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80" d="100"/>
          <a:sy n="80" d="100"/>
        </p:scale>
        <p:origin x="1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16D9CA-C0E7-43B8-A596-454429EECA2B}" type="doc">
      <dgm:prSet loTypeId="urn:microsoft.com/office/officeart/2005/8/layout/architecture" loCatId="list" qsTypeId="urn:microsoft.com/office/officeart/2005/8/quickstyle/simple1" qsCatId="simple" csTypeId="urn:microsoft.com/office/officeart/2005/8/colors/colorful5" csCatId="colorful" phldr="1"/>
      <dgm:spPr/>
      <dgm:t>
        <a:bodyPr/>
        <a:lstStyle/>
        <a:p>
          <a:endParaRPr lang="en-CA"/>
        </a:p>
      </dgm:t>
    </dgm:pt>
    <dgm:pt modelId="{29E4D511-FE48-4350-881E-94473CBD5DE7}">
      <dgm:prSet phldrT="[Text]"/>
      <dgm:spPr>
        <a:solidFill>
          <a:srgbClr val="7030A0"/>
        </a:solidFill>
      </dgm:spPr>
      <dgm:t>
        <a:bodyPr/>
        <a:lstStyle/>
        <a:p>
          <a:r>
            <a:rPr lang="fa-IR" dirty="0" smtClean="0">
              <a:cs typeface="B Nazanin" panose="00000400000000000000" pitchFamily="2" charset="-78"/>
            </a:rPr>
            <a:t>پایین بودن ارزش خیابان و محیط شهری</a:t>
          </a:r>
          <a:endParaRPr lang="en-CA" dirty="0">
            <a:cs typeface="B Nazanin" panose="00000400000000000000" pitchFamily="2" charset="-78"/>
          </a:endParaRPr>
        </a:p>
      </dgm:t>
    </dgm:pt>
    <dgm:pt modelId="{D34D0CE2-1554-4A3D-98FD-7A5BF278DE5D}" type="parTrans" cxnId="{22A5786F-331C-482B-8EFF-9E7908B4FB5B}">
      <dgm:prSet/>
      <dgm:spPr/>
      <dgm:t>
        <a:bodyPr/>
        <a:lstStyle/>
        <a:p>
          <a:endParaRPr lang="en-CA"/>
        </a:p>
      </dgm:t>
    </dgm:pt>
    <dgm:pt modelId="{F97AD430-4DF5-4419-8154-84B231519669}" type="sibTrans" cxnId="{22A5786F-331C-482B-8EFF-9E7908B4FB5B}">
      <dgm:prSet/>
      <dgm:spPr/>
      <dgm:t>
        <a:bodyPr/>
        <a:lstStyle/>
        <a:p>
          <a:endParaRPr lang="en-CA"/>
        </a:p>
      </dgm:t>
    </dgm:pt>
    <dgm:pt modelId="{347AE251-8AAC-4C0D-8558-FC5B5381BC9B}">
      <dgm:prSet phldrT="[Text]" custT="1"/>
      <dgm:spPr>
        <a:solidFill>
          <a:srgbClr val="3CC50B"/>
        </a:solidFill>
      </dgm:spPr>
      <dgm:t>
        <a:bodyPr/>
        <a:lstStyle/>
        <a:p>
          <a:r>
            <a:rPr lang="fa-IR" sz="2400" dirty="0" smtClean="0">
              <a:cs typeface="B Nazanin" panose="00000400000000000000" pitchFamily="2" charset="-78"/>
            </a:rPr>
            <a:t>پیاده روهای باریک</a:t>
          </a:r>
          <a:endParaRPr lang="en-CA" sz="2400" dirty="0">
            <a:cs typeface="B Nazanin" panose="00000400000000000000" pitchFamily="2" charset="-78"/>
          </a:endParaRPr>
        </a:p>
      </dgm:t>
    </dgm:pt>
    <dgm:pt modelId="{F85EEB23-68DF-4301-BA65-939B72EF55F3}" type="parTrans" cxnId="{1B02E948-A25B-44AB-AA52-FC3800C68C89}">
      <dgm:prSet/>
      <dgm:spPr/>
      <dgm:t>
        <a:bodyPr/>
        <a:lstStyle/>
        <a:p>
          <a:endParaRPr lang="en-CA"/>
        </a:p>
      </dgm:t>
    </dgm:pt>
    <dgm:pt modelId="{74519529-2F27-4A79-9D87-328244845CB9}" type="sibTrans" cxnId="{1B02E948-A25B-44AB-AA52-FC3800C68C89}">
      <dgm:prSet/>
      <dgm:spPr/>
      <dgm:t>
        <a:bodyPr/>
        <a:lstStyle/>
        <a:p>
          <a:endParaRPr lang="en-CA"/>
        </a:p>
      </dgm:t>
    </dgm:pt>
    <dgm:pt modelId="{1E425122-5E1F-4A88-B2CA-61C03AA59FB8}">
      <dgm:prSet phldrT="[Text]"/>
      <dgm:spPr>
        <a:solidFill>
          <a:srgbClr val="3CC50B"/>
        </a:solidFill>
      </dgm:spPr>
      <dgm:t>
        <a:bodyPr/>
        <a:lstStyle/>
        <a:p>
          <a:r>
            <a:rPr lang="fa-IR" dirty="0" smtClean="0">
              <a:cs typeface="B Nazanin" panose="00000400000000000000" pitchFamily="2" charset="-78"/>
            </a:rPr>
            <a:t>کف سازی با مصالح نامناسب</a:t>
          </a:r>
          <a:endParaRPr lang="en-CA" dirty="0">
            <a:cs typeface="B Nazanin" panose="00000400000000000000" pitchFamily="2" charset="-78"/>
          </a:endParaRPr>
        </a:p>
      </dgm:t>
    </dgm:pt>
    <dgm:pt modelId="{5C54251B-DCBD-448E-A6C6-4BEC27A76CAB}" type="parTrans" cxnId="{A4C7E31A-AB5D-4EB5-AD33-AEE842400CB0}">
      <dgm:prSet/>
      <dgm:spPr/>
      <dgm:t>
        <a:bodyPr/>
        <a:lstStyle/>
        <a:p>
          <a:endParaRPr lang="en-CA"/>
        </a:p>
      </dgm:t>
    </dgm:pt>
    <dgm:pt modelId="{9DCD7432-7B46-4E59-BA61-3C279D6CD0F7}" type="sibTrans" cxnId="{A4C7E31A-AB5D-4EB5-AD33-AEE842400CB0}">
      <dgm:prSet/>
      <dgm:spPr/>
      <dgm:t>
        <a:bodyPr/>
        <a:lstStyle/>
        <a:p>
          <a:endParaRPr lang="en-CA"/>
        </a:p>
      </dgm:t>
    </dgm:pt>
    <dgm:pt modelId="{D02442CF-71C7-4AA8-9782-BE62225FC502}">
      <dgm:prSet phldrT="[Text]"/>
      <dgm:spPr>
        <a:solidFill>
          <a:srgbClr val="3CC50B"/>
        </a:solidFill>
      </dgm:spPr>
      <dgm:t>
        <a:bodyPr/>
        <a:lstStyle/>
        <a:p>
          <a:r>
            <a:rPr lang="fa-IR" dirty="0" smtClean="0">
              <a:cs typeface="B Nazanin" panose="00000400000000000000" pitchFamily="2" charset="-78"/>
            </a:rPr>
            <a:t>شکل گیری اجزای خیابان در طول زمان بدون برنامه</a:t>
          </a:r>
          <a:endParaRPr lang="en-CA" dirty="0">
            <a:cs typeface="B Nazanin" panose="00000400000000000000" pitchFamily="2" charset="-78"/>
          </a:endParaRPr>
        </a:p>
      </dgm:t>
    </dgm:pt>
    <dgm:pt modelId="{4F378987-F1D5-4ABD-BDF4-1871E4A15877}" type="parTrans" cxnId="{5E144504-F4AB-436F-858D-A3162A2B3756}">
      <dgm:prSet/>
      <dgm:spPr/>
      <dgm:t>
        <a:bodyPr/>
        <a:lstStyle/>
        <a:p>
          <a:endParaRPr lang="en-CA"/>
        </a:p>
      </dgm:t>
    </dgm:pt>
    <dgm:pt modelId="{B81A8FD5-EBEB-43E1-B1A5-C00C10C8BEEE}" type="sibTrans" cxnId="{5E144504-F4AB-436F-858D-A3162A2B3756}">
      <dgm:prSet/>
      <dgm:spPr/>
      <dgm:t>
        <a:bodyPr/>
        <a:lstStyle/>
        <a:p>
          <a:endParaRPr lang="en-CA"/>
        </a:p>
      </dgm:t>
    </dgm:pt>
    <dgm:pt modelId="{E0BF93EF-28D6-42A4-AA5C-02088F438401}">
      <dgm:prSet phldrT="[Text]"/>
      <dgm:spPr>
        <a:solidFill>
          <a:srgbClr val="3CC50B"/>
        </a:solidFill>
      </dgm:spPr>
      <dgm:t>
        <a:bodyPr/>
        <a:lstStyle/>
        <a:p>
          <a:r>
            <a:rPr lang="fa-IR" dirty="0" smtClean="0">
              <a:cs typeface="B Nazanin" panose="00000400000000000000" pitchFamily="2" charset="-78"/>
            </a:rPr>
            <a:t>شبکه حمل و نقل نا مناسب</a:t>
          </a:r>
          <a:endParaRPr lang="en-CA" dirty="0">
            <a:cs typeface="B Nazanin" panose="00000400000000000000" pitchFamily="2" charset="-78"/>
          </a:endParaRPr>
        </a:p>
      </dgm:t>
    </dgm:pt>
    <dgm:pt modelId="{2E7F6B9B-9F06-4611-9BE3-AA5F66CCA159}" type="parTrans" cxnId="{046B688F-B3E3-4C1B-BB8B-35169232DB20}">
      <dgm:prSet/>
      <dgm:spPr/>
      <dgm:t>
        <a:bodyPr/>
        <a:lstStyle/>
        <a:p>
          <a:endParaRPr lang="en-CA"/>
        </a:p>
      </dgm:t>
    </dgm:pt>
    <dgm:pt modelId="{7A61FD66-E06A-45F0-B51B-41067C9995B4}" type="sibTrans" cxnId="{046B688F-B3E3-4C1B-BB8B-35169232DB20}">
      <dgm:prSet/>
      <dgm:spPr/>
      <dgm:t>
        <a:bodyPr/>
        <a:lstStyle/>
        <a:p>
          <a:endParaRPr lang="en-CA"/>
        </a:p>
      </dgm:t>
    </dgm:pt>
    <dgm:pt modelId="{DFD5B432-80AE-4375-9A2B-62430C46B028}">
      <dgm:prSet phldrT="[Text]"/>
      <dgm:spPr>
        <a:solidFill>
          <a:srgbClr val="3CC50B"/>
        </a:solidFill>
      </dgm:spPr>
      <dgm:t>
        <a:bodyPr/>
        <a:lstStyle/>
        <a:p>
          <a:pPr rtl="1"/>
          <a:r>
            <a:rPr lang="fa-IR" dirty="0" smtClean="0">
              <a:cs typeface="B Nazanin" panose="00000400000000000000" pitchFamily="2" charset="-78"/>
            </a:rPr>
            <a:t>وضعیت زیست محیطی بد</a:t>
          </a:r>
          <a:endParaRPr lang="en-CA" dirty="0">
            <a:cs typeface="B Nazanin" panose="00000400000000000000" pitchFamily="2" charset="-78"/>
          </a:endParaRPr>
        </a:p>
      </dgm:t>
    </dgm:pt>
    <dgm:pt modelId="{D0A5B24E-2120-4EC9-83FF-D6FA23439C30}" type="parTrans" cxnId="{56B1C660-4C03-408E-9E31-1DEAAC85F508}">
      <dgm:prSet/>
      <dgm:spPr/>
      <dgm:t>
        <a:bodyPr/>
        <a:lstStyle/>
        <a:p>
          <a:endParaRPr lang="en-CA"/>
        </a:p>
      </dgm:t>
    </dgm:pt>
    <dgm:pt modelId="{C049FA32-F85F-4270-B355-9DB2F148D37A}" type="sibTrans" cxnId="{56B1C660-4C03-408E-9E31-1DEAAC85F508}">
      <dgm:prSet/>
      <dgm:spPr/>
      <dgm:t>
        <a:bodyPr/>
        <a:lstStyle/>
        <a:p>
          <a:endParaRPr lang="en-CA"/>
        </a:p>
      </dgm:t>
    </dgm:pt>
    <dgm:pt modelId="{728BD93E-9A67-4792-A102-5CD07BF0AFF4}">
      <dgm:prSet phldrT="[Text]"/>
      <dgm:spPr>
        <a:solidFill>
          <a:srgbClr val="3CC50B"/>
        </a:solidFill>
      </dgm:spPr>
      <dgm:t>
        <a:bodyPr/>
        <a:lstStyle/>
        <a:p>
          <a:r>
            <a:rPr lang="fa-IR" dirty="0" smtClean="0">
              <a:cs typeface="B Nazanin" panose="00000400000000000000" pitchFamily="2" charset="-78"/>
            </a:rPr>
            <a:t>عدم وجود وحدت بصری</a:t>
          </a:r>
          <a:endParaRPr lang="en-CA" dirty="0">
            <a:cs typeface="B Nazanin" panose="00000400000000000000" pitchFamily="2" charset="-78"/>
          </a:endParaRPr>
        </a:p>
      </dgm:t>
    </dgm:pt>
    <dgm:pt modelId="{C340325B-EA13-4E48-8803-F35491EE5FCC}" type="parTrans" cxnId="{7B6BBAD1-F60B-4ED8-959C-D47815C93C87}">
      <dgm:prSet/>
      <dgm:spPr/>
      <dgm:t>
        <a:bodyPr/>
        <a:lstStyle/>
        <a:p>
          <a:endParaRPr lang="en-CA"/>
        </a:p>
      </dgm:t>
    </dgm:pt>
    <dgm:pt modelId="{567B10B2-7140-414D-9120-C079DF6EDA9A}" type="sibTrans" cxnId="{7B6BBAD1-F60B-4ED8-959C-D47815C93C87}">
      <dgm:prSet/>
      <dgm:spPr/>
      <dgm:t>
        <a:bodyPr/>
        <a:lstStyle/>
        <a:p>
          <a:endParaRPr lang="en-CA"/>
        </a:p>
      </dgm:t>
    </dgm:pt>
    <dgm:pt modelId="{E3A86B27-C287-40D2-AFA0-8E1A808EB6BF}">
      <dgm:prSet phldrT="[Text]"/>
      <dgm:spPr>
        <a:solidFill>
          <a:srgbClr val="3CC50B"/>
        </a:solidFill>
      </dgm:spPr>
      <dgm:t>
        <a:bodyPr/>
        <a:lstStyle/>
        <a:p>
          <a:r>
            <a:rPr lang="fa-IR" dirty="0" smtClean="0">
              <a:cs typeface="B Nazanin" panose="00000400000000000000" pitchFamily="2" charset="-78"/>
            </a:rPr>
            <a:t>عدم وجود تسهیلات برای عابران</a:t>
          </a:r>
          <a:endParaRPr lang="en-CA" dirty="0">
            <a:cs typeface="B Nazanin" panose="00000400000000000000" pitchFamily="2" charset="-78"/>
          </a:endParaRPr>
        </a:p>
      </dgm:t>
    </dgm:pt>
    <dgm:pt modelId="{68494C72-2751-495E-B778-0C769F393E17}" type="sibTrans" cxnId="{902B4933-DDA3-4C7E-9709-7527A07914FD}">
      <dgm:prSet/>
      <dgm:spPr/>
      <dgm:t>
        <a:bodyPr/>
        <a:lstStyle/>
        <a:p>
          <a:endParaRPr lang="en-CA"/>
        </a:p>
      </dgm:t>
    </dgm:pt>
    <dgm:pt modelId="{6340B235-BCE9-4D0F-B35D-2335F6773277}" type="parTrans" cxnId="{902B4933-DDA3-4C7E-9709-7527A07914FD}">
      <dgm:prSet/>
      <dgm:spPr/>
      <dgm:t>
        <a:bodyPr/>
        <a:lstStyle/>
        <a:p>
          <a:endParaRPr lang="en-CA"/>
        </a:p>
      </dgm:t>
    </dgm:pt>
    <dgm:pt modelId="{9447244E-6BD2-42BC-B690-7BD42217DCF8}" type="pres">
      <dgm:prSet presAssocID="{DF16D9CA-C0E7-43B8-A596-454429EECA2B}" presName="Name0" presStyleCnt="0">
        <dgm:presLayoutVars>
          <dgm:chPref val="1"/>
          <dgm:dir/>
          <dgm:animOne val="branch"/>
          <dgm:animLvl val="lvl"/>
          <dgm:resizeHandles/>
        </dgm:presLayoutVars>
      </dgm:prSet>
      <dgm:spPr/>
      <dgm:t>
        <a:bodyPr/>
        <a:lstStyle/>
        <a:p>
          <a:endParaRPr lang="en-US"/>
        </a:p>
      </dgm:t>
    </dgm:pt>
    <dgm:pt modelId="{ED88BD28-163E-4C52-81C8-506BD4294FDB}" type="pres">
      <dgm:prSet presAssocID="{29E4D511-FE48-4350-881E-94473CBD5DE7}" presName="vertOne" presStyleCnt="0"/>
      <dgm:spPr/>
    </dgm:pt>
    <dgm:pt modelId="{95CE30C6-E641-4240-85C5-AB33AAA23520}" type="pres">
      <dgm:prSet presAssocID="{29E4D511-FE48-4350-881E-94473CBD5DE7}" presName="txOne" presStyleLbl="node0" presStyleIdx="0" presStyleCnt="1">
        <dgm:presLayoutVars>
          <dgm:chPref val="3"/>
        </dgm:presLayoutVars>
      </dgm:prSet>
      <dgm:spPr/>
      <dgm:t>
        <a:bodyPr/>
        <a:lstStyle/>
        <a:p>
          <a:endParaRPr lang="en-US"/>
        </a:p>
      </dgm:t>
    </dgm:pt>
    <dgm:pt modelId="{9F9E2D2C-16B3-44C6-A5A7-F9A4689B5ADF}" type="pres">
      <dgm:prSet presAssocID="{29E4D511-FE48-4350-881E-94473CBD5DE7}" presName="parTransOne" presStyleCnt="0"/>
      <dgm:spPr/>
    </dgm:pt>
    <dgm:pt modelId="{52618C62-9A73-4245-9424-4E9A474B337F}" type="pres">
      <dgm:prSet presAssocID="{29E4D511-FE48-4350-881E-94473CBD5DE7}" presName="horzOne" presStyleCnt="0"/>
      <dgm:spPr/>
    </dgm:pt>
    <dgm:pt modelId="{717CDBEE-F706-48F8-88DA-AE36D6BEBE24}" type="pres">
      <dgm:prSet presAssocID="{347AE251-8AAC-4C0D-8558-FC5B5381BC9B}" presName="vertTwo" presStyleCnt="0"/>
      <dgm:spPr/>
    </dgm:pt>
    <dgm:pt modelId="{31350494-F409-427E-9D1D-155EA4C0EFE0}" type="pres">
      <dgm:prSet presAssocID="{347AE251-8AAC-4C0D-8558-FC5B5381BC9B}" presName="txTwo" presStyleLbl="node2" presStyleIdx="0" presStyleCnt="7">
        <dgm:presLayoutVars>
          <dgm:chPref val="3"/>
        </dgm:presLayoutVars>
      </dgm:prSet>
      <dgm:spPr/>
      <dgm:t>
        <a:bodyPr/>
        <a:lstStyle/>
        <a:p>
          <a:endParaRPr lang="en-US"/>
        </a:p>
      </dgm:t>
    </dgm:pt>
    <dgm:pt modelId="{AB9B3021-E5FA-435F-83BD-0EF2352DD187}" type="pres">
      <dgm:prSet presAssocID="{347AE251-8AAC-4C0D-8558-FC5B5381BC9B}" presName="horzTwo" presStyleCnt="0"/>
      <dgm:spPr/>
    </dgm:pt>
    <dgm:pt modelId="{6407A74E-8854-468A-824D-009D6801BD46}" type="pres">
      <dgm:prSet presAssocID="{74519529-2F27-4A79-9D87-328244845CB9}" presName="sibSpaceTwo" presStyleCnt="0"/>
      <dgm:spPr/>
    </dgm:pt>
    <dgm:pt modelId="{0DE300DC-11FF-4B23-A183-7F66E1134F43}" type="pres">
      <dgm:prSet presAssocID="{1E425122-5E1F-4A88-B2CA-61C03AA59FB8}" presName="vertTwo" presStyleCnt="0"/>
      <dgm:spPr/>
    </dgm:pt>
    <dgm:pt modelId="{AB76F6E3-D480-4DF5-87F6-7A437FC06135}" type="pres">
      <dgm:prSet presAssocID="{1E425122-5E1F-4A88-B2CA-61C03AA59FB8}" presName="txTwo" presStyleLbl="node2" presStyleIdx="1" presStyleCnt="7">
        <dgm:presLayoutVars>
          <dgm:chPref val="3"/>
        </dgm:presLayoutVars>
      </dgm:prSet>
      <dgm:spPr/>
      <dgm:t>
        <a:bodyPr/>
        <a:lstStyle/>
        <a:p>
          <a:endParaRPr lang="en-US"/>
        </a:p>
      </dgm:t>
    </dgm:pt>
    <dgm:pt modelId="{73321BA4-92F8-41DD-958D-F226905D77E1}" type="pres">
      <dgm:prSet presAssocID="{1E425122-5E1F-4A88-B2CA-61C03AA59FB8}" presName="horzTwo" presStyleCnt="0"/>
      <dgm:spPr/>
    </dgm:pt>
    <dgm:pt modelId="{C806EB97-5A4A-44E0-91EC-E9A59356FC74}" type="pres">
      <dgm:prSet presAssocID="{9DCD7432-7B46-4E59-BA61-3C279D6CD0F7}" presName="sibSpaceTwo" presStyleCnt="0"/>
      <dgm:spPr/>
    </dgm:pt>
    <dgm:pt modelId="{76F8F882-24C1-48F4-AB93-64AA4E660596}" type="pres">
      <dgm:prSet presAssocID="{E3A86B27-C287-40D2-AFA0-8E1A808EB6BF}" presName="vertTwo" presStyleCnt="0"/>
      <dgm:spPr/>
    </dgm:pt>
    <dgm:pt modelId="{49F6751A-E92B-412B-95E3-5B789F657256}" type="pres">
      <dgm:prSet presAssocID="{E3A86B27-C287-40D2-AFA0-8E1A808EB6BF}" presName="txTwo" presStyleLbl="node2" presStyleIdx="2" presStyleCnt="7">
        <dgm:presLayoutVars>
          <dgm:chPref val="3"/>
        </dgm:presLayoutVars>
      </dgm:prSet>
      <dgm:spPr/>
      <dgm:t>
        <a:bodyPr/>
        <a:lstStyle/>
        <a:p>
          <a:endParaRPr lang="en-CA"/>
        </a:p>
      </dgm:t>
    </dgm:pt>
    <dgm:pt modelId="{A70507C0-6045-455E-B3E9-A660342DFEB9}" type="pres">
      <dgm:prSet presAssocID="{E3A86B27-C287-40D2-AFA0-8E1A808EB6BF}" presName="horzTwo" presStyleCnt="0"/>
      <dgm:spPr/>
    </dgm:pt>
    <dgm:pt modelId="{073376A7-A5EE-4688-80A0-F8CD8E3FD21D}" type="pres">
      <dgm:prSet presAssocID="{68494C72-2751-495E-B778-0C769F393E17}" presName="sibSpaceTwo" presStyleCnt="0"/>
      <dgm:spPr/>
    </dgm:pt>
    <dgm:pt modelId="{2461CA3D-9BBA-4F6E-9653-02E881644BEB}" type="pres">
      <dgm:prSet presAssocID="{D02442CF-71C7-4AA8-9782-BE62225FC502}" presName="vertTwo" presStyleCnt="0"/>
      <dgm:spPr/>
    </dgm:pt>
    <dgm:pt modelId="{A1F492EA-F72F-42E8-8474-9F50066AF714}" type="pres">
      <dgm:prSet presAssocID="{D02442CF-71C7-4AA8-9782-BE62225FC502}" presName="txTwo" presStyleLbl="node2" presStyleIdx="3" presStyleCnt="7">
        <dgm:presLayoutVars>
          <dgm:chPref val="3"/>
        </dgm:presLayoutVars>
      </dgm:prSet>
      <dgm:spPr/>
      <dgm:t>
        <a:bodyPr/>
        <a:lstStyle/>
        <a:p>
          <a:endParaRPr lang="en-CA"/>
        </a:p>
      </dgm:t>
    </dgm:pt>
    <dgm:pt modelId="{635C49EE-1139-41A2-A9B7-487623BCBE38}" type="pres">
      <dgm:prSet presAssocID="{D02442CF-71C7-4AA8-9782-BE62225FC502}" presName="horzTwo" presStyleCnt="0"/>
      <dgm:spPr/>
    </dgm:pt>
    <dgm:pt modelId="{10E0474F-636F-45A9-A16F-203AB849625A}" type="pres">
      <dgm:prSet presAssocID="{B81A8FD5-EBEB-43E1-B1A5-C00C10C8BEEE}" presName="sibSpaceTwo" presStyleCnt="0"/>
      <dgm:spPr/>
    </dgm:pt>
    <dgm:pt modelId="{75391F01-99A4-4035-8946-CD6C64318A4D}" type="pres">
      <dgm:prSet presAssocID="{E0BF93EF-28D6-42A4-AA5C-02088F438401}" presName="vertTwo" presStyleCnt="0"/>
      <dgm:spPr/>
    </dgm:pt>
    <dgm:pt modelId="{C19067F2-AF7A-4C39-B997-1801324127CF}" type="pres">
      <dgm:prSet presAssocID="{E0BF93EF-28D6-42A4-AA5C-02088F438401}" presName="txTwo" presStyleLbl="node2" presStyleIdx="4" presStyleCnt="7">
        <dgm:presLayoutVars>
          <dgm:chPref val="3"/>
        </dgm:presLayoutVars>
      </dgm:prSet>
      <dgm:spPr/>
      <dgm:t>
        <a:bodyPr/>
        <a:lstStyle/>
        <a:p>
          <a:endParaRPr lang="en-US"/>
        </a:p>
      </dgm:t>
    </dgm:pt>
    <dgm:pt modelId="{420D0F4B-140D-4B39-AD10-D9858FD347EC}" type="pres">
      <dgm:prSet presAssocID="{E0BF93EF-28D6-42A4-AA5C-02088F438401}" presName="horzTwo" presStyleCnt="0"/>
      <dgm:spPr/>
    </dgm:pt>
    <dgm:pt modelId="{9691CF22-BD2E-4AAF-A301-C3981E7BFFDE}" type="pres">
      <dgm:prSet presAssocID="{7A61FD66-E06A-45F0-B51B-41067C9995B4}" presName="sibSpaceTwo" presStyleCnt="0"/>
      <dgm:spPr/>
    </dgm:pt>
    <dgm:pt modelId="{C8BAE1C9-9531-4BE6-A27D-69681E4F4021}" type="pres">
      <dgm:prSet presAssocID="{DFD5B432-80AE-4375-9A2B-62430C46B028}" presName="vertTwo" presStyleCnt="0"/>
      <dgm:spPr/>
    </dgm:pt>
    <dgm:pt modelId="{C22C9AD0-546D-4B91-A3CE-11DB1BFAC1D2}" type="pres">
      <dgm:prSet presAssocID="{DFD5B432-80AE-4375-9A2B-62430C46B028}" presName="txTwo" presStyleLbl="node2" presStyleIdx="5" presStyleCnt="7">
        <dgm:presLayoutVars>
          <dgm:chPref val="3"/>
        </dgm:presLayoutVars>
      </dgm:prSet>
      <dgm:spPr/>
      <dgm:t>
        <a:bodyPr/>
        <a:lstStyle/>
        <a:p>
          <a:endParaRPr lang="en-US"/>
        </a:p>
      </dgm:t>
    </dgm:pt>
    <dgm:pt modelId="{863B2EAC-2E43-4E8D-B400-7C85F40BC1B7}" type="pres">
      <dgm:prSet presAssocID="{DFD5B432-80AE-4375-9A2B-62430C46B028}" presName="horzTwo" presStyleCnt="0"/>
      <dgm:spPr/>
    </dgm:pt>
    <dgm:pt modelId="{CBE32928-CC7A-4EB2-9150-9A85BB4753E4}" type="pres">
      <dgm:prSet presAssocID="{C049FA32-F85F-4270-B355-9DB2F148D37A}" presName="sibSpaceTwo" presStyleCnt="0"/>
      <dgm:spPr/>
    </dgm:pt>
    <dgm:pt modelId="{1DA1ED77-6293-4C6B-BE46-DD9A21F06FC8}" type="pres">
      <dgm:prSet presAssocID="{728BD93E-9A67-4792-A102-5CD07BF0AFF4}" presName="vertTwo" presStyleCnt="0"/>
      <dgm:spPr/>
    </dgm:pt>
    <dgm:pt modelId="{5BC896D9-1CA7-4296-BD6C-F6FEB7CE2F2E}" type="pres">
      <dgm:prSet presAssocID="{728BD93E-9A67-4792-A102-5CD07BF0AFF4}" presName="txTwo" presStyleLbl="node2" presStyleIdx="6" presStyleCnt="7">
        <dgm:presLayoutVars>
          <dgm:chPref val="3"/>
        </dgm:presLayoutVars>
      </dgm:prSet>
      <dgm:spPr/>
      <dgm:t>
        <a:bodyPr/>
        <a:lstStyle/>
        <a:p>
          <a:endParaRPr lang="en-US"/>
        </a:p>
      </dgm:t>
    </dgm:pt>
    <dgm:pt modelId="{0178C513-08F0-4186-BE02-5917CA577C8F}" type="pres">
      <dgm:prSet presAssocID="{728BD93E-9A67-4792-A102-5CD07BF0AFF4}" presName="horzTwo" presStyleCnt="0"/>
      <dgm:spPr/>
    </dgm:pt>
  </dgm:ptLst>
  <dgm:cxnLst>
    <dgm:cxn modelId="{56B1C660-4C03-408E-9E31-1DEAAC85F508}" srcId="{29E4D511-FE48-4350-881E-94473CBD5DE7}" destId="{DFD5B432-80AE-4375-9A2B-62430C46B028}" srcOrd="5" destOrd="0" parTransId="{D0A5B24E-2120-4EC9-83FF-D6FA23439C30}" sibTransId="{C049FA32-F85F-4270-B355-9DB2F148D37A}"/>
    <dgm:cxn modelId="{04516B6C-FD6E-422E-8D58-A58F488E764E}" type="presOf" srcId="{728BD93E-9A67-4792-A102-5CD07BF0AFF4}" destId="{5BC896D9-1CA7-4296-BD6C-F6FEB7CE2F2E}" srcOrd="0" destOrd="0" presId="urn:microsoft.com/office/officeart/2005/8/layout/architecture"/>
    <dgm:cxn modelId="{F28A651D-F4C1-409D-A837-17B88C8239E4}" type="presOf" srcId="{DFD5B432-80AE-4375-9A2B-62430C46B028}" destId="{C22C9AD0-546D-4B91-A3CE-11DB1BFAC1D2}" srcOrd="0" destOrd="0" presId="urn:microsoft.com/office/officeart/2005/8/layout/architecture"/>
    <dgm:cxn modelId="{A4C7E31A-AB5D-4EB5-AD33-AEE842400CB0}" srcId="{29E4D511-FE48-4350-881E-94473CBD5DE7}" destId="{1E425122-5E1F-4A88-B2CA-61C03AA59FB8}" srcOrd="1" destOrd="0" parTransId="{5C54251B-DCBD-448E-A6C6-4BEC27A76CAB}" sibTransId="{9DCD7432-7B46-4E59-BA61-3C279D6CD0F7}"/>
    <dgm:cxn modelId="{1B02E948-A25B-44AB-AA52-FC3800C68C89}" srcId="{29E4D511-FE48-4350-881E-94473CBD5DE7}" destId="{347AE251-8AAC-4C0D-8558-FC5B5381BC9B}" srcOrd="0" destOrd="0" parTransId="{F85EEB23-68DF-4301-BA65-939B72EF55F3}" sibTransId="{74519529-2F27-4A79-9D87-328244845CB9}"/>
    <dgm:cxn modelId="{A47E4C8C-47DF-4891-82A2-E62BB47D1EEA}" type="presOf" srcId="{29E4D511-FE48-4350-881E-94473CBD5DE7}" destId="{95CE30C6-E641-4240-85C5-AB33AAA23520}" srcOrd="0" destOrd="0" presId="urn:microsoft.com/office/officeart/2005/8/layout/architecture"/>
    <dgm:cxn modelId="{2D53C4A7-E30B-48D5-A332-7A9D72D53E1A}" type="presOf" srcId="{E3A86B27-C287-40D2-AFA0-8E1A808EB6BF}" destId="{49F6751A-E92B-412B-95E3-5B789F657256}" srcOrd="0" destOrd="0" presId="urn:microsoft.com/office/officeart/2005/8/layout/architecture"/>
    <dgm:cxn modelId="{902B4933-DDA3-4C7E-9709-7527A07914FD}" srcId="{29E4D511-FE48-4350-881E-94473CBD5DE7}" destId="{E3A86B27-C287-40D2-AFA0-8E1A808EB6BF}" srcOrd="2" destOrd="0" parTransId="{6340B235-BCE9-4D0F-B35D-2335F6773277}" sibTransId="{68494C72-2751-495E-B778-0C769F393E17}"/>
    <dgm:cxn modelId="{5E144504-F4AB-436F-858D-A3162A2B3756}" srcId="{29E4D511-FE48-4350-881E-94473CBD5DE7}" destId="{D02442CF-71C7-4AA8-9782-BE62225FC502}" srcOrd="3" destOrd="0" parTransId="{4F378987-F1D5-4ABD-BDF4-1871E4A15877}" sibTransId="{B81A8FD5-EBEB-43E1-B1A5-C00C10C8BEEE}"/>
    <dgm:cxn modelId="{7B6BBAD1-F60B-4ED8-959C-D47815C93C87}" srcId="{29E4D511-FE48-4350-881E-94473CBD5DE7}" destId="{728BD93E-9A67-4792-A102-5CD07BF0AFF4}" srcOrd="6" destOrd="0" parTransId="{C340325B-EA13-4E48-8803-F35491EE5FCC}" sibTransId="{567B10B2-7140-414D-9120-C079DF6EDA9A}"/>
    <dgm:cxn modelId="{52D1D658-6CC1-44BB-B16E-6C7414A2F782}" type="presOf" srcId="{DF16D9CA-C0E7-43B8-A596-454429EECA2B}" destId="{9447244E-6BD2-42BC-B690-7BD42217DCF8}" srcOrd="0" destOrd="0" presId="urn:microsoft.com/office/officeart/2005/8/layout/architecture"/>
    <dgm:cxn modelId="{046B688F-B3E3-4C1B-BB8B-35169232DB20}" srcId="{29E4D511-FE48-4350-881E-94473CBD5DE7}" destId="{E0BF93EF-28D6-42A4-AA5C-02088F438401}" srcOrd="4" destOrd="0" parTransId="{2E7F6B9B-9F06-4611-9BE3-AA5F66CCA159}" sibTransId="{7A61FD66-E06A-45F0-B51B-41067C9995B4}"/>
    <dgm:cxn modelId="{55B66D33-8619-4946-AB48-9D6EA929CD81}" type="presOf" srcId="{E0BF93EF-28D6-42A4-AA5C-02088F438401}" destId="{C19067F2-AF7A-4C39-B997-1801324127CF}" srcOrd="0" destOrd="0" presId="urn:microsoft.com/office/officeart/2005/8/layout/architecture"/>
    <dgm:cxn modelId="{4C4E3447-F1EA-4D5C-A109-6CF08FEE5481}" type="presOf" srcId="{347AE251-8AAC-4C0D-8558-FC5B5381BC9B}" destId="{31350494-F409-427E-9D1D-155EA4C0EFE0}" srcOrd="0" destOrd="0" presId="urn:microsoft.com/office/officeart/2005/8/layout/architecture"/>
    <dgm:cxn modelId="{F0FE41C5-D966-406B-8477-4934877798A0}" type="presOf" srcId="{1E425122-5E1F-4A88-B2CA-61C03AA59FB8}" destId="{AB76F6E3-D480-4DF5-87F6-7A437FC06135}" srcOrd="0" destOrd="0" presId="urn:microsoft.com/office/officeart/2005/8/layout/architecture"/>
    <dgm:cxn modelId="{22A5786F-331C-482B-8EFF-9E7908B4FB5B}" srcId="{DF16D9CA-C0E7-43B8-A596-454429EECA2B}" destId="{29E4D511-FE48-4350-881E-94473CBD5DE7}" srcOrd="0" destOrd="0" parTransId="{D34D0CE2-1554-4A3D-98FD-7A5BF278DE5D}" sibTransId="{F97AD430-4DF5-4419-8154-84B231519669}"/>
    <dgm:cxn modelId="{F062D57F-EA4E-405E-8A3A-8ED8B59B40B1}" type="presOf" srcId="{D02442CF-71C7-4AA8-9782-BE62225FC502}" destId="{A1F492EA-F72F-42E8-8474-9F50066AF714}" srcOrd="0" destOrd="0" presId="urn:microsoft.com/office/officeart/2005/8/layout/architecture"/>
    <dgm:cxn modelId="{630CB0CC-7C18-472F-AD5D-38548FF863E1}" type="presParOf" srcId="{9447244E-6BD2-42BC-B690-7BD42217DCF8}" destId="{ED88BD28-163E-4C52-81C8-506BD4294FDB}" srcOrd="0" destOrd="0" presId="urn:microsoft.com/office/officeart/2005/8/layout/architecture"/>
    <dgm:cxn modelId="{CDED5AB4-B875-4369-AB6E-AD55C39EA68D}" type="presParOf" srcId="{ED88BD28-163E-4C52-81C8-506BD4294FDB}" destId="{95CE30C6-E641-4240-85C5-AB33AAA23520}" srcOrd="0" destOrd="0" presId="urn:microsoft.com/office/officeart/2005/8/layout/architecture"/>
    <dgm:cxn modelId="{DE916D79-C23A-414E-BCB0-771C36184646}" type="presParOf" srcId="{ED88BD28-163E-4C52-81C8-506BD4294FDB}" destId="{9F9E2D2C-16B3-44C6-A5A7-F9A4689B5ADF}" srcOrd="1" destOrd="0" presId="urn:microsoft.com/office/officeart/2005/8/layout/architecture"/>
    <dgm:cxn modelId="{527C058B-4182-4DE1-8DFB-2416DFDF2F26}" type="presParOf" srcId="{ED88BD28-163E-4C52-81C8-506BD4294FDB}" destId="{52618C62-9A73-4245-9424-4E9A474B337F}" srcOrd="2" destOrd="0" presId="urn:microsoft.com/office/officeart/2005/8/layout/architecture"/>
    <dgm:cxn modelId="{655BB886-BC42-4DA1-A0A5-740C20668189}" type="presParOf" srcId="{52618C62-9A73-4245-9424-4E9A474B337F}" destId="{717CDBEE-F706-48F8-88DA-AE36D6BEBE24}" srcOrd="0" destOrd="0" presId="urn:microsoft.com/office/officeart/2005/8/layout/architecture"/>
    <dgm:cxn modelId="{9ABC6515-6601-48CD-A6A5-9C0494F5A69F}" type="presParOf" srcId="{717CDBEE-F706-48F8-88DA-AE36D6BEBE24}" destId="{31350494-F409-427E-9D1D-155EA4C0EFE0}" srcOrd="0" destOrd="0" presId="urn:microsoft.com/office/officeart/2005/8/layout/architecture"/>
    <dgm:cxn modelId="{0FB47C74-DBE1-4566-9300-92971FF482FB}" type="presParOf" srcId="{717CDBEE-F706-48F8-88DA-AE36D6BEBE24}" destId="{AB9B3021-E5FA-435F-83BD-0EF2352DD187}" srcOrd="1" destOrd="0" presId="urn:microsoft.com/office/officeart/2005/8/layout/architecture"/>
    <dgm:cxn modelId="{978021AE-3ACE-4D6A-B8C0-581C16E4EBFA}" type="presParOf" srcId="{52618C62-9A73-4245-9424-4E9A474B337F}" destId="{6407A74E-8854-468A-824D-009D6801BD46}" srcOrd="1" destOrd="0" presId="urn:microsoft.com/office/officeart/2005/8/layout/architecture"/>
    <dgm:cxn modelId="{AAB18A49-3869-411D-BF6C-8C7010AF5ABE}" type="presParOf" srcId="{52618C62-9A73-4245-9424-4E9A474B337F}" destId="{0DE300DC-11FF-4B23-A183-7F66E1134F43}" srcOrd="2" destOrd="0" presId="urn:microsoft.com/office/officeart/2005/8/layout/architecture"/>
    <dgm:cxn modelId="{B5C2964E-9FF3-4C3A-9B67-B012BA27BA99}" type="presParOf" srcId="{0DE300DC-11FF-4B23-A183-7F66E1134F43}" destId="{AB76F6E3-D480-4DF5-87F6-7A437FC06135}" srcOrd="0" destOrd="0" presId="urn:microsoft.com/office/officeart/2005/8/layout/architecture"/>
    <dgm:cxn modelId="{A0DF9584-38B8-4A25-91A6-D599B506D726}" type="presParOf" srcId="{0DE300DC-11FF-4B23-A183-7F66E1134F43}" destId="{73321BA4-92F8-41DD-958D-F226905D77E1}" srcOrd="1" destOrd="0" presId="urn:microsoft.com/office/officeart/2005/8/layout/architecture"/>
    <dgm:cxn modelId="{3B5504C0-51BB-4185-9B5F-2092919242E6}" type="presParOf" srcId="{52618C62-9A73-4245-9424-4E9A474B337F}" destId="{C806EB97-5A4A-44E0-91EC-E9A59356FC74}" srcOrd="3" destOrd="0" presId="urn:microsoft.com/office/officeart/2005/8/layout/architecture"/>
    <dgm:cxn modelId="{47B8F9C7-4E75-48F0-9063-3B8BBCF6E26F}" type="presParOf" srcId="{52618C62-9A73-4245-9424-4E9A474B337F}" destId="{76F8F882-24C1-48F4-AB93-64AA4E660596}" srcOrd="4" destOrd="0" presId="urn:microsoft.com/office/officeart/2005/8/layout/architecture"/>
    <dgm:cxn modelId="{4F53446C-3385-4725-ADA8-7265F458089D}" type="presParOf" srcId="{76F8F882-24C1-48F4-AB93-64AA4E660596}" destId="{49F6751A-E92B-412B-95E3-5B789F657256}" srcOrd="0" destOrd="0" presId="urn:microsoft.com/office/officeart/2005/8/layout/architecture"/>
    <dgm:cxn modelId="{F342622E-D640-46F7-A66D-C9B813D514EE}" type="presParOf" srcId="{76F8F882-24C1-48F4-AB93-64AA4E660596}" destId="{A70507C0-6045-455E-B3E9-A660342DFEB9}" srcOrd="1" destOrd="0" presId="urn:microsoft.com/office/officeart/2005/8/layout/architecture"/>
    <dgm:cxn modelId="{43411F77-F9BE-45C2-BF46-71BEE017864F}" type="presParOf" srcId="{52618C62-9A73-4245-9424-4E9A474B337F}" destId="{073376A7-A5EE-4688-80A0-F8CD8E3FD21D}" srcOrd="5" destOrd="0" presId="urn:microsoft.com/office/officeart/2005/8/layout/architecture"/>
    <dgm:cxn modelId="{E5187DF5-92E6-4FA8-970D-C0FB0EC67470}" type="presParOf" srcId="{52618C62-9A73-4245-9424-4E9A474B337F}" destId="{2461CA3D-9BBA-4F6E-9653-02E881644BEB}" srcOrd="6" destOrd="0" presId="urn:microsoft.com/office/officeart/2005/8/layout/architecture"/>
    <dgm:cxn modelId="{590E8711-B59D-4A97-BDC6-46A5CE1C8590}" type="presParOf" srcId="{2461CA3D-9BBA-4F6E-9653-02E881644BEB}" destId="{A1F492EA-F72F-42E8-8474-9F50066AF714}" srcOrd="0" destOrd="0" presId="urn:microsoft.com/office/officeart/2005/8/layout/architecture"/>
    <dgm:cxn modelId="{D474D333-6C22-473C-B239-767DE12FE0F9}" type="presParOf" srcId="{2461CA3D-9BBA-4F6E-9653-02E881644BEB}" destId="{635C49EE-1139-41A2-A9B7-487623BCBE38}" srcOrd="1" destOrd="0" presId="urn:microsoft.com/office/officeart/2005/8/layout/architecture"/>
    <dgm:cxn modelId="{9217F5C7-CA3C-4D2A-AEE7-5BF06058499C}" type="presParOf" srcId="{52618C62-9A73-4245-9424-4E9A474B337F}" destId="{10E0474F-636F-45A9-A16F-203AB849625A}" srcOrd="7" destOrd="0" presId="urn:microsoft.com/office/officeart/2005/8/layout/architecture"/>
    <dgm:cxn modelId="{DB8A76CD-414A-4A4B-AE4C-D45B701F6FD9}" type="presParOf" srcId="{52618C62-9A73-4245-9424-4E9A474B337F}" destId="{75391F01-99A4-4035-8946-CD6C64318A4D}" srcOrd="8" destOrd="0" presId="urn:microsoft.com/office/officeart/2005/8/layout/architecture"/>
    <dgm:cxn modelId="{91DB583D-E14C-4E90-9AF5-082D7DE1865B}" type="presParOf" srcId="{75391F01-99A4-4035-8946-CD6C64318A4D}" destId="{C19067F2-AF7A-4C39-B997-1801324127CF}" srcOrd="0" destOrd="0" presId="urn:microsoft.com/office/officeart/2005/8/layout/architecture"/>
    <dgm:cxn modelId="{5D40C3E1-ADF8-442A-91C2-4E2CA61793FA}" type="presParOf" srcId="{75391F01-99A4-4035-8946-CD6C64318A4D}" destId="{420D0F4B-140D-4B39-AD10-D9858FD347EC}" srcOrd="1" destOrd="0" presId="urn:microsoft.com/office/officeart/2005/8/layout/architecture"/>
    <dgm:cxn modelId="{9F9E5300-796A-4DDB-A15C-0AB34DC31423}" type="presParOf" srcId="{52618C62-9A73-4245-9424-4E9A474B337F}" destId="{9691CF22-BD2E-4AAF-A301-C3981E7BFFDE}" srcOrd="9" destOrd="0" presId="urn:microsoft.com/office/officeart/2005/8/layout/architecture"/>
    <dgm:cxn modelId="{DC68B1C3-1EBD-41A5-AB17-63D894196029}" type="presParOf" srcId="{52618C62-9A73-4245-9424-4E9A474B337F}" destId="{C8BAE1C9-9531-4BE6-A27D-69681E4F4021}" srcOrd="10" destOrd="0" presId="urn:microsoft.com/office/officeart/2005/8/layout/architecture"/>
    <dgm:cxn modelId="{33DD67AE-225F-455E-8633-10303371230D}" type="presParOf" srcId="{C8BAE1C9-9531-4BE6-A27D-69681E4F4021}" destId="{C22C9AD0-546D-4B91-A3CE-11DB1BFAC1D2}" srcOrd="0" destOrd="0" presId="urn:microsoft.com/office/officeart/2005/8/layout/architecture"/>
    <dgm:cxn modelId="{D76E9612-6E79-4B0B-9123-FE9EDCC915F7}" type="presParOf" srcId="{C8BAE1C9-9531-4BE6-A27D-69681E4F4021}" destId="{863B2EAC-2E43-4E8D-B400-7C85F40BC1B7}" srcOrd="1" destOrd="0" presId="urn:microsoft.com/office/officeart/2005/8/layout/architecture"/>
    <dgm:cxn modelId="{7A07395E-8FAF-4FAB-9D8D-F5384B47750A}" type="presParOf" srcId="{52618C62-9A73-4245-9424-4E9A474B337F}" destId="{CBE32928-CC7A-4EB2-9150-9A85BB4753E4}" srcOrd="11" destOrd="0" presId="urn:microsoft.com/office/officeart/2005/8/layout/architecture"/>
    <dgm:cxn modelId="{1BAD88AC-40D8-406D-B03C-E504149A0604}" type="presParOf" srcId="{52618C62-9A73-4245-9424-4E9A474B337F}" destId="{1DA1ED77-6293-4C6B-BE46-DD9A21F06FC8}" srcOrd="12" destOrd="0" presId="urn:microsoft.com/office/officeart/2005/8/layout/architecture"/>
    <dgm:cxn modelId="{EF2866FE-2A69-473C-9869-657283D345EE}" type="presParOf" srcId="{1DA1ED77-6293-4C6B-BE46-DD9A21F06FC8}" destId="{5BC896D9-1CA7-4296-BD6C-F6FEB7CE2F2E}" srcOrd="0" destOrd="0" presId="urn:microsoft.com/office/officeart/2005/8/layout/architecture"/>
    <dgm:cxn modelId="{7FFE93BE-A8EE-439A-B558-58193D7BF31D}" type="presParOf" srcId="{1DA1ED77-6293-4C6B-BE46-DD9A21F06FC8}" destId="{0178C513-08F0-4186-BE02-5917CA577C8F}" srcOrd="1" destOrd="0" presId="urn:microsoft.com/office/officeart/2005/8/layout/archite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7FB2D2-AE5D-4EFA-9D34-AF512457FE04}" type="doc">
      <dgm:prSet loTypeId="urn:microsoft.com/office/officeart/2005/8/layout/process1" loCatId="process" qsTypeId="urn:microsoft.com/office/officeart/2005/8/quickstyle/simple1" qsCatId="simple" csTypeId="urn:microsoft.com/office/officeart/2005/8/colors/accent1_2" csCatId="accent1" phldr="1"/>
      <dgm:spPr/>
    </dgm:pt>
    <dgm:pt modelId="{F621EA49-BD26-4373-9C78-7036464EB314}">
      <dgm:prSet custT="1"/>
      <dgm:spPr>
        <a:solidFill>
          <a:srgbClr val="990099"/>
        </a:solidFill>
      </dgm:spPr>
      <dgm:t>
        <a:bodyPr/>
        <a:lstStyle/>
        <a:p>
          <a:r>
            <a:rPr lang="fa-IR" sz="2000" smtClean="0"/>
            <a:t>حذف حائل های وسط خیابان، جابه جایی چراغ های راهنمایی ، تعیین خطوط ترافیک موقت و دیگر علائم خیابان</a:t>
          </a:r>
          <a:endParaRPr lang="en-US" sz="2000"/>
        </a:p>
      </dgm:t>
    </dgm:pt>
    <dgm:pt modelId="{CD634B29-A64E-4D13-AD1F-FE351E7BBECD}" type="parTrans" cxnId="{B6902942-5BB9-417D-9476-9B6705AB90B6}">
      <dgm:prSet/>
      <dgm:spPr/>
      <dgm:t>
        <a:bodyPr/>
        <a:lstStyle/>
        <a:p>
          <a:endParaRPr lang="en-US"/>
        </a:p>
      </dgm:t>
    </dgm:pt>
    <dgm:pt modelId="{084837F9-7352-4E1B-AD08-97C47582DBB1}" type="sibTrans" cxnId="{B6902942-5BB9-417D-9476-9B6705AB90B6}">
      <dgm:prSet/>
      <dgm:spPr/>
      <dgm:t>
        <a:bodyPr/>
        <a:lstStyle/>
        <a:p>
          <a:endParaRPr lang="en-US"/>
        </a:p>
      </dgm:t>
    </dgm:pt>
    <dgm:pt modelId="{C1E2D05A-5649-4353-B2AF-4F4C650AA1E8}">
      <dgm:prSet/>
      <dgm:spPr>
        <a:solidFill>
          <a:srgbClr val="800080"/>
        </a:solidFill>
      </dgm:spPr>
      <dgm:t>
        <a:bodyPr/>
        <a:lstStyle/>
        <a:p>
          <a:pPr rtl="1"/>
          <a:r>
            <a:rPr lang="fa-IR" dirty="0" smtClean="0">
              <a:cs typeface="B Nazanin" panose="00000400000000000000" pitchFamily="2" charset="-78"/>
            </a:rPr>
            <a:t>اقدام به نصب موانع متحرک بین راه سواره و پیاده به منظور حفاظت از عابران پیاده به هنگام تعریض پیاده رو تا 2.5 متر و همچنین آماده سازی برای جدول بندی و کف سازی </a:t>
          </a:r>
          <a:r>
            <a:rPr lang="fa-IR" smtClean="0">
              <a:cs typeface="B Nazanin" panose="00000400000000000000" pitchFamily="2" charset="-78"/>
            </a:rPr>
            <a:t>جدید </a:t>
          </a:r>
          <a:endParaRPr lang="en-CA" dirty="0">
            <a:cs typeface="B Nazanin" panose="00000400000000000000" pitchFamily="2" charset="-78"/>
          </a:endParaRPr>
        </a:p>
      </dgm:t>
    </dgm:pt>
    <dgm:pt modelId="{B6F2CDDD-DED3-4B9F-A0BF-A6AD10A64871}" type="parTrans" cxnId="{99DCD89E-028D-4BED-88A7-7F30ECC75F52}">
      <dgm:prSet/>
      <dgm:spPr/>
      <dgm:t>
        <a:bodyPr/>
        <a:lstStyle/>
        <a:p>
          <a:endParaRPr lang="en-US"/>
        </a:p>
      </dgm:t>
    </dgm:pt>
    <dgm:pt modelId="{9175DC32-244E-4651-88DD-0D5E8FB9C9B5}" type="sibTrans" cxnId="{99DCD89E-028D-4BED-88A7-7F30ECC75F52}">
      <dgm:prSet/>
      <dgm:spPr/>
      <dgm:t>
        <a:bodyPr/>
        <a:lstStyle/>
        <a:p>
          <a:endParaRPr lang="en-US"/>
        </a:p>
      </dgm:t>
    </dgm:pt>
    <dgm:pt modelId="{6C283642-ACCC-445D-A4E6-DD51333597C5}">
      <dgm:prSet/>
      <dgm:spPr>
        <a:solidFill>
          <a:srgbClr val="660066"/>
        </a:solidFill>
      </dgm:spPr>
      <dgm:t>
        <a:bodyPr/>
        <a:lstStyle/>
        <a:p>
          <a:pPr rtl="1"/>
          <a:r>
            <a:rPr lang="fa-IR" dirty="0" smtClean="0">
              <a:cs typeface="B Nazanin" panose="00000400000000000000" pitchFamily="2" charset="-78"/>
            </a:rPr>
            <a:t>جابجایی خدمات فعلی ، راه اندازی خدمات جدید و آماده سازی منطقه برای باز سازی پیاده رو ها و کف سازی با استفاده از سنگ های آبی رنگ و قرار دادن جداول جدید گرانیتی برای هدایت آب های سطحی در کنار خیابان</a:t>
          </a:r>
          <a:endParaRPr lang="en-CA" dirty="0">
            <a:cs typeface="B Nazanin" panose="00000400000000000000" pitchFamily="2" charset="-78"/>
          </a:endParaRPr>
        </a:p>
      </dgm:t>
    </dgm:pt>
    <dgm:pt modelId="{E8827C17-4CA9-4B3F-BDF6-F0A57932AE78}" type="parTrans" cxnId="{E62B6F39-13E2-4873-B37B-63D8900597C4}">
      <dgm:prSet/>
      <dgm:spPr/>
      <dgm:t>
        <a:bodyPr/>
        <a:lstStyle/>
        <a:p>
          <a:endParaRPr lang="en-US"/>
        </a:p>
      </dgm:t>
    </dgm:pt>
    <dgm:pt modelId="{A98731D7-FBB1-49E9-AE12-F40AC60D7A2B}" type="sibTrans" cxnId="{E62B6F39-13E2-4873-B37B-63D8900597C4}">
      <dgm:prSet/>
      <dgm:spPr/>
      <dgm:t>
        <a:bodyPr/>
        <a:lstStyle/>
        <a:p>
          <a:endParaRPr lang="en-US"/>
        </a:p>
      </dgm:t>
    </dgm:pt>
    <dgm:pt modelId="{0EB6C4AE-C46B-44C6-A182-14A4341C9BAE}" type="pres">
      <dgm:prSet presAssocID="{827FB2D2-AE5D-4EFA-9D34-AF512457FE04}" presName="Name0" presStyleCnt="0">
        <dgm:presLayoutVars>
          <dgm:dir/>
          <dgm:resizeHandles val="exact"/>
        </dgm:presLayoutVars>
      </dgm:prSet>
      <dgm:spPr/>
    </dgm:pt>
    <dgm:pt modelId="{4C7DDD98-6082-49B6-8926-667B73C085E9}" type="pres">
      <dgm:prSet presAssocID="{F621EA49-BD26-4373-9C78-7036464EB314}" presName="node" presStyleLbl="node1" presStyleIdx="0" presStyleCnt="3">
        <dgm:presLayoutVars>
          <dgm:bulletEnabled val="1"/>
        </dgm:presLayoutVars>
      </dgm:prSet>
      <dgm:spPr/>
      <dgm:t>
        <a:bodyPr/>
        <a:lstStyle/>
        <a:p>
          <a:endParaRPr lang="en-US"/>
        </a:p>
      </dgm:t>
    </dgm:pt>
    <dgm:pt modelId="{C2E8D27E-1508-4F5C-99A3-0D87DDD150B9}" type="pres">
      <dgm:prSet presAssocID="{084837F9-7352-4E1B-AD08-97C47582DBB1}" presName="sibTrans" presStyleLbl="sibTrans2D1" presStyleIdx="0" presStyleCnt="2"/>
      <dgm:spPr/>
      <dgm:t>
        <a:bodyPr/>
        <a:lstStyle/>
        <a:p>
          <a:endParaRPr lang="en-US"/>
        </a:p>
      </dgm:t>
    </dgm:pt>
    <dgm:pt modelId="{6F759025-A1ED-400D-945D-0979D50ED134}" type="pres">
      <dgm:prSet presAssocID="{084837F9-7352-4E1B-AD08-97C47582DBB1}" presName="connectorText" presStyleLbl="sibTrans2D1" presStyleIdx="0" presStyleCnt="2"/>
      <dgm:spPr/>
      <dgm:t>
        <a:bodyPr/>
        <a:lstStyle/>
        <a:p>
          <a:endParaRPr lang="en-US"/>
        </a:p>
      </dgm:t>
    </dgm:pt>
    <dgm:pt modelId="{CCC502EF-EB8C-4048-A15A-91EF02BFEDE8}" type="pres">
      <dgm:prSet presAssocID="{C1E2D05A-5649-4353-B2AF-4F4C650AA1E8}" presName="node" presStyleLbl="node1" presStyleIdx="1" presStyleCnt="3">
        <dgm:presLayoutVars>
          <dgm:bulletEnabled val="1"/>
        </dgm:presLayoutVars>
      </dgm:prSet>
      <dgm:spPr/>
      <dgm:t>
        <a:bodyPr/>
        <a:lstStyle/>
        <a:p>
          <a:endParaRPr lang="en-US"/>
        </a:p>
      </dgm:t>
    </dgm:pt>
    <dgm:pt modelId="{AE1009DC-7B1A-4EDB-BA17-2AFB80BFEC0E}" type="pres">
      <dgm:prSet presAssocID="{9175DC32-244E-4651-88DD-0D5E8FB9C9B5}" presName="sibTrans" presStyleLbl="sibTrans2D1" presStyleIdx="1" presStyleCnt="2"/>
      <dgm:spPr/>
      <dgm:t>
        <a:bodyPr/>
        <a:lstStyle/>
        <a:p>
          <a:endParaRPr lang="en-US"/>
        </a:p>
      </dgm:t>
    </dgm:pt>
    <dgm:pt modelId="{FCB1B631-C4B4-4684-8274-DD2D9F5506E9}" type="pres">
      <dgm:prSet presAssocID="{9175DC32-244E-4651-88DD-0D5E8FB9C9B5}" presName="connectorText" presStyleLbl="sibTrans2D1" presStyleIdx="1" presStyleCnt="2"/>
      <dgm:spPr/>
      <dgm:t>
        <a:bodyPr/>
        <a:lstStyle/>
        <a:p>
          <a:endParaRPr lang="en-US"/>
        </a:p>
      </dgm:t>
    </dgm:pt>
    <dgm:pt modelId="{D8DF4DA2-7E29-4879-BEE2-498F15680226}" type="pres">
      <dgm:prSet presAssocID="{6C283642-ACCC-445D-A4E6-DD51333597C5}" presName="node" presStyleLbl="node1" presStyleIdx="2" presStyleCnt="3">
        <dgm:presLayoutVars>
          <dgm:bulletEnabled val="1"/>
        </dgm:presLayoutVars>
      </dgm:prSet>
      <dgm:spPr/>
      <dgm:t>
        <a:bodyPr/>
        <a:lstStyle/>
        <a:p>
          <a:endParaRPr lang="en-US"/>
        </a:p>
      </dgm:t>
    </dgm:pt>
  </dgm:ptLst>
  <dgm:cxnLst>
    <dgm:cxn modelId="{758FF508-EE55-471F-83F6-806521C63566}" type="presOf" srcId="{C1E2D05A-5649-4353-B2AF-4F4C650AA1E8}" destId="{CCC502EF-EB8C-4048-A15A-91EF02BFEDE8}" srcOrd="0" destOrd="0" presId="urn:microsoft.com/office/officeart/2005/8/layout/process1"/>
    <dgm:cxn modelId="{EE0C962B-B0D3-41A3-A966-684EB01B813D}" type="presOf" srcId="{F621EA49-BD26-4373-9C78-7036464EB314}" destId="{4C7DDD98-6082-49B6-8926-667B73C085E9}" srcOrd="0" destOrd="0" presId="urn:microsoft.com/office/officeart/2005/8/layout/process1"/>
    <dgm:cxn modelId="{99DCD89E-028D-4BED-88A7-7F30ECC75F52}" srcId="{827FB2D2-AE5D-4EFA-9D34-AF512457FE04}" destId="{C1E2D05A-5649-4353-B2AF-4F4C650AA1E8}" srcOrd="1" destOrd="0" parTransId="{B6F2CDDD-DED3-4B9F-A0BF-A6AD10A64871}" sibTransId="{9175DC32-244E-4651-88DD-0D5E8FB9C9B5}"/>
    <dgm:cxn modelId="{B04ED801-F8AF-4815-BF98-CB9CF7756333}" type="presOf" srcId="{9175DC32-244E-4651-88DD-0D5E8FB9C9B5}" destId="{FCB1B631-C4B4-4684-8274-DD2D9F5506E9}" srcOrd="1" destOrd="0" presId="urn:microsoft.com/office/officeart/2005/8/layout/process1"/>
    <dgm:cxn modelId="{E10DBE53-1B37-428F-92F3-32FB3C37EB24}" type="presOf" srcId="{9175DC32-244E-4651-88DD-0D5E8FB9C9B5}" destId="{AE1009DC-7B1A-4EDB-BA17-2AFB80BFEC0E}" srcOrd="0" destOrd="0" presId="urn:microsoft.com/office/officeart/2005/8/layout/process1"/>
    <dgm:cxn modelId="{E62B6F39-13E2-4873-B37B-63D8900597C4}" srcId="{827FB2D2-AE5D-4EFA-9D34-AF512457FE04}" destId="{6C283642-ACCC-445D-A4E6-DD51333597C5}" srcOrd="2" destOrd="0" parTransId="{E8827C17-4CA9-4B3F-BDF6-F0A57932AE78}" sibTransId="{A98731D7-FBB1-49E9-AE12-F40AC60D7A2B}"/>
    <dgm:cxn modelId="{76C94C79-D9AB-4052-BF7C-4FD11957201C}" type="presOf" srcId="{084837F9-7352-4E1B-AD08-97C47582DBB1}" destId="{C2E8D27E-1508-4F5C-99A3-0D87DDD150B9}" srcOrd="0" destOrd="0" presId="urn:microsoft.com/office/officeart/2005/8/layout/process1"/>
    <dgm:cxn modelId="{8D51C5A3-D739-4CB7-97C7-DAB10151341D}" type="presOf" srcId="{6C283642-ACCC-445D-A4E6-DD51333597C5}" destId="{D8DF4DA2-7E29-4879-BEE2-498F15680226}" srcOrd="0" destOrd="0" presId="urn:microsoft.com/office/officeart/2005/8/layout/process1"/>
    <dgm:cxn modelId="{B6902942-5BB9-417D-9476-9B6705AB90B6}" srcId="{827FB2D2-AE5D-4EFA-9D34-AF512457FE04}" destId="{F621EA49-BD26-4373-9C78-7036464EB314}" srcOrd="0" destOrd="0" parTransId="{CD634B29-A64E-4D13-AD1F-FE351E7BBECD}" sibTransId="{084837F9-7352-4E1B-AD08-97C47582DBB1}"/>
    <dgm:cxn modelId="{B6F7986A-FAB5-4BC1-A197-DB95550637C9}" type="presOf" srcId="{827FB2D2-AE5D-4EFA-9D34-AF512457FE04}" destId="{0EB6C4AE-C46B-44C6-A182-14A4341C9BAE}" srcOrd="0" destOrd="0" presId="urn:microsoft.com/office/officeart/2005/8/layout/process1"/>
    <dgm:cxn modelId="{F76DBAC3-9829-4022-B0B5-4049B35409EB}" type="presOf" srcId="{084837F9-7352-4E1B-AD08-97C47582DBB1}" destId="{6F759025-A1ED-400D-945D-0979D50ED134}" srcOrd="1" destOrd="0" presId="urn:microsoft.com/office/officeart/2005/8/layout/process1"/>
    <dgm:cxn modelId="{6A361367-E1A6-43C2-A8B5-4270FAE71511}" type="presParOf" srcId="{0EB6C4AE-C46B-44C6-A182-14A4341C9BAE}" destId="{4C7DDD98-6082-49B6-8926-667B73C085E9}" srcOrd="0" destOrd="0" presId="urn:microsoft.com/office/officeart/2005/8/layout/process1"/>
    <dgm:cxn modelId="{FA599CC9-16B6-4400-B670-DF5970A112B3}" type="presParOf" srcId="{0EB6C4AE-C46B-44C6-A182-14A4341C9BAE}" destId="{C2E8D27E-1508-4F5C-99A3-0D87DDD150B9}" srcOrd="1" destOrd="0" presId="urn:microsoft.com/office/officeart/2005/8/layout/process1"/>
    <dgm:cxn modelId="{C29F5B3E-40FC-427C-8C62-36672C5695FF}" type="presParOf" srcId="{C2E8D27E-1508-4F5C-99A3-0D87DDD150B9}" destId="{6F759025-A1ED-400D-945D-0979D50ED134}" srcOrd="0" destOrd="0" presId="urn:microsoft.com/office/officeart/2005/8/layout/process1"/>
    <dgm:cxn modelId="{A66B1396-744A-4E27-8800-66E4E4900A30}" type="presParOf" srcId="{0EB6C4AE-C46B-44C6-A182-14A4341C9BAE}" destId="{CCC502EF-EB8C-4048-A15A-91EF02BFEDE8}" srcOrd="2" destOrd="0" presId="urn:microsoft.com/office/officeart/2005/8/layout/process1"/>
    <dgm:cxn modelId="{EDDACEAD-061F-4FCE-B08B-C3CD81C2E6A1}" type="presParOf" srcId="{0EB6C4AE-C46B-44C6-A182-14A4341C9BAE}" destId="{AE1009DC-7B1A-4EDB-BA17-2AFB80BFEC0E}" srcOrd="3" destOrd="0" presId="urn:microsoft.com/office/officeart/2005/8/layout/process1"/>
    <dgm:cxn modelId="{8A6EDB19-47E4-4E14-84A7-3074E49BB6FB}" type="presParOf" srcId="{AE1009DC-7B1A-4EDB-BA17-2AFB80BFEC0E}" destId="{FCB1B631-C4B4-4684-8274-DD2D9F5506E9}" srcOrd="0" destOrd="0" presId="urn:microsoft.com/office/officeart/2005/8/layout/process1"/>
    <dgm:cxn modelId="{8DD28E48-B083-40F8-9454-45025EA311EA}" type="presParOf" srcId="{0EB6C4AE-C46B-44C6-A182-14A4341C9BAE}" destId="{D8DF4DA2-7E29-4879-BEE2-498F15680226}"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2DA41B2-55D6-40A5-A8EA-FE5473B0AFC0}"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CA"/>
        </a:p>
      </dgm:t>
    </dgm:pt>
    <dgm:pt modelId="{B17A68C0-24C8-4B4F-8294-CB1862D3CA64}">
      <dgm:prSet phldrT="[Text]"/>
      <dgm:spPr>
        <a:xfrm>
          <a:off x="2005643" y="944"/>
          <a:ext cx="1649536" cy="824768"/>
        </a:xfrm>
        <a:solidFill>
          <a:schemeClr val="bg2">
            <a:lumMod val="25000"/>
          </a:schemeClr>
        </a:solidFill>
        <a:ln w="15875" cap="flat" cmpd="sng" algn="ctr">
          <a:solidFill>
            <a:sysClr val="window" lastClr="FFFFFF">
              <a:hueOff val="0"/>
              <a:satOff val="0"/>
              <a:lumOff val="0"/>
              <a:alphaOff val="0"/>
            </a:sysClr>
          </a:solidFill>
          <a:prstDash val="solid"/>
        </a:ln>
        <a:effectLst/>
      </dgm:spPr>
      <dgm:t>
        <a:bodyPr/>
        <a:lstStyle/>
        <a:p>
          <a:r>
            <a:rPr lang="fa-IR" dirty="0" smtClean="0">
              <a:solidFill>
                <a:sysClr val="window" lastClr="FFFFFF"/>
              </a:solidFill>
              <a:latin typeface="Tw Cen MT"/>
              <a:ea typeface="+mn-ea"/>
              <a:cs typeface="B Nazanin" panose="00000400000000000000" pitchFamily="2" charset="-78"/>
            </a:rPr>
            <a:t>نتایج</a:t>
          </a:r>
          <a:endParaRPr lang="en-CA" dirty="0">
            <a:solidFill>
              <a:sysClr val="window" lastClr="FFFFFF"/>
            </a:solidFill>
            <a:latin typeface="Tw Cen MT"/>
            <a:ea typeface="+mn-ea"/>
            <a:cs typeface="B Nazanin" panose="00000400000000000000" pitchFamily="2" charset="-78"/>
          </a:endParaRPr>
        </a:p>
      </dgm:t>
    </dgm:pt>
    <dgm:pt modelId="{DEE9D2DA-89C8-4B97-8BAB-6F101D2A213B}" type="parTrans" cxnId="{418BEAD8-EBFC-4317-A9D4-90C9885E005E}">
      <dgm:prSet/>
      <dgm:spPr/>
      <dgm:t>
        <a:bodyPr/>
        <a:lstStyle/>
        <a:p>
          <a:endParaRPr lang="en-CA"/>
        </a:p>
      </dgm:t>
    </dgm:pt>
    <dgm:pt modelId="{3A37B53E-1021-405E-A65E-29C4BF292A0B}" type="sibTrans" cxnId="{418BEAD8-EBFC-4317-A9D4-90C9885E005E}">
      <dgm:prSet/>
      <dgm:spPr/>
      <dgm:t>
        <a:bodyPr/>
        <a:lstStyle/>
        <a:p>
          <a:endParaRPr lang="en-CA"/>
        </a:p>
      </dgm:t>
    </dgm:pt>
    <dgm:pt modelId="{2911E7E8-7145-4370-A2A6-87B67360BEB0}">
      <dgm:prSet phldrT="[Text]"/>
      <dgm:spPr>
        <a:xfrm>
          <a:off x="4302721" y="944"/>
          <a:ext cx="1649536" cy="824768"/>
        </a:xfrm>
        <a:solidFill>
          <a:schemeClr val="bg2">
            <a:lumMod val="25000"/>
          </a:schemeClr>
        </a:solidFill>
        <a:ln w="15875" cap="flat" cmpd="sng" algn="ctr">
          <a:solidFill>
            <a:sysClr val="window" lastClr="FFFFFF">
              <a:hueOff val="0"/>
              <a:satOff val="0"/>
              <a:lumOff val="0"/>
              <a:alphaOff val="0"/>
            </a:sysClr>
          </a:solidFill>
          <a:prstDash val="solid"/>
        </a:ln>
        <a:effectLst/>
      </dgm:spPr>
      <dgm:t>
        <a:bodyPr/>
        <a:lstStyle/>
        <a:p>
          <a:r>
            <a:rPr lang="fa-IR" dirty="0" smtClean="0">
              <a:solidFill>
                <a:sysClr val="window" lastClr="FFFFFF"/>
              </a:solidFill>
              <a:latin typeface="Tw Cen MT"/>
              <a:ea typeface="+mn-ea"/>
              <a:cs typeface="B Nazanin" panose="00000400000000000000" pitchFamily="2" charset="-78"/>
            </a:rPr>
            <a:t>اشکالات</a:t>
          </a:r>
          <a:endParaRPr lang="en-CA" dirty="0">
            <a:solidFill>
              <a:sysClr val="window" lastClr="FFFFFF"/>
            </a:solidFill>
            <a:latin typeface="Tw Cen MT"/>
            <a:ea typeface="+mn-ea"/>
            <a:cs typeface="B Nazanin" panose="00000400000000000000" pitchFamily="2" charset="-78"/>
          </a:endParaRPr>
        </a:p>
      </dgm:t>
    </dgm:pt>
    <dgm:pt modelId="{B28AAB0B-CD74-4A1E-A931-8188B34D2AA6}" type="parTrans" cxnId="{687A5B8A-7B3F-4E54-BA88-F3C46D173D57}">
      <dgm:prSet/>
      <dgm:spPr/>
      <dgm:t>
        <a:bodyPr/>
        <a:lstStyle/>
        <a:p>
          <a:endParaRPr lang="en-CA"/>
        </a:p>
      </dgm:t>
    </dgm:pt>
    <dgm:pt modelId="{B50127B4-E3D7-4F5C-93DB-4AAF8722731C}" type="sibTrans" cxnId="{687A5B8A-7B3F-4E54-BA88-F3C46D173D57}">
      <dgm:prSet/>
      <dgm:spPr/>
      <dgm:t>
        <a:bodyPr/>
        <a:lstStyle/>
        <a:p>
          <a:endParaRPr lang="en-CA"/>
        </a:p>
      </dgm:t>
    </dgm:pt>
    <dgm:pt modelId="{88065994-077C-4E0E-AB39-D0D986810352}">
      <dgm:prSet phldrT="[Text]" custT="1"/>
      <dgm:spPr>
        <a:xfrm>
          <a:off x="4632629" y="1031904"/>
          <a:ext cx="1556792" cy="824768"/>
        </a:xfrm>
        <a:solidFill>
          <a:sysClr val="window" lastClr="FFFFFF">
            <a:alpha val="90000"/>
            <a:hueOff val="0"/>
            <a:satOff val="0"/>
            <a:lumOff val="0"/>
            <a:alphaOff val="0"/>
          </a:sysClr>
        </a:solidFill>
        <a:ln w="15875" cap="flat" cmpd="sng" algn="ctr">
          <a:solidFill>
            <a:srgbClr val="E84C22">
              <a:hueOff val="0"/>
              <a:satOff val="0"/>
              <a:lumOff val="0"/>
              <a:alphaOff val="0"/>
            </a:srgbClr>
          </a:solidFill>
          <a:prstDash val="solid"/>
        </a:ln>
        <a:effectLst/>
      </dgm:spPr>
      <dgm:t>
        <a:bodyPr/>
        <a:lstStyle/>
        <a:p>
          <a:r>
            <a:rPr lang="fa-IR" sz="2000" dirty="0" smtClean="0">
              <a:solidFill>
                <a:sysClr val="windowText" lastClr="000000">
                  <a:hueOff val="0"/>
                  <a:satOff val="0"/>
                  <a:lumOff val="0"/>
                  <a:alphaOff val="0"/>
                </a:sysClr>
              </a:solidFill>
              <a:latin typeface="Tw Cen MT"/>
              <a:ea typeface="+mn-ea"/>
              <a:cs typeface="B Nazanin" panose="00000400000000000000" pitchFamily="2" charset="-78"/>
            </a:rPr>
            <a:t>شیب زیاد بریدگی جدول ها</a:t>
          </a:r>
          <a:endParaRPr lang="en-CA" sz="2000" dirty="0">
            <a:solidFill>
              <a:sysClr val="windowText" lastClr="000000">
                <a:hueOff val="0"/>
                <a:satOff val="0"/>
                <a:lumOff val="0"/>
                <a:alphaOff val="0"/>
              </a:sysClr>
            </a:solidFill>
            <a:latin typeface="Tw Cen MT"/>
            <a:ea typeface="+mn-ea"/>
            <a:cs typeface="B Nazanin" panose="00000400000000000000" pitchFamily="2" charset="-78"/>
          </a:endParaRPr>
        </a:p>
      </dgm:t>
    </dgm:pt>
    <dgm:pt modelId="{D6E027C0-6289-40BD-9711-7C4AD338E4F0}" type="parTrans" cxnId="{1046BFB2-7711-4B67-995D-D16B0C53E8BF}">
      <dgm:prSet/>
      <dgm:spPr>
        <a:xfrm>
          <a:off x="4467675" y="825712"/>
          <a:ext cx="164953" cy="618576"/>
        </a:xfrm>
        <a:noFill/>
        <a:ln w="15875" cap="flat" cmpd="sng" algn="ctr">
          <a:solidFill>
            <a:srgbClr val="E84C22">
              <a:shade val="60000"/>
              <a:hueOff val="0"/>
              <a:satOff val="0"/>
              <a:lumOff val="0"/>
              <a:alphaOff val="0"/>
            </a:srgbClr>
          </a:solidFill>
          <a:prstDash val="solid"/>
        </a:ln>
        <a:effectLst/>
      </dgm:spPr>
      <dgm:t>
        <a:bodyPr/>
        <a:lstStyle/>
        <a:p>
          <a:endParaRPr lang="en-CA" sz="2800">
            <a:cs typeface="B Nazanin" panose="00000400000000000000" pitchFamily="2" charset="-78"/>
          </a:endParaRPr>
        </a:p>
      </dgm:t>
    </dgm:pt>
    <dgm:pt modelId="{12050D9C-FD1B-4430-90B3-B2C4E16353E8}" type="sibTrans" cxnId="{1046BFB2-7711-4B67-995D-D16B0C53E8BF}">
      <dgm:prSet/>
      <dgm:spPr/>
      <dgm:t>
        <a:bodyPr/>
        <a:lstStyle/>
        <a:p>
          <a:endParaRPr lang="en-CA"/>
        </a:p>
      </dgm:t>
    </dgm:pt>
    <dgm:pt modelId="{F560F379-6FBE-4B57-BA76-51DA35E2199E}">
      <dgm:prSet phldrT="[Text]" custT="1"/>
      <dgm:spPr>
        <a:xfrm>
          <a:off x="2335550" y="1031904"/>
          <a:ext cx="1884694" cy="824768"/>
        </a:xfrm>
        <a:solidFill>
          <a:sysClr val="window" lastClr="FFFFFF">
            <a:alpha val="90000"/>
            <a:hueOff val="0"/>
            <a:satOff val="0"/>
            <a:lumOff val="0"/>
            <a:alphaOff val="0"/>
          </a:sysClr>
        </a:solidFill>
        <a:ln w="15875" cap="flat" cmpd="sng" algn="ctr">
          <a:solidFill>
            <a:srgbClr val="E84C22">
              <a:hueOff val="0"/>
              <a:satOff val="0"/>
              <a:lumOff val="0"/>
              <a:alphaOff val="0"/>
            </a:srgbClr>
          </a:solidFill>
          <a:prstDash val="solid"/>
        </a:ln>
        <a:effectLst/>
      </dgm:spPr>
      <dgm:t>
        <a:bodyPr/>
        <a:lstStyle/>
        <a:p>
          <a:r>
            <a:rPr lang="fa-IR" sz="1800" dirty="0" smtClean="0">
              <a:solidFill>
                <a:sysClr val="windowText" lastClr="000000">
                  <a:hueOff val="0"/>
                  <a:satOff val="0"/>
                  <a:lumOff val="0"/>
                  <a:alphaOff val="0"/>
                </a:sysClr>
              </a:solidFill>
              <a:latin typeface="Tw Cen MT"/>
              <a:ea typeface="+mn-ea"/>
              <a:cs typeface="B Nazanin" panose="00000400000000000000" pitchFamily="2" charset="-78"/>
            </a:rPr>
            <a:t>خیابانی سازمان یافته تر و هماهنگ با مصالح منسجم کف سازی و مبلمان خیابانی </a:t>
          </a:r>
          <a:endParaRPr lang="en-CA" sz="1800" dirty="0">
            <a:solidFill>
              <a:sysClr val="windowText" lastClr="000000">
                <a:hueOff val="0"/>
                <a:satOff val="0"/>
                <a:lumOff val="0"/>
                <a:alphaOff val="0"/>
              </a:sysClr>
            </a:solidFill>
            <a:latin typeface="Tw Cen MT"/>
            <a:ea typeface="+mn-ea"/>
            <a:cs typeface="B Nazanin" panose="00000400000000000000" pitchFamily="2" charset="-78"/>
          </a:endParaRPr>
        </a:p>
      </dgm:t>
    </dgm:pt>
    <dgm:pt modelId="{29D5065B-2E2D-4ED5-8AD2-B0CC33782A5F}" type="parTrans" cxnId="{F50DEDF6-40AE-4EB2-A235-88FE67E2D53D}">
      <dgm:prSet/>
      <dgm:spPr>
        <a:xfrm>
          <a:off x="2170596" y="825712"/>
          <a:ext cx="164953" cy="618576"/>
        </a:xfrm>
        <a:noFill/>
        <a:ln w="15875" cap="flat" cmpd="sng" algn="ctr">
          <a:solidFill>
            <a:srgbClr val="E84C22">
              <a:shade val="60000"/>
              <a:hueOff val="0"/>
              <a:satOff val="0"/>
              <a:lumOff val="0"/>
              <a:alphaOff val="0"/>
            </a:srgbClr>
          </a:solidFill>
          <a:prstDash val="solid"/>
        </a:ln>
        <a:effectLst/>
      </dgm:spPr>
      <dgm:t>
        <a:bodyPr/>
        <a:lstStyle/>
        <a:p>
          <a:endParaRPr lang="en-CA" sz="2800">
            <a:cs typeface="B Nazanin" panose="00000400000000000000" pitchFamily="2" charset="-78"/>
          </a:endParaRPr>
        </a:p>
      </dgm:t>
    </dgm:pt>
    <dgm:pt modelId="{DF811DDE-539C-47D5-917B-291A1566D10C}" type="sibTrans" cxnId="{F50DEDF6-40AE-4EB2-A235-88FE67E2D53D}">
      <dgm:prSet/>
      <dgm:spPr/>
      <dgm:t>
        <a:bodyPr/>
        <a:lstStyle/>
        <a:p>
          <a:endParaRPr lang="en-CA"/>
        </a:p>
      </dgm:t>
    </dgm:pt>
    <dgm:pt modelId="{B5DA3A3A-99F4-46B7-B73B-0F6D89C9165D}">
      <dgm:prSet phldrT="[Text]" custT="1"/>
      <dgm:spPr>
        <a:xfrm>
          <a:off x="4632629" y="2062865"/>
          <a:ext cx="1591327" cy="824768"/>
        </a:xfrm>
        <a:solidFill>
          <a:sysClr val="window" lastClr="FFFFFF">
            <a:alpha val="90000"/>
            <a:hueOff val="0"/>
            <a:satOff val="0"/>
            <a:lumOff val="0"/>
            <a:alphaOff val="0"/>
          </a:sysClr>
        </a:solidFill>
        <a:ln w="15875" cap="flat" cmpd="sng" algn="ctr">
          <a:solidFill>
            <a:srgbClr val="E84C22">
              <a:hueOff val="0"/>
              <a:satOff val="0"/>
              <a:lumOff val="0"/>
              <a:alphaOff val="0"/>
            </a:srgbClr>
          </a:solidFill>
          <a:prstDash val="solid"/>
        </a:ln>
        <a:effectLst/>
      </dgm:spPr>
      <dgm:t>
        <a:bodyPr/>
        <a:lstStyle/>
        <a:p>
          <a:r>
            <a:rPr lang="fa-IR" sz="2000" dirty="0" smtClean="0">
              <a:solidFill>
                <a:sysClr val="windowText" lastClr="000000">
                  <a:hueOff val="0"/>
                  <a:satOff val="0"/>
                  <a:lumOff val="0"/>
                  <a:alphaOff val="0"/>
                </a:sysClr>
              </a:solidFill>
              <a:latin typeface="Tw Cen MT"/>
              <a:ea typeface="+mn-ea"/>
              <a:cs typeface="B Nazanin" panose="00000400000000000000" pitchFamily="2" charset="-78"/>
            </a:rPr>
            <a:t>قطع مکرر جریان ترافیک</a:t>
          </a:r>
          <a:endParaRPr lang="en-CA" sz="2000" dirty="0">
            <a:solidFill>
              <a:sysClr val="windowText" lastClr="000000">
                <a:hueOff val="0"/>
                <a:satOff val="0"/>
                <a:lumOff val="0"/>
                <a:alphaOff val="0"/>
              </a:sysClr>
            </a:solidFill>
            <a:latin typeface="Tw Cen MT"/>
            <a:ea typeface="+mn-ea"/>
            <a:cs typeface="B Nazanin" panose="00000400000000000000" pitchFamily="2" charset="-78"/>
          </a:endParaRPr>
        </a:p>
      </dgm:t>
    </dgm:pt>
    <dgm:pt modelId="{93D2B60F-42A3-4A81-A252-B3A07C6DE941}" type="parTrans" cxnId="{E8FE3A37-4122-446B-B383-0D57F6E1154A}">
      <dgm:prSet/>
      <dgm:spPr>
        <a:xfrm>
          <a:off x="4467675" y="825712"/>
          <a:ext cx="164953" cy="1649536"/>
        </a:xfrm>
        <a:noFill/>
        <a:ln w="15875" cap="flat" cmpd="sng" algn="ctr">
          <a:solidFill>
            <a:srgbClr val="E84C22">
              <a:shade val="60000"/>
              <a:hueOff val="0"/>
              <a:satOff val="0"/>
              <a:lumOff val="0"/>
              <a:alphaOff val="0"/>
            </a:srgbClr>
          </a:solidFill>
          <a:prstDash val="solid"/>
        </a:ln>
        <a:effectLst/>
      </dgm:spPr>
      <dgm:t>
        <a:bodyPr/>
        <a:lstStyle/>
        <a:p>
          <a:endParaRPr lang="en-CA" sz="2800">
            <a:cs typeface="B Nazanin" panose="00000400000000000000" pitchFamily="2" charset="-78"/>
          </a:endParaRPr>
        </a:p>
      </dgm:t>
    </dgm:pt>
    <dgm:pt modelId="{53A48616-3C79-4CB5-9FC8-03F5CACCEC19}" type="sibTrans" cxnId="{E8FE3A37-4122-446B-B383-0D57F6E1154A}">
      <dgm:prSet/>
      <dgm:spPr/>
      <dgm:t>
        <a:bodyPr/>
        <a:lstStyle/>
        <a:p>
          <a:endParaRPr lang="en-CA"/>
        </a:p>
      </dgm:t>
    </dgm:pt>
    <dgm:pt modelId="{C6177064-035E-41DE-9C5E-B2459CF8EE53}">
      <dgm:prSet phldrT="[Text]" custT="1"/>
      <dgm:spPr>
        <a:xfrm>
          <a:off x="2335550" y="2062865"/>
          <a:ext cx="1836712" cy="824768"/>
        </a:xfrm>
        <a:solidFill>
          <a:sysClr val="window" lastClr="FFFFFF">
            <a:alpha val="90000"/>
            <a:hueOff val="0"/>
            <a:satOff val="0"/>
            <a:lumOff val="0"/>
            <a:alphaOff val="0"/>
          </a:sysClr>
        </a:solidFill>
        <a:ln w="15875" cap="flat" cmpd="sng" algn="ctr">
          <a:solidFill>
            <a:srgbClr val="E84C22">
              <a:hueOff val="0"/>
              <a:satOff val="0"/>
              <a:lumOff val="0"/>
              <a:alphaOff val="0"/>
            </a:srgbClr>
          </a:solidFill>
          <a:prstDash val="solid"/>
        </a:ln>
        <a:effectLst/>
      </dgm:spPr>
      <dgm:t>
        <a:bodyPr/>
        <a:lstStyle/>
        <a:p>
          <a:r>
            <a:rPr lang="fa-IR" sz="2000" dirty="0" smtClean="0">
              <a:solidFill>
                <a:sysClr val="windowText" lastClr="000000">
                  <a:hueOff val="0"/>
                  <a:satOff val="0"/>
                  <a:lumOff val="0"/>
                  <a:alphaOff val="0"/>
                </a:sysClr>
              </a:solidFill>
              <a:latin typeface="Tw Cen MT"/>
              <a:ea typeface="+mn-ea"/>
              <a:cs typeface="B Nazanin" panose="00000400000000000000" pitchFamily="2" charset="-78"/>
            </a:rPr>
            <a:t>باز شدن فضاها</a:t>
          </a:r>
          <a:endParaRPr lang="en-CA" sz="2000" dirty="0">
            <a:solidFill>
              <a:sysClr val="windowText" lastClr="000000">
                <a:hueOff val="0"/>
                <a:satOff val="0"/>
                <a:lumOff val="0"/>
                <a:alphaOff val="0"/>
              </a:sysClr>
            </a:solidFill>
            <a:latin typeface="Tw Cen MT"/>
            <a:ea typeface="+mn-ea"/>
            <a:cs typeface="B Nazanin" panose="00000400000000000000" pitchFamily="2" charset="-78"/>
          </a:endParaRPr>
        </a:p>
      </dgm:t>
    </dgm:pt>
    <dgm:pt modelId="{69416730-EA80-4D96-8EA3-5A505C4E6A30}" type="parTrans" cxnId="{F0A98FA8-331A-470B-A65C-F520C3B546F7}">
      <dgm:prSet/>
      <dgm:spPr>
        <a:xfrm>
          <a:off x="2170596" y="825712"/>
          <a:ext cx="164953" cy="1649536"/>
        </a:xfrm>
        <a:noFill/>
        <a:ln w="15875" cap="flat" cmpd="sng" algn="ctr">
          <a:solidFill>
            <a:srgbClr val="E84C22">
              <a:shade val="60000"/>
              <a:hueOff val="0"/>
              <a:satOff val="0"/>
              <a:lumOff val="0"/>
              <a:alphaOff val="0"/>
            </a:srgbClr>
          </a:solidFill>
          <a:prstDash val="solid"/>
        </a:ln>
        <a:effectLst/>
      </dgm:spPr>
      <dgm:t>
        <a:bodyPr/>
        <a:lstStyle/>
        <a:p>
          <a:endParaRPr lang="en-CA" sz="2800">
            <a:cs typeface="B Nazanin" panose="00000400000000000000" pitchFamily="2" charset="-78"/>
          </a:endParaRPr>
        </a:p>
      </dgm:t>
    </dgm:pt>
    <dgm:pt modelId="{E4C4D99B-A00E-48FB-AC2B-450EE2AAB977}" type="sibTrans" cxnId="{F0A98FA8-331A-470B-A65C-F520C3B546F7}">
      <dgm:prSet/>
      <dgm:spPr/>
      <dgm:t>
        <a:bodyPr/>
        <a:lstStyle/>
        <a:p>
          <a:endParaRPr lang="en-CA"/>
        </a:p>
      </dgm:t>
    </dgm:pt>
    <dgm:pt modelId="{4B70C014-DBED-43CC-B48E-BFFCFF0762CC}">
      <dgm:prSet phldrT="[Text]" custT="1"/>
      <dgm:spPr>
        <a:xfrm>
          <a:off x="2335550" y="3093825"/>
          <a:ext cx="1833268" cy="824768"/>
        </a:xfrm>
        <a:solidFill>
          <a:sysClr val="window" lastClr="FFFFFF">
            <a:alpha val="90000"/>
            <a:hueOff val="0"/>
            <a:satOff val="0"/>
            <a:lumOff val="0"/>
            <a:alphaOff val="0"/>
          </a:sysClr>
        </a:solidFill>
        <a:ln w="15875" cap="flat" cmpd="sng" algn="ctr">
          <a:solidFill>
            <a:srgbClr val="E84C22">
              <a:hueOff val="0"/>
              <a:satOff val="0"/>
              <a:lumOff val="0"/>
              <a:alphaOff val="0"/>
            </a:srgbClr>
          </a:solidFill>
          <a:prstDash val="solid"/>
        </a:ln>
        <a:effectLst/>
      </dgm:spPr>
      <dgm:t>
        <a:bodyPr/>
        <a:lstStyle/>
        <a:p>
          <a:pPr rtl="1"/>
          <a:r>
            <a:rPr lang="fa-IR" sz="2000" dirty="0" smtClean="0">
              <a:solidFill>
                <a:sysClr val="windowText" lastClr="000000">
                  <a:hueOff val="0"/>
                  <a:satOff val="0"/>
                  <a:lumOff val="0"/>
                  <a:alphaOff val="0"/>
                </a:sysClr>
              </a:solidFill>
              <a:latin typeface="Tw Cen MT"/>
              <a:ea typeface="+mn-ea"/>
              <a:cs typeface="B Nazanin" panose="00000400000000000000" pitchFamily="2" charset="-78"/>
            </a:rPr>
            <a:t>عریض تر شدن </a:t>
          </a:r>
          <a:r>
            <a:rPr lang="fa-IR" sz="2000" smtClean="0">
              <a:solidFill>
                <a:sysClr val="windowText" lastClr="000000">
                  <a:hueOff val="0"/>
                  <a:satOff val="0"/>
                  <a:lumOff val="0"/>
                  <a:alphaOff val="0"/>
                </a:sysClr>
              </a:solidFill>
              <a:latin typeface="Tw Cen MT"/>
              <a:ea typeface="+mn-ea"/>
              <a:cs typeface="B Nazanin" panose="00000400000000000000" pitchFamily="2" charset="-78"/>
            </a:rPr>
            <a:t>پیاده روها ومدرن تر شدن مبلمان</a:t>
          </a:r>
          <a:endParaRPr lang="en-CA" sz="2000" dirty="0">
            <a:solidFill>
              <a:sysClr val="windowText" lastClr="000000">
                <a:hueOff val="0"/>
                <a:satOff val="0"/>
                <a:lumOff val="0"/>
                <a:alphaOff val="0"/>
              </a:sysClr>
            </a:solidFill>
            <a:latin typeface="Tw Cen MT"/>
            <a:ea typeface="+mn-ea"/>
            <a:cs typeface="B Nazanin" panose="00000400000000000000" pitchFamily="2" charset="-78"/>
          </a:endParaRPr>
        </a:p>
      </dgm:t>
    </dgm:pt>
    <dgm:pt modelId="{584E6134-65CA-4681-8909-E7FB1C369D0C}" type="parTrans" cxnId="{F2544892-9C55-43D1-A4DE-4030153A9729}">
      <dgm:prSet/>
      <dgm:spPr>
        <a:xfrm>
          <a:off x="2170596" y="825712"/>
          <a:ext cx="164953" cy="2680496"/>
        </a:xfrm>
        <a:noFill/>
        <a:ln w="15875" cap="flat" cmpd="sng" algn="ctr">
          <a:solidFill>
            <a:srgbClr val="E84C22">
              <a:shade val="60000"/>
              <a:hueOff val="0"/>
              <a:satOff val="0"/>
              <a:lumOff val="0"/>
              <a:alphaOff val="0"/>
            </a:srgbClr>
          </a:solidFill>
          <a:prstDash val="solid"/>
        </a:ln>
        <a:effectLst/>
      </dgm:spPr>
      <dgm:t>
        <a:bodyPr/>
        <a:lstStyle/>
        <a:p>
          <a:endParaRPr lang="en-CA" sz="2800">
            <a:cs typeface="B Nazanin" panose="00000400000000000000" pitchFamily="2" charset="-78"/>
          </a:endParaRPr>
        </a:p>
      </dgm:t>
    </dgm:pt>
    <dgm:pt modelId="{0B8256D2-014B-43D7-A51D-A22E2C473D87}" type="sibTrans" cxnId="{F2544892-9C55-43D1-A4DE-4030153A9729}">
      <dgm:prSet/>
      <dgm:spPr/>
      <dgm:t>
        <a:bodyPr/>
        <a:lstStyle/>
        <a:p>
          <a:endParaRPr lang="en-CA"/>
        </a:p>
      </dgm:t>
    </dgm:pt>
    <dgm:pt modelId="{3D52D7F6-205F-4812-A574-75C94978B436}" type="pres">
      <dgm:prSet presAssocID="{42DA41B2-55D6-40A5-A8EA-FE5473B0AFC0}" presName="diagram" presStyleCnt="0">
        <dgm:presLayoutVars>
          <dgm:chPref val="1"/>
          <dgm:dir/>
          <dgm:animOne val="branch"/>
          <dgm:animLvl val="lvl"/>
          <dgm:resizeHandles/>
        </dgm:presLayoutVars>
      </dgm:prSet>
      <dgm:spPr/>
      <dgm:t>
        <a:bodyPr/>
        <a:lstStyle/>
        <a:p>
          <a:endParaRPr lang="en-US"/>
        </a:p>
      </dgm:t>
    </dgm:pt>
    <dgm:pt modelId="{71607273-E93A-450F-9638-41CF2D17A9DC}" type="pres">
      <dgm:prSet presAssocID="{B17A68C0-24C8-4B4F-8294-CB1862D3CA64}" presName="root" presStyleCnt="0"/>
      <dgm:spPr/>
    </dgm:pt>
    <dgm:pt modelId="{D7008EE6-9926-4B87-BB37-251DAB5D99DC}" type="pres">
      <dgm:prSet presAssocID="{B17A68C0-24C8-4B4F-8294-CB1862D3CA64}" presName="rootComposite" presStyleCnt="0"/>
      <dgm:spPr/>
    </dgm:pt>
    <dgm:pt modelId="{621A6C19-87E9-4BFA-B3E4-53C83D4300CF}" type="pres">
      <dgm:prSet presAssocID="{B17A68C0-24C8-4B4F-8294-CB1862D3CA64}" presName="rootText" presStyleLbl="node1" presStyleIdx="0" presStyleCnt="2"/>
      <dgm:spPr>
        <a:prstGeom prst="roundRect">
          <a:avLst>
            <a:gd name="adj" fmla="val 10000"/>
          </a:avLst>
        </a:prstGeom>
      </dgm:spPr>
      <dgm:t>
        <a:bodyPr/>
        <a:lstStyle/>
        <a:p>
          <a:endParaRPr lang="en-CA"/>
        </a:p>
      </dgm:t>
    </dgm:pt>
    <dgm:pt modelId="{F715308E-BB72-43E4-98D2-7869257A3D1E}" type="pres">
      <dgm:prSet presAssocID="{B17A68C0-24C8-4B4F-8294-CB1862D3CA64}" presName="rootConnector" presStyleLbl="node1" presStyleIdx="0" presStyleCnt="2"/>
      <dgm:spPr/>
      <dgm:t>
        <a:bodyPr/>
        <a:lstStyle/>
        <a:p>
          <a:endParaRPr lang="en-US"/>
        </a:p>
      </dgm:t>
    </dgm:pt>
    <dgm:pt modelId="{894B792E-E6D8-4740-B7D1-3670077A65DD}" type="pres">
      <dgm:prSet presAssocID="{B17A68C0-24C8-4B4F-8294-CB1862D3CA64}" presName="childShape" presStyleCnt="0"/>
      <dgm:spPr/>
    </dgm:pt>
    <dgm:pt modelId="{D9AF710D-0D33-45A5-9225-29EBB4D7BE8B}" type="pres">
      <dgm:prSet presAssocID="{29D5065B-2E2D-4ED5-8AD2-B0CC33782A5F}" presName="Name13" presStyleLbl="parChTrans1D2" presStyleIdx="0" presStyleCnt="5"/>
      <dgm:spPr>
        <a:custGeom>
          <a:avLst/>
          <a:gdLst/>
          <a:ahLst/>
          <a:cxnLst/>
          <a:rect l="0" t="0" r="0" b="0"/>
          <a:pathLst>
            <a:path>
              <a:moveTo>
                <a:pt x="0" y="0"/>
              </a:moveTo>
              <a:lnTo>
                <a:pt x="0" y="618576"/>
              </a:lnTo>
              <a:lnTo>
                <a:pt x="164953" y="618576"/>
              </a:lnTo>
            </a:path>
          </a:pathLst>
        </a:custGeom>
      </dgm:spPr>
      <dgm:t>
        <a:bodyPr/>
        <a:lstStyle/>
        <a:p>
          <a:endParaRPr lang="en-US"/>
        </a:p>
      </dgm:t>
    </dgm:pt>
    <dgm:pt modelId="{D3D67150-1684-4178-A324-5B2A6C9F882A}" type="pres">
      <dgm:prSet presAssocID="{F560F379-6FBE-4B57-BA76-51DA35E2199E}" presName="childText" presStyleLbl="bgAcc1" presStyleIdx="0" presStyleCnt="5" custScaleX="142820">
        <dgm:presLayoutVars>
          <dgm:bulletEnabled val="1"/>
        </dgm:presLayoutVars>
      </dgm:prSet>
      <dgm:spPr>
        <a:prstGeom prst="roundRect">
          <a:avLst>
            <a:gd name="adj" fmla="val 10000"/>
          </a:avLst>
        </a:prstGeom>
      </dgm:spPr>
      <dgm:t>
        <a:bodyPr/>
        <a:lstStyle/>
        <a:p>
          <a:endParaRPr lang="en-US"/>
        </a:p>
      </dgm:t>
    </dgm:pt>
    <dgm:pt modelId="{25C2CF86-A6CA-4CD0-A5A5-F13E7A30A9E3}" type="pres">
      <dgm:prSet presAssocID="{69416730-EA80-4D96-8EA3-5A505C4E6A30}" presName="Name13" presStyleLbl="parChTrans1D2" presStyleIdx="1" presStyleCnt="5"/>
      <dgm:spPr>
        <a:custGeom>
          <a:avLst/>
          <a:gdLst/>
          <a:ahLst/>
          <a:cxnLst/>
          <a:rect l="0" t="0" r="0" b="0"/>
          <a:pathLst>
            <a:path>
              <a:moveTo>
                <a:pt x="0" y="0"/>
              </a:moveTo>
              <a:lnTo>
                <a:pt x="0" y="1649536"/>
              </a:lnTo>
              <a:lnTo>
                <a:pt x="164953" y="1649536"/>
              </a:lnTo>
            </a:path>
          </a:pathLst>
        </a:custGeom>
      </dgm:spPr>
      <dgm:t>
        <a:bodyPr/>
        <a:lstStyle/>
        <a:p>
          <a:endParaRPr lang="en-US"/>
        </a:p>
      </dgm:t>
    </dgm:pt>
    <dgm:pt modelId="{75BFE1FF-D44B-48AF-9AF2-84E08E6BDBEB}" type="pres">
      <dgm:prSet presAssocID="{C6177064-035E-41DE-9C5E-B2459CF8EE53}" presName="childText" presStyleLbl="bgAcc1" presStyleIdx="1" presStyleCnt="5" custScaleX="139184">
        <dgm:presLayoutVars>
          <dgm:bulletEnabled val="1"/>
        </dgm:presLayoutVars>
      </dgm:prSet>
      <dgm:spPr>
        <a:prstGeom prst="roundRect">
          <a:avLst>
            <a:gd name="adj" fmla="val 10000"/>
          </a:avLst>
        </a:prstGeom>
      </dgm:spPr>
      <dgm:t>
        <a:bodyPr/>
        <a:lstStyle/>
        <a:p>
          <a:endParaRPr lang="en-CA"/>
        </a:p>
      </dgm:t>
    </dgm:pt>
    <dgm:pt modelId="{9700326A-5FE4-4787-BD34-D384E2454EAD}" type="pres">
      <dgm:prSet presAssocID="{584E6134-65CA-4681-8909-E7FB1C369D0C}" presName="Name13" presStyleLbl="parChTrans1D2" presStyleIdx="2" presStyleCnt="5"/>
      <dgm:spPr>
        <a:custGeom>
          <a:avLst/>
          <a:gdLst/>
          <a:ahLst/>
          <a:cxnLst/>
          <a:rect l="0" t="0" r="0" b="0"/>
          <a:pathLst>
            <a:path>
              <a:moveTo>
                <a:pt x="0" y="0"/>
              </a:moveTo>
              <a:lnTo>
                <a:pt x="0" y="2680496"/>
              </a:lnTo>
              <a:lnTo>
                <a:pt x="164953" y="2680496"/>
              </a:lnTo>
            </a:path>
          </a:pathLst>
        </a:custGeom>
      </dgm:spPr>
      <dgm:t>
        <a:bodyPr/>
        <a:lstStyle/>
        <a:p>
          <a:endParaRPr lang="en-US"/>
        </a:p>
      </dgm:t>
    </dgm:pt>
    <dgm:pt modelId="{9DDDDB4D-8E77-40AE-8DCF-C7A7238E1875}" type="pres">
      <dgm:prSet presAssocID="{4B70C014-DBED-43CC-B48E-BFFCFF0762CC}" presName="childText" presStyleLbl="bgAcc1" presStyleIdx="2" presStyleCnt="5" custScaleX="138923">
        <dgm:presLayoutVars>
          <dgm:bulletEnabled val="1"/>
        </dgm:presLayoutVars>
      </dgm:prSet>
      <dgm:spPr>
        <a:prstGeom prst="roundRect">
          <a:avLst>
            <a:gd name="adj" fmla="val 10000"/>
          </a:avLst>
        </a:prstGeom>
      </dgm:spPr>
      <dgm:t>
        <a:bodyPr/>
        <a:lstStyle/>
        <a:p>
          <a:endParaRPr lang="en-CA"/>
        </a:p>
      </dgm:t>
    </dgm:pt>
    <dgm:pt modelId="{5BBBCDC2-632B-426E-A318-1729ECA830C9}" type="pres">
      <dgm:prSet presAssocID="{2911E7E8-7145-4370-A2A6-87B67360BEB0}" presName="root" presStyleCnt="0"/>
      <dgm:spPr/>
    </dgm:pt>
    <dgm:pt modelId="{D292F18A-90B0-4621-9711-4A2E722C0F74}" type="pres">
      <dgm:prSet presAssocID="{2911E7E8-7145-4370-A2A6-87B67360BEB0}" presName="rootComposite" presStyleCnt="0"/>
      <dgm:spPr/>
    </dgm:pt>
    <dgm:pt modelId="{F86B2BFC-DA8E-4721-82B6-813479A72F34}" type="pres">
      <dgm:prSet presAssocID="{2911E7E8-7145-4370-A2A6-87B67360BEB0}" presName="rootText" presStyleLbl="node1" presStyleIdx="1" presStyleCnt="2"/>
      <dgm:spPr>
        <a:prstGeom prst="roundRect">
          <a:avLst>
            <a:gd name="adj" fmla="val 10000"/>
          </a:avLst>
        </a:prstGeom>
      </dgm:spPr>
      <dgm:t>
        <a:bodyPr/>
        <a:lstStyle/>
        <a:p>
          <a:endParaRPr lang="en-CA"/>
        </a:p>
      </dgm:t>
    </dgm:pt>
    <dgm:pt modelId="{45093BF4-246A-4076-8D49-35B62C7D6DEA}" type="pres">
      <dgm:prSet presAssocID="{2911E7E8-7145-4370-A2A6-87B67360BEB0}" presName="rootConnector" presStyleLbl="node1" presStyleIdx="1" presStyleCnt="2"/>
      <dgm:spPr/>
      <dgm:t>
        <a:bodyPr/>
        <a:lstStyle/>
        <a:p>
          <a:endParaRPr lang="en-US"/>
        </a:p>
      </dgm:t>
    </dgm:pt>
    <dgm:pt modelId="{DEF3782E-9607-456F-8F4C-06470CAF43B6}" type="pres">
      <dgm:prSet presAssocID="{2911E7E8-7145-4370-A2A6-87B67360BEB0}" presName="childShape" presStyleCnt="0"/>
      <dgm:spPr/>
    </dgm:pt>
    <dgm:pt modelId="{C9BDC5D5-C5F8-4DB4-9C06-34BB16A2C02F}" type="pres">
      <dgm:prSet presAssocID="{D6E027C0-6289-40BD-9711-7C4AD338E4F0}" presName="Name13" presStyleLbl="parChTrans1D2" presStyleIdx="3" presStyleCnt="5"/>
      <dgm:spPr>
        <a:custGeom>
          <a:avLst/>
          <a:gdLst/>
          <a:ahLst/>
          <a:cxnLst/>
          <a:rect l="0" t="0" r="0" b="0"/>
          <a:pathLst>
            <a:path>
              <a:moveTo>
                <a:pt x="0" y="0"/>
              </a:moveTo>
              <a:lnTo>
                <a:pt x="0" y="618576"/>
              </a:lnTo>
              <a:lnTo>
                <a:pt x="164953" y="618576"/>
              </a:lnTo>
            </a:path>
          </a:pathLst>
        </a:custGeom>
      </dgm:spPr>
      <dgm:t>
        <a:bodyPr/>
        <a:lstStyle/>
        <a:p>
          <a:endParaRPr lang="en-US"/>
        </a:p>
      </dgm:t>
    </dgm:pt>
    <dgm:pt modelId="{15E42A8C-A047-491F-9BC0-FC995AEAE02E}" type="pres">
      <dgm:prSet presAssocID="{88065994-077C-4E0E-AB39-D0D986810352}" presName="childText" presStyleLbl="bgAcc1" presStyleIdx="3" presStyleCnt="5" custScaleX="117972">
        <dgm:presLayoutVars>
          <dgm:bulletEnabled val="1"/>
        </dgm:presLayoutVars>
      </dgm:prSet>
      <dgm:spPr>
        <a:prstGeom prst="roundRect">
          <a:avLst>
            <a:gd name="adj" fmla="val 10000"/>
          </a:avLst>
        </a:prstGeom>
      </dgm:spPr>
      <dgm:t>
        <a:bodyPr/>
        <a:lstStyle/>
        <a:p>
          <a:endParaRPr lang="en-CA"/>
        </a:p>
      </dgm:t>
    </dgm:pt>
    <dgm:pt modelId="{8AF70C3A-83FC-4FF5-B487-4D6A37C6D924}" type="pres">
      <dgm:prSet presAssocID="{93D2B60F-42A3-4A81-A252-B3A07C6DE941}" presName="Name13" presStyleLbl="parChTrans1D2" presStyleIdx="4" presStyleCnt="5"/>
      <dgm:spPr>
        <a:custGeom>
          <a:avLst/>
          <a:gdLst/>
          <a:ahLst/>
          <a:cxnLst/>
          <a:rect l="0" t="0" r="0" b="0"/>
          <a:pathLst>
            <a:path>
              <a:moveTo>
                <a:pt x="0" y="0"/>
              </a:moveTo>
              <a:lnTo>
                <a:pt x="0" y="1649536"/>
              </a:lnTo>
              <a:lnTo>
                <a:pt x="164953" y="1649536"/>
              </a:lnTo>
            </a:path>
          </a:pathLst>
        </a:custGeom>
      </dgm:spPr>
      <dgm:t>
        <a:bodyPr/>
        <a:lstStyle/>
        <a:p>
          <a:endParaRPr lang="en-US"/>
        </a:p>
      </dgm:t>
    </dgm:pt>
    <dgm:pt modelId="{ADD8788D-A77A-4669-A09F-26B89A947895}" type="pres">
      <dgm:prSet presAssocID="{B5DA3A3A-99F4-46B7-B73B-0F6D89C9165D}" presName="childText" presStyleLbl="bgAcc1" presStyleIdx="4" presStyleCnt="5" custScaleX="120589">
        <dgm:presLayoutVars>
          <dgm:bulletEnabled val="1"/>
        </dgm:presLayoutVars>
      </dgm:prSet>
      <dgm:spPr>
        <a:prstGeom prst="roundRect">
          <a:avLst>
            <a:gd name="adj" fmla="val 10000"/>
          </a:avLst>
        </a:prstGeom>
      </dgm:spPr>
      <dgm:t>
        <a:bodyPr/>
        <a:lstStyle/>
        <a:p>
          <a:endParaRPr lang="en-US"/>
        </a:p>
      </dgm:t>
    </dgm:pt>
  </dgm:ptLst>
  <dgm:cxnLst>
    <dgm:cxn modelId="{898D9F82-D6E0-4803-B8D9-B95406B35211}" type="presOf" srcId="{4B70C014-DBED-43CC-B48E-BFFCFF0762CC}" destId="{9DDDDB4D-8E77-40AE-8DCF-C7A7238E1875}" srcOrd="0" destOrd="0" presId="urn:microsoft.com/office/officeart/2005/8/layout/hierarchy3"/>
    <dgm:cxn modelId="{D5EB2723-DE72-4B2E-AB86-C45F8A4725E0}" type="presOf" srcId="{88065994-077C-4E0E-AB39-D0D986810352}" destId="{15E42A8C-A047-491F-9BC0-FC995AEAE02E}" srcOrd="0" destOrd="0" presId="urn:microsoft.com/office/officeart/2005/8/layout/hierarchy3"/>
    <dgm:cxn modelId="{E1702597-6826-4E3A-951F-CCF1E69C698E}" type="presOf" srcId="{42DA41B2-55D6-40A5-A8EA-FE5473B0AFC0}" destId="{3D52D7F6-205F-4812-A574-75C94978B436}" srcOrd="0" destOrd="0" presId="urn:microsoft.com/office/officeart/2005/8/layout/hierarchy3"/>
    <dgm:cxn modelId="{9E2FE3B6-1550-49EB-A41E-8DB0C49791A5}" type="presOf" srcId="{93D2B60F-42A3-4A81-A252-B3A07C6DE941}" destId="{8AF70C3A-83FC-4FF5-B487-4D6A37C6D924}" srcOrd="0" destOrd="0" presId="urn:microsoft.com/office/officeart/2005/8/layout/hierarchy3"/>
    <dgm:cxn modelId="{E647DF9A-EA14-4BF2-8B61-AE9A4910784F}" type="presOf" srcId="{B5DA3A3A-99F4-46B7-B73B-0F6D89C9165D}" destId="{ADD8788D-A77A-4669-A09F-26B89A947895}" srcOrd="0" destOrd="0" presId="urn:microsoft.com/office/officeart/2005/8/layout/hierarchy3"/>
    <dgm:cxn modelId="{E8FE3A37-4122-446B-B383-0D57F6E1154A}" srcId="{2911E7E8-7145-4370-A2A6-87B67360BEB0}" destId="{B5DA3A3A-99F4-46B7-B73B-0F6D89C9165D}" srcOrd="1" destOrd="0" parTransId="{93D2B60F-42A3-4A81-A252-B3A07C6DE941}" sibTransId="{53A48616-3C79-4CB5-9FC8-03F5CACCEC19}"/>
    <dgm:cxn modelId="{F0A98FA8-331A-470B-A65C-F520C3B546F7}" srcId="{B17A68C0-24C8-4B4F-8294-CB1862D3CA64}" destId="{C6177064-035E-41DE-9C5E-B2459CF8EE53}" srcOrd="1" destOrd="0" parTransId="{69416730-EA80-4D96-8EA3-5A505C4E6A30}" sibTransId="{E4C4D99B-A00E-48FB-AC2B-450EE2AAB977}"/>
    <dgm:cxn modelId="{687A5B8A-7B3F-4E54-BA88-F3C46D173D57}" srcId="{42DA41B2-55D6-40A5-A8EA-FE5473B0AFC0}" destId="{2911E7E8-7145-4370-A2A6-87B67360BEB0}" srcOrd="1" destOrd="0" parTransId="{B28AAB0B-CD74-4A1E-A931-8188B34D2AA6}" sibTransId="{B50127B4-E3D7-4F5C-93DB-4AAF8722731C}"/>
    <dgm:cxn modelId="{8D555425-354F-4263-88B5-DD4665D16A3A}" type="presOf" srcId="{D6E027C0-6289-40BD-9711-7C4AD338E4F0}" destId="{C9BDC5D5-C5F8-4DB4-9C06-34BB16A2C02F}" srcOrd="0" destOrd="0" presId="urn:microsoft.com/office/officeart/2005/8/layout/hierarchy3"/>
    <dgm:cxn modelId="{1046BFB2-7711-4B67-995D-D16B0C53E8BF}" srcId="{2911E7E8-7145-4370-A2A6-87B67360BEB0}" destId="{88065994-077C-4E0E-AB39-D0D986810352}" srcOrd="0" destOrd="0" parTransId="{D6E027C0-6289-40BD-9711-7C4AD338E4F0}" sibTransId="{12050D9C-FD1B-4430-90B3-B2C4E16353E8}"/>
    <dgm:cxn modelId="{72088132-EBA4-403B-9275-8087B98EE06D}" type="presOf" srcId="{584E6134-65CA-4681-8909-E7FB1C369D0C}" destId="{9700326A-5FE4-4787-BD34-D384E2454EAD}" srcOrd="0" destOrd="0" presId="urn:microsoft.com/office/officeart/2005/8/layout/hierarchy3"/>
    <dgm:cxn modelId="{D47E46AA-B4AC-4C7C-937D-93EEAF83136E}" type="presOf" srcId="{2911E7E8-7145-4370-A2A6-87B67360BEB0}" destId="{45093BF4-246A-4076-8D49-35B62C7D6DEA}" srcOrd="1" destOrd="0" presId="urn:microsoft.com/office/officeart/2005/8/layout/hierarchy3"/>
    <dgm:cxn modelId="{D73FDA49-1716-42C5-9884-72990C9C74B2}" type="presOf" srcId="{B17A68C0-24C8-4B4F-8294-CB1862D3CA64}" destId="{F715308E-BB72-43E4-98D2-7869257A3D1E}" srcOrd="1" destOrd="0" presId="urn:microsoft.com/office/officeart/2005/8/layout/hierarchy3"/>
    <dgm:cxn modelId="{02C9DF10-258E-4E45-A62B-D06FD2D88064}" type="presOf" srcId="{F560F379-6FBE-4B57-BA76-51DA35E2199E}" destId="{D3D67150-1684-4178-A324-5B2A6C9F882A}" srcOrd="0" destOrd="0" presId="urn:microsoft.com/office/officeart/2005/8/layout/hierarchy3"/>
    <dgm:cxn modelId="{37DCB26B-DFE2-4576-918B-6FD8BD6F72BB}" type="presOf" srcId="{2911E7E8-7145-4370-A2A6-87B67360BEB0}" destId="{F86B2BFC-DA8E-4721-82B6-813479A72F34}" srcOrd="0" destOrd="0" presId="urn:microsoft.com/office/officeart/2005/8/layout/hierarchy3"/>
    <dgm:cxn modelId="{722E2D13-F46D-4427-8064-97AC3DD2F089}" type="presOf" srcId="{C6177064-035E-41DE-9C5E-B2459CF8EE53}" destId="{75BFE1FF-D44B-48AF-9AF2-84E08E6BDBEB}" srcOrd="0" destOrd="0" presId="urn:microsoft.com/office/officeart/2005/8/layout/hierarchy3"/>
    <dgm:cxn modelId="{F50DEDF6-40AE-4EB2-A235-88FE67E2D53D}" srcId="{B17A68C0-24C8-4B4F-8294-CB1862D3CA64}" destId="{F560F379-6FBE-4B57-BA76-51DA35E2199E}" srcOrd="0" destOrd="0" parTransId="{29D5065B-2E2D-4ED5-8AD2-B0CC33782A5F}" sibTransId="{DF811DDE-539C-47D5-917B-291A1566D10C}"/>
    <dgm:cxn modelId="{418BEAD8-EBFC-4317-A9D4-90C9885E005E}" srcId="{42DA41B2-55D6-40A5-A8EA-FE5473B0AFC0}" destId="{B17A68C0-24C8-4B4F-8294-CB1862D3CA64}" srcOrd="0" destOrd="0" parTransId="{DEE9D2DA-89C8-4B97-8BAB-6F101D2A213B}" sibTransId="{3A37B53E-1021-405E-A65E-29C4BF292A0B}"/>
    <dgm:cxn modelId="{F4B23B9A-21B1-4ABA-8627-8869CCE6255B}" type="presOf" srcId="{69416730-EA80-4D96-8EA3-5A505C4E6A30}" destId="{25C2CF86-A6CA-4CD0-A5A5-F13E7A30A9E3}" srcOrd="0" destOrd="0" presId="urn:microsoft.com/office/officeart/2005/8/layout/hierarchy3"/>
    <dgm:cxn modelId="{CED2D8C5-3A09-4F5A-A377-D4FE0CA63DF5}" type="presOf" srcId="{B17A68C0-24C8-4B4F-8294-CB1862D3CA64}" destId="{621A6C19-87E9-4BFA-B3E4-53C83D4300CF}" srcOrd="0" destOrd="0" presId="urn:microsoft.com/office/officeart/2005/8/layout/hierarchy3"/>
    <dgm:cxn modelId="{FDF2D161-DE3E-4893-9CA3-960A6EAFBC44}" type="presOf" srcId="{29D5065B-2E2D-4ED5-8AD2-B0CC33782A5F}" destId="{D9AF710D-0D33-45A5-9225-29EBB4D7BE8B}" srcOrd="0" destOrd="0" presId="urn:microsoft.com/office/officeart/2005/8/layout/hierarchy3"/>
    <dgm:cxn modelId="{F2544892-9C55-43D1-A4DE-4030153A9729}" srcId="{B17A68C0-24C8-4B4F-8294-CB1862D3CA64}" destId="{4B70C014-DBED-43CC-B48E-BFFCFF0762CC}" srcOrd="2" destOrd="0" parTransId="{584E6134-65CA-4681-8909-E7FB1C369D0C}" sibTransId="{0B8256D2-014B-43D7-A51D-A22E2C473D87}"/>
    <dgm:cxn modelId="{39CFACA8-0812-4C18-B77B-4A7D1B5DB257}" type="presParOf" srcId="{3D52D7F6-205F-4812-A574-75C94978B436}" destId="{71607273-E93A-450F-9638-41CF2D17A9DC}" srcOrd="0" destOrd="0" presId="urn:microsoft.com/office/officeart/2005/8/layout/hierarchy3"/>
    <dgm:cxn modelId="{97B6D452-0746-472F-8E87-447E5B764ACD}" type="presParOf" srcId="{71607273-E93A-450F-9638-41CF2D17A9DC}" destId="{D7008EE6-9926-4B87-BB37-251DAB5D99DC}" srcOrd="0" destOrd="0" presId="urn:microsoft.com/office/officeart/2005/8/layout/hierarchy3"/>
    <dgm:cxn modelId="{A4049C42-5627-4D1C-8FE3-BF08739570D9}" type="presParOf" srcId="{D7008EE6-9926-4B87-BB37-251DAB5D99DC}" destId="{621A6C19-87E9-4BFA-B3E4-53C83D4300CF}" srcOrd="0" destOrd="0" presId="urn:microsoft.com/office/officeart/2005/8/layout/hierarchy3"/>
    <dgm:cxn modelId="{9825B864-73FA-4D63-B09D-7179F075B1C9}" type="presParOf" srcId="{D7008EE6-9926-4B87-BB37-251DAB5D99DC}" destId="{F715308E-BB72-43E4-98D2-7869257A3D1E}" srcOrd="1" destOrd="0" presId="urn:microsoft.com/office/officeart/2005/8/layout/hierarchy3"/>
    <dgm:cxn modelId="{AEDE7A67-DDE9-4B44-87B9-C38431E68893}" type="presParOf" srcId="{71607273-E93A-450F-9638-41CF2D17A9DC}" destId="{894B792E-E6D8-4740-B7D1-3670077A65DD}" srcOrd="1" destOrd="0" presId="urn:microsoft.com/office/officeart/2005/8/layout/hierarchy3"/>
    <dgm:cxn modelId="{BEC24F37-A7C7-474C-8E85-768DBB75E4F6}" type="presParOf" srcId="{894B792E-E6D8-4740-B7D1-3670077A65DD}" destId="{D9AF710D-0D33-45A5-9225-29EBB4D7BE8B}" srcOrd="0" destOrd="0" presId="urn:microsoft.com/office/officeart/2005/8/layout/hierarchy3"/>
    <dgm:cxn modelId="{6939CBCC-6A9C-4667-8FD9-3AF969F5BF11}" type="presParOf" srcId="{894B792E-E6D8-4740-B7D1-3670077A65DD}" destId="{D3D67150-1684-4178-A324-5B2A6C9F882A}" srcOrd="1" destOrd="0" presId="urn:microsoft.com/office/officeart/2005/8/layout/hierarchy3"/>
    <dgm:cxn modelId="{9B032398-1D33-4C9A-A6EE-0592616A38FD}" type="presParOf" srcId="{894B792E-E6D8-4740-B7D1-3670077A65DD}" destId="{25C2CF86-A6CA-4CD0-A5A5-F13E7A30A9E3}" srcOrd="2" destOrd="0" presId="urn:microsoft.com/office/officeart/2005/8/layout/hierarchy3"/>
    <dgm:cxn modelId="{8492FF58-7BA6-459A-BCEF-35F187558051}" type="presParOf" srcId="{894B792E-E6D8-4740-B7D1-3670077A65DD}" destId="{75BFE1FF-D44B-48AF-9AF2-84E08E6BDBEB}" srcOrd="3" destOrd="0" presId="urn:microsoft.com/office/officeart/2005/8/layout/hierarchy3"/>
    <dgm:cxn modelId="{9AD6968F-066C-49D6-917D-881B38A8184A}" type="presParOf" srcId="{894B792E-E6D8-4740-B7D1-3670077A65DD}" destId="{9700326A-5FE4-4787-BD34-D384E2454EAD}" srcOrd="4" destOrd="0" presId="urn:microsoft.com/office/officeart/2005/8/layout/hierarchy3"/>
    <dgm:cxn modelId="{6CFFBE69-CBCB-4AD2-86B1-879B810FE4DA}" type="presParOf" srcId="{894B792E-E6D8-4740-B7D1-3670077A65DD}" destId="{9DDDDB4D-8E77-40AE-8DCF-C7A7238E1875}" srcOrd="5" destOrd="0" presId="urn:microsoft.com/office/officeart/2005/8/layout/hierarchy3"/>
    <dgm:cxn modelId="{0CA6DF5F-0CCD-4352-9D55-E6216DBEE9A7}" type="presParOf" srcId="{3D52D7F6-205F-4812-A574-75C94978B436}" destId="{5BBBCDC2-632B-426E-A318-1729ECA830C9}" srcOrd="1" destOrd="0" presId="urn:microsoft.com/office/officeart/2005/8/layout/hierarchy3"/>
    <dgm:cxn modelId="{81F26BB5-C8EC-4DFF-91F8-7BD86AF6EAEC}" type="presParOf" srcId="{5BBBCDC2-632B-426E-A318-1729ECA830C9}" destId="{D292F18A-90B0-4621-9711-4A2E722C0F74}" srcOrd="0" destOrd="0" presId="urn:microsoft.com/office/officeart/2005/8/layout/hierarchy3"/>
    <dgm:cxn modelId="{F70F322C-B1F2-482A-A81C-9AF3B2E3D1CC}" type="presParOf" srcId="{D292F18A-90B0-4621-9711-4A2E722C0F74}" destId="{F86B2BFC-DA8E-4721-82B6-813479A72F34}" srcOrd="0" destOrd="0" presId="urn:microsoft.com/office/officeart/2005/8/layout/hierarchy3"/>
    <dgm:cxn modelId="{BE0E67D9-2784-4D27-B228-7E97DA583184}" type="presParOf" srcId="{D292F18A-90B0-4621-9711-4A2E722C0F74}" destId="{45093BF4-246A-4076-8D49-35B62C7D6DEA}" srcOrd="1" destOrd="0" presId="urn:microsoft.com/office/officeart/2005/8/layout/hierarchy3"/>
    <dgm:cxn modelId="{BDC20636-7A22-45A7-B74E-6BD9635592A2}" type="presParOf" srcId="{5BBBCDC2-632B-426E-A318-1729ECA830C9}" destId="{DEF3782E-9607-456F-8F4C-06470CAF43B6}" srcOrd="1" destOrd="0" presId="urn:microsoft.com/office/officeart/2005/8/layout/hierarchy3"/>
    <dgm:cxn modelId="{61178FE6-1DD8-45EC-BCD5-356F8FEDC831}" type="presParOf" srcId="{DEF3782E-9607-456F-8F4C-06470CAF43B6}" destId="{C9BDC5D5-C5F8-4DB4-9C06-34BB16A2C02F}" srcOrd="0" destOrd="0" presId="urn:microsoft.com/office/officeart/2005/8/layout/hierarchy3"/>
    <dgm:cxn modelId="{3A70B54E-C311-4228-8D6C-080EEC265A1D}" type="presParOf" srcId="{DEF3782E-9607-456F-8F4C-06470CAF43B6}" destId="{15E42A8C-A047-491F-9BC0-FC995AEAE02E}" srcOrd="1" destOrd="0" presId="urn:microsoft.com/office/officeart/2005/8/layout/hierarchy3"/>
    <dgm:cxn modelId="{843B83A4-6661-4006-B9B7-A158367E66A9}" type="presParOf" srcId="{DEF3782E-9607-456F-8F4C-06470CAF43B6}" destId="{8AF70C3A-83FC-4FF5-B487-4D6A37C6D924}" srcOrd="2" destOrd="0" presId="urn:microsoft.com/office/officeart/2005/8/layout/hierarchy3"/>
    <dgm:cxn modelId="{101A4F40-40FA-43E7-8194-3EBD5C105B2A}" type="presParOf" srcId="{DEF3782E-9607-456F-8F4C-06470CAF43B6}" destId="{ADD8788D-A77A-4669-A09F-26B89A947895}"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7B9929-EE9C-462D-9A3C-5E54C60D00F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8C8EAE51-B9CF-41B2-989B-3B62C7801D01}">
      <dgm:prSet custT="1"/>
      <dgm:spPr>
        <a:solidFill>
          <a:srgbClr val="660066"/>
        </a:solidFill>
      </dgm:spPr>
      <dgm:t>
        <a:bodyPr/>
        <a:lstStyle/>
        <a:p>
          <a:r>
            <a:rPr lang="fa-IR" sz="2000" dirty="0" smtClean="0"/>
            <a:t>حفظ خط خیابان و رابطه موجود بین ساختمان-خیابان</a:t>
          </a:r>
          <a:endParaRPr lang="en-US" sz="2000" dirty="0"/>
        </a:p>
      </dgm:t>
    </dgm:pt>
    <dgm:pt modelId="{66AAE4D4-B0B5-4676-8D09-62442F45DE7D}" type="parTrans" cxnId="{D728E2D9-C331-4920-8519-FC63506C4D67}">
      <dgm:prSet/>
      <dgm:spPr/>
      <dgm:t>
        <a:bodyPr/>
        <a:lstStyle/>
        <a:p>
          <a:endParaRPr lang="en-US"/>
        </a:p>
      </dgm:t>
    </dgm:pt>
    <dgm:pt modelId="{C28185AA-CCC7-4651-B422-EB99D283B7B1}" type="sibTrans" cxnId="{D728E2D9-C331-4920-8519-FC63506C4D67}">
      <dgm:prSet/>
      <dgm:spPr/>
      <dgm:t>
        <a:bodyPr/>
        <a:lstStyle/>
        <a:p>
          <a:endParaRPr lang="en-US"/>
        </a:p>
      </dgm:t>
    </dgm:pt>
    <dgm:pt modelId="{A4B8C048-4DB0-49B5-A418-6DBFDDB87974}">
      <dgm:prSet custT="1"/>
      <dgm:spPr>
        <a:solidFill>
          <a:srgbClr val="660066"/>
        </a:solidFill>
      </dgm:spPr>
      <dgm:t>
        <a:bodyPr/>
        <a:lstStyle/>
        <a:p>
          <a:r>
            <a:rPr lang="fa-IR" sz="2000" dirty="0" smtClean="0"/>
            <a:t>حفظ ارتفاع ساختمان ها در جداره خیابان</a:t>
          </a:r>
          <a:endParaRPr lang="en-US" sz="2000" dirty="0"/>
        </a:p>
      </dgm:t>
    </dgm:pt>
    <dgm:pt modelId="{7CAB14F8-24E3-4D23-BADA-BF9FD34F59DF}" type="parTrans" cxnId="{B5844A38-2D66-4109-B4C3-A889E101C285}">
      <dgm:prSet/>
      <dgm:spPr/>
      <dgm:t>
        <a:bodyPr/>
        <a:lstStyle/>
        <a:p>
          <a:endParaRPr lang="en-US"/>
        </a:p>
      </dgm:t>
    </dgm:pt>
    <dgm:pt modelId="{F2A67660-F07E-4D5F-9B60-99B7E07D3EC3}" type="sibTrans" cxnId="{B5844A38-2D66-4109-B4C3-A889E101C285}">
      <dgm:prSet/>
      <dgm:spPr/>
      <dgm:t>
        <a:bodyPr/>
        <a:lstStyle/>
        <a:p>
          <a:endParaRPr lang="en-US"/>
        </a:p>
      </dgm:t>
    </dgm:pt>
    <dgm:pt modelId="{5CB16F94-F3F1-4EBA-9061-66B53FFB3405}">
      <dgm:prSet/>
      <dgm:spPr>
        <a:solidFill>
          <a:srgbClr val="660066"/>
        </a:solidFill>
      </dgm:spPr>
      <dgm:t>
        <a:bodyPr/>
        <a:lstStyle/>
        <a:p>
          <a:r>
            <a:rPr lang="fa-IR" smtClean="0"/>
            <a:t>ایجاد کلوناد ممتد در امتداد آن</a:t>
          </a:r>
          <a:endParaRPr lang="en-US"/>
        </a:p>
      </dgm:t>
    </dgm:pt>
    <dgm:pt modelId="{1997E944-B89E-47A6-9BA9-F392B0FD73F9}" type="parTrans" cxnId="{3FE0FCF7-80A6-4E9E-8022-4BCA51CCE240}">
      <dgm:prSet/>
      <dgm:spPr/>
      <dgm:t>
        <a:bodyPr/>
        <a:lstStyle/>
        <a:p>
          <a:endParaRPr lang="en-US"/>
        </a:p>
      </dgm:t>
    </dgm:pt>
    <dgm:pt modelId="{D868C82A-1CA6-4853-A5BF-2DCE4F897D07}" type="sibTrans" cxnId="{3FE0FCF7-80A6-4E9E-8022-4BCA51CCE240}">
      <dgm:prSet/>
      <dgm:spPr/>
      <dgm:t>
        <a:bodyPr/>
        <a:lstStyle/>
        <a:p>
          <a:endParaRPr lang="en-US"/>
        </a:p>
      </dgm:t>
    </dgm:pt>
    <dgm:pt modelId="{67BEAD2A-0B7E-49EE-B9FE-DBED34B93D4A}" type="pres">
      <dgm:prSet presAssocID="{947B9929-EE9C-462D-9A3C-5E54C60D00FE}" presName="linear" presStyleCnt="0">
        <dgm:presLayoutVars>
          <dgm:dir/>
          <dgm:animLvl val="lvl"/>
          <dgm:resizeHandles val="exact"/>
        </dgm:presLayoutVars>
      </dgm:prSet>
      <dgm:spPr/>
      <dgm:t>
        <a:bodyPr/>
        <a:lstStyle/>
        <a:p>
          <a:endParaRPr lang="en-US"/>
        </a:p>
      </dgm:t>
    </dgm:pt>
    <dgm:pt modelId="{DF0AD2F0-9AD1-43C0-88F8-6DE286659992}" type="pres">
      <dgm:prSet presAssocID="{8C8EAE51-B9CF-41B2-989B-3B62C7801D01}" presName="parentLin" presStyleCnt="0"/>
      <dgm:spPr/>
    </dgm:pt>
    <dgm:pt modelId="{E226FD54-47C1-41DD-B4AF-2E88FD477AB9}" type="pres">
      <dgm:prSet presAssocID="{8C8EAE51-B9CF-41B2-989B-3B62C7801D01}" presName="parentLeftMargin" presStyleLbl="node1" presStyleIdx="0" presStyleCnt="3"/>
      <dgm:spPr/>
      <dgm:t>
        <a:bodyPr/>
        <a:lstStyle/>
        <a:p>
          <a:endParaRPr lang="en-US"/>
        </a:p>
      </dgm:t>
    </dgm:pt>
    <dgm:pt modelId="{37990B96-8BB6-44A1-8349-3D0137A4364D}" type="pres">
      <dgm:prSet presAssocID="{8C8EAE51-B9CF-41B2-989B-3B62C7801D01}" presName="parentText" presStyleLbl="node1" presStyleIdx="0" presStyleCnt="3">
        <dgm:presLayoutVars>
          <dgm:chMax val="0"/>
          <dgm:bulletEnabled val="1"/>
        </dgm:presLayoutVars>
      </dgm:prSet>
      <dgm:spPr/>
      <dgm:t>
        <a:bodyPr/>
        <a:lstStyle/>
        <a:p>
          <a:endParaRPr lang="en-US"/>
        </a:p>
      </dgm:t>
    </dgm:pt>
    <dgm:pt modelId="{7400C2A1-16D3-4A32-B9B7-BD1B535EC5A3}" type="pres">
      <dgm:prSet presAssocID="{8C8EAE51-B9CF-41B2-989B-3B62C7801D01}" presName="negativeSpace" presStyleCnt="0"/>
      <dgm:spPr/>
    </dgm:pt>
    <dgm:pt modelId="{D63183C2-D598-495A-BC0F-64ED0E0F57EB}" type="pres">
      <dgm:prSet presAssocID="{8C8EAE51-B9CF-41B2-989B-3B62C7801D01}" presName="childText" presStyleLbl="conFgAcc1" presStyleIdx="0" presStyleCnt="3">
        <dgm:presLayoutVars>
          <dgm:bulletEnabled val="1"/>
        </dgm:presLayoutVars>
      </dgm:prSet>
      <dgm:spPr/>
    </dgm:pt>
    <dgm:pt modelId="{AEDA7C94-AFC1-44EB-A077-3429CACF462B}" type="pres">
      <dgm:prSet presAssocID="{C28185AA-CCC7-4651-B422-EB99D283B7B1}" presName="spaceBetweenRectangles" presStyleCnt="0"/>
      <dgm:spPr/>
    </dgm:pt>
    <dgm:pt modelId="{001C1988-E782-4C2C-925B-F83979BCEAA7}" type="pres">
      <dgm:prSet presAssocID="{A4B8C048-4DB0-49B5-A418-6DBFDDB87974}" presName="parentLin" presStyleCnt="0"/>
      <dgm:spPr/>
    </dgm:pt>
    <dgm:pt modelId="{4A272773-B10B-46B2-90B4-8375E2CE4AFD}" type="pres">
      <dgm:prSet presAssocID="{A4B8C048-4DB0-49B5-A418-6DBFDDB87974}" presName="parentLeftMargin" presStyleLbl="node1" presStyleIdx="0" presStyleCnt="3"/>
      <dgm:spPr/>
      <dgm:t>
        <a:bodyPr/>
        <a:lstStyle/>
        <a:p>
          <a:endParaRPr lang="en-US"/>
        </a:p>
      </dgm:t>
    </dgm:pt>
    <dgm:pt modelId="{1CD8D7EC-F62B-4A21-9F8C-6F0932BD3155}" type="pres">
      <dgm:prSet presAssocID="{A4B8C048-4DB0-49B5-A418-6DBFDDB87974}" presName="parentText" presStyleLbl="node1" presStyleIdx="1" presStyleCnt="3">
        <dgm:presLayoutVars>
          <dgm:chMax val="0"/>
          <dgm:bulletEnabled val="1"/>
        </dgm:presLayoutVars>
      </dgm:prSet>
      <dgm:spPr/>
      <dgm:t>
        <a:bodyPr/>
        <a:lstStyle/>
        <a:p>
          <a:endParaRPr lang="en-US"/>
        </a:p>
      </dgm:t>
    </dgm:pt>
    <dgm:pt modelId="{DCAA4A1C-104B-4079-97D6-A2E33DEF2AA6}" type="pres">
      <dgm:prSet presAssocID="{A4B8C048-4DB0-49B5-A418-6DBFDDB87974}" presName="negativeSpace" presStyleCnt="0"/>
      <dgm:spPr/>
    </dgm:pt>
    <dgm:pt modelId="{791B658C-0CDC-446F-A658-2A110D32EA11}" type="pres">
      <dgm:prSet presAssocID="{A4B8C048-4DB0-49B5-A418-6DBFDDB87974}" presName="childText" presStyleLbl="conFgAcc1" presStyleIdx="1" presStyleCnt="3">
        <dgm:presLayoutVars>
          <dgm:bulletEnabled val="1"/>
        </dgm:presLayoutVars>
      </dgm:prSet>
      <dgm:spPr/>
    </dgm:pt>
    <dgm:pt modelId="{48569BAF-AF91-4B30-9338-CEFFF34FFACE}" type="pres">
      <dgm:prSet presAssocID="{F2A67660-F07E-4D5F-9B60-99B7E07D3EC3}" presName="spaceBetweenRectangles" presStyleCnt="0"/>
      <dgm:spPr/>
    </dgm:pt>
    <dgm:pt modelId="{93913579-B76B-43E2-BB54-5CFE93862BB9}" type="pres">
      <dgm:prSet presAssocID="{5CB16F94-F3F1-4EBA-9061-66B53FFB3405}" presName="parentLin" presStyleCnt="0"/>
      <dgm:spPr/>
    </dgm:pt>
    <dgm:pt modelId="{7D27DC61-54F8-4563-963F-42A620AD214D}" type="pres">
      <dgm:prSet presAssocID="{5CB16F94-F3F1-4EBA-9061-66B53FFB3405}" presName="parentLeftMargin" presStyleLbl="node1" presStyleIdx="1" presStyleCnt="3"/>
      <dgm:spPr/>
      <dgm:t>
        <a:bodyPr/>
        <a:lstStyle/>
        <a:p>
          <a:endParaRPr lang="en-US"/>
        </a:p>
      </dgm:t>
    </dgm:pt>
    <dgm:pt modelId="{2688873D-1573-4082-B876-66ABF641EB6B}" type="pres">
      <dgm:prSet presAssocID="{5CB16F94-F3F1-4EBA-9061-66B53FFB3405}" presName="parentText" presStyleLbl="node1" presStyleIdx="2" presStyleCnt="3">
        <dgm:presLayoutVars>
          <dgm:chMax val="0"/>
          <dgm:bulletEnabled val="1"/>
        </dgm:presLayoutVars>
      </dgm:prSet>
      <dgm:spPr/>
      <dgm:t>
        <a:bodyPr/>
        <a:lstStyle/>
        <a:p>
          <a:endParaRPr lang="en-US"/>
        </a:p>
      </dgm:t>
    </dgm:pt>
    <dgm:pt modelId="{342D7BF2-A3F5-4FE3-84B8-96D51B6DCC2A}" type="pres">
      <dgm:prSet presAssocID="{5CB16F94-F3F1-4EBA-9061-66B53FFB3405}" presName="negativeSpace" presStyleCnt="0"/>
      <dgm:spPr/>
    </dgm:pt>
    <dgm:pt modelId="{8C36A64D-D456-4BA6-BD08-641672F89002}" type="pres">
      <dgm:prSet presAssocID="{5CB16F94-F3F1-4EBA-9061-66B53FFB3405}" presName="childText" presStyleLbl="conFgAcc1" presStyleIdx="2" presStyleCnt="3">
        <dgm:presLayoutVars>
          <dgm:bulletEnabled val="1"/>
        </dgm:presLayoutVars>
      </dgm:prSet>
      <dgm:spPr/>
    </dgm:pt>
  </dgm:ptLst>
  <dgm:cxnLst>
    <dgm:cxn modelId="{CD58A22A-2431-4392-8140-0B1E630820ED}" type="presOf" srcId="{8C8EAE51-B9CF-41B2-989B-3B62C7801D01}" destId="{37990B96-8BB6-44A1-8349-3D0137A4364D}" srcOrd="1" destOrd="0" presId="urn:microsoft.com/office/officeart/2005/8/layout/list1"/>
    <dgm:cxn modelId="{19C11C26-EE82-482A-BF5C-D5F562FB23AE}" type="presOf" srcId="{5CB16F94-F3F1-4EBA-9061-66B53FFB3405}" destId="{7D27DC61-54F8-4563-963F-42A620AD214D}" srcOrd="0" destOrd="0" presId="urn:microsoft.com/office/officeart/2005/8/layout/list1"/>
    <dgm:cxn modelId="{ACD78322-783B-45AA-BF78-CE48E1F6695C}" type="presOf" srcId="{5CB16F94-F3F1-4EBA-9061-66B53FFB3405}" destId="{2688873D-1573-4082-B876-66ABF641EB6B}" srcOrd="1" destOrd="0" presId="urn:microsoft.com/office/officeart/2005/8/layout/list1"/>
    <dgm:cxn modelId="{B287C7DA-F6BE-4CC3-B329-2FB97AC8B035}" type="presOf" srcId="{947B9929-EE9C-462D-9A3C-5E54C60D00FE}" destId="{67BEAD2A-0B7E-49EE-B9FE-DBED34B93D4A}" srcOrd="0" destOrd="0" presId="urn:microsoft.com/office/officeart/2005/8/layout/list1"/>
    <dgm:cxn modelId="{D728E2D9-C331-4920-8519-FC63506C4D67}" srcId="{947B9929-EE9C-462D-9A3C-5E54C60D00FE}" destId="{8C8EAE51-B9CF-41B2-989B-3B62C7801D01}" srcOrd="0" destOrd="0" parTransId="{66AAE4D4-B0B5-4676-8D09-62442F45DE7D}" sibTransId="{C28185AA-CCC7-4651-B422-EB99D283B7B1}"/>
    <dgm:cxn modelId="{3EABAC0E-EB5D-4991-BD34-12DEED7EC9C6}" type="presOf" srcId="{8C8EAE51-B9CF-41B2-989B-3B62C7801D01}" destId="{E226FD54-47C1-41DD-B4AF-2E88FD477AB9}" srcOrd="0" destOrd="0" presId="urn:microsoft.com/office/officeart/2005/8/layout/list1"/>
    <dgm:cxn modelId="{B5844A38-2D66-4109-B4C3-A889E101C285}" srcId="{947B9929-EE9C-462D-9A3C-5E54C60D00FE}" destId="{A4B8C048-4DB0-49B5-A418-6DBFDDB87974}" srcOrd="1" destOrd="0" parTransId="{7CAB14F8-24E3-4D23-BADA-BF9FD34F59DF}" sibTransId="{F2A67660-F07E-4D5F-9B60-99B7E07D3EC3}"/>
    <dgm:cxn modelId="{3FE0FCF7-80A6-4E9E-8022-4BCA51CCE240}" srcId="{947B9929-EE9C-462D-9A3C-5E54C60D00FE}" destId="{5CB16F94-F3F1-4EBA-9061-66B53FFB3405}" srcOrd="2" destOrd="0" parTransId="{1997E944-B89E-47A6-9BA9-F392B0FD73F9}" sibTransId="{D868C82A-1CA6-4853-A5BF-2DCE4F897D07}"/>
    <dgm:cxn modelId="{73DB2856-1BD4-41B1-AE5B-1116F77A3DAB}" type="presOf" srcId="{A4B8C048-4DB0-49B5-A418-6DBFDDB87974}" destId="{4A272773-B10B-46B2-90B4-8375E2CE4AFD}" srcOrd="0" destOrd="0" presId="urn:microsoft.com/office/officeart/2005/8/layout/list1"/>
    <dgm:cxn modelId="{0C508117-916A-45B9-99AB-64E669FDD6DE}" type="presOf" srcId="{A4B8C048-4DB0-49B5-A418-6DBFDDB87974}" destId="{1CD8D7EC-F62B-4A21-9F8C-6F0932BD3155}" srcOrd="1" destOrd="0" presId="urn:microsoft.com/office/officeart/2005/8/layout/list1"/>
    <dgm:cxn modelId="{9BA80FF4-B7E5-4CC4-96BB-B7AA54E10016}" type="presParOf" srcId="{67BEAD2A-0B7E-49EE-B9FE-DBED34B93D4A}" destId="{DF0AD2F0-9AD1-43C0-88F8-6DE286659992}" srcOrd="0" destOrd="0" presId="urn:microsoft.com/office/officeart/2005/8/layout/list1"/>
    <dgm:cxn modelId="{8CFF80B5-6E63-42B4-A46C-A7E9FEEB98F1}" type="presParOf" srcId="{DF0AD2F0-9AD1-43C0-88F8-6DE286659992}" destId="{E226FD54-47C1-41DD-B4AF-2E88FD477AB9}" srcOrd="0" destOrd="0" presId="urn:microsoft.com/office/officeart/2005/8/layout/list1"/>
    <dgm:cxn modelId="{6A0CBE72-44E1-42D7-8882-7F2A91E8464D}" type="presParOf" srcId="{DF0AD2F0-9AD1-43C0-88F8-6DE286659992}" destId="{37990B96-8BB6-44A1-8349-3D0137A4364D}" srcOrd="1" destOrd="0" presId="urn:microsoft.com/office/officeart/2005/8/layout/list1"/>
    <dgm:cxn modelId="{772FEB0A-EE69-48B1-A42E-F17A0002F2B7}" type="presParOf" srcId="{67BEAD2A-0B7E-49EE-B9FE-DBED34B93D4A}" destId="{7400C2A1-16D3-4A32-B9B7-BD1B535EC5A3}" srcOrd="1" destOrd="0" presId="urn:microsoft.com/office/officeart/2005/8/layout/list1"/>
    <dgm:cxn modelId="{3969157E-F9A8-4318-A374-171E9BC2930F}" type="presParOf" srcId="{67BEAD2A-0B7E-49EE-B9FE-DBED34B93D4A}" destId="{D63183C2-D598-495A-BC0F-64ED0E0F57EB}" srcOrd="2" destOrd="0" presId="urn:microsoft.com/office/officeart/2005/8/layout/list1"/>
    <dgm:cxn modelId="{2C50A82A-3844-4CC0-A83A-A3949C041769}" type="presParOf" srcId="{67BEAD2A-0B7E-49EE-B9FE-DBED34B93D4A}" destId="{AEDA7C94-AFC1-44EB-A077-3429CACF462B}" srcOrd="3" destOrd="0" presId="urn:microsoft.com/office/officeart/2005/8/layout/list1"/>
    <dgm:cxn modelId="{441759EC-EB29-482D-B6E2-3DD1AB3AE4A1}" type="presParOf" srcId="{67BEAD2A-0B7E-49EE-B9FE-DBED34B93D4A}" destId="{001C1988-E782-4C2C-925B-F83979BCEAA7}" srcOrd="4" destOrd="0" presId="urn:microsoft.com/office/officeart/2005/8/layout/list1"/>
    <dgm:cxn modelId="{B263C7D3-E4B1-4F28-AEBC-3ACA1D2B0738}" type="presParOf" srcId="{001C1988-E782-4C2C-925B-F83979BCEAA7}" destId="{4A272773-B10B-46B2-90B4-8375E2CE4AFD}" srcOrd="0" destOrd="0" presId="urn:microsoft.com/office/officeart/2005/8/layout/list1"/>
    <dgm:cxn modelId="{0168B8D0-BFAC-4359-A202-A4B9E0BEB504}" type="presParOf" srcId="{001C1988-E782-4C2C-925B-F83979BCEAA7}" destId="{1CD8D7EC-F62B-4A21-9F8C-6F0932BD3155}" srcOrd="1" destOrd="0" presId="urn:microsoft.com/office/officeart/2005/8/layout/list1"/>
    <dgm:cxn modelId="{5C7A2897-4CB6-4320-B38E-4839A5FE752A}" type="presParOf" srcId="{67BEAD2A-0B7E-49EE-B9FE-DBED34B93D4A}" destId="{DCAA4A1C-104B-4079-97D6-A2E33DEF2AA6}" srcOrd="5" destOrd="0" presId="urn:microsoft.com/office/officeart/2005/8/layout/list1"/>
    <dgm:cxn modelId="{9680D6CC-226A-4C0A-A6A1-444E5FE151E9}" type="presParOf" srcId="{67BEAD2A-0B7E-49EE-B9FE-DBED34B93D4A}" destId="{791B658C-0CDC-446F-A658-2A110D32EA11}" srcOrd="6" destOrd="0" presId="urn:microsoft.com/office/officeart/2005/8/layout/list1"/>
    <dgm:cxn modelId="{A3BF45D4-342F-4A42-8F8C-91A6888AB629}" type="presParOf" srcId="{67BEAD2A-0B7E-49EE-B9FE-DBED34B93D4A}" destId="{48569BAF-AF91-4B30-9338-CEFFF34FFACE}" srcOrd="7" destOrd="0" presId="urn:microsoft.com/office/officeart/2005/8/layout/list1"/>
    <dgm:cxn modelId="{911C4A5F-CC4C-4D4F-9E72-AE754C6F967B}" type="presParOf" srcId="{67BEAD2A-0B7E-49EE-B9FE-DBED34B93D4A}" destId="{93913579-B76B-43E2-BB54-5CFE93862BB9}" srcOrd="8" destOrd="0" presId="urn:microsoft.com/office/officeart/2005/8/layout/list1"/>
    <dgm:cxn modelId="{F1003FB6-8E37-4F63-B61C-08BBF58236DF}" type="presParOf" srcId="{93913579-B76B-43E2-BB54-5CFE93862BB9}" destId="{7D27DC61-54F8-4563-963F-42A620AD214D}" srcOrd="0" destOrd="0" presId="urn:microsoft.com/office/officeart/2005/8/layout/list1"/>
    <dgm:cxn modelId="{17B8D8F5-8A34-4BE2-842F-CBDDD301F60C}" type="presParOf" srcId="{93913579-B76B-43E2-BB54-5CFE93862BB9}" destId="{2688873D-1573-4082-B876-66ABF641EB6B}" srcOrd="1" destOrd="0" presId="urn:microsoft.com/office/officeart/2005/8/layout/list1"/>
    <dgm:cxn modelId="{95CC236F-B75D-444E-A802-7C8077D71E14}" type="presParOf" srcId="{67BEAD2A-0B7E-49EE-B9FE-DBED34B93D4A}" destId="{342D7BF2-A3F5-4FE3-84B8-96D51B6DCC2A}" srcOrd="9" destOrd="0" presId="urn:microsoft.com/office/officeart/2005/8/layout/list1"/>
    <dgm:cxn modelId="{FE2691E3-BA56-4F59-9B07-E40038FCAAEB}" type="presParOf" srcId="{67BEAD2A-0B7E-49EE-B9FE-DBED34B93D4A}" destId="{8C36A64D-D456-4BA6-BD08-641672F8900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E30C6-E641-4240-85C5-AB33AAA23520}">
      <dsp:nvSpPr>
        <dsp:cNvPr id="0" name=""/>
        <dsp:cNvSpPr/>
      </dsp:nvSpPr>
      <dsp:spPr>
        <a:xfrm>
          <a:off x="6388" y="2342407"/>
          <a:ext cx="8268142" cy="2121072"/>
        </a:xfrm>
        <a:prstGeom prst="roundRect">
          <a:avLst>
            <a:gd name="adj" fmla="val 10000"/>
          </a:avLst>
        </a:prstGeom>
        <a:solidFill>
          <a:srgbClr val="7030A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186690" rIns="186690" bIns="186690" numCol="1" spcCol="1270" anchor="ctr" anchorCtr="0">
          <a:noAutofit/>
        </a:bodyPr>
        <a:lstStyle/>
        <a:p>
          <a:pPr lvl="0" algn="ctr" defTabSz="2178050">
            <a:lnSpc>
              <a:spcPct val="90000"/>
            </a:lnSpc>
            <a:spcBef>
              <a:spcPct val="0"/>
            </a:spcBef>
            <a:spcAft>
              <a:spcPct val="35000"/>
            </a:spcAft>
          </a:pPr>
          <a:r>
            <a:rPr lang="fa-IR" sz="4900" kern="1200" dirty="0" smtClean="0">
              <a:cs typeface="B Nazanin" panose="00000400000000000000" pitchFamily="2" charset="-78"/>
            </a:rPr>
            <a:t>پایین بودن ارزش خیابان و محیط شهری</a:t>
          </a:r>
          <a:endParaRPr lang="en-CA" sz="4900" kern="1200" dirty="0">
            <a:cs typeface="B Nazanin" panose="00000400000000000000" pitchFamily="2" charset="-78"/>
          </a:endParaRPr>
        </a:p>
      </dsp:txBody>
      <dsp:txXfrm>
        <a:off x="68512" y="2404531"/>
        <a:ext cx="8143894" cy="1996824"/>
      </dsp:txXfrm>
    </dsp:sp>
    <dsp:sp modelId="{31350494-F409-427E-9D1D-155EA4C0EFE0}">
      <dsp:nvSpPr>
        <dsp:cNvPr id="0" name=""/>
        <dsp:cNvSpPr/>
      </dsp:nvSpPr>
      <dsp:spPr>
        <a:xfrm>
          <a:off x="6388" y="1017"/>
          <a:ext cx="1101831" cy="2121072"/>
        </a:xfrm>
        <a:prstGeom prst="roundRect">
          <a:avLst>
            <a:gd name="adj" fmla="val 10000"/>
          </a:avLst>
        </a:prstGeom>
        <a:solidFill>
          <a:srgbClr val="3CC50B"/>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a-IR" sz="2400" kern="1200" dirty="0" smtClean="0">
              <a:cs typeface="B Nazanin" panose="00000400000000000000" pitchFamily="2" charset="-78"/>
            </a:rPr>
            <a:t>پیاده روهای باریک</a:t>
          </a:r>
          <a:endParaRPr lang="en-CA" sz="2400" kern="1200" dirty="0">
            <a:cs typeface="B Nazanin" panose="00000400000000000000" pitchFamily="2" charset="-78"/>
          </a:endParaRPr>
        </a:p>
      </dsp:txBody>
      <dsp:txXfrm>
        <a:off x="38660" y="33289"/>
        <a:ext cx="1037287" cy="2056528"/>
      </dsp:txXfrm>
    </dsp:sp>
    <dsp:sp modelId="{AB76F6E3-D480-4DF5-87F6-7A437FC06135}">
      <dsp:nvSpPr>
        <dsp:cNvPr id="0" name=""/>
        <dsp:cNvSpPr/>
      </dsp:nvSpPr>
      <dsp:spPr>
        <a:xfrm>
          <a:off x="1200773" y="1017"/>
          <a:ext cx="1101831" cy="2121072"/>
        </a:xfrm>
        <a:prstGeom prst="roundRect">
          <a:avLst>
            <a:gd name="adj" fmla="val 10000"/>
          </a:avLst>
        </a:prstGeom>
        <a:solidFill>
          <a:srgbClr val="3CC50B"/>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a-IR" sz="1900" kern="1200" dirty="0" smtClean="0">
              <a:cs typeface="B Nazanin" panose="00000400000000000000" pitchFamily="2" charset="-78"/>
            </a:rPr>
            <a:t>کف سازی با مصالح نامناسب</a:t>
          </a:r>
          <a:endParaRPr lang="en-CA" sz="1900" kern="1200" dirty="0">
            <a:cs typeface="B Nazanin" panose="00000400000000000000" pitchFamily="2" charset="-78"/>
          </a:endParaRPr>
        </a:p>
      </dsp:txBody>
      <dsp:txXfrm>
        <a:off x="1233045" y="33289"/>
        <a:ext cx="1037287" cy="2056528"/>
      </dsp:txXfrm>
    </dsp:sp>
    <dsp:sp modelId="{49F6751A-E92B-412B-95E3-5B789F657256}">
      <dsp:nvSpPr>
        <dsp:cNvPr id="0" name=""/>
        <dsp:cNvSpPr/>
      </dsp:nvSpPr>
      <dsp:spPr>
        <a:xfrm>
          <a:off x="2395159" y="1017"/>
          <a:ext cx="1101831" cy="2121072"/>
        </a:xfrm>
        <a:prstGeom prst="roundRect">
          <a:avLst>
            <a:gd name="adj" fmla="val 10000"/>
          </a:avLst>
        </a:prstGeom>
        <a:solidFill>
          <a:srgbClr val="3CC50B"/>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a-IR" sz="1900" kern="1200" dirty="0" smtClean="0">
              <a:cs typeface="B Nazanin" panose="00000400000000000000" pitchFamily="2" charset="-78"/>
            </a:rPr>
            <a:t>عدم وجود تسهیلات برای عابران</a:t>
          </a:r>
          <a:endParaRPr lang="en-CA" sz="1900" kern="1200" dirty="0">
            <a:cs typeface="B Nazanin" panose="00000400000000000000" pitchFamily="2" charset="-78"/>
          </a:endParaRPr>
        </a:p>
      </dsp:txBody>
      <dsp:txXfrm>
        <a:off x="2427431" y="33289"/>
        <a:ext cx="1037287" cy="2056528"/>
      </dsp:txXfrm>
    </dsp:sp>
    <dsp:sp modelId="{A1F492EA-F72F-42E8-8474-9F50066AF714}">
      <dsp:nvSpPr>
        <dsp:cNvPr id="0" name=""/>
        <dsp:cNvSpPr/>
      </dsp:nvSpPr>
      <dsp:spPr>
        <a:xfrm>
          <a:off x="3589544" y="1017"/>
          <a:ext cx="1101831" cy="2121072"/>
        </a:xfrm>
        <a:prstGeom prst="roundRect">
          <a:avLst>
            <a:gd name="adj" fmla="val 10000"/>
          </a:avLst>
        </a:prstGeom>
        <a:solidFill>
          <a:srgbClr val="3CC50B"/>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a-IR" sz="1900" kern="1200" dirty="0" smtClean="0">
              <a:cs typeface="B Nazanin" panose="00000400000000000000" pitchFamily="2" charset="-78"/>
            </a:rPr>
            <a:t>شکل گیری اجزای خیابان در طول زمان بدون برنامه</a:t>
          </a:r>
          <a:endParaRPr lang="en-CA" sz="1900" kern="1200" dirty="0">
            <a:cs typeface="B Nazanin" panose="00000400000000000000" pitchFamily="2" charset="-78"/>
          </a:endParaRPr>
        </a:p>
      </dsp:txBody>
      <dsp:txXfrm>
        <a:off x="3621816" y="33289"/>
        <a:ext cx="1037287" cy="2056528"/>
      </dsp:txXfrm>
    </dsp:sp>
    <dsp:sp modelId="{C19067F2-AF7A-4C39-B997-1801324127CF}">
      <dsp:nvSpPr>
        <dsp:cNvPr id="0" name=""/>
        <dsp:cNvSpPr/>
      </dsp:nvSpPr>
      <dsp:spPr>
        <a:xfrm>
          <a:off x="4783929" y="1017"/>
          <a:ext cx="1101831" cy="2121072"/>
        </a:xfrm>
        <a:prstGeom prst="roundRect">
          <a:avLst>
            <a:gd name="adj" fmla="val 10000"/>
          </a:avLst>
        </a:prstGeom>
        <a:solidFill>
          <a:srgbClr val="3CC50B"/>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a-IR" sz="1900" kern="1200" dirty="0" smtClean="0">
              <a:cs typeface="B Nazanin" panose="00000400000000000000" pitchFamily="2" charset="-78"/>
            </a:rPr>
            <a:t>شبکه حمل و نقل نا مناسب</a:t>
          </a:r>
          <a:endParaRPr lang="en-CA" sz="1900" kern="1200" dirty="0">
            <a:cs typeface="B Nazanin" panose="00000400000000000000" pitchFamily="2" charset="-78"/>
          </a:endParaRPr>
        </a:p>
      </dsp:txBody>
      <dsp:txXfrm>
        <a:off x="4816201" y="33289"/>
        <a:ext cx="1037287" cy="2056528"/>
      </dsp:txXfrm>
    </dsp:sp>
    <dsp:sp modelId="{C22C9AD0-546D-4B91-A3CE-11DB1BFAC1D2}">
      <dsp:nvSpPr>
        <dsp:cNvPr id="0" name=""/>
        <dsp:cNvSpPr/>
      </dsp:nvSpPr>
      <dsp:spPr>
        <a:xfrm>
          <a:off x="5978314" y="1017"/>
          <a:ext cx="1101831" cy="2121072"/>
        </a:xfrm>
        <a:prstGeom prst="roundRect">
          <a:avLst>
            <a:gd name="adj" fmla="val 10000"/>
          </a:avLst>
        </a:prstGeom>
        <a:solidFill>
          <a:srgbClr val="3CC50B"/>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fa-IR" sz="1900" kern="1200" dirty="0" smtClean="0">
              <a:cs typeface="B Nazanin" panose="00000400000000000000" pitchFamily="2" charset="-78"/>
            </a:rPr>
            <a:t>وضعیت زیست محیطی بد</a:t>
          </a:r>
          <a:endParaRPr lang="en-CA" sz="1900" kern="1200" dirty="0">
            <a:cs typeface="B Nazanin" panose="00000400000000000000" pitchFamily="2" charset="-78"/>
          </a:endParaRPr>
        </a:p>
      </dsp:txBody>
      <dsp:txXfrm>
        <a:off x="6010586" y="33289"/>
        <a:ext cx="1037287" cy="2056528"/>
      </dsp:txXfrm>
    </dsp:sp>
    <dsp:sp modelId="{5BC896D9-1CA7-4296-BD6C-F6FEB7CE2F2E}">
      <dsp:nvSpPr>
        <dsp:cNvPr id="0" name=""/>
        <dsp:cNvSpPr/>
      </dsp:nvSpPr>
      <dsp:spPr>
        <a:xfrm>
          <a:off x="7172700" y="1017"/>
          <a:ext cx="1101831" cy="2121072"/>
        </a:xfrm>
        <a:prstGeom prst="roundRect">
          <a:avLst>
            <a:gd name="adj" fmla="val 10000"/>
          </a:avLst>
        </a:prstGeom>
        <a:solidFill>
          <a:srgbClr val="3CC50B"/>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a-IR" sz="1900" kern="1200" dirty="0" smtClean="0">
              <a:cs typeface="B Nazanin" panose="00000400000000000000" pitchFamily="2" charset="-78"/>
            </a:rPr>
            <a:t>عدم وجود وحدت بصری</a:t>
          </a:r>
          <a:endParaRPr lang="en-CA" sz="1900" kern="1200" dirty="0">
            <a:cs typeface="B Nazanin" panose="00000400000000000000" pitchFamily="2" charset="-78"/>
          </a:endParaRPr>
        </a:p>
      </dsp:txBody>
      <dsp:txXfrm>
        <a:off x="7204972" y="33289"/>
        <a:ext cx="1037287" cy="20565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7DDD98-6082-49B6-8926-667B73C085E9}">
      <dsp:nvSpPr>
        <dsp:cNvPr id="0" name=""/>
        <dsp:cNvSpPr/>
      </dsp:nvSpPr>
      <dsp:spPr>
        <a:xfrm>
          <a:off x="6824" y="425141"/>
          <a:ext cx="2039688" cy="2845417"/>
        </a:xfrm>
        <a:prstGeom prst="roundRect">
          <a:avLst>
            <a:gd name="adj" fmla="val 10000"/>
          </a:avLst>
        </a:prstGeom>
        <a:solidFill>
          <a:srgbClr val="990099"/>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smtClean="0"/>
            <a:t>حذف حائل های وسط خیابان، جابه جایی چراغ های راهنمایی ، تعیین خطوط ترافیک موقت و دیگر علائم خیابان</a:t>
          </a:r>
          <a:endParaRPr lang="en-US" sz="2000" kern="1200"/>
        </a:p>
      </dsp:txBody>
      <dsp:txXfrm>
        <a:off x="66564" y="484881"/>
        <a:ext cx="1920208" cy="2725937"/>
      </dsp:txXfrm>
    </dsp:sp>
    <dsp:sp modelId="{C2E8D27E-1508-4F5C-99A3-0D87DDD150B9}">
      <dsp:nvSpPr>
        <dsp:cNvPr id="0" name=""/>
        <dsp:cNvSpPr/>
      </dsp:nvSpPr>
      <dsp:spPr>
        <a:xfrm>
          <a:off x="2250481" y="1594928"/>
          <a:ext cx="432413" cy="5058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250481" y="1696096"/>
        <a:ext cx="302689" cy="303506"/>
      </dsp:txXfrm>
    </dsp:sp>
    <dsp:sp modelId="{CCC502EF-EB8C-4048-A15A-91EF02BFEDE8}">
      <dsp:nvSpPr>
        <dsp:cNvPr id="0" name=""/>
        <dsp:cNvSpPr/>
      </dsp:nvSpPr>
      <dsp:spPr>
        <a:xfrm>
          <a:off x="2862387" y="425141"/>
          <a:ext cx="2039688" cy="2845417"/>
        </a:xfrm>
        <a:prstGeom prst="roundRect">
          <a:avLst>
            <a:gd name="adj" fmla="val 10000"/>
          </a:avLst>
        </a:prstGeom>
        <a:solidFill>
          <a:srgbClr val="80008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fa-IR" sz="1700" kern="1200" dirty="0" smtClean="0">
              <a:cs typeface="B Nazanin" panose="00000400000000000000" pitchFamily="2" charset="-78"/>
            </a:rPr>
            <a:t>اقدام به نصب موانع متحرک بین راه سواره و پیاده به منظور حفاظت از عابران پیاده به هنگام تعریض پیاده رو تا 2.5 متر و همچنین آماده سازی برای جدول بندی و کف سازی </a:t>
          </a:r>
          <a:r>
            <a:rPr lang="fa-IR" sz="1700" kern="1200" smtClean="0">
              <a:cs typeface="B Nazanin" panose="00000400000000000000" pitchFamily="2" charset="-78"/>
            </a:rPr>
            <a:t>جدید </a:t>
          </a:r>
          <a:endParaRPr lang="en-CA" sz="1700" kern="1200" dirty="0">
            <a:cs typeface="B Nazanin" panose="00000400000000000000" pitchFamily="2" charset="-78"/>
          </a:endParaRPr>
        </a:p>
      </dsp:txBody>
      <dsp:txXfrm>
        <a:off x="2922127" y="484881"/>
        <a:ext cx="1920208" cy="2725937"/>
      </dsp:txXfrm>
    </dsp:sp>
    <dsp:sp modelId="{AE1009DC-7B1A-4EDB-BA17-2AFB80BFEC0E}">
      <dsp:nvSpPr>
        <dsp:cNvPr id="0" name=""/>
        <dsp:cNvSpPr/>
      </dsp:nvSpPr>
      <dsp:spPr>
        <a:xfrm>
          <a:off x="5106044" y="1594928"/>
          <a:ext cx="432413" cy="5058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5106044" y="1696096"/>
        <a:ext cx="302689" cy="303506"/>
      </dsp:txXfrm>
    </dsp:sp>
    <dsp:sp modelId="{D8DF4DA2-7E29-4879-BEE2-498F15680226}">
      <dsp:nvSpPr>
        <dsp:cNvPr id="0" name=""/>
        <dsp:cNvSpPr/>
      </dsp:nvSpPr>
      <dsp:spPr>
        <a:xfrm>
          <a:off x="5717950" y="425141"/>
          <a:ext cx="2039688" cy="2845417"/>
        </a:xfrm>
        <a:prstGeom prst="roundRect">
          <a:avLst>
            <a:gd name="adj" fmla="val 10000"/>
          </a:avLst>
        </a:prstGeom>
        <a:solidFill>
          <a:srgbClr val="66006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fa-IR" sz="1700" kern="1200" dirty="0" smtClean="0">
              <a:cs typeface="B Nazanin" panose="00000400000000000000" pitchFamily="2" charset="-78"/>
            </a:rPr>
            <a:t>جابجایی خدمات فعلی ، راه اندازی خدمات جدید و آماده سازی منطقه برای باز سازی پیاده رو ها و کف سازی با استفاده از سنگ های آبی رنگ و قرار دادن جداول جدید گرانیتی برای هدایت آب های سطحی در کنار خیابان</a:t>
          </a:r>
          <a:endParaRPr lang="en-CA" sz="1700" kern="1200" dirty="0">
            <a:cs typeface="B Nazanin" panose="00000400000000000000" pitchFamily="2" charset="-78"/>
          </a:endParaRPr>
        </a:p>
      </dsp:txBody>
      <dsp:txXfrm>
        <a:off x="5777690" y="484881"/>
        <a:ext cx="1920208" cy="27259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1A6C19-87E9-4BFA-B3E4-53C83D4300CF}">
      <dsp:nvSpPr>
        <dsp:cNvPr id="0" name=""/>
        <dsp:cNvSpPr/>
      </dsp:nvSpPr>
      <dsp:spPr>
        <a:xfrm>
          <a:off x="1578264" y="116"/>
          <a:ext cx="1920317" cy="960158"/>
        </a:xfrm>
        <a:prstGeom prst="roundRect">
          <a:avLst>
            <a:gd name="adj" fmla="val 10000"/>
          </a:avLst>
        </a:prstGeom>
        <a:solidFill>
          <a:schemeClr val="bg2">
            <a:lumMod val="25000"/>
          </a:schemeClr>
        </a:solidFill>
        <a:ln w="15875"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725" tIns="57150" rIns="85725" bIns="57150" numCol="1" spcCol="1270" anchor="ctr" anchorCtr="0">
          <a:noAutofit/>
        </a:bodyPr>
        <a:lstStyle/>
        <a:p>
          <a:pPr lvl="0" algn="ctr" defTabSz="2000250">
            <a:lnSpc>
              <a:spcPct val="90000"/>
            </a:lnSpc>
            <a:spcBef>
              <a:spcPct val="0"/>
            </a:spcBef>
            <a:spcAft>
              <a:spcPct val="35000"/>
            </a:spcAft>
          </a:pPr>
          <a:r>
            <a:rPr lang="fa-IR" sz="4500" kern="1200" dirty="0" smtClean="0">
              <a:solidFill>
                <a:sysClr val="window" lastClr="FFFFFF"/>
              </a:solidFill>
              <a:latin typeface="Tw Cen MT"/>
              <a:ea typeface="+mn-ea"/>
              <a:cs typeface="B Nazanin" panose="00000400000000000000" pitchFamily="2" charset="-78"/>
            </a:rPr>
            <a:t>نتایج</a:t>
          </a:r>
          <a:endParaRPr lang="en-CA" sz="4500" kern="1200" dirty="0">
            <a:solidFill>
              <a:sysClr val="window" lastClr="FFFFFF"/>
            </a:solidFill>
            <a:latin typeface="Tw Cen MT"/>
            <a:ea typeface="+mn-ea"/>
            <a:cs typeface="B Nazanin" panose="00000400000000000000" pitchFamily="2" charset="-78"/>
          </a:endParaRPr>
        </a:p>
      </dsp:txBody>
      <dsp:txXfrm>
        <a:off x="1606386" y="28238"/>
        <a:ext cx="1864073" cy="903914"/>
      </dsp:txXfrm>
    </dsp:sp>
    <dsp:sp modelId="{D9AF710D-0D33-45A5-9225-29EBB4D7BE8B}">
      <dsp:nvSpPr>
        <dsp:cNvPr id="0" name=""/>
        <dsp:cNvSpPr/>
      </dsp:nvSpPr>
      <dsp:spPr>
        <a:xfrm>
          <a:off x="1770296" y="960275"/>
          <a:ext cx="192031" cy="720119"/>
        </a:xfrm>
        <a:custGeom>
          <a:avLst/>
          <a:gdLst/>
          <a:ahLst/>
          <a:cxnLst/>
          <a:rect l="0" t="0" r="0" b="0"/>
          <a:pathLst>
            <a:path>
              <a:moveTo>
                <a:pt x="0" y="0"/>
              </a:moveTo>
              <a:lnTo>
                <a:pt x="0" y="618576"/>
              </a:lnTo>
              <a:lnTo>
                <a:pt x="164953" y="618576"/>
              </a:lnTo>
            </a:path>
          </a:pathLst>
        </a:custGeom>
        <a:noFill/>
        <a:ln w="15875" cap="flat" cmpd="sng" algn="ctr">
          <a:solidFill>
            <a:srgbClr val="E84C22">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D3D67150-1684-4178-A324-5B2A6C9F882A}">
      <dsp:nvSpPr>
        <dsp:cNvPr id="0" name=""/>
        <dsp:cNvSpPr/>
      </dsp:nvSpPr>
      <dsp:spPr>
        <a:xfrm>
          <a:off x="1962327" y="1200314"/>
          <a:ext cx="2194077" cy="960158"/>
        </a:xfrm>
        <a:prstGeom prst="roundRect">
          <a:avLst>
            <a:gd name="adj" fmla="val 10000"/>
          </a:avLst>
        </a:prstGeom>
        <a:solidFill>
          <a:sysClr val="window" lastClr="FFFFFF">
            <a:alpha val="90000"/>
            <a:hueOff val="0"/>
            <a:satOff val="0"/>
            <a:lumOff val="0"/>
            <a:alphaOff val="0"/>
          </a:sysClr>
        </a:solidFill>
        <a:ln w="15875" cap="flat" cmpd="sng" algn="ctr">
          <a:solidFill>
            <a:srgbClr val="E84C22">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fa-IR" sz="1800" kern="1200" dirty="0" smtClean="0">
              <a:solidFill>
                <a:sysClr val="windowText" lastClr="000000">
                  <a:hueOff val="0"/>
                  <a:satOff val="0"/>
                  <a:lumOff val="0"/>
                  <a:alphaOff val="0"/>
                </a:sysClr>
              </a:solidFill>
              <a:latin typeface="Tw Cen MT"/>
              <a:ea typeface="+mn-ea"/>
              <a:cs typeface="B Nazanin" panose="00000400000000000000" pitchFamily="2" charset="-78"/>
            </a:rPr>
            <a:t>خیابانی سازمان یافته تر و هماهنگ با مصالح منسجم کف سازی و مبلمان خیابانی </a:t>
          </a:r>
          <a:endParaRPr lang="en-CA" sz="1800" kern="1200" dirty="0">
            <a:solidFill>
              <a:sysClr val="windowText" lastClr="000000">
                <a:hueOff val="0"/>
                <a:satOff val="0"/>
                <a:lumOff val="0"/>
                <a:alphaOff val="0"/>
              </a:sysClr>
            </a:solidFill>
            <a:latin typeface="Tw Cen MT"/>
            <a:ea typeface="+mn-ea"/>
            <a:cs typeface="B Nazanin" panose="00000400000000000000" pitchFamily="2" charset="-78"/>
          </a:endParaRPr>
        </a:p>
      </dsp:txBody>
      <dsp:txXfrm>
        <a:off x="1990449" y="1228436"/>
        <a:ext cx="2137833" cy="903914"/>
      </dsp:txXfrm>
    </dsp:sp>
    <dsp:sp modelId="{25C2CF86-A6CA-4CD0-A5A5-F13E7A30A9E3}">
      <dsp:nvSpPr>
        <dsp:cNvPr id="0" name=""/>
        <dsp:cNvSpPr/>
      </dsp:nvSpPr>
      <dsp:spPr>
        <a:xfrm>
          <a:off x="1770296" y="960275"/>
          <a:ext cx="192031" cy="1920317"/>
        </a:xfrm>
        <a:custGeom>
          <a:avLst/>
          <a:gdLst/>
          <a:ahLst/>
          <a:cxnLst/>
          <a:rect l="0" t="0" r="0" b="0"/>
          <a:pathLst>
            <a:path>
              <a:moveTo>
                <a:pt x="0" y="0"/>
              </a:moveTo>
              <a:lnTo>
                <a:pt x="0" y="1649536"/>
              </a:lnTo>
              <a:lnTo>
                <a:pt x="164953" y="1649536"/>
              </a:lnTo>
            </a:path>
          </a:pathLst>
        </a:custGeom>
        <a:noFill/>
        <a:ln w="15875" cap="flat" cmpd="sng" algn="ctr">
          <a:solidFill>
            <a:srgbClr val="E84C22">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75BFE1FF-D44B-48AF-9AF2-84E08E6BDBEB}">
      <dsp:nvSpPr>
        <dsp:cNvPr id="0" name=""/>
        <dsp:cNvSpPr/>
      </dsp:nvSpPr>
      <dsp:spPr>
        <a:xfrm>
          <a:off x="1962327" y="2400513"/>
          <a:ext cx="2138219" cy="960158"/>
        </a:xfrm>
        <a:prstGeom prst="roundRect">
          <a:avLst>
            <a:gd name="adj" fmla="val 10000"/>
          </a:avLst>
        </a:prstGeom>
        <a:solidFill>
          <a:sysClr val="window" lastClr="FFFFFF">
            <a:alpha val="90000"/>
            <a:hueOff val="0"/>
            <a:satOff val="0"/>
            <a:lumOff val="0"/>
            <a:alphaOff val="0"/>
          </a:sysClr>
        </a:solidFill>
        <a:ln w="15875" cap="flat" cmpd="sng" algn="ctr">
          <a:solidFill>
            <a:srgbClr val="E84C22">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fa-IR" sz="2000" kern="1200" dirty="0" smtClean="0">
              <a:solidFill>
                <a:sysClr val="windowText" lastClr="000000">
                  <a:hueOff val="0"/>
                  <a:satOff val="0"/>
                  <a:lumOff val="0"/>
                  <a:alphaOff val="0"/>
                </a:sysClr>
              </a:solidFill>
              <a:latin typeface="Tw Cen MT"/>
              <a:ea typeface="+mn-ea"/>
              <a:cs typeface="B Nazanin" panose="00000400000000000000" pitchFamily="2" charset="-78"/>
            </a:rPr>
            <a:t>باز شدن فضاها</a:t>
          </a:r>
          <a:endParaRPr lang="en-CA" sz="2000" kern="1200" dirty="0">
            <a:solidFill>
              <a:sysClr val="windowText" lastClr="000000">
                <a:hueOff val="0"/>
                <a:satOff val="0"/>
                <a:lumOff val="0"/>
                <a:alphaOff val="0"/>
              </a:sysClr>
            </a:solidFill>
            <a:latin typeface="Tw Cen MT"/>
            <a:ea typeface="+mn-ea"/>
            <a:cs typeface="B Nazanin" panose="00000400000000000000" pitchFamily="2" charset="-78"/>
          </a:endParaRPr>
        </a:p>
      </dsp:txBody>
      <dsp:txXfrm>
        <a:off x="1990449" y="2428635"/>
        <a:ext cx="2081975" cy="903914"/>
      </dsp:txXfrm>
    </dsp:sp>
    <dsp:sp modelId="{9700326A-5FE4-4787-BD34-D384E2454EAD}">
      <dsp:nvSpPr>
        <dsp:cNvPr id="0" name=""/>
        <dsp:cNvSpPr/>
      </dsp:nvSpPr>
      <dsp:spPr>
        <a:xfrm>
          <a:off x="1770296" y="960275"/>
          <a:ext cx="192031" cy="3120515"/>
        </a:xfrm>
        <a:custGeom>
          <a:avLst/>
          <a:gdLst/>
          <a:ahLst/>
          <a:cxnLst/>
          <a:rect l="0" t="0" r="0" b="0"/>
          <a:pathLst>
            <a:path>
              <a:moveTo>
                <a:pt x="0" y="0"/>
              </a:moveTo>
              <a:lnTo>
                <a:pt x="0" y="2680496"/>
              </a:lnTo>
              <a:lnTo>
                <a:pt x="164953" y="2680496"/>
              </a:lnTo>
            </a:path>
          </a:pathLst>
        </a:custGeom>
        <a:noFill/>
        <a:ln w="15875" cap="flat" cmpd="sng" algn="ctr">
          <a:solidFill>
            <a:srgbClr val="E84C22">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9DDDDB4D-8E77-40AE-8DCF-C7A7238E1875}">
      <dsp:nvSpPr>
        <dsp:cNvPr id="0" name=""/>
        <dsp:cNvSpPr/>
      </dsp:nvSpPr>
      <dsp:spPr>
        <a:xfrm>
          <a:off x="1962327" y="3600711"/>
          <a:ext cx="2134210" cy="960158"/>
        </a:xfrm>
        <a:prstGeom prst="roundRect">
          <a:avLst>
            <a:gd name="adj" fmla="val 10000"/>
          </a:avLst>
        </a:prstGeom>
        <a:solidFill>
          <a:sysClr val="window" lastClr="FFFFFF">
            <a:alpha val="90000"/>
            <a:hueOff val="0"/>
            <a:satOff val="0"/>
            <a:lumOff val="0"/>
            <a:alphaOff val="0"/>
          </a:sysClr>
        </a:solidFill>
        <a:ln w="15875" cap="flat" cmpd="sng" algn="ctr">
          <a:solidFill>
            <a:srgbClr val="E84C22">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fa-IR" sz="2000" kern="1200" dirty="0" smtClean="0">
              <a:solidFill>
                <a:sysClr val="windowText" lastClr="000000">
                  <a:hueOff val="0"/>
                  <a:satOff val="0"/>
                  <a:lumOff val="0"/>
                  <a:alphaOff val="0"/>
                </a:sysClr>
              </a:solidFill>
              <a:latin typeface="Tw Cen MT"/>
              <a:ea typeface="+mn-ea"/>
              <a:cs typeface="B Nazanin" panose="00000400000000000000" pitchFamily="2" charset="-78"/>
            </a:rPr>
            <a:t>عریض تر شدن </a:t>
          </a:r>
          <a:r>
            <a:rPr lang="fa-IR" sz="2000" kern="1200" smtClean="0">
              <a:solidFill>
                <a:sysClr val="windowText" lastClr="000000">
                  <a:hueOff val="0"/>
                  <a:satOff val="0"/>
                  <a:lumOff val="0"/>
                  <a:alphaOff val="0"/>
                </a:sysClr>
              </a:solidFill>
              <a:latin typeface="Tw Cen MT"/>
              <a:ea typeface="+mn-ea"/>
              <a:cs typeface="B Nazanin" panose="00000400000000000000" pitchFamily="2" charset="-78"/>
            </a:rPr>
            <a:t>پیاده روها ومدرن تر شدن مبلمان</a:t>
          </a:r>
          <a:endParaRPr lang="en-CA" sz="2000" kern="1200" dirty="0">
            <a:solidFill>
              <a:sysClr val="windowText" lastClr="000000">
                <a:hueOff val="0"/>
                <a:satOff val="0"/>
                <a:lumOff val="0"/>
                <a:alphaOff val="0"/>
              </a:sysClr>
            </a:solidFill>
            <a:latin typeface="Tw Cen MT"/>
            <a:ea typeface="+mn-ea"/>
            <a:cs typeface="B Nazanin" panose="00000400000000000000" pitchFamily="2" charset="-78"/>
          </a:endParaRPr>
        </a:p>
      </dsp:txBody>
      <dsp:txXfrm>
        <a:off x="1990449" y="3628833"/>
        <a:ext cx="2077966" cy="903914"/>
      </dsp:txXfrm>
    </dsp:sp>
    <dsp:sp modelId="{F86B2BFC-DA8E-4721-82B6-813479A72F34}">
      <dsp:nvSpPr>
        <dsp:cNvPr id="0" name=""/>
        <dsp:cNvSpPr/>
      </dsp:nvSpPr>
      <dsp:spPr>
        <a:xfrm>
          <a:off x="4252421" y="116"/>
          <a:ext cx="1920317" cy="960158"/>
        </a:xfrm>
        <a:prstGeom prst="roundRect">
          <a:avLst>
            <a:gd name="adj" fmla="val 10000"/>
          </a:avLst>
        </a:prstGeom>
        <a:solidFill>
          <a:schemeClr val="bg2">
            <a:lumMod val="25000"/>
          </a:schemeClr>
        </a:solidFill>
        <a:ln w="15875"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725" tIns="57150" rIns="85725" bIns="57150" numCol="1" spcCol="1270" anchor="ctr" anchorCtr="0">
          <a:noAutofit/>
        </a:bodyPr>
        <a:lstStyle/>
        <a:p>
          <a:pPr lvl="0" algn="ctr" defTabSz="2000250">
            <a:lnSpc>
              <a:spcPct val="90000"/>
            </a:lnSpc>
            <a:spcBef>
              <a:spcPct val="0"/>
            </a:spcBef>
            <a:spcAft>
              <a:spcPct val="35000"/>
            </a:spcAft>
          </a:pPr>
          <a:r>
            <a:rPr lang="fa-IR" sz="4500" kern="1200" dirty="0" smtClean="0">
              <a:solidFill>
                <a:sysClr val="window" lastClr="FFFFFF"/>
              </a:solidFill>
              <a:latin typeface="Tw Cen MT"/>
              <a:ea typeface="+mn-ea"/>
              <a:cs typeface="B Nazanin" panose="00000400000000000000" pitchFamily="2" charset="-78"/>
            </a:rPr>
            <a:t>اشکالات</a:t>
          </a:r>
          <a:endParaRPr lang="en-CA" sz="4500" kern="1200" dirty="0">
            <a:solidFill>
              <a:sysClr val="window" lastClr="FFFFFF"/>
            </a:solidFill>
            <a:latin typeface="Tw Cen MT"/>
            <a:ea typeface="+mn-ea"/>
            <a:cs typeface="B Nazanin" panose="00000400000000000000" pitchFamily="2" charset="-78"/>
          </a:endParaRPr>
        </a:p>
      </dsp:txBody>
      <dsp:txXfrm>
        <a:off x="4280543" y="28238"/>
        <a:ext cx="1864073" cy="903914"/>
      </dsp:txXfrm>
    </dsp:sp>
    <dsp:sp modelId="{C9BDC5D5-C5F8-4DB4-9C06-34BB16A2C02F}">
      <dsp:nvSpPr>
        <dsp:cNvPr id="0" name=""/>
        <dsp:cNvSpPr/>
      </dsp:nvSpPr>
      <dsp:spPr>
        <a:xfrm>
          <a:off x="4444453" y="960275"/>
          <a:ext cx="192031" cy="720119"/>
        </a:xfrm>
        <a:custGeom>
          <a:avLst/>
          <a:gdLst/>
          <a:ahLst/>
          <a:cxnLst/>
          <a:rect l="0" t="0" r="0" b="0"/>
          <a:pathLst>
            <a:path>
              <a:moveTo>
                <a:pt x="0" y="0"/>
              </a:moveTo>
              <a:lnTo>
                <a:pt x="0" y="618576"/>
              </a:lnTo>
              <a:lnTo>
                <a:pt x="164953" y="618576"/>
              </a:lnTo>
            </a:path>
          </a:pathLst>
        </a:custGeom>
        <a:noFill/>
        <a:ln w="15875" cap="flat" cmpd="sng" algn="ctr">
          <a:solidFill>
            <a:srgbClr val="E84C22">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15E42A8C-A047-491F-9BC0-FC995AEAE02E}">
      <dsp:nvSpPr>
        <dsp:cNvPr id="0" name=""/>
        <dsp:cNvSpPr/>
      </dsp:nvSpPr>
      <dsp:spPr>
        <a:xfrm>
          <a:off x="4636485" y="1200314"/>
          <a:ext cx="1812349" cy="960158"/>
        </a:xfrm>
        <a:prstGeom prst="roundRect">
          <a:avLst>
            <a:gd name="adj" fmla="val 10000"/>
          </a:avLst>
        </a:prstGeom>
        <a:solidFill>
          <a:sysClr val="window" lastClr="FFFFFF">
            <a:alpha val="90000"/>
            <a:hueOff val="0"/>
            <a:satOff val="0"/>
            <a:lumOff val="0"/>
            <a:alphaOff val="0"/>
          </a:sysClr>
        </a:solidFill>
        <a:ln w="15875" cap="flat" cmpd="sng" algn="ctr">
          <a:solidFill>
            <a:srgbClr val="E84C22">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fa-IR" sz="2000" kern="1200" dirty="0" smtClean="0">
              <a:solidFill>
                <a:sysClr val="windowText" lastClr="000000">
                  <a:hueOff val="0"/>
                  <a:satOff val="0"/>
                  <a:lumOff val="0"/>
                  <a:alphaOff val="0"/>
                </a:sysClr>
              </a:solidFill>
              <a:latin typeface="Tw Cen MT"/>
              <a:ea typeface="+mn-ea"/>
              <a:cs typeface="B Nazanin" panose="00000400000000000000" pitchFamily="2" charset="-78"/>
            </a:rPr>
            <a:t>شیب زیاد بریدگی جدول ها</a:t>
          </a:r>
          <a:endParaRPr lang="en-CA" sz="2000" kern="1200" dirty="0">
            <a:solidFill>
              <a:sysClr val="windowText" lastClr="000000">
                <a:hueOff val="0"/>
                <a:satOff val="0"/>
                <a:lumOff val="0"/>
                <a:alphaOff val="0"/>
              </a:sysClr>
            </a:solidFill>
            <a:latin typeface="Tw Cen MT"/>
            <a:ea typeface="+mn-ea"/>
            <a:cs typeface="B Nazanin" panose="00000400000000000000" pitchFamily="2" charset="-78"/>
          </a:endParaRPr>
        </a:p>
      </dsp:txBody>
      <dsp:txXfrm>
        <a:off x="4664607" y="1228436"/>
        <a:ext cx="1756105" cy="903914"/>
      </dsp:txXfrm>
    </dsp:sp>
    <dsp:sp modelId="{8AF70C3A-83FC-4FF5-B487-4D6A37C6D924}">
      <dsp:nvSpPr>
        <dsp:cNvPr id="0" name=""/>
        <dsp:cNvSpPr/>
      </dsp:nvSpPr>
      <dsp:spPr>
        <a:xfrm>
          <a:off x="4444453" y="960275"/>
          <a:ext cx="192031" cy="1920317"/>
        </a:xfrm>
        <a:custGeom>
          <a:avLst/>
          <a:gdLst/>
          <a:ahLst/>
          <a:cxnLst/>
          <a:rect l="0" t="0" r="0" b="0"/>
          <a:pathLst>
            <a:path>
              <a:moveTo>
                <a:pt x="0" y="0"/>
              </a:moveTo>
              <a:lnTo>
                <a:pt x="0" y="1649536"/>
              </a:lnTo>
              <a:lnTo>
                <a:pt x="164953" y="1649536"/>
              </a:lnTo>
            </a:path>
          </a:pathLst>
        </a:custGeom>
        <a:noFill/>
        <a:ln w="15875" cap="flat" cmpd="sng" algn="ctr">
          <a:solidFill>
            <a:srgbClr val="E84C22">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ADD8788D-A77A-4669-A09F-26B89A947895}">
      <dsp:nvSpPr>
        <dsp:cNvPr id="0" name=""/>
        <dsp:cNvSpPr/>
      </dsp:nvSpPr>
      <dsp:spPr>
        <a:xfrm>
          <a:off x="4636485" y="2400513"/>
          <a:ext cx="1852553" cy="960158"/>
        </a:xfrm>
        <a:prstGeom prst="roundRect">
          <a:avLst>
            <a:gd name="adj" fmla="val 10000"/>
          </a:avLst>
        </a:prstGeom>
        <a:solidFill>
          <a:sysClr val="window" lastClr="FFFFFF">
            <a:alpha val="90000"/>
            <a:hueOff val="0"/>
            <a:satOff val="0"/>
            <a:lumOff val="0"/>
            <a:alphaOff val="0"/>
          </a:sysClr>
        </a:solidFill>
        <a:ln w="15875" cap="flat" cmpd="sng" algn="ctr">
          <a:solidFill>
            <a:srgbClr val="E84C22">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fa-IR" sz="2000" kern="1200" dirty="0" smtClean="0">
              <a:solidFill>
                <a:sysClr val="windowText" lastClr="000000">
                  <a:hueOff val="0"/>
                  <a:satOff val="0"/>
                  <a:lumOff val="0"/>
                  <a:alphaOff val="0"/>
                </a:sysClr>
              </a:solidFill>
              <a:latin typeface="Tw Cen MT"/>
              <a:ea typeface="+mn-ea"/>
              <a:cs typeface="B Nazanin" panose="00000400000000000000" pitchFamily="2" charset="-78"/>
            </a:rPr>
            <a:t>قطع مکرر جریان ترافیک</a:t>
          </a:r>
          <a:endParaRPr lang="en-CA" sz="2000" kern="1200" dirty="0">
            <a:solidFill>
              <a:sysClr val="windowText" lastClr="000000">
                <a:hueOff val="0"/>
                <a:satOff val="0"/>
                <a:lumOff val="0"/>
                <a:alphaOff val="0"/>
              </a:sysClr>
            </a:solidFill>
            <a:latin typeface="Tw Cen MT"/>
            <a:ea typeface="+mn-ea"/>
            <a:cs typeface="B Nazanin" panose="00000400000000000000" pitchFamily="2" charset="-78"/>
          </a:endParaRPr>
        </a:p>
      </dsp:txBody>
      <dsp:txXfrm>
        <a:off x="4664607" y="2428635"/>
        <a:ext cx="1796309" cy="9039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183C2-D598-495A-BC0F-64ED0E0F57EB}">
      <dsp:nvSpPr>
        <dsp:cNvPr id="0" name=""/>
        <dsp:cNvSpPr/>
      </dsp:nvSpPr>
      <dsp:spPr>
        <a:xfrm>
          <a:off x="0" y="409571"/>
          <a:ext cx="7707263" cy="604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990B96-8BB6-44A1-8349-3D0137A4364D}">
      <dsp:nvSpPr>
        <dsp:cNvPr id="0" name=""/>
        <dsp:cNvSpPr/>
      </dsp:nvSpPr>
      <dsp:spPr>
        <a:xfrm>
          <a:off x="385363" y="55331"/>
          <a:ext cx="5395084" cy="708480"/>
        </a:xfrm>
        <a:prstGeom prst="roundRect">
          <a:avLst/>
        </a:prstGeom>
        <a:solidFill>
          <a:srgbClr val="66006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921" tIns="0" rIns="203921" bIns="0" numCol="1" spcCol="1270" anchor="ctr" anchorCtr="0">
          <a:noAutofit/>
        </a:bodyPr>
        <a:lstStyle/>
        <a:p>
          <a:pPr lvl="0" algn="l" defTabSz="889000">
            <a:lnSpc>
              <a:spcPct val="90000"/>
            </a:lnSpc>
            <a:spcBef>
              <a:spcPct val="0"/>
            </a:spcBef>
            <a:spcAft>
              <a:spcPct val="35000"/>
            </a:spcAft>
          </a:pPr>
          <a:r>
            <a:rPr lang="fa-IR" sz="2000" kern="1200" dirty="0" smtClean="0"/>
            <a:t>حفظ خط خیابان و رابطه موجود بین ساختمان-خیابان</a:t>
          </a:r>
          <a:endParaRPr lang="en-US" sz="2000" kern="1200" dirty="0"/>
        </a:p>
      </dsp:txBody>
      <dsp:txXfrm>
        <a:off x="419948" y="89916"/>
        <a:ext cx="5325914" cy="639310"/>
      </dsp:txXfrm>
    </dsp:sp>
    <dsp:sp modelId="{791B658C-0CDC-446F-A658-2A110D32EA11}">
      <dsp:nvSpPr>
        <dsp:cNvPr id="0" name=""/>
        <dsp:cNvSpPr/>
      </dsp:nvSpPr>
      <dsp:spPr>
        <a:xfrm>
          <a:off x="0" y="1498211"/>
          <a:ext cx="7707263" cy="604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D8D7EC-F62B-4A21-9F8C-6F0932BD3155}">
      <dsp:nvSpPr>
        <dsp:cNvPr id="0" name=""/>
        <dsp:cNvSpPr/>
      </dsp:nvSpPr>
      <dsp:spPr>
        <a:xfrm>
          <a:off x="385363" y="1143971"/>
          <a:ext cx="5395084" cy="708480"/>
        </a:xfrm>
        <a:prstGeom prst="roundRect">
          <a:avLst/>
        </a:prstGeom>
        <a:solidFill>
          <a:srgbClr val="66006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921" tIns="0" rIns="203921" bIns="0" numCol="1" spcCol="1270" anchor="ctr" anchorCtr="0">
          <a:noAutofit/>
        </a:bodyPr>
        <a:lstStyle/>
        <a:p>
          <a:pPr lvl="0" algn="l" defTabSz="889000">
            <a:lnSpc>
              <a:spcPct val="90000"/>
            </a:lnSpc>
            <a:spcBef>
              <a:spcPct val="0"/>
            </a:spcBef>
            <a:spcAft>
              <a:spcPct val="35000"/>
            </a:spcAft>
          </a:pPr>
          <a:r>
            <a:rPr lang="fa-IR" sz="2000" kern="1200" dirty="0" smtClean="0"/>
            <a:t>حفظ ارتفاع ساختمان ها در جداره خیابان</a:t>
          </a:r>
          <a:endParaRPr lang="en-US" sz="2000" kern="1200" dirty="0"/>
        </a:p>
      </dsp:txBody>
      <dsp:txXfrm>
        <a:off x="419948" y="1178556"/>
        <a:ext cx="5325914" cy="639310"/>
      </dsp:txXfrm>
    </dsp:sp>
    <dsp:sp modelId="{8C36A64D-D456-4BA6-BD08-641672F89002}">
      <dsp:nvSpPr>
        <dsp:cNvPr id="0" name=""/>
        <dsp:cNvSpPr/>
      </dsp:nvSpPr>
      <dsp:spPr>
        <a:xfrm>
          <a:off x="0" y="2586851"/>
          <a:ext cx="7707263" cy="604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88873D-1573-4082-B876-66ABF641EB6B}">
      <dsp:nvSpPr>
        <dsp:cNvPr id="0" name=""/>
        <dsp:cNvSpPr/>
      </dsp:nvSpPr>
      <dsp:spPr>
        <a:xfrm>
          <a:off x="385363" y="2232611"/>
          <a:ext cx="5395084" cy="708480"/>
        </a:xfrm>
        <a:prstGeom prst="roundRect">
          <a:avLst/>
        </a:prstGeom>
        <a:solidFill>
          <a:srgbClr val="66006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921" tIns="0" rIns="203921" bIns="0" numCol="1" spcCol="1270" anchor="ctr" anchorCtr="0">
          <a:noAutofit/>
        </a:bodyPr>
        <a:lstStyle/>
        <a:p>
          <a:pPr lvl="0" algn="l" defTabSz="1066800">
            <a:lnSpc>
              <a:spcPct val="90000"/>
            </a:lnSpc>
            <a:spcBef>
              <a:spcPct val="0"/>
            </a:spcBef>
            <a:spcAft>
              <a:spcPct val="35000"/>
            </a:spcAft>
          </a:pPr>
          <a:r>
            <a:rPr lang="fa-IR" sz="2400" kern="1200" smtClean="0"/>
            <a:t>ایجاد کلوناد ممتد در امتداد آن</a:t>
          </a:r>
          <a:endParaRPr lang="en-US" sz="2400" kern="1200"/>
        </a:p>
      </dsp:txBody>
      <dsp:txXfrm>
        <a:off x="419948" y="2267196"/>
        <a:ext cx="5325914" cy="639310"/>
      </dsp:txXfrm>
    </dsp:sp>
  </dsp:spTree>
</dsp:drawing>
</file>

<file path=ppt/diagrams/layout1.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3796" y="1122363"/>
            <a:ext cx="10364411"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13796" y="3602038"/>
            <a:ext cx="1036441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58461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7" y="4289374"/>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7" y="621323"/>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9"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19408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2"/>
            <a:ext cx="10353763"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7"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53778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5"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3" y="4204821"/>
            <a:ext cx="10353763"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
        <p:nvSpPr>
          <p:cNvPr id="10" name="TextBox 9"/>
          <p:cNvSpPr txBox="1"/>
          <p:nvPr/>
        </p:nvSpPr>
        <p:spPr>
          <a:xfrm>
            <a:off x="673660" y="64174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rtl="0"/>
            <a:r>
              <a:rPr lang="en-US" sz="8000" dirty="0">
                <a:solidFill>
                  <a:prstClr val="white"/>
                </a:solidFill>
                <a:effectLst/>
              </a:rPr>
              <a:t>“</a:t>
            </a:r>
          </a:p>
        </p:txBody>
      </p:sp>
      <p:sp>
        <p:nvSpPr>
          <p:cNvPr id="14" name="TextBox 13"/>
          <p:cNvSpPr txBox="1"/>
          <p:nvPr/>
        </p:nvSpPr>
        <p:spPr>
          <a:xfrm>
            <a:off x="10595628" y="307337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0"/>
            <a:r>
              <a:rPr lang="en-US" sz="8000" dirty="0">
                <a:solidFill>
                  <a:prstClr val="white"/>
                </a:solidFill>
                <a:effectLst/>
              </a:rPr>
              <a:t>”</a:t>
            </a:r>
          </a:p>
        </p:txBody>
      </p:sp>
    </p:spTree>
    <p:extLst>
      <p:ext uri="{BB962C8B-B14F-4D97-AF65-F5344CB8AC3E}">
        <p14:creationId xmlns:p14="http://schemas.microsoft.com/office/powerpoint/2010/main" val="64286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7" y="2126944"/>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32205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3" y="609602"/>
            <a:ext cx="10353763"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5" y="2088321"/>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5"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9"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9"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9"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7"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763504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2"/>
            <a:ext cx="10353763"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6" y="3989147"/>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092235"/>
            <a:ext cx="2940051"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6" y="4565409"/>
            <a:ext cx="3298955"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2" y="3989147"/>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092235"/>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565408"/>
            <a:ext cx="3300336"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3989147"/>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5" y="2092235"/>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7" y="4565410"/>
            <a:ext cx="3294259" cy="122579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46902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60983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609601"/>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6" y="609601"/>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37187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28306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8"/>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40"/>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1481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7" y="609602"/>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21"/>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21"/>
            <a:ext cx="5094155"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8959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7" y="609602"/>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20569" y="2088320"/>
            <a:ext cx="4800435"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78974" y="2088320"/>
            <a:ext cx="4788583"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0322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62482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3382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5"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2"/>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2535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9" y="609600"/>
            <a:ext cx="5556804"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99910" y="758881"/>
            <a:ext cx="3955917"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2971800"/>
            <a:ext cx="5561656"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12/13/2019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035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7" y="609602"/>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3"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7"/>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pPr rtl="0"/>
            <a:fld id="{435E84AE-C146-407D-B021-D2345EAF29F4}" type="datetimeFigureOut">
              <a:rPr lang="en-US" smtClean="0">
                <a:solidFill>
                  <a:prstClr val="white">
                    <a:tint val="75000"/>
                  </a:prstClr>
                </a:solidFill>
              </a:rPr>
              <a:pPr rtl="0"/>
              <a:t>12/13/2019</a:t>
            </a:fld>
            <a:endParaRPr lang="en-US">
              <a:solidFill>
                <a:prstClr val="white">
                  <a:tint val="75000"/>
                </a:prstClr>
              </a:solidFill>
            </a:endParaRPr>
          </a:p>
        </p:txBody>
      </p:sp>
      <p:sp>
        <p:nvSpPr>
          <p:cNvPr id="5" name="Footer Placeholder 4"/>
          <p:cNvSpPr>
            <a:spLocks noGrp="1"/>
          </p:cNvSpPr>
          <p:nvPr>
            <p:ph type="ftr" sz="quarter" idx="3"/>
          </p:nvPr>
        </p:nvSpPr>
        <p:spPr>
          <a:xfrm>
            <a:off x="913796" y="5883277"/>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pPr rtl="0"/>
            <a:endParaRPr lang="en-US">
              <a:solidFill>
                <a:prstClr val="white">
                  <a:tint val="75000"/>
                </a:prstClr>
              </a:solidFill>
            </a:endParaRPr>
          </a:p>
        </p:txBody>
      </p:sp>
      <p:sp>
        <p:nvSpPr>
          <p:cNvPr id="6" name="Slide Number Placeholder 5"/>
          <p:cNvSpPr>
            <a:spLocks noGrp="1"/>
          </p:cNvSpPr>
          <p:nvPr>
            <p:ph type="sldNum" sz="quarter" idx="4"/>
          </p:nvPr>
        </p:nvSpPr>
        <p:spPr>
          <a:xfrm>
            <a:off x="10514013" y="5883277"/>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pPr rtl="0"/>
            <a:fld id="{258B1A67-8E24-411E-B0FA-42F5CE83005B}" type="slidenum">
              <a:rPr lang="en-US" smtClean="0">
                <a:solidFill>
                  <a:prstClr val="white">
                    <a:tint val="75000"/>
                  </a:prstClr>
                </a:solidFill>
              </a:rPr>
              <a:pPr rtl="0"/>
              <a:t>‹#›</a:t>
            </a:fld>
            <a:endParaRPr lang="en-US">
              <a:solidFill>
                <a:prstClr val="white">
                  <a:tint val="75000"/>
                </a:prstClr>
              </a:solidFill>
            </a:endParaRPr>
          </a:p>
        </p:txBody>
      </p:sp>
    </p:spTree>
    <p:extLst>
      <p:ext uri="{BB962C8B-B14F-4D97-AF65-F5344CB8AC3E}">
        <p14:creationId xmlns:p14="http://schemas.microsoft.com/office/powerpoint/2010/main" val="194877182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1"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r" defTabSz="914400" rtl="1"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r" defTabSz="914400" rtl="1"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r" defTabSz="914400" rtl="1"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r" defTabSz="914400" rtl="1"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1.jp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79577" y="2708921"/>
            <a:ext cx="7765321" cy="1326321"/>
          </a:xfrm>
        </p:spPr>
        <p:txBody>
          <a:bodyPr>
            <a:normAutofit/>
          </a:bodyPr>
          <a:lstStyle/>
          <a:p>
            <a:r>
              <a:rPr lang="fa-IR" sz="4800" dirty="0">
                <a:cs typeface="B Homa" panose="00000400000000000000" pitchFamily="2" charset="-78"/>
              </a:rPr>
              <a:t>معرفی و بررسی خیابان جورج سیدنی</a:t>
            </a:r>
          </a:p>
        </p:txBody>
      </p:sp>
    </p:spTree>
    <p:extLst>
      <p:ext uri="{BB962C8B-B14F-4D97-AF65-F5344CB8AC3E}">
        <p14:creationId xmlns:p14="http://schemas.microsoft.com/office/powerpoint/2010/main" val="7124703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91544" y="1268761"/>
            <a:ext cx="8229600" cy="458115"/>
          </a:xfrm>
        </p:spPr>
        <p:txBody>
          <a:bodyPr>
            <a:normAutofit fontScale="90000"/>
          </a:bodyPr>
          <a:lstStyle/>
          <a:p>
            <a:pPr algn="r" rtl="1"/>
            <a:r>
              <a:rPr lang="fa-IR" b="1" dirty="0" smtClean="0">
                <a:solidFill>
                  <a:schemeClr val="bg1">
                    <a:lumMod val="95000"/>
                  </a:schemeClr>
                </a:solidFill>
                <a:cs typeface="B Nazanin" pitchFamily="2" charset="-78"/>
              </a:rPr>
              <a:t>نتایج تغییرات</a:t>
            </a:r>
            <a:endParaRPr lang="en-US" b="1" dirty="0">
              <a:solidFill>
                <a:schemeClr val="bg1">
                  <a:lumMod val="95000"/>
                </a:schemeClr>
              </a:solidFill>
              <a:cs typeface="B Nazanin" pitchFamily="2" charset="-78"/>
            </a:endParaRPr>
          </a:p>
        </p:txBody>
      </p:sp>
      <p:graphicFrame>
        <p:nvGraphicFramePr>
          <p:cNvPr id="4" name="Content Placeholder 3"/>
          <p:cNvGraphicFramePr>
            <a:graphicFrameLocks noGrp="1"/>
          </p:cNvGraphicFramePr>
          <p:nvPr>
            <p:ph idx="1"/>
            <p:extLst/>
          </p:nvPr>
        </p:nvGraphicFramePr>
        <p:xfrm>
          <a:off x="2135561" y="1916833"/>
          <a:ext cx="8067303" cy="45609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216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graphicEl>
                                              <a:dgm id="{621A6C19-87E9-4BFA-B3E4-53C83D4300CF}"/>
                                            </p:graphicEl>
                                          </p:spTgt>
                                        </p:tgtEl>
                                        <p:attrNameLst>
                                          <p:attrName>style.visibility</p:attrName>
                                        </p:attrNameLst>
                                      </p:cBhvr>
                                      <p:to>
                                        <p:strVal val="visible"/>
                                      </p:to>
                                    </p:set>
                                    <p:animEffect transition="in" filter="barn(inVertical)">
                                      <p:cBhvr>
                                        <p:cTn id="7" dur="500"/>
                                        <p:tgtEl>
                                          <p:spTgt spid="4">
                                            <p:graphicEl>
                                              <a:dgm id="{621A6C19-87E9-4BFA-B3E4-53C83D4300C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graphicEl>
                                              <a:dgm id="{D9AF710D-0D33-45A5-9225-29EBB4D7BE8B}"/>
                                            </p:graphicEl>
                                          </p:spTgt>
                                        </p:tgtEl>
                                        <p:attrNameLst>
                                          <p:attrName>style.visibility</p:attrName>
                                        </p:attrNameLst>
                                      </p:cBhvr>
                                      <p:to>
                                        <p:strVal val="visible"/>
                                      </p:to>
                                    </p:set>
                                    <p:animEffect transition="in" filter="barn(inVertical)">
                                      <p:cBhvr>
                                        <p:cTn id="12" dur="500"/>
                                        <p:tgtEl>
                                          <p:spTgt spid="4">
                                            <p:graphicEl>
                                              <a:dgm id="{D9AF710D-0D33-45A5-9225-29EBB4D7BE8B}"/>
                                            </p:graphic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4">
                                            <p:graphicEl>
                                              <a:dgm id="{D3D67150-1684-4178-A324-5B2A6C9F882A}"/>
                                            </p:graphicEl>
                                          </p:spTgt>
                                        </p:tgtEl>
                                        <p:attrNameLst>
                                          <p:attrName>style.visibility</p:attrName>
                                        </p:attrNameLst>
                                      </p:cBhvr>
                                      <p:to>
                                        <p:strVal val="visible"/>
                                      </p:to>
                                    </p:set>
                                    <p:animEffect transition="in" filter="barn(inVertical)">
                                      <p:cBhvr>
                                        <p:cTn id="15" dur="500"/>
                                        <p:tgtEl>
                                          <p:spTgt spid="4">
                                            <p:graphicEl>
                                              <a:dgm id="{D3D67150-1684-4178-A324-5B2A6C9F882A}"/>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4">
                                            <p:graphicEl>
                                              <a:dgm id="{25C2CF86-A6CA-4CD0-A5A5-F13E7A30A9E3}"/>
                                            </p:graphicEl>
                                          </p:spTgt>
                                        </p:tgtEl>
                                        <p:attrNameLst>
                                          <p:attrName>style.visibility</p:attrName>
                                        </p:attrNameLst>
                                      </p:cBhvr>
                                      <p:to>
                                        <p:strVal val="visible"/>
                                      </p:to>
                                    </p:set>
                                    <p:animEffect transition="in" filter="barn(inVertical)">
                                      <p:cBhvr>
                                        <p:cTn id="20" dur="500"/>
                                        <p:tgtEl>
                                          <p:spTgt spid="4">
                                            <p:graphicEl>
                                              <a:dgm id="{25C2CF86-A6CA-4CD0-A5A5-F13E7A30A9E3}"/>
                                            </p:graphicEl>
                                          </p:spTgt>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4">
                                            <p:graphicEl>
                                              <a:dgm id="{75BFE1FF-D44B-48AF-9AF2-84E08E6BDBEB}"/>
                                            </p:graphicEl>
                                          </p:spTgt>
                                        </p:tgtEl>
                                        <p:attrNameLst>
                                          <p:attrName>style.visibility</p:attrName>
                                        </p:attrNameLst>
                                      </p:cBhvr>
                                      <p:to>
                                        <p:strVal val="visible"/>
                                      </p:to>
                                    </p:set>
                                    <p:animEffect transition="in" filter="barn(inVertical)">
                                      <p:cBhvr>
                                        <p:cTn id="23" dur="500"/>
                                        <p:tgtEl>
                                          <p:spTgt spid="4">
                                            <p:graphicEl>
                                              <a:dgm id="{75BFE1FF-D44B-48AF-9AF2-84E08E6BDBEB}"/>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4">
                                            <p:graphicEl>
                                              <a:dgm id="{9700326A-5FE4-4787-BD34-D384E2454EAD}"/>
                                            </p:graphicEl>
                                          </p:spTgt>
                                        </p:tgtEl>
                                        <p:attrNameLst>
                                          <p:attrName>style.visibility</p:attrName>
                                        </p:attrNameLst>
                                      </p:cBhvr>
                                      <p:to>
                                        <p:strVal val="visible"/>
                                      </p:to>
                                    </p:set>
                                    <p:animEffect transition="in" filter="barn(inVertical)">
                                      <p:cBhvr>
                                        <p:cTn id="28" dur="500"/>
                                        <p:tgtEl>
                                          <p:spTgt spid="4">
                                            <p:graphicEl>
                                              <a:dgm id="{9700326A-5FE4-4787-BD34-D384E2454EAD}"/>
                                            </p:graphicEl>
                                          </p:spTgt>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4">
                                            <p:graphicEl>
                                              <a:dgm id="{9DDDDB4D-8E77-40AE-8DCF-C7A7238E1875}"/>
                                            </p:graphicEl>
                                          </p:spTgt>
                                        </p:tgtEl>
                                        <p:attrNameLst>
                                          <p:attrName>style.visibility</p:attrName>
                                        </p:attrNameLst>
                                      </p:cBhvr>
                                      <p:to>
                                        <p:strVal val="visible"/>
                                      </p:to>
                                    </p:set>
                                    <p:animEffect transition="in" filter="barn(inVertical)">
                                      <p:cBhvr>
                                        <p:cTn id="31" dur="500"/>
                                        <p:tgtEl>
                                          <p:spTgt spid="4">
                                            <p:graphicEl>
                                              <a:dgm id="{9DDDDB4D-8E77-40AE-8DCF-C7A7238E1875}"/>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4">
                                            <p:graphicEl>
                                              <a:dgm id="{F86B2BFC-DA8E-4721-82B6-813479A72F34}"/>
                                            </p:graphicEl>
                                          </p:spTgt>
                                        </p:tgtEl>
                                        <p:attrNameLst>
                                          <p:attrName>style.visibility</p:attrName>
                                        </p:attrNameLst>
                                      </p:cBhvr>
                                      <p:to>
                                        <p:strVal val="visible"/>
                                      </p:to>
                                    </p:set>
                                    <p:animEffect transition="in" filter="barn(inVertical)">
                                      <p:cBhvr>
                                        <p:cTn id="36" dur="500"/>
                                        <p:tgtEl>
                                          <p:spTgt spid="4">
                                            <p:graphicEl>
                                              <a:dgm id="{F86B2BFC-DA8E-4721-82B6-813479A72F34}"/>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4">
                                            <p:graphicEl>
                                              <a:dgm id="{C9BDC5D5-C5F8-4DB4-9C06-34BB16A2C02F}"/>
                                            </p:graphicEl>
                                          </p:spTgt>
                                        </p:tgtEl>
                                        <p:attrNameLst>
                                          <p:attrName>style.visibility</p:attrName>
                                        </p:attrNameLst>
                                      </p:cBhvr>
                                      <p:to>
                                        <p:strVal val="visible"/>
                                      </p:to>
                                    </p:set>
                                    <p:animEffect transition="in" filter="barn(inVertical)">
                                      <p:cBhvr>
                                        <p:cTn id="41" dur="500"/>
                                        <p:tgtEl>
                                          <p:spTgt spid="4">
                                            <p:graphicEl>
                                              <a:dgm id="{C9BDC5D5-C5F8-4DB4-9C06-34BB16A2C02F}"/>
                                            </p:graphicEl>
                                          </p:spTgt>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4">
                                            <p:graphicEl>
                                              <a:dgm id="{15E42A8C-A047-491F-9BC0-FC995AEAE02E}"/>
                                            </p:graphicEl>
                                          </p:spTgt>
                                        </p:tgtEl>
                                        <p:attrNameLst>
                                          <p:attrName>style.visibility</p:attrName>
                                        </p:attrNameLst>
                                      </p:cBhvr>
                                      <p:to>
                                        <p:strVal val="visible"/>
                                      </p:to>
                                    </p:set>
                                    <p:animEffect transition="in" filter="barn(inVertical)">
                                      <p:cBhvr>
                                        <p:cTn id="44" dur="500"/>
                                        <p:tgtEl>
                                          <p:spTgt spid="4">
                                            <p:graphicEl>
                                              <a:dgm id="{15E42A8C-A047-491F-9BC0-FC995AEAE02E}"/>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4">
                                            <p:graphicEl>
                                              <a:dgm id="{8AF70C3A-83FC-4FF5-B487-4D6A37C6D924}"/>
                                            </p:graphicEl>
                                          </p:spTgt>
                                        </p:tgtEl>
                                        <p:attrNameLst>
                                          <p:attrName>style.visibility</p:attrName>
                                        </p:attrNameLst>
                                      </p:cBhvr>
                                      <p:to>
                                        <p:strVal val="visible"/>
                                      </p:to>
                                    </p:set>
                                    <p:animEffect transition="in" filter="barn(inVertical)">
                                      <p:cBhvr>
                                        <p:cTn id="49" dur="500"/>
                                        <p:tgtEl>
                                          <p:spTgt spid="4">
                                            <p:graphicEl>
                                              <a:dgm id="{8AF70C3A-83FC-4FF5-B487-4D6A37C6D924}"/>
                                            </p:graphicEl>
                                          </p:spTgt>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4">
                                            <p:graphicEl>
                                              <a:dgm id="{ADD8788D-A77A-4669-A09F-26B89A947895}"/>
                                            </p:graphicEl>
                                          </p:spTgt>
                                        </p:tgtEl>
                                        <p:attrNameLst>
                                          <p:attrName>style.visibility</p:attrName>
                                        </p:attrNameLst>
                                      </p:cBhvr>
                                      <p:to>
                                        <p:strVal val="visible"/>
                                      </p:to>
                                    </p:set>
                                    <p:animEffect transition="in" filter="barn(inVertical)">
                                      <p:cBhvr>
                                        <p:cTn id="52" dur="500"/>
                                        <p:tgtEl>
                                          <p:spTgt spid="4">
                                            <p:graphicEl>
                                              <a:dgm id="{ADD8788D-A77A-4669-A09F-26B89A94789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r" rtl="1"/>
            <a:r>
              <a:rPr lang="fa-IR" sz="2400" dirty="0">
                <a:cs typeface="B Nazanin" pitchFamily="2" charset="-78"/>
              </a:rPr>
              <a:t>ولی این تغییرات نتوانست خیابان جورج را تبدیل به یک خیابان  بزرگ و مهم کند مقطع آن طوری که بود هست ودر غیاب یک قدرت مرکزی که از تغییرات حمایت کند ، تا حدود زیادی همان گونه که هست خواهد ماند.بهبود کیفیت خیابان جورج هم چنان یک پروژه ی فوق العاده ی شایسته ی برنده ی جایزه ی معماری منظر باقی ماند،نوسازی خیابان جورج دارای آثار محرکی بود و موجب بهبود نمای برخی از مغازه ها در امتداد خیابان وبه خصوص در اطراف میدان راه آهن شد.</a:t>
            </a:r>
          </a:p>
          <a:p>
            <a:pPr algn="r" rtl="1"/>
            <a:r>
              <a:rPr lang="fa-IR" sz="2400" dirty="0">
                <a:cs typeface="B Nazanin" pitchFamily="2" charset="-78"/>
              </a:rPr>
              <a:t>این پروژه همراه با پروژه های مشابه وهمچنین افزایش تعداد واحد های آپارتمانی در بخش مرکزی سیدنی سبب شد کافه های بیشتری در پیاده رو های خیابان های شهر مستقر شده و موجب به وجود آمدن مجموعه ای از رویدادهای زنجیره ای شدند که درنهایت به سرزندگی بخش اضافه کرد.علاوه بر این موجب طراحی مجدد سایر خیابان های شهر شد و به این ترتیب الگویی به دست آمد</a:t>
            </a:r>
            <a:r>
              <a:rPr lang="fa-IR" sz="2400" dirty="0">
                <a:cs typeface="B Nazanin" pitchFamily="2" charset="-78"/>
              </a:rPr>
              <a:t>. (</a:t>
            </a:r>
            <a:r>
              <a:rPr lang="fa-IR" sz="2400" dirty="0">
                <a:cs typeface="B Nazanin" pitchFamily="2" charset="-78"/>
              </a:rPr>
              <a:t>لنگ،1391:134)</a:t>
            </a:r>
            <a:endParaRPr lang="en-US" sz="2400" dirty="0">
              <a:cs typeface="B Nazanin" pitchFamily="2" charset="-78"/>
            </a:endParaRPr>
          </a:p>
        </p:txBody>
      </p:sp>
    </p:spTree>
    <p:extLst>
      <p:ext uri="{BB962C8B-B14F-4D97-AF65-F5344CB8AC3E}">
        <p14:creationId xmlns:p14="http://schemas.microsoft.com/office/powerpoint/2010/main" val="6966186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a:cs typeface="B Nazanin" pitchFamily="2" charset="-78"/>
              </a:rPr>
              <a:t>هدف خیابان جورج در طرح فعلی کنترل توسعه ی مرکز شهر عبارت است از :</a:t>
            </a:r>
            <a:endParaRPr lang="en-US" sz="2400" dirty="0">
              <a:cs typeface="B Nazanin" pitchFamily="2" charset="-78"/>
            </a:endParaRPr>
          </a:p>
        </p:txBody>
      </p:sp>
      <p:graphicFrame>
        <p:nvGraphicFramePr>
          <p:cNvPr id="4" name="Content Placeholder 3"/>
          <p:cNvGraphicFramePr>
            <a:graphicFrameLocks noGrp="1"/>
          </p:cNvGraphicFramePr>
          <p:nvPr>
            <p:ph idx="1"/>
            <p:extLst/>
          </p:nvPr>
        </p:nvGraphicFramePr>
        <p:xfrm>
          <a:off x="2495600" y="2054226"/>
          <a:ext cx="7707263" cy="3246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319953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r>
              <a:rPr lang="fa-IR" sz="2400" dirty="0">
                <a:cs typeface="B Nazanin" pitchFamily="2" charset="-78"/>
              </a:rPr>
              <a:t>بر اساس طرح ، در ها و ورودی ها باید در هر ساختمان مورد تاکید قرار گیرد. ترکیب طرح کنترل توسعه وکار منظر سازی روی خیابان جرج بدون تردید طراحی شهری است و یکی بدون دیگری نمی تواند چنین نقشی داشته باشد.</a:t>
            </a:r>
            <a:endParaRPr lang="en-US" sz="2400" dirty="0">
              <a:cs typeface="B Nazanin" pitchFamily="2" charset="-78"/>
            </a:endParaRPr>
          </a:p>
        </p:txBody>
      </p:sp>
    </p:spTree>
    <p:extLst>
      <p:ext uri="{BB962C8B-B14F-4D97-AF65-F5344CB8AC3E}">
        <p14:creationId xmlns:p14="http://schemas.microsoft.com/office/powerpoint/2010/main" val="21058458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b="1" dirty="0" smtClean="0">
                <a:solidFill>
                  <a:schemeClr val="bg1"/>
                </a:solidFill>
                <a:cs typeface="B Nazanin" pitchFamily="2" charset="-78"/>
              </a:rPr>
              <a:t>نظر </a:t>
            </a:r>
            <a:r>
              <a:rPr lang="fa-IR" b="1" dirty="0" smtClean="0">
                <a:solidFill>
                  <a:schemeClr val="bg1"/>
                </a:solidFill>
                <a:cs typeface="B Nazanin" pitchFamily="2" charset="-78"/>
              </a:rPr>
              <a:t>شخصی</a:t>
            </a:r>
            <a:endParaRPr lang="en-US" b="1" dirty="0">
              <a:solidFill>
                <a:schemeClr val="bg1"/>
              </a:solidFill>
              <a:cs typeface="B Nazanin" pitchFamily="2" charset="-78"/>
            </a:endParaRPr>
          </a:p>
        </p:txBody>
      </p:sp>
      <p:sp>
        <p:nvSpPr>
          <p:cNvPr id="4" name="Content Placeholder 3"/>
          <p:cNvSpPr>
            <a:spLocks noGrp="1"/>
          </p:cNvSpPr>
          <p:nvPr>
            <p:ph idx="1"/>
          </p:nvPr>
        </p:nvSpPr>
        <p:spPr/>
        <p:txBody>
          <a:bodyPr>
            <a:normAutofit/>
          </a:bodyPr>
          <a:lstStyle/>
          <a:p>
            <a:pPr marL="0" indent="0">
              <a:buNone/>
            </a:pPr>
            <a:r>
              <a:rPr lang="fa-IR" sz="2400" dirty="0">
                <a:solidFill>
                  <a:schemeClr val="bg1"/>
                </a:solidFill>
                <a:cs typeface="B Homa" panose="00000400000000000000" pitchFamily="2" charset="-78"/>
              </a:rPr>
              <a:t>خیابان جورج را میتوان الگویی به عنوان یک فضای شهری در نظر گرفت که با اعمال تغییرات از یک فضای سرد و بی روح به یک محیط شهری قابل توجه تبدیل شد . طرح بازسازی که شاید بتوان گفت بسیاری از خیابان های شهری شهرهای ایران محتاج آن هستند تا سرزنده و فعال شوند.</a:t>
            </a:r>
          </a:p>
          <a:p>
            <a:pPr marL="0" indent="0">
              <a:buNone/>
            </a:pPr>
            <a:endParaRPr lang="fa-IR" sz="2400" dirty="0">
              <a:cs typeface="B Homa" panose="00000400000000000000" pitchFamily="2" charset="-78"/>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8961" y="4149080"/>
            <a:ext cx="1728192" cy="2444562"/>
          </a:xfrm>
          <a:prstGeom prst="rect">
            <a:avLst/>
          </a:prstGeom>
        </p:spPr>
      </p:pic>
    </p:spTree>
    <p:extLst>
      <p:ext uri="{BB962C8B-B14F-4D97-AF65-F5344CB8AC3E}">
        <p14:creationId xmlns:p14="http://schemas.microsoft.com/office/powerpoint/2010/main" val="619886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wipe(down)">
                                      <p:cBhvr>
                                        <p:cTn id="25"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b="1" dirty="0" smtClean="0">
                <a:cs typeface="B Nazanin" pitchFamily="2" charset="-78"/>
              </a:rPr>
              <a:t>منابع</a:t>
            </a:r>
            <a:endParaRPr lang="en-US" b="1" dirty="0">
              <a:cs typeface="B Nazanin" pitchFamily="2" charset="-78"/>
            </a:endParaRPr>
          </a:p>
        </p:txBody>
      </p:sp>
      <p:sp>
        <p:nvSpPr>
          <p:cNvPr id="3" name="Content Placeholder 2"/>
          <p:cNvSpPr>
            <a:spLocks noGrp="1"/>
          </p:cNvSpPr>
          <p:nvPr>
            <p:ph idx="1"/>
          </p:nvPr>
        </p:nvSpPr>
        <p:spPr/>
        <p:txBody>
          <a:bodyPr/>
          <a:lstStyle/>
          <a:p>
            <a:pPr lvl="0" algn="r" rtl="1"/>
            <a:r>
              <a:rPr lang="fa-IR" sz="2400" dirty="0">
                <a:solidFill>
                  <a:prstClr val="white"/>
                </a:solidFill>
                <a:latin typeface="Adobe Devanagari" panose="02040503050201020203" pitchFamily="18" charset="0"/>
                <a:cs typeface="Adobe Devanagari" panose="02040503050201020203" pitchFamily="18" charset="0"/>
              </a:rPr>
              <a:t>لنگ ، جان (1391) ،"طراحی شهری" ، ترجمه بحرینی، انتشارات دانشگاه تهران </a:t>
            </a:r>
            <a:r>
              <a:rPr lang="fa-IR" sz="2400" dirty="0">
                <a:solidFill>
                  <a:prstClr val="white"/>
                </a:solidFill>
                <a:latin typeface="Adobe Devanagari" panose="02040503050201020203" pitchFamily="18" charset="0"/>
                <a:cs typeface="Adobe Devanagari" panose="02040503050201020203" pitchFamily="18" charset="0"/>
              </a:rPr>
              <a:t>.</a:t>
            </a:r>
            <a:endParaRPr lang="en-US" sz="2400" dirty="0">
              <a:solidFill>
                <a:prstClr val="white"/>
              </a:solidFill>
              <a:latin typeface="Adobe Devanagari" panose="02040503050201020203" pitchFamily="18" charset="0"/>
              <a:cs typeface="Adobe Devanagari" panose="02040503050201020203" pitchFamily="18" charset="0"/>
            </a:endParaRPr>
          </a:p>
          <a:p>
            <a:pPr lvl="0" algn="r" rtl="1"/>
            <a:r>
              <a:rPr lang="en-US" dirty="0" smtClean="0">
                <a:solidFill>
                  <a:prstClr val="white"/>
                </a:solidFill>
                <a:latin typeface="Adobe Devanagari" panose="02040503050201020203" pitchFamily="18" charset="0"/>
                <a:cs typeface="Adobe Devanagari" panose="02040503050201020203" pitchFamily="18" charset="0"/>
              </a:rPr>
              <a:t>www.wikipedia.org</a:t>
            </a:r>
            <a:endParaRPr lang="en-US" dirty="0">
              <a:solidFill>
                <a:prstClr val="white"/>
              </a:solidFill>
              <a:latin typeface="Adobe Devanagari" panose="02040503050201020203" pitchFamily="18" charset="0"/>
              <a:cs typeface="Adobe Devanagari" panose="02040503050201020203" pitchFamily="18" charset="0"/>
            </a:endParaRPr>
          </a:p>
          <a:p>
            <a:pPr algn="r" rtl="1"/>
            <a:r>
              <a:rPr lang="en-US" dirty="0" smtClean="0"/>
              <a:t>www.owenwilson.com</a:t>
            </a:r>
            <a:endParaRPr lang="fa-IR" dirty="0" smtClean="0">
              <a:cs typeface="B Homa" panose="00000400000000000000" pitchFamily="2" charset="-78"/>
            </a:endParaRPr>
          </a:p>
          <a:p>
            <a:pPr lvl="0" algn="r" rtl="1"/>
            <a:r>
              <a:rPr lang="en-US" dirty="0" smtClean="0">
                <a:solidFill>
                  <a:prstClr val="white"/>
                </a:solidFill>
                <a:latin typeface="Adobe Devanagari" panose="02040503050201020203" pitchFamily="18" charset="0"/>
                <a:cs typeface="Adobe Devanagari" panose="02040503050201020203" pitchFamily="18" charset="0"/>
              </a:rPr>
              <a:t>www.wiki</a:t>
            </a:r>
            <a:r>
              <a:rPr lang="en-US" dirty="0">
                <a:solidFill>
                  <a:prstClr val="white"/>
                </a:solidFill>
                <a:latin typeface="Adobe Devanagari" panose="02040503050201020203" pitchFamily="18" charset="0"/>
                <a:cs typeface="Adobe Devanagari" panose="02040503050201020203" pitchFamily="18" charset="0"/>
              </a:rPr>
              <a:t>m</a:t>
            </a:r>
            <a:r>
              <a:rPr lang="en-US" dirty="0" smtClean="0">
                <a:solidFill>
                  <a:prstClr val="white"/>
                </a:solidFill>
                <a:latin typeface="Adobe Devanagari" panose="02040503050201020203" pitchFamily="18" charset="0"/>
                <a:cs typeface="Adobe Devanagari" panose="02040503050201020203" pitchFamily="18" charset="0"/>
              </a:rPr>
              <a:t>edia.org</a:t>
            </a:r>
            <a:endParaRPr lang="en-US" dirty="0">
              <a:solidFill>
                <a:prstClr val="white"/>
              </a:solidFill>
              <a:latin typeface="Adobe Devanagari" panose="02040503050201020203" pitchFamily="18" charset="0"/>
              <a:cs typeface="Adobe Devanagari" panose="02040503050201020203" pitchFamily="18" charset="0"/>
            </a:endParaRPr>
          </a:p>
          <a:p>
            <a:pPr algn="r" rtl="1"/>
            <a:endParaRPr lang="en-US" dirty="0"/>
          </a:p>
        </p:txBody>
      </p:sp>
    </p:spTree>
    <p:extLst>
      <p:ext uri="{BB962C8B-B14F-4D97-AF65-F5344CB8AC3E}">
        <p14:creationId xmlns:p14="http://schemas.microsoft.com/office/powerpoint/2010/main" val="17639956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dirty="0" smtClean="0">
                <a:cs typeface="B Homa" panose="00000400000000000000" pitchFamily="2" charset="-78"/>
              </a:rPr>
              <a:t>خیابان</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algn="just" rtl="1"/>
            <a:r>
              <a:rPr lang="fa-IR" dirty="0">
                <a:cs typeface="B Homa" panose="00000400000000000000" pitchFamily="2" charset="-78"/>
              </a:rPr>
              <a:t> </a:t>
            </a:r>
            <a:r>
              <a:rPr lang="fa-IR" sz="2400" dirty="0">
                <a:cs typeface="B Nazanin" pitchFamily="2" charset="-78"/>
              </a:rPr>
              <a:t>کیفیتی که از شهر برداشت میشود بیش از هر چیز دیگر بستگی به خیابان های آن دارد.شخصیت خیابان ها هم بستگی به طول بلوک ها و مقاطع آن ها دارد.ماهیت وسرعت ترافیک موتوری که از آن عبور میکند،نحوه پارک کردن اتومبیل ماهیت کاربری های طبقه اول ساختمان های دو طرف خیابان و کف سازی و مبلمان خیابان نیز بر کیفیت تاثییر </a:t>
            </a:r>
            <a:r>
              <a:rPr lang="fa-IR" sz="2400" dirty="0">
                <a:cs typeface="B Nazanin" pitchFamily="2" charset="-78"/>
              </a:rPr>
              <a:t>میگذارند.</a:t>
            </a:r>
          </a:p>
          <a:p>
            <a:pPr algn="just" rtl="1"/>
            <a:r>
              <a:rPr lang="fa-IR" sz="2400" dirty="0">
                <a:cs typeface="B Nazanin" pitchFamily="2" charset="-78"/>
              </a:rPr>
              <a:t>در طراحی شهری اخیر ماهیت خیابان های شهری مورد توجه و تاکید قرار گرفته است.امروزه در بسیاری از طرح های شهری دستورالعمل هایی برای نحوه ی قرارگیری ساختمان ها در کنار خیابان ها،کاربری ساختمان ها وعقب نشینی آنها (در صورت لزوم )،درست به همان طریق که برای بولوار های پاریس هاسمن در 150 سال گذشته انجام شد تهیه می </a:t>
            </a:r>
            <a:r>
              <a:rPr lang="fa-IR" sz="2400" dirty="0">
                <a:cs typeface="B Nazanin" pitchFamily="2" charset="-78"/>
              </a:rPr>
              <a:t>شود. (لنگ،1391:132)</a:t>
            </a:r>
          </a:p>
          <a:p>
            <a:pPr algn="just" rtl="1"/>
            <a:endParaRPr lang="en-US" sz="2400" dirty="0">
              <a:cs typeface="B Nazanin" pitchFamily="2" charset="-78"/>
            </a:endParaRPr>
          </a:p>
        </p:txBody>
      </p:sp>
    </p:spTree>
    <p:extLst>
      <p:ext uri="{BB962C8B-B14F-4D97-AF65-F5344CB8AC3E}">
        <p14:creationId xmlns:p14="http://schemas.microsoft.com/office/powerpoint/2010/main" val="540972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6000"/>
            <a:lum/>
          </a:blip>
          <a:srcRect/>
          <a:stretch>
            <a:fillRect l="-12000" r="-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12357" y="188641"/>
            <a:ext cx="8229600" cy="458115"/>
          </a:xfrm>
        </p:spPr>
        <p:txBody>
          <a:bodyPr>
            <a:normAutofit fontScale="90000"/>
          </a:bodyPr>
          <a:lstStyle/>
          <a:p>
            <a:pPr algn="r" rtl="1"/>
            <a:r>
              <a:rPr lang="fa-IR" b="1" dirty="0" smtClean="0">
                <a:solidFill>
                  <a:schemeClr val="bg1"/>
                </a:solidFill>
                <a:cs typeface="B Nazanin" pitchFamily="2" charset="-78"/>
              </a:rPr>
              <a:t>معرفی خیابان جورج</a:t>
            </a:r>
            <a:endParaRPr lang="en-US" b="1" dirty="0">
              <a:solidFill>
                <a:schemeClr val="bg1"/>
              </a:solidFill>
              <a:cs typeface="B Nazanin" pitchFamily="2" charset="-78"/>
            </a:endParaRPr>
          </a:p>
        </p:txBody>
      </p:sp>
      <p:sp>
        <p:nvSpPr>
          <p:cNvPr id="3" name="Content Placeholder 2"/>
          <p:cNvSpPr>
            <a:spLocks noGrp="1"/>
          </p:cNvSpPr>
          <p:nvPr>
            <p:ph idx="1"/>
          </p:nvPr>
        </p:nvSpPr>
        <p:spPr>
          <a:xfrm>
            <a:off x="1865086" y="836713"/>
            <a:ext cx="8229600" cy="3918803"/>
          </a:xfrm>
        </p:spPr>
        <p:txBody>
          <a:bodyPr>
            <a:normAutofit/>
          </a:bodyPr>
          <a:lstStyle/>
          <a:p>
            <a:pPr algn="just" rtl="1"/>
            <a:r>
              <a:rPr lang="fa-IR" sz="2400" dirty="0">
                <a:solidFill>
                  <a:schemeClr val="bg1"/>
                </a:solidFill>
                <a:cs typeface="B Nazanin" pitchFamily="2" charset="-78"/>
              </a:rPr>
              <a:t>خیابان جورج خیابانی به طول 3 کیلومتر است.این خیابان قدیمی ترین و مهمترین خیابان سیدنی است که </a:t>
            </a:r>
            <a:r>
              <a:rPr lang="fa-IR" sz="2400" dirty="0">
                <a:solidFill>
                  <a:schemeClr val="bg1"/>
                </a:solidFill>
                <a:cs typeface="B Nazanin" pitchFamily="2" charset="-78"/>
              </a:rPr>
              <a:t>اصلی </a:t>
            </a:r>
            <a:r>
              <a:rPr lang="fa-IR" sz="2400" dirty="0">
                <a:solidFill>
                  <a:schemeClr val="bg1"/>
                </a:solidFill>
                <a:cs typeface="B Nazanin" pitchFamily="2" charset="-78"/>
              </a:rPr>
              <a:t>ترین ساختمان ها و بلند ترین سازه های شهر را داراست. از بین 100 شرکت مهم استرالیا تقریبا اکثر آنها در این خیابان مستقر هستند.خیابان از شمالی ترین نقطه سیدنی آغاز و تا نزدیکی پل بندر گاه سیدنی و جنوب شهر و ایستگاه مرکزی امتداد دارد جایی که راه </a:t>
            </a:r>
            <a:r>
              <a:rPr lang="fa-IR" sz="2400" dirty="0">
                <a:solidFill>
                  <a:schemeClr val="bg1"/>
                </a:solidFill>
                <a:cs typeface="B Nazanin" pitchFamily="2" charset="-78"/>
              </a:rPr>
              <a:t>آهن </a:t>
            </a:r>
            <a:r>
              <a:rPr lang="fa-IR" sz="2400" dirty="0">
                <a:solidFill>
                  <a:schemeClr val="bg1"/>
                </a:solidFill>
                <a:cs typeface="B Nazanin" pitchFamily="2" charset="-78"/>
              </a:rPr>
              <a:t>اصلی شهر مستقر </a:t>
            </a:r>
            <a:r>
              <a:rPr lang="fa-IR" sz="2400" dirty="0">
                <a:solidFill>
                  <a:schemeClr val="bg1"/>
                </a:solidFill>
                <a:cs typeface="B Nazanin" pitchFamily="2" charset="-78"/>
              </a:rPr>
              <a:t>است.</a:t>
            </a:r>
          </a:p>
        </p:txBody>
      </p:sp>
      <p:pic>
        <p:nvPicPr>
          <p:cNvPr id="4" name="Picture Placeholder 6"/>
          <p:cNvPicPr>
            <a:picLocks noChangeAspect="1"/>
          </p:cNvPicPr>
          <p:nvPr/>
        </p:nvPicPr>
        <p:blipFill>
          <a:blip r:embed="rId3">
            <a:extLst>
              <a:ext uri="{28A0092B-C50C-407E-A947-70E740481C1C}">
                <a14:useLocalDpi xmlns:a14="http://schemas.microsoft.com/office/drawing/2010/main" val="0"/>
              </a:ext>
            </a:extLst>
          </a:blip>
          <a:srcRect t="13352" b="13352"/>
          <a:stretch>
            <a:fillRect/>
          </a:stretch>
        </p:blipFill>
        <p:spPr>
          <a:xfrm>
            <a:off x="1919537" y="2708921"/>
            <a:ext cx="8408733" cy="2664296"/>
          </a:xfrm>
          <a:prstGeom prst="round2DiagRect">
            <a:avLst>
              <a:gd name="adj1" fmla="val 4860"/>
              <a:gd name="adj2" fmla="val 0"/>
            </a:avLst>
          </a:prstGeom>
          <a:ln w="19050" cap="sq">
            <a:solidFill>
              <a:srgbClr val="EEECE1">
                <a:lumMod val="60000"/>
                <a:lumOff val="40000"/>
                <a:alpha val="60000"/>
              </a:srgbClr>
            </a:solidFill>
            <a:miter lim="800000"/>
          </a:ln>
          <a:effectLst>
            <a:outerShdw blurRad="88900" dist="38100" dir="5400000" algn="t" rotWithShape="0">
              <a:prstClr val="black">
                <a:alpha val="40000"/>
              </a:prstClr>
            </a:outerShdw>
          </a:effec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8589" y="5445402"/>
            <a:ext cx="5539680" cy="1384920"/>
          </a:xfrm>
          <a:prstGeom prst="rect">
            <a:avLst/>
          </a:prstGeom>
        </p:spPr>
      </p:pic>
    </p:spTree>
    <p:extLst>
      <p:ext uri="{BB962C8B-B14F-4D97-AF65-F5344CB8AC3E}">
        <p14:creationId xmlns:p14="http://schemas.microsoft.com/office/powerpoint/2010/main" val="3457934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1111711"/>
            <a:ext cx="8229600" cy="458115"/>
          </a:xfrm>
        </p:spPr>
        <p:txBody>
          <a:bodyPr>
            <a:normAutofit fontScale="90000"/>
          </a:bodyPr>
          <a:lstStyle/>
          <a:p>
            <a:pPr algn="r" rtl="1"/>
            <a:r>
              <a:rPr lang="fa-IR" b="1" dirty="0" smtClean="0">
                <a:cs typeface="B Nazanin" pitchFamily="2" charset="-78"/>
              </a:rPr>
              <a:t>معرفی خیابان جورج</a:t>
            </a:r>
            <a:endParaRPr lang="en-US" b="1" dirty="0">
              <a:cs typeface="B Nazanin" pitchFamily="2" charset="-78"/>
            </a:endParaRPr>
          </a:p>
        </p:txBody>
      </p:sp>
      <p:sp>
        <p:nvSpPr>
          <p:cNvPr id="3" name="Content Placeholder 2"/>
          <p:cNvSpPr>
            <a:spLocks noGrp="1"/>
          </p:cNvSpPr>
          <p:nvPr>
            <p:ph idx="1"/>
          </p:nvPr>
        </p:nvSpPr>
        <p:spPr>
          <a:xfrm>
            <a:off x="1972965" y="2054656"/>
            <a:ext cx="8229600" cy="4398681"/>
          </a:xfrm>
        </p:spPr>
        <p:txBody>
          <a:bodyPr>
            <a:normAutofit fontScale="62500" lnSpcReduction="20000"/>
          </a:bodyPr>
          <a:lstStyle/>
          <a:p>
            <a:pPr marL="0" indent="0" algn="just">
              <a:buNone/>
            </a:pPr>
            <a:r>
              <a:rPr lang="fa-IR" sz="3100" dirty="0">
                <a:cs typeface="B Nazanin" pitchFamily="2" charset="-78"/>
              </a:rPr>
              <a:t>ریشه نام خیابان نیز به سنت جورج بر </a:t>
            </a:r>
            <a:r>
              <a:rPr lang="fa-IR" sz="3100" dirty="0">
                <a:cs typeface="B Nazanin" pitchFamily="2" charset="-78"/>
              </a:rPr>
              <a:t>میگردد</a:t>
            </a:r>
          </a:p>
          <a:p>
            <a:pPr marL="0" indent="0" algn="just">
              <a:buNone/>
            </a:pPr>
            <a:r>
              <a:rPr lang="fa-IR" sz="3100" dirty="0">
                <a:cs typeface="B Nazanin" pitchFamily="2" charset="-78"/>
              </a:rPr>
              <a:t> </a:t>
            </a:r>
            <a:r>
              <a:rPr lang="fa-IR" sz="3100" dirty="0">
                <a:cs typeface="B Nazanin" pitchFamily="2" charset="-78"/>
              </a:rPr>
              <a:t>که اولین فرماندهان فاتح استرالیا به نام جورج </a:t>
            </a:r>
            <a:endParaRPr lang="fa-IR" sz="3100" dirty="0">
              <a:cs typeface="B Nazanin" pitchFamily="2" charset="-78"/>
            </a:endParaRPr>
          </a:p>
          <a:p>
            <a:pPr marL="0" indent="0" algn="just">
              <a:buNone/>
            </a:pPr>
            <a:r>
              <a:rPr lang="fa-IR" sz="3100" dirty="0">
                <a:cs typeface="B Nazanin" pitchFamily="2" charset="-78"/>
              </a:rPr>
              <a:t>سوم </a:t>
            </a:r>
            <a:r>
              <a:rPr lang="fa-IR" sz="3100" dirty="0">
                <a:cs typeface="B Nazanin" pitchFamily="2" charset="-78"/>
              </a:rPr>
              <a:t>پادشاه انگلستان(1810) نام گذاری کردند</a:t>
            </a:r>
            <a:r>
              <a:rPr lang="fa-IR" sz="3100" dirty="0">
                <a:cs typeface="B Nazanin" pitchFamily="2" charset="-78"/>
              </a:rPr>
              <a:t>.</a:t>
            </a:r>
          </a:p>
          <a:p>
            <a:pPr marL="0" indent="0" algn="just">
              <a:buNone/>
            </a:pPr>
            <a:r>
              <a:rPr lang="fa-IR" sz="3100" dirty="0">
                <a:cs typeface="B Nazanin" pitchFamily="2" charset="-78"/>
              </a:rPr>
              <a:t>ساختمان </a:t>
            </a:r>
            <a:r>
              <a:rPr lang="fa-IR" sz="3100" dirty="0">
                <a:cs typeface="B Nazanin" pitchFamily="2" charset="-78"/>
              </a:rPr>
              <a:t>های مهمی نیز به این نام در خیابان </a:t>
            </a:r>
            <a:endParaRPr lang="fa-IR" sz="3100" dirty="0">
              <a:cs typeface="B Nazanin" pitchFamily="2" charset="-78"/>
            </a:endParaRPr>
          </a:p>
          <a:p>
            <a:pPr marL="0" indent="0" algn="just">
              <a:buNone/>
            </a:pPr>
            <a:r>
              <a:rPr lang="fa-IR" sz="3100" dirty="0">
                <a:cs typeface="B Nazanin" pitchFamily="2" charset="-78"/>
              </a:rPr>
              <a:t>وجود دارد.</a:t>
            </a:r>
            <a:endParaRPr lang="fa-IR" sz="2400" dirty="0">
              <a:cs typeface="B Nazanin" pitchFamily="2" charset="-78"/>
            </a:endParaRPr>
          </a:p>
          <a:p>
            <a:pPr marL="0" indent="0" algn="just">
              <a:buNone/>
            </a:pPr>
            <a:endParaRPr lang="fa-IR" sz="2400" dirty="0">
              <a:cs typeface="B Nazanin" pitchFamily="2" charset="-78"/>
            </a:endParaRPr>
          </a:p>
          <a:p>
            <a:pPr marL="0" indent="0" algn="just">
              <a:buNone/>
            </a:pPr>
            <a:endParaRPr lang="fa-IR" sz="2400" dirty="0">
              <a:cs typeface="B Nazanin" pitchFamily="2" charset="-78"/>
            </a:endParaRPr>
          </a:p>
          <a:p>
            <a:pPr marL="0" indent="0" algn="just">
              <a:buNone/>
            </a:pPr>
            <a:endParaRPr lang="fa-IR" sz="2400" dirty="0">
              <a:cs typeface="B Nazanin" pitchFamily="2" charset="-78"/>
            </a:endParaRPr>
          </a:p>
          <a:p>
            <a:pPr marL="0" indent="0" algn="just">
              <a:buNone/>
            </a:pPr>
            <a:r>
              <a:rPr lang="fa-IR" sz="3100" dirty="0">
                <a:cs typeface="B Nazanin" pitchFamily="2" charset="-78"/>
              </a:rPr>
              <a:t>پررنگ </a:t>
            </a:r>
            <a:r>
              <a:rPr lang="fa-IR" sz="3100" dirty="0">
                <a:cs typeface="B Nazanin" pitchFamily="2" charset="-78"/>
              </a:rPr>
              <a:t>ترین عناصر در این خیابان میدان راه آهن ، فروشگاه چینی ها ، محله چینی ها و </a:t>
            </a:r>
          </a:p>
          <a:p>
            <a:pPr marL="0" indent="0" algn="just">
              <a:buNone/>
            </a:pPr>
            <a:r>
              <a:rPr lang="fa-IR" sz="3100" dirty="0">
                <a:cs typeface="B Nazanin" pitchFamily="2" charset="-78"/>
              </a:rPr>
              <a:t>درخت مقدس،سینما ها ،سالن تئاتر،سالن اپرا ،مراکز خرید،شرکت ها و کمپانی ها ،راسته </a:t>
            </a:r>
            <a:r>
              <a:rPr lang="fa-IR" sz="3100" dirty="0">
                <a:cs typeface="B Nazanin" pitchFamily="2" charset="-78"/>
              </a:rPr>
              <a:t>های تجاری </a:t>
            </a:r>
            <a:r>
              <a:rPr lang="fa-IR" sz="3100" dirty="0">
                <a:cs typeface="B Nazanin" pitchFamily="2" charset="-78"/>
              </a:rPr>
              <a:t>،کلیسا ها ،اداره پست ،ایستگاه اتوبوس،بندر سیدنی و ... میباشند</a:t>
            </a:r>
            <a:r>
              <a:rPr lang="fa-IR" sz="3100" dirty="0">
                <a:cs typeface="B Nazanin" pitchFamily="2" charset="-78"/>
              </a:rPr>
              <a:t>.</a:t>
            </a:r>
          </a:p>
          <a:p>
            <a:pPr marL="0" indent="0" algn="just">
              <a:buNone/>
            </a:pPr>
            <a:endParaRPr lang="fa-IR" sz="2400" dirty="0">
              <a:cs typeface="B Nazanin"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7528" y="1772816"/>
            <a:ext cx="3769962" cy="2895164"/>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1296726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1111711"/>
            <a:ext cx="8229600" cy="458115"/>
          </a:xfrm>
        </p:spPr>
        <p:txBody>
          <a:bodyPr>
            <a:normAutofit fontScale="90000"/>
          </a:bodyPr>
          <a:lstStyle/>
          <a:p>
            <a:pPr algn="r" rtl="1"/>
            <a:endParaRPr lang="en-US" b="1" dirty="0">
              <a:solidFill>
                <a:schemeClr val="bg1">
                  <a:lumMod val="95000"/>
                </a:schemeClr>
              </a:solidFill>
              <a:cs typeface="B Nazanin" pitchFamily="2" charset="-78"/>
            </a:endParaRPr>
          </a:p>
        </p:txBody>
      </p:sp>
      <p:sp>
        <p:nvSpPr>
          <p:cNvPr id="3" name="Content Placeholder 2"/>
          <p:cNvSpPr>
            <a:spLocks noGrp="1"/>
          </p:cNvSpPr>
          <p:nvPr>
            <p:ph idx="1"/>
          </p:nvPr>
        </p:nvSpPr>
        <p:spPr>
          <a:xfrm>
            <a:off x="1972965" y="2054656"/>
            <a:ext cx="8229600" cy="4398681"/>
          </a:xfrm>
        </p:spPr>
        <p:txBody>
          <a:bodyPr>
            <a:normAutofit/>
          </a:bodyPr>
          <a:lstStyle/>
          <a:p>
            <a:pPr marL="0" indent="0" algn="just">
              <a:buNone/>
            </a:pPr>
            <a:endParaRPr lang="fa-IR" sz="2400" dirty="0">
              <a:cs typeface="B Nazanin" pitchFamily="2" charset="-78"/>
            </a:endParaRPr>
          </a:p>
          <a:p>
            <a:pPr marL="0" indent="0" algn="just">
              <a:buNone/>
            </a:pPr>
            <a:endParaRPr lang="fa-IR" sz="2400" dirty="0">
              <a:cs typeface="B Nazanin" pitchFamily="2" charset="-78"/>
            </a:endParaRPr>
          </a:p>
          <a:p>
            <a:pPr marL="0" indent="0" algn="just">
              <a:buNone/>
            </a:pPr>
            <a:endParaRPr lang="fa-IR" sz="2400" dirty="0">
              <a:cs typeface="B Nazanin" pitchFamily="2"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
            <a:ext cx="5292080" cy="6827941"/>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0710" y="3212976"/>
            <a:ext cx="3837290" cy="361496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426" y="0"/>
            <a:ext cx="3863574" cy="3212976"/>
          </a:xfrm>
          <a:prstGeom prst="rect">
            <a:avLst/>
          </a:prstGeom>
        </p:spPr>
      </p:pic>
      <p:sp>
        <p:nvSpPr>
          <p:cNvPr id="4" name="TextBox 3"/>
          <p:cNvSpPr txBox="1"/>
          <p:nvPr/>
        </p:nvSpPr>
        <p:spPr>
          <a:xfrm>
            <a:off x="1721768" y="6450455"/>
            <a:ext cx="2448272" cy="646331"/>
          </a:xfrm>
          <a:prstGeom prst="rect">
            <a:avLst/>
          </a:prstGeom>
          <a:noFill/>
        </p:spPr>
        <p:txBody>
          <a:bodyPr wrap="square" rtlCol="0">
            <a:spAutoFit/>
          </a:bodyPr>
          <a:lstStyle/>
          <a:p>
            <a:pPr algn="l" rtl="0"/>
            <a:r>
              <a:rPr lang="en-US" dirty="0" err="1">
                <a:solidFill>
                  <a:srgbClr val="FFFF00"/>
                </a:solidFill>
              </a:rPr>
              <a:t>Central_Baptist_Church</a:t>
            </a:r>
            <a:endParaRPr lang="en-US" dirty="0">
              <a:solidFill>
                <a:srgbClr val="FFFF00"/>
              </a:solidFill>
            </a:endParaRPr>
          </a:p>
        </p:txBody>
      </p:sp>
    </p:spTree>
    <p:extLst>
      <p:ext uri="{BB962C8B-B14F-4D97-AF65-F5344CB8AC3E}">
        <p14:creationId xmlns:p14="http://schemas.microsoft.com/office/powerpoint/2010/main" val="22779319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b="1" dirty="0" smtClean="0">
                <a:cs typeface="B Nazanin" pitchFamily="2" charset="-78"/>
              </a:rPr>
              <a:t>وضعیت خیابان جورج قبل از بازسازی :</a:t>
            </a:r>
            <a:endParaRPr lang="en-US" b="1" dirty="0">
              <a:cs typeface="B Nazanin" pitchFamily="2" charset="-78"/>
            </a:endParaRPr>
          </a:p>
        </p:txBody>
      </p:sp>
      <p:sp>
        <p:nvSpPr>
          <p:cNvPr id="3" name="Content Placeholder 2"/>
          <p:cNvSpPr>
            <a:spLocks noGrp="1"/>
          </p:cNvSpPr>
          <p:nvPr>
            <p:ph idx="1"/>
          </p:nvPr>
        </p:nvSpPr>
        <p:spPr/>
        <p:txBody>
          <a:bodyPr>
            <a:normAutofit/>
          </a:bodyPr>
          <a:lstStyle/>
          <a:p>
            <a:pPr marL="0" indent="0">
              <a:buNone/>
            </a:pPr>
            <a:endParaRPr lang="fa-IR" sz="2400" dirty="0">
              <a:cs typeface="B Nazanin" pitchFamily="2" charset="-78"/>
            </a:endParaRPr>
          </a:p>
          <a:p>
            <a:pPr marL="0" indent="0">
              <a:buNone/>
            </a:pPr>
            <a:endParaRPr lang="en-US" sz="2400" dirty="0">
              <a:cs typeface="B Nazanin" pitchFamily="2" charset="-78"/>
            </a:endParaRPr>
          </a:p>
        </p:txBody>
      </p:sp>
      <p:graphicFrame>
        <p:nvGraphicFramePr>
          <p:cNvPr id="4" name="Diagram 3"/>
          <p:cNvGraphicFramePr/>
          <p:nvPr>
            <p:extLst/>
          </p:nvPr>
        </p:nvGraphicFramePr>
        <p:xfrm>
          <a:off x="1775520" y="2132857"/>
          <a:ext cx="8280920" cy="44644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2495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b="1" dirty="0" smtClean="0">
                <a:cs typeface="B Nazanin" pitchFamily="2" charset="-78"/>
              </a:rPr>
              <a:t>بازسازی خیابان جورج</a:t>
            </a:r>
            <a:endParaRPr lang="en-US" b="1" dirty="0">
              <a:cs typeface="B Nazanin" pitchFamily="2" charset="-78"/>
            </a:endParaRPr>
          </a:p>
        </p:txBody>
      </p:sp>
      <p:sp>
        <p:nvSpPr>
          <p:cNvPr id="3" name="Content Placeholder 2"/>
          <p:cNvSpPr>
            <a:spLocks noGrp="1"/>
          </p:cNvSpPr>
          <p:nvPr>
            <p:ph idx="1"/>
          </p:nvPr>
        </p:nvSpPr>
        <p:spPr/>
        <p:txBody>
          <a:bodyPr>
            <a:normAutofit/>
          </a:bodyPr>
          <a:lstStyle/>
          <a:p>
            <a:pPr marL="0" indent="0">
              <a:buNone/>
            </a:pPr>
            <a:r>
              <a:rPr lang="fa-IR" sz="2400" dirty="0">
                <a:cs typeface="B Nazanin" pitchFamily="2" charset="-78"/>
              </a:rPr>
              <a:t>در اواسط دهه 1990 تصمیم گرفته شد خیابان را از خیابان </a:t>
            </a:r>
            <a:r>
              <a:rPr lang="fa-IR" sz="2400" dirty="0">
                <a:cs typeface="B Nazanin" pitchFamily="2" charset="-78"/>
              </a:rPr>
              <a:t>آنود </a:t>
            </a:r>
            <a:r>
              <a:rPr lang="fa-IR" sz="2400" dirty="0">
                <a:cs typeface="B Nazanin" pitchFamily="2" charset="-78"/>
              </a:rPr>
              <a:t>در انتهای بندر گاه تا ایستگاه مرکزی به طول 2.6 کیلومتر نوسازی کنند.شورا کارفرمای طرح بود ولی پی دبلیو دی مسئولیت کلی آنرا بر عهده داشت.طرح به بخش پروژه ها واگذار شد تا با همکاری پروژه های شهری که پتریکوفسکی طراح آنها بود انجام گیرد.نقشه های قرار داد توسط نوئل بل رایدی اسمیت آرکیتکز تهیه شد.معمار طرح نیز بل تسه کالوس از دفتر معماری نیو سوث ولز بود.(لنگ،1391:132)</a:t>
            </a:r>
          </a:p>
          <a:p>
            <a:pPr marL="0" indent="0">
              <a:buNone/>
            </a:pPr>
            <a:endParaRPr lang="fa-IR" sz="2400" dirty="0">
              <a:cs typeface="B Nazanin" pitchFamily="2" charset="-78"/>
            </a:endParaRPr>
          </a:p>
        </p:txBody>
      </p:sp>
    </p:spTree>
    <p:extLst>
      <p:ext uri="{BB962C8B-B14F-4D97-AF65-F5344CB8AC3E}">
        <p14:creationId xmlns:p14="http://schemas.microsoft.com/office/powerpoint/2010/main" val="35277657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b="1" dirty="0" smtClean="0">
                <a:cs typeface="B Nazanin" pitchFamily="2" charset="-78"/>
              </a:rPr>
              <a:t>مراحل انجام پروژه ی بازسازی</a:t>
            </a:r>
            <a:endParaRPr lang="en-US" b="1" dirty="0">
              <a:cs typeface="B Nazanin" pitchFamily="2" charset="-78"/>
            </a:endParaRPr>
          </a:p>
        </p:txBody>
      </p:sp>
      <p:graphicFrame>
        <p:nvGraphicFramePr>
          <p:cNvPr id="11" name="Content Placeholder 10"/>
          <p:cNvGraphicFramePr>
            <a:graphicFrameLocks noGrp="1"/>
          </p:cNvGraphicFramePr>
          <p:nvPr>
            <p:ph idx="1"/>
            <p:extLst/>
          </p:nvPr>
        </p:nvGraphicFramePr>
        <p:xfrm>
          <a:off x="2209801" y="2095500"/>
          <a:ext cx="7764463" cy="3695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74792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b="1" dirty="0" smtClean="0">
                <a:cs typeface="B Nazanin" pitchFamily="2" charset="-78"/>
              </a:rPr>
              <a:t>مراحل انجام پروژه ی بازسازی</a:t>
            </a:r>
            <a:endParaRPr lang="en-US" b="1" dirty="0">
              <a:cs typeface="B Nazanin" pitchFamily="2" charset="-78"/>
            </a:endParaRPr>
          </a:p>
        </p:txBody>
      </p:sp>
      <p:sp>
        <p:nvSpPr>
          <p:cNvPr id="3" name="Content Placeholder 2"/>
          <p:cNvSpPr>
            <a:spLocks noGrp="1"/>
          </p:cNvSpPr>
          <p:nvPr>
            <p:ph idx="1"/>
          </p:nvPr>
        </p:nvSpPr>
        <p:spPr/>
        <p:txBody>
          <a:bodyPr/>
          <a:lstStyle/>
          <a:p>
            <a:pPr algn="r" rtl="1"/>
            <a:r>
              <a:rPr lang="fa-IR" sz="2400" dirty="0">
                <a:cs typeface="B Homa" panose="00000400000000000000" pitchFamily="2" charset="-78"/>
              </a:rPr>
              <a:t>پس از آن نصب مجموعه ای از مبلمان </a:t>
            </a:r>
            <a:r>
              <a:rPr lang="fa-IR" sz="2400" dirty="0">
                <a:cs typeface="B Homa" panose="00000400000000000000" pitchFamily="2" charset="-78"/>
              </a:rPr>
              <a:t>هماهن</a:t>
            </a:r>
            <a:r>
              <a:rPr lang="fa-IR" sz="2400" dirty="0">
                <a:cs typeface="B Homa" panose="00000400000000000000" pitchFamily="2" charset="-78"/>
              </a:rPr>
              <a:t>گ</a:t>
            </a:r>
            <a:r>
              <a:rPr lang="fa-IR" sz="2400" dirty="0">
                <a:cs typeface="B Homa" panose="00000400000000000000" pitchFamily="2" charset="-78"/>
              </a:rPr>
              <a:t> </a:t>
            </a:r>
            <a:r>
              <a:rPr lang="fa-IR" sz="2400" dirty="0">
                <a:cs typeface="B Homa" panose="00000400000000000000" pitchFamily="2" charset="-78"/>
              </a:rPr>
              <a:t>در خیابان صورت گرفت ، درخت لندن پلین از این جهت انتخاب شد که به آلودگی مقاوم است و در دو طرف خیابان کاشته شد تا به آن حس وحدت بدهد . (لنگ،1391:132)</a:t>
            </a:r>
          </a:p>
          <a:p>
            <a:pPr algn="r" rtl="1"/>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7529" y="3313081"/>
            <a:ext cx="4433987" cy="334583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6041" y="4509120"/>
            <a:ext cx="3876675" cy="1181100"/>
          </a:xfrm>
          <a:prstGeom prst="rect">
            <a:avLst/>
          </a:prstGeom>
        </p:spPr>
      </p:pic>
    </p:spTree>
    <p:extLst>
      <p:ext uri="{BB962C8B-B14F-4D97-AF65-F5344CB8AC3E}">
        <p14:creationId xmlns:p14="http://schemas.microsoft.com/office/powerpoint/2010/main" val="811317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otalTime>0</TotalTime>
  <Words>951</Words>
  <Application>Microsoft Office PowerPoint</Application>
  <PresentationFormat>Widescreen</PresentationFormat>
  <Paragraphs>59</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Adobe Devanagari</vt:lpstr>
      <vt:lpstr>Arial</vt:lpstr>
      <vt:lpstr>B Homa</vt:lpstr>
      <vt:lpstr>B Nazanin</vt:lpstr>
      <vt:lpstr>Bookman Old Style</vt:lpstr>
      <vt:lpstr>Rockwell</vt:lpstr>
      <vt:lpstr>Tw Cen MT</vt:lpstr>
      <vt:lpstr>Damask</vt:lpstr>
      <vt:lpstr>معرفی و بررسی خیابان جورج سیدنی</vt:lpstr>
      <vt:lpstr>خیابان</vt:lpstr>
      <vt:lpstr>معرفی خیابان جورج</vt:lpstr>
      <vt:lpstr>معرفی خیابان جورج</vt:lpstr>
      <vt:lpstr>PowerPoint Presentation</vt:lpstr>
      <vt:lpstr>وضعیت خیابان جورج قبل از بازسازی :</vt:lpstr>
      <vt:lpstr>بازسازی خیابان جورج</vt:lpstr>
      <vt:lpstr>مراحل انجام پروژه ی بازسازی</vt:lpstr>
      <vt:lpstr>مراحل انجام پروژه ی بازسازی</vt:lpstr>
      <vt:lpstr>نتایج تغییرات</vt:lpstr>
      <vt:lpstr>PowerPoint Presentation</vt:lpstr>
      <vt:lpstr>هدف خیابان جورج در طرح فعلی کنترل توسعه ی مرکز شهر عبارت است از :</vt:lpstr>
      <vt:lpstr>PowerPoint Presentation</vt:lpstr>
      <vt:lpstr>نظر شخصی</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معرفی و بررسی خیابان جورج سیدنی</dc:title>
  <dc:creator>Mohammad</dc:creator>
  <cp:lastModifiedBy>Mohammad</cp:lastModifiedBy>
  <cp:revision>1</cp:revision>
  <dcterms:created xsi:type="dcterms:W3CDTF">2019-12-13T12:54:22Z</dcterms:created>
  <dcterms:modified xsi:type="dcterms:W3CDTF">2019-12-13T12:54:47Z</dcterms:modified>
</cp:coreProperties>
</file>