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3.jpg" ContentType="image/png"/>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7" r:id="rId1"/>
  </p:sldMasterIdLst>
  <p:notesMasterIdLst>
    <p:notesMasterId r:id="rId23"/>
  </p:notesMasterIdLst>
  <p:sldIdLst>
    <p:sldId id="256" r:id="rId2"/>
    <p:sldId id="258" r:id="rId3"/>
    <p:sldId id="277" r:id="rId4"/>
    <p:sldId id="257" r:id="rId5"/>
    <p:sldId id="259" r:id="rId6"/>
    <p:sldId id="260" r:id="rId7"/>
    <p:sldId id="263" r:id="rId8"/>
    <p:sldId id="262" r:id="rId9"/>
    <p:sldId id="261" r:id="rId10"/>
    <p:sldId id="271" r:id="rId11"/>
    <p:sldId id="264" r:id="rId12"/>
    <p:sldId id="270" r:id="rId13"/>
    <p:sldId id="265" r:id="rId14"/>
    <p:sldId id="269" r:id="rId15"/>
    <p:sldId id="267" r:id="rId16"/>
    <p:sldId id="273" r:id="rId17"/>
    <p:sldId id="275" r:id="rId18"/>
    <p:sldId id="266" r:id="rId19"/>
    <p:sldId id="268" r:id="rId20"/>
    <p:sldId id="276" r:id="rId21"/>
    <p:sldId id="272"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31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00" autoAdjust="0"/>
    <p:restoredTop sz="94660"/>
  </p:normalViewPr>
  <p:slideViewPr>
    <p:cSldViewPr snapToGrid="0">
      <p:cViewPr varScale="1">
        <p:scale>
          <a:sx n="75" d="100"/>
          <a:sy n="75" d="100"/>
        </p:scale>
        <p:origin x="37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0070C0"/>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8E43912B-EB92-4E2E-929F-80C986CDBCC7}" type="presOf" srcId="{CB9DF403-86A4-4B16-A2F8-9DE324E33D28}" destId="{9257EAEC-308D-4018-AD2E-FFA00CF1559C}" srcOrd="0" destOrd="0" presId="urn:microsoft.com/office/officeart/2005/8/layout/chevron1"/>
    <dgm:cxn modelId="{DDC0059C-C693-4779-BE6C-BEA034FE0A12}" type="presOf" srcId="{C03E4DCD-CCD2-406F-9079-79543C5B1EA7}" destId="{78987566-FD12-430D-AD40-DA5D531DB4B4}"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DF2B2A45-CCA3-4257-BC11-8E9881F61CAE}" type="presOf" srcId="{213D5D25-B157-4561-A0A9-5794F50F0264}" destId="{C6777B56-2D19-4787-9299-0477CEF0ACB2}" srcOrd="0" destOrd="0" presId="urn:microsoft.com/office/officeart/2005/8/layout/chevron1"/>
    <dgm:cxn modelId="{10A2EF0A-59D4-40DC-9F22-58413D2E6154}" srcId="{0A1EFBA8-4FA2-4B3F-AB66-B86548B43D13}" destId="{CB9DF403-86A4-4B16-A2F8-9DE324E33D28}" srcOrd="4" destOrd="0" parTransId="{39EF6996-02AF-4CCA-B1C0-882C835FC527}" sibTransId="{0CEB3D62-56FE-4375-AE5E-27C5544C98F6}"/>
    <dgm:cxn modelId="{59B453A8-D2F1-4DE8-BC5F-FBC183F59324}" type="presOf" srcId="{32EEB212-7C21-4209-BCFA-FA884E348CF6}" destId="{B2C7B824-1850-4D3A-9B5D-A900BF93FD9D}" srcOrd="0" destOrd="0" presId="urn:microsoft.com/office/officeart/2005/8/layout/chevron1"/>
    <dgm:cxn modelId="{553E285C-B066-46F4-877E-F984E4A8DFFF}" type="presOf" srcId="{43B79500-97A9-40E2-9FCF-1AA11F497036}" destId="{13C83873-88B6-49DE-A640-CAA2A0AE276D}"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0D899356-6D50-4111-B645-8ABEEDF0718E}" srcId="{0A1EFBA8-4FA2-4B3F-AB66-B86548B43D13}" destId="{213D5D25-B157-4561-A0A9-5794F50F0264}" srcOrd="5" destOrd="0" parTransId="{83EF59F5-2DF6-4888-9836-020BD52C86C6}" sibTransId="{AE8427AE-44C5-4468-ADEC-A2AEE4471BF9}"/>
    <dgm:cxn modelId="{0EAA2CBE-729D-4213-8212-FDB0B30A72D0}" type="presOf" srcId="{FA14F688-D2BB-4FF4-9666-8386843E0D1D}" destId="{FE2F23AC-8275-4843-AE43-89C52F74A36A}"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8E605E9D-BF7E-4FDF-A5BD-F8D19F3D1DB3}" type="presOf" srcId="{0A1EFBA8-4FA2-4B3F-AB66-B86548B43D13}" destId="{42A2027C-C843-461D-81F6-BA2A501628CA}" srcOrd="0" destOrd="0" presId="urn:microsoft.com/office/officeart/2005/8/layout/chevron1"/>
    <dgm:cxn modelId="{143DD143-4F00-4E30-9FB4-F9AE72A0CADA}" type="presOf" srcId="{F89C45C3-A9F8-4DED-9577-AA0216F30FAE}" destId="{741A356A-BF06-4404-9D48-4315DE22FBE3}" srcOrd="0" destOrd="0" presId="urn:microsoft.com/office/officeart/2005/8/layout/chevron1"/>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B1208413-DA01-418B-A909-F5140B32F2AE}" type="presParOf" srcId="{42A2027C-C843-461D-81F6-BA2A501628CA}" destId="{78987566-FD12-430D-AD40-DA5D531DB4B4}" srcOrd="0" destOrd="0" presId="urn:microsoft.com/office/officeart/2005/8/layout/chevron1"/>
    <dgm:cxn modelId="{3DEF9E32-857F-49A5-924E-4DD3D0E690F6}" type="presParOf" srcId="{42A2027C-C843-461D-81F6-BA2A501628CA}" destId="{6924F361-6E69-4CCB-8EF9-867B81CC0A80}" srcOrd="1" destOrd="0" presId="urn:microsoft.com/office/officeart/2005/8/layout/chevron1"/>
    <dgm:cxn modelId="{E6A85F91-2BB2-4920-B100-4803225F9EA0}" type="presParOf" srcId="{42A2027C-C843-461D-81F6-BA2A501628CA}" destId="{FE2F23AC-8275-4843-AE43-89C52F74A36A}" srcOrd="2" destOrd="0" presId="urn:microsoft.com/office/officeart/2005/8/layout/chevron1"/>
    <dgm:cxn modelId="{F6DAB4D0-6179-48DC-8960-0F6811B54C36}" type="presParOf" srcId="{42A2027C-C843-461D-81F6-BA2A501628CA}" destId="{B2E0EA23-9955-4508-A66B-863A107D80B6}" srcOrd="3" destOrd="0" presId="urn:microsoft.com/office/officeart/2005/8/layout/chevron1"/>
    <dgm:cxn modelId="{16EC3989-A9C2-4A90-9CB5-C1A0D3BB4E75}" type="presParOf" srcId="{42A2027C-C843-461D-81F6-BA2A501628CA}" destId="{B2C7B824-1850-4D3A-9B5D-A900BF93FD9D}" srcOrd="4" destOrd="0" presId="urn:microsoft.com/office/officeart/2005/8/layout/chevron1"/>
    <dgm:cxn modelId="{6E78BF1D-1E0E-4DB9-B8D2-832D7E8EE0C0}" type="presParOf" srcId="{42A2027C-C843-461D-81F6-BA2A501628CA}" destId="{0859C374-A08E-4920-82E7-CB368C17CF8A}" srcOrd="5" destOrd="0" presId="urn:microsoft.com/office/officeart/2005/8/layout/chevron1"/>
    <dgm:cxn modelId="{C15B8DDF-324A-423E-B5D2-1AC06FA35A02}" type="presParOf" srcId="{42A2027C-C843-461D-81F6-BA2A501628CA}" destId="{13C83873-88B6-49DE-A640-CAA2A0AE276D}" srcOrd="6" destOrd="0" presId="urn:microsoft.com/office/officeart/2005/8/layout/chevron1"/>
    <dgm:cxn modelId="{976A06BE-11A8-433F-94E4-969FFF160185}" type="presParOf" srcId="{42A2027C-C843-461D-81F6-BA2A501628CA}" destId="{7E6968CE-075F-4EA8-BC0D-FB2238965E5C}" srcOrd="7" destOrd="0" presId="urn:microsoft.com/office/officeart/2005/8/layout/chevron1"/>
    <dgm:cxn modelId="{559329FD-22C9-4587-AAFE-6DECBDDACC32}" type="presParOf" srcId="{42A2027C-C843-461D-81F6-BA2A501628CA}" destId="{9257EAEC-308D-4018-AD2E-FFA00CF1559C}" srcOrd="8" destOrd="0" presId="urn:microsoft.com/office/officeart/2005/8/layout/chevron1"/>
    <dgm:cxn modelId="{3CEB0176-E86E-4ECA-91C9-B0C77FE2DC90}" type="presParOf" srcId="{42A2027C-C843-461D-81F6-BA2A501628CA}" destId="{4E5FE258-5D1A-4AA5-B0F9-3EB7ED4523FA}" srcOrd="9" destOrd="0" presId="urn:microsoft.com/office/officeart/2005/8/layout/chevron1"/>
    <dgm:cxn modelId="{66EDC016-E426-471D-AA62-EABD7447715E}" type="presParOf" srcId="{42A2027C-C843-461D-81F6-BA2A501628CA}" destId="{C6777B56-2D19-4787-9299-0477CEF0ACB2}" srcOrd="10" destOrd="0" presId="urn:microsoft.com/office/officeart/2005/8/layout/chevron1"/>
    <dgm:cxn modelId="{68982503-EB58-4584-B406-6B2243AB6D69}" type="presParOf" srcId="{42A2027C-C843-461D-81F6-BA2A501628CA}" destId="{AD64871A-7AE4-4D12-ACA5-037B67A1DB64}" srcOrd="11" destOrd="0" presId="urn:microsoft.com/office/officeart/2005/8/layout/chevron1"/>
    <dgm:cxn modelId="{FF8DF88A-1CE4-47B5-95A3-86F61935ED3F}"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0070C0"/>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CEE2235A-A6E7-4826-AD56-8317460B740F}" srcId="{0A1EFBA8-4FA2-4B3F-AB66-B86548B43D13}" destId="{43B79500-97A9-40E2-9FCF-1AA11F497036}" srcOrd="3" destOrd="0" parTransId="{8451A581-868C-464F-9594-229458389711}" sibTransId="{75C088EA-77C5-4CFB-86A8-A93093440CE1}"/>
    <dgm:cxn modelId="{10A2EF0A-59D4-40DC-9F22-58413D2E6154}" srcId="{0A1EFBA8-4FA2-4B3F-AB66-B86548B43D13}" destId="{CB9DF403-86A4-4B16-A2F8-9DE324E33D28}" srcOrd="4" destOrd="0" parTransId="{39EF6996-02AF-4CCA-B1C0-882C835FC527}" sibTransId="{0CEB3D62-56FE-4375-AE5E-27C5544C98F6}"/>
    <dgm:cxn modelId="{CCF72C0E-52AB-4C20-8A32-DB04801D9F0A}" srcId="{0A1EFBA8-4FA2-4B3F-AB66-B86548B43D13}" destId="{F89C45C3-A9F8-4DED-9577-AA0216F30FAE}" srcOrd="6" destOrd="0" parTransId="{42FC7D2C-DA0F-4C42-B444-F823C3DEA2B1}" sibTransId="{EEB1C8AB-E3E6-4EB6-8481-7003A3CECBD7}"/>
    <dgm:cxn modelId="{04063D39-A62C-4180-97EA-43D06F9221E9}" type="presOf" srcId="{F89C45C3-A9F8-4DED-9577-AA0216F30FAE}" destId="{741A356A-BF06-4404-9D48-4315DE22FBE3}"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46DCC767-B547-45FC-99F5-CFF757658D91}" type="presOf" srcId="{FA14F688-D2BB-4FF4-9666-8386843E0D1D}" destId="{FE2F23AC-8275-4843-AE43-89C52F74A36A}"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B9C985F5-CA12-4B8A-B51B-985ABE539D80}" srcId="{0A1EFBA8-4FA2-4B3F-AB66-B86548B43D13}" destId="{32EEB212-7C21-4209-BCFA-FA884E348CF6}" srcOrd="2" destOrd="0" parTransId="{774BA0DF-6250-473C-B4F1-6B696EA89553}" sibTransId="{99A81190-75C2-443F-AB27-C9444EBD567D}"/>
    <dgm:cxn modelId="{50D65B00-AD3D-42A7-A359-72B573375619}" type="presOf" srcId="{0A1EFBA8-4FA2-4B3F-AB66-B86548B43D13}" destId="{42A2027C-C843-461D-81F6-BA2A501628CA}" srcOrd="0" destOrd="0" presId="urn:microsoft.com/office/officeart/2005/8/layout/chevron1"/>
    <dgm:cxn modelId="{09AF9B94-0EBD-4CB3-8B6F-EDABC43C9D65}" srcId="{0A1EFBA8-4FA2-4B3F-AB66-B86548B43D13}" destId="{C03E4DCD-CCD2-406F-9079-79543C5B1EA7}" srcOrd="0" destOrd="0" parTransId="{4CA88B16-B664-4095-A6EF-D04770A14B20}" sibTransId="{E0DA13B4-CDE0-476C-8782-27E8E5ECDEA3}"/>
    <dgm:cxn modelId="{7F9112FB-233F-404C-9189-662D6CDE296C}" type="presOf" srcId="{43B79500-97A9-40E2-9FCF-1AA11F497036}" destId="{13C83873-88B6-49DE-A640-CAA2A0AE276D}" srcOrd="0" destOrd="0" presId="urn:microsoft.com/office/officeart/2005/8/layout/chevron1"/>
    <dgm:cxn modelId="{488DE4A2-84C2-4153-A7D4-C26B288189D4}" type="presOf" srcId="{32EEB212-7C21-4209-BCFA-FA884E348CF6}" destId="{B2C7B824-1850-4D3A-9B5D-A900BF93FD9D}" srcOrd="0" destOrd="0" presId="urn:microsoft.com/office/officeart/2005/8/layout/chevron1"/>
    <dgm:cxn modelId="{92CB2628-1D27-4B38-9399-5F455945650E}" type="presOf" srcId="{213D5D25-B157-4561-A0A9-5794F50F0264}" destId="{C6777B56-2D19-4787-9299-0477CEF0ACB2}" srcOrd="0" destOrd="0" presId="urn:microsoft.com/office/officeart/2005/8/layout/chevron1"/>
    <dgm:cxn modelId="{B3C9EF1E-2A44-46EE-9D41-FB386F546A45}" type="presOf" srcId="{C03E4DCD-CCD2-406F-9079-79543C5B1EA7}" destId="{78987566-FD12-430D-AD40-DA5D531DB4B4}" srcOrd="0" destOrd="0" presId="urn:microsoft.com/office/officeart/2005/8/layout/chevron1"/>
    <dgm:cxn modelId="{BD9112C1-3BF5-4ACA-A66F-BA9F97EE6B03}" type="presOf" srcId="{CB9DF403-86A4-4B16-A2F8-9DE324E33D28}" destId="{9257EAEC-308D-4018-AD2E-FFA00CF1559C}" srcOrd="0" destOrd="0" presId="urn:microsoft.com/office/officeart/2005/8/layout/chevron1"/>
    <dgm:cxn modelId="{19B556D9-6A8C-46D1-A524-D53692350ED5}" type="presParOf" srcId="{42A2027C-C843-461D-81F6-BA2A501628CA}" destId="{78987566-FD12-430D-AD40-DA5D531DB4B4}" srcOrd="0" destOrd="0" presId="urn:microsoft.com/office/officeart/2005/8/layout/chevron1"/>
    <dgm:cxn modelId="{805D91B3-5F1B-4F9A-9E00-F549F82B5E3C}" type="presParOf" srcId="{42A2027C-C843-461D-81F6-BA2A501628CA}" destId="{6924F361-6E69-4CCB-8EF9-867B81CC0A80}" srcOrd="1" destOrd="0" presId="urn:microsoft.com/office/officeart/2005/8/layout/chevron1"/>
    <dgm:cxn modelId="{0D5A4A85-A0C2-4D52-A689-58A5F67FF70B}" type="presParOf" srcId="{42A2027C-C843-461D-81F6-BA2A501628CA}" destId="{FE2F23AC-8275-4843-AE43-89C52F74A36A}" srcOrd="2" destOrd="0" presId="urn:microsoft.com/office/officeart/2005/8/layout/chevron1"/>
    <dgm:cxn modelId="{E76A3B4D-020A-410B-8455-4A4046260661}" type="presParOf" srcId="{42A2027C-C843-461D-81F6-BA2A501628CA}" destId="{B2E0EA23-9955-4508-A66B-863A107D80B6}" srcOrd="3" destOrd="0" presId="urn:microsoft.com/office/officeart/2005/8/layout/chevron1"/>
    <dgm:cxn modelId="{5899CC4C-9AC3-4A6F-93C5-7F8BD73712A4}" type="presParOf" srcId="{42A2027C-C843-461D-81F6-BA2A501628CA}" destId="{B2C7B824-1850-4D3A-9B5D-A900BF93FD9D}" srcOrd="4" destOrd="0" presId="urn:microsoft.com/office/officeart/2005/8/layout/chevron1"/>
    <dgm:cxn modelId="{A3AA7D93-FA95-436C-AC4A-EBDCEC652577}" type="presParOf" srcId="{42A2027C-C843-461D-81F6-BA2A501628CA}" destId="{0859C374-A08E-4920-82E7-CB368C17CF8A}" srcOrd="5" destOrd="0" presId="urn:microsoft.com/office/officeart/2005/8/layout/chevron1"/>
    <dgm:cxn modelId="{4A395735-7A91-485E-8946-535B825FF8AE}" type="presParOf" srcId="{42A2027C-C843-461D-81F6-BA2A501628CA}" destId="{13C83873-88B6-49DE-A640-CAA2A0AE276D}" srcOrd="6" destOrd="0" presId="urn:microsoft.com/office/officeart/2005/8/layout/chevron1"/>
    <dgm:cxn modelId="{862B3B1F-4741-4532-916A-26B47B8A6684}" type="presParOf" srcId="{42A2027C-C843-461D-81F6-BA2A501628CA}" destId="{7E6968CE-075F-4EA8-BC0D-FB2238965E5C}" srcOrd="7" destOrd="0" presId="urn:microsoft.com/office/officeart/2005/8/layout/chevron1"/>
    <dgm:cxn modelId="{F38F02E1-1B0F-4187-9491-C110147E4ACA}" type="presParOf" srcId="{42A2027C-C843-461D-81F6-BA2A501628CA}" destId="{9257EAEC-308D-4018-AD2E-FFA00CF1559C}" srcOrd="8" destOrd="0" presId="urn:microsoft.com/office/officeart/2005/8/layout/chevron1"/>
    <dgm:cxn modelId="{5BE44C25-9D2A-4F15-A2F0-EA8F740436D5}" type="presParOf" srcId="{42A2027C-C843-461D-81F6-BA2A501628CA}" destId="{4E5FE258-5D1A-4AA5-B0F9-3EB7ED4523FA}" srcOrd="9" destOrd="0" presId="urn:microsoft.com/office/officeart/2005/8/layout/chevron1"/>
    <dgm:cxn modelId="{45A5D39C-8299-4557-B9B9-010BBBE90E6C}" type="presParOf" srcId="{42A2027C-C843-461D-81F6-BA2A501628CA}" destId="{C6777B56-2D19-4787-9299-0477CEF0ACB2}" srcOrd="10" destOrd="0" presId="urn:microsoft.com/office/officeart/2005/8/layout/chevron1"/>
    <dgm:cxn modelId="{07566F23-1FD4-4159-88EB-CB4D21A6BB6A}" type="presParOf" srcId="{42A2027C-C843-461D-81F6-BA2A501628CA}" destId="{AD64871A-7AE4-4D12-ACA5-037B67A1DB64}" srcOrd="11" destOrd="0" presId="urn:microsoft.com/office/officeart/2005/8/layout/chevron1"/>
    <dgm:cxn modelId="{6E7B3873-B1BF-4D45-BC86-3B53811FFB65}"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0070C0"/>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CEE2235A-A6E7-4826-AD56-8317460B740F}" srcId="{0A1EFBA8-4FA2-4B3F-AB66-B86548B43D13}" destId="{43B79500-97A9-40E2-9FCF-1AA11F497036}" srcOrd="3" destOrd="0" parTransId="{8451A581-868C-464F-9594-229458389711}" sibTransId="{75C088EA-77C5-4CFB-86A8-A93093440CE1}"/>
    <dgm:cxn modelId="{10A2EF0A-59D4-40DC-9F22-58413D2E6154}" srcId="{0A1EFBA8-4FA2-4B3F-AB66-B86548B43D13}" destId="{CB9DF403-86A4-4B16-A2F8-9DE324E33D28}" srcOrd="4" destOrd="0" parTransId="{39EF6996-02AF-4CCA-B1C0-882C835FC527}" sibTransId="{0CEB3D62-56FE-4375-AE5E-27C5544C98F6}"/>
    <dgm:cxn modelId="{52B43FF6-2846-4B55-AF34-674F90508597}" type="presOf" srcId="{FA14F688-D2BB-4FF4-9666-8386843E0D1D}" destId="{FE2F23AC-8275-4843-AE43-89C52F74A36A}"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EEF227FE-C6EB-4EDE-8CE8-0353415C0431}" type="presOf" srcId="{32EEB212-7C21-4209-BCFA-FA884E348CF6}" destId="{B2C7B824-1850-4D3A-9B5D-A900BF93FD9D}" srcOrd="0" destOrd="0" presId="urn:microsoft.com/office/officeart/2005/8/layout/chevron1"/>
    <dgm:cxn modelId="{00781F76-1880-44DC-8358-4D20D56E1855}" type="presOf" srcId="{213D5D25-B157-4561-A0A9-5794F50F0264}" destId="{C6777B56-2D19-4787-9299-0477CEF0ACB2}"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5204D7E8-BBE1-42AB-8845-B7E492628533}" type="presOf" srcId="{43B79500-97A9-40E2-9FCF-1AA11F497036}" destId="{13C83873-88B6-49DE-A640-CAA2A0AE276D}" srcOrd="0" destOrd="0" presId="urn:microsoft.com/office/officeart/2005/8/layout/chevron1"/>
    <dgm:cxn modelId="{E582A5A6-1F3A-4887-A5B8-6192F5AE5B00}" type="presOf" srcId="{C03E4DCD-CCD2-406F-9079-79543C5B1EA7}" destId="{78987566-FD12-430D-AD40-DA5D531DB4B4}"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FB692E4F-4B8F-46E6-BBA3-EB5162985407}" type="presOf" srcId="{F89C45C3-A9F8-4DED-9577-AA0216F30FAE}" destId="{741A356A-BF06-4404-9D48-4315DE22FBE3}" srcOrd="0" destOrd="0" presId="urn:microsoft.com/office/officeart/2005/8/layout/chevron1"/>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06B24D56-65DC-4A92-9854-C760E2894B56}" type="presOf" srcId="{0A1EFBA8-4FA2-4B3F-AB66-B86548B43D13}" destId="{42A2027C-C843-461D-81F6-BA2A501628CA}" srcOrd="0" destOrd="0" presId="urn:microsoft.com/office/officeart/2005/8/layout/chevron1"/>
    <dgm:cxn modelId="{63666312-C3BE-439B-AA39-A1159EB9AE19}" type="presOf" srcId="{CB9DF403-86A4-4B16-A2F8-9DE324E33D28}" destId="{9257EAEC-308D-4018-AD2E-FFA00CF1559C}" srcOrd="0" destOrd="0" presId="urn:microsoft.com/office/officeart/2005/8/layout/chevron1"/>
    <dgm:cxn modelId="{8A7119A3-E9F7-404A-93EB-A99A3C1BF459}" type="presParOf" srcId="{42A2027C-C843-461D-81F6-BA2A501628CA}" destId="{78987566-FD12-430D-AD40-DA5D531DB4B4}" srcOrd="0" destOrd="0" presId="urn:microsoft.com/office/officeart/2005/8/layout/chevron1"/>
    <dgm:cxn modelId="{9814FE77-6463-47D5-90F0-E97BCC6D0E2B}" type="presParOf" srcId="{42A2027C-C843-461D-81F6-BA2A501628CA}" destId="{6924F361-6E69-4CCB-8EF9-867B81CC0A80}" srcOrd="1" destOrd="0" presId="urn:microsoft.com/office/officeart/2005/8/layout/chevron1"/>
    <dgm:cxn modelId="{7B2EC391-1F17-4563-934E-09FD418AA5C5}" type="presParOf" srcId="{42A2027C-C843-461D-81F6-BA2A501628CA}" destId="{FE2F23AC-8275-4843-AE43-89C52F74A36A}" srcOrd="2" destOrd="0" presId="urn:microsoft.com/office/officeart/2005/8/layout/chevron1"/>
    <dgm:cxn modelId="{A1301B3D-A87B-4053-816D-AFBCA3F2EBBF}" type="presParOf" srcId="{42A2027C-C843-461D-81F6-BA2A501628CA}" destId="{B2E0EA23-9955-4508-A66B-863A107D80B6}" srcOrd="3" destOrd="0" presId="urn:microsoft.com/office/officeart/2005/8/layout/chevron1"/>
    <dgm:cxn modelId="{6A2E9845-45B9-48EA-8396-1134B7BC0970}" type="presParOf" srcId="{42A2027C-C843-461D-81F6-BA2A501628CA}" destId="{B2C7B824-1850-4D3A-9B5D-A900BF93FD9D}" srcOrd="4" destOrd="0" presId="urn:microsoft.com/office/officeart/2005/8/layout/chevron1"/>
    <dgm:cxn modelId="{6FD88A75-0948-48F0-BAC4-C81111661B68}" type="presParOf" srcId="{42A2027C-C843-461D-81F6-BA2A501628CA}" destId="{0859C374-A08E-4920-82E7-CB368C17CF8A}" srcOrd="5" destOrd="0" presId="urn:microsoft.com/office/officeart/2005/8/layout/chevron1"/>
    <dgm:cxn modelId="{9DCDDD56-A74E-47D5-8C68-6A27F63A47F8}" type="presParOf" srcId="{42A2027C-C843-461D-81F6-BA2A501628CA}" destId="{13C83873-88B6-49DE-A640-CAA2A0AE276D}" srcOrd="6" destOrd="0" presId="urn:microsoft.com/office/officeart/2005/8/layout/chevron1"/>
    <dgm:cxn modelId="{DB2D517D-DBC4-4ADA-B6E4-7AF45860E299}" type="presParOf" srcId="{42A2027C-C843-461D-81F6-BA2A501628CA}" destId="{7E6968CE-075F-4EA8-BC0D-FB2238965E5C}" srcOrd="7" destOrd="0" presId="urn:microsoft.com/office/officeart/2005/8/layout/chevron1"/>
    <dgm:cxn modelId="{FAB9CB9F-31C3-4F44-9097-16DA4B3D75EB}" type="presParOf" srcId="{42A2027C-C843-461D-81F6-BA2A501628CA}" destId="{9257EAEC-308D-4018-AD2E-FFA00CF1559C}" srcOrd="8" destOrd="0" presId="urn:microsoft.com/office/officeart/2005/8/layout/chevron1"/>
    <dgm:cxn modelId="{F456E2DA-F96B-411D-9293-BF45B8955705}" type="presParOf" srcId="{42A2027C-C843-461D-81F6-BA2A501628CA}" destId="{4E5FE258-5D1A-4AA5-B0F9-3EB7ED4523FA}" srcOrd="9" destOrd="0" presId="urn:microsoft.com/office/officeart/2005/8/layout/chevron1"/>
    <dgm:cxn modelId="{CFC0A0C1-3156-4FD5-A545-A16F523E75AF}" type="presParOf" srcId="{42A2027C-C843-461D-81F6-BA2A501628CA}" destId="{C6777B56-2D19-4787-9299-0477CEF0ACB2}" srcOrd="10" destOrd="0" presId="urn:microsoft.com/office/officeart/2005/8/layout/chevron1"/>
    <dgm:cxn modelId="{6C27A383-056D-40D0-ABA2-A94E08A4993F}" type="presParOf" srcId="{42A2027C-C843-461D-81F6-BA2A501628CA}" destId="{AD64871A-7AE4-4D12-ACA5-037B67A1DB64}" srcOrd="11" destOrd="0" presId="urn:microsoft.com/office/officeart/2005/8/layout/chevron1"/>
    <dgm:cxn modelId="{AAD8059F-AE3B-4DFD-AF2B-E8DD4AFBA004}"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0070C0"/>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688323A6-DC40-4539-A095-B0FB8690D18E}" type="presOf" srcId="{32EEB212-7C21-4209-BCFA-FA884E348CF6}" destId="{B2C7B824-1850-4D3A-9B5D-A900BF93FD9D}" srcOrd="0" destOrd="0" presId="urn:microsoft.com/office/officeart/2005/8/layout/chevron1"/>
    <dgm:cxn modelId="{4CCDCD49-3481-4B48-9BF6-010F66395E03}" type="presOf" srcId="{F89C45C3-A9F8-4DED-9577-AA0216F30FAE}" destId="{741A356A-BF06-4404-9D48-4315DE22FBE3}"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10A2EF0A-59D4-40DC-9F22-58413D2E6154}" srcId="{0A1EFBA8-4FA2-4B3F-AB66-B86548B43D13}" destId="{CB9DF403-86A4-4B16-A2F8-9DE324E33D28}" srcOrd="4" destOrd="0" parTransId="{39EF6996-02AF-4CCA-B1C0-882C835FC527}" sibTransId="{0CEB3D62-56FE-4375-AE5E-27C5544C98F6}"/>
    <dgm:cxn modelId="{CCF72C0E-52AB-4C20-8A32-DB04801D9F0A}" srcId="{0A1EFBA8-4FA2-4B3F-AB66-B86548B43D13}" destId="{F89C45C3-A9F8-4DED-9577-AA0216F30FAE}" srcOrd="6" destOrd="0" parTransId="{42FC7D2C-DA0F-4C42-B444-F823C3DEA2B1}" sibTransId="{EEB1C8AB-E3E6-4EB6-8481-7003A3CECBD7}"/>
    <dgm:cxn modelId="{0E0EDDA7-5E2B-4977-AD4F-CD15A91E86F1}" type="presOf" srcId="{213D5D25-B157-4561-A0A9-5794F50F0264}" destId="{C6777B56-2D19-4787-9299-0477CEF0ACB2}" srcOrd="0" destOrd="0" presId="urn:microsoft.com/office/officeart/2005/8/layout/chevron1"/>
    <dgm:cxn modelId="{0E1812CA-7FB0-4B4A-BFB7-DABACA45D2DB}" type="presOf" srcId="{CB9DF403-86A4-4B16-A2F8-9DE324E33D28}" destId="{9257EAEC-308D-4018-AD2E-FFA00CF1559C}"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17CD2D26-9B19-42D2-BAED-36E9DB24B48A}" type="presOf" srcId="{43B79500-97A9-40E2-9FCF-1AA11F497036}" destId="{13C83873-88B6-49DE-A640-CAA2A0AE276D}" srcOrd="0" destOrd="0" presId="urn:microsoft.com/office/officeart/2005/8/layout/chevron1"/>
    <dgm:cxn modelId="{645DE203-F2DC-4D4F-8D12-626EFE26692E}" type="presOf" srcId="{FA14F688-D2BB-4FF4-9666-8386843E0D1D}" destId="{FE2F23AC-8275-4843-AE43-89C52F74A36A}" srcOrd="0" destOrd="0" presId="urn:microsoft.com/office/officeart/2005/8/layout/chevron1"/>
    <dgm:cxn modelId="{5FDA2728-F882-4E1E-AA3F-EF0296426EB7}" type="presOf" srcId="{0A1EFBA8-4FA2-4B3F-AB66-B86548B43D13}" destId="{42A2027C-C843-461D-81F6-BA2A501628CA}"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CAC50361-DF5B-4D45-A540-93ACA02C269C}" type="presOf" srcId="{C03E4DCD-CCD2-406F-9079-79543C5B1EA7}" destId="{78987566-FD12-430D-AD40-DA5D531DB4B4}" srcOrd="0" destOrd="0" presId="urn:microsoft.com/office/officeart/2005/8/layout/chevron1"/>
    <dgm:cxn modelId="{42254171-77C9-4DFB-A7B8-FADBAECC49B9}" type="presParOf" srcId="{42A2027C-C843-461D-81F6-BA2A501628CA}" destId="{78987566-FD12-430D-AD40-DA5D531DB4B4}" srcOrd="0" destOrd="0" presId="urn:microsoft.com/office/officeart/2005/8/layout/chevron1"/>
    <dgm:cxn modelId="{1CB649A1-FC9C-4D3B-8348-0D060048DE6B}" type="presParOf" srcId="{42A2027C-C843-461D-81F6-BA2A501628CA}" destId="{6924F361-6E69-4CCB-8EF9-867B81CC0A80}" srcOrd="1" destOrd="0" presId="urn:microsoft.com/office/officeart/2005/8/layout/chevron1"/>
    <dgm:cxn modelId="{3E31093D-1F99-435D-980E-DABDD8AD7589}" type="presParOf" srcId="{42A2027C-C843-461D-81F6-BA2A501628CA}" destId="{FE2F23AC-8275-4843-AE43-89C52F74A36A}" srcOrd="2" destOrd="0" presId="urn:microsoft.com/office/officeart/2005/8/layout/chevron1"/>
    <dgm:cxn modelId="{970483FF-E7F2-491C-ACEA-8701CD97953A}" type="presParOf" srcId="{42A2027C-C843-461D-81F6-BA2A501628CA}" destId="{B2E0EA23-9955-4508-A66B-863A107D80B6}" srcOrd="3" destOrd="0" presId="urn:microsoft.com/office/officeart/2005/8/layout/chevron1"/>
    <dgm:cxn modelId="{8E5DE0D1-071D-4BF5-B040-B9C5B584B2F1}" type="presParOf" srcId="{42A2027C-C843-461D-81F6-BA2A501628CA}" destId="{B2C7B824-1850-4D3A-9B5D-A900BF93FD9D}" srcOrd="4" destOrd="0" presId="urn:microsoft.com/office/officeart/2005/8/layout/chevron1"/>
    <dgm:cxn modelId="{3AD2CCD6-77BF-4B5B-9C1C-1897B0DB01B6}" type="presParOf" srcId="{42A2027C-C843-461D-81F6-BA2A501628CA}" destId="{0859C374-A08E-4920-82E7-CB368C17CF8A}" srcOrd="5" destOrd="0" presId="urn:microsoft.com/office/officeart/2005/8/layout/chevron1"/>
    <dgm:cxn modelId="{F8CC8F8B-F8B4-4FE0-AD1C-1AE4F40BADE6}" type="presParOf" srcId="{42A2027C-C843-461D-81F6-BA2A501628CA}" destId="{13C83873-88B6-49DE-A640-CAA2A0AE276D}" srcOrd="6" destOrd="0" presId="urn:microsoft.com/office/officeart/2005/8/layout/chevron1"/>
    <dgm:cxn modelId="{EEB10257-D8C9-4297-95C9-8DF18A898C01}" type="presParOf" srcId="{42A2027C-C843-461D-81F6-BA2A501628CA}" destId="{7E6968CE-075F-4EA8-BC0D-FB2238965E5C}" srcOrd="7" destOrd="0" presId="urn:microsoft.com/office/officeart/2005/8/layout/chevron1"/>
    <dgm:cxn modelId="{9C1A9903-CA9F-4519-82EC-4833C260C1E7}" type="presParOf" srcId="{42A2027C-C843-461D-81F6-BA2A501628CA}" destId="{9257EAEC-308D-4018-AD2E-FFA00CF1559C}" srcOrd="8" destOrd="0" presId="urn:microsoft.com/office/officeart/2005/8/layout/chevron1"/>
    <dgm:cxn modelId="{26228594-21F3-49FC-9D1A-EDBC71D7F6A4}" type="presParOf" srcId="{42A2027C-C843-461D-81F6-BA2A501628CA}" destId="{4E5FE258-5D1A-4AA5-B0F9-3EB7ED4523FA}" srcOrd="9" destOrd="0" presId="urn:microsoft.com/office/officeart/2005/8/layout/chevron1"/>
    <dgm:cxn modelId="{099D6595-0878-4517-991B-C72B338D3600}" type="presParOf" srcId="{42A2027C-C843-461D-81F6-BA2A501628CA}" destId="{C6777B56-2D19-4787-9299-0477CEF0ACB2}" srcOrd="10" destOrd="0" presId="urn:microsoft.com/office/officeart/2005/8/layout/chevron1"/>
    <dgm:cxn modelId="{CA6EB91C-0993-4866-B947-F12BB56F9806}" type="presParOf" srcId="{42A2027C-C843-461D-81F6-BA2A501628CA}" destId="{AD64871A-7AE4-4D12-ACA5-037B67A1DB64}" srcOrd="11" destOrd="0" presId="urn:microsoft.com/office/officeart/2005/8/layout/chevron1"/>
    <dgm:cxn modelId="{0F233E61-0BF5-412D-A2B1-0D599124A658}"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0070C0"/>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14C86377-F2E2-4AEA-90B0-2D090E2543FF}" type="presOf" srcId="{FA14F688-D2BB-4FF4-9666-8386843E0D1D}" destId="{FE2F23AC-8275-4843-AE43-89C52F74A36A}"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62DD8503-F904-4805-9DA8-BA6814BFCF4E}" type="presOf" srcId="{F89C45C3-A9F8-4DED-9577-AA0216F30FAE}" destId="{741A356A-BF06-4404-9D48-4315DE22FBE3}" srcOrd="0" destOrd="0" presId="urn:microsoft.com/office/officeart/2005/8/layout/chevron1"/>
    <dgm:cxn modelId="{10A2EF0A-59D4-40DC-9F22-58413D2E6154}" srcId="{0A1EFBA8-4FA2-4B3F-AB66-B86548B43D13}" destId="{CB9DF403-86A4-4B16-A2F8-9DE324E33D28}" srcOrd="4" destOrd="0" parTransId="{39EF6996-02AF-4CCA-B1C0-882C835FC527}" sibTransId="{0CEB3D62-56FE-4375-AE5E-27C5544C98F6}"/>
    <dgm:cxn modelId="{54908722-9384-44BD-92B6-F2AA2FE9EB73}" type="presOf" srcId="{213D5D25-B157-4561-A0A9-5794F50F0264}" destId="{C6777B56-2D19-4787-9299-0477CEF0ACB2}"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F54EF1D7-2B68-46CA-8C77-6BABF64A9250}" type="presOf" srcId="{32EEB212-7C21-4209-BCFA-FA884E348CF6}" destId="{B2C7B824-1850-4D3A-9B5D-A900BF93FD9D}" srcOrd="0" destOrd="0" presId="urn:microsoft.com/office/officeart/2005/8/layout/chevron1"/>
    <dgm:cxn modelId="{EEAFCA25-7CAA-47C0-8742-E7DC22F92185}" type="presOf" srcId="{43B79500-97A9-40E2-9FCF-1AA11F497036}" destId="{13C83873-88B6-49DE-A640-CAA2A0AE276D}"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02EAA221-767D-43E2-94DF-3CE6382CD2E0}" type="presOf" srcId="{CB9DF403-86A4-4B16-A2F8-9DE324E33D28}" destId="{9257EAEC-308D-4018-AD2E-FFA00CF1559C}" srcOrd="0" destOrd="0" presId="urn:microsoft.com/office/officeart/2005/8/layout/chevron1"/>
    <dgm:cxn modelId="{E8CCEA76-3310-487F-B80E-298482AFA4ED}" type="presOf" srcId="{C03E4DCD-CCD2-406F-9079-79543C5B1EA7}" destId="{78987566-FD12-430D-AD40-DA5D531DB4B4}"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34E00657-B6FD-4841-8ED4-847E88636AA3}" type="presOf" srcId="{0A1EFBA8-4FA2-4B3F-AB66-B86548B43D13}" destId="{42A2027C-C843-461D-81F6-BA2A501628CA}" srcOrd="0" destOrd="0" presId="urn:microsoft.com/office/officeart/2005/8/layout/chevron1"/>
    <dgm:cxn modelId="{4872E37F-F8B3-4BC0-9B57-C014CA44DDFF}" type="presParOf" srcId="{42A2027C-C843-461D-81F6-BA2A501628CA}" destId="{78987566-FD12-430D-AD40-DA5D531DB4B4}" srcOrd="0" destOrd="0" presId="urn:microsoft.com/office/officeart/2005/8/layout/chevron1"/>
    <dgm:cxn modelId="{2F805BF4-EEFA-4A14-865C-3C69F306CEA7}" type="presParOf" srcId="{42A2027C-C843-461D-81F6-BA2A501628CA}" destId="{6924F361-6E69-4CCB-8EF9-867B81CC0A80}" srcOrd="1" destOrd="0" presId="urn:microsoft.com/office/officeart/2005/8/layout/chevron1"/>
    <dgm:cxn modelId="{0DCA63AE-22A3-4022-BE71-D284438AD6BB}" type="presParOf" srcId="{42A2027C-C843-461D-81F6-BA2A501628CA}" destId="{FE2F23AC-8275-4843-AE43-89C52F74A36A}" srcOrd="2" destOrd="0" presId="urn:microsoft.com/office/officeart/2005/8/layout/chevron1"/>
    <dgm:cxn modelId="{BFB05DC5-76E9-4808-93E8-DEFD5EE52A3D}" type="presParOf" srcId="{42A2027C-C843-461D-81F6-BA2A501628CA}" destId="{B2E0EA23-9955-4508-A66B-863A107D80B6}" srcOrd="3" destOrd="0" presId="urn:microsoft.com/office/officeart/2005/8/layout/chevron1"/>
    <dgm:cxn modelId="{F979C158-BD19-4E62-93E9-F048A7D5F264}" type="presParOf" srcId="{42A2027C-C843-461D-81F6-BA2A501628CA}" destId="{B2C7B824-1850-4D3A-9B5D-A900BF93FD9D}" srcOrd="4" destOrd="0" presId="urn:microsoft.com/office/officeart/2005/8/layout/chevron1"/>
    <dgm:cxn modelId="{323AB991-7D11-4134-B120-23DFE85AE362}" type="presParOf" srcId="{42A2027C-C843-461D-81F6-BA2A501628CA}" destId="{0859C374-A08E-4920-82E7-CB368C17CF8A}" srcOrd="5" destOrd="0" presId="urn:microsoft.com/office/officeart/2005/8/layout/chevron1"/>
    <dgm:cxn modelId="{CC53CB51-4147-4BCC-A583-6B88CD45777C}" type="presParOf" srcId="{42A2027C-C843-461D-81F6-BA2A501628CA}" destId="{13C83873-88B6-49DE-A640-CAA2A0AE276D}" srcOrd="6" destOrd="0" presId="urn:microsoft.com/office/officeart/2005/8/layout/chevron1"/>
    <dgm:cxn modelId="{2F4C37A3-542F-4F1B-A208-34D9342E140F}" type="presParOf" srcId="{42A2027C-C843-461D-81F6-BA2A501628CA}" destId="{7E6968CE-075F-4EA8-BC0D-FB2238965E5C}" srcOrd="7" destOrd="0" presId="urn:microsoft.com/office/officeart/2005/8/layout/chevron1"/>
    <dgm:cxn modelId="{BA9EB2D6-91CE-4111-ABCF-75CC5F22A243}" type="presParOf" srcId="{42A2027C-C843-461D-81F6-BA2A501628CA}" destId="{9257EAEC-308D-4018-AD2E-FFA00CF1559C}" srcOrd="8" destOrd="0" presId="urn:microsoft.com/office/officeart/2005/8/layout/chevron1"/>
    <dgm:cxn modelId="{1BDA0032-D459-4323-9A2D-C8B23A1CA97F}" type="presParOf" srcId="{42A2027C-C843-461D-81F6-BA2A501628CA}" destId="{4E5FE258-5D1A-4AA5-B0F9-3EB7ED4523FA}" srcOrd="9" destOrd="0" presId="urn:microsoft.com/office/officeart/2005/8/layout/chevron1"/>
    <dgm:cxn modelId="{11F6C215-7EBE-4D87-9DEE-EC1E79C24716}" type="presParOf" srcId="{42A2027C-C843-461D-81F6-BA2A501628CA}" destId="{C6777B56-2D19-4787-9299-0477CEF0ACB2}" srcOrd="10" destOrd="0" presId="urn:microsoft.com/office/officeart/2005/8/layout/chevron1"/>
    <dgm:cxn modelId="{30280810-6F41-4978-AD15-61FB39E960E6}" type="presParOf" srcId="{42A2027C-C843-461D-81F6-BA2A501628CA}" destId="{AD64871A-7AE4-4D12-ACA5-037B67A1DB64}" srcOrd="11" destOrd="0" presId="urn:microsoft.com/office/officeart/2005/8/layout/chevron1"/>
    <dgm:cxn modelId="{AC3689FB-CAFF-4C05-8636-BB38ED3A1979}"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0070C0"/>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62135937-93EA-424D-9CA6-487EAA8805A9}" type="presOf" srcId="{43B79500-97A9-40E2-9FCF-1AA11F497036}" destId="{13C83873-88B6-49DE-A640-CAA2A0AE276D}" srcOrd="0" destOrd="0" presId="urn:microsoft.com/office/officeart/2005/8/layout/chevron1"/>
    <dgm:cxn modelId="{6F1AFBC6-3BB8-4031-95DB-D525F770F6F4}" type="presOf" srcId="{C03E4DCD-CCD2-406F-9079-79543C5B1EA7}" destId="{78987566-FD12-430D-AD40-DA5D531DB4B4}" srcOrd="0" destOrd="0" presId="urn:microsoft.com/office/officeart/2005/8/layout/chevron1"/>
    <dgm:cxn modelId="{10A2EF0A-59D4-40DC-9F22-58413D2E6154}" srcId="{0A1EFBA8-4FA2-4B3F-AB66-B86548B43D13}" destId="{CB9DF403-86A4-4B16-A2F8-9DE324E33D28}" srcOrd="4" destOrd="0" parTransId="{39EF6996-02AF-4CCA-B1C0-882C835FC527}" sibTransId="{0CEB3D62-56FE-4375-AE5E-27C5544C98F6}"/>
    <dgm:cxn modelId="{09AF9B94-0EBD-4CB3-8B6F-EDABC43C9D65}" srcId="{0A1EFBA8-4FA2-4B3F-AB66-B86548B43D13}" destId="{C03E4DCD-CCD2-406F-9079-79543C5B1EA7}" srcOrd="0" destOrd="0" parTransId="{4CA88B16-B664-4095-A6EF-D04770A14B20}" sibTransId="{E0DA13B4-CDE0-476C-8782-27E8E5ECDEA3}"/>
    <dgm:cxn modelId="{0D899356-6D50-4111-B645-8ABEEDF0718E}" srcId="{0A1EFBA8-4FA2-4B3F-AB66-B86548B43D13}" destId="{213D5D25-B157-4561-A0A9-5794F50F0264}" srcOrd="5" destOrd="0" parTransId="{83EF59F5-2DF6-4888-9836-020BD52C86C6}" sibTransId="{AE8427AE-44C5-4468-ADEC-A2AEE4471BF9}"/>
    <dgm:cxn modelId="{CCF72C0E-52AB-4C20-8A32-DB04801D9F0A}" srcId="{0A1EFBA8-4FA2-4B3F-AB66-B86548B43D13}" destId="{F89C45C3-A9F8-4DED-9577-AA0216F30FAE}" srcOrd="6" destOrd="0" parTransId="{42FC7D2C-DA0F-4C42-B444-F823C3DEA2B1}" sibTransId="{EEB1C8AB-E3E6-4EB6-8481-7003A3CECBD7}"/>
    <dgm:cxn modelId="{E0F50E4E-2CF3-482F-B006-622A69E0179E}" type="presOf" srcId="{F89C45C3-A9F8-4DED-9577-AA0216F30FAE}" destId="{741A356A-BF06-4404-9D48-4315DE22FBE3}" srcOrd="0" destOrd="0" presId="urn:microsoft.com/office/officeart/2005/8/layout/chevron1"/>
    <dgm:cxn modelId="{005BD3B0-32BE-405F-8DFF-507218D4F19D}" type="presOf" srcId="{CB9DF403-86A4-4B16-A2F8-9DE324E33D28}" destId="{9257EAEC-308D-4018-AD2E-FFA00CF1559C}" srcOrd="0" destOrd="0" presId="urn:microsoft.com/office/officeart/2005/8/layout/chevron1"/>
    <dgm:cxn modelId="{E7CA40D7-FC76-42E0-962F-E622855C828B}" type="presOf" srcId="{213D5D25-B157-4561-A0A9-5794F50F0264}" destId="{C6777B56-2D19-4787-9299-0477CEF0ACB2}" srcOrd="0" destOrd="0" presId="urn:microsoft.com/office/officeart/2005/8/layout/chevron1"/>
    <dgm:cxn modelId="{B9C985F5-CA12-4B8A-B51B-985ABE539D80}" srcId="{0A1EFBA8-4FA2-4B3F-AB66-B86548B43D13}" destId="{32EEB212-7C21-4209-BCFA-FA884E348CF6}" srcOrd="2" destOrd="0" parTransId="{774BA0DF-6250-473C-B4F1-6B696EA89553}" sibTransId="{99A81190-75C2-443F-AB27-C9444EBD567D}"/>
    <dgm:cxn modelId="{CA64D15D-3E4A-468A-8C92-2BC2C9C3C94A}" type="presOf" srcId="{FA14F688-D2BB-4FF4-9666-8386843E0D1D}" destId="{FE2F23AC-8275-4843-AE43-89C52F74A36A}"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04AD3E62-B6FD-4770-8956-5A652AF30FEA}" srcId="{0A1EFBA8-4FA2-4B3F-AB66-B86548B43D13}" destId="{FA14F688-D2BB-4FF4-9666-8386843E0D1D}" srcOrd="1" destOrd="0" parTransId="{E815E7D2-5A8F-4BF1-911F-C0D33CB63763}" sibTransId="{7DAE9357-1AC5-4A80-B744-A81EDE91F90B}"/>
    <dgm:cxn modelId="{17F0FACD-E229-434B-BC0E-68E485A27BDB}" type="presOf" srcId="{32EEB212-7C21-4209-BCFA-FA884E348CF6}" destId="{B2C7B824-1850-4D3A-9B5D-A900BF93FD9D}" srcOrd="0" destOrd="0" presId="urn:microsoft.com/office/officeart/2005/8/layout/chevron1"/>
    <dgm:cxn modelId="{9FD6992B-D831-4A3C-B005-C3C26E5CB444}" type="presOf" srcId="{0A1EFBA8-4FA2-4B3F-AB66-B86548B43D13}" destId="{42A2027C-C843-461D-81F6-BA2A501628CA}" srcOrd="0" destOrd="0" presId="urn:microsoft.com/office/officeart/2005/8/layout/chevron1"/>
    <dgm:cxn modelId="{0B1A7059-8AF7-4F23-BED5-4F593D03C3B9}" type="presParOf" srcId="{42A2027C-C843-461D-81F6-BA2A501628CA}" destId="{78987566-FD12-430D-AD40-DA5D531DB4B4}" srcOrd="0" destOrd="0" presId="urn:microsoft.com/office/officeart/2005/8/layout/chevron1"/>
    <dgm:cxn modelId="{DE862941-3418-4DE6-AB43-D402433B4704}" type="presParOf" srcId="{42A2027C-C843-461D-81F6-BA2A501628CA}" destId="{6924F361-6E69-4CCB-8EF9-867B81CC0A80}" srcOrd="1" destOrd="0" presId="urn:microsoft.com/office/officeart/2005/8/layout/chevron1"/>
    <dgm:cxn modelId="{C4D6A340-2B08-4F43-8673-6D6744FAB061}" type="presParOf" srcId="{42A2027C-C843-461D-81F6-BA2A501628CA}" destId="{FE2F23AC-8275-4843-AE43-89C52F74A36A}" srcOrd="2" destOrd="0" presId="urn:microsoft.com/office/officeart/2005/8/layout/chevron1"/>
    <dgm:cxn modelId="{D5F73B10-385F-457D-8EFC-1BAFD6C2AA6D}" type="presParOf" srcId="{42A2027C-C843-461D-81F6-BA2A501628CA}" destId="{B2E0EA23-9955-4508-A66B-863A107D80B6}" srcOrd="3" destOrd="0" presId="urn:microsoft.com/office/officeart/2005/8/layout/chevron1"/>
    <dgm:cxn modelId="{9DF3BDAA-9CF2-4F62-8229-595A2786F991}" type="presParOf" srcId="{42A2027C-C843-461D-81F6-BA2A501628CA}" destId="{B2C7B824-1850-4D3A-9B5D-A900BF93FD9D}" srcOrd="4" destOrd="0" presId="urn:microsoft.com/office/officeart/2005/8/layout/chevron1"/>
    <dgm:cxn modelId="{C662F024-E115-4F39-A86E-4123A9B5EA64}" type="presParOf" srcId="{42A2027C-C843-461D-81F6-BA2A501628CA}" destId="{0859C374-A08E-4920-82E7-CB368C17CF8A}" srcOrd="5" destOrd="0" presId="urn:microsoft.com/office/officeart/2005/8/layout/chevron1"/>
    <dgm:cxn modelId="{A9F7EF4F-A029-4B26-AB46-C0A9F4421688}" type="presParOf" srcId="{42A2027C-C843-461D-81F6-BA2A501628CA}" destId="{13C83873-88B6-49DE-A640-CAA2A0AE276D}" srcOrd="6" destOrd="0" presId="urn:microsoft.com/office/officeart/2005/8/layout/chevron1"/>
    <dgm:cxn modelId="{196FEBD2-107B-44AC-B760-81593DEC6DEC}" type="presParOf" srcId="{42A2027C-C843-461D-81F6-BA2A501628CA}" destId="{7E6968CE-075F-4EA8-BC0D-FB2238965E5C}" srcOrd="7" destOrd="0" presId="urn:microsoft.com/office/officeart/2005/8/layout/chevron1"/>
    <dgm:cxn modelId="{BBA14D86-6157-4A7A-B80E-941692773EE5}" type="presParOf" srcId="{42A2027C-C843-461D-81F6-BA2A501628CA}" destId="{9257EAEC-308D-4018-AD2E-FFA00CF1559C}" srcOrd="8" destOrd="0" presId="urn:microsoft.com/office/officeart/2005/8/layout/chevron1"/>
    <dgm:cxn modelId="{08A92577-2525-43C8-9EAB-A11B9680DF8B}" type="presParOf" srcId="{42A2027C-C843-461D-81F6-BA2A501628CA}" destId="{4E5FE258-5D1A-4AA5-B0F9-3EB7ED4523FA}" srcOrd="9" destOrd="0" presId="urn:microsoft.com/office/officeart/2005/8/layout/chevron1"/>
    <dgm:cxn modelId="{755C9545-EA8A-4BBA-9E64-F77E5E89FE66}" type="presParOf" srcId="{42A2027C-C843-461D-81F6-BA2A501628CA}" destId="{C6777B56-2D19-4787-9299-0477CEF0ACB2}" srcOrd="10" destOrd="0" presId="urn:microsoft.com/office/officeart/2005/8/layout/chevron1"/>
    <dgm:cxn modelId="{881F4393-CDA7-4A12-A8D6-6A94FC9C1224}" type="presParOf" srcId="{42A2027C-C843-461D-81F6-BA2A501628CA}" destId="{AD64871A-7AE4-4D12-ACA5-037B67A1DB64}" srcOrd="11" destOrd="0" presId="urn:microsoft.com/office/officeart/2005/8/layout/chevron1"/>
    <dgm:cxn modelId="{4EED667E-B3F9-49BB-9F37-C0FCDDC11DE1}"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0070C0"/>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8A3E258F-6D85-4246-B363-C28EDFFB85B1}" type="presOf" srcId="{F89C45C3-A9F8-4DED-9577-AA0216F30FAE}" destId="{741A356A-BF06-4404-9D48-4315DE22FBE3}" srcOrd="0" destOrd="0" presId="urn:microsoft.com/office/officeart/2005/8/layout/chevron1"/>
    <dgm:cxn modelId="{10A2EF0A-59D4-40DC-9F22-58413D2E6154}" srcId="{0A1EFBA8-4FA2-4B3F-AB66-B86548B43D13}" destId="{CB9DF403-86A4-4B16-A2F8-9DE324E33D28}" srcOrd="4" destOrd="0" parTransId="{39EF6996-02AF-4CCA-B1C0-882C835FC527}" sibTransId="{0CEB3D62-56FE-4375-AE5E-27C5544C98F6}"/>
    <dgm:cxn modelId="{09AF9B94-0EBD-4CB3-8B6F-EDABC43C9D65}" srcId="{0A1EFBA8-4FA2-4B3F-AB66-B86548B43D13}" destId="{C03E4DCD-CCD2-406F-9079-79543C5B1EA7}" srcOrd="0" destOrd="0" parTransId="{4CA88B16-B664-4095-A6EF-D04770A14B20}" sibTransId="{E0DA13B4-CDE0-476C-8782-27E8E5ECDEA3}"/>
    <dgm:cxn modelId="{0D899356-6D50-4111-B645-8ABEEDF0718E}" srcId="{0A1EFBA8-4FA2-4B3F-AB66-B86548B43D13}" destId="{213D5D25-B157-4561-A0A9-5794F50F0264}" srcOrd="5" destOrd="0" parTransId="{83EF59F5-2DF6-4888-9836-020BD52C86C6}" sibTransId="{AE8427AE-44C5-4468-ADEC-A2AEE4471BF9}"/>
    <dgm:cxn modelId="{0EBD692B-4A80-422B-84AB-A89E75A56B9B}" type="presOf" srcId="{0A1EFBA8-4FA2-4B3F-AB66-B86548B43D13}" destId="{42A2027C-C843-461D-81F6-BA2A501628CA}"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A8AF2A96-6F61-41A8-ACB0-E37968A37E92}" type="presOf" srcId="{CB9DF403-86A4-4B16-A2F8-9DE324E33D28}" destId="{9257EAEC-308D-4018-AD2E-FFA00CF1559C}" srcOrd="0" destOrd="0" presId="urn:microsoft.com/office/officeart/2005/8/layout/chevron1"/>
    <dgm:cxn modelId="{69CEDDB1-155E-4401-ADCC-804B64AE49C0}" type="presOf" srcId="{43B79500-97A9-40E2-9FCF-1AA11F497036}" destId="{13C83873-88B6-49DE-A640-CAA2A0AE276D}" srcOrd="0" destOrd="0" presId="urn:microsoft.com/office/officeart/2005/8/layout/chevron1"/>
    <dgm:cxn modelId="{845CB1C0-765E-4C5B-9B7E-55DF4560AC20}" type="presOf" srcId="{32EEB212-7C21-4209-BCFA-FA884E348CF6}" destId="{B2C7B824-1850-4D3A-9B5D-A900BF93FD9D}" srcOrd="0" destOrd="0" presId="urn:microsoft.com/office/officeart/2005/8/layout/chevron1"/>
    <dgm:cxn modelId="{B9C985F5-CA12-4B8A-B51B-985ABE539D80}" srcId="{0A1EFBA8-4FA2-4B3F-AB66-B86548B43D13}" destId="{32EEB212-7C21-4209-BCFA-FA884E348CF6}" srcOrd="2" destOrd="0" parTransId="{774BA0DF-6250-473C-B4F1-6B696EA89553}" sibTransId="{99A81190-75C2-443F-AB27-C9444EBD567D}"/>
    <dgm:cxn modelId="{F294261F-6DAA-498C-B1F5-69B5D6EF54FE}" type="presOf" srcId="{C03E4DCD-CCD2-406F-9079-79543C5B1EA7}" destId="{78987566-FD12-430D-AD40-DA5D531DB4B4}"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04AD3E62-B6FD-4770-8956-5A652AF30FEA}" srcId="{0A1EFBA8-4FA2-4B3F-AB66-B86548B43D13}" destId="{FA14F688-D2BB-4FF4-9666-8386843E0D1D}" srcOrd="1" destOrd="0" parTransId="{E815E7D2-5A8F-4BF1-911F-C0D33CB63763}" sibTransId="{7DAE9357-1AC5-4A80-B744-A81EDE91F90B}"/>
    <dgm:cxn modelId="{217FCC0E-AC1E-4BC0-AE5A-7DFCD74F07A5}" type="presOf" srcId="{213D5D25-B157-4561-A0A9-5794F50F0264}" destId="{C6777B56-2D19-4787-9299-0477CEF0ACB2}" srcOrd="0" destOrd="0" presId="urn:microsoft.com/office/officeart/2005/8/layout/chevron1"/>
    <dgm:cxn modelId="{BA01AAC1-E353-41A3-9358-94D2327C1029}" type="presOf" srcId="{FA14F688-D2BB-4FF4-9666-8386843E0D1D}" destId="{FE2F23AC-8275-4843-AE43-89C52F74A36A}" srcOrd="0" destOrd="0" presId="urn:microsoft.com/office/officeart/2005/8/layout/chevron1"/>
    <dgm:cxn modelId="{87A94E9B-CF5B-4690-84E3-FF3515A8F701}" type="presParOf" srcId="{42A2027C-C843-461D-81F6-BA2A501628CA}" destId="{78987566-FD12-430D-AD40-DA5D531DB4B4}" srcOrd="0" destOrd="0" presId="urn:microsoft.com/office/officeart/2005/8/layout/chevron1"/>
    <dgm:cxn modelId="{B94FC062-2357-44B3-AF2F-92A2FA3A3E1F}" type="presParOf" srcId="{42A2027C-C843-461D-81F6-BA2A501628CA}" destId="{6924F361-6E69-4CCB-8EF9-867B81CC0A80}" srcOrd="1" destOrd="0" presId="urn:microsoft.com/office/officeart/2005/8/layout/chevron1"/>
    <dgm:cxn modelId="{82F69DAA-0F23-4322-863F-AAFCE6F87A3E}" type="presParOf" srcId="{42A2027C-C843-461D-81F6-BA2A501628CA}" destId="{FE2F23AC-8275-4843-AE43-89C52F74A36A}" srcOrd="2" destOrd="0" presId="urn:microsoft.com/office/officeart/2005/8/layout/chevron1"/>
    <dgm:cxn modelId="{31EA32E4-8259-4781-A4DB-5286471B8402}" type="presParOf" srcId="{42A2027C-C843-461D-81F6-BA2A501628CA}" destId="{B2E0EA23-9955-4508-A66B-863A107D80B6}" srcOrd="3" destOrd="0" presId="urn:microsoft.com/office/officeart/2005/8/layout/chevron1"/>
    <dgm:cxn modelId="{EF304F3A-2C0A-4A29-85A8-BEFDC6A97C86}" type="presParOf" srcId="{42A2027C-C843-461D-81F6-BA2A501628CA}" destId="{B2C7B824-1850-4D3A-9B5D-A900BF93FD9D}" srcOrd="4" destOrd="0" presId="urn:microsoft.com/office/officeart/2005/8/layout/chevron1"/>
    <dgm:cxn modelId="{92C502F5-CF1F-4BFA-B2FC-F902FA2D961C}" type="presParOf" srcId="{42A2027C-C843-461D-81F6-BA2A501628CA}" destId="{0859C374-A08E-4920-82E7-CB368C17CF8A}" srcOrd="5" destOrd="0" presId="urn:microsoft.com/office/officeart/2005/8/layout/chevron1"/>
    <dgm:cxn modelId="{4909DB5E-8BA4-422F-8C65-6BB660587F9E}" type="presParOf" srcId="{42A2027C-C843-461D-81F6-BA2A501628CA}" destId="{13C83873-88B6-49DE-A640-CAA2A0AE276D}" srcOrd="6" destOrd="0" presId="urn:microsoft.com/office/officeart/2005/8/layout/chevron1"/>
    <dgm:cxn modelId="{B59055AE-3857-4235-A804-3F807C66243D}" type="presParOf" srcId="{42A2027C-C843-461D-81F6-BA2A501628CA}" destId="{7E6968CE-075F-4EA8-BC0D-FB2238965E5C}" srcOrd="7" destOrd="0" presId="urn:microsoft.com/office/officeart/2005/8/layout/chevron1"/>
    <dgm:cxn modelId="{2F822A22-441C-43D4-8792-766D872B4ACD}" type="presParOf" srcId="{42A2027C-C843-461D-81F6-BA2A501628CA}" destId="{9257EAEC-308D-4018-AD2E-FFA00CF1559C}" srcOrd="8" destOrd="0" presId="urn:microsoft.com/office/officeart/2005/8/layout/chevron1"/>
    <dgm:cxn modelId="{111D9C69-54E4-43AE-BBAB-D3C759DD1C6C}" type="presParOf" srcId="{42A2027C-C843-461D-81F6-BA2A501628CA}" destId="{4E5FE258-5D1A-4AA5-B0F9-3EB7ED4523FA}" srcOrd="9" destOrd="0" presId="urn:microsoft.com/office/officeart/2005/8/layout/chevron1"/>
    <dgm:cxn modelId="{572EA954-42DF-4389-BCD3-7CDB05EA3CE8}" type="presParOf" srcId="{42A2027C-C843-461D-81F6-BA2A501628CA}" destId="{C6777B56-2D19-4787-9299-0477CEF0ACB2}" srcOrd="10" destOrd="0" presId="urn:microsoft.com/office/officeart/2005/8/layout/chevron1"/>
    <dgm:cxn modelId="{E8D25516-BA89-4943-84C1-EF4C6D2A67A2}" type="presParOf" srcId="{42A2027C-C843-461D-81F6-BA2A501628CA}" destId="{AD64871A-7AE4-4D12-ACA5-037B67A1DB64}" srcOrd="11" destOrd="0" presId="urn:microsoft.com/office/officeart/2005/8/layout/chevron1"/>
    <dgm:cxn modelId="{7BC8193A-CF18-4206-BDDE-56AD39B61A33}"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0070C0"/>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92FA7F4F-AF40-4018-A988-13913DD29DC3}" type="presOf" srcId="{F89C45C3-A9F8-4DED-9577-AA0216F30FAE}" destId="{741A356A-BF06-4404-9D48-4315DE22FBE3}" srcOrd="0" destOrd="0" presId="urn:microsoft.com/office/officeart/2005/8/layout/chevron1"/>
    <dgm:cxn modelId="{A106D1DE-9072-4FC6-A7D3-55CC788357A0}" type="presOf" srcId="{C03E4DCD-CCD2-406F-9079-79543C5B1EA7}" destId="{78987566-FD12-430D-AD40-DA5D531DB4B4}" srcOrd="0" destOrd="0" presId="urn:microsoft.com/office/officeart/2005/8/layout/chevron1"/>
    <dgm:cxn modelId="{B3D38CB7-BE7B-4D0C-9039-DB73A9E4347D}" type="presOf" srcId="{FA14F688-D2BB-4FF4-9666-8386843E0D1D}" destId="{FE2F23AC-8275-4843-AE43-89C52F74A36A}"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7B44EE4D-9976-447E-81FF-77E58CB27B93}" type="presOf" srcId="{32EEB212-7C21-4209-BCFA-FA884E348CF6}" destId="{B2C7B824-1850-4D3A-9B5D-A900BF93FD9D}" srcOrd="0" destOrd="0" presId="urn:microsoft.com/office/officeart/2005/8/layout/chevron1"/>
    <dgm:cxn modelId="{10A2EF0A-59D4-40DC-9F22-58413D2E6154}" srcId="{0A1EFBA8-4FA2-4B3F-AB66-B86548B43D13}" destId="{CB9DF403-86A4-4B16-A2F8-9DE324E33D28}" srcOrd="4" destOrd="0" parTransId="{39EF6996-02AF-4CCA-B1C0-882C835FC527}" sibTransId="{0CEB3D62-56FE-4375-AE5E-27C5544C98F6}"/>
    <dgm:cxn modelId="{A3BE5D0B-C251-4421-9E11-2CA467FED6D7}" type="presOf" srcId="{213D5D25-B157-4561-A0A9-5794F50F0264}" destId="{C6777B56-2D19-4787-9299-0477CEF0ACB2}"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F0B34C55-9D03-4FFD-B3B2-DE4E6EDFFB0F}" type="presOf" srcId="{0A1EFBA8-4FA2-4B3F-AB66-B86548B43D13}" destId="{42A2027C-C843-461D-81F6-BA2A501628CA}"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04AD3E62-B6FD-4770-8956-5A652AF30FEA}" srcId="{0A1EFBA8-4FA2-4B3F-AB66-B86548B43D13}" destId="{FA14F688-D2BB-4FF4-9666-8386843E0D1D}" srcOrd="1" destOrd="0" parTransId="{E815E7D2-5A8F-4BF1-911F-C0D33CB63763}" sibTransId="{7DAE9357-1AC5-4A80-B744-A81EDE91F90B}"/>
    <dgm:cxn modelId="{03DF5139-DAF6-482D-B070-1C98C444571A}" type="presOf" srcId="{CB9DF403-86A4-4B16-A2F8-9DE324E33D28}" destId="{9257EAEC-308D-4018-AD2E-FFA00CF1559C}" srcOrd="0" destOrd="0" presId="urn:microsoft.com/office/officeart/2005/8/layout/chevron1"/>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2D2B2834-A0EB-43A3-934D-7B737E33FB13}" type="presOf" srcId="{43B79500-97A9-40E2-9FCF-1AA11F497036}" destId="{13C83873-88B6-49DE-A640-CAA2A0AE276D}" srcOrd="0" destOrd="0" presId="urn:microsoft.com/office/officeart/2005/8/layout/chevron1"/>
    <dgm:cxn modelId="{5F37F029-CB11-4391-A6C3-932CCFD56047}" type="presParOf" srcId="{42A2027C-C843-461D-81F6-BA2A501628CA}" destId="{78987566-FD12-430D-AD40-DA5D531DB4B4}" srcOrd="0" destOrd="0" presId="urn:microsoft.com/office/officeart/2005/8/layout/chevron1"/>
    <dgm:cxn modelId="{096AEBA9-7DD4-40F9-AEA1-60C2C8324648}" type="presParOf" srcId="{42A2027C-C843-461D-81F6-BA2A501628CA}" destId="{6924F361-6E69-4CCB-8EF9-867B81CC0A80}" srcOrd="1" destOrd="0" presId="urn:microsoft.com/office/officeart/2005/8/layout/chevron1"/>
    <dgm:cxn modelId="{63A9AC97-E8E7-4CD2-B54C-AA1A91D0A932}" type="presParOf" srcId="{42A2027C-C843-461D-81F6-BA2A501628CA}" destId="{FE2F23AC-8275-4843-AE43-89C52F74A36A}" srcOrd="2" destOrd="0" presId="urn:microsoft.com/office/officeart/2005/8/layout/chevron1"/>
    <dgm:cxn modelId="{9D63415E-7FE8-43AA-8CE3-58EAEE3C0474}" type="presParOf" srcId="{42A2027C-C843-461D-81F6-BA2A501628CA}" destId="{B2E0EA23-9955-4508-A66B-863A107D80B6}" srcOrd="3" destOrd="0" presId="urn:microsoft.com/office/officeart/2005/8/layout/chevron1"/>
    <dgm:cxn modelId="{DEFCE389-72F7-4438-B7BD-2E5CA6A6B4DB}" type="presParOf" srcId="{42A2027C-C843-461D-81F6-BA2A501628CA}" destId="{B2C7B824-1850-4D3A-9B5D-A900BF93FD9D}" srcOrd="4" destOrd="0" presId="urn:microsoft.com/office/officeart/2005/8/layout/chevron1"/>
    <dgm:cxn modelId="{33950C4B-56C8-4534-BB42-E01C82FF5AA3}" type="presParOf" srcId="{42A2027C-C843-461D-81F6-BA2A501628CA}" destId="{0859C374-A08E-4920-82E7-CB368C17CF8A}" srcOrd="5" destOrd="0" presId="urn:microsoft.com/office/officeart/2005/8/layout/chevron1"/>
    <dgm:cxn modelId="{D10F281C-09CC-42D3-A30D-E6F88E8254DD}" type="presParOf" srcId="{42A2027C-C843-461D-81F6-BA2A501628CA}" destId="{13C83873-88B6-49DE-A640-CAA2A0AE276D}" srcOrd="6" destOrd="0" presId="urn:microsoft.com/office/officeart/2005/8/layout/chevron1"/>
    <dgm:cxn modelId="{E7E39DD1-3D44-40FD-BDBF-FBC7C1FA8CA6}" type="presParOf" srcId="{42A2027C-C843-461D-81F6-BA2A501628CA}" destId="{7E6968CE-075F-4EA8-BC0D-FB2238965E5C}" srcOrd="7" destOrd="0" presId="urn:microsoft.com/office/officeart/2005/8/layout/chevron1"/>
    <dgm:cxn modelId="{C3B893BF-3B6E-4897-9DC9-D5FACDE3D406}" type="presParOf" srcId="{42A2027C-C843-461D-81F6-BA2A501628CA}" destId="{9257EAEC-308D-4018-AD2E-FFA00CF1559C}" srcOrd="8" destOrd="0" presId="urn:microsoft.com/office/officeart/2005/8/layout/chevron1"/>
    <dgm:cxn modelId="{ECA19C16-4871-46DC-B6E3-A4047E542E11}" type="presParOf" srcId="{42A2027C-C843-461D-81F6-BA2A501628CA}" destId="{4E5FE258-5D1A-4AA5-B0F9-3EB7ED4523FA}" srcOrd="9" destOrd="0" presId="urn:microsoft.com/office/officeart/2005/8/layout/chevron1"/>
    <dgm:cxn modelId="{EEE42C64-C86E-422A-8949-0E0E56ABF274}" type="presParOf" srcId="{42A2027C-C843-461D-81F6-BA2A501628CA}" destId="{C6777B56-2D19-4787-9299-0477CEF0ACB2}" srcOrd="10" destOrd="0" presId="urn:microsoft.com/office/officeart/2005/8/layout/chevron1"/>
    <dgm:cxn modelId="{C1FC13C9-9BE1-4D6F-91DF-2ACE9B1AE4DA}" type="presParOf" srcId="{42A2027C-C843-461D-81F6-BA2A501628CA}" destId="{AD64871A-7AE4-4D12-ACA5-037B67A1DB64}" srcOrd="11" destOrd="0" presId="urn:microsoft.com/office/officeart/2005/8/layout/chevron1"/>
    <dgm:cxn modelId="{B66E41C9-CD52-472E-BC16-D32A3745E376}"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0070C0"/>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12990B75-1470-4181-AEB7-EF6774802A3F}" type="presOf" srcId="{43B79500-97A9-40E2-9FCF-1AA11F497036}" destId="{13C83873-88B6-49DE-A640-CAA2A0AE276D}" srcOrd="0" destOrd="0" presId="urn:microsoft.com/office/officeart/2005/8/layout/chevron1"/>
    <dgm:cxn modelId="{19C97643-EABA-444F-AC9A-DCC3A2BA007D}" type="presOf" srcId="{CB9DF403-86A4-4B16-A2F8-9DE324E33D28}" destId="{9257EAEC-308D-4018-AD2E-FFA00CF1559C}"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10A2EF0A-59D4-40DC-9F22-58413D2E6154}" srcId="{0A1EFBA8-4FA2-4B3F-AB66-B86548B43D13}" destId="{CB9DF403-86A4-4B16-A2F8-9DE324E33D28}" srcOrd="4" destOrd="0" parTransId="{39EF6996-02AF-4CCA-B1C0-882C835FC527}" sibTransId="{0CEB3D62-56FE-4375-AE5E-27C5544C98F6}"/>
    <dgm:cxn modelId="{3D4283C5-133F-413B-9C2F-4E5CFCF9E57F}" type="presOf" srcId="{F89C45C3-A9F8-4DED-9577-AA0216F30FAE}" destId="{741A356A-BF06-4404-9D48-4315DE22FBE3}" srcOrd="0" destOrd="0" presId="urn:microsoft.com/office/officeart/2005/8/layout/chevron1"/>
    <dgm:cxn modelId="{E435B8BA-DE88-4321-8302-9D8265992548}" type="presOf" srcId="{0A1EFBA8-4FA2-4B3F-AB66-B86548B43D13}" destId="{42A2027C-C843-461D-81F6-BA2A501628CA}"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F322A4DA-188A-4D9D-A3AA-0A02A04ADFE9}" type="presOf" srcId="{C03E4DCD-CCD2-406F-9079-79543C5B1EA7}" destId="{78987566-FD12-430D-AD40-DA5D531DB4B4}" srcOrd="0" destOrd="0" presId="urn:microsoft.com/office/officeart/2005/8/layout/chevron1"/>
    <dgm:cxn modelId="{F9A333AC-0C99-4B65-8D44-409DF1BF7012}" type="presOf" srcId="{213D5D25-B157-4561-A0A9-5794F50F0264}" destId="{C6777B56-2D19-4787-9299-0477CEF0ACB2}"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6BFCEE07-759E-4779-AF37-03E75E494221}" type="presOf" srcId="{32EEB212-7C21-4209-BCFA-FA884E348CF6}" destId="{B2C7B824-1850-4D3A-9B5D-A900BF93FD9D}"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F13D330D-8355-4163-9C13-25D27F7E6F53}" type="presOf" srcId="{FA14F688-D2BB-4FF4-9666-8386843E0D1D}" destId="{FE2F23AC-8275-4843-AE43-89C52F74A36A}" srcOrd="0" destOrd="0" presId="urn:microsoft.com/office/officeart/2005/8/layout/chevron1"/>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548CB0D8-7EDE-4F77-AC6F-0912C7FB7A59}" type="presParOf" srcId="{42A2027C-C843-461D-81F6-BA2A501628CA}" destId="{78987566-FD12-430D-AD40-DA5D531DB4B4}" srcOrd="0" destOrd="0" presId="urn:microsoft.com/office/officeart/2005/8/layout/chevron1"/>
    <dgm:cxn modelId="{72CFEC5C-C1A4-4DE5-826B-B66DE46D4A2E}" type="presParOf" srcId="{42A2027C-C843-461D-81F6-BA2A501628CA}" destId="{6924F361-6E69-4CCB-8EF9-867B81CC0A80}" srcOrd="1" destOrd="0" presId="urn:microsoft.com/office/officeart/2005/8/layout/chevron1"/>
    <dgm:cxn modelId="{8FF185E1-F07C-4AC8-B939-4A8AC0C526DA}" type="presParOf" srcId="{42A2027C-C843-461D-81F6-BA2A501628CA}" destId="{FE2F23AC-8275-4843-AE43-89C52F74A36A}" srcOrd="2" destOrd="0" presId="urn:microsoft.com/office/officeart/2005/8/layout/chevron1"/>
    <dgm:cxn modelId="{69F0A4B9-AA96-4C3D-B737-8B231146F709}" type="presParOf" srcId="{42A2027C-C843-461D-81F6-BA2A501628CA}" destId="{B2E0EA23-9955-4508-A66B-863A107D80B6}" srcOrd="3" destOrd="0" presId="urn:microsoft.com/office/officeart/2005/8/layout/chevron1"/>
    <dgm:cxn modelId="{3FC23443-3D3F-4C83-81D0-55C4CA4F0AA7}" type="presParOf" srcId="{42A2027C-C843-461D-81F6-BA2A501628CA}" destId="{B2C7B824-1850-4D3A-9B5D-A900BF93FD9D}" srcOrd="4" destOrd="0" presId="urn:microsoft.com/office/officeart/2005/8/layout/chevron1"/>
    <dgm:cxn modelId="{35061926-99B6-46D0-8D9B-BFDF194319D3}" type="presParOf" srcId="{42A2027C-C843-461D-81F6-BA2A501628CA}" destId="{0859C374-A08E-4920-82E7-CB368C17CF8A}" srcOrd="5" destOrd="0" presId="urn:microsoft.com/office/officeart/2005/8/layout/chevron1"/>
    <dgm:cxn modelId="{C72FFFB0-774C-47BF-9E60-7C43094D1418}" type="presParOf" srcId="{42A2027C-C843-461D-81F6-BA2A501628CA}" destId="{13C83873-88B6-49DE-A640-CAA2A0AE276D}" srcOrd="6" destOrd="0" presId="urn:microsoft.com/office/officeart/2005/8/layout/chevron1"/>
    <dgm:cxn modelId="{7F4255C1-5E65-4FBE-AADE-5CFC96B24E32}" type="presParOf" srcId="{42A2027C-C843-461D-81F6-BA2A501628CA}" destId="{7E6968CE-075F-4EA8-BC0D-FB2238965E5C}" srcOrd="7" destOrd="0" presId="urn:microsoft.com/office/officeart/2005/8/layout/chevron1"/>
    <dgm:cxn modelId="{19FDFE70-AE98-45A6-84B7-D512BCC78223}" type="presParOf" srcId="{42A2027C-C843-461D-81F6-BA2A501628CA}" destId="{9257EAEC-308D-4018-AD2E-FFA00CF1559C}" srcOrd="8" destOrd="0" presId="urn:microsoft.com/office/officeart/2005/8/layout/chevron1"/>
    <dgm:cxn modelId="{F4EE209F-36EC-4235-8390-9EA06E43069B}" type="presParOf" srcId="{42A2027C-C843-461D-81F6-BA2A501628CA}" destId="{4E5FE258-5D1A-4AA5-B0F9-3EB7ED4523FA}" srcOrd="9" destOrd="0" presId="urn:microsoft.com/office/officeart/2005/8/layout/chevron1"/>
    <dgm:cxn modelId="{994F4DF7-9BC3-4D05-9523-031D7BE1DEAA}" type="presParOf" srcId="{42A2027C-C843-461D-81F6-BA2A501628CA}" destId="{C6777B56-2D19-4787-9299-0477CEF0ACB2}" srcOrd="10" destOrd="0" presId="urn:microsoft.com/office/officeart/2005/8/layout/chevron1"/>
    <dgm:cxn modelId="{82A8F8AE-0EA4-4239-B7C1-B004B39C4EB8}" type="presParOf" srcId="{42A2027C-C843-461D-81F6-BA2A501628CA}" destId="{AD64871A-7AE4-4D12-ACA5-037B67A1DB64}" srcOrd="11" destOrd="0" presId="urn:microsoft.com/office/officeart/2005/8/layout/chevron1"/>
    <dgm:cxn modelId="{F8914D44-6511-46F7-AF63-89854F6E1012}"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0070C0"/>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7596FD4A-ACF6-4142-8624-8107506FC96E}" type="presOf" srcId="{CB9DF403-86A4-4B16-A2F8-9DE324E33D28}" destId="{9257EAEC-308D-4018-AD2E-FFA00CF1559C}"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CA65CA21-83E0-49A5-9070-EF47A70A6812}" type="presOf" srcId="{C03E4DCD-CCD2-406F-9079-79543C5B1EA7}" destId="{78987566-FD12-430D-AD40-DA5D531DB4B4}" srcOrd="0" destOrd="0" presId="urn:microsoft.com/office/officeart/2005/8/layout/chevron1"/>
    <dgm:cxn modelId="{10A2EF0A-59D4-40DC-9F22-58413D2E6154}" srcId="{0A1EFBA8-4FA2-4B3F-AB66-B86548B43D13}" destId="{CB9DF403-86A4-4B16-A2F8-9DE324E33D28}" srcOrd="4" destOrd="0" parTransId="{39EF6996-02AF-4CCA-B1C0-882C835FC527}" sibTransId="{0CEB3D62-56FE-4375-AE5E-27C5544C98F6}"/>
    <dgm:cxn modelId="{CCF72C0E-52AB-4C20-8A32-DB04801D9F0A}" srcId="{0A1EFBA8-4FA2-4B3F-AB66-B86548B43D13}" destId="{F89C45C3-A9F8-4DED-9577-AA0216F30FAE}" srcOrd="6" destOrd="0" parTransId="{42FC7D2C-DA0F-4C42-B444-F823C3DEA2B1}" sibTransId="{EEB1C8AB-E3E6-4EB6-8481-7003A3CECBD7}"/>
    <dgm:cxn modelId="{EEB428A2-8E3C-4F94-83B4-22C198224D50}" type="presOf" srcId="{FA14F688-D2BB-4FF4-9666-8386843E0D1D}" destId="{FE2F23AC-8275-4843-AE43-89C52F74A36A}"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92CE041F-6750-406A-8C6D-660B113B0CE1}" type="presOf" srcId="{F89C45C3-A9F8-4DED-9577-AA0216F30FAE}" destId="{741A356A-BF06-4404-9D48-4315DE22FBE3}" srcOrd="0" destOrd="0" presId="urn:microsoft.com/office/officeart/2005/8/layout/chevron1"/>
    <dgm:cxn modelId="{6ABCDFE2-0792-4016-96A7-F1019FC3ADC2}" type="presOf" srcId="{32EEB212-7C21-4209-BCFA-FA884E348CF6}" destId="{B2C7B824-1850-4D3A-9B5D-A900BF93FD9D}"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B29D0418-2EB0-40AD-9140-DFAB08A41288}" type="presOf" srcId="{43B79500-97A9-40E2-9FCF-1AA11F497036}" destId="{13C83873-88B6-49DE-A640-CAA2A0AE276D}" srcOrd="0" destOrd="0" presId="urn:microsoft.com/office/officeart/2005/8/layout/chevron1"/>
    <dgm:cxn modelId="{D6179B4E-BA01-440C-A46F-2B8BF8D1A588}" type="presOf" srcId="{0A1EFBA8-4FA2-4B3F-AB66-B86548B43D13}" destId="{42A2027C-C843-461D-81F6-BA2A501628CA}" srcOrd="0" destOrd="0" presId="urn:microsoft.com/office/officeart/2005/8/layout/chevron1"/>
    <dgm:cxn modelId="{376072EE-4D92-44FF-BBCB-5EC75583E2CB}" type="presOf" srcId="{213D5D25-B157-4561-A0A9-5794F50F0264}" destId="{C6777B56-2D19-4787-9299-0477CEF0ACB2}" srcOrd="0" destOrd="0" presId="urn:microsoft.com/office/officeart/2005/8/layout/chevron1"/>
    <dgm:cxn modelId="{93E01768-E970-44F2-8314-B3040B95853F}" type="presParOf" srcId="{42A2027C-C843-461D-81F6-BA2A501628CA}" destId="{78987566-FD12-430D-AD40-DA5D531DB4B4}" srcOrd="0" destOrd="0" presId="urn:microsoft.com/office/officeart/2005/8/layout/chevron1"/>
    <dgm:cxn modelId="{A4C3BE5D-BBA3-428A-A5DB-7D226D07B3AC}" type="presParOf" srcId="{42A2027C-C843-461D-81F6-BA2A501628CA}" destId="{6924F361-6E69-4CCB-8EF9-867B81CC0A80}" srcOrd="1" destOrd="0" presId="urn:microsoft.com/office/officeart/2005/8/layout/chevron1"/>
    <dgm:cxn modelId="{DBC308A8-F8D6-4FBA-BAA7-68040329CFC0}" type="presParOf" srcId="{42A2027C-C843-461D-81F6-BA2A501628CA}" destId="{FE2F23AC-8275-4843-AE43-89C52F74A36A}" srcOrd="2" destOrd="0" presId="urn:microsoft.com/office/officeart/2005/8/layout/chevron1"/>
    <dgm:cxn modelId="{E8486562-B4F9-43F6-A2CC-EC9EEFCC5013}" type="presParOf" srcId="{42A2027C-C843-461D-81F6-BA2A501628CA}" destId="{B2E0EA23-9955-4508-A66B-863A107D80B6}" srcOrd="3" destOrd="0" presId="urn:microsoft.com/office/officeart/2005/8/layout/chevron1"/>
    <dgm:cxn modelId="{CA823614-2BE7-4292-856D-99B7CB1EEDBB}" type="presParOf" srcId="{42A2027C-C843-461D-81F6-BA2A501628CA}" destId="{B2C7B824-1850-4D3A-9B5D-A900BF93FD9D}" srcOrd="4" destOrd="0" presId="urn:microsoft.com/office/officeart/2005/8/layout/chevron1"/>
    <dgm:cxn modelId="{EA6FB298-AECA-4CED-9A1C-A7EA264378E3}" type="presParOf" srcId="{42A2027C-C843-461D-81F6-BA2A501628CA}" destId="{0859C374-A08E-4920-82E7-CB368C17CF8A}" srcOrd="5" destOrd="0" presId="urn:microsoft.com/office/officeart/2005/8/layout/chevron1"/>
    <dgm:cxn modelId="{184CE71E-D0BF-40C0-9DFC-773F37A63F59}" type="presParOf" srcId="{42A2027C-C843-461D-81F6-BA2A501628CA}" destId="{13C83873-88B6-49DE-A640-CAA2A0AE276D}" srcOrd="6" destOrd="0" presId="urn:microsoft.com/office/officeart/2005/8/layout/chevron1"/>
    <dgm:cxn modelId="{68DD7D0B-3203-4846-B6D4-490DE355E5FB}" type="presParOf" srcId="{42A2027C-C843-461D-81F6-BA2A501628CA}" destId="{7E6968CE-075F-4EA8-BC0D-FB2238965E5C}" srcOrd="7" destOrd="0" presId="urn:microsoft.com/office/officeart/2005/8/layout/chevron1"/>
    <dgm:cxn modelId="{1C284B0B-D8A0-49FE-8B18-3BDEF73B9A74}" type="presParOf" srcId="{42A2027C-C843-461D-81F6-BA2A501628CA}" destId="{9257EAEC-308D-4018-AD2E-FFA00CF1559C}" srcOrd="8" destOrd="0" presId="urn:microsoft.com/office/officeart/2005/8/layout/chevron1"/>
    <dgm:cxn modelId="{2CD45481-41C7-452B-96B2-E55C4731F532}" type="presParOf" srcId="{42A2027C-C843-461D-81F6-BA2A501628CA}" destId="{4E5FE258-5D1A-4AA5-B0F9-3EB7ED4523FA}" srcOrd="9" destOrd="0" presId="urn:microsoft.com/office/officeart/2005/8/layout/chevron1"/>
    <dgm:cxn modelId="{BEA2B382-E09C-4CD0-BEFA-DA56CDED095F}" type="presParOf" srcId="{42A2027C-C843-461D-81F6-BA2A501628CA}" destId="{C6777B56-2D19-4787-9299-0477CEF0ACB2}" srcOrd="10" destOrd="0" presId="urn:microsoft.com/office/officeart/2005/8/layout/chevron1"/>
    <dgm:cxn modelId="{7B6C1120-55F4-46AC-B038-6AF9C689E657}" type="presParOf" srcId="{42A2027C-C843-461D-81F6-BA2A501628CA}" destId="{AD64871A-7AE4-4D12-ACA5-037B67A1DB64}" srcOrd="11" destOrd="0" presId="urn:microsoft.com/office/officeart/2005/8/layout/chevron1"/>
    <dgm:cxn modelId="{09F0A1B9-EC9C-46ED-A3EB-91E846B94568}"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903163"/>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a:solidFill>
          <a:srgbClr val="0070C0"/>
        </a:solidFill>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CEE2235A-A6E7-4826-AD56-8317460B740F}" srcId="{0A1EFBA8-4FA2-4B3F-AB66-B86548B43D13}" destId="{43B79500-97A9-40E2-9FCF-1AA11F497036}" srcOrd="3" destOrd="0" parTransId="{8451A581-868C-464F-9594-229458389711}" sibTransId="{75C088EA-77C5-4CFB-86A8-A93093440CE1}"/>
    <dgm:cxn modelId="{10A2EF0A-59D4-40DC-9F22-58413D2E6154}" srcId="{0A1EFBA8-4FA2-4B3F-AB66-B86548B43D13}" destId="{CB9DF403-86A4-4B16-A2F8-9DE324E33D28}" srcOrd="4" destOrd="0" parTransId="{39EF6996-02AF-4CCA-B1C0-882C835FC527}" sibTransId="{0CEB3D62-56FE-4375-AE5E-27C5544C98F6}"/>
    <dgm:cxn modelId="{CCF72C0E-52AB-4C20-8A32-DB04801D9F0A}" srcId="{0A1EFBA8-4FA2-4B3F-AB66-B86548B43D13}" destId="{F89C45C3-A9F8-4DED-9577-AA0216F30FAE}" srcOrd="6" destOrd="0" parTransId="{42FC7D2C-DA0F-4C42-B444-F823C3DEA2B1}" sibTransId="{EEB1C8AB-E3E6-4EB6-8481-7003A3CECBD7}"/>
    <dgm:cxn modelId="{91C1DB43-CD8F-49AE-9E0A-F6E4AE1D4FE6}" type="presOf" srcId="{C03E4DCD-CCD2-406F-9079-79543C5B1EA7}" destId="{78987566-FD12-430D-AD40-DA5D531DB4B4}"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4FDFEFEF-6257-4994-AD22-594C670F5669}" type="presOf" srcId="{213D5D25-B157-4561-A0A9-5794F50F0264}" destId="{C6777B56-2D19-4787-9299-0477CEF0ACB2}"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5F39D85E-FE46-46A8-8B66-DEF129ADCCD4}" type="presOf" srcId="{FA14F688-D2BB-4FF4-9666-8386843E0D1D}" destId="{FE2F23AC-8275-4843-AE43-89C52F74A36A}" srcOrd="0" destOrd="0" presId="urn:microsoft.com/office/officeart/2005/8/layout/chevron1"/>
    <dgm:cxn modelId="{17E3F5BA-0E8F-49EA-B703-EC047632A45E}" type="presOf" srcId="{CB9DF403-86A4-4B16-A2F8-9DE324E33D28}" destId="{9257EAEC-308D-4018-AD2E-FFA00CF1559C}" srcOrd="0" destOrd="0" presId="urn:microsoft.com/office/officeart/2005/8/layout/chevron1"/>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6ABED01C-8938-4FAC-AEEE-D703EB863549}" type="presOf" srcId="{43B79500-97A9-40E2-9FCF-1AA11F497036}" destId="{13C83873-88B6-49DE-A640-CAA2A0AE276D}" srcOrd="0" destOrd="0" presId="urn:microsoft.com/office/officeart/2005/8/layout/chevron1"/>
    <dgm:cxn modelId="{FBDEA9FD-285E-4CF5-BAFF-A86448C00C53}" type="presOf" srcId="{32EEB212-7C21-4209-BCFA-FA884E348CF6}" destId="{B2C7B824-1850-4D3A-9B5D-A900BF93FD9D}" srcOrd="0" destOrd="0" presId="urn:microsoft.com/office/officeart/2005/8/layout/chevron1"/>
    <dgm:cxn modelId="{248EBEB9-7B05-4599-A60F-AF543B79B26D}" type="presOf" srcId="{0A1EFBA8-4FA2-4B3F-AB66-B86548B43D13}" destId="{42A2027C-C843-461D-81F6-BA2A501628CA}" srcOrd="0" destOrd="0" presId="urn:microsoft.com/office/officeart/2005/8/layout/chevron1"/>
    <dgm:cxn modelId="{E59D684E-FE1D-45D6-9452-538A790DC9A6}" type="presOf" srcId="{F89C45C3-A9F8-4DED-9577-AA0216F30FAE}" destId="{741A356A-BF06-4404-9D48-4315DE22FBE3}" srcOrd="0" destOrd="0" presId="urn:microsoft.com/office/officeart/2005/8/layout/chevron1"/>
    <dgm:cxn modelId="{C1E5E8FC-1C02-4CF0-8835-90918DA6EFFF}" type="presParOf" srcId="{42A2027C-C843-461D-81F6-BA2A501628CA}" destId="{78987566-FD12-430D-AD40-DA5D531DB4B4}" srcOrd="0" destOrd="0" presId="urn:microsoft.com/office/officeart/2005/8/layout/chevron1"/>
    <dgm:cxn modelId="{F1976E15-981D-43A0-A28C-89972002683D}" type="presParOf" srcId="{42A2027C-C843-461D-81F6-BA2A501628CA}" destId="{6924F361-6E69-4CCB-8EF9-867B81CC0A80}" srcOrd="1" destOrd="0" presId="urn:microsoft.com/office/officeart/2005/8/layout/chevron1"/>
    <dgm:cxn modelId="{E0585BD3-FE21-4FDB-8E1C-3C360B81B758}" type="presParOf" srcId="{42A2027C-C843-461D-81F6-BA2A501628CA}" destId="{FE2F23AC-8275-4843-AE43-89C52F74A36A}" srcOrd="2" destOrd="0" presId="urn:microsoft.com/office/officeart/2005/8/layout/chevron1"/>
    <dgm:cxn modelId="{EED2D5B7-C55E-4718-994A-A4E8A2435027}" type="presParOf" srcId="{42A2027C-C843-461D-81F6-BA2A501628CA}" destId="{B2E0EA23-9955-4508-A66B-863A107D80B6}" srcOrd="3" destOrd="0" presId="urn:microsoft.com/office/officeart/2005/8/layout/chevron1"/>
    <dgm:cxn modelId="{60AA9FFE-7D50-4FDE-9CC4-A8974870D829}" type="presParOf" srcId="{42A2027C-C843-461D-81F6-BA2A501628CA}" destId="{B2C7B824-1850-4D3A-9B5D-A900BF93FD9D}" srcOrd="4" destOrd="0" presId="urn:microsoft.com/office/officeart/2005/8/layout/chevron1"/>
    <dgm:cxn modelId="{7D38588A-750C-476C-8EF1-E007FD4151BB}" type="presParOf" srcId="{42A2027C-C843-461D-81F6-BA2A501628CA}" destId="{0859C374-A08E-4920-82E7-CB368C17CF8A}" srcOrd="5" destOrd="0" presId="urn:microsoft.com/office/officeart/2005/8/layout/chevron1"/>
    <dgm:cxn modelId="{4AF7414E-DA30-4921-BCD2-8275D1E32160}" type="presParOf" srcId="{42A2027C-C843-461D-81F6-BA2A501628CA}" destId="{13C83873-88B6-49DE-A640-CAA2A0AE276D}" srcOrd="6" destOrd="0" presId="urn:microsoft.com/office/officeart/2005/8/layout/chevron1"/>
    <dgm:cxn modelId="{02DCD853-4B7D-4585-9FC4-FAF667C0016F}" type="presParOf" srcId="{42A2027C-C843-461D-81F6-BA2A501628CA}" destId="{7E6968CE-075F-4EA8-BC0D-FB2238965E5C}" srcOrd="7" destOrd="0" presId="urn:microsoft.com/office/officeart/2005/8/layout/chevron1"/>
    <dgm:cxn modelId="{CDB6E967-D31D-4481-9040-D8171A0F33E7}" type="presParOf" srcId="{42A2027C-C843-461D-81F6-BA2A501628CA}" destId="{9257EAEC-308D-4018-AD2E-FFA00CF1559C}" srcOrd="8" destOrd="0" presId="urn:microsoft.com/office/officeart/2005/8/layout/chevron1"/>
    <dgm:cxn modelId="{03491909-D31F-4F61-8E6B-989EAFA57896}" type="presParOf" srcId="{42A2027C-C843-461D-81F6-BA2A501628CA}" destId="{4E5FE258-5D1A-4AA5-B0F9-3EB7ED4523FA}" srcOrd="9" destOrd="0" presId="urn:microsoft.com/office/officeart/2005/8/layout/chevron1"/>
    <dgm:cxn modelId="{1D633661-9451-4527-837A-61BA10A6FECF}" type="presParOf" srcId="{42A2027C-C843-461D-81F6-BA2A501628CA}" destId="{C6777B56-2D19-4787-9299-0477CEF0ACB2}" srcOrd="10" destOrd="0" presId="urn:microsoft.com/office/officeart/2005/8/layout/chevron1"/>
    <dgm:cxn modelId="{3DCBEE1B-34DC-4C13-9B44-DAC42D3F4563}" type="presParOf" srcId="{42A2027C-C843-461D-81F6-BA2A501628CA}" destId="{AD64871A-7AE4-4D12-ACA5-037B67A1DB64}" srcOrd="11" destOrd="0" presId="urn:microsoft.com/office/officeart/2005/8/layout/chevron1"/>
    <dgm:cxn modelId="{4EA4304C-48F1-4591-AA33-3A11D7DEC828}"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a:solidFill>
          <a:srgbClr val="0070C0"/>
        </a:solidFill>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t>
        <a:bodyPr/>
        <a:lstStyle/>
        <a:p>
          <a:pPr rtl="1"/>
          <a:endParaRPr lang="fa-IR"/>
        </a:p>
      </dgm:t>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B5E59CF5-ED12-432B-8087-03668500CBE5}" type="presOf" srcId="{0A1EFBA8-4FA2-4B3F-AB66-B86548B43D13}" destId="{42A2027C-C843-461D-81F6-BA2A501628CA}" srcOrd="0" destOrd="0" presId="urn:microsoft.com/office/officeart/2005/8/layout/chevron1"/>
    <dgm:cxn modelId="{DCD41B18-A52A-4501-9776-B5CE4EC899D1}" type="presOf" srcId="{213D5D25-B157-4561-A0A9-5794F50F0264}" destId="{C6777B56-2D19-4787-9299-0477CEF0ACB2}" srcOrd="0" destOrd="0" presId="urn:microsoft.com/office/officeart/2005/8/layout/chevron1"/>
    <dgm:cxn modelId="{47761CC8-BC37-435D-9592-1EF65E8968DB}" type="presOf" srcId="{FA14F688-D2BB-4FF4-9666-8386843E0D1D}" destId="{FE2F23AC-8275-4843-AE43-89C52F74A36A}" srcOrd="0" destOrd="0" presId="urn:microsoft.com/office/officeart/2005/8/layout/chevron1"/>
    <dgm:cxn modelId="{14B9419E-6D25-4B2D-AA87-102906DF7660}" type="presOf" srcId="{F89C45C3-A9F8-4DED-9577-AA0216F30FAE}" destId="{741A356A-BF06-4404-9D48-4315DE22FBE3}"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10A2EF0A-59D4-40DC-9F22-58413D2E6154}" srcId="{0A1EFBA8-4FA2-4B3F-AB66-B86548B43D13}" destId="{CB9DF403-86A4-4B16-A2F8-9DE324E33D28}" srcOrd="4" destOrd="0" parTransId="{39EF6996-02AF-4CCA-B1C0-882C835FC527}" sibTransId="{0CEB3D62-56FE-4375-AE5E-27C5544C98F6}"/>
    <dgm:cxn modelId="{F4E10F12-9430-4FB9-BC12-76EE1B1B395D}" type="presOf" srcId="{32EEB212-7C21-4209-BCFA-FA884E348CF6}" destId="{B2C7B824-1850-4D3A-9B5D-A900BF93FD9D}" srcOrd="0" destOrd="0" presId="urn:microsoft.com/office/officeart/2005/8/layout/chevron1"/>
    <dgm:cxn modelId="{509741B1-9DB7-4189-9DF9-89DF784E88D1}" type="presOf" srcId="{43B79500-97A9-40E2-9FCF-1AA11F497036}" destId="{13C83873-88B6-49DE-A640-CAA2A0AE276D}"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0D899356-6D50-4111-B645-8ABEEDF0718E}" srcId="{0A1EFBA8-4FA2-4B3F-AB66-B86548B43D13}" destId="{213D5D25-B157-4561-A0A9-5794F50F0264}" srcOrd="5" destOrd="0" parTransId="{83EF59F5-2DF6-4888-9836-020BD52C86C6}" sibTransId="{AE8427AE-44C5-4468-ADEC-A2AEE4471BF9}"/>
    <dgm:cxn modelId="{808287F5-4C33-429A-99B0-635E3FCA28B1}" type="presOf" srcId="{CB9DF403-86A4-4B16-A2F8-9DE324E33D28}" destId="{9257EAEC-308D-4018-AD2E-FFA00CF1559C}" srcOrd="0" destOrd="0" presId="urn:microsoft.com/office/officeart/2005/8/layout/chevron1"/>
    <dgm:cxn modelId="{93B03C15-590F-49BD-BF8D-55C2FE956FF0}" type="presOf" srcId="{C03E4DCD-CCD2-406F-9079-79543C5B1EA7}" destId="{78987566-FD12-430D-AD40-DA5D531DB4B4}"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1298419C-7798-46F6-8F41-A106A1FB070B}" type="presParOf" srcId="{42A2027C-C843-461D-81F6-BA2A501628CA}" destId="{78987566-FD12-430D-AD40-DA5D531DB4B4}" srcOrd="0" destOrd="0" presId="urn:microsoft.com/office/officeart/2005/8/layout/chevron1"/>
    <dgm:cxn modelId="{AF965D2F-10C4-489C-9D79-BA390CB691E8}" type="presParOf" srcId="{42A2027C-C843-461D-81F6-BA2A501628CA}" destId="{6924F361-6E69-4CCB-8EF9-867B81CC0A80}" srcOrd="1" destOrd="0" presId="urn:microsoft.com/office/officeart/2005/8/layout/chevron1"/>
    <dgm:cxn modelId="{692EE5ED-BD61-4681-A77A-9AAFB3D2EDEA}" type="presParOf" srcId="{42A2027C-C843-461D-81F6-BA2A501628CA}" destId="{FE2F23AC-8275-4843-AE43-89C52F74A36A}" srcOrd="2" destOrd="0" presId="urn:microsoft.com/office/officeart/2005/8/layout/chevron1"/>
    <dgm:cxn modelId="{1E344160-C2C5-4D95-AB82-55D803EF2842}" type="presParOf" srcId="{42A2027C-C843-461D-81F6-BA2A501628CA}" destId="{B2E0EA23-9955-4508-A66B-863A107D80B6}" srcOrd="3" destOrd="0" presId="urn:microsoft.com/office/officeart/2005/8/layout/chevron1"/>
    <dgm:cxn modelId="{7ED716F7-13C9-4071-9469-725EFAD22F2F}" type="presParOf" srcId="{42A2027C-C843-461D-81F6-BA2A501628CA}" destId="{B2C7B824-1850-4D3A-9B5D-A900BF93FD9D}" srcOrd="4" destOrd="0" presId="urn:microsoft.com/office/officeart/2005/8/layout/chevron1"/>
    <dgm:cxn modelId="{424A1830-A45C-404D-ADDD-B1FF0C4D9EB0}" type="presParOf" srcId="{42A2027C-C843-461D-81F6-BA2A501628CA}" destId="{0859C374-A08E-4920-82E7-CB368C17CF8A}" srcOrd="5" destOrd="0" presId="urn:microsoft.com/office/officeart/2005/8/layout/chevron1"/>
    <dgm:cxn modelId="{084BB4C5-7361-4F04-94C3-6BF17610D11D}" type="presParOf" srcId="{42A2027C-C843-461D-81F6-BA2A501628CA}" destId="{13C83873-88B6-49DE-A640-CAA2A0AE276D}" srcOrd="6" destOrd="0" presId="urn:microsoft.com/office/officeart/2005/8/layout/chevron1"/>
    <dgm:cxn modelId="{3DA5A50A-2F51-46A9-B6DC-C000B4767780}" type="presParOf" srcId="{42A2027C-C843-461D-81F6-BA2A501628CA}" destId="{7E6968CE-075F-4EA8-BC0D-FB2238965E5C}" srcOrd="7" destOrd="0" presId="urn:microsoft.com/office/officeart/2005/8/layout/chevron1"/>
    <dgm:cxn modelId="{42D81193-E3AE-4F36-9EA1-0816C2C0DD8B}" type="presParOf" srcId="{42A2027C-C843-461D-81F6-BA2A501628CA}" destId="{9257EAEC-308D-4018-AD2E-FFA00CF1559C}" srcOrd="8" destOrd="0" presId="urn:microsoft.com/office/officeart/2005/8/layout/chevron1"/>
    <dgm:cxn modelId="{66458D9A-E7AE-4D35-8E49-4981BFC5C2D0}" type="presParOf" srcId="{42A2027C-C843-461D-81F6-BA2A501628CA}" destId="{4E5FE258-5D1A-4AA5-B0F9-3EB7ED4523FA}" srcOrd="9" destOrd="0" presId="urn:microsoft.com/office/officeart/2005/8/layout/chevron1"/>
    <dgm:cxn modelId="{77D4B44F-50C0-4E90-A1E1-482C014C9468}" type="presParOf" srcId="{42A2027C-C843-461D-81F6-BA2A501628CA}" destId="{C6777B56-2D19-4787-9299-0477CEF0ACB2}" srcOrd="10" destOrd="0" presId="urn:microsoft.com/office/officeart/2005/8/layout/chevron1"/>
    <dgm:cxn modelId="{BD92E8CE-48C6-4A99-BDAB-43469A554860}" type="presParOf" srcId="{42A2027C-C843-461D-81F6-BA2A501628CA}" destId="{AD64871A-7AE4-4D12-ACA5-037B67A1DB64}" srcOrd="11" destOrd="0" presId="urn:microsoft.com/office/officeart/2005/8/layout/chevron1"/>
    <dgm:cxn modelId="{7E8EC2BF-84D4-408C-A4B7-C9A1305C81BA}"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a:solidFill>
          <a:srgbClr val="0070C0"/>
        </a:solidFill>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t>
        <a:bodyPr/>
        <a:lstStyle/>
        <a:p>
          <a:pPr rtl="1"/>
          <a:endParaRPr lang="fa-IR"/>
        </a:p>
      </dgm:t>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FCC76406-79AF-4B1D-BDD7-F9DBDC1B7E64}" type="presOf" srcId="{C03E4DCD-CCD2-406F-9079-79543C5B1EA7}" destId="{78987566-FD12-430D-AD40-DA5D531DB4B4}" srcOrd="0" destOrd="0" presId="urn:microsoft.com/office/officeart/2005/8/layout/chevron1"/>
    <dgm:cxn modelId="{1D2017F2-38AC-4831-B4E5-CB7979702255}" type="presOf" srcId="{0A1EFBA8-4FA2-4B3F-AB66-B86548B43D13}" destId="{42A2027C-C843-461D-81F6-BA2A501628CA}"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10A2EF0A-59D4-40DC-9F22-58413D2E6154}" srcId="{0A1EFBA8-4FA2-4B3F-AB66-B86548B43D13}" destId="{CB9DF403-86A4-4B16-A2F8-9DE324E33D28}" srcOrd="4" destOrd="0" parTransId="{39EF6996-02AF-4CCA-B1C0-882C835FC527}" sibTransId="{0CEB3D62-56FE-4375-AE5E-27C5544C98F6}"/>
    <dgm:cxn modelId="{ECBE9C77-DBE1-4BAF-989D-2FE10337FA60}" type="presOf" srcId="{32EEB212-7C21-4209-BCFA-FA884E348CF6}" destId="{B2C7B824-1850-4D3A-9B5D-A900BF93FD9D}"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83C783B8-585E-4A5D-A4F3-5104FC39F0BE}" type="presOf" srcId="{CB9DF403-86A4-4B16-A2F8-9DE324E33D28}" destId="{9257EAEC-308D-4018-AD2E-FFA00CF1559C}"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9F7B8F38-930E-4EA8-804E-911859CE28CC}" type="presOf" srcId="{43B79500-97A9-40E2-9FCF-1AA11F497036}" destId="{13C83873-88B6-49DE-A640-CAA2A0AE276D}"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E65B4995-30C2-4452-AB78-2E93DCD4F4AC}" type="presOf" srcId="{FA14F688-D2BB-4FF4-9666-8386843E0D1D}" destId="{FE2F23AC-8275-4843-AE43-89C52F74A36A}" srcOrd="0" destOrd="0" presId="urn:microsoft.com/office/officeart/2005/8/layout/chevron1"/>
    <dgm:cxn modelId="{B9C985F5-CA12-4B8A-B51B-985ABE539D80}" srcId="{0A1EFBA8-4FA2-4B3F-AB66-B86548B43D13}" destId="{32EEB212-7C21-4209-BCFA-FA884E348CF6}" srcOrd="2" destOrd="0" parTransId="{774BA0DF-6250-473C-B4F1-6B696EA89553}" sibTransId="{99A81190-75C2-443F-AB27-C9444EBD567D}"/>
    <dgm:cxn modelId="{59240433-6658-4948-8378-53EE45F294B8}" type="presOf" srcId="{F89C45C3-A9F8-4DED-9577-AA0216F30FAE}" destId="{741A356A-BF06-4404-9D48-4315DE22FBE3}" srcOrd="0" destOrd="0" presId="urn:microsoft.com/office/officeart/2005/8/layout/chevron1"/>
    <dgm:cxn modelId="{09AF9B94-0EBD-4CB3-8B6F-EDABC43C9D65}" srcId="{0A1EFBA8-4FA2-4B3F-AB66-B86548B43D13}" destId="{C03E4DCD-CCD2-406F-9079-79543C5B1EA7}" srcOrd="0" destOrd="0" parTransId="{4CA88B16-B664-4095-A6EF-D04770A14B20}" sibTransId="{E0DA13B4-CDE0-476C-8782-27E8E5ECDEA3}"/>
    <dgm:cxn modelId="{CB55E161-B7E9-49E6-821A-A9521E9DC309}" type="presOf" srcId="{213D5D25-B157-4561-A0A9-5794F50F0264}" destId="{C6777B56-2D19-4787-9299-0477CEF0ACB2}" srcOrd="0" destOrd="0" presId="urn:microsoft.com/office/officeart/2005/8/layout/chevron1"/>
    <dgm:cxn modelId="{939B13AC-8E40-454A-8287-B64931066602}" type="presParOf" srcId="{42A2027C-C843-461D-81F6-BA2A501628CA}" destId="{78987566-FD12-430D-AD40-DA5D531DB4B4}" srcOrd="0" destOrd="0" presId="urn:microsoft.com/office/officeart/2005/8/layout/chevron1"/>
    <dgm:cxn modelId="{60D6D7BD-581C-4333-9BB8-BBA06B4F83B0}" type="presParOf" srcId="{42A2027C-C843-461D-81F6-BA2A501628CA}" destId="{6924F361-6E69-4CCB-8EF9-867B81CC0A80}" srcOrd="1" destOrd="0" presId="urn:microsoft.com/office/officeart/2005/8/layout/chevron1"/>
    <dgm:cxn modelId="{D72B349B-8C71-437D-A5E4-32A031F72639}" type="presParOf" srcId="{42A2027C-C843-461D-81F6-BA2A501628CA}" destId="{FE2F23AC-8275-4843-AE43-89C52F74A36A}" srcOrd="2" destOrd="0" presId="urn:microsoft.com/office/officeart/2005/8/layout/chevron1"/>
    <dgm:cxn modelId="{164B1AEA-8F51-4B8B-BEB4-6C0FB2A4C1C4}" type="presParOf" srcId="{42A2027C-C843-461D-81F6-BA2A501628CA}" destId="{B2E0EA23-9955-4508-A66B-863A107D80B6}" srcOrd="3" destOrd="0" presId="urn:microsoft.com/office/officeart/2005/8/layout/chevron1"/>
    <dgm:cxn modelId="{8F87DBD7-DD1F-4D1B-A70C-3D3344B481ED}" type="presParOf" srcId="{42A2027C-C843-461D-81F6-BA2A501628CA}" destId="{B2C7B824-1850-4D3A-9B5D-A900BF93FD9D}" srcOrd="4" destOrd="0" presId="urn:microsoft.com/office/officeart/2005/8/layout/chevron1"/>
    <dgm:cxn modelId="{4847935B-CB8D-4CB6-83DD-A45CCD6869D7}" type="presParOf" srcId="{42A2027C-C843-461D-81F6-BA2A501628CA}" destId="{0859C374-A08E-4920-82E7-CB368C17CF8A}" srcOrd="5" destOrd="0" presId="urn:microsoft.com/office/officeart/2005/8/layout/chevron1"/>
    <dgm:cxn modelId="{4B5AF5F5-DBB4-4D58-9D94-9E2B873D985C}" type="presParOf" srcId="{42A2027C-C843-461D-81F6-BA2A501628CA}" destId="{13C83873-88B6-49DE-A640-CAA2A0AE276D}" srcOrd="6" destOrd="0" presId="urn:microsoft.com/office/officeart/2005/8/layout/chevron1"/>
    <dgm:cxn modelId="{90E89EB8-54EA-466F-B3D9-6B9F26AD5964}" type="presParOf" srcId="{42A2027C-C843-461D-81F6-BA2A501628CA}" destId="{7E6968CE-075F-4EA8-BC0D-FB2238965E5C}" srcOrd="7" destOrd="0" presId="urn:microsoft.com/office/officeart/2005/8/layout/chevron1"/>
    <dgm:cxn modelId="{463AF22B-C8AE-4DF6-BB0B-8C219A024040}" type="presParOf" srcId="{42A2027C-C843-461D-81F6-BA2A501628CA}" destId="{9257EAEC-308D-4018-AD2E-FFA00CF1559C}" srcOrd="8" destOrd="0" presId="urn:microsoft.com/office/officeart/2005/8/layout/chevron1"/>
    <dgm:cxn modelId="{EF04590A-3AC6-471E-B0DC-8E9D899AD5A5}" type="presParOf" srcId="{42A2027C-C843-461D-81F6-BA2A501628CA}" destId="{4E5FE258-5D1A-4AA5-B0F9-3EB7ED4523FA}" srcOrd="9" destOrd="0" presId="urn:microsoft.com/office/officeart/2005/8/layout/chevron1"/>
    <dgm:cxn modelId="{462B1643-C2E2-431C-9957-035A17DF2F17}" type="presParOf" srcId="{42A2027C-C843-461D-81F6-BA2A501628CA}" destId="{C6777B56-2D19-4787-9299-0477CEF0ACB2}" srcOrd="10" destOrd="0" presId="urn:microsoft.com/office/officeart/2005/8/layout/chevron1"/>
    <dgm:cxn modelId="{FC8F9E7E-B182-4271-B528-4DACF2C4EEA9}" type="presParOf" srcId="{42A2027C-C843-461D-81F6-BA2A501628CA}" destId="{AD64871A-7AE4-4D12-ACA5-037B67A1DB64}" srcOrd="11" destOrd="0" presId="urn:microsoft.com/office/officeart/2005/8/layout/chevron1"/>
    <dgm:cxn modelId="{ED40B93A-8728-48E8-8713-3FCE26FC7920}"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a:solidFill>
          <a:srgbClr val="0070C0"/>
        </a:solidFill>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t>
        <a:bodyPr/>
        <a:lstStyle/>
        <a:p>
          <a:pPr rtl="1"/>
          <a:endParaRPr lang="fa-IR"/>
        </a:p>
      </dgm:t>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CEE2235A-A6E7-4826-AD56-8317460B740F}" srcId="{0A1EFBA8-4FA2-4B3F-AB66-B86548B43D13}" destId="{43B79500-97A9-40E2-9FCF-1AA11F497036}" srcOrd="3" destOrd="0" parTransId="{8451A581-868C-464F-9594-229458389711}" sibTransId="{75C088EA-77C5-4CFB-86A8-A93093440CE1}"/>
    <dgm:cxn modelId="{A726DEDA-E00E-4655-9764-1AE57EEFDA38}" type="presOf" srcId="{32EEB212-7C21-4209-BCFA-FA884E348CF6}" destId="{B2C7B824-1850-4D3A-9B5D-A900BF93FD9D}" srcOrd="0" destOrd="0" presId="urn:microsoft.com/office/officeart/2005/8/layout/chevron1"/>
    <dgm:cxn modelId="{105F75F9-701D-4883-B145-869E2D27B235}" type="presOf" srcId="{0A1EFBA8-4FA2-4B3F-AB66-B86548B43D13}" destId="{42A2027C-C843-461D-81F6-BA2A501628CA}" srcOrd="0" destOrd="0" presId="urn:microsoft.com/office/officeart/2005/8/layout/chevron1"/>
    <dgm:cxn modelId="{10A2EF0A-59D4-40DC-9F22-58413D2E6154}" srcId="{0A1EFBA8-4FA2-4B3F-AB66-B86548B43D13}" destId="{CB9DF403-86A4-4B16-A2F8-9DE324E33D28}" srcOrd="4" destOrd="0" parTransId="{39EF6996-02AF-4CCA-B1C0-882C835FC527}" sibTransId="{0CEB3D62-56FE-4375-AE5E-27C5544C98F6}"/>
    <dgm:cxn modelId="{44135B90-DCC4-4066-9C44-3BBE685791FE}" type="presOf" srcId="{FA14F688-D2BB-4FF4-9666-8386843E0D1D}" destId="{FE2F23AC-8275-4843-AE43-89C52F74A36A}"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26DDBD45-174B-452C-819C-5773817C5377}" type="presOf" srcId="{F89C45C3-A9F8-4DED-9577-AA0216F30FAE}" destId="{741A356A-BF06-4404-9D48-4315DE22FBE3}" srcOrd="0" destOrd="0" presId="urn:microsoft.com/office/officeart/2005/8/layout/chevron1"/>
    <dgm:cxn modelId="{24A56667-A13B-4DE1-8A53-4535ABF15DB8}" type="presOf" srcId="{CB9DF403-86A4-4B16-A2F8-9DE324E33D28}" destId="{9257EAEC-308D-4018-AD2E-FFA00CF1559C}" srcOrd="0" destOrd="0" presId="urn:microsoft.com/office/officeart/2005/8/layout/chevron1"/>
    <dgm:cxn modelId="{02B6671C-E2E3-426B-B391-C3FDC17D17DC}" type="presOf" srcId="{213D5D25-B157-4561-A0A9-5794F50F0264}" destId="{C6777B56-2D19-4787-9299-0477CEF0ACB2}" srcOrd="0" destOrd="0" presId="urn:microsoft.com/office/officeart/2005/8/layout/chevron1"/>
    <dgm:cxn modelId="{B1E95CAC-0BCD-45C5-9610-E6B386AEA969}" type="presOf" srcId="{C03E4DCD-CCD2-406F-9079-79543C5B1EA7}" destId="{78987566-FD12-430D-AD40-DA5D531DB4B4}"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1FF1C202-CB00-4BDB-921D-5B307CA690AA}" type="presOf" srcId="{43B79500-97A9-40E2-9FCF-1AA11F497036}" destId="{13C83873-88B6-49DE-A640-CAA2A0AE276D}"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ECFB69FC-6CC3-4ABF-8754-B85A1794FAFF}" type="presParOf" srcId="{42A2027C-C843-461D-81F6-BA2A501628CA}" destId="{78987566-FD12-430D-AD40-DA5D531DB4B4}" srcOrd="0" destOrd="0" presId="urn:microsoft.com/office/officeart/2005/8/layout/chevron1"/>
    <dgm:cxn modelId="{E9FEEE2D-4556-4DBD-BD54-B9749CE236C4}" type="presParOf" srcId="{42A2027C-C843-461D-81F6-BA2A501628CA}" destId="{6924F361-6E69-4CCB-8EF9-867B81CC0A80}" srcOrd="1" destOrd="0" presId="urn:microsoft.com/office/officeart/2005/8/layout/chevron1"/>
    <dgm:cxn modelId="{3B8188F0-6172-464D-ABCE-2542F89E3C08}" type="presParOf" srcId="{42A2027C-C843-461D-81F6-BA2A501628CA}" destId="{FE2F23AC-8275-4843-AE43-89C52F74A36A}" srcOrd="2" destOrd="0" presId="urn:microsoft.com/office/officeart/2005/8/layout/chevron1"/>
    <dgm:cxn modelId="{E093AE89-5F9B-4E27-8D2A-AF9F4017676C}" type="presParOf" srcId="{42A2027C-C843-461D-81F6-BA2A501628CA}" destId="{B2E0EA23-9955-4508-A66B-863A107D80B6}" srcOrd="3" destOrd="0" presId="urn:microsoft.com/office/officeart/2005/8/layout/chevron1"/>
    <dgm:cxn modelId="{3164E8EC-6B32-4ED6-825D-D952554FB2AA}" type="presParOf" srcId="{42A2027C-C843-461D-81F6-BA2A501628CA}" destId="{B2C7B824-1850-4D3A-9B5D-A900BF93FD9D}" srcOrd="4" destOrd="0" presId="urn:microsoft.com/office/officeart/2005/8/layout/chevron1"/>
    <dgm:cxn modelId="{7C0F6CFF-0907-4BD3-ACA8-D21805BFC5F8}" type="presParOf" srcId="{42A2027C-C843-461D-81F6-BA2A501628CA}" destId="{0859C374-A08E-4920-82E7-CB368C17CF8A}" srcOrd="5" destOrd="0" presId="urn:microsoft.com/office/officeart/2005/8/layout/chevron1"/>
    <dgm:cxn modelId="{622C34D9-C0E2-4116-BD5E-F1FF9427CE37}" type="presParOf" srcId="{42A2027C-C843-461D-81F6-BA2A501628CA}" destId="{13C83873-88B6-49DE-A640-CAA2A0AE276D}" srcOrd="6" destOrd="0" presId="urn:microsoft.com/office/officeart/2005/8/layout/chevron1"/>
    <dgm:cxn modelId="{B52FF1B8-29BD-4053-9992-A4DF42C53420}" type="presParOf" srcId="{42A2027C-C843-461D-81F6-BA2A501628CA}" destId="{7E6968CE-075F-4EA8-BC0D-FB2238965E5C}" srcOrd="7" destOrd="0" presId="urn:microsoft.com/office/officeart/2005/8/layout/chevron1"/>
    <dgm:cxn modelId="{B8E43D73-AB3E-4BCA-B09E-EEF58D52102A}" type="presParOf" srcId="{42A2027C-C843-461D-81F6-BA2A501628CA}" destId="{9257EAEC-308D-4018-AD2E-FFA00CF1559C}" srcOrd="8" destOrd="0" presId="urn:microsoft.com/office/officeart/2005/8/layout/chevron1"/>
    <dgm:cxn modelId="{D2EB2570-2146-482A-92FF-BFD9D2A05C9B}" type="presParOf" srcId="{42A2027C-C843-461D-81F6-BA2A501628CA}" destId="{4E5FE258-5D1A-4AA5-B0F9-3EB7ED4523FA}" srcOrd="9" destOrd="0" presId="urn:microsoft.com/office/officeart/2005/8/layout/chevron1"/>
    <dgm:cxn modelId="{5AB039D1-A9AF-4AD2-A19C-F68BC455A931}" type="presParOf" srcId="{42A2027C-C843-461D-81F6-BA2A501628CA}" destId="{C6777B56-2D19-4787-9299-0477CEF0ACB2}" srcOrd="10" destOrd="0" presId="urn:microsoft.com/office/officeart/2005/8/layout/chevron1"/>
    <dgm:cxn modelId="{7178C239-68FC-492A-B853-A734A2929949}" type="presParOf" srcId="{42A2027C-C843-461D-81F6-BA2A501628CA}" destId="{AD64871A-7AE4-4D12-ACA5-037B67A1DB64}" srcOrd="11" destOrd="0" presId="urn:microsoft.com/office/officeart/2005/8/layout/chevron1"/>
    <dgm:cxn modelId="{A4CB5E20-8165-41E9-9445-F507FAB3BB21}"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0070C0"/>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B3F2ADFF-9DF4-4AFB-9351-B28DAC3B711D}" type="presOf" srcId="{0A1EFBA8-4FA2-4B3F-AB66-B86548B43D13}" destId="{42A2027C-C843-461D-81F6-BA2A501628CA}"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9930E8D5-0E70-4148-BEE6-ACDDF7D20413}" type="presOf" srcId="{F89C45C3-A9F8-4DED-9577-AA0216F30FAE}" destId="{741A356A-BF06-4404-9D48-4315DE22FBE3}" srcOrd="0" destOrd="0" presId="urn:microsoft.com/office/officeart/2005/8/layout/chevron1"/>
    <dgm:cxn modelId="{10A2EF0A-59D4-40DC-9F22-58413D2E6154}" srcId="{0A1EFBA8-4FA2-4B3F-AB66-B86548B43D13}" destId="{CB9DF403-86A4-4B16-A2F8-9DE324E33D28}" srcOrd="4" destOrd="0" parTransId="{39EF6996-02AF-4CCA-B1C0-882C835FC527}" sibTransId="{0CEB3D62-56FE-4375-AE5E-27C5544C98F6}"/>
    <dgm:cxn modelId="{296FEEF1-855B-41D0-AF74-65F3EACFDBE6}" type="presOf" srcId="{213D5D25-B157-4561-A0A9-5794F50F0264}" destId="{C6777B56-2D19-4787-9299-0477CEF0ACB2}"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16A38239-3955-4AEF-BF34-252A5549D819}" type="presOf" srcId="{43B79500-97A9-40E2-9FCF-1AA11F497036}" destId="{13C83873-88B6-49DE-A640-CAA2A0AE276D}" srcOrd="0" destOrd="0" presId="urn:microsoft.com/office/officeart/2005/8/layout/chevron1"/>
    <dgm:cxn modelId="{ECD471FA-7C0A-4103-8016-2F2A1E9AA088}" type="presOf" srcId="{FA14F688-D2BB-4FF4-9666-8386843E0D1D}" destId="{FE2F23AC-8275-4843-AE43-89C52F74A36A}" srcOrd="0" destOrd="0" presId="urn:microsoft.com/office/officeart/2005/8/layout/chevron1"/>
    <dgm:cxn modelId="{B4FB1CFD-5438-4F27-94E4-4CFD81A3FFFC}" type="presOf" srcId="{CB9DF403-86A4-4B16-A2F8-9DE324E33D28}" destId="{9257EAEC-308D-4018-AD2E-FFA00CF1559C}"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C93C4D2D-6B8D-4906-A03B-5820C828DA9D}" type="presOf" srcId="{32EEB212-7C21-4209-BCFA-FA884E348CF6}" destId="{B2C7B824-1850-4D3A-9B5D-A900BF93FD9D}" srcOrd="0" destOrd="0" presId="urn:microsoft.com/office/officeart/2005/8/layout/chevron1"/>
    <dgm:cxn modelId="{CA76F1EC-36C2-45F4-9D68-35AA96E99A19}" type="presOf" srcId="{C03E4DCD-CCD2-406F-9079-79543C5B1EA7}" destId="{78987566-FD12-430D-AD40-DA5D531DB4B4}"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E5099CF4-FDA1-42D8-989A-A27218DFFB63}" type="presParOf" srcId="{42A2027C-C843-461D-81F6-BA2A501628CA}" destId="{78987566-FD12-430D-AD40-DA5D531DB4B4}" srcOrd="0" destOrd="0" presId="urn:microsoft.com/office/officeart/2005/8/layout/chevron1"/>
    <dgm:cxn modelId="{02F86558-2921-4412-90A9-79C783787AE6}" type="presParOf" srcId="{42A2027C-C843-461D-81F6-BA2A501628CA}" destId="{6924F361-6E69-4CCB-8EF9-867B81CC0A80}" srcOrd="1" destOrd="0" presId="urn:microsoft.com/office/officeart/2005/8/layout/chevron1"/>
    <dgm:cxn modelId="{8319DB7D-F35D-418A-8B26-1E692C26D1C4}" type="presParOf" srcId="{42A2027C-C843-461D-81F6-BA2A501628CA}" destId="{FE2F23AC-8275-4843-AE43-89C52F74A36A}" srcOrd="2" destOrd="0" presId="urn:microsoft.com/office/officeart/2005/8/layout/chevron1"/>
    <dgm:cxn modelId="{5A24EA92-0962-4251-8BDE-2BA50E15628C}" type="presParOf" srcId="{42A2027C-C843-461D-81F6-BA2A501628CA}" destId="{B2E0EA23-9955-4508-A66B-863A107D80B6}" srcOrd="3" destOrd="0" presId="urn:microsoft.com/office/officeart/2005/8/layout/chevron1"/>
    <dgm:cxn modelId="{B053CFE8-D751-4613-A1FC-072BBE576E56}" type="presParOf" srcId="{42A2027C-C843-461D-81F6-BA2A501628CA}" destId="{B2C7B824-1850-4D3A-9B5D-A900BF93FD9D}" srcOrd="4" destOrd="0" presId="urn:microsoft.com/office/officeart/2005/8/layout/chevron1"/>
    <dgm:cxn modelId="{4CF4BE6A-D0F0-4AAB-B9A3-3E266F8518FC}" type="presParOf" srcId="{42A2027C-C843-461D-81F6-BA2A501628CA}" destId="{0859C374-A08E-4920-82E7-CB368C17CF8A}" srcOrd="5" destOrd="0" presId="urn:microsoft.com/office/officeart/2005/8/layout/chevron1"/>
    <dgm:cxn modelId="{53BF4693-513D-4BB3-8FA0-C9A40BBFA56C}" type="presParOf" srcId="{42A2027C-C843-461D-81F6-BA2A501628CA}" destId="{13C83873-88B6-49DE-A640-CAA2A0AE276D}" srcOrd="6" destOrd="0" presId="urn:microsoft.com/office/officeart/2005/8/layout/chevron1"/>
    <dgm:cxn modelId="{8F96C0A0-D337-4D58-BE69-E279EFBDD760}" type="presParOf" srcId="{42A2027C-C843-461D-81F6-BA2A501628CA}" destId="{7E6968CE-075F-4EA8-BC0D-FB2238965E5C}" srcOrd="7" destOrd="0" presId="urn:microsoft.com/office/officeart/2005/8/layout/chevron1"/>
    <dgm:cxn modelId="{BA0A1713-BB34-4437-9627-A2D3B538823A}" type="presParOf" srcId="{42A2027C-C843-461D-81F6-BA2A501628CA}" destId="{9257EAEC-308D-4018-AD2E-FFA00CF1559C}" srcOrd="8" destOrd="0" presId="urn:microsoft.com/office/officeart/2005/8/layout/chevron1"/>
    <dgm:cxn modelId="{38377C33-D3E4-4393-B30B-69E826664A52}" type="presParOf" srcId="{42A2027C-C843-461D-81F6-BA2A501628CA}" destId="{4E5FE258-5D1A-4AA5-B0F9-3EB7ED4523FA}" srcOrd="9" destOrd="0" presId="urn:microsoft.com/office/officeart/2005/8/layout/chevron1"/>
    <dgm:cxn modelId="{0A6200ED-2CDC-459B-96BE-3B2484AF60EB}" type="presParOf" srcId="{42A2027C-C843-461D-81F6-BA2A501628CA}" destId="{C6777B56-2D19-4787-9299-0477CEF0ACB2}" srcOrd="10" destOrd="0" presId="urn:microsoft.com/office/officeart/2005/8/layout/chevron1"/>
    <dgm:cxn modelId="{605FBE8F-06EB-46D0-88AB-19766BFCAC79}" type="presParOf" srcId="{42A2027C-C843-461D-81F6-BA2A501628CA}" destId="{AD64871A-7AE4-4D12-ACA5-037B67A1DB64}" srcOrd="11" destOrd="0" presId="urn:microsoft.com/office/officeart/2005/8/layout/chevron1"/>
    <dgm:cxn modelId="{149FAFCE-24B3-4C61-9936-1FF24649532B}"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0070C0"/>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2B337A2C-5349-4D95-9503-15666C62893F}" type="presOf" srcId="{C03E4DCD-CCD2-406F-9079-79543C5B1EA7}" destId="{78987566-FD12-430D-AD40-DA5D531DB4B4}" srcOrd="0" destOrd="0" presId="urn:microsoft.com/office/officeart/2005/8/layout/chevron1"/>
    <dgm:cxn modelId="{8F3B5BEC-448A-4A2A-B701-77C952A18018}" type="presOf" srcId="{43B79500-97A9-40E2-9FCF-1AA11F497036}" destId="{13C83873-88B6-49DE-A640-CAA2A0AE276D}"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10A2EF0A-59D4-40DC-9F22-58413D2E6154}" srcId="{0A1EFBA8-4FA2-4B3F-AB66-B86548B43D13}" destId="{CB9DF403-86A4-4B16-A2F8-9DE324E33D28}" srcOrd="4" destOrd="0" parTransId="{39EF6996-02AF-4CCA-B1C0-882C835FC527}" sibTransId="{0CEB3D62-56FE-4375-AE5E-27C5544C98F6}"/>
    <dgm:cxn modelId="{E31CF3DF-BD7F-4231-BDFC-1508E084D905}" type="presOf" srcId="{32EEB212-7C21-4209-BCFA-FA884E348CF6}" destId="{B2C7B824-1850-4D3A-9B5D-A900BF93FD9D}"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0D899356-6D50-4111-B645-8ABEEDF0718E}" srcId="{0A1EFBA8-4FA2-4B3F-AB66-B86548B43D13}" destId="{213D5D25-B157-4561-A0A9-5794F50F0264}" srcOrd="5" destOrd="0" parTransId="{83EF59F5-2DF6-4888-9836-020BD52C86C6}" sibTransId="{AE8427AE-44C5-4468-ADEC-A2AEE4471BF9}"/>
    <dgm:cxn modelId="{D0A2F39A-8BA6-4BDD-9532-D1769C71B9E7}" type="presOf" srcId="{F89C45C3-A9F8-4DED-9577-AA0216F30FAE}" destId="{741A356A-BF06-4404-9D48-4315DE22FBE3}"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B9C985F5-CA12-4B8A-B51B-985ABE539D80}" srcId="{0A1EFBA8-4FA2-4B3F-AB66-B86548B43D13}" destId="{32EEB212-7C21-4209-BCFA-FA884E348CF6}" srcOrd="2" destOrd="0" parTransId="{774BA0DF-6250-473C-B4F1-6B696EA89553}" sibTransId="{99A81190-75C2-443F-AB27-C9444EBD567D}"/>
    <dgm:cxn modelId="{11DCF7AC-7AD2-4E6C-B81C-C53D506733CF}" type="presOf" srcId="{FA14F688-D2BB-4FF4-9666-8386843E0D1D}" destId="{FE2F23AC-8275-4843-AE43-89C52F74A36A}" srcOrd="0" destOrd="0" presId="urn:microsoft.com/office/officeart/2005/8/layout/chevron1"/>
    <dgm:cxn modelId="{09AF9B94-0EBD-4CB3-8B6F-EDABC43C9D65}" srcId="{0A1EFBA8-4FA2-4B3F-AB66-B86548B43D13}" destId="{C03E4DCD-CCD2-406F-9079-79543C5B1EA7}" srcOrd="0" destOrd="0" parTransId="{4CA88B16-B664-4095-A6EF-D04770A14B20}" sibTransId="{E0DA13B4-CDE0-476C-8782-27E8E5ECDEA3}"/>
    <dgm:cxn modelId="{61FCDA1A-42E2-4991-997C-D94D8FEF92D1}" type="presOf" srcId="{213D5D25-B157-4561-A0A9-5794F50F0264}" destId="{C6777B56-2D19-4787-9299-0477CEF0ACB2}" srcOrd="0" destOrd="0" presId="urn:microsoft.com/office/officeart/2005/8/layout/chevron1"/>
    <dgm:cxn modelId="{606C5E2F-C0D4-4A1D-BFFF-719C3927C429}" type="presOf" srcId="{CB9DF403-86A4-4B16-A2F8-9DE324E33D28}" destId="{9257EAEC-308D-4018-AD2E-FFA00CF1559C}" srcOrd="0" destOrd="0" presId="urn:microsoft.com/office/officeart/2005/8/layout/chevron1"/>
    <dgm:cxn modelId="{129B8E95-5F29-498D-A447-77625FC0F785}" type="presOf" srcId="{0A1EFBA8-4FA2-4B3F-AB66-B86548B43D13}" destId="{42A2027C-C843-461D-81F6-BA2A501628CA}" srcOrd="0" destOrd="0" presId="urn:microsoft.com/office/officeart/2005/8/layout/chevron1"/>
    <dgm:cxn modelId="{3AFC98FC-CABA-46B6-9C33-1682737FAC5D}" type="presParOf" srcId="{42A2027C-C843-461D-81F6-BA2A501628CA}" destId="{78987566-FD12-430D-AD40-DA5D531DB4B4}" srcOrd="0" destOrd="0" presId="urn:microsoft.com/office/officeart/2005/8/layout/chevron1"/>
    <dgm:cxn modelId="{D0AAEAF4-1362-4275-97C7-E51EB067D58F}" type="presParOf" srcId="{42A2027C-C843-461D-81F6-BA2A501628CA}" destId="{6924F361-6E69-4CCB-8EF9-867B81CC0A80}" srcOrd="1" destOrd="0" presId="urn:microsoft.com/office/officeart/2005/8/layout/chevron1"/>
    <dgm:cxn modelId="{7882BC4C-9AE1-4C47-8AE4-A1BBC3AED905}" type="presParOf" srcId="{42A2027C-C843-461D-81F6-BA2A501628CA}" destId="{FE2F23AC-8275-4843-AE43-89C52F74A36A}" srcOrd="2" destOrd="0" presId="urn:microsoft.com/office/officeart/2005/8/layout/chevron1"/>
    <dgm:cxn modelId="{7A432E80-25E9-4B9A-94FC-CDF410D14A4F}" type="presParOf" srcId="{42A2027C-C843-461D-81F6-BA2A501628CA}" destId="{B2E0EA23-9955-4508-A66B-863A107D80B6}" srcOrd="3" destOrd="0" presId="urn:microsoft.com/office/officeart/2005/8/layout/chevron1"/>
    <dgm:cxn modelId="{CFB3F1D3-B560-4593-BA3D-1AA7E1786D56}" type="presParOf" srcId="{42A2027C-C843-461D-81F6-BA2A501628CA}" destId="{B2C7B824-1850-4D3A-9B5D-A900BF93FD9D}" srcOrd="4" destOrd="0" presId="urn:microsoft.com/office/officeart/2005/8/layout/chevron1"/>
    <dgm:cxn modelId="{70C4C8C0-4DA0-4134-8D4A-48EBCE24BDB5}" type="presParOf" srcId="{42A2027C-C843-461D-81F6-BA2A501628CA}" destId="{0859C374-A08E-4920-82E7-CB368C17CF8A}" srcOrd="5" destOrd="0" presId="urn:microsoft.com/office/officeart/2005/8/layout/chevron1"/>
    <dgm:cxn modelId="{31568488-8F86-421F-99E7-41DB9AFF4287}" type="presParOf" srcId="{42A2027C-C843-461D-81F6-BA2A501628CA}" destId="{13C83873-88B6-49DE-A640-CAA2A0AE276D}" srcOrd="6" destOrd="0" presId="urn:microsoft.com/office/officeart/2005/8/layout/chevron1"/>
    <dgm:cxn modelId="{97CF8C8D-D385-4DCD-986E-0F1F8089F175}" type="presParOf" srcId="{42A2027C-C843-461D-81F6-BA2A501628CA}" destId="{7E6968CE-075F-4EA8-BC0D-FB2238965E5C}" srcOrd="7" destOrd="0" presId="urn:microsoft.com/office/officeart/2005/8/layout/chevron1"/>
    <dgm:cxn modelId="{A8206000-C688-4720-A879-F79A882C184D}" type="presParOf" srcId="{42A2027C-C843-461D-81F6-BA2A501628CA}" destId="{9257EAEC-308D-4018-AD2E-FFA00CF1559C}" srcOrd="8" destOrd="0" presId="urn:microsoft.com/office/officeart/2005/8/layout/chevron1"/>
    <dgm:cxn modelId="{F157B994-F661-4003-824E-F8E6AD80D881}" type="presParOf" srcId="{42A2027C-C843-461D-81F6-BA2A501628CA}" destId="{4E5FE258-5D1A-4AA5-B0F9-3EB7ED4523FA}" srcOrd="9" destOrd="0" presId="urn:microsoft.com/office/officeart/2005/8/layout/chevron1"/>
    <dgm:cxn modelId="{40476858-B629-41D4-9CF3-31E41F83967D}" type="presParOf" srcId="{42A2027C-C843-461D-81F6-BA2A501628CA}" destId="{C6777B56-2D19-4787-9299-0477CEF0ACB2}" srcOrd="10" destOrd="0" presId="urn:microsoft.com/office/officeart/2005/8/layout/chevron1"/>
    <dgm:cxn modelId="{204D9FDC-E0DD-494C-9BAB-11C745B72E8E}" type="presParOf" srcId="{42A2027C-C843-461D-81F6-BA2A501628CA}" destId="{AD64871A-7AE4-4D12-ACA5-037B67A1DB64}" srcOrd="11" destOrd="0" presId="urn:microsoft.com/office/officeart/2005/8/layout/chevron1"/>
    <dgm:cxn modelId="{3204D585-AAFB-4ED1-AF1C-9F78E6F45ABF}"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0070C0"/>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FC9E3DD8-FCEF-47AE-9040-8D1F1F684EA0}" type="presOf" srcId="{FA14F688-D2BB-4FF4-9666-8386843E0D1D}" destId="{FE2F23AC-8275-4843-AE43-89C52F74A36A}" srcOrd="0" destOrd="0" presId="urn:microsoft.com/office/officeart/2005/8/layout/chevron1"/>
    <dgm:cxn modelId="{89FEBA72-C8CD-4C35-96A1-E9917836ACFE}" type="presOf" srcId="{CB9DF403-86A4-4B16-A2F8-9DE324E33D28}" destId="{9257EAEC-308D-4018-AD2E-FFA00CF1559C}" srcOrd="0" destOrd="0" presId="urn:microsoft.com/office/officeart/2005/8/layout/chevron1"/>
    <dgm:cxn modelId="{AEB92501-8993-41D5-9707-C34C65739316}" type="presOf" srcId="{F89C45C3-A9F8-4DED-9577-AA0216F30FAE}" destId="{741A356A-BF06-4404-9D48-4315DE22FBE3}" srcOrd="0" destOrd="0" presId="urn:microsoft.com/office/officeart/2005/8/layout/chevron1"/>
    <dgm:cxn modelId="{0D27C90D-3AB8-4172-8A72-7E9E72BA9FD8}" type="presOf" srcId="{C03E4DCD-CCD2-406F-9079-79543C5B1EA7}" destId="{78987566-FD12-430D-AD40-DA5D531DB4B4}"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10A2EF0A-59D4-40DC-9F22-58413D2E6154}" srcId="{0A1EFBA8-4FA2-4B3F-AB66-B86548B43D13}" destId="{CB9DF403-86A4-4B16-A2F8-9DE324E33D28}" srcOrd="4" destOrd="0" parTransId="{39EF6996-02AF-4CCA-B1C0-882C835FC527}" sibTransId="{0CEB3D62-56FE-4375-AE5E-27C5544C98F6}"/>
    <dgm:cxn modelId="{CCF72C0E-52AB-4C20-8A32-DB04801D9F0A}" srcId="{0A1EFBA8-4FA2-4B3F-AB66-B86548B43D13}" destId="{F89C45C3-A9F8-4DED-9577-AA0216F30FAE}" srcOrd="6" destOrd="0" parTransId="{42FC7D2C-DA0F-4C42-B444-F823C3DEA2B1}" sibTransId="{EEB1C8AB-E3E6-4EB6-8481-7003A3CECBD7}"/>
    <dgm:cxn modelId="{0D899356-6D50-4111-B645-8ABEEDF0718E}" srcId="{0A1EFBA8-4FA2-4B3F-AB66-B86548B43D13}" destId="{213D5D25-B157-4561-A0A9-5794F50F0264}" srcOrd="5" destOrd="0" parTransId="{83EF59F5-2DF6-4888-9836-020BD52C86C6}" sibTransId="{AE8427AE-44C5-4468-ADEC-A2AEE4471BF9}"/>
    <dgm:cxn modelId="{056C8D7E-1B24-455F-B68D-783D239616E5}" type="presOf" srcId="{213D5D25-B157-4561-A0A9-5794F50F0264}" destId="{C6777B56-2D19-4787-9299-0477CEF0ACB2}"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B9C985F5-CA12-4B8A-B51B-985ABE539D80}" srcId="{0A1EFBA8-4FA2-4B3F-AB66-B86548B43D13}" destId="{32EEB212-7C21-4209-BCFA-FA884E348CF6}" srcOrd="2" destOrd="0" parTransId="{774BA0DF-6250-473C-B4F1-6B696EA89553}" sibTransId="{99A81190-75C2-443F-AB27-C9444EBD567D}"/>
    <dgm:cxn modelId="{31358991-E21B-4E5F-8152-67D895BE6394}" type="presOf" srcId="{0A1EFBA8-4FA2-4B3F-AB66-B86548B43D13}" destId="{42A2027C-C843-461D-81F6-BA2A501628CA}" srcOrd="0" destOrd="0" presId="urn:microsoft.com/office/officeart/2005/8/layout/chevron1"/>
    <dgm:cxn modelId="{09AF9B94-0EBD-4CB3-8B6F-EDABC43C9D65}" srcId="{0A1EFBA8-4FA2-4B3F-AB66-B86548B43D13}" destId="{C03E4DCD-CCD2-406F-9079-79543C5B1EA7}" srcOrd="0" destOrd="0" parTransId="{4CA88B16-B664-4095-A6EF-D04770A14B20}" sibTransId="{E0DA13B4-CDE0-476C-8782-27E8E5ECDEA3}"/>
    <dgm:cxn modelId="{AA2A1E04-68C4-42D7-89C9-5358CB834B89}" type="presOf" srcId="{43B79500-97A9-40E2-9FCF-1AA11F497036}" destId="{13C83873-88B6-49DE-A640-CAA2A0AE276D}" srcOrd="0" destOrd="0" presId="urn:microsoft.com/office/officeart/2005/8/layout/chevron1"/>
    <dgm:cxn modelId="{BFF0BC28-0E87-4A98-B917-33A4410612AF}" type="presOf" srcId="{32EEB212-7C21-4209-BCFA-FA884E348CF6}" destId="{B2C7B824-1850-4D3A-9B5D-A900BF93FD9D}" srcOrd="0" destOrd="0" presId="urn:microsoft.com/office/officeart/2005/8/layout/chevron1"/>
    <dgm:cxn modelId="{8FB56899-F2B5-4016-9488-6D10E500FD21}" type="presParOf" srcId="{42A2027C-C843-461D-81F6-BA2A501628CA}" destId="{78987566-FD12-430D-AD40-DA5D531DB4B4}" srcOrd="0" destOrd="0" presId="urn:microsoft.com/office/officeart/2005/8/layout/chevron1"/>
    <dgm:cxn modelId="{44D928B3-4B7F-40F3-9CA9-1253606C2C76}" type="presParOf" srcId="{42A2027C-C843-461D-81F6-BA2A501628CA}" destId="{6924F361-6E69-4CCB-8EF9-867B81CC0A80}" srcOrd="1" destOrd="0" presId="urn:microsoft.com/office/officeart/2005/8/layout/chevron1"/>
    <dgm:cxn modelId="{2EFAA315-CED1-421F-9752-CE4D0C62656C}" type="presParOf" srcId="{42A2027C-C843-461D-81F6-BA2A501628CA}" destId="{FE2F23AC-8275-4843-AE43-89C52F74A36A}" srcOrd="2" destOrd="0" presId="urn:microsoft.com/office/officeart/2005/8/layout/chevron1"/>
    <dgm:cxn modelId="{F2EBC355-88FC-44A2-BA75-2AE1CF23F47B}" type="presParOf" srcId="{42A2027C-C843-461D-81F6-BA2A501628CA}" destId="{B2E0EA23-9955-4508-A66B-863A107D80B6}" srcOrd="3" destOrd="0" presId="urn:microsoft.com/office/officeart/2005/8/layout/chevron1"/>
    <dgm:cxn modelId="{5D034CA2-8F0B-484B-A497-6B90CA5E86F3}" type="presParOf" srcId="{42A2027C-C843-461D-81F6-BA2A501628CA}" destId="{B2C7B824-1850-4D3A-9B5D-A900BF93FD9D}" srcOrd="4" destOrd="0" presId="urn:microsoft.com/office/officeart/2005/8/layout/chevron1"/>
    <dgm:cxn modelId="{918C49B8-8967-450C-85D4-E2B521066665}" type="presParOf" srcId="{42A2027C-C843-461D-81F6-BA2A501628CA}" destId="{0859C374-A08E-4920-82E7-CB368C17CF8A}" srcOrd="5" destOrd="0" presId="urn:microsoft.com/office/officeart/2005/8/layout/chevron1"/>
    <dgm:cxn modelId="{3CCA6E5D-D9CB-461C-A990-FABC269F0514}" type="presParOf" srcId="{42A2027C-C843-461D-81F6-BA2A501628CA}" destId="{13C83873-88B6-49DE-A640-CAA2A0AE276D}" srcOrd="6" destOrd="0" presId="urn:microsoft.com/office/officeart/2005/8/layout/chevron1"/>
    <dgm:cxn modelId="{20199DAA-D687-4064-BC98-7327CAF494BC}" type="presParOf" srcId="{42A2027C-C843-461D-81F6-BA2A501628CA}" destId="{7E6968CE-075F-4EA8-BC0D-FB2238965E5C}" srcOrd="7" destOrd="0" presId="urn:microsoft.com/office/officeart/2005/8/layout/chevron1"/>
    <dgm:cxn modelId="{CB2420FF-6BAB-47E0-AFA4-7BC70B537661}" type="presParOf" srcId="{42A2027C-C843-461D-81F6-BA2A501628CA}" destId="{9257EAEC-308D-4018-AD2E-FFA00CF1559C}" srcOrd="8" destOrd="0" presId="urn:microsoft.com/office/officeart/2005/8/layout/chevron1"/>
    <dgm:cxn modelId="{45B41975-A350-4DA5-BB60-FC3AA68EDAED}" type="presParOf" srcId="{42A2027C-C843-461D-81F6-BA2A501628CA}" destId="{4E5FE258-5D1A-4AA5-B0F9-3EB7ED4523FA}" srcOrd="9" destOrd="0" presId="urn:microsoft.com/office/officeart/2005/8/layout/chevron1"/>
    <dgm:cxn modelId="{57146D3D-75CB-45B3-9673-FB605139309F}" type="presParOf" srcId="{42A2027C-C843-461D-81F6-BA2A501628CA}" destId="{C6777B56-2D19-4787-9299-0477CEF0ACB2}" srcOrd="10" destOrd="0" presId="urn:microsoft.com/office/officeart/2005/8/layout/chevron1"/>
    <dgm:cxn modelId="{E6936439-F078-4EFD-93B3-803CA3B97929}" type="presParOf" srcId="{42A2027C-C843-461D-81F6-BA2A501628CA}" destId="{AD64871A-7AE4-4D12-ACA5-037B67A1DB64}" srcOrd="11" destOrd="0" presId="urn:microsoft.com/office/officeart/2005/8/layout/chevron1"/>
    <dgm:cxn modelId="{B137C77C-E169-4D49-8C5E-711B72503B54}"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0070C0"/>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9110E991-18DC-4062-AC0A-F5A3513E4084}" type="presOf" srcId="{43B79500-97A9-40E2-9FCF-1AA11F497036}" destId="{13C83873-88B6-49DE-A640-CAA2A0AE276D}" srcOrd="0" destOrd="0" presId="urn:microsoft.com/office/officeart/2005/8/layout/chevron1"/>
    <dgm:cxn modelId="{490D70C9-83E1-46E2-9FFC-9C75A396FD43}" type="presOf" srcId="{213D5D25-B157-4561-A0A9-5794F50F0264}" destId="{C6777B56-2D19-4787-9299-0477CEF0ACB2}" srcOrd="0" destOrd="0" presId="urn:microsoft.com/office/officeart/2005/8/layout/chevron1"/>
    <dgm:cxn modelId="{81F31061-4514-4F96-97AB-D936D7BC5DAC}" type="presOf" srcId="{0A1EFBA8-4FA2-4B3F-AB66-B86548B43D13}" destId="{42A2027C-C843-461D-81F6-BA2A501628CA}"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10A2EF0A-59D4-40DC-9F22-58413D2E6154}" srcId="{0A1EFBA8-4FA2-4B3F-AB66-B86548B43D13}" destId="{CB9DF403-86A4-4B16-A2F8-9DE324E33D28}" srcOrd="4" destOrd="0" parTransId="{39EF6996-02AF-4CCA-B1C0-882C835FC527}" sibTransId="{0CEB3D62-56FE-4375-AE5E-27C5544C98F6}"/>
    <dgm:cxn modelId="{C37CF593-7BD4-4C65-B9A8-07906475BBCB}" type="presOf" srcId="{CB9DF403-86A4-4B16-A2F8-9DE324E33D28}" destId="{9257EAEC-308D-4018-AD2E-FFA00CF1559C}" srcOrd="0" destOrd="0" presId="urn:microsoft.com/office/officeart/2005/8/layout/chevron1"/>
    <dgm:cxn modelId="{CCF72C0E-52AB-4C20-8A32-DB04801D9F0A}" srcId="{0A1EFBA8-4FA2-4B3F-AB66-B86548B43D13}" destId="{F89C45C3-A9F8-4DED-9577-AA0216F30FAE}" srcOrd="6" destOrd="0" parTransId="{42FC7D2C-DA0F-4C42-B444-F823C3DEA2B1}" sibTransId="{EEB1C8AB-E3E6-4EB6-8481-7003A3CECBD7}"/>
    <dgm:cxn modelId="{0D899356-6D50-4111-B645-8ABEEDF0718E}" srcId="{0A1EFBA8-4FA2-4B3F-AB66-B86548B43D13}" destId="{213D5D25-B157-4561-A0A9-5794F50F0264}" srcOrd="5" destOrd="0" parTransId="{83EF59F5-2DF6-4888-9836-020BD52C86C6}" sibTransId="{AE8427AE-44C5-4468-ADEC-A2AEE4471BF9}"/>
    <dgm:cxn modelId="{7E6DD926-C55F-43A9-A75E-C592EE013D8F}" type="presOf" srcId="{F89C45C3-A9F8-4DED-9577-AA0216F30FAE}" destId="{741A356A-BF06-4404-9D48-4315DE22FBE3}" srcOrd="0" destOrd="0" presId="urn:microsoft.com/office/officeart/2005/8/layout/chevron1"/>
    <dgm:cxn modelId="{91A11FD7-57DE-4DC9-A477-21C4EADA48BD}" type="presOf" srcId="{C03E4DCD-CCD2-406F-9079-79543C5B1EA7}" destId="{78987566-FD12-430D-AD40-DA5D531DB4B4}" srcOrd="0" destOrd="0" presId="urn:microsoft.com/office/officeart/2005/8/layout/chevron1"/>
    <dgm:cxn modelId="{E0D133DF-4A94-450A-9BFC-02EFA01B8C30}" type="presOf" srcId="{FA14F688-D2BB-4FF4-9666-8386843E0D1D}" destId="{FE2F23AC-8275-4843-AE43-89C52F74A36A}"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B9C985F5-CA12-4B8A-B51B-985ABE539D80}" srcId="{0A1EFBA8-4FA2-4B3F-AB66-B86548B43D13}" destId="{32EEB212-7C21-4209-BCFA-FA884E348CF6}" srcOrd="2" destOrd="0" parTransId="{774BA0DF-6250-473C-B4F1-6B696EA89553}" sibTransId="{99A81190-75C2-443F-AB27-C9444EBD567D}"/>
    <dgm:cxn modelId="{09AF9B94-0EBD-4CB3-8B6F-EDABC43C9D65}" srcId="{0A1EFBA8-4FA2-4B3F-AB66-B86548B43D13}" destId="{C03E4DCD-CCD2-406F-9079-79543C5B1EA7}" srcOrd="0" destOrd="0" parTransId="{4CA88B16-B664-4095-A6EF-D04770A14B20}" sibTransId="{E0DA13B4-CDE0-476C-8782-27E8E5ECDEA3}"/>
    <dgm:cxn modelId="{3984DB68-1569-481A-A66B-B04A8FBE51D9}" type="presOf" srcId="{32EEB212-7C21-4209-BCFA-FA884E348CF6}" destId="{B2C7B824-1850-4D3A-9B5D-A900BF93FD9D}" srcOrd="0" destOrd="0" presId="urn:microsoft.com/office/officeart/2005/8/layout/chevron1"/>
    <dgm:cxn modelId="{09CB3CBB-5BF7-478A-82CC-EB53040466A8}" type="presParOf" srcId="{42A2027C-C843-461D-81F6-BA2A501628CA}" destId="{78987566-FD12-430D-AD40-DA5D531DB4B4}" srcOrd="0" destOrd="0" presId="urn:microsoft.com/office/officeart/2005/8/layout/chevron1"/>
    <dgm:cxn modelId="{06A58E26-4003-44D0-8D4C-9932A8E29648}" type="presParOf" srcId="{42A2027C-C843-461D-81F6-BA2A501628CA}" destId="{6924F361-6E69-4CCB-8EF9-867B81CC0A80}" srcOrd="1" destOrd="0" presId="urn:microsoft.com/office/officeart/2005/8/layout/chevron1"/>
    <dgm:cxn modelId="{C49F7571-AF2B-495B-8D27-B7ED3B5133AA}" type="presParOf" srcId="{42A2027C-C843-461D-81F6-BA2A501628CA}" destId="{FE2F23AC-8275-4843-AE43-89C52F74A36A}" srcOrd="2" destOrd="0" presId="urn:microsoft.com/office/officeart/2005/8/layout/chevron1"/>
    <dgm:cxn modelId="{C9DF459B-CB05-44AE-844F-F4C0BD62ED87}" type="presParOf" srcId="{42A2027C-C843-461D-81F6-BA2A501628CA}" destId="{B2E0EA23-9955-4508-A66B-863A107D80B6}" srcOrd="3" destOrd="0" presId="urn:microsoft.com/office/officeart/2005/8/layout/chevron1"/>
    <dgm:cxn modelId="{A819AF1F-6C55-4744-A81C-3A0B91480277}" type="presParOf" srcId="{42A2027C-C843-461D-81F6-BA2A501628CA}" destId="{B2C7B824-1850-4D3A-9B5D-A900BF93FD9D}" srcOrd="4" destOrd="0" presId="urn:microsoft.com/office/officeart/2005/8/layout/chevron1"/>
    <dgm:cxn modelId="{3C84B9D2-E342-4978-A309-96A1BCAB57CE}" type="presParOf" srcId="{42A2027C-C843-461D-81F6-BA2A501628CA}" destId="{0859C374-A08E-4920-82E7-CB368C17CF8A}" srcOrd="5" destOrd="0" presId="urn:microsoft.com/office/officeart/2005/8/layout/chevron1"/>
    <dgm:cxn modelId="{E1E77B38-E2D6-4B81-A3E6-81AF844E901D}" type="presParOf" srcId="{42A2027C-C843-461D-81F6-BA2A501628CA}" destId="{13C83873-88B6-49DE-A640-CAA2A0AE276D}" srcOrd="6" destOrd="0" presId="urn:microsoft.com/office/officeart/2005/8/layout/chevron1"/>
    <dgm:cxn modelId="{BF2681AC-1D28-4B45-AE40-8BE828802949}" type="presParOf" srcId="{42A2027C-C843-461D-81F6-BA2A501628CA}" destId="{7E6968CE-075F-4EA8-BC0D-FB2238965E5C}" srcOrd="7" destOrd="0" presId="urn:microsoft.com/office/officeart/2005/8/layout/chevron1"/>
    <dgm:cxn modelId="{272F248F-8D1A-4775-9174-C991594572F7}" type="presParOf" srcId="{42A2027C-C843-461D-81F6-BA2A501628CA}" destId="{9257EAEC-308D-4018-AD2E-FFA00CF1559C}" srcOrd="8" destOrd="0" presId="urn:microsoft.com/office/officeart/2005/8/layout/chevron1"/>
    <dgm:cxn modelId="{972FFFFD-FFEE-4647-9BB2-E16A54B93E08}" type="presParOf" srcId="{42A2027C-C843-461D-81F6-BA2A501628CA}" destId="{4E5FE258-5D1A-4AA5-B0F9-3EB7ED4523FA}" srcOrd="9" destOrd="0" presId="urn:microsoft.com/office/officeart/2005/8/layout/chevron1"/>
    <dgm:cxn modelId="{4FC03D31-1F27-4F4E-BD73-E31EE7BE6211}" type="presParOf" srcId="{42A2027C-C843-461D-81F6-BA2A501628CA}" destId="{C6777B56-2D19-4787-9299-0477CEF0ACB2}" srcOrd="10" destOrd="0" presId="urn:microsoft.com/office/officeart/2005/8/layout/chevron1"/>
    <dgm:cxn modelId="{EEA64126-A001-44B3-AC02-0EE0CB56281B}" type="presParOf" srcId="{42A2027C-C843-461D-81F6-BA2A501628CA}" destId="{AD64871A-7AE4-4D12-ACA5-037B67A1DB64}" srcOrd="11" destOrd="0" presId="urn:microsoft.com/office/officeart/2005/8/layout/chevron1"/>
    <dgm:cxn modelId="{2CCA4FCB-90B1-481C-B03A-B1E645A7079B}"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A1EFBA8-4FA2-4B3F-AB66-B86548B43D13}" type="doc">
      <dgm:prSet loTypeId="urn:microsoft.com/office/officeart/2005/8/layout/chevron1" loCatId="process" qsTypeId="urn:microsoft.com/office/officeart/2005/8/quickstyle/simple1" qsCatId="simple" csTypeId="urn:microsoft.com/office/officeart/2005/8/colors/accent2_2" csCatId="accent2" phldr="1"/>
      <dgm:spPr/>
    </dgm:pt>
    <dgm:pt modelId="{C03E4DCD-CCD2-406F-9079-79543C5B1EA7}">
      <dgm:prSet phldrT="[Text]"/>
      <dgm:spPr>
        <a:solidFill>
          <a:srgbClr val="903163"/>
        </a:solidFill>
      </dgm:spPr>
      <dgm:t>
        <a:bodyPr/>
        <a:lstStyle/>
        <a:p>
          <a:pPr rtl="1"/>
          <a:r>
            <a:rPr lang="fa-IR" dirty="0" smtClean="0">
              <a:cs typeface="B Homa" panose="00000400000000000000" pitchFamily="2" charset="-78"/>
            </a:rPr>
            <a:t>مقدمه</a:t>
          </a:r>
          <a:endParaRPr lang="fa-IR" dirty="0">
            <a:cs typeface="B Homa" panose="00000400000000000000" pitchFamily="2" charset="-78"/>
          </a:endParaRPr>
        </a:p>
      </dgm:t>
    </dgm:pt>
    <dgm:pt modelId="{4CA88B16-B664-4095-A6EF-D04770A14B20}" type="parTrans" cxnId="{09AF9B94-0EBD-4CB3-8B6F-EDABC43C9D65}">
      <dgm:prSet/>
      <dgm:spPr/>
      <dgm:t>
        <a:bodyPr/>
        <a:lstStyle/>
        <a:p>
          <a:pPr rtl="1"/>
          <a:endParaRPr lang="fa-IR">
            <a:cs typeface="B Homa" panose="00000400000000000000" pitchFamily="2" charset="-78"/>
          </a:endParaRPr>
        </a:p>
      </dgm:t>
    </dgm:pt>
    <dgm:pt modelId="{E0DA13B4-CDE0-476C-8782-27E8E5ECDEA3}" type="sibTrans" cxnId="{09AF9B94-0EBD-4CB3-8B6F-EDABC43C9D65}">
      <dgm:prSet/>
      <dgm:spPr/>
      <dgm:t>
        <a:bodyPr/>
        <a:lstStyle/>
        <a:p>
          <a:pPr rtl="1"/>
          <a:endParaRPr lang="fa-IR">
            <a:cs typeface="B Homa" panose="00000400000000000000" pitchFamily="2" charset="-78"/>
          </a:endParaRPr>
        </a:p>
      </dgm:t>
    </dgm:pt>
    <dgm:pt modelId="{CB9DF403-86A4-4B16-A2F8-9DE324E33D28}">
      <dgm:prSet phldrT="[Text]"/>
      <dgm:spPr>
        <a:solidFill>
          <a:srgbClr val="903163"/>
        </a:solidFill>
      </dgm:spPr>
      <dgm:t>
        <a:bodyPr/>
        <a:lstStyle/>
        <a:p>
          <a:pPr rtl="1"/>
          <a:r>
            <a:rPr lang="fa-IR" dirty="0" smtClean="0">
              <a:cs typeface="B Homa" panose="00000400000000000000" pitchFamily="2" charset="-78"/>
            </a:rPr>
            <a:t>شهرسازی بیشاپور</a:t>
          </a:r>
          <a:endParaRPr lang="fa-IR" dirty="0">
            <a:cs typeface="B Homa" panose="00000400000000000000" pitchFamily="2" charset="-78"/>
          </a:endParaRPr>
        </a:p>
      </dgm:t>
    </dgm:pt>
    <dgm:pt modelId="{39EF6996-02AF-4CCA-B1C0-882C835FC527}" type="parTrans" cxnId="{10A2EF0A-59D4-40DC-9F22-58413D2E6154}">
      <dgm:prSet/>
      <dgm:spPr/>
      <dgm:t>
        <a:bodyPr/>
        <a:lstStyle/>
        <a:p>
          <a:pPr rtl="1"/>
          <a:endParaRPr lang="fa-IR">
            <a:cs typeface="B Homa" panose="00000400000000000000" pitchFamily="2" charset="-78"/>
          </a:endParaRPr>
        </a:p>
      </dgm:t>
    </dgm:pt>
    <dgm:pt modelId="{0CEB3D62-56FE-4375-AE5E-27C5544C98F6}" type="sibTrans" cxnId="{10A2EF0A-59D4-40DC-9F22-58413D2E6154}">
      <dgm:prSet/>
      <dgm:spPr/>
      <dgm:t>
        <a:bodyPr/>
        <a:lstStyle/>
        <a:p>
          <a:pPr rtl="1"/>
          <a:endParaRPr lang="fa-IR">
            <a:cs typeface="B Homa" panose="00000400000000000000" pitchFamily="2" charset="-78"/>
          </a:endParaRPr>
        </a:p>
      </dgm:t>
    </dgm:pt>
    <dgm:pt modelId="{213D5D25-B157-4561-A0A9-5794F50F0264}">
      <dgm:prSet phldrT="[Text]"/>
      <dgm:spPr>
        <a:solidFill>
          <a:srgbClr val="0070C0"/>
        </a:solidFill>
      </dgm:spPr>
      <dgm:t>
        <a:bodyPr/>
        <a:lstStyle/>
        <a:p>
          <a:pPr rtl="1"/>
          <a:r>
            <a:rPr lang="fa-IR" dirty="0" smtClean="0">
              <a:cs typeface="B Homa" panose="00000400000000000000" pitchFamily="2" charset="-78"/>
            </a:rPr>
            <a:t>بناهای اصلی شهر</a:t>
          </a:r>
          <a:endParaRPr lang="fa-IR" dirty="0">
            <a:cs typeface="B Homa" panose="00000400000000000000" pitchFamily="2" charset="-78"/>
          </a:endParaRPr>
        </a:p>
      </dgm:t>
    </dgm:pt>
    <dgm:pt modelId="{83EF59F5-2DF6-4888-9836-020BD52C86C6}" type="parTrans" cxnId="{0D899356-6D50-4111-B645-8ABEEDF0718E}">
      <dgm:prSet/>
      <dgm:spPr/>
      <dgm:t>
        <a:bodyPr/>
        <a:lstStyle/>
        <a:p>
          <a:pPr rtl="1"/>
          <a:endParaRPr lang="fa-IR">
            <a:cs typeface="B Homa" panose="00000400000000000000" pitchFamily="2" charset="-78"/>
          </a:endParaRPr>
        </a:p>
      </dgm:t>
    </dgm:pt>
    <dgm:pt modelId="{AE8427AE-44C5-4468-ADEC-A2AEE4471BF9}" type="sibTrans" cxnId="{0D899356-6D50-4111-B645-8ABEEDF0718E}">
      <dgm:prSet/>
      <dgm:spPr/>
      <dgm:t>
        <a:bodyPr/>
        <a:lstStyle/>
        <a:p>
          <a:pPr rtl="1"/>
          <a:endParaRPr lang="fa-IR">
            <a:cs typeface="B Homa" panose="00000400000000000000" pitchFamily="2" charset="-78"/>
          </a:endParaRPr>
        </a:p>
      </dgm:t>
    </dgm:pt>
    <dgm:pt modelId="{FA14F688-D2BB-4FF4-9666-8386843E0D1D}">
      <dgm:prSet phldrT="[Text]"/>
      <dgm:spPr/>
      <dgm:t>
        <a:bodyPr/>
        <a:lstStyle/>
        <a:p>
          <a:pPr rtl="1"/>
          <a:r>
            <a:rPr lang="fa-IR" dirty="0" smtClean="0">
              <a:cs typeface="B Homa" panose="00000400000000000000" pitchFamily="2" charset="-78"/>
            </a:rPr>
            <a:t>بررسی جغرافیایی</a:t>
          </a:r>
          <a:endParaRPr lang="fa-IR" dirty="0">
            <a:cs typeface="B Homa" panose="00000400000000000000" pitchFamily="2" charset="-78"/>
          </a:endParaRPr>
        </a:p>
      </dgm:t>
    </dgm:pt>
    <dgm:pt modelId="{E815E7D2-5A8F-4BF1-911F-C0D33CB63763}" type="parTrans" cxnId="{04AD3E62-B6FD-4770-8956-5A652AF30FEA}">
      <dgm:prSet/>
      <dgm:spPr/>
      <dgm:t>
        <a:bodyPr/>
        <a:lstStyle/>
        <a:p>
          <a:pPr rtl="1"/>
          <a:endParaRPr lang="fa-IR">
            <a:cs typeface="B Homa" panose="00000400000000000000" pitchFamily="2" charset="-78"/>
          </a:endParaRPr>
        </a:p>
      </dgm:t>
    </dgm:pt>
    <dgm:pt modelId="{7DAE9357-1AC5-4A80-B744-A81EDE91F90B}" type="sibTrans" cxnId="{04AD3E62-B6FD-4770-8956-5A652AF30FEA}">
      <dgm:prSet/>
      <dgm:spPr/>
      <dgm:t>
        <a:bodyPr/>
        <a:lstStyle/>
        <a:p>
          <a:pPr rtl="1"/>
          <a:endParaRPr lang="fa-IR">
            <a:cs typeface="B Homa" panose="00000400000000000000" pitchFamily="2" charset="-78"/>
          </a:endParaRPr>
        </a:p>
      </dgm:t>
    </dgm:pt>
    <dgm:pt modelId="{32EEB212-7C21-4209-BCFA-FA884E348CF6}">
      <dgm:prSet phldrT="[Text]"/>
      <dgm:spPr/>
      <dgm:t>
        <a:bodyPr/>
        <a:lstStyle/>
        <a:p>
          <a:pPr rtl="1"/>
          <a:r>
            <a:rPr lang="fa-IR" dirty="0" smtClean="0">
              <a:cs typeface="B Homa" panose="00000400000000000000" pitchFamily="2" charset="-78"/>
            </a:rPr>
            <a:t>بررسی تاریخی</a:t>
          </a:r>
          <a:endParaRPr lang="fa-IR" dirty="0">
            <a:cs typeface="B Homa" panose="00000400000000000000" pitchFamily="2" charset="-78"/>
          </a:endParaRPr>
        </a:p>
      </dgm:t>
    </dgm:pt>
    <dgm:pt modelId="{774BA0DF-6250-473C-B4F1-6B696EA89553}" type="parTrans" cxnId="{B9C985F5-CA12-4B8A-B51B-985ABE539D80}">
      <dgm:prSet/>
      <dgm:spPr/>
      <dgm:t>
        <a:bodyPr/>
        <a:lstStyle/>
        <a:p>
          <a:pPr rtl="1"/>
          <a:endParaRPr lang="fa-IR">
            <a:cs typeface="B Homa" panose="00000400000000000000" pitchFamily="2" charset="-78"/>
          </a:endParaRPr>
        </a:p>
      </dgm:t>
    </dgm:pt>
    <dgm:pt modelId="{99A81190-75C2-443F-AB27-C9444EBD567D}" type="sibTrans" cxnId="{B9C985F5-CA12-4B8A-B51B-985ABE539D80}">
      <dgm:prSet/>
      <dgm:spPr/>
      <dgm:t>
        <a:bodyPr/>
        <a:lstStyle/>
        <a:p>
          <a:pPr rtl="1"/>
          <a:endParaRPr lang="fa-IR">
            <a:cs typeface="B Homa" panose="00000400000000000000" pitchFamily="2" charset="-78"/>
          </a:endParaRPr>
        </a:p>
      </dgm:t>
    </dgm:pt>
    <dgm:pt modelId="{43B79500-97A9-40E2-9FCF-1AA11F497036}">
      <dgm:prSet phldrT="[Text]"/>
      <dgm:spPr/>
      <dgm:t>
        <a:bodyPr/>
        <a:lstStyle/>
        <a:p>
          <a:pPr rtl="1"/>
          <a:r>
            <a:rPr lang="fa-IR" dirty="0" smtClean="0">
              <a:cs typeface="B Homa" panose="00000400000000000000" pitchFamily="2" charset="-78"/>
            </a:rPr>
            <a:t>معماری بیشاپور</a:t>
          </a:r>
          <a:endParaRPr lang="fa-IR" dirty="0">
            <a:cs typeface="B Homa" panose="00000400000000000000" pitchFamily="2" charset="-78"/>
          </a:endParaRPr>
        </a:p>
      </dgm:t>
    </dgm:pt>
    <dgm:pt modelId="{8451A581-868C-464F-9594-229458389711}" type="parTrans" cxnId="{CEE2235A-A6E7-4826-AD56-8317460B740F}">
      <dgm:prSet/>
      <dgm:spPr/>
      <dgm:t>
        <a:bodyPr/>
        <a:lstStyle/>
        <a:p>
          <a:pPr rtl="1"/>
          <a:endParaRPr lang="fa-IR">
            <a:cs typeface="B Homa" panose="00000400000000000000" pitchFamily="2" charset="-78"/>
          </a:endParaRPr>
        </a:p>
      </dgm:t>
    </dgm:pt>
    <dgm:pt modelId="{75C088EA-77C5-4CFB-86A8-A93093440CE1}" type="sibTrans" cxnId="{CEE2235A-A6E7-4826-AD56-8317460B740F}">
      <dgm:prSet/>
      <dgm:spPr/>
      <dgm:t>
        <a:bodyPr/>
        <a:lstStyle/>
        <a:p>
          <a:pPr rtl="1"/>
          <a:endParaRPr lang="fa-IR">
            <a:cs typeface="B Homa" panose="00000400000000000000" pitchFamily="2" charset="-78"/>
          </a:endParaRPr>
        </a:p>
      </dgm:t>
    </dgm:pt>
    <dgm:pt modelId="{F89C45C3-A9F8-4DED-9577-AA0216F30FAE}">
      <dgm:prSet/>
      <dgm:spPr/>
      <dgm:t>
        <a:bodyPr/>
        <a:lstStyle/>
        <a:p>
          <a:pPr rtl="1"/>
          <a:r>
            <a:rPr lang="fa-IR" dirty="0" smtClean="0">
              <a:cs typeface="B Homa" panose="00000400000000000000" pitchFamily="2" charset="-78"/>
            </a:rPr>
            <a:t>نتیجه</a:t>
          </a:r>
          <a:endParaRPr lang="fa-IR" dirty="0">
            <a:cs typeface="B Homa" panose="00000400000000000000" pitchFamily="2" charset="-78"/>
          </a:endParaRPr>
        </a:p>
      </dgm:t>
    </dgm:pt>
    <dgm:pt modelId="{42FC7D2C-DA0F-4C42-B444-F823C3DEA2B1}" type="parTrans" cxnId="{CCF72C0E-52AB-4C20-8A32-DB04801D9F0A}">
      <dgm:prSet/>
      <dgm:spPr/>
      <dgm:t>
        <a:bodyPr/>
        <a:lstStyle/>
        <a:p>
          <a:pPr rtl="1"/>
          <a:endParaRPr lang="fa-IR">
            <a:cs typeface="B Homa" panose="00000400000000000000" pitchFamily="2" charset="-78"/>
          </a:endParaRPr>
        </a:p>
      </dgm:t>
    </dgm:pt>
    <dgm:pt modelId="{EEB1C8AB-E3E6-4EB6-8481-7003A3CECBD7}" type="sibTrans" cxnId="{CCF72C0E-52AB-4C20-8A32-DB04801D9F0A}">
      <dgm:prSet/>
      <dgm:spPr/>
      <dgm:t>
        <a:bodyPr/>
        <a:lstStyle/>
        <a:p>
          <a:pPr rtl="1"/>
          <a:endParaRPr lang="fa-IR">
            <a:cs typeface="B Homa" panose="00000400000000000000" pitchFamily="2" charset="-78"/>
          </a:endParaRPr>
        </a:p>
      </dgm:t>
    </dgm:pt>
    <dgm:pt modelId="{42A2027C-C843-461D-81F6-BA2A501628CA}" type="pres">
      <dgm:prSet presAssocID="{0A1EFBA8-4FA2-4B3F-AB66-B86548B43D13}" presName="Name0" presStyleCnt="0">
        <dgm:presLayoutVars>
          <dgm:dir val="rev"/>
          <dgm:animLvl val="lvl"/>
          <dgm:resizeHandles val="exact"/>
        </dgm:presLayoutVars>
      </dgm:prSet>
      <dgm:spPr/>
    </dgm:pt>
    <dgm:pt modelId="{78987566-FD12-430D-AD40-DA5D531DB4B4}" type="pres">
      <dgm:prSet presAssocID="{C03E4DCD-CCD2-406F-9079-79543C5B1EA7}" presName="parTxOnly" presStyleLbl="node1" presStyleIdx="0" presStyleCnt="7">
        <dgm:presLayoutVars>
          <dgm:chMax val="0"/>
          <dgm:chPref val="0"/>
          <dgm:bulletEnabled val="1"/>
        </dgm:presLayoutVars>
      </dgm:prSet>
      <dgm:spPr/>
    </dgm:pt>
    <dgm:pt modelId="{6924F361-6E69-4CCB-8EF9-867B81CC0A80}" type="pres">
      <dgm:prSet presAssocID="{E0DA13B4-CDE0-476C-8782-27E8E5ECDEA3}" presName="parTxOnlySpace" presStyleCnt="0"/>
      <dgm:spPr/>
    </dgm:pt>
    <dgm:pt modelId="{FE2F23AC-8275-4843-AE43-89C52F74A36A}" type="pres">
      <dgm:prSet presAssocID="{FA14F688-D2BB-4FF4-9666-8386843E0D1D}" presName="parTxOnly" presStyleLbl="node1" presStyleIdx="1" presStyleCnt="7">
        <dgm:presLayoutVars>
          <dgm:chMax val="0"/>
          <dgm:chPref val="0"/>
          <dgm:bulletEnabled val="1"/>
        </dgm:presLayoutVars>
      </dgm:prSet>
      <dgm:spPr/>
    </dgm:pt>
    <dgm:pt modelId="{B2E0EA23-9955-4508-A66B-863A107D80B6}" type="pres">
      <dgm:prSet presAssocID="{7DAE9357-1AC5-4A80-B744-A81EDE91F90B}" presName="parTxOnlySpace" presStyleCnt="0"/>
      <dgm:spPr/>
    </dgm:pt>
    <dgm:pt modelId="{B2C7B824-1850-4D3A-9B5D-A900BF93FD9D}" type="pres">
      <dgm:prSet presAssocID="{32EEB212-7C21-4209-BCFA-FA884E348CF6}" presName="parTxOnly" presStyleLbl="node1" presStyleIdx="2" presStyleCnt="7">
        <dgm:presLayoutVars>
          <dgm:chMax val="0"/>
          <dgm:chPref val="0"/>
          <dgm:bulletEnabled val="1"/>
        </dgm:presLayoutVars>
      </dgm:prSet>
      <dgm:spPr/>
    </dgm:pt>
    <dgm:pt modelId="{0859C374-A08E-4920-82E7-CB368C17CF8A}" type="pres">
      <dgm:prSet presAssocID="{99A81190-75C2-443F-AB27-C9444EBD567D}" presName="parTxOnlySpace" presStyleCnt="0"/>
      <dgm:spPr/>
    </dgm:pt>
    <dgm:pt modelId="{13C83873-88B6-49DE-A640-CAA2A0AE276D}" type="pres">
      <dgm:prSet presAssocID="{43B79500-97A9-40E2-9FCF-1AA11F497036}" presName="parTxOnly" presStyleLbl="node1" presStyleIdx="3" presStyleCnt="7">
        <dgm:presLayoutVars>
          <dgm:chMax val="0"/>
          <dgm:chPref val="0"/>
          <dgm:bulletEnabled val="1"/>
        </dgm:presLayoutVars>
      </dgm:prSet>
      <dgm:spPr/>
    </dgm:pt>
    <dgm:pt modelId="{7E6968CE-075F-4EA8-BC0D-FB2238965E5C}" type="pres">
      <dgm:prSet presAssocID="{75C088EA-77C5-4CFB-86A8-A93093440CE1}" presName="parTxOnlySpace" presStyleCnt="0"/>
      <dgm:spPr/>
    </dgm:pt>
    <dgm:pt modelId="{9257EAEC-308D-4018-AD2E-FFA00CF1559C}" type="pres">
      <dgm:prSet presAssocID="{CB9DF403-86A4-4B16-A2F8-9DE324E33D28}" presName="parTxOnly" presStyleLbl="node1" presStyleIdx="4" presStyleCnt="7">
        <dgm:presLayoutVars>
          <dgm:chMax val="0"/>
          <dgm:chPref val="0"/>
          <dgm:bulletEnabled val="1"/>
        </dgm:presLayoutVars>
      </dgm:prSet>
      <dgm:spPr/>
      <dgm:t>
        <a:bodyPr/>
        <a:lstStyle/>
        <a:p>
          <a:pPr rtl="1"/>
          <a:endParaRPr lang="fa-IR"/>
        </a:p>
      </dgm:t>
    </dgm:pt>
    <dgm:pt modelId="{4E5FE258-5D1A-4AA5-B0F9-3EB7ED4523FA}" type="pres">
      <dgm:prSet presAssocID="{0CEB3D62-56FE-4375-AE5E-27C5544C98F6}" presName="parTxOnlySpace" presStyleCnt="0"/>
      <dgm:spPr/>
    </dgm:pt>
    <dgm:pt modelId="{C6777B56-2D19-4787-9299-0477CEF0ACB2}" type="pres">
      <dgm:prSet presAssocID="{213D5D25-B157-4561-A0A9-5794F50F0264}" presName="parTxOnly" presStyleLbl="node1" presStyleIdx="5" presStyleCnt="7">
        <dgm:presLayoutVars>
          <dgm:chMax val="0"/>
          <dgm:chPref val="0"/>
          <dgm:bulletEnabled val="1"/>
        </dgm:presLayoutVars>
      </dgm:prSet>
      <dgm:spPr/>
      <dgm:t>
        <a:bodyPr/>
        <a:lstStyle/>
        <a:p>
          <a:pPr rtl="1"/>
          <a:endParaRPr lang="fa-IR"/>
        </a:p>
      </dgm:t>
    </dgm:pt>
    <dgm:pt modelId="{AD64871A-7AE4-4D12-ACA5-037B67A1DB64}" type="pres">
      <dgm:prSet presAssocID="{AE8427AE-44C5-4468-ADEC-A2AEE4471BF9}" presName="parTxOnlySpace" presStyleCnt="0"/>
      <dgm:spPr/>
    </dgm:pt>
    <dgm:pt modelId="{741A356A-BF06-4404-9D48-4315DE22FBE3}" type="pres">
      <dgm:prSet presAssocID="{F89C45C3-A9F8-4DED-9577-AA0216F30FAE}" presName="parTxOnly" presStyleLbl="node1" presStyleIdx="6" presStyleCnt="7">
        <dgm:presLayoutVars>
          <dgm:chMax val="0"/>
          <dgm:chPref val="0"/>
          <dgm:bulletEnabled val="1"/>
        </dgm:presLayoutVars>
      </dgm:prSet>
      <dgm:spPr/>
    </dgm:pt>
  </dgm:ptLst>
  <dgm:cxnLst>
    <dgm:cxn modelId="{A8EA4851-C079-41EB-BA8C-9DD40205AF99}" type="presOf" srcId="{32EEB212-7C21-4209-BCFA-FA884E348CF6}" destId="{B2C7B824-1850-4D3A-9B5D-A900BF93FD9D}" srcOrd="0" destOrd="0" presId="urn:microsoft.com/office/officeart/2005/8/layout/chevron1"/>
    <dgm:cxn modelId="{CEE2235A-A6E7-4826-AD56-8317460B740F}" srcId="{0A1EFBA8-4FA2-4B3F-AB66-B86548B43D13}" destId="{43B79500-97A9-40E2-9FCF-1AA11F497036}" srcOrd="3" destOrd="0" parTransId="{8451A581-868C-464F-9594-229458389711}" sibTransId="{75C088EA-77C5-4CFB-86A8-A93093440CE1}"/>
    <dgm:cxn modelId="{6ADF9127-4B01-4C38-AEE9-F7DC75FA6185}" type="presOf" srcId="{0A1EFBA8-4FA2-4B3F-AB66-B86548B43D13}" destId="{42A2027C-C843-461D-81F6-BA2A501628CA}" srcOrd="0" destOrd="0" presId="urn:microsoft.com/office/officeart/2005/8/layout/chevron1"/>
    <dgm:cxn modelId="{10A2EF0A-59D4-40DC-9F22-58413D2E6154}" srcId="{0A1EFBA8-4FA2-4B3F-AB66-B86548B43D13}" destId="{CB9DF403-86A4-4B16-A2F8-9DE324E33D28}" srcOrd="4" destOrd="0" parTransId="{39EF6996-02AF-4CCA-B1C0-882C835FC527}" sibTransId="{0CEB3D62-56FE-4375-AE5E-27C5544C98F6}"/>
    <dgm:cxn modelId="{CCF72C0E-52AB-4C20-8A32-DB04801D9F0A}" srcId="{0A1EFBA8-4FA2-4B3F-AB66-B86548B43D13}" destId="{F89C45C3-A9F8-4DED-9577-AA0216F30FAE}" srcOrd="6" destOrd="0" parTransId="{42FC7D2C-DA0F-4C42-B444-F823C3DEA2B1}" sibTransId="{EEB1C8AB-E3E6-4EB6-8481-7003A3CECBD7}"/>
    <dgm:cxn modelId="{3A5875BD-B1D9-48DB-98AF-8E2860394D31}" type="presOf" srcId="{43B79500-97A9-40E2-9FCF-1AA11F497036}" destId="{13C83873-88B6-49DE-A640-CAA2A0AE276D}" srcOrd="0" destOrd="0" presId="urn:microsoft.com/office/officeart/2005/8/layout/chevron1"/>
    <dgm:cxn modelId="{E84CA406-DCE6-4181-83EA-1954E8B4947C}" type="presOf" srcId="{FA14F688-D2BB-4FF4-9666-8386843E0D1D}" destId="{FE2F23AC-8275-4843-AE43-89C52F74A36A}" srcOrd="0" destOrd="0" presId="urn:microsoft.com/office/officeart/2005/8/layout/chevron1"/>
    <dgm:cxn modelId="{0D899356-6D50-4111-B645-8ABEEDF0718E}" srcId="{0A1EFBA8-4FA2-4B3F-AB66-B86548B43D13}" destId="{213D5D25-B157-4561-A0A9-5794F50F0264}" srcOrd="5" destOrd="0" parTransId="{83EF59F5-2DF6-4888-9836-020BD52C86C6}" sibTransId="{AE8427AE-44C5-4468-ADEC-A2AEE4471BF9}"/>
    <dgm:cxn modelId="{1300B7A1-8885-4E0A-81E7-837DB2C53E9A}" type="presOf" srcId="{CB9DF403-86A4-4B16-A2F8-9DE324E33D28}" destId="{9257EAEC-308D-4018-AD2E-FFA00CF1559C}" srcOrd="0" destOrd="0" presId="urn:microsoft.com/office/officeart/2005/8/layout/chevron1"/>
    <dgm:cxn modelId="{04AD3E62-B6FD-4770-8956-5A652AF30FEA}" srcId="{0A1EFBA8-4FA2-4B3F-AB66-B86548B43D13}" destId="{FA14F688-D2BB-4FF4-9666-8386843E0D1D}" srcOrd="1" destOrd="0" parTransId="{E815E7D2-5A8F-4BF1-911F-C0D33CB63763}" sibTransId="{7DAE9357-1AC5-4A80-B744-A81EDE91F90B}"/>
    <dgm:cxn modelId="{B9C985F5-CA12-4B8A-B51B-985ABE539D80}" srcId="{0A1EFBA8-4FA2-4B3F-AB66-B86548B43D13}" destId="{32EEB212-7C21-4209-BCFA-FA884E348CF6}" srcOrd="2" destOrd="0" parTransId="{774BA0DF-6250-473C-B4F1-6B696EA89553}" sibTransId="{99A81190-75C2-443F-AB27-C9444EBD567D}"/>
    <dgm:cxn modelId="{9E33A760-FE1E-4E0C-B891-07677E057CBF}" type="presOf" srcId="{F89C45C3-A9F8-4DED-9577-AA0216F30FAE}" destId="{741A356A-BF06-4404-9D48-4315DE22FBE3}" srcOrd="0" destOrd="0" presId="urn:microsoft.com/office/officeart/2005/8/layout/chevron1"/>
    <dgm:cxn modelId="{09AF9B94-0EBD-4CB3-8B6F-EDABC43C9D65}" srcId="{0A1EFBA8-4FA2-4B3F-AB66-B86548B43D13}" destId="{C03E4DCD-CCD2-406F-9079-79543C5B1EA7}" srcOrd="0" destOrd="0" parTransId="{4CA88B16-B664-4095-A6EF-D04770A14B20}" sibTransId="{E0DA13B4-CDE0-476C-8782-27E8E5ECDEA3}"/>
    <dgm:cxn modelId="{C1429BFA-C2E8-4B58-A171-B573CAC49A16}" type="presOf" srcId="{213D5D25-B157-4561-A0A9-5794F50F0264}" destId="{C6777B56-2D19-4787-9299-0477CEF0ACB2}" srcOrd="0" destOrd="0" presId="urn:microsoft.com/office/officeart/2005/8/layout/chevron1"/>
    <dgm:cxn modelId="{56B3FB28-94BB-4AF8-B250-AC9F4E18F3E2}" type="presOf" srcId="{C03E4DCD-CCD2-406F-9079-79543C5B1EA7}" destId="{78987566-FD12-430D-AD40-DA5D531DB4B4}" srcOrd="0" destOrd="0" presId="urn:microsoft.com/office/officeart/2005/8/layout/chevron1"/>
    <dgm:cxn modelId="{DEAF0851-E0C0-4ECD-8F11-012E474BD14E}" type="presParOf" srcId="{42A2027C-C843-461D-81F6-BA2A501628CA}" destId="{78987566-FD12-430D-AD40-DA5D531DB4B4}" srcOrd="0" destOrd="0" presId="urn:microsoft.com/office/officeart/2005/8/layout/chevron1"/>
    <dgm:cxn modelId="{6507A2D9-FA17-4D29-A1C6-C1F591B34B02}" type="presParOf" srcId="{42A2027C-C843-461D-81F6-BA2A501628CA}" destId="{6924F361-6E69-4CCB-8EF9-867B81CC0A80}" srcOrd="1" destOrd="0" presId="urn:microsoft.com/office/officeart/2005/8/layout/chevron1"/>
    <dgm:cxn modelId="{B267144E-3FDB-4B0E-9BD0-BBF316291897}" type="presParOf" srcId="{42A2027C-C843-461D-81F6-BA2A501628CA}" destId="{FE2F23AC-8275-4843-AE43-89C52F74A36A}" srcOrd="2" destOrd="0" presId="urn:microsoft.com/office/officeart/2005/8/layout/chevron1"/>
    <dgm:cxn modelId="{CD114D77-A387-4DD2-B4D4-684811EF2CDB}" type="presParOf" srcId="{42A2027C-C843-461D-81F6-BA2A501628CA}" destId="{B2E0EA23-9955-4508-A66B-863A107D80B6}" srcOrd="3" destOrd="0" presId="urn:microsoft.com/office/officeart/2005/8/layout/chevron1"/>
    <dgm:cxn modelId="{F2183FE4-9B08-476A-B08A-39BCFBEF4F1D}" type="presParOf" srcId="{42A2027C-C843-461D-81F6-BA2A501628CA}" destId="{B2C7B824-1850-4D3A-9B5D-A900BF93FD9D}" srcOrd="4" destOrd="0" presId="urn:microsoft.com/office/officeart/2005/8/layout/chevron1"/>
    <dgm:cxn modelId="{0DDDFB48-604E-45CE-BFA5-DDB315976B9E}" type="presParOf" srcId="{42A2027C-C843-461D-81F6-BA2A501628CA}" destId="{0859C374-A08E-4920-82E7-CB368C17CF8A}" srcOrd="5" destOrd="0" presId="urn:microsoft.com/office/officeart/2005/8/layout/chevron1"/>
    <dgm:cxn modelId="{F0940633-171E-4BB5-B61F-7C1360F58C85}" type="presParOf" srcId="{42A2027C-C843-461D-81F6-BA2A501628CA}" destId="{13C83873-88B6-49DE-A640-CAA2A0AE276D}" srcOrd="6" destOrd="0" presId="urn:microsoft.com/office/officeart/2005/8/layout/chevron1"/>
    <dgm:cxn modelId="{421463D1-117F-470C-AA69-269431A6DC96}" type="presParOf" srcId="{42A2027C-C843-461D-81F6-BA2A501628CA}" destId="{7E6968CE-075F-4EA8-BC0D-FB2238965E5C}" srcOrd="7" destOrd="0" presId="urn:microsoft.com/office/officeart/2005/8/layout/chevron1"/>
    <dgm:cxn modelId="{81889721-FFCB-4050-82F5-9F6D4DD5187F}" type="presParOf" srcId="{42A2027C-C843-461D-81F6-BA2A501628CA}" destId="{9257EAEC-308D-4018-AD2E-FFA00CF1559C}" srcOrd="8" destOrd="0" presId="urn:microsoft.com/office/officeart/2005/8/layout/chevron1"/>
    <dgm:cxn modelId="{0D83AAE4-310A-4D31-B023-7B9BE0733C27}" type="presParOf" srcId="{42A2027C-C843-461D-81F6-BA2A501628CA}" destId="{4E5FE258-5D1A-4AA5-B0F9-3EB7ED4523FA}" srcOrd="9" destOrd="0" presId="urn:microsoft.com/office/officeart/2005/8/layout/chevron1"/>
    <dgm:cxn modelId="{99D0D17C-1770-4994-B266-F259F82B44B2}" type="presParOf" srcId="{42A2027C-C843-461D-81F6-BA2A501628CA}" destId="{C6777B56-2D19-4787-9299-0477CEF0ACB2}" srcOrd="10" destOrd="0" presId="urn:microsoft.com/office/officeart/2005/8/layout/chevron1"/>
    <dgm:cxn modelId="{AFCB3C5E-133C-4C66-8D7E-7D475AC0958B}" type="presParOf" srcId="{42A2027C-C843-461D-81F6-BA2A501628CA}" destId="{AD64871A-7AE4-4D12-ACA5-037B67A1DB64}" srcOrd="11" destOrd="0" presId="urn:microsoft.com/office/officeart/2005/8/layout/chevron1"/>
    <dgm:cxn modelId="{558AAF2F-4C93-4405-8B04-37F658887BB0}" type="presParOf" srcId="{42A2027C-C843-461D-81F6-BA2A501628CA}" destId="{741A356A-BF06-4404-9D48-4315DE22FBE3}" srcOrd="12"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87566-FD12-430D-AD40-DA5D531DB4B4}">
      <dsp:nvSpPr>
        <dsp:cNvPr id="0" name=""/>
        <dsp:cNvSpPr/>
      </dsp:nvSpPr>
      <dsp:spPr>
        <a:xfrm rot="10800000">
          <a:off x="10287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مقدمه</a:t>
          </a:r>
          <a:endParaRPr lang="fa-IR" sz="1600" kern="1200" dirty="0">
            <a:cs typeface="B Homa" panose="00000400000000000000" pitchFamily="2" charset="-78"/>
          </a:endParaRPr>
        </a:p>
      </dsp:txBody>
      <dsp:txXfrm rot="10800000">
        <a:off x="10581216" y="0"/>
        <a:ext cx="1316566" cy="588433"/>
      </dsp:txXfrm>
    </dsp:sp>
    <dsp:sp modelId="{FE2F23AC-8275-4843-AE43-89C52F74A36A}">
      <dsp:nvSpPr>
        <dsp:cNvPr id="0" name=""/>
        <dsp:cNvSpPr/>
      </dsp:nvSpPr>
      <dsp:spPr>
        <a:xfrm rot="10800000">
          <a:off x="8572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جغرافیایی</a:t>
          </a:r>
          <a:endParaRPr lang="fa-IR" sz="1600" kern="1200" dirty="0">
            <a:cs typeface="B Homa" panose="00000400000000000000" pitchFamily="2" charset="-78"/>
          </a:endParaRPr>
        </a:p>
      </dsp:txBody>
      <dsp:txXfrm rot="10800000">
        <a:off x="8866716" y="0"/>
        <a:ext cx="1316566" cy="588433"/>
      </dsp:txXfrm>
    </dsp:sp>
    <dsp:sp modelId="{B2C7B824-1850-4D3A-9B5D-A900BF93FD9D}">
      <dsp:nvSpPr>
        <dsp:cNvPr id="0" name=""/>
        <dsp:cNvSpPr/>
      </dsp:nvSpPr>
      <dsp:spPr>
        <a:xfrm rot="10800000">
          <a:off x="68580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بررسی تاریخی</a:t>
          </a:r>
          <a:endParaRPr lang="fa-IR" sz="1600" kern="1200" dirty="0">
            <a:cs typeface="B Homa" panose="00000400000000000000" pitchFamily="2" charset="-78"/>
          </a:endParaRPr>
        </a:p>
      </dsp:txBody>
      <dsp:txXfrm rot="10800000">
        <a:off x="7152216" y="0"/>
        <a:ext cx="1316566" cy="588433"/>
      </dsp:txXfrm>
    </dsp:sp>
    <dsp:sp modelId="{13C83873-88B6-49DE-A640-CAA2A0AE276D}">
      <dsp:nvSpPr>
        <dsp:cNvPr id="0" name=""/>
        <dsp:cNvSpPr/>
      </dsp:nvSpPr>
      <dsp:spPr>
        <a:xfrm rot="10800000">
          <a:off x="514350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معماری بیشاپور</a:t>
          </a:r>
          <a:endParaRPr lang="fa-IR" sz="1600" kern="1200" dirty="0">
            <a:cs typeface="B Homa" panose="00000400000000000000" pitchFamily="2" charset="-78"/>
          </a:endParaRPr>
        </a:p>
      </dsp:txBody>
      <dsp:txXfrm rot="10800000">
        <a:off x="5437716" y="0"/>
        <a:ext cx="1316566" cy="588433"/>
      </dsp:txXfrm>
    </dsp:sp>
    <dsp:sp modelId="{9257EAEC-308D-4018-AD2E-FFA00CF1559C}">
      <dsp:nvSpPr>
        <dsp:cNvPr id="0" name=""/>
        <dsp:cNvSpPr/>
      </dsp:nvSpPr>
      <dsp:spPr>
        <a:xfrm rot="10800000">
          <a:off x="3429000" y="0"/>
          <a:ext cx="1904999" cy="588433"/>
        </a:xfrm>
        <a:prstGeom prst="chevron">
          <a:avLst/>
        </a:prstGeom>
        <a:solidFill>
          <a:srgbClr val="903163"/>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شهرسازی بیشاپور</a:t>
          </a:r>
          <a:endParaRPr lang="fa-IR" sz="1600" kern="1200" dirty="0">
            <a:cs typeface="B Homa" panose="00000400000000000000" pitchFamily="2" charset="-78"/>
          </a:endParaRPr>
        </a:p>
      </dsp:txBody>
      <dsp:txXfrm rot="10800000">
        <a:off x="3723216" y="0"/>
        <a:ext cx="1316566" cy="588433"/>
      </dsp:txXfrm>
    </dsp:sp>
    <dsp:sp modelId="{C6777B56-2D19-4787-9299-0477CEF0ACB2}">
      <dsp:nvSpPr>
        <dsp:cNvPr id="0" name=""/>
        <dsp:cNvSpPr/>
      </dsp:nvSpPr>
      <dsp:spPr>
        <a:xfrm rot="10800000">
          <a:off x="1714500" y="0"/>
          <a:ext cx="1904999" cy="588433"/>
        </a:xfrm>
        <a:prstGeom prst="chevron">
          <a:avLst/>
        </a:prstGeom>
        <a:solidFill>
          <a:srgbClr val="0070C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بناهای اصلی شهر</a:t>
          </a:r>
          <a:endParaRPr lang="fa-IR" sz="1600" kern="1200" dirty="0">
            <a:cs typeface="B Homa" panose="00000400000000000000" pitchFamily="2" charset="-78"/>
          </a:endParaRPr>
        </a:p>
      </dsp:txBody>
      <dsp:txXfrm rot="10800000">
        <a:off x="2008716" y="0"/>
        <a:ext cx="1316566" cy="588433"/>
      </dsp:txXfrm>
    </dsp:sp>
    <dsp:sp modelId="{741A356A-BF06-4404-9D48-4315DE22FBE3}">
      <dsp:nvSpPr>
        <dsp:cNvPr id="0" name=""/>
        <dsp:cNvSpPr/>
      </dsp:nvSpPr>
      <dsp:spPr>
        <a:xfrm rot="10800000">
          <a:off x="0" y="0"/>
          <a:ext cx="1904999" cy="588433"/>
        </a:xfrm>
        <a:prstGeom prst="chevron">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نتیجه</a:t>
          </a:r>
          <a:endParaRPr lang="fa-IR" sz="1600" kern="1200" dirty="0">
            <a:cs typeface="B Homa" panose="00000400000000000000" pitchFamily="2" charset="-78"/>
          </a:endParaRPr>
        </a:p>
      </dsp:txBody>
      <dsp:txXfrm rot="10800000">
        <a:off x="294216" y="0"/>
        <a:ext cx="1316566" cy="58843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F853E764-9E7B-4A72-BF42-095D53658F4E}" type="datetimeFigureOut">
              <a:rPr lang="fa-IR" smtClean="0"/>
              <a:t>13/04/1441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2D972AC-82FE-4A05-8699-E481D2140B7B}" type="slidenum">
              <a:rPr lang="fa-IR" smtClean="0"/>
              <a:t>‹#›</a:t>
            </a:fld>
            <a:endParaRPr lang="fa-IR"/>
          </a:p>
        </p:txBody>
      </p:sp>
    </p:spTree>
    <p:extLst>
      <p:ext uri="{BB962C8B-B14F-4D97-AF65-F5344CB8AC3E}">
        <p14:creationId xmlns:p14="http://schemas.microsoft.com/office/powerpoint/2010/main" val="233551226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B2D972AC-82FE-4A05-8699-E481D2140B7B}" type="slidenum">
              <a:rPr lang="fa-IR" smtClean="0"/>
              <a:t>21</a:t>
            </a:fld>
            <a:endParaRPr lang="fa-IR"/>
          </a:p>
        </p:txBody>
      </p:sp>
    </p:spTree>
    <p:extLst>
      <p:ext uri="{BB962C8B-B14F-4D97-AF65-F5344CB8AC3E}">
        <p14:creationId xmlns:p14="http://schemas.microsoft.com/office/powerpoint/2010/main" val="1836481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9A722DCD-9F90-44B0-B76F-A26081BC40DF}" type="datetime1">
              <a:rPr lang="en-US" smtClean="0"/>
              <a:t>12/10/2019</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58971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A02962-FDCD-401B-8E35-61736E0EE6CC}" type="datetime1">
              <a:rPr lang="en-US" smtClean="0"/>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56177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906C8E13-0AEE-488A-8E48-894791CB015B}" type="datetime1">
              <a:rPr lang="en-US" smtClean="0"/>
              <a:t>12/10/2019</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64361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B87A52-7732-4237-B8C7-536F901AAEA5}" type="datetime1">
              <a:rPr lang="en-US" smtClean="0"/>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0777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A7EF0EAD-50CF-40D1-9777-1AE4485A22DE}" type="datetime1">
              <a:rPr lang="en-US" smtClean="0"/>
              <a:t>12/10/2019</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6748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CB3DB2A-0B7D-4E8A-8B4A-F37319062C2D}" type="datetime1">
              <a:rPr lang="en-US" smtClean="0"/>
              <a:t>12/10/2019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55236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415E4D3-42BC-46FB-B5E9-66254FB68B9E}" type="datetime1">
              <a:rPr lang="en-US" smtClean="0"/>
              <a:t>12/10/2019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86162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1BC3C69-9A56-40F4-BBA3-787B3FEB7087}" type="datetime1">
              <a:rPr lang="en-US" smtClean="0"/>
              <a:t>12/10/2019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86104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E56F66-0DA2-467A-9642-5A1CBFD39879}" type="datetime1">
              <a:rPr lang="en-US" smtClean="0"/>
              <a:t>12/10/2019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08883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6F889A92-760B-4CC9-ACD8-4831B9E6544B}" type="datetime1">
              <a:rPr lang="en-US" smtClean="0"/>
              <a:t>12/10/2019</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5596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EB436F-DDAA-4AF5-BB77-D9DC6D07B6DF}" type="datetime1">
              <a:rPr lang="en-US" smtClean="0"/>
              <a:t>12/10/2019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488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A8E05A2-20A2-4689-B3ED-EC35D67DCA70}" type="datetime1">
              <a:rPr lang="en-US" smtClean="0"/>
              <a:t>12/10/2019</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smtClean="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70219554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hf hdr="0" ftr="0" dt="0"/>
  <p:txStyles>
    <p:titleStyle>
      <a:lvl1pPr algn="l" defTabSz="457200" rtl="1" eaLnBrk="1" latinLnBrk="0" hangingPunct="1">
        <a:spcBef>
          <a:spcPct val="0"/>
        </a:spcBef>
        <a:buNone/>
        <a:defRPr sz="2800" b="0" kern="1200" cap="all">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10.jpg"/><Relationship Id="rId7" Type="http://schemas.openxmlformats.org/officeDocument/2006/relationships/diagramColors" Target="../diagrams/colors8.xml"/><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1.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2.jpg"/><Relationship Id="rId7" Type="http://schemas.openxmlformats.org/officeDocument/2006/relationships/diagramColors" Target="../diagrams/colors9.xml"/><Relationship Id="rId2" Type="http://schemas.openxmlformats.org/officeDocument/2006/relationships/image" Target="../media/image11.jpg"/><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image" Target="../media/image14.jpg"/><Relationship Id="rId7" Type="http://schemas.openxmlformats.org/officeDocument/2006/relationships/diagramQuickStyle" Target="../diagrams/quickStyle10.xml"/><Relationship Id="rId2" Type="http://schemas.openxmlformats.org/officeDocument/2006/relationships/image" Target="../media/image13.jpg"/><Relationship Id="rId1" Type="http://schemas.openxmlformats.org/officeDocument/2006/relationships/slideLayout" Target="../slideLayouts/slideLayout2.xml"/><Relationship Id="rId6" Type="http://schemas.openxmlformats.org/officeDocument/2006/relationships/diagramLayout" Target="../diagrams/layout10.xml"/><Relationship Id="rId5" Type="http://schemas.openxmlformats.org/officeDocument/2006/relationships/diagramData" Target="../diagrams/data10.xml"/><Relationship Id="rId4" Type="http://schemas.openxmlformats.org/officeDocument/2006/relationships/image" Target="../media/image15.jpg"/><Relationship Id="rId9" Type="http://schemas.microsoft.com/office/2007/relationships/diagramDrawing" Target="../diagrams/drawing10.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11.xml"/><Relationship Id="rId3" Type="http://schemas.openxmlformats.org/officeDocument/2006/relationships/image" Target="../media/image17.jpg"/><Relationship Id="rId7" Type="http://schemas.openxmlformats.org/officeDocument/2006/relationships/diagramLayout" Target="../diagrams/layout11.xml"/><Relationship Id="rId2" Type="http://schemas.openxmlformats.org/officeDocument/2006/relationships/image" Target="../media/image16.jpg"/><Relationship Id="rId1" Type="http://schemas.openxmlformats.org/officeDocument/2006/relationships/slideLayout" Target="../slideLayouts/slideLayout2.xml"/><Relationship Id="rId6" Type="http://schemas.openxmlformats.org/officeDocument/2006/relationships/diagramData" Target="../diagrams/data11.xml"/><Relationship Id="rId5" Type="http://schemas.openxmlformats.org/officeDocument/2006/relationships/image" Target="../media/image19.jpg"/><Relationship Id="rId10" Type="http://schemas.microsoft.com/office/2007/relationships/diagramDrawing" Target="../diagrams/drawing11.xml"/><Relationship Id="rId4" Type="http://schemas.openxmlformats.org/officeDocument/2006/relationships/image" Target="../media/image18.jpg"/><Relationship Id="rId9" Type="http://schemas.openxmlformats.org/officeDocument/2006/relationships/diagramColors" Target="../diagrams/colors11.xml"/></Relationships>
</file>

<file path=ppt/slides/_rels/slide14.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21.jpg"/><Relationship Id="rId7" Type="http://schemas.openxmlformats.org/officeDocument/2006/relationships/diagramColors" Target="../diagrams/colors12.xml"/><Relationship Id="rId2" Type="http://schemas.openxmlformats.org/officeDocument/2006/relationships/image" Target="../media/image20.jpg"/><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15.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23.jpg"/><Relationship Id="rId7" Type="http://schemas.openxmlformats.org/officeDocument/2006/relationships/diagramColors" Target="../diagrams/colors13.xml"/><Relationship Id="rId2" Type="http://schemas.openxmlformats.org/officeDocument/2006/relationships/image" Target="../media/image22.jpg"/><Relationship Id="rId1" Type="http://schemas.openxmlformats.org/officeDocument/2006/relationships/slideLayout" Target="../slideLayouts/slideLayout2.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14.xml"/><Relationship Id="rId3" Type="http://schemas.openxmlformats.org/officeDocument/2006/relationships/image" Target="../media/image25.jpg"/><Relationship Id="rId7" Type="http://schemas.openxmlformats.org/officeDocument/2006/relationships/diagramQuickStyle" Target="../diagrams/quickStyle14.xml"/><Relationship Id="rId2" Type="http://schemas.openxmlformats.org/officeDocument/2006/relationships/image" Target="../media/image24.jpg"/><Relationship Id="rId1" Type="http://schemas.openxmlformats.org/officeDocument/2006/relationships/slideLayout" Target="../slideLayouts/slideLayout2.xml"/><Relationship Id="rId6" Type="http://schemas.openxmlformats.org/officeDocument/2006/relationships/diagramLayout" Target="../diagrams/layout14.xml"/><Relationship Id="rId5" Type="http://schemas.openxmlformats.org/officeDocument/2006/relationships/diagramData" Target="../diagrams/data14.xml"/><Relationship Id="rId4" Type="http://schemas.openxmlformats.org/officeDocument/2006/relationships/image" Target="../media/image26.jpg"/><Relationship Id="rId9" Type="http://schemas.microsoft.com/office/2007/relationships/diagramDrawing" Target="../diagrams/drawing14.xml"/></Relationships>
</file>

<file path=ppt/slides/_rels/slide17.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28.jpg"/><Relationship Id="rId7" Type="http://schemas.openxmlformats.org/officeDocument/2006/relationships/diagramColors" Target="../diagrams/colors15.xml"/><Relationship Id="rId2" Type="http://schemas.openxmlformats.org/officeDocument/2006/relationships/image" Target="../media/image27.jpg"/><Relationship Id="rId1" Type="http://schemas.openxmlformats.org/officeDocument/2006/relationships/slideLayout" Target="../slideLayouts/slideLayout2.xml"/><Relationship Id="rId6" Type="http://schemas.openxmlformats.org/officeDocument/2006/relationships/diagramQuickStyle" Target="../diagrams/quickStyle15.xml"/><Relationship Id="rId5" Type="http://schemas.openxmlformats.org/officeDocument/2006/relationships/diagramLayout" Target="../diagrams/layout15.xml"/><Relationship Id="rId4" Type="http://schemas.openxmlformats.org/officeDocument/2006/relationships/diagramData" Target="../diagrams/data15.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29.jpg"/><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30.jpg"/><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31.jpg"/><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jpg"/><Relationship Id="rId7" Type="http://schemas.openxmlformats.org/officeDocument/2006/relationships/diagramQuickStyle" Target="../diagrams/quickStyle1.xml"/><Relationship Id="rId2" Type="http://schemas.openxmlformats.org/officeDocument/2006/relationships/hyperlink" Target="https://www.kojaro.com/dir/kazerun-274-ci/" TargetMode="Externa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jp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fa-IR" sz="5000" b="1" dirty="0" smtClean="0">
                <a:latin typeface="Adobe Arabic" panose="02040503050201020203" pitchFamily="18" charset="-78"/>
                <a:cs typeface="Adobe Arabic" panose="02040503050201020203" pitchFamily="18" charset="-78"/>
              </a:rPr>
              <a:t>شهر تاریخی بیشاپور</a:t>
            </a:r>
            <a:endParaRPr lang="fa-IR" sz="5000" b="1"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612386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معبد آناهیتا</a:t>
            </a:r>
            <a:endParaRPr lang="fa-IR" sz="4000" b="1" dirty="0">
              <a:latin typeface="Adobe Arabic" panose="02040503050201020203" pitchFamily="18" charset="-78"/>
              <a:cs typeface="Adobe Arabic" panose="02040503050201020203" pitchFamily="18" charset="-78"/>
            </a:endParaRPr>
          </a:p>
        </p:txBody>
      </p:sp>
      <p:sp>
        <p:nvSpPr>
          <p:cNvPr id="4" name="Content Placeholder 2"/>
          <p:cNvSpPr txBox="1">
            <a:spLocks/>
          </p:cNvSpPr>
          <p:nvPr/>
        </p:nvSpPr>
        <p:spPr>
          <a:xfrm>
            <a:off x="5138530" y="1639957"/>
            <a:ext cx="6472279" cy="5053729"/>
          </a:xfrm>
          <a:prstGeom prst="rect">
            <a:avLst/>
          </a:prstGeom>
        </p:spPr>
        <p:txBody>
          <a:bodyPr vert="horz" lIns="91440" tIns="45720" rIns="91440" bIns="45720" rtlCol="0" anchor="ctr">
            <a:normAutofit/>
          </a:bodyPr>
          <a:lst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r>
              <a:rPr lang="fa-IR" sz="2000" dirty="0" smtClean="0">
                <a:latin typeface="Adobe Arabic" panose="02040503050201020203" pitchFamily="18" charset="-78"/>
                <a:cs typeface="Adobe Arabic" panose="02040503050201020203" pitchFamily="18" charset="-78"/>
              </a:rPr>
              <a:t>اين بنا به صورت مكعبي است كه هر يك از اضلاع آن قريب ۱۴ متر است.</a:t>
            </a:r>
          </a:p>
          <a:p>
            <a:pPr algn="just"/>
            <a:r>
              <a:rPr lang="fa-IR" sz="2000" dirty="0" smtClean="0">
                <a:latin typeface="Adobe Arabic" panose="02040503050201020203" pitchFamily="18" charset="-78"/>
                <a:cs typeface="Adobe Arabic" panose="02040503050201020203" pitchFamily="18" charset="-78"/>
              </a:rPr>
              <a:t>از سنگهايي حجاري شده با ابعاد مختلف و بدون ملات به صورت دوجداره به سبک معماری هخامنشی ساخته شده است كه به وسيله بست هاي آهني به يكديگر قفل و بند شده اند. </a:t>
            </a:r>
          </a:p>
          <a:p>
            <a:pPr algn="just"/>
            <a:r>
              <a:rPr lang="fa-IR" sz="2000" dirty="0" smtClean="0">
                <a:latin typeface="Adobe Arabic" panose="02040503050201020203" pitchFamily="18" charset="-78"/>
                <a:cs typeface="Adobe Arabic" panose="02040503050201020203" pitchFamily="18" charset="-78"/>
              </a:rPr>
              <a:t>معبد باشکوه آناهيتا فاقد سقف مسطح بوده است آناهیتا را در عمق ۶ متري از زمين هاي اطراف خود فرو ساخته اند تا آب رودخانه شاپور به درون آن سرازير شود معبد بيشاپور سمبل يك پرستشگاه آب است و مي توان آنرا جايگاه نوازش آب دانست يعني تنها عنصري از عناصر چهارگانه كه به الهه ناهيد ، الهه دور دارنده آب از خشونت و نا پاکی منسوب دانست. </a:t>
            </a:r>
          </a:p>
          <a:p>
            <a:pPr algn="just"/>
            <a:r>
              <a:rPr lang="fa-IR" sz="2000" dirty="0" smtClean="0">
                <a:latin typeface="Adobe Arabic" panose="02040503050201020203" pitchFamily="18" charset="-78"/>
                <a:cs typeface="Adobe Arabic" panose="02040503050201020203" pitchFamily="18" charset="-78"/>
              </a:rPr>
              <a:t>سمبل حيواني اين رب النوع به شكل گاو مي باشد كه در بالای دیوار های معبد ، بصورت قرينه يكديگر قرار گرفته اند . </a:t>
            </a:r>
          </a:p>
          <a:p>
            <a:pPr algn="just"/>
            <a:r>
              <a:rPr lang="fa-IR" sz="2000" dirty="0" smtClean="0">
                <a:latin typeface="Adobe Arabic" panose="02040503050201020203" pitchFamily="18" charset="-78"/>
                <a:cs typeface="Adobe Arabic" panose="02040503050201020203" pitchFamily="18" charset="-78"/>
              </a:rPr>
              <a:t>اين معبد نه تنها از از نظر معماري بلكه از نظر رعايت دستگاههاي تنظيم ، تقسيم و كنترل آب نيز فوق العاده زیبا و شگفت انگیز است .</a:t>
            </a:r>
            <a:endParaRPr lang="fa-IR" sz="2000" dirty="0">
              <a:latin typeface="Adobe Arabic" panose="02040503050201020203" pitchFamily="18" charset="-78"/>
              <a:cs typeface="Adobe Arabic" panose="02040503050201020203" pitchFamily="18" charset="-78"/>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907" y="4166821"/>
            <a:ext cx="4296815" cy="248069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907" y="1970996"/>
            <a:ext cx="2646919" cy="1986954"/>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10</a:t>
            </a:fld>
            <a:endParaRPr lang="en-US" dirty="0"/>
          </a:p>
        </p:txBody>
      </p:sp>
      <p:graphicFrame>
        <p:nvGraphicFramePr>
          <p:cNvPr id="8" name="Diagram 7"/>
          <p:cNvGraphicFramePr/>
          <p:nvPr>
            <p:extLst>
              <p:ext uri="{D42A27DB-BD31-4B8C-83A1-F6EECF244321}">
                <p14:modId xmlns:p14="http://schemas.microsoft.com/office/powerpoint/2010/main" val="2058271658"/>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810463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معبد آناهیتا</a:t>
            </a:r>
            <a:endParaRPr lang="fa-IR" sz="4000" b="1" dirty="0">
              <a:latin typeface="Adobe Arabic" panose="02040503050201020203" pitchFamily="18" charset="-78"/>
              <a:cs typeface="Adobe Arabic" panose="02040503050201020203" pitchFamily="18" charset="-78"/>
            </a:endParaRPr>
          </a:p>
        </p:txBody>
      </p:sp>
      <p:sp>
        <p:nvSpPr>
          <p:cNvPr id="4" name="Content Placeholder 2"/>
          <p:cNvSpPr txBox="1">
            <a:spLocks/>
          </p:cNvSpPr>
          <p:nvPr/>
        </p:nvSpPr>
        <p:spPr>
          <a:xfrm>
            <a:off x="4562061" y="2490435"/>
            <a:ext cx="7267409" cy="5053729"/>
          </a:xfrm>
          <a:prstGeom prst="rect">
            <a:avLst/>
          </a:prstGeom>
        </p:spPr>
        <p:txBody>
          <a:bodyPr vert="horz" lIns="91440" tIns="45720" rIns="91440" bIns="45720" rtlCol="0" anchor="ctr">
            <a:normAutofit/>
          </a:bodyPr>
          <a:lst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r>
              <a:rPr lang="fa-IR" sz="2000" dirty="0">
                <a:latin typeface="Adobe Arabic" panose="02040503050201020203" pitchFamily="18" charset="-78"/>
                <a:cs typeface="Adobe Arabic" panose="02040503050201020203" pitchFamily="18" charset="-78"/>
              </a:rPr>
              <a:t>نحوه ورود و خروج آب در این معبد تابع نظم و ترتیبی خاص بوده که حتی‌المقدور آب معبد پاک و تازه باشد و به همان اندازه که آب از سه طرف وارد می‌شود از مجرای سه‌گانه به تدریج و غیر محسوس به زمین فرو می‌رود. دقت و رعایت چنین امری برای گردش آب، اهمیت و احترام خاص مذهبی و توجه به نیای فرشته آب را در آن زمان کاملاً نشان می‌دهد. با توصیفی که به عمل آمد معلوم می‌شود که در این مکان نوازش و بازی با آب و نیایش آب بیش از هر چیز دیگری مورد توجه بوده است.</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2" y="4193257"/>
            <a:ext cx="3660566" cy="228419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192" y="2009802"/>
            <a:ext cx="2723322" cy="2044307"/>
          </a:xfrm>
          <a:prstGeom prst="rect">
            <a:avLst/>
          </a:prstGeom>
        </p:spPr>
      </p:pic>
      <p:sp>
        <p:nvSpPr>
          <p:cNvPr id="10" name="Content Placeholder 2"/>
          <p:cNvSpPr txBox="1">
            <a:spLocks/>
          </p:cNvSpPr>
          <p:nvPr/>
        </p:nvSpPr>
        <p:spPr>
          <a:xfrm>
            <a:off x="3707296" y="595375"/>
            <a:ext cx="8122174" cy="5053729"/>
          </a:xfrm>
          <a:prstGeom prst="rect">
            <a:avLst/>
          </a:prstGeom>
        </p:spPr>
        <p:txBody>
          <a:bodyPr vert="horz" lIns="91440" tIns="45720" rIns="91440" bIns="45720" rtlCol="0" anchor="ctr">
            <a:normAutofit/>
          </a:bodyPr>
          <a:lst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r>
              <a:rPr lang="fa-IR" sz="2000" dirty="0">
                <a:latin typeface="Adobe Arabic" panose="02040503050201020203" pitchFamily="18" charset="-78"/>
                <a:cs typeface="Adobe Arabic" panose="02040503050201020203" pitchFamily="18" charset="-78"/>
              </a:rPr>
              <a:t>در صحن داخلی آن آبگیر کم عمقی با گنجایش ۶۰ مترمکعب آب ساخته شده و اطراف آن سکویی به وجود آمده که نیایشگران می‌توانستند هنگام اجرای مراسم مذهبی بر روی آن گرد آیند. این سکو از قطعات سنگ‌های بزرگ حجاری شده قالبی به ابعاد ۴۷×۱۴۰ سانتی‌متر ساخته شده است .در وسط هر یک از ورودی‌ها مجرای آبی در داخل سنگ‌های زیر کف پوش درگاه حجاری شده است تا از هر سه طرف بنا، در مواقع لزوم (احتمالاً در اعیاد و جشن‌ها و مراسم مذهبی) آب به درون معبد جاری شود.</a:t>
            </a:r>
          </a:p>
        </p:txBody>
      </p:sp>
      <p:sp>
        <p:nvSpPr>
          <p:cNvPr id="11" name="Slide Number Placeholder 10"/>
          <p:cNvSpPr>
            <a:spLocks noGrp="1"/>
          </p:cNvSpPr>
          <p:nvPr>
            <p:ph type="sldNum" sz="quarter" idx="12"/>
          </p:nvPr>
        </p:nvSpPr>
        <p:spPr/>
        <p:txBody>
          <a:bodyPr/>
          <a:lstStyle/>
          <a:p>
            <a:fld id="{D57F1E4F-1CFF-5643-939E-217C01CDF565}" type="slidenum">
              <a:rPr lang="en-US" smtClean="0"/>
              <a:pPr/>
              <a:t>11</a:t>
            </a:fld>
            <a:endParaRPr lang="en-US" dirty="0"/>
          </a:p>
        </p:txBody>
      </p:sp>
      <p:graphicFrame>
        <p:nvGraphicFramePr>
          <p:cNvPr id="13" name="Diagram 12"/>
          <p:cNvGraphicFramePr/>
          <p:nvPr>
            <p:extLst>
              <p:ext uri="{D42A27DB-BD31-4B8C-83A1-F6EECF244321}">
                <p14:modId xmlns:p14="http://schemas.microsoft.com/office/powerpoint/2010/main" val="3509657380"/>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36255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ایوان موزاییک</a:t>
            </a:r>
            <a:endParaRPr lang="fa-IR" sz="4000" b="1" dirty="0">
              <a:latin typeface="Adobe Arabic" panose="02040503050201020203" pitchFamily="18" charset="-78"/>
              <a:cs typeface="Adobe Arabic" panose="02040503050201020203" pitchFamily="18" charset="-78"/>
            </a:endParaRPr>
          </a:p>
        </p:txBody>
      </p:sp>
      <p:sp>
        <p:nvSpPr>
          <p:cNvPr id="5" name="Content Placeholder 4"/>
          <p:cNvSpPr>
            <a:spLocks noGrp="1"/>
          </p:cNvSpPr>
          <p:nvPr>
            <p:ph idx="1"/>
          </p:nvPr>
        </p:nvSpPr>
        <p:spPr>
          <a:xfrm>
            <a:off x="7425320" y="3900034"/>
            <a:ext cx="4127055" cy="2799216"/>
          </a:xfrm>
        </p:spPr>
        <p:txBody>
          <a:bodyPr>
            <a:normAutofit/>
          </a:bodyPr>
          <a:lstStyle/>
          <a:p>
            <a:pPr algn="just"/>
            <a:r>
              <a:rPr lang="fa-IR" sz="2000" dirty="0" smtClean="0">
                <a:latin typeface="Adobe Arabic" panose="02040503050201020203" pitchFamily="18" charset="-78"/>
                <a:cs typeface="Adobe Arabic" panose="02040503050201020203" pitchFamily="18" charset="-78"/>
              </a:rPr>
              <a:t>رنگ‌های به کار رفته در این موزاییک‌ها و طراحی زیبای آن بسیار چشمگیراست به‌طوری که مجموع این موزاییک‌ها به صورت یک فرش یکپارچه زیبا به نظر می‌رسید.</a:t>
            </a:r>
          </a:p>
          <a:p>
            <a:pPr algn="just"/>
            <a:r>
              <a:rPr lang="fa-IR" sz="2000" dirty="0" smtClean="0">
                <a:latin typeface="Adobe Arabic" panose="02040503050201020203" pitchFamily="18" charset="-78"/>
                <a:cs typeface="Adobe Arabic" panose="02040503050201020203" pitchFamily="18" charset="-78"/>
              </a:rPr>
              <a:t> كف ايوانها با يك نوع قالب موزائيكي با طرح و نقوش گياهي و انساني فرش مي شده که امروزه قطعاتی از آن در موزه بیشاپور وجود دارد .</a:t>
            </a:r>
            <a:endParaRPr lang="fa-IR" sz="2000" dirty="0">
              <a:latin typeface="Adobe Arabic" panose="02040503050201020203" pitchFamily="18" charset="-78"/>
              <a:cs typeface="Adobe Arabic" panose="02040503050201020203" pitchFamily="18"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2" y="2152049"/>
            <a:ext cx="2847808" cy="424513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7247" y="4202104"/>
            <a:ext cx="3618258" cy="219507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7247" y="2073618"/>
            <a:ext cx="2614405" cy="1966033"/>
          </a:xfrm>
          <a:prstGeom prst="rect">
            <a:avLst/>
          </a:prstGeom>
        </p:spPr>
      </p:pic>
      <p:sp>
        <p:nvSpPr>
          <p:cNvPr id="10" name="Rectangle 9"/>
          <p:cNvSpPr/>
          <p:nvPr/>
        </p:nvSpPr>
        <p:spPr>
          <a:xfrm>
            <a:off x="6479898" y="2228060"/>
            <a:ext cx="5072477" cy="1769715"/>
          </a:xfrm>
          <a:prstGeom prst="rect">
            <a:avLst/>
          </a:prstGeom>
        </p:spPr>
        <p:txBody>
          <a:bodyPr wrap="square">
            <a:spAutoFit/>
          </a:bodyPr>
          <a:lstStyle/>
          <a:p>
            <a:pPr marL="306000" lvl="0" indent="-306000" algn="just" rtl="1">
              <a:spcBef>
                <a:spcPct val="20000"/>
              </a:spcBef>
              <a:spcAft>
                <a:spcPts val="600"/>
              </a:spcAft>
              <a:buClr>
                <a:srgbClr val="903163"/>
              </a:buClr>
              <a:buSzPct val="92000"/>
              <a:buFont typeface="Wingdings 2" panose="05020102010507070707" pitchFamily="18" charset="2"/>
              <a:buChar char=""/>
            </a:pPr>
            <a:r>
              <a:rPr lang="fa-IR" sz="2000" dirty="0">
                <a:solidFill>
                  <a:srgbClr val="3D3D3D"/>
                </a:solidFill>
                <a:latin typeface="Adobe Arabic" panose="02040503050201020203" pitchFamily="18" charset="-78"/>
                <a:cs typeface="Adobe Arabic" panose="02040503050201020203" pitchFamily="18" charset="-78"/>
              </a:rPr>
              <a:t>ایوان موزاییک دارای ۲۵/۱۱ متر طول و ۶/۱۰ متر پهناست و با طاق هلالی شکل پوشش یافته بود.</a:t>
            </a:r>
          </a:p>
          <a:p>
            <a:pPr marL="306000" lvl="0" indent="-306000" algn="just" rtl="1">
              <a:spcBef>
                <a:spcPct val="20000"/>
              </a:spcBef>
              <a:spcAft>
                <a:spcPts val="600"/>
              </a:spcAft>
              <a:buClr>
                <a:srgbClr val="903163"/>
              </a:buClr>
              <a:buSzPct val="92000"/>
              <a:buFont typeface="Wingdings 2" panose="05020102010507070707" pitchFamily="18" charset="2"/>
              <a:buChar char=""/>
            </a:pPr>
            <a:r>
              <a:rPr lang="fa-IR" sz="2000" dirty="0">
                <a:solidFill>
                  <a:srgbClr val="3D3D3D"/>
                </a:solidFill>
                <a:latin typeface="Adobe Arabic" panose="02040503050201020203" pitchFamily="18" charset="-78"/>
                <a:cs typeface="Adobe Arabic" panose="02040503050201020203" pitchFamily="18" charset="-78"/>
              </a:rPr>
              <a:t> علاوه بر ستون هاي تزئيني، گچ بری ها و رنگ آمیزی های تند، خود حياط نيز با موزائيكهاي منقوش به شكل گل و گياه و تصاوير زنان آراسته بوده است.</a:t>
            </a:r>
          </a:p>
        </p:txBody>
      </p:sp>
      <p:sp>
        <p:nvSpPr>
          <p:cNvPr id="11" name="Slide Number Placeholder 10"/>
          <p:cNvSpPr>
            <a:spLocks noGrp="1"/>
          </p:cNvSpPr>
          <p:nvPr>
            <p:ph type="sldNum" sz="quarter" idx="12"/>
          </p:nvPr>
        </p:nvSpPr>
        <p:spPr/>
        <p:txBody>
          <a:bodyPr/>
          <a:lstStyle/>
          <a:p>
            <a:fld id="{D57F1E4F-1CFF-5643-939E-217C01CDF565}" type="slidenum">
              <a:rPr lang="en-US" smtClean="0"/>
              <a:pPr/>
              <a:t>12</a:t>
            </a:fld>
            <a:endParaRPr lang="en-US" dirty="0"/>
          </a:p>
        </p:txBody>
      </p:sp>
      <p:graphicFrame>
        <p:nvGraphicFramePr>
          <p:cNvPr id="9" name="Diagram 8"/>
          <p:cNvGraphicFramePr/>
          <p:nvPr>
            <p:extLst>
              <p:ext uri="{D42A27DB-BD31-4B8C-83A1-F6EECF244321}">
                <p14:modId xmlns:p14="http://schemas.microsoft.com/office/powerpoint/2010/main" val="3509657380"/>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87597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تالار تشریفات بیشاپور</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593035" y="1389754"/>
            <a:ext cx="11029616" cy="3678303"/>
          </a:xfrm>
        </p:spPr>
        <p:txBody>
          <a:bodyPr>
            <a:normAutofit/>
          </a:bodyPr>
          <a:lstStyle/>
          <a:p>
            <a:pPr algn="just"/>
            <a:r>
              <a:rPr lang="fa-IR" sz="2000" dirty="0">
                <a:latin typeface="Adobe Arabic" panose="02040503050201020203" pitchFamily="18" charset="-78"/>
                <a:cs typeface="Adobe Arabic" panose="02040503050201020203" pitchFamily="18" charset="-78"/>
              </a:rPr>
              <a:t>تالار عظیم تشریفات در جنوب شرقی معبد آناهیتا قرارگرفته است .مساحت تالار تشریفات ۷۸۱ مترمربع است</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شاید بتوان آن را در ردیف اولین و بزرگ‌ترین آثار معماری گنبد دار زمان ساسانی محسوب کرد</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این تالار مرکب از چهار ایوان متقابل و متقارن است که بر فراز آن گنبدی شلجمی شکل که ۲۵ متر ارتفاع داشته قرار دارد</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صحن مرکزی تالار به صورت مربع شکل است. </a:t>
            </a:r>
            <a:endParaRPr lang="fa-IR" sz="2000" dirty="0" smtClean="0">
              <a:latin typeface="Adobe Arabic" panose="02040503050201020203" pitchFamily="18" charset="-78"/>
              <a:cs typeface="Adobe Arabic" panose="02040503050201020203" pitchFamily="18" charset="-78"/>
            </a:endParaRPr>
          </a:p>
          <a:p>
            <a:pPr algn="just"/>
            <a:r>
              <a:rPr lang="fa-IR" sz="2000" dirty="0" smtClean="0">
                <a:latin typeface="Adobe Arabic" panose="02040503050201020203" pitchFamily="18" charset="-78"/>
                <a:cs typeface="Adobe Arabic" panose="02040503050201020203" pitchFamily="18" charset="-78"/>
              </a:rPr>
              <a:t>این </a:t>
            </a:r>
            <a:r>
              <a:rPr lang="fa-IR" sz="2000" dirty="0">
                <a:latin typeface="Adobe Arabic" panose="02040503050201020203" pitchFamily="18" charset="-78"/>
                <a:cs typeface="Adobe Arabic" panose="02040503050201020203" pitchFamily="18" charset="-78"/>
              </a:rPr>
              <a:t>بنا دارای ۶۴ طاقچه است که با موتیف‌های مختلف گچ‌بری نظیر برگ کنگر، برگ مو (درخت انگور) و نقوش تزئینی به صورت طرح‌های چلیپا شکل، که نشان‌دهنده خلاقیت معماران عصر ساسانی است تزئین یافته و با گچ‌بری‌های زیبا تزئین شده </a:t>
            </a:r>
            <a:r>
              <a:rPr lang="fa-IR" sz="2000" dirty="0" smtClean="0">
                <a:latin typeface="Adobe Arabic" panose="02040503050201020203" pitchFamily="18" charset="-78"/>
                <a:cs typeface="Adobe Arabic" panose="02040503050201020203" pitchFamily="18" charset="-78"/>
              </a:rPr>
              <a:t>است.</a:t>
            </a:r>
            <a:endParaRPr lang="fa-IR" sz="2000" dirty="0">
              <a:latin typeface="Adobe Arabic" panose="02040503050201020203" pitchFamily="18" charset="-78"/>
              <a:cs typeface="Adobe Arabic" panose="02040503050201020203" pitchFamily="18"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2" y="1972656"/>
            <a:ext cx="2249556" cy="1691666"/>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10814"/>
          <a:stretch/>
        </p:blipFill>
        <p:spPr>
          <a:xfrm>
            <a:off x="4576723" y="4742873"/>
            <a:ext cx="2758356" cy="1845053"/>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b="12667"/>
          <a:stretch/>
        </p:blipFill>
        <p:spPr>
          <a:xfrm>
            <a:off x="7773933" y="4741854"/>
            <a:ext cx="2818431" cy="1846072"/>
          </a:xfrm>
          <a:prstGeom prst="rect">
            <a:avLst/>
          </a:prstGeom>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b="11275"/>
          <a:stretch/>
        </p:blipFill>
        <p:spPr>
          <a:xfrm>
            <a:off x="593035" y="4223384"/>
            <a:ext cx="3553379" cy="2364542"/>
          </a:xfrm>
          <a:prstGeom prst="rect">
            <a:avLst/>
          </a:prstGeom>
        </p:spPr>
      </p:pic>
      <p:sp>
        <p:nvSpPr>
          <p:cNvPr id="8" name="Slide Number Placeholder 7"/>
          <p:cNvSpPr>
            <a:spLocks noGrp="1"/>
          </p:cNvSpPr>
          <p:nvPr>
            <p:ph type="sldNum" sz="quarter" idx="12"/>
          </p:nvPr>
        </p:nvSpPr>
        <p:spPr/>
        <p:txBody>
          <a:bodyPr/>
          <a:lstStyle/>
          <a:p>
            <a:fld id="{D57F1E4F-1CFF-5643-939E-217C01CDF565}" type="slidenum">
              <a:rPr lang="en-US" smtClean="0"/>
              <a:pPr/>
              <a:t>13</a:t>
            </a:fld>
            <a:endParaRPr lang="en-US" dirty="0"/>
          </a:p>
        </p:txBody>
      </p:sp>
      <p:graphicFrame>
        <p:nvGraphicFramePr>
          <p:cNvPr id="9" name="Diagram 8"/>
          <p:cNvGraphicFramePr/>
          <p:nvPr>
            <p:extLst>
              <p:ext uri="{D42A27DB-BD31-4B8C-83A1-F6EECF244321}">
                <p14:modId xmlns:p14="http://schemas.microsoft.com/office/powerpoint/2010/main" val="3509657380"/>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628598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کاخ والرین</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3923930" y="1996895"/>
            <a:ext cx="7686878" cy="3678303"/>
          </a:xfrm>
        </p:spPr>
        <p:txBody>
          <a:bodyPr>
            <a:normAutofit/>
          </a:bodyPr>
          <a:lstStyle/>
          <a:p>
            <a:pPr algn="just"/>
            <a:r>
              <a:rPr lang="fa-IR" sz="2000" dirty="0">
                <a:latin typeface="Adobe Arabic" panose="02040503050201020203" pitchFamily="18" charset="-78"/>
                <a:cs typeface="Adobe Arabic" panose="02040503050201020203" pitchFamily="18" charset="-78"/>
              </a:rPr>
              <a:t>در محوطه ارگ شاهی بقایای فرو ریخته بنایی با سنگ های چهار تراش و حجاری شده جالب توجهی وجود دارد که به نام کاخ والرین شهرت یافته است . نمای این بنا با سنگ های چهار تراش به ابعاد ۷۵ در۴۵ سانتیمتر ساخته شده ، این سنگ ها یکنواخت ، یک اندازه و دو جداره اند که توسط بسط های آهنی به هم متصل می شده اند.</a:t>
            </a:r>
          </a:p>
          <a:p>
            <a:pPr algn="just"/>
            <a:r>
              <a:rPr lang="fa-IR" sz="2000" dirty="0">
                <a:latin typeface="Adobe Arabic" panose="02040503050201020203" pitchFamily="18" charset="-78"/>
                <a:cs typeface="Adobe Arabic" panose="02040503050201020203" pitchFamily="18" charset="-78"/>
              </a:rPr>
              <a:t>سبک معماری این بنا ساسانی است و ورودی زیبا و چشمگیری راه ورود به این بنا را تعریف می کند . در قسمت هایی از این بنای با شکوه ساسانی نقش برجسته های متعدد و متنوعی بوده که تعدادی از این نقش برجسته ها در موزه بیشاپور موجود است .</a:t>
            </a:r>
          </a:p>
          <a:p>
            <a:pPr algn="just"/>
            <a:r>
              <a:rPr lang="fa-IR" sz="2000" dirty="0">
                <a:latin typeface="Adobe Arabic" panose="02040503050201020203" pitchFamily="18" charset="-78"/>
                <a:cs typeface="Adobe Arabic" panose="02040503050201020203" pitchFamily="18" charset="-78"/>
              </a:rPr>
              <a:t>کاربری این بنا با توجه به کمبود منابع اطلاعاتی و عدم انجام یک حفاری هدفمند و سیستماتیک در این محوطه هنوز بطور دقیق مشخص نگردیده است ولی آنچه مسلم است با توجه به شکل پلان و نوع مصالح بکار رفته در این بنا می توان آن را جزء مهمی از مجموعه ارگ شاهی دانست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2" y="1952573"/>
            <a:ext cx="3126952" cy="2351468"/>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164" y="4389738"/>
            <a:ext cx="3121980" cy="2341485"/>
          </a:xfrm>
          <a:prstGeom prst="rect">
            <a:avLst/>
          </a:prstGeom>
        </p:spPr>
      </p:pic>
      <p:graphicFrame>
        <p:nvGraphicFramePr>
          <p:cNvPr id="7" name="Diagram 6"/>
          <p:cNvGraphicFramePr/>
          <p:nvPr>
            <p:extLst>
              <p:ext uri="{D42A27DB-BD31-4B8C-83A1-F6EECF244321}">
                <p14:modId xmlns:p14="http://schemas.microsoft.com/office/powerpoint/2010/main" val="3509657380"/>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283674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ستون های یادبود</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4750904" y="2180496"/>
            <a:ext cx="6859903" cy="4289878"/>
          </a:xfrm>
        </p:spPr>
        <p:txBody>
          <a:bodyPr>
            <a:normAutofit lnSpcReduction="10000"/>
          </a:bodyPr>
          <a:lstStyle/>
          <a:p>
            <a:pPr algn="just"/>
            <a:r>
              <a:rPr lang="fa-IR" sz="2000" dirty="0">
                <a:latin typeface="Adobe Arabic" panose="02040503050201020203" pitchFamily="18" charset="-78"/>
                <a:cs typeface="Adobe Arabic" panose="02040503050201020203" pitchFamily="18" charset="-78"/>
              </a:rPr>
              <a:t>ستون های یاد بود شهر یاد آور بازدید شاپور شهریار پر آوازه ساسانی به سال ۲۶۷ م</a:t>
            </a:r>
          </a:p>
          <a:p>
            <a:pPr algn="just"/>
            <a:r>
              <a:rPr lang="fa-IR" sz="2000" dirty="0">
                <a:latin typeface="Adobe Arabic" panose="02040503050201020203" pitchFamily="18" charset="-78"/>
                <a:cs typeface="Adobe Arabic" panose="02040503050201020203" pitchFamily="18" charset="-78"/>
              </a:rPr>
              <a:t>در مرکز شهر بیشاپور و در قسمتی که دو خیابان اصلی شهر به یکدیگر می رسند بنایی قرار دارد معروف به ستون های یادبود </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هدیه </a:t>
            </a:r>
            <a:r>
              <a:rPr lang="fa-IR" sz="2000" dirty="0">
                <a:latin typeface="Adobe Arabic" panose="02040503050201020203" pitchFamily="18" charset="-78"/>
                <a:cs typeface="Adobe Arabic" panose="02040503050201020203" pitchFamily="18" charset="-78"/>
              </a:rPr>
              <a:t>اپسای دبیر معمار شهر ساز اهل حران سوریه به شاپور پادشاه ساسانی این بنا دارای دو ستون سنگی به ارتفاع ۷۰/۶ متر است که بر روی پایه های مکعبی شکل سنگی و به صورت پلکانی قرار گرفته اند </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بر روی یکی از ستون ها کتیبه ای در ۱۶ خط و به دو زبان پهلوی اشکانی و پهلوی ساسانی که سند رسمی شهر محسوب می گردد نقر گردیده است . </a:t>
            </a:r>
            <a:endParaRPr lang="fa-IR" sz="2000" dirty="0" smtClean="0">
              <a:latin typeface="Adobe Arabic" panose="02040503050201020203" pitchFamily="18" charset="-78"/>
              <a:cs typeface="Adobe Arabic" panose="02040503050201020203" pitchFamily="18" charset="-78"/>
            </a:endParaRPr>
          </a:p>
          <a:p>
            <a:pPr algn="just"/>
            <a:r>
              <a:rPr lang="fa-IR" sz="2000" dirty="0" smtClean="0">
                <a:latin typeface="Adobe Arabic" panose="02040503050201020203" pitchFamily="18" charset="-78"/>
                <a:cs typeface="Adobe Arabic" panose="02040503050201020203" pitchFamily="18" charset="-78"/>
              </a:rPr>
              <a:t>در </a:t>
            </a:r>
            <a:r>
              <a:rPr lang="fa-IR" sz="2000" dirty="0">
                <a:latin typeface="Adobe Arabic" panose="02040503050201020203" pitchFamily="18" charset="-78"/>
                <a:cs typeface="Adobe Arabic" panose="02040503050201020203" pitchFamily="18" charset="-78"/>
              </a:rPr>
              <a:t>این کتیبه ذکر گردیده است که معمار این شهر فردی به نام (( اپسای دبیر )) از اهالی حران کشور سوریه فعلی بوده که ستون های یادبود را به هزینه شخصی خود احداث و به شاپور اول پادشاه ساسانی تقدیم کرده است و زمانی که شاپور اول از آن بازدید نموده بسیار مورد توجه شاه قرار گرفته و به اپسای دبیر زر، سیم ، بندگان و باغات بسیاری بخشیده </a:t>
            </a:r>
            <a:r>
              <a:rPr lang="fa-IR" sz="2000" dirty="0" smtClean="0">
                <a:latin typeface="Adobe Arabic" panose="02040503050201020203" pitchFamily="18" charset="-78"/>
                <a:cs typeface="Adobe Arabic" panose="02040503050201020203" pitchFamily="18" charset="-78"/>
              </a:rPr>
              <a:t>است.</a:t>
            </a:r>
            <a:endParaRPr lang="fa-IR" sz="2000" dirty="0">
              <a:latin typeface="Adobe Arabic" panose="02040503050201020203" pitchFamily="18" charset="-78"/>
              <a:cs typeface="Adobe Arabic" panose="02040503050201020203" pitchFamily="18" charset="-78"/>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13363"/>
          <a:stretch/>
        </p:blipFill>
        <p:spPr>
          <a:xfrm>
            <a:off x="581192" y="1958759"/>
            <a:ext cx="3838161" cy="249397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192" y="4571445"/>
            <a:ext cx="2967078" cy="1898929"/>
          </a:xfrm>
          <a:prstGeom prst="rect">
            <a:avLst/>
          </a:prstGeom>
        </p:spPr>
      </p:pic>
      <p:sp>
        <p:nvSpPr>
          <p:cNvPr id="6" name="Slide Number Placeholder 5"/>
          <p:cNvSpPr>
            <a:spLocks noGrp="1"/>
          </p:cNvSpPr>
          <p:nvPr>
            <p:ph type="sldNum" sz="quarter" idx="12"/>
          </p:nvPr>
        </p:nvSpPr>
        <p:spPr/>
        <p:txBody>
          <a:bodyPr/>
          <a:lstStyle/>
          <a:p>
            <a:fld id="{D57F1E4F-1CFF-5643-939E-217C01CDF565}" type="slidenum">
              <a:rPr lang="en-US" smtClean="0"/>
              <a:pPr/>
              <a:t>15</a:t>
            </a:fld>
            <a:endParaRPr lang="en-US" dirty="0"/>
          </a:p>
        </p:txBody>
      </p:sp>
      <p:graphicFrame>
        <p:nvGraphicFramePr>
          <p:cNvPr id="7" name="Diagram 6"/>
          <p:cNvGraphicFramePr/>
          <p:nvPr>
            <p:extLst>
              <p:ext uri="{D42A27DB-BD31-4B8C-83A1-F6EECF244321}">
                <p14:modId xmlns:p14="http://schemas.microsoft.com/office/powerpoint/2010/main" val="3509657380"/>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4033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fa-IR" sz="4000" dirty="0">
                <a:latin typeface="Adobe Arabic" panose="02040503050201020203" pitchFamily="18" charset="-78"/>
                <a:cs typeface="Adobe Arabic" panose="02040503050201020203" pitchFamily="18" charset="-78"/>
              </a:rPr>
              <a:t>حجاری های تنگ چوگان</a:t>
            </a:r>
          </a:p>
        </p:txBody>
      </p:sp>
      <p:sp>
        <p:nvSpPr>
          <p:cNvPr id="3" name="Content Placeholder 2"/>
          <p:cNvSpPr>
            <a:spLocks noGrp="1"/>
          </p:cNvSpPr>
          <p:nvPr>
            <p:ph idx="1"/>
          </p:nvPr>
        </p:nvSpPr>
        <p:spPr>
          <a:xfrm>
            <a:off x="4329410" y="1080070"/>
            <a:ext cx="7346281" cy="4289878"/>
          </a:xfrm>
        </p:spPr>
        <p:txBody>
          <a:bodyPr>
            <a:normAutofit/>
          </a:bodyPr>
          <a:lstStyle/>
          <a:p>
            <a:pPr algn="just"/>
            <a:endParaRPr lang="fa-IR" sz="2000" dirty="0" smtClean="0">
              <a:latin typeface="Adobe Arabic" panose="02040503050201020203" pitchFamily="18" charset="-78"/>
              <a:cs typeface="Adobe Arabic" panose="02040503050201020203" pitchFamily="18" charset="-78"/>
            </a:endParaRPr>
          </a:p>
          <a:p>
            <a:pPr algn="just"/>
            <a:r>
              <a:rPr lang="fa-IR" sz="2000" dirty="0" smtClean="0">
                <a:latin typeface="Adobe Arabic" panose="02040503050201020203" pitchFamily="18" charset="-78"/>
                <a:cs typeface="Adobe Arabic" panose="02040503050201020203" pitchFamily="18" charset="-78"/>
              </a:rPr>
              <a:t>شش نقش برجسته بسیار زیبا و با ابهت بر روی صخره های تنگ چوکان در مجاورت شهر باستانی بیشاپور نقش بسته اند.</a:t>
            </a:r>
          </a:p>
          <a:p>
            <a:pPr algn="just"/>
            <a:r>
              <a:rPr lang="fa-IR" sz="2000" dirty="0" smtClean="0">
                <a:latin typeface="Adobe Arabic" panose="02040503050201020203" pitchFamily="18" charset="-78"/>
                <a:cs typeface="Adobe Arabic" panose="02040503050201020203" pitchFamily="18" charset="-78"/>
              </a:rPr>
              <a:t> تمامی این نقش برجسته ها نشان دهنده پیروزی های شاهان ساسانی بر دشمنان و رقبای خود هستند.</a:t>
            </a:r>
          </a:p>
          <a:p>
            <a:pPr algn="just"/>
            <a:r>
              <a:rPr lang="fa-IR" sz="2000" dirty="0">
                <a:latin typeface="Adobe Arabic" panose="02040503050201020203" pitchFamily="18" charset="-78"/>
                <a:cs typeface="Adobe Arabic" panose="02040503050201020203" pitchFamily="18" charset="-78"/>
              </a:rPr>
              <a:t> شاهکار حجاری‌های عصر ساسانی در تنگ چوگان در مجاورت شهر بیشاپور و بر کرانه رودخانه شاپور باقی‌مانده است. شش نقش برجسته در دو طرف تنگ چوگان حجاری شده است، نقش‌ها بیانگر پیروزی‌ها و تاج‌گذاری پادشاهان ساسانی است از مجموع شش نقش، سه نقش بیانگر پیروزی شاپور بر والرین امپراطور روم است و سه نقش دیگر مربوط به پیروزی بهرام دوم بر یاغیان، تاج ستانی بهرام اول از مظهر اهورامزدا و پیروزی شاپور دوم بر یاغیان و دشمنان است.</a:t>
            </a:r>
          </a:p>
        </p:txBody>
      </p:sp>
      <p:sp>
        <p:nvSpPr>
          <p:cNvPr id="6" name="Slide Number Placeholder 5"/>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2" y="4851533"/>
            <a:ext cx="2411586" cy="1771712"/>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b="12569"/>
          <a:stretch/>
        </p:blipFill>
        <p:spPr>
          <a:xfrm>
            <a:off x="3122545" y="4851533"/>
            <a:ext cx="2707804" cy="1775599"/>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192" y="1926825"/>
            <a:ext cx="3618451" cy="2713838"/>
          </a:xfrm>
          <a:prstGeom prst="rect">
            <a:avLst/>
          </a:prstGeom>
        </p:spPr>
      </p:pic>
      <p:graphicFrame>
        <p:nvGraphicFramePr>
          <p:cNvPr id="11" name="Diagram 10"/>
          <p:cNvGraphicFramePr/>
          <p:nvPr>
            <p:extLst>
              <p:ext uri="{D42A27DB-BD31-4B8C-83A1-F6EECF244321}">
                <p14:modId xmlns:p14="http://schemas.microsoft.com/office/powerpoint/2010/main" val="3509657380"/>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69205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قلعه دختر</a:t>
            </a:r>
            <a:endParaRPr lang="fa-IR" sz="4000" b="1" dirty="0">
              <a:latin typeface="Adobe Arabic" panose="02040503050201020203" pitchFamily="18" charset="-78"/>
              <a:cs typeface="Adobe Arabic" panose="02040503050201020203" pitchFamily="18" charset="-78"/>
            </a:endParaRPr>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3247" y="4127778"/>
            <a:ext cx="3563861" cy="2384817"/>
          </a:xfrm>
        </p:spPr>
      </p:pic>
      <p:sp>
        <p:nvSpPr>
          <p:cNvPr id="6" name="Slide Number Placeholder 5"/>
          <p:cNvSpPr>
            <a:spLocks noGrp="1"/>
          </p:cNvSpPr>
          <p:nvPr>
            <p:ph type="sldNum" sz="quarter" idx="12"/>
          </p:nvPr>
        </p:nvSpPr>
        <p:spPr/>
        <p:txBody>
          <a:bodyPr/>
          <a:lstStyle/>
          <a:p>
            <a:fld id="{D57F1E4F-1CFF-5643-939E-217C01CDF565}" type="slidenum">
              <a:rPr lang="en-US" smtClean="0"/>
              <a:pPr/>
              <a:t>17</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47" y="1975409"/>
            <a:ext cx="2685886" cy="1984195"/>
          </a:xfrm>
          <a:prstGeom prst="rect">
            <a:avLst/>
          </a:prstGeom>
        </p:spPr>
      </p:pic>
      <p:sp>
        <p:nvSpPr>
          <p:cNvPr id="7" name="Content Placeholder 2"/>
          <p:cNvSpPr txBox="1">
            <a:spLocks/>
          </p:cNvSpPr>
          <p:nvPr/>
        </p:nvSpPr>
        <p:spPr>
          <a:xfrm>
            <a:off x="4492102" y="2180496"/>
            <a:ext cx="7118706" cy="4140766"/>
          </a:xfrm>
          <a:prstGeom prst="rect">
            <a:avLst/>
          </a:prstGeom>
        </p:spPr>
        <p:txBody>
          <a:bodyPr vert="horz" lIns="91440" tIns="45720" rIns="91440" bIns="45720" rtlCol="0" anchor="ctr">
            <a:normAutofit/>
          </a:bodyPr>
          <a:lst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r>
              <a:rPr lang="fa-IR" sz="2000" dirty="0">
                <a:latin typeface="Adobe Arabic" panose="02040503050201020203" pitchFamily="18" charset="-78"/>
                <a:cs typeface="Adobe Arabic" panose="02040503050201020203" pitchFamily="18" charset="-78"/>
              </a:rPr>
              <a:t>بر ارتفاعات تپه مشرف به ضلع شمالي شهر بيشاپور آثار قلعه ای بر فراز کوه ورودی تنگ چوگان به چشم مي خورد </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عمده </a:t>
            </a:r>
            <a:r>
              <a:rPr lang="fa-IR" sz="2000" dirty="0">
                <a:latin typeface="Adobe Arabic" panose="02040503050201020203" pitchFamily="18" charset="-78"/>
                <a:cs typeface="Adobe Arabic" panose="02040503050201020203" pitchFamily="18" charset="-78"/>
              </a:rPr>
              <a:t>مصالح بکار رفته در این قلعه سنگ و گچ میباشد و داراي اتاق ها و راهروهاي متعددي مي باشد ، قلعه مذکور فقط يك راه ورودي به دژ دارد كه در طول آن چندين برج حفاظتي ساخته شده است در بخش جنوبی این قلعه برجهایی رفیع و استوانه ای شکل که از بدنه اصلی بنا جدا شده و ناپایدار جلوه می کند وجود دارد </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در نمای شرقی در ارتفاعاتی که دارای بستری صخره ای است، آثار پایه هایی از سنگ و گچ بر بدنه بر جا مانده است که نشانگر وجود ساخت و ساز های طبقاتی متعدد از سطوح مستوی و در سطح زیرین بنای قله دختر است پایه ها در این بخش از بنا از پایین کوه به احتمال زیاد از کف رودخانه تا بالای کوه ، در چندین طبقه بر صخره متکی بوده است و کف بنای اصلی در بالای قلعه بر پایه ها و طبقات بین استوار بوده ، که امروزه می بایست در جستجوی نشانه هایی از این بنای عظیم به بقایایی جزئی اکتفا کرد. وظيفه قلعه مذكور محفاظت و دفاع از شهر بيشاپور بوده </a:t>
            </a:r>
            <a:r>
              <a:rPr lang="fa-IR" sz="2000" dirty="0" smtClean="0">
                <a:latin typeface="Adobe Arabic" panose="02040503050201020203" pitchFamily="18" charset="-78"/>
                <a:cs typeface="Adobe Arabic" panose="02040503050201020203" pitchFamily="18" charset="-78"/>
              </a:rPr>
              <a:t>است.</a:t>
            </a:r>
            <a:endParaRPr lang="fa-IR" sz="2000" dirty="0">
              <a:latin typeface="Adobe Arabic" panose="02040503050201020203" pitchFamily="18" charset="-78"/>
              <a:cs typeface="Adobe Arabic" panose="02040503050201020203" pitchFamily="18" charset="-78"/>
            </a:endParaRPr>
          </a:p>
        </p:txBody>
      </p:sp>
      <p:graphicFrame>
        <p:nvGraphicFramePr>
          <p:cNvPr id="8" name="Diagram 7"/>
          <p:cNvGraphicFramePr/>
          <p:nvPr>
            <p:extLst>
              <p:ext uri="{D42A27DB-BD31-4B8C-83A1-F6EECF244321}">
                <p14:modId xmlns:p14="http://schemas.microsoft.com/office/powerpoint/2010/main" val="3509657380"/>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6663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مدرسه دوره اسلامی</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5128591" y="2180496"/>
            <a:ext cx="6482216" cy="3678303"/>
          </a:xfrm>
        </p:spPr>
        <p:txBody>
          <a:bodyPr>
            <a:normAutofit/>
          </a:bodyPr>
          <a:lstStyle/>
          <a:p>
            <a:pPr algn="just"/>
            <a:r>
              <a:rPr lang="fa-IR" sz="2000" dirty="0">
                <a:latin typeface="Adobe Arabic" panose="02040503050201020203" pitchFamily="18" charset="-78"/>
                <a:cs typeface="Adobe Arabic" panose="02040503050201020203" pitchFamily="18" charset="-78"/>
              </a:rPr>
              <a:t>در محوطه ارگ شاهی </a:t>
            </a:r>
            <a:r>
              <a:rPr lang="fa-IR" sz="2000" dirty="0" smtClean="0">
                <a:latin typeface="Adobe Arabic" panose="02040503050201020203" pitchFamily="18" charset="-78"/>
                <a:cs typeface="Adobe Arabic" panose="02040503050201020203" pitchFamily="18" charset="-78"/>
              </a:rPr>
              <a:t>بنایی </a:t>
            </a:r>
            <a:r>
              <a:rPr lang="fa-IR" sz="2000" dirty="0">
                <a:latin typeface="Adobe Arabic" panose="02040503050201020203" pitchFamily="18" charset="-78"/>
                <a:cs typeface="Adobe Arabic" panose="02040503050201020203" pitchFamily="18" charset="-78"/>
              </a:rPr>
              <a:t>باقی مانده که یاد آور استقرار در صدر اسلام و دوره انتقال سیاست همراه با انتقال مصالح در معماری نوین بیشاپور می باشد که به سبک مدارس دوره اسلامی بنا شده است</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این بنا که به احتمال زیاد ساسانی بوده و بعد ها در دوره اسلامی دچار تغییر کاربری شده ، متعلق به قرن چهارم هجری یعنی دورهآل بویه است ، در صحن مرکزی این بنا ته ستون هایی وجود دارد که بر روی آنها کتیبه هایی به خط کوفی نقر شده است</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كتيبه هاي موجود بر پايه ستون ها كمك شاياني به تاريخ گذاري اين بنا كرده است. </a:t>
            </a:r>
            <a:endParaRPr lang="fa-IR" sz="2000" dirty="0" smtClean="0">
              <a:latin typeface="Adobe Arabic" panose="02040503050201020203" pitchFamily="18" charset="-78"/>
              <a:cs typeface="Adobe Arabic" panose="02040503050201020203" pitchFamily="18" charset="-78"/>
            </a:endParaRPr>
          </a:p>
          <a:p>
            <a:pPr algn="just"/>
            <a:r>
              <a:rPr lang="fa-IR" sz="2000" dirty="0" smtClean="0">
                <a:latin typeface="Adobe Arabic" panose="02040503050201020203" pitchFamily="18" charset="-78"/>
                <a:cs typeface="Adobe Arabic" panose="02040503050201020203" pitchFamily="18" charset="-78"/>
              </a:rPr>
              <a:t>بر </a:t>
            </a:r>
            <a:r>
              <a:rPr lang="fa-IR" sz="2000" dirty="0">
                <a:latin typeface="Adobe Arabic" panose="02040503050201020203" pitchFamily="18" charset="-78"/>
                <a:cs typeface="Adobe Arabic" panose="02040503050201020203" pitchFamily="18" charset="-78"/>
              </a:rPr>
              <a:t>روی ته ستون های مذکور، پایه هایی احتمالاً چوبی وجود داشته که نگه دارنده سقف بنا بوده است . ورودی این مدرسه به شکل خاصی است بطوری که با قامت ایستاده نمی توان وارد آن شد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2" y="2180496"/>
            <a:ext cx="4382932" cy="3295965"/>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18</a:t>
            </a:fld>
            <a:endParaRPr lang="en-US" dirty="0"/>
          </a:p>
        </p:txBody>
      </p:sp>
      <p:graphicFrame>
        <p:nvGraphicFramePr>
          <p:cNvPr id="6" name="Diagram 5"/>
          <p:cNvGraphicFramePr/>
          <p:nvPr>
            <p:extLst>
              <p:ext uri="{D42A27DB-BD31-4B8C-83A1-F6EECF244321}">
                <p14:modId xmlns:p14="http://schemas.microsoft.com/office/powerpoint/2010/main" val="3509657380"/>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25042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چهار طاقی بیشاپور</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5724940" y="1405243"/>
            <a:ext cx="5885868" cy="3678303"/>
          </a:xfrm>
        </p:spPr>
        <p:txBody>
          <a:bodyPr>
            <a:normAutofit/>
          </a:bodyPr>
          <a:lstStyle/>
          <a:p>
            <a:pPr algn="just"/>
            <a:r>
              <a:rPr lang="fa-IR" sz="2000" dirty="0">
                <a:latin typeface="Adobe Arabic" panose="02040503050201020203" pitchFamily="18" charset="-78"/>
                <a:cs typeface="Adobe Arabic" panose="02040503050201020203" pitchFamily="18" charset="-78"/>
              </a:rPr>
              <a:t>شهر بیشاپور به عنوان یک محوطه ساسانی دارای فضاهایی مرتبط با آیین زرتشتی دین رسمی دوره ساسانی است که مجموعه ی مذهبی چهار تاقی و فضای پیرامونی آن از جمله این بنا هاست.</a:t>
            </a:r>
          </a:p>
          <a:p>
            <a:pPr algn="just"/>
            <a:r>
              <a:rPr lang="fa-IR" sz="2000" dirty="0">
                <a:latin typeface="Adobe Arabic" panose="02040503050201020203" pitchFamily="18" charset="-78"/>
                <a:cs typeface="Adobe Arabic" panose="02040503050201020203" pitchFamily="18" charset="-78"/>
              </a:rPr>
              <a:t>این بنا در دوره های مختلف حیات شهر ( تا دوره اسلامی) با تغییر کاربری مورد استفاده قرار می گرفته است که در گذر از مرمت شتاب زده این بنا ، یاد آور شکوه آتش شاهی است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2" y="2210313"/>
            <a:ext cx="5013876" cy="3770435"/>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19</a:t>
            </a:fld>
            <a:endParaRPr lang="en-US" dirty="0"/>
          </a:p>
        </p:txBody>
      </p:sp>
      <p:graphicFrame>
        <p:nvGraphicFramePr>
          <p:cNvPr id="6" name="Diagram 5"/>
          <p:cNvGraphicFramePr/>
          <p:nvPr>
            <p:extLst>
              <p:ext uri="{D42A27DB-BD31-4B8C-83A1-F6EECF244321}">
                <p14:modId xmlns:p14="http://schemas.microsoft.com/office/powerpoint/2010/main" val="3509657380"/>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31676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فهرست</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4789005" y="2422133"/>
            <a:ext cx="6631303" cy="3678303"/>
          </a:xfrm>
        </p:spPr>
        <p:txBody>
          <a:bodyPr>
            <a:normAutofit/>
          </a:bodyPr>
          <a:lstStyle/>
          <a:p>
            <a:pPr algn="just"/>
            <a:r>
              <a:rPr lang="fa-IR" sz="2400" dirty="0" smtClean="0">
                <a:latin typeface="Adobe Arabic" panose="02040503050201020203" pitchFamily="18" charset="-78"/>
                <a:cs typeface="Adobe Arabic" panose="02040503050201020203" pitchFamily="18" charset="-78"/>
              </a:rPr>
              <a:t>مقدمه</a:t>
            </a:r>
          </a:p>
          <a:p>
            <a:pPr algn="just"/>
            <a:r>
              <a:rPr lang="fa-IR" sz="2400" dirty="0" smtClean="0">
                <a:latin typeface="Adobe Arabic" panose="02040503050201020203" pitchFamily="18" charset="-78"/>
                <a:cs typeface="Adobe Arabic" panose="02040503050201020203" pitchFamily="18" charset="-78"/>
              </a:rPr>
              <a:t>بررسی طبیعی و جغرافیایی شهر</a:t>
            </a:r>
          </a:p>
          <a:p>
            <a:pPr algn="just"/>
            <a:r>
              <a:rPr lang="fa-IR" sz="2400" dirty="0" smtClean="0">
                <a:latin typeface="Adobe Arabic" panose="02040503050201020203" pitchFamily="18" charset="-78"/>
                <a:cs typeface="Adobe Arabic" panose="02040503050201020203" pitchFamily="18" charset="-78"/>
              </a:rPr>
              <a:t>بررسی تاریخی شهر</a:t>
            </a:r>
          </a:p>
          <a:p>
            <a:pPr algn="just"/>
            <a:r>
              <a:rPr lang="fa-IR" sz="2400" b="1" dirty="0">
                <a:latin typeface="Adobe Arabic" panose="02040503050201020203" pitchFamily="18" charset="-78"/>
                <a:cs typeface="Adobe Arabic" panose="02040503050201020203" pitchFamily="18" charset="-78"/>
              </a:rPr>
              <a:t>طرح بنای (معماری) شهر </a:t>
            </a:r>
            <a:r>
              <a:rPr lang="fa-IR" sz="2400" b="1" dirty="0" smtClean="0">
                <a:latin typeface="Adobe Arabic" panose="02040503050201020203" pitchFamily="18" charset="-78"/>
                <a:cs typeface="Adobe Arabic" panose="02040503050201020203" pitchFamily="18" charset="-78"/>
              </a:rPr>
              <a:t>بیشاپور</a:t>
            </a:r>
          </a:p>
          <a:p>
            <a:pPr algn="just"/>
            <a:r>
              <a:rPr lang="fa-IR" sz="2400" b="1" dirty="0" smtClean="0">
                <a:latin typeface="Adobe Arabic" panose="02040503050201020203" pitchFamily="18" charset="-78"/>
                <a:cs typeface="Adobe Arabic" panose="02040503050201020203" pitchFamily="18" charset="-78"/>
              </a:rPr>
              <a:t>شهرسازی بیشاپور</a:t>
            </a:r>
          </a:p>
          <a:p>
            <a:pPr algn="just"/>
            <a:r>
              <a:rPr lang="fa-IR" sz="2400" b="1" dirty="0" smtClean="0">
                <a:latin typeface="Adobe Arabic" panose="02040503050201020203" pitchFamily="18" charset="-78"/>
                <a:cs typeface="Adobe Arabic" panose="02040503050201020203" pitchFamily="18" charset="-78"/>
              </a:rPr>
              <a:t>بناهای تاریخی شهر</a:t>
            </a:r>
          </a:p>
          <a:p>
            <a:pPr algn="just"/>
            <a:r>
              <a:rPr lang="fa-IR" sz="2400" b="1" dirty="0" smtClean="0">
                <a:latin typeface="Adobe Arabic" panose="02040503050201020203" pitchFamily="18" charset="-78"/>
                <a:cs typeface="Adobe Arabic" panose="02040503050201020203" pitchFamily="18" charset="-78"/>
              </a:rPr>
              <a:t>نتیجه گیری</a:t>
            </a:r>
            <a:endParaRPr lang="fa-IR" sz="2400" dirty="0" smtClean="0">
              <a:latin typeface="Adobe Arabic" panose="02040503050201020203" pitchFamily="18" charset="-78"/>
              <a:cs typeface="Adobe Arabic" panose="02040503050201020203" pitchFamily="18" charset="-78"/>
            </a:endParaRPr>
          </a:p>
          <a:p>
            <a:pPr algn="just"/>
            <a:endParaRPr lang="fa-IR" sz="2400" dirty="0">
              <a:latin typeface="Adobe Arabic" panose="02040503050201020203" pitchFamily="18" charset="-78"/>
              <a:cs typeface="Adobe Arabic" panose="02040503050201020203" pitchFamily="18" charset="-78"/>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1137473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چهار طاقی بیشاپور</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5724940" y="1405243"/>
            <a:ext cx="5885868" cy="3678303"/>
          </a:xfrm>
        </p:spPr>
        <p:txBody>
          <a:bodyPr>
            <a:normAutofit/>
          </a:bodyPr>
          <a:lstStyle/>
          <a:p>
            <a:pPr algn="just"/>
            <a:r>
              <a:rPr lang="fa-IR" sz="2000" dirty="0">
                <a:latin typeface="Adobe Arabic" panose="02040503050201020203" pitchFamily="18" charset="-78"/>
                <a:cs typeface="Adobe Arabic" panose="02040503050201020203" pitchFamily="18" charset="-78"/>
              </a:rPr>
              <a:t>در بخش جنوبی شهر بیشاپور بنایی بسیار عظیم از قرون نخستین اسلامی بجا مانده که درمنابع تاریخی به نام</a:t>
            </a:r>
          </a:p>
          <a:p>
            <a:pPr algn="just"/>
            <a:r>
              <a:rPr lang="fa-IR" sz="2000" dirty="0">
                <a:latin typeface="Adobe Arabic" panose="02040503050201020203" pitchFamily="18" charset="-78"/>
                <a:cs typeface="Adobe Arabic" panose="02040503050201020203" pitchFamily="18" charset="-78"/>
              </a:rPr>
              <a:t>مسجد بیشاپور از آن یاد شده است . این بنا که بخشهایی از آن از زیر خاک بیرون آمده است بطور یقین مسجدی است که به تقلید از مساجد قرن های نخستین اسلامی همانند مسجد جامع دمشق و آندولس ساخته شده است . مسجد دارای یک صحن مرکزی بوده که اطراف آن را رواقهایی با ستون های متعدد تشکیل می داده است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20</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2" y="2193006"/>
            <a:ext cx="4603367" cy="3461732"/>
          </a:xfrm>
          <a:prstGeom prst="rect">
            <a:avLst/>
          </a:prstGeom>
        </p:spPr>
      </p:pic>
      <p:graphicFrame>
        <p:nvGraphicFramePr>
          <p:cNvPr id="7" name="Diagram 6"/>
          <p:cNvGraphicFramePr/>
          <p:nvPr>
            <p:extLst>
              <p:ext uri="{D42A27DB-BD31-4B8C-83A1-F6EECF244321}">
                <p14:modId xmlns:p14="http://schemas.microsoft.com/office/powerpoint/2010/main" val="3509657380"/>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32532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تحلیل و نتیجه گیری</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581193" y="2189190"/>
            <a:ext cx="11029616" cy="3678303"/>
          </a:xfrm>
        </p:spPr>
        <p:txBody>
          <a:bodyPr>
            <a:normAutofit/>
          </a:bodyPr>
          <a:lstStyle/>
          <a:p>
            <a:pPr algn="just"/>
            <a:r>
              <a:rPr lang="fa-IR" sz="2000" dirty="0">
                <a:latin typeface="Adobe Arabic" panose="02040503050201020203" pitchFamily="18" charset="-78"/>
                <a:cs typeface="Adobe Arabic" panose="02040503050201020203" pitchFamily="18" charset="-78"/>
              </a:rPr>
              <a:t> این شهر بر سر راه شاهی قرار گرفته و از نظر سیاسی و نظامی حایز اهمیت می باشد</a:t>
            </a:r>
            <a:r>
              <a:rPr lang="fa-IR" sz="2000" dirty="0" smtClean="0">
                <a:latin typeface="Adobe Arabic" panose="02040503050201020203" pitchFamily="18" charset="-78"/>
                <a:cs typeface="Adobe Arabic" panose="02040503050201020203" pitchFamily="18" charset="-78"/>
              </a:rPr>
              <a:t>.</a:t>
            </a:r>
          </a:p>
          <a:p>
            <a:pPr algn="just"/>
            <a:r>
              <a:rPr lang="fa-IR" sz="2000" dirty="0">
                <a:latin typeface="Adobe Arabic" panose="02040503050201020203" pitchFamily="18" charset="-78"/>
                <a:cs typeface="Adobe Arabic" panose="02040503050201020203" pitchFamily="18" charset="-78"/>
              </a:rPr>
              <a:t>آثار تنگ چوگان شامل نقوش برجسته و غار شاهپور و قلعه دختر و قلعه پسر بر فراز کوه مشرف به شهر و پل ساسانی رودخانه شاهپور و خندق پیرامون شهر از عناصر تاریخی و معماری هستند که هویت خاصی به مجموعه بیشاپور می بخشند. </a:t>
            </a:r>
            <a:endParaRPr lang="fa-IR" sz="2000" dirty="0" smtClean="0">
              <a:latin typeface="Adobe Arabic" panose="02040503050201020203" pitchFamily="18" charset="-78"/>
              <a:cs typeface="Adobe Arabic" panose="02040503050201020203" pitchFamily="18" charset="-78"/>
            </a:endParaRP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شرایط زیست محیطی مناسب منطقه نیز نقش مهمی در تأمین معیشت و اقتصاد جامعه ایفا می نماید</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وجود مراتع طبیعی چون کوه و رودخانه و ایجاد خندق و دژ امنیت شهر و شهروندان را تأمین می نماید و قرار گرفتن شهر در سطحی بالاتر از دشت شهر را از چشم انداز زیبایی برخوردار و از خطرات مختلف از جمله سیل نیز محافظت می نموده است </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به هر حال تمامی این شرایط اقتصادی ـ اجتماعی ـ زیست محیطی و غیره در شکل گیری و تکامل شهر بیشاپور نقش مهمی ایفا نموده اند.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21</a:t>
            </a:fld>
            <a:endParaRPr lang="en-US" dirty="0"/>
          </a:p>
        </p:txBody>
      </p:sp>
      <p:graphicFrame>
        <p:nvGraphicFramePr>
          <p:cNvPr id="6" name="Diagram 5"/>
          <p:cNvGraphicFramePr/>
          <p:nvPr>
            <p:extLst>
              <p:ext uri="{D42A27DB-BD31-4B8C-83A1-F6EECF244321}">
                <p14:modId xmlns:p14="http://schemas.microsoft.com/office/powerpoint/2010/main" val="795920698"/>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48199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مقدمه</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4979505" y="1729722"/>
            <a:ext cx="6631303" cy="3678303"/>
          </a:xfrm>
        </p:spPr>
        <p:txBody>
          <a:bodyPr>
            <a:normAutofit/>
          </a:bodyPr>
          <a:lstStyle/>
          <a:p>
            <a:pPr algn="just"/>
            <a:r>
              <a:rPr lang="fa-IR" sz="2000" dirty="0">
                <a:latin typeface="Adobe Arabic" panose="02040503050201020203" pitchFamily="18" charset="-78"/>
                <a:cs typeface="Adobe Arabic" panose="02040503050201020203" pitchFamily="18" charset="-78"/>
              </a:rPr>
              <a:t>شهر باستانی </a:t>
            </a:r>
            <a:r>
              <a:rPr lang="fa-IR" sz="2000" dirty="0" smtClean="0">
                <a:latin typeface="Adobe Arabic" panose="02040503050201020203" pitchFamily="18" charset="-78"/>
                <a:cs typeface="Adobe Arabic" panose="02040503050201020203" pitchFamily="18" charset="-78"/>
              </a:rPr>
              <a:t>بیشاپور</a:t>
            </a:r>
            <a:r>
              <a:rPr lang="fa-IR" sz="2000" dirty="0">
                <a:latin typeface="Adobe Arabic" panose="02040503050201020203" pitchFamily="18" charset="-78"/>
                <a:cs typeface="Adobe Arabic" panose="02040503050201020203" pitchFamily="18" charset="-78"/>
              </a:rPr>
              <a:t> که در شهرستان</a:t>
            </a:r>
            <a:r>
              <a:rPr lang="fa-IR" sz="2000" dirty="0">
                <a:latin typeface="Adobe Arabic" panose="02040503050201020203" pitchFamily="18" charset="-78"/>
                <a:cs typeface="Adobe Arabic" panose="02040503050201020203" pitchFamily="18" charset="-78"/>
                <a:hlinkClick r:id="rId2"/>
              </a:rPr>
              <a:t> </a:t>
            </a:r>
            <a:r>
              <a:rPr lang="fa-IR" sz="2000" dirty="0" smtClean="0">
                <a:latin typeface="Adobe Arabic" panose="02040503050201020203" pitchFamily="18" charset="-78"/>
                <a:cs typeface="Adobe Arabic" panose="02040503050201020203" pitchFamily="18" charset="-78"/>
              </a:rPr>
              <a:t>کازرون </a:t>
            </a:r>
            <a:r>
              <a:rPr lang="fa-IR" sz="2000" dirty="0">
                <a:latin typeface="Adobe Arabic" panose="02040503050201020203" pitchFamily="18" charset="-78"/>
                <a:cs typeface="Adobe Arabic" panose="02040503050201020203" pitchFamily="18" charset="-78"/>
              </a:rPr>
              <a:t>استان فارس قرار گرفته، در زمان ساسانیان ساخته شده است. بیشاپور با دویست هکتار وسعت، از شهرهای مهم آن زمان بوده است</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این شهر از قدیمی‌ترین شهرهایی است که تاریخچه ساخت آن به‌ صورت مکتوب در سنگ نوشته‌ای محفوظ مانده است</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بیشاپور در شمال غرب شهر کازرون قرار گرفته و از شهرهای خوش آب‌وهوا و دارای طراحی و مهندسی ویژه آن روزگار بوده است</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در کتاب‌های تاریخی، نام این شهر با عنوان‌های بیشاپور، بیشابور، به شاپور، بیشاور و «به اندیوشاپور» ضبط شده ‌است. شهر بیشاپور مرکز ایالت و کوره اردشیرخوره بوده است.</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4078" t="6206" r="3135" b="4791"/>
          <a:stretch/>
        </p:blipFill>
        <p:spPr>
          <a:xfrm>
            <a:off x="581192" y="1912138"/>
            <a:ext cx="3972340" cy="251296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192" y="4537015"/>
            <a:ext cx="3972340" cy="2145064"/>
          </a:xfrm>
          <a:prstGeom prst="rect">
            <a:avLst/>
          </a:prstGeom>
        </p:spPr>
      </p:pic>
      <p:sp>
        <p:nvSpPr>
          <p:cNvPr id="7" name="Slide Number Placeholder 6"/>
          <p:cNvSpPr>
            <a:spLocks noGrp="1"/>
          </p:cNvSpPr>
          <p:nvPr>
            <p:ph type="sldNum" sz="quarter" idx="12"/>
          </p:nvPr>
        </p:nvSpPr>
        <p:spPr/>
        <p:txBody>
          <a:bodyPr/>
          <a:lstStyle/>
          <a:p>
            <a:fld id="{D57F1E4F-1CFF-5643-939E-217C01CDF565}" type="slidenum">
              <a:rPr lang="en-US" smtClean="0"/>
              <a:pPr/>
              <a:t>3</a:t>
            </a:fld>
            <a:endParaRPr lang="en-US" dirty="0"/>
          </a:p>
        </p:txBody>
      </p:sp>
      <p:graphicFrame>
        <p:nvGraphicFramePr>
          <p:cNvPr id="5" name="Diagram 4"/>
          <p:cNvGraphicFramePr/>
          <p:nvPr>
            <p:extLst>
              <p:ext uri="{D42A27DB-BD31-4B8C-83A1-F6EECF244321}">
                <p14:modId xmlns:p14="http://schemas.microsoft.com/office/powerpoint/2010/main" val="1130455396"/>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25484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بررسی های طبیعی و جغرافیایی</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6510130" y="2180493"/>
            <a:ext cx="5100678" cy="3862498"/>
          </a:xfrm>
        </p:spPr>
        <p:txBody>
          <a:bodyPr>
            <a:noAutofit/>
          </a:bodyPr>
          <a:lstStyle/>
          <a:p>
            <a:pPr algn="just"/>
            <a:r>
              <a:rPr lang="fa-IR" sz="2000" dirty="0">
                <a:latin typeface="Adobe Arabic" panose="02040503050201020203" pitchFamily="18" charset="-78"/>
                <a:cs typeface="Adobe Arabic" panose="02040503050201020203" pitchFamily="18" charset="-78"/>
              </a:rPr>
              <a:t>شهر تاریخی بیشاپور با موقعيت جغرافيايی (</a:t>
            </a:r>
            <a:r>
              <a:rPr lang="en-US" sz="2000" dirty="0">
                <a:latin typeface="Adobe Arabic" panose="02040503050201020203" pitchFamily="18" charset="-78"/>
                <a:cs typeface="Adobe Arabic" panose="02040503050201020203" pitchFamily="18" charset="-78"/>
              </a:rPr>
              <a:t>N </a:t>
            </a:r>
            <a:r>
              <a:rPr lang="fa-IR" sz="2000" dirty="0">
                <a:latin typeface="Adobe Arabic" panose="02040503050201020203" pitchFamily="18" charset="-78"/>
                <a:cs typeface="Adobe Arabic" panose="02040503050201020203" pitchFamily="18" charset="-78"/>
              </a:rPr>
              <a:t>۲۶ ۴۶ ۴۱۰),(</a:t>
            </a:r>
            <a:r>
              <a:rPr lang="en-US" sz="2000" dirty="0">
                <a:latin typeface="Adobe Arabic" panose="02040503050201020203" pitchFamily="18" charset="-78"/>
                <a:cs typeface="Adobe Arabic" panose="02040503050201020203" pitchFamily="18" charset="-78"/>
              </a:rPr>
              <a:t>E </a:t>
            </a:r>
            <a:r>
              <a:rPr lang="fa-IR" sz="2000" dirty="0">
                <a:latin typeface="Adobe Arabic" panose="02040503050201020203" pitchFamily="18" charset="-78"/>
                <a:cs typeface="Adobe Arabic" panose="02040503050201020203" pitchFamily="18" charset="-78"/>
              </a:rPr>
              <a:t>۰۵۱ ۳۴ ۶۱۳ ) در ۱۲۰ کیلومتری جنوب شیراز و ۲۳ کیلومتری غرب شهرستان کازرون واقع شده </a:t>
            </a:r>
            <a:r>
              <a:rPr lang="fa-IR" sz="2000" dirty="0" smtClean="0">
                <a:latin typeface="Adobe Arabic" panose="02040503050201020203" pitchFamily="18" charset="-78"/>
                <a:cs typeface="Adobe Arabic" panose="02040503050201020203" pitchFamily="18" charset="-78"/>
              </a:rPr>
              <a:t>است. </a:t>
            </a:r>
          </a:p>
          <a:p>
            <a:pPr algn="just"/>
            <a:r>
              <a:rPr lang="fa-IR" sz="2000" dirty="0" smtClean="0">
                <a:latin typeface="Adobe Arabic" panose="02040503050201020203" pitchFamily="18" charset="-78"/>
                <a:cs typeface="Adobe Arabic" panose="02040503050201020203" pitchFamily="18" charset="-78"/>
              </a:rPr>
              <a:t>شهر </a:t>
            </a:r>
            <a:r>
              <a:rPr lang="fa-IR" sz="2000" dirty="0">
                <a:latin typeface="Adobe Arabic" panose="02040503050201020203" pitchFamily="18" charset="-78"/>
                <a:cs typeface="Adobe Arabic" panose="02040503050201020203" pitchFamily="18" charset="-78"/>
              </a:rPr>
              <a:t>بیشاپور ۱×۲ کیلومتر وسعت دارد </a:t>
            </a:r>
            <a:endParaRPr lang="fa-IR" sz="2000" dirty="0" smtClean="0">
              <a:latin typeface="Adobe Arabic" panose="02040503050201020203" pitchFamily="18" charset="-78"/>
              <a:cs typeface="Adobe Arabic" panose="02040503050201020203" pitchFamily="18" charset="-78"/>
            </a:endParaRPr>
          </a:p>
          <a:p>
            <a:pPr algn="just"/>
            <a:r>
              <a:rPr lang="fa-IR" sz="2000" dirty="0" smtClean="0">
                <a:latin typeface="Adobe Arabic" panose="02040503050201020203" pitchFamily="18" charset="-78"/>
                <a:cs typeface="Adobe Arabic" panose="02040503050201020203" pitchFamily="18" charset="-78"/>
              </a:rPr>
              <a:t>با </a:t>
            </a:r>
            <a:r>
              <a:rPr lang="fa-IR" sz="2000" dirty="0">
                <a:latin typeface="Adobe Arabic" panose="02040503050201020203" pitchFamily="18" charset="-78"/>
                <a:cs typeface="Adobe Arabic" panose="02040503050201020203" pitchFamily="18" charset="-78"/>
              </a:rPr>
              <a:t>توجه به وضعیت جغرافیایی خاص بیشاپور خصوصاً رودخانه شاهپور و تنگ چوگان این شهر در روزگار خود سر آمد شهرهای دوره ساسانی بوده است</a:t>
            </a:r>
            <a:r>
              <a:rPr lang="fa-IR" sz="2000" dirty="0" smtClean="0">
                <a:latin typeface="Adobe Arabic" panose="02040503050201020203" pitchFamily="18" charset="-78"/>
                <a:cs typeface="Adobe Arabic" panose="02040503050201020203" pitchFamily="18" charset="-78"/>
              </a:rPr>
              <a:t>.</a:t>
            </a:r>
          </a:p>
          <a:p>
            <a:pPr algn="just"/>
            <a:r>
              <a:rPr lang="fa-IR" sz="2000" dirty="0">
                <a:latin typeface="Adobe Arabic" panose="02040503050201020203" pitchFamily="18" charset="-78"/>
                <a:cs typeface="Adobe Arabic" panose="02040503050201020203" pitchFamily="18" charset="-78"/>
              </a:rPr>
              <a:t>شهر بیشاپور در بخش شرقی و جنوبی توسط خندق ، در شمال توسط کوهستان و قلعه و در غرب توسط رودخانه شاهپور محصور و محافظت می شده است.</a:t>
            </a:r>
          </a:p>
          <a:p>
            <a:pPr algn="just"/>
            <a:endParaRPr lang="fa-IR" sz="2000" dirty="0">
              <a:latin typeface="Adobe Arabic" panose="02040503050201020203" pitchFamily="18" charset="-78"/>
              <a:cs typeface="Adobe Arabic" panose="02040503050201020203" pitchFamily="18"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1" y="2180494"/>
            <a:ext cx="5688925" cy="3398185"/>
          </a:xfrm>
          <a:prstGeom prst="rect">
            <a:avLst/>
          </a:prstGeom>
        </p:spPr>
      </p:pic>
      <p:sp>
        <p:nvSpPr>
          <p:cNvPr id="6" name="Oval 5"/>
          <p:cNvSpPr/>
          <p:nvPr/>
        </p:nvSpPr>
        <p:spPr>
          <a:xfrm>
            <a:off x="3034627" y="4019645"/>
            <a:ext cx="461394" cy="461394"/>
          </a:xfrm>
          <a:prstGeom prst="ellipse">
            <a:avLst/>
          </a:prstGeom>
          <a:solidFill>
            <a:schemeClr val="accent3">
              <a:alpha val="30000"/>
            </a:schemeClr>
          </a:solidFill>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endParaRPr lang="fa-IR"/>
          </a:p>
        </p:txBody>
      </p:sp>
      <p:sp>
        <p:nvSpPr>
          <p:cNvPr id="7" name="Slide Number Placeholder 6"/>
          <p:cNvSpPr>
            <a:spLocks noGrp="1"/>
          </p:cNvSpPr>
          <p:nvPr>
            <p:ph type="sldNum" sz="quarter" idx="12"/>
          </p:nvPr>
        </p:nvSpPr>
        <p:spPr/>
        <p:txBody>
          <a:bodyPr/>
          <a:lstStyle/>
          <a:p>
            <a:fld id="{D57F1E4F-1CFF-5643-939E-217C01CDF565}" type="slidenum">
              <a:rPr lang="en-US" smtClean="0"/>
              <a:pPr/>
              <a:t>4</a:t>
            </a:fld>
            <a:endParaRPr lang="en-US" dirty="0"/>
          </a:p>
        </p:txBody>
      </p:sp>
      <p:graphicFrame>
        <p:nvGraphicFramePr>
          <p:cNvPr id="18" name="Diagram 17"/>
          <p:cNvGraphicFramePr/>
          <p:nvPr>
            <p:extLst>
              <p:ext uri="{D42A27DB-BD31-4B8C-83A1-F6EECF244321}">
                <p14:modId xmlns:p14="http://schemas.microsoft.com/office/powerpoint/2010/main" val="1101694442"/>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82616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بررسی های تاریخی</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6442746" y="2180497"/>
            <a:ext cx="5168062" cy="4359452"/>
          </a:xfrm>
        </p:spPr>
        <p:txBody>
          <a:bodyPr>
            <a:noAutofit/>
          </a:bodyPr>
          <a:lstStyle/>
          <a:p>
            <a:pPr algn="just"/>
            <a:r>
              <a:rPr lang="fa-IR" sz="2000" dirty="0">
                <a:latin typeface="Adobe Arabic" panose="02040503050201020203" pitchFamily="18" charset="-78"/>
                <a:cs typeface="Adobe Arabic" panose="02040503050201020203" pitchFamily="18" charset="-78"/>
              </a:rPr>
              <a:t>بیشاپور به سال ۲۶۶ میلادی و به دستور شاپور اول </a:t>
            </a:r>
            <a:r>
              <a:rPr lang="fa-IR" sz="2000" dirty="0" smtClean="0">
                <a:latin typeface="Adobe Arabic" panose="02040503050201020203" pitchFamily="18" charset="-78"/>
                <a:cs typeface="Adobe Arabic" panose="02040503050201020203" pitchFamily="18" charset="-78"/>
              </a:rPr>
              <a:t>پادشاه ساسانی ساخته‌ </a:t>
            </a:r>
            <a:r>
              <a:rPr lang="fa-IR" sz="2000" dirty="0">
                <a:latin typeface="Adobe Arabic" panose="02040503050201020203" pitchFamily="18" charset="-78"/>
                <a:cs typeface="Adobe Arabic" panose="02040503050201020203" pitchFamily="18" charset="-78"/>
              </a:rPr>
              <a:t>شده است. پس از پیروزی شاپور بر والرین امپراتور روم، شاپور دستور داد در ناحیه‌ای خوش آب‌وهوا بر سر راه تخت جمشید به تیسفون شهری بنا کنند</a:t>
            </a:r>
            <a:r>
              <a:rPr lang="fa-IR" sz="2000" dirty="0" smtClean="0">
                <a:latin typeface="Adobe Arabic" panose="02040503050201020203" pitchFamily="18" charset="-78"/>
                <a:cs typeface="Adobe Arabic" panose="02040503050201020203" pitchFamily="18" charset="-78"/>
              </a:rPr>
              <a:t>.</a:t>
            </a:r>
          </a:p>
          <a:p>
            <a:pPr algn="just"/>
            <a:r>
              <a:rPr lang="fa-IR" sz="2000" dirty="0" smtClean="0">
                <a:latin typeface="Adobe Arabic" panose="02040503050201020203" pitchFamily="18" charset="-78"/>
                <a:cs typeface="Adobe Arabic" panose="02040503050201020203" pitchFamily="18" charset="-78"/>
              </a:rPr>
              <a:t> </a:t>
            </a:r>
            <a:r>
              <a:rPr lang="fa-IR" sz="2000" dirty="0">
                <a:latin typeface="Adobe Arabic" panose="02040503050201020203" pitchFamily="18" charset="-78"/>
                <a:cs typeface="Adobe Arabic" panose="02040503050201020203" pitchFamily="18" charset="-78"/>
              </a:rPr>
              <a:t>این جاده در زمان هخامنشیان، شهرهای تخت جمشید و استخر را به شوش وصل می‌کرد. شاپور نام خود را بر این شهر نهاد. </a:t>
            </a:r>
            <a:endParaRPr lang="fa-IR" sz="2000" dirty="0" smtClean="0">
              <a:latin typeface="Adobe Arabic" panose="02040503050201020203" pitchFamily="18" charset="-78"/>
              <a:cs typeface="Adobe Arabic" panose="02040503050201020203" pitchFamily="18" charset="-78"/>
            </a:endParaRPr>
          </a:p>
          <a:p>
            <a:pPr algn="just"/>
            <a:r>
              <a:rPr lang="fa-IR" sz="2000" dirty="0" smtClean="0">
                <a:latin typeface="Adobe Arabic" panose="02040503050201020203" pitchFamily="18" charset="-78"/>
                <a:cs typeface="Adobe Arabic" panose="02040503050201020203" pitchFamily="18" charset="-78"/>
              </a:rPr>
              <a:t>معماری </a:t>
            </a:r>
            <a:r>
              <a:rPr lang="fa-IR" sz="2000" dirty="0">
                <a:latin typeface="Adobe Arabic" panose="02040503050201020203" pitchFamily="18" charset="-78"/>
                <a:cs typeface="Adobe Arabic" panose="02040503050201020203" pitchFamily="18" charset="-78"/>
              </a:rPr>
              <a:t>از اهالی سوریه قدیم به نام آپاسای (اپاسای) برای ساخت شهر تازه انتخاب شد</a:t>
            </a:r>
            <a:r>
              <a:rPr lang="fa-IR" sz="2000" dirty="0" smtClean="0">
                <a:latin typeface="Adobe Arabic" panose="02040503050201020203" pitchFamily="18" charset="-78"/>
                <a:cs typeface="Adobe Arabic" panose="02040503050201020203" pitchFamily="18" charset="-78"/>
              </a:rPr>
              <a:t>.</a:t>
            </a:r>
            <a:endParaRPr lang="fa-IR" sz="2000" dirty="0">
              <a:latin typeface="Adobe Arabic" panose="02040503050201020203" pitchFamily="18" charset="-78"/>
              <a:cs typeface="Adobe Arabic" panose="02040503050201020203" pitchFamily="18" charset="-78"/>
            </a:endParaRPr>
          </a:p>
          <a:p>
            <a:pPr algn="just"/>
            <a:r>
              <a:rPr lang="fa-IR" sz="2000" dirty="0">
                <a:latin typeface="Adobe Arabic" panose="02040503050201020203" pitchFamily="18" charset="-78"/>
                <a:cs typeface="Adobe Arabic" panose="02040503050201020203" pitchFamily="18" charset="-78"/>
              </a:rPr>
              <a:t>وجود رودخانه پر آب شاهپور و چشمه ساسان از اهمیت ویژه این منابع آبی در روند شکل گیری شهر تاریخی بیشاپور حکایت دارند</a:t>
            </a:r>
            <a:r>
              <a:rPr lang="fa-IR" sz="2000" dirty="0" smtClean="0">
                <a:latin typeface="Adobe Arabic" panose="02040503050201020203" pitchFamily="18" charset="-78"/>
                <a:cs typeface="Adobe Arabic" panose="02040503050201020203" pitchFamily="18" charset="-78"/>
              </a:rPr>
              <a:t>.</a:t>
            </a:r>
          </a:p>
          <a:p>
            <a:pPr algn="just"/>
            <a:r>
              <a:rPr lang="fa-IR" sz="2000" dirty="0">
                <a:latin typeface="Adobe Arabic" panose="02040503050201020203" pitchFamily="18" charset="-78"/>
                <a:cs typeface="Adobe Arabic" panose="02040503050201020203" pitchFamily="18" charset="-78"/>
              </a:rPr>
              <a:t>بیشتر آثار دوره ساسانی در بخش شمالی شهر ایجاد گردیده و این شهر در دوره اسلامی به سمت جنوب گسترش یافته است.</a:t>
            </a:r>
          </a:p>
          <a:p>
            <a:pPr algn="just"/>
            <a:endParaRPr lang="fa-IR" sz="2000" dirty="0">
              <a:latin typeface="Adobe Arabic" panose="02040503050201020203" pitchFamily="18" charset="-78"/>
              <a:cs typeface="Adobe Arabic" panose="02040503050201020203" pitchFamily="18"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2" y="2180497"/>
            <a:ext cx="5655424" cy="4011581"/>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5</a:t>
            </a:fld>
            <a:endParaRPr lang="en-US" dirty="0"/>
          </a:p>
        </p:txBody>
      </p:sp>
      <p:graphicFrame>
        <p:nvGraphicFramePr>
          <p:cNvPr id="6" name="Diagram 5"/>
          <p:cNvGraphicFramePr/>
          <p:nvPr>
            <p:extLst>
              <p:ext uri="{D42A27DB-BD31-4B8C-83A1-F6EECF244321}">
                <p14:modId xmlns:p14="http://schemas.microsoft.com/office/powerpoint/2010/main" val="62728347"/>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87324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a:latin typeface="Adobe Arabic" panose="02040503050201020203" pitchFamily="18" charset="-78"/>
                <a:cs typeface="Adobe Arabic" panose="02040503050201020203" pitchFamily="18" charset="-78"/>
              </a:rPr>
              <a:t>طرح </a:t>
            </a:r>
            <a:r>
              <a:rPr lang="fa-IR" sz="4000" b="1" dirty="0" smtClean="0">
                <a:latin typeface="Adobe Arabic" panose="02040503050201020203" pitchFamily="18" charset="-78"/>
                <a:cs typeface="Adobe Arabic" panose="02040503050201020203" pitchFamily="18" charset="-78"/>
              </a:rPr>
              <a:t>بنای (معماری) </a:t>
            </a:r>
            <a:r>
              <a:rPr lang="fa-IR" sz="4000" b="1" dirty="0">
                <a:latin typeface="Adobe Arabic" panose="02040503050201020203" pitchFamily="18" charset="-78"/>
                <a:cs typeface="Adobe Arabic" panose="02040503050201020203" pitchFamily="18" charset="-78"/>
              </a:rPr>
              <a:t>شهر بیشاپور</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3095" y="2122502"/>
            <a:ext cx="4899961" cy="3678238"/>
          </a:xfrm>
        </p:spPr>
      </p:pic>
      <p:sp>
        <p:nvSpPr>
          <p:cNvPr id="6" name="Rectangle 5"/>
          <p:cNvSpPr/>
          <p:nvPr/>
        </p:nvSpPr>
        <p:spPr>
          <a:xfrm>
            <a:off x="5746459" y="2198003"/>
            <a:ext cx="5712903" cy="2862322"/>
          </a:xfrm>
          <a:prstGeom prst="rect">
            <a:avLst/>
          </a:prstGeom>
        </p:spPr>
        <p:txBody>
          <a:bodyPr wrap="square">
            <a:spAutoFit/>
          </a:bodyPr>
          <a:lstStyle/>
          <a:p>
            <a:pPr algn="just" rtl="1" fontAlgn="base"/>
            <a:r>
              <a:rPr lang="fa-IR" dirty="0">
                <a:solidFill>
                  <a:srgbClr val="212121"/>
                </a:solidFill>
                <a:latin typeface="Adobe Arabic" panose="02040503050201020203" pitchFamily="18" charset="-78"/>
                <a:cs typeface="Adobe Arabic" panose="02040503050201020203" pitchFamily="18" charset="-78"/>
              </a:rPr>
              <a:t>شهر بیشابور با روش </a:t>
            </a:r>
            <a:r>
              <a:rPr lang="fa-IR" dirty="0">
                <a:solidFill>
                  <a:srgbClr val="FF0000"/>
                </a:solidFill>
                <a:latin typeface="Adobe Arabic" panose="02040503050201020203" pitchFamily="18" charset="-78"/>
                <a:cs typeface="Adobe Arabic" panose="02040503050201020203" pitchFamily="18" charset="-78"/>
              </a:rPr>
              <a:t>مهندسی یونانیان </a:t>
            </a:r>
            <a:r>
              <a:rPr lang="fa-IR" dirty="0">
                <a:solidFill>
                  <a:srgbClr val="212121"/>
                </a:solidFill>
                <a:latin typeface="Adobe Arabic" panose="02040503050201020203" pitchFamily="18" charset="-78"/>
                <a:cs typeface="Adobe Arabic" panose="02040503050201020203" pitchFamily="18" charset="-78"/>
              </a:rPr>
              <a:t>که توسط هیپوداموس ابداع شده بود در زمینی مستطیل به گونه‌ای طراحی شد که </a:t>
            </a:r>
            <a:r>
              <a:rPr lang="fa-IR" dirty="0">
                <a:solidFill>
                  <a:srgbClr val="FF0000"/>
                </a:solidFill>
                <a:latin typeface="Adobe Arabic" panose="02040503050201020203" pitchFamily="18" charset="-78"/>
                <a:cs typeface="Adobe Arabic" panose="02040503050201020203" pitchFamily="18" charset="-78"/>
              </a:rPr>
              <a:t>چهار دروازه و دو خیابان آن</a:t>
            </a:r>
            <a:r>
              <a:rPr lang="fa-IR" dirty="0">
                <a:solidFill>
                  <a:srgbClr val="212121"/>
                </a:solidFill>
                <a:latin typeface="Adobe Arabic" panose="02040503050201020203" pitchFamily="18" charset="-78"/>
                <a:cs typeface="Adobe Arabic" panose="02040503050201020203" pitchFamily="18" charset="-78"/>
              </a:rPr>
              <a:t>، یکدیگر را قطع می‌کردند. یکی از خیابان‌ها در جهت شمال به جنوب و دیگری شرق به غرب است و هر کدام در انتها به یکی از دروازه‌های شهر منتهی می‌شده‌اند. دروازه غربی، ورودی اصلی شهر بوده است</a:t>
            </a:r>
            <a:r>
              <a:rPr lang="fa-IR" dirty="0" smtClean="0">
                <a:solidFill>
                  <a:srgbClr val="212121"/>
                </a:solidFill>
                <a:latin typeface="Adobe Arabic" panose="02040503050201020203" pitchFamily="18" charset="-78"/>
                <a:cs typeface="Adobe Arabic" panose="02040503050201020203" pitchFamily="18" charset="-78"/>
              </a:rPr>
              <a:t>.</a:t>
            </a:r>
          </a:p>
          <a:p>
            <a:pPr algn="just" rtl="1" fontAlgn="base"/>
            <a:endParaRPr lang="fa-IR" dirty="0">
              <a:solidFill>
                <a:srgbClr val="212121"/>
              </a:solidFill>
              <a:latin typeface="Adobe Arabic" panose="02040503050201020203" pitchFamily="18" charset="-78"/>
              <a:cs typeface="Adobe Arabic" panose="02040503050201020203" pitchFamily="18" charset="-78"/>
            </a:endParaRPr>
          </a:p>
          <a:p>
            <a:pPr algn="just" rtl="1" fontAlgn="base"/>
            <a:r>
              <a:rPr lang="fa-IR" dirty="0">
                <a:solidFill>
                  <a:srgbClr val="212121"/>
                </a:solidFill>
                <a:latin typeface="Adobe Arabic" panose="02040503050201020203" pitchFamily="18" charset="-78"/>
                <a:cs typeface="Adobe Arabic" panose="02040503050201020203" pitchFamily="18" charset="-78"/>
              </a:rPr>
              <a:t>شهر بیشاپور از دو بخش اصلی تشکیل شده است:</a:t>
            </a:r>
          </a:p>
          <a:p>
            <a:pPr marL="342900" indent="-342900" algn="just" rtl="1" fontAlgn="base">
              <a:buFont typeface="+mj-lt"/>
              <a:buAutoNum type="arabicPeriod"/>
            </a:pPr>
            <a:r>
              <a:rPr lang="fa-IR" dirty="0" smtClean="0">
                <a:solidFill>
                  <a:srgbClr val="212121"/>
                </a:solidFill>
                <a:latin typeface="Adobe Arabic" panose="02040503050201020203" pitchFamily="18" charset="-78"/>
                <a:cs typeface="Adobe Arabic" panose="02040503050201020203" pitchFamily="18" charset="-78"/>
              </a:rPr>
              <a:t>ارگ </a:t>
            </a:r>
            <a:r>
              <a:rPr lang="fa-IR" dirty="0">
                <a:solidFill>
                  <a:srgbClr val="212121"/>
                </a:solidFill>
                <a:latin typeface="Adobe Arabic" panose="02040503050201020203" pitchFamily="18" charset="-78"/>
                <a:cs typeface="Adobe Arabic" panose="02040503050201020203" pitchFamily="18" charset="-78"/>
              </a:rPr>
              <a:t>سلطنتی، شامل آثار شاخصی مانند معبد آناهیتا، تالار تشریفات شاپور، ایوان موزاییک، کاخ به والرین.</a:t>
            </a:r>
          </a:p>
          <a:p>
            <a:pPr marL="342900" indent="-342900" algn="just" rtl="1" fontAlgn="base">
              <a:buFont typeface="+mj-lt"/>
              <a:buAutoNum type="arabicPeriod"/>
            </a:pPr>
            <a:r>
              <a:rPr lang="fa-IR" dirty="0">
                <a:solidFill>
                  <a:srgbClr val="212121"/>
                </a:solidFill>
                <a:latin typeface="Adobe Arabic" panose="02040503050201020203" pitchFamily="18" charset="-78"/>
                <a:cs typeface="Adobe Arabic" panose="02040503050201020203" pitchFamily="18" charset="-78"/>
              </a:rPr>
              <a:t>منطقه عامه نشین، شامل خانه‌های مسکونی، گرمابه، کاروانسرا و بازار.</a:t>
            </a:r>
            <a:endParaRPr lang="fa-IR" b="0" i="0" u="none" strike="noStrike" dirty="0">
              <a:solidFill>
                <a:srgbClr val="212121"/>
              </a:solidFill>
              <a:effectLst/>
              <a:latin typeface="Adobe Arabic" panose="02040503050201020203" pitchFamily="18" charset="-78"/>
              <a:cs typeface="Adobe Arabic" panose="02040503050201020203" pitchFamily="18" charset="-78"/>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pPr/>
              <a:t>6</a:t>
            </a:fld>
            <a:endParaRPr lang="en-US" dirty="0"/>
          </a:p>
        </p:txBody>
      </p:sp>
      <p:graphicFrame>
        <p:nvGraphicFramePr>
          <p:cNvPr id="8" name="Diagram 7"/>
          <p:cNvGraphicFramePr/>
          <p:nvPr>
            <p:extLst>
              <p:ext uri="{D42A27DB-BD31-4B8C-83A1-F6EECF244321}">
                <p14:modId xmlns:p14="http://schemas.microsoft.com/office/powerpoint/2010/main" val="1306483978"/>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79068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شهرسازی بیشاپور</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5903843" y="1812748"/>
            <a:ext cx="5796417" cy="4945861"/>
          </a:xfrm>
        </p:spPr>
        <p:txBody>
          <a:bodyPr>
            <a:normAutofit/>
          </a:bodyPr>
          <a:lstStyle/>
          <a:p>
            <a:pPr algn="just"/>
            <a:r>
              <a:rPr lang="fa-IR" sz="2000" dirty="0">
                <a:latin typeface="Adobe Arabic" panose="02040503050201020203" pitchFamily="18" charset="-78"/>
                <a:cs typeface="Adobe Arabic" panose="02040503050201020203" pitchFamily="18" charset="-78"/>
              </a:rPr>
              <a:t>فاصله زمانی بنیاد بیشاپور با بنیاد فیروز آباد کمتر از یک ربع قرن است. بنیادی که پسر به وجود آورده با بنیادی که پدر خلق کرده هیچ شباهتی ندارد. </a:t>
            </a:r>
            <a:endParaRPr lang="fa-IR" sz="2000" dirty="0" smtClean="0">
              <a:latin typeface="Adobe Arabic" panose="02040503050201020203" pitchFamily="18" charset="-78"/>
              <a:cs typeface="Adobe Arabic" panose="02040503050201020203" pitchFamily="18" charset="-78"/>
            </a:endParaRPr>
          </a:p>
          <a:p>
            <a:pPr algn="just"/>
            <a:r>
              <a:rPr lang="fa-IR" sz="2000" dirty="0" smtClean="0">
                <a:latin typeface="Adobe Arabic" panose="02040503050201020203" pitchFamily="18" charset="-78"/>
                <a:cs typeface="Adobe Arabic" panose="02040503050201020203" pitchFamily="18" charset="-78"/>
              </a:rPr>
              <a:t>شهرکی </a:t>
            </a:r>
            <a:r>
              <a:rPr lang="fa-IR" sz="2000" dirty="0">
                <a:latin typeface="Adobe Arabic" panose="02040503050201020203" pitchFamily="18" charset="-78"/>
                <a:cs typeface="Adobe Arabic" panose="02040503050201020203" pitchFamily="18" charset="-78"/>
              </a:rPr>
              <a:t>که شاپور دستور ساخته آن را داده حتی ملهم از هلنی نیست، و با فرض یک بازگشت در شهرسازی که پارس در زمان سلوکی‌ها شناخته، این امر را خواهیم پذیرفت که بیشاپور یک شهر یونانی نیست زیرا تعادل آن توازی آن و گزینش شرایط طبیعی برای مقر شهر و آکروپل آن، محورهای مبتنی بر خط صاف و زوایای قایمه موید روحیهٔ رومی است</a:t>
            </a:r>
            <a:r>
              <a:rPr lang="fa-IR" sz="2000" dirty="0" smtClean="0">
                <a:latin typeface="Adobe Arabic" panose="02040503050201020203" pitchFamily="18" charset="-78"/>
                <a:cs typeface="Adobe Arabic" panose="02040503050201020203" pitchFamily="18" charset="-78"/>
              </a:rPr>
              <a:t>.</a:t>
            </a:r>
          </a:p>
          <a:p>
            <a:pPr algn="just"/>
            <a:r>
              <a:rPr lang="fa-IR" sz="2000" dirty="0">
                <a:latin typeface="Adobe Arabic" panose="02040503050201020203" pitchFamily="18" charset="-78"/>
                <a:cs typeface="Adobe Arabic" panose="02040503050201020203" pitchFamily="18" charset="-78"/>
              </a:rPr>
              <a:t>وجود شبکه معابر و گذرگاه های درون شهر خصوصا در محور شمالی ـ جنوبی و تلاقی آن با محور شرقی ـ غربی در محدوده مرکزی شهر یعنی جایی که بنای ستون یادبود قرار داد و در امتداد پل دوره ساسانی واقع شده است . </a:t>
            </a:r>
            <a:endParaRPr lang="fa-IR" sz="2000" dirty="0" smtClean="0">
              <a:latin typeface="Adobe Arabic" panose="02040503050201020203" pitchFamily="18" charset="-78"/>
              <a:cs typeface="Adobe Arabic" panose="02040503050201020203" pitchFamily="18" charset="-78"/>
            </a:endParaRPr>
          </a:p>
          <a:p>
            <a:pPr algn="just"/>
            <a:r>
              <a:rPr lang="fa-IR" sz="2000" dirty="0" smtClean="0">
                <a:latin typeface="Adobe Arabic" panose="02040503050201020203" pitchFamily="18" charset="-78"/>
                <a:cs typeface="Adobe Arabic" panose="02040503050201020203" pitchFamily="18" charset="-78"/>
              </a:rPr>
              <a:t>هماهنگی </a:t>
            </a:r>
            <a:r>
              <a:rPr lang="fa-IR" sz="2000" dirty="0">
                <a:latin typeface="Adobe Arabic" panose="02040503050201020203" pitchFamily="18" charset="-78"/>
                <a:cs typeface="Adobe Arabic" panose="02040503050201020203" pitchFamily="18" charset="-78"/>
              </a:rPr>
              <a:t>و نظم در ساختار طبیعی مجموعه و روند شکل گیری شهر و آثار آن به خوبی هویدا می باشد و به عبارتی می توان گفت ساسانیان شهری را بنا کردند که با طبیعت منطقه عجین شده است و ساختار طبیعی و تاریخی، امنیتی، اقتصادی ، سیاسی و نظامی منطقه را شکل دیگری بخشیده اند .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095" y="2226366"/>
            <a:ext cx="5339672" cy="3562034"/>
          </a:xfrm>
          <a:prstGeom prst="rect">
            <a:avLst/>
          </a:prstGeom>
        </p:spPr>
      </p:pic>
      <p:sp>
        <p:nvSpPr>
          <p:cNvPr id="6" name="Slide Number Placeholder 5"/>
          <p:cNvSpPr>
            <a:spLocks noGrp="1"/>
          </p:cNvSpPr>
          <p:nvPr>
            <p:ph type="sldNum" sz="quarter" idx="12"/>
          </p:nvPr>
        </p:nvSpPr>
        <p:spPr/>
        <p:txBody>
          <a:bodyPr/>
          <a:lstStyle/>
          <a:p>
            <a:fld id="{D57F1E4F-1CFF-5643-939E-217C01CDF565}" type="slidenum">
              <a:rPr lang="en-US" smtClean="0"/>
              <a:pPr/>
              <a:t>7</a:t>
            </a:fld>
            <a:endParaRPr lang="en-US" dirty="0"/>
          </a:p>
        </p:txBody>
      </p:sp>
      <p:graphicFrame>
        <p:nvGraphicFramePr>
          <p:cNvPr id="7" name="Diagram 6"/>
          <p:cNvGraphicFramePr/>
          <p:nvPr>
            <p:extLst>
              <p:ext uri="{D42A27DB-BD31-4B8C-83A1-F6EECF244321}">
                <p14:modId xmlns:p14="http://schemas.microsoft.com/office/powerpoint/2010/main" val="1370636440"/>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69175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برج و باروی</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5506279" y="2120861"/>
            <a:ext cx="6223799" cy="3435112"/>
          </a:xfrm>
        </p:spPr>
        <p:txBody>
          <a:bodyPr>
            <a:noAutofit/>
          </a:bodyPr>
          <a:lstStyle/>
          <a:p>
            <a:pPr marL="0" indent="0" algn="just">
              <a:buNone/>
            </a:pPr>
            <a:r>
              <a:rPr lang="fa-IR" sz="2000" dirty="0">
                <a:latin typeface="Adobe Arabic" panose="02040503050201020203" pitchFamily="18" charset="-78"/>
                <a:cs typeface="Adobe Arabic" panose="02040503050201020203" pitchFamily="18" charset="-78"/>
              </a:rPr>
              <a:t>برج های حصار دفاعی شهر بیشاپور :</a:t>
            </a:r>
          </a:p>
          <a:p>
            <a:pPr algn="just"/>
            <a:r>
              <a:rPr lang="fa-IR" sz="2000" dirty="0">
                <a:latin typeface="Adobe Arabic" panose="02040503050201020203" pitchFamily="18" charset="-78"/>
                <a:cs typeface="Adobe Arabic" panose="02040503050201020203" pitchFamily="18" charset="-78"/>
              </a:rPr>
              <a:t>در دوره ساسانی با ایجاد برج و بارو در این بخش از شهر و در واقع از ارگ شاهی که مهمترین بخش شهر بوده محافظت می کرده اند .</a:t>
            </a:r>
          </a:p>
          <a:p>
            <a:pPr algn="just"/>
            <a:r>
              <a:rPr lang="fa-IR" sz="2000" dirty="0">
                <a:latin typeface="Adobe Arabic" panose="02040503050201020203" pitchFamily="18" charset="-78"/>
                <a:cs typeface="Adobe Arabic" panose="02040503050201020203" pitchFamily="18" charset="-78"/>
              </a:rPr>
              <a:t>بررسی این برج و بارو ها نشان دهنده ی این موضوع است که گرچه در بدو شهر سازی حصار دارای برج های سراسری بوده است ولی در دوره های استقراری بعدی شهر ، تغیرات کلی در حصار و برج های شهر پدید آمده است که مظاهر آن قطع بعضی از برج ها در آن زمان و در نتیجه بدست آوردن فاصله ای حدود ۸ متر بین برج های مضاعف در جناحین دیوار بوده است . یقیناً این تغییرات در حصار حفاظتی به منظور ایجاد تیر کش ها ی زیادتر و میدان دید بیشتر با تحولات اجتماعی و امنیت نظامی آن زمان که برای دفاع بهتر صورت گرفته توام بوده است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2" y="2120861"/>
            <a:ext cx="4739789" cy="3564321"/>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8</a:t>
            </a:fld>
            <a:endParaRPr lang="en-US" dirty="0"/>
          </a:p>
        </p:txBody>
      </p:sp>
      <p:graphicFrame>
        <p:nvGraphicFramePr>
          <p:cNvPr id="6" name="Diagram 5"/>
          <p:cNvGraphicFramePr/>
          <p:nvPr>
            <p:extLst>
              <p:ext uri="{D42A27DB-BD31-4B8C-83A1-F6EECF244321}">
                <p14:modId xmlns:p14="http://schemas.microsoft.com/office/powerpoint/2010/main" val="3361497734"/>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45176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latin typeface="Adobe Arabic" panose="02040503050201020203" pitchFamily="18" charset="-78"/>
                <a:cs typeface="Adobe Arabic" panose="02040503050201020203" pitchFamily="18" charset="-78"/>
              </a:rPr>
              <a:t>ورودی ها</a:t>
            </a:r>
            <a:endParaRPr lang="fa-IR" sz="4000" b="1"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5536096" y="2180496"/>
            <a:ext cx="6074712" cy="3678303"/>
          </a:xfrm>
        </p:spPr>
        <p:txBody>
          <a:bodyPr>
            <a:noAutofit/>
          </a:bodyPr>
          <a:lstStyle/>
          <a:p>
            <a:pPr algn="just"/>
            <a:endParaRPr lang="fa-IR" sz="2000" dirty="0" smtClean="0">
              <a:latin typeface="Adobe Arabic" panose="02040503050201020203" pitchFamily="18" charset="-78"/>
              <a:cs typeface="Adobe Arabic" panose="02040503050201020203" pitchFamily="18" charset="-78"/>
            </a:endParaRPr>
          </a:p>
          <a:p>
            <a:pPr algn="just"/>
            <a:r>
              <a:rPr lang="fa-IR" sz="2000" dirty="0" smtClean="0">
                <a:latin typeface="Adobe Arabic" panose="02040503050201020203" pitchFamily="18" charset="-78"/>
                <a:cs typeface="Adobe Arabic" panose="02040503050201020203" pitchFamily="18" charset="-78"/>
              </a:rPr>
              <a:t>ورودی شهر</a:t>
            </a:r>
          </a:p>
          <a:p>
            <a:pPr marL="0" indent="0" algn="just">
              <a:buNone/>
            </a:pPr>
            <a:r>
              <a:rPr lang="fa-IR" sz="2000" dirty="0" smtClean="0">
                <a:latin typeface="Adobe Arabic" panose="02040503050201020203" pitchFamily="18" charset="-78"/>
                <a:cs typeface="Adobe Arabic" panose="02040503050201020203" pitchFamily="18" charset="-78"/>
              </a:rPr>
              <a:t>شهر </a:t>
            </a:r>
            <a:r>
              <a:rPr lang="fa-IR" sz="2000" dirty="0">
                <a:latin typeface="Adobe Arabic" panose="02040503050201020203" pitchFamily="18" charset="-78"/>
                <a:cs typeface="Adobe Arabic" panose="02040503050201020203" pitchFamily="18" charset="-78"/>
              </a:rPr>
              <a:t>تاریخی بیشاپور جهت کنترل ورود و خروج دارای ورودی های متعدد بوده است که یکی از این ورودی ها بنای موسوم به ورودی ساسانی است که در جبهه شمالی شهر ، در کنار برج و بارو ها قرار گرفته است . عمده مصالح مورد استفاده در ساخت این بنا سنگ و گچ بوده است که نمای داخلی بنا با ملات گچ به قطر تقریبی ۷ سانتیمتر پوشیده می شده است ، بنای مذکور دارای راهروهای کنترل عبور و مرور متعدد بوده است ، اندازه تقریبی آن ۶۰/۱۸ در ۱۸ متر است </a:t>
            </a:r>
            <a:r>
              <a:rPr lang="fa-IR" sz="2000" dirty="0" smtClean="0">
                <a:latin typeface="Adobe Arabic" panose="02040503050201020203" pitchFamily="18" charset="-78"/>
                <a:cs typeface="Adobe Arabic" panose="02040503050201020203" pitchFamily="18" charset="-78"/>
              </a:rPr>
              <a:t>.</a:t>
            </a:r>
          </a:p>
          <a:p>
            <a:pPr algn="just"/>
            <a:r>
              <a:rPr lang="fa-IR" sz="2000" b="1" dirty="0">
                <a:latin typeface="Adobe Arabic" panose="02040503050201020203" pitchFamily="18" charset="-78"/>
                <a:cs typeface="Adobe Arabic" panose="02040503050201020203" pitchFamily="18" charset="-78"/>
              </a:rPr>
              <a:t>ورودی مجموعه ارگ شاهی</a:t>
            </a:r>
            <a:endParaRPr lang="fa-IR" sz="2000" dirty="0">
              <a:latin typeface="Adobe Arabic" panose="02040503050201020203" pitchFamily="18" charset="-78"/>
              <a:cs typeface="Adobe Arabic" panose="02040503050201020203" pitchFamily="18" charset="-78"/>
            </a:endParaRPr>
          </a:p>
          <a:p>
            <a:pPr marL="0" indent="0" algn="just">
              <a:buNone/>
            </a:pPr>
            <a:r>
              <a:rPr lang="fa-IR" sz="2000" dirty="0">
                <a:latin typeface="Adobe Arabic" panose="02040503050201020203" pitchFamily="18" charset="-78"/>
                <a:cs typeface="Adobe Arabic" panose="02040503050201020203" pitchFamily="18" charset="-78"/>
              </a:rPr>
              <a:t>این درب ورودی در برج و باروی شهر قرار داشته و ورودی مجوعه بناهای ارگ شاهی است ، این مجوعه شامل شبکه مربعات پی گردی آثار ، تالار تشریفات ، ایوان موزائیک ، حیاط موزاییک ، معبد آناهیتا ، مدرسه دوره اسلامی و کاخ ملقب به والرین را شامل می شود .</a:t>
            </a:r>
          </a:p>
          <a:p>
            <a:pPr algn="just"/>
            <a:endParaRPr lang="fa-IR" sz="2000" dirty="0">
              <a:latin typeface="Adobe Arabic" panose="02040503050201020203" pitchFamily="18" charset="-78"/>
              <a:cs typeface="Adobe Arabic" panose="02040503050201020203" pitchFamily="18" charset="-78"/>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6" name="Content Placeholder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048" y="2393309"/>
            <a:ext cx="4904317" cy="3678238"/>
          </a:xfrm>
          <a:prstGeom prst="rect">
            <a:avLst/>
          </a:prstGeom>
        </p:spPr>
      </p:pic>
      <p:graphicFrame>
        <p:nvGraphicFramePr>
          <p:cNvPr id="7" name="Diagram 6"/>
          <p:cNvGraphicFramePr/>
          <p:nvPr>
            <p:extLst>
              <p:ext uri="{D42A27DB-BD31-4B8C-83A1-F6EECF244321}">
                <p14:modId xmlns:p14="http://schemas.microsoft.com/office/powerpoint/2010/main" val="3361497734"/>
              </p:ext>
            </p:extLst>
          </p:nvPr>
        </p:nvGraphicFramePr>
        <p:xfrm>
          <a:off x="0" y="15632"/>
          <a:ext cx="12192000" cy="588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06231675"/>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Dividend</Template>
  <TotalTime>306</TotalTime>
  <Words>2770</Words>
  <Application>Microsoft Office PowerPoint</Application>
  <PresentationFormat>Widescreen</PresentationFormat>
  <Paragraphs>257</Paragraphs>
  <Slides>21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Adobe Arabic</vt:lpstr>
      <vt:lpstr>Arial</vt:lpstr>
      <vt:lpstr>B Homa</vt:lpstr>
      <vt:lpstr>Calibri</vt:lpstr>
      <vt:lpstr>Gill Sans MT</vt:lpstr>
      <vt:lpstr>Majalla UI</vt:lpstr>
      <vt:lpstr>Wingdings 2</vt:lpstr>
      <vt:lpstr>Dividend</vt:lpstr>
      <vt:lpstr>شهر تاریخی بیشاپور</vt:lpstr>
      <vt:lpstr>فهرست</vt:lpstr>
      <vt:lpstr>مقدمه</vt:lpstr>
      <vt:lpstr>بررسی های طبیعی و جغرافیایی</vt:lpstr>
      <vt:lpstr>بررسی های تاریخی</vt:lpstr>
      <vt:lpstr>طرح بنای (معماری) شهر بیشاپور</vt:lpstr>
      <vt:lpstr>شهرسازی بیشاپور</vt:lpstr>
      <vt:lpstr>برج و باروی</vt:lpstr>
      <vt:lpstr>ورودی ها</vt:lpstr>
      <vt:lpstr>معبد آناهیتا</vt:lpstr>
      <vt:lpstr>معبد آناهیتا</vt:lpstr>
      <vt:lpstr>ایوان موزاییک</vt:lpstr>
      <vt:lpstr>تالار تشریفات بیشاپور</vt:lpstr>
      <vt:lpstr>کاخ والرین</vt:lpstr>
      <vt:lpstr>ستون های یادبود</vt:lpstr>
      <vt:lpstr>حجاری های تنگ چوگان</vt:lpstr>
      <vt:lpstr>قلعه دختر</vt:lpstr>
      <vt:lpstr>مدرسه دوره اسلامی</vt:lpstr>
      <vt:lpstr>چهار طاقی بیشاپور</vt:lpstr>
      <vt:lpstr>چهار طاقی بیشاپور</vt:lpstr>
      <vt:lpstr>تحلیل و نتیجه گیری</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Mohammad</cp:lastModifiedBy>
  <cp:revision>21</cp:revision>
  <dcterms:created xsi:type="dcterms:W3CDTF">2019-12-09T21:18:15Z</dcterms:created>
  <dcterms:modified xsi:type="dcterms:W3CDTF">2019-12-10T07:56:45Z</dcterms:modified>
</cp:coreProperties>
</file>