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D0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6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9B43DF-DA74-4C74-8865-C723C6AE6045}" type="doc">
      <dgm:prSet loTypeId="urn:microsoft.com/office/officeart/2005/8/layout/funnel1" loCatId="process" qsTypeId="urn:microsoft.com/office/officeart/2005/8/quickstyle/simple1" qsCatId="simple" csTypeId="urn:microsoft.com/office/officeart/2005/8/colors/accent1_2" csCatId="accent1" phldr="1"/>
      <dgm:spPr/>
    </dgm:pt>
    <dgm:pt modelId="{201ABF9F-0287-40E7-AA65-42C0B7701647}">
      <dgm:prSet phldrT="[Text]" custT="1"/>
      <dgm:spPr/>
      <dgm:t>
        <a:bodyPr/>
        <a:lstStyle/>
        <a:p>
          <a:r>
            <a:rPr lang="fa-IR" sz="1050" b="1" dirty="0" smtClean="0">
              <a:cs typeface="B Homa" panose="00000400000000000000" pitchFamily="2" charset="-78"/>
            </a:rPr>
            <a:t>نوع حاکمیت سیاسی</a:t>
          </a:r>
          <a:endParaRPr lang="en-US" sz="1050" b="1" dirty="0">
            <a:cs typeface="B Homa" panose="00000400000000000000" pitchFamily="2" charset="-78"/>
          </a:endParaRPr>
        </a:p>
      </dgm:t>
    </dgm:pt>
    <dgm:pt modelId="{94384C6E-21B9-4B3E-938C-65509F440D29}" type="parTrans" cxnId="{1E0C3310-7340-47FD-948F-8898C68A9524}">
      <dgm:prSet/>
      <dgm:spPr/>
      <dgm:t>
        <a:bodyPr/>
        <a:lstStyle/>
        <a:p>
          <a:endParaRPr lang="en-US"/>
        </a:p>
      </dgm:t>
    </dgm:pt>
    <dgm:pt modelId="{A0B6AA47-3990-4D9A-B2E1-6A3C895B48D1}" type="sibTrans" cxnId="{1E0C3310-7340-47FD-948F-8898C68A9524}">
      <dgm:prSet/>
      <dgm:spPr/>
      <dgm:t>
        <a:bodyPr/>
        <a:lstStyle/>
        <a:p>
          <a:endParaRPr lang="en-US"/>
        </a:p>
      </dgm:t>
    </dgm:pt>
    <dgm:pt modelId="{5D7778BC-3DF6-49B1-95BC-06CADDD072D2}">
      <dgm:prSet phldrT="[Text]" custT="1"/>
      <dgm:spPr/>
      <dgm:t>
        <a:bodyPr/>
        <a:lstStyle/>
        <a:p>
          <a:r>
            <a:rPr lang="fa-IR" sz="1050" b="1" dirty="0" smtClean="0">
              <a:cs typeface="B Homa" panose="00000400000000000000" pitchFamily="2" charset="-78"/>
            </a:rPr>
            <a:t>میزان اختیارات مدیران محلی</a:t>
          </a:r>
          <a:endParaRPr lang="en-US" sz="1050" b="1" dirty="0">
            <a:cs typeface="B Homa" panose="00000400000000000000" pitchFamily="2" charset="-78"/>
          </a:endParaRPr>
        </a:p>
      </dgm:t>
    </dgm:pt>
    <dgm:pt modelId="{9E5AA0B9-1886-4659-A6DC-B4FC92EEFACC}" type="parTrans" cxnId="{2D88A360-3FCF-42C6-A7F8-BC89AF7B7B64}">
      <dgm:prSet/>
      <dgm:spPr/>
      <dgm:t>
        <a:bodyPr/>
        <a:lstStyle/>
        <a:p>
          <a:endParaRPr lang="en-US"/>
        </a:p>
      </dgm:t>
    </dgm:pt>
    <dgm:pt modelId="{215F2E2F-A6BB-4E04-9613-860CC18616B5}" type="sibTrans" cxnId="{2D88A360-3FCF-42C6-A7F8-BC89AF7B7B64}">
      <dgm:prSet/>
      <dgm:spPr/>
      <dgm:t>
        <a:bodyPr/>
        <a:lstStyle/>
        <a:p>
          <a:endParaRPr lang="en-US"/>
        </a:p>
      </dgm:t>
    </dgm:pt>
    <dgm:pt modelId="{30BD9373-282F-4AD0-9C78-8D82020BE453}">
      <dgm:prSet phldrT="[Text]" custT="1"/>
      <dgm:spPr/>
      <dgm:t>
        <a:bodyPr/>
        <a:lstStyle/>
        <a:p>
          <a:r>
            <a:rPr lang="fa-IR" sz="1600" b="1" dirty="0" smtClean="0">
              <a:cs typeface="B Homa" panose="00000400000000000000" pitchFamily="2" charset="-78"/>
            </a:rPr>
            <a:t>الگوی مدیریت شهری</a:t>
          </a:r>
          <a:endParaRPr lang="en-US" sz="1600" b="1" dirty="0">
            <a:cs typeface="B Homa" panose="00000400000000000000" pitchFamily="2" charset="-78"/>
          </a:endParaRPr>
        </a:p>
      </dgm:t>
    </dgm:pt>
    <dgm:pt modelId="{9A7765F7-1C67-4631-897B-512AF4D3F9B8}" type="parTrans" cxnId="{5B3EB91B-39AB-47C1-88D9-CCC6A622DBE6}">
      <dgm:prSet/>
      <dgm:spPr/>
      <dgm:t>
        <a:bodyPr/>
        <a:lstStyle/>
        <a:p>
          <a:endParaRPr lang="en-US"/>
        </a:p>
      </dgm:t>
    </dgm:pt>
    <dgm:pt modelId="{B7E0C459-9C0B-4DEB-BAD7-58B6B5266407}" type="sibTrans" cxnId="{5B3EB91B-39AB-47C1-88D9-CCC6A622DBE6}">
      <dgm:prSet/>
      <dgm:spPr/>
      <dgm:t>
        <a:bodyPr/>
        <a:lstStyle/>
        <a:p>
          <a:endParaRPr lang="en-US"/>
        </a:p>
      </dgm:t>
    </dgm:pt>
    <dgm:pt modelId="{59D8A217-029E-4E77-9EE5-2A970B425DC2}" type="pres">
      <dgm:prSet presAssocID="{9F9B43DF-DA74-4C74-8865-C723C6AE6045}" presName="Name0" presStyleCnt="0">
        <dgm:presLayoutVars>
          <dgm:chMax val="4"/>
          <dgm:resizeHandles val="exact"/>
        </dgm:presLayoutVars>
      </dgm:prSet>
      <dgm:spPr/>
    </dgm:pt>
    <dgm:pt modelId="{99B14BCB-106D-4AB3-9C92-CDE79147CA06}" type="pres">
      <dgm:prSet presAssocID="{9F9B43DF-DA74-4C74-8865-C723C6AE6045}" presName="ellipse" presStyleLbl="trBgShp" presStyleIdx="0" presStyleCnt="1"/>
      <dgm:spPr/>
    </dgm:pt>
    <dgm:pt modelId="{D4D45AC5-E0A9-4603-9D4B-0CBB34D3AC97}" type="pres">
      <dgm:prSet presAssocID="{9F9B43DF-DA74-4C74-8865-C723C6AE6045}" presName="arrow1" presStyleLbl="fgShp" presStyleIdx="0" presStyleCnt="1"/>
      <dgm:spPr/>
    </dgm:pt>
    <dgm:pt modelId="{9F7B7094-0E51-4F11-9072-F034790475FF}" type="pres">
      <dgm:prSet presAssocID="{9F9B43DF-DA74-4C74-8865-C723C6AE6045}" presName="rectangle" presStyleLbl="revTx" presStyleIdx="0" presStyleCnt="1">
        <dgm:presLayoutVars>
          <dgm:bulletEnabled val="1"/>
        </dgm:presLayoutVars>
      </dgm:prSet>
      <dgm:spPr/>
      <dgm:t>
        <a:bodyPr/>
        <a:lstStyle/>
        <a:p>
          <a:pPr rtl="1"/>
          <a:endParaRPr lang="fa-IR"/>
        </a:p>
      </dgm:t>
    </dgm:pt>
    <dgm:pt modelId="{4EE33746-395B-44E6-95DD-AA1A452739DF}" type="pres">
      <dgm:prSet presAssocID="{5D7778BC-3DF6-49B1-95BC-06CADDD072D2}" presName="item1" presStyleLbl="node1" presStyleIdx="0" presStyleCnt="2">
        <dgm:presLayoutVars>
          <dgm:bulletEnabled val="1"/>
        </dgm:presLayoutVars>
      </dgm:prSet>
      <dgm:spPr/>
      <dgm:t>
        <a:bodyPr/>
        <a:lstStyle/>
        <a:p>
          <a:pPr rtl="1"/>
          <a:endParaRPr lang="fa-IR"/>
        </a:p>
      </dgm:t>
    </dgm:pt>
    <dgm:pt modelId="{5B42DBC1-EDBF-40A8-9CD2-92B8AFAF11DC}" type="pres">
      <dgm:prSet presAssocID="{30BD9373-282F-4AD0-9C78-8D82020BE453}" presName="item2" presStyleLbl="node1" presStyleIdx="1" presStyleCnt="2" custScaleX="131572" custScaleY="128026">
        <dgm:presLayoutVars>
          <dgm:bulletEnabled val="1"/>
        </dgm:presLayoutVars>
      </dgm:prSet>
      <dgm:spPr/>
      <dgm:t>
        <a:bodyPr/>
        <a:lstStyle/>
        <a:p>
          <a:pPr rtl="1"/>
          <a:endParaRPr lang="fa-IR"/>
        </a:p>
      </dgm:t>
    </dgm:pt>
    <dgm:pt modelId="{50304CD2-37E7-46C2-AF60-E4B0B1536A99}" type="pres">
      <dgm:prSet presAssocID="{9F9B43DF-DA74-4C74-8865-C723C6AE6045}" presName="funnel" presStyleLbl="trAlignAcc1" presStyleIdx="0" presStyleCnt="1"/>
      <dgm:spPr/>
    </dgm:pt>
  </dgm:ptLst>
  <dgm:cxnLst>
    <dgm:cxn modelId="{0BADC02E-27C2-40CC-90EB-8B5E6E7223AF}" type="presOf" srcId="{30BD9373-282F-4AD0-9C78-8D82020BE453}" destId="{9F7B7094-0E51-4F11-9072-F034790475FF}" srcOrd="0" destOrd="0" presId="urn:microsoft.com/office/officeart/2005/8/layout/funnel1"/>
    <dgm:cxn modelId="{5B3EB91B-39AB-47C1-88D9-CCC6A622DBE6}" srcId="{9F9B43DF-DA74-4C74-8865-C723C6AE6045}" destId="{30BD9373-282F-4AD0-9C78-8D82020BE453}" srcOrd="2" destOrd="0" parTransId="{9A7765F7-1C67-4631-897B-512AF4D3F9B8}" sibTransId="{B7E0C459-9C0B-4DEB-BAD7-58B6B5266407}"/>
    <dgm:cxn modelId="{545A1DA8-788F-404E-B823-90C5EA3DB6D1}" type="presOf" srcId="{5D7778BC-3DF6-49B1-95BC-06CADDD072D2}" destId="{4EE33746-395B-44E6-95DD-AA1A452739DF}" srcOrd="0" destOrd="0" presId="urn:microsoft.com/office/officeart/2005/8/layout/funnel1"/>
    <dgm:cxn modelId="{2D88A360-3FCF-42C6-A7F8-BC89AF7B7B64}" srcId="{9F9B43DF-DA74-4C74-8865-C723C6AE6045}" destId="{5D7778BC-3DF6-49B1-95BC-06CADDD072D2}" srcOrd="1" destOrd="0" parTransId="{9E5AA0B9-1886-4659-A6DC-B4FC92EEFACC}" sibTransId="{215F2E2F-A6BB-4E04-9613-860CC18616B5}"/>
    <dgm:cxn modelId="{BF163350-92D1-483F-9F2E-E71F08F2FA4D}" type="presOf" srcId="{9F9B43DF-DA74-4C74-8865-C723C6AE6045}" destId="{59D8A217-029E-4E77-9EE5-2A970B425DC2}" srcOrd="0" destOrd="0" presId="urn:microsoft.com/office/officeart/2005/8/layout/funnel1"/>
    <dgm:cxn modelId="{1E0C3310-7340-47FD-948F-8898C68A9524}" srcId="{9F9B43DF-DA74-4C74-8865-C723C6AE6045}" destId="{201ABF9F-0287-40E7-AA65-42C0B7701647}" srcOrd="0" destOrd="0" parTransId="{94384C6E-21B9-4B3E-938C-65509F440D29}" sibTransId="{A0B6AA47-3990-4D9A-B2E1-6A3C895B48D1}"/>
    <dgm:cxn modelId="{E239767D-2A81-4DE8-B64B-B81892AC22B7}" type="presOf" srcId="{201ABF9F-0287-40E7-AA65-42C0B7701647}" destId="{5B42DBC1-EDBF-40A8-9CD2-92B8AFAF11DC}" srcOrd="0" destOrd="0" presId="urn:microsoft.com/office/officeart/2005/8/layout/funnel1"/>
    <dgm:cxn modelId="{71CA64D0-5E92-4C84-8D1B-0EEE9F4C242B}" type="presParOf" srcId="{59D8A217-029E-4E77-9EE5-2A970B425DC2}" destId="{99B14BCB-106D-4AB3-9C92-CDE79147CA06}" srcOrd="0" destOrd="0" presId="urn:microsoft.com/office/officeart/2005/8/layout/funnel1"/>
    <dgm:cxn modelId="{089C08AD-FF42-4452-92A4-A25E255570D0}" type="presParOf" srcId="{59D8A217-029E-4E77-9EE5-2A970B425DC2}" destId="{D4D45AC5-E0A9-4603-9D4B-0CBB34D3AC97}" srcOrd="1" destOrd="0" presId="urn:microsoft.com/office/officeart/2005/8/layout/funnel1"/>
    <dgm:cxn modelId="{23FBA4EE-DB8D-485D-90CF-447014D60CE2}" type="presParOf" srcId="{59D8A217-029E-4E77-9EE5-2A970B425DC2}" destId="{9F7B7094-0E51-4F11-9072-F034790475FF}" srcOrd="2" destOrd="0" presId="urn:microsoft.com/office/officeart/2005/8/layout/funnel1"/>
    <dgm:cxn modelId="{A8CC6992-5E10-4707-8BFA-14777772581F}" type="presParOf" srcId="{59D8A217-029E-4E77-9EE5-2A970B425DC2}" destId="{4EE33746-395B-44E6-95DD-AA1A452739DF}" srcOrd="3" destOrd="0" presId="urn:microsoft.com/office/officeart/2005/8/layout/funnel1"/>
    <dgm:cxn modelId="{6B68545D-AC98-4F5F-AB5A-2F9820ACA2EA}" type="presParOf" srcId="{59D8A217-029E-4E77-9EE5-2A970B425DC2}" destId="{5B42DBC1-EDBF-40A8-9CD2-92B8AFAF11DC}" srcOrd="4" destOrd="0" presId="urn:microsoft.com/office/officeart/2005/8/layout/funnel1"/>
    <dgm:cxn modelId="{1A22210B-65F0-4E8E-9955-4DDA8FCDB3E8}" type="presParOf" srcId="{59D8A217-029E-4E77-9EE5-2A970B425DC2}" destId="{50304CD2-37E7-46C2-AF60-E4B0B1536A99}"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C3F49067-4C9C-4922-A1D8-D4CE958FF312}" type="presOf" srcId="{1242A2FF-1CC2-4DEE-8463-0780D3628492}" destId="{9EF2EFD3-23AF-4246-A8FD-0A9F77607807}" srcOrd="0" destOrd="0" presId="urn:microsoft.com/office/officeart/2005/8/layout/chevronAccent+Icon"/>
    <dgm:cxn modelId="{CFADE2AE-7EC4-48E8-87EA-0168E34FA4B9}" type="presOf" srcId="{CFFDAF6E-72BA-42CE-9D1B-516A3BDE036B}" destId="{0B86AF7F-B978-461E-8C4D-EA0083E9AE26}" srcOrd="0" destOrd="0" presId="urn:microsoft.com/office/officeart/2005/8/layout/chevronAccent+Icon"/>
    <dgm:cxn modelId="{A40F65D9-7D0F-4066-9E35-0CE548A1E415}" type="presOf" srcId="{393C1BDA-80B0-46E9-93AD-659FDCD97F81}" destId="{8865227F-A3A4-402F-B85B-1A5AB1C8CACE}" srcOrd="0" destOrd="0" presId="urn:microsoft.com/office/officeart/2005/8/layout/chevronAccent+Icon"/>
    <dgm:cxn modelId="{A5B11A4B-04B3-417D-B6FE-A190195B2E50}" type="presOf" srcId="{75DA5002-6769-4DAC-B275-DC2F74531022}" destId="{0B2CE502-4FB7-48FC-B19A-73CE3BC3A9C5}"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0A154BAE-2451-4DFB-B759-918125C9CD9A}" type="presOf" srcId="{58860B24-7872-4856-A2B4-CAE526F6A80B}" destId="{774D4EDE-8727-4C71-834E-9850DC48410B}" srcOrd="0" destOrd="0" presId="urn:microsoft.com/office/officeart/2005/8/layout/chevronAccent+Icon"/>
    <dgm:cxn modelId="{B041A32B-DF29-4098-9CF1-09165E0AF66F}" type="presOf" srcId="{20AE678D-6A5A-4F56-BB04-ED806454D63F}" destId="{C191F6BA-70F4-4B34-8272-95FBA6F9CC7A}"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00716620-57B4-4B0E-8DF7-3F9AC213F3BD}" type="presParOf" srcId="{0B86AF7F-B978-461E-8C4D-EA0083E9AE26}" destId="{EF824D7B-CDA7-4D0E-BB04-1F3A7EB0F2AF}" srcOrd="0" destOrd="0" presId="urn:microsoft.com/office/officeart/2005/8/layout/chevronAccent+Icon"/>
    <dgm:cxn modelId="{A3E4574D-3CCC-497C-8CE5-015C0328CEF2}" type="presParOf" srcId="{EF824D7B-CDA7-4D0E-BB04-1F3A7EB0F2AF}" destId="{A76095AB-4FF8-44DF-9BC0-BD3DEF4DBBE7}" srcOrd="0" destOrd="0" presId="urn:microsoft.com/office/officeart/2005/8/layout/chevronAccent+Icon"/>
    <dgm:cxn modelId="{824C560B-AB5C-40CC-87E2-E4C56017042C}" type="presParOf" srcId="{EF824D7B-CDA7-4D0E-BB04-1F3A7EB0F2AF}" destId="{C191F6BA-70F4-4B34-8272-95FBA6F9CC7A}" srcOrd="1" destOrd="0" presId="urn:microsoft.com/office/officeart/2005/8/layout/chevronAccent+Icon"/>
    <dgm:cxn modelId="{5898AD37-21B2-4347-AB66-584C5C4E8B40}" type="presParOf" srcId="{0B86AF7F-B978-461E-8C4D-EA0083E9AE26}" destId="{F6BF6632-1CEA-4350-9843-0AD453938B0D}" srcOrd="1" destOrd="0" presId="urn:microsoft.com/office/officeart/2005/8/layout/chevronAccent+Icon"/>
    <dgm:cxn modelId="{FE201072-C144-44DB-8CAB-F1C5C0D67A4E}" type="presParOf" srcId="{0B86AF7F-B978-461E-8C4D-EA0083E9AE26}" destId="{DE16284C-3CB1-49D8-8493-D7F80BB897A0}" srcOrd="2" destOrd="0" presId="urn:microsoft.com/office/officeart/2005/8/layout/chevronAccent+Icon"/>
    <dgm:cxn modelId="{E13F37ED-EEA4-440A-B863-AADED5C030CD}" type="presParOf" srcId="{DE16284C-3CB1-49D8-8493-D7F80BB897A0}" destId="{04D695A1-4EA9-4E39-A6A3-57DBC8CBA6D9}" srcOrd="0" destOrd="0" presId="urn:microsoft.com/office/officeart/2005/8/layout/chevronAccent+Icon"/>
    <dgm:cxn modelId="{B2EAAF19-9004-47CC-8546-8B4ED4335C8C}" type="presParOf" srcId="{DE16284C-3CB1-49D8-8493-D7F80BB897A0}" destId="{774D4EDE-8727-4C71-834E-9850DC48410B}" srcOrd="1" destOrd="0" presId="urn:microsoft.com/office/officeart/2005/8/layout/chevronAccent+Icon"/>
    <dgm:cxn modelId="{906640A1-7462-45C8-9C6B-DC2B7A385B3B}" type="presParOf" srcId="{0B86AF7F-B978-461E-8C4D-EA0083E9AE26}" destId="{9164B95A-7D0B-4972-B80D-51401FA895A4}" srcOrd="3" destOrd="0" presId="urn:microsoft.com/office/officeart/2005/8/layout/chevronAccent+Icon"/>
    <dgm:cxn modelId="{5BCBC0BF-D362-4C2C-89A4-42AFC1B643D9}" type="presParOf" srcId="{0B86AF7F-B978-461E-8C4D-EA0083E9AE26}" destId="{5D03550D-1347-4312-9206-8742D8F07C86}" srcOrd="4" destOrd="0" presId="urn:microsoft.com/office/officeart/2005/8/layout/chevronAccent+Icon"/>
    <dgm:cxn modelId="{9355EBA6-9651-4CDF-9ED8-4A711999266A}" type="presParOf" srcId="{5D03550D-1347-4312-9206-8742D8F07C86}" destId="{2315AD1E-3049-4702-B6DF-11CFA16A1373}" srcOrd="0" destOrd="0" presId="urn:microsoft.com/office/officeart/2005/8/layout/chevronAccent+Icon"/>
    <dgm:cxn modelId="{36798E63-BCE5-4236-B42F-DFF15FB67440}" type="presParOf" srcId="{5D03550D-1347-4312-9206-8742D8F07C86}" destId="{9EF2EFD3-23AF-4246-A8FD-0A9F77607807}" srcOrd="1" destOrd="0" presId="urn:microsoft.com/office/officeart/2005/8/layout/chevronAccent+Icon"/>
    <dgm:cxn modelId="{A61EC518-A25D-4AFB-8438-B784EF2BBF3C}" type="presParOf" srcId="{0B86AF7F-B978-461E-8C4D-EA0083E9AE26}" destId="{01A90D93-FEB1-48B3-BDEC-9AEEBAF54EF8}" srcOrd="5" destOrd="0" presId="urn:microsoft.com/office/officeart/2005/8/layout/chevronAccent+Icon"/>
    <dgm:cxn modelId="{4458DEC5-BF5A-4BAF-AF1D-EA0A4C7F302F}" type="presParOf" srcId="{0B86AF7F-B978-461E-8C4D-EA0083E9AE26}" destId="{1C2A6716-493B-4887-B345-189E7C69D43C}" srcOrd="6" destOrd="0" presId="urn:microsoft.com/office/officeart/2005/8/layout/chevronAccent+Icon"/>
    <dgm:cxn modelId="{A04554D4-8B9C-4F71-91E6-23BDE907E433}" type="presParOf" srcId="{1C2A6716-493B-4887-B345-189E7C69D43C}" destId="{469FA5FC-76F3-4B0D-9DB0-D7F8E758CD5A}" srcOrd="0" destOrd="0" presId="urn:microsoft.com/office/officeart/2005/8/layout/chevronAccent+Icon"/>
    <dgm:cxn modelId="{8215CE51-BD56-4322-91BE-6F9D8F8BE362}" type="presParOf" srcId="{1C2A6716-493B-4887-B345-189E7C69D43C}" destId="{0B2CE502-4FB7-48FC-B19A-73CE3BC3A9C5}" srcOrd="1" destOrd="0" presId="urn:microsoft.com/office/officeart/2005/8/layout/chevronAccent+Icon"/>
    <dgm:cxn modelId="{D876146E-601A-4B9E-ADFB-F709E65CC907}" type="presParOf" srcId="{0B86AF7F-B978-461E-8C4D-EA0083E9AE26}" destId="{871999B6-2273-41AB-8E36-BC4B4E04F4CD}" srcOrd="7" destOrd="0" presId="urn:microsoft.com/office/officeart/2005/8/layout/chevronAccent+Icon"/>
    <dgm:cxn modelId="{A8123A87-2024-4F30-8627-723F6DEC4ACD}" type="presParOf" srcId="{0B86AF7F-B978-461E-8C4D-EA0083E9AE26}" destId="{197BD0C6-D9A2-46E3-8C9E-5F4142EFA199}" srcOrd="8" destOrd="0" presId="urn:microsoft.com/office/officeart/2005/8/layout/chevronAccent+Icon"/>
    <dgm:cxn modelId="{212A44F6-CCD6-40B9-9547-70C5777B0E8B}" type="presParOf" srcId="{197BD0C6-D9A2-46E3-8C9E-5F4142EFA199}" destId="{426449A2-DEED-48BF-810C-73984FFC915D}" srcOrd="0" destOrd="0" presId="urn:microsoft.com/office/officeart/2005/8/layout/chevronAccent+Icon"/>
    <dgm:cxn modelId="{FA2E661F-A347-4078-83F8-62240F07F945}"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AE91DB6-8E15-45B4-B455-AFADE7D57735}" type="presOf" srcId="{75DA5002-6769-4DAC-B275-DC2F74531022}" destId="{0B2CE502-4FB7-48FC-B19A-73CE3BC3A9C5}" srcOrd="0" destOrd="0" presId="urn:microsoft.com/office/officeart/2005/8/layout/chevronAccent+Icon"/>
    <dgm:cxn modelId="{6480EDF8-63EA-49B2-852E-DACA44B07E30}" type="presOf" srcId="{CFFDAF6E-72BA-42CE-9D1B-516A3BDE036B}" destId="{0B86AF7F-B978-461E-8C4D-EA0083E9AE26}"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CE1B118-4082-499B-96DE-DFBFF8DAFEEF}" type="presOf" srcId="{393C1BDA-80B0-46E9-93AD-659FDCD97F81}" destId="{8865227F-A3A4-402F-B85B-1A5AB1C8CACE}"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7A66CF3E-9A01-4AB1-9196-09A291427394}" type="presOf" srcId="{58860B24-7872-4856-A2B4-CAE526F6A80B}" destId="{774D4EDE-8727-4C71-834E-9850DC48410B}" srcOrd="0" destOrd="0" presId="urn:microsoft.com/office/officeart/2005/8/layout/chevronAccent+Icon"/>
    <dgm:cxn modelId="{61107148-4B0B-4531-8ACE-44100D35F37C}" type="presOf" srcId="{1242A2FF-1CC2-4DEE-8463-0780D3628492}" destId="{9EF2EFD3-23AF-4246-A8FD-0A9F77607807}" srcOrd="0" destOrd="0" presId="urn:microsoft.com/office/officeart/2005/8/layout/chevronAccent+Icon"/>
    <dgm:cxn modelId="{741BEAD2-12A3-413F-A198-07966CFC6F1F}" type="presOf" srcId="{20AE678D-6A5A-4F56-BB04-ED806454D63F}" destId="{C191F6BA-70F4-4B34-8272-95FBA6F9CC7A}"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1B64C8F4-0781-41C3-BCFF-B075A0C27911}" type="presParOf" srcId="{0B86AF7F-B978-461E-8C4D-EA0083E9AE26}" destId="{EF824D7B-CDA7-4D0E-BB04-1F3A7EB0F2AF}" srcOrd="0" destOrd="0" presId="urn:microsoft.com/office/officeart/2005/8/layout/chevronAccent+Icon"/>
    <dgm:cxn modelId="{9A6D8D26-C2FB-4A18-AE1A-428016C34520}" type="presParOf" srcId="{EF824D7B-CDA7-4D0E-BB04-1F3A7EB0F2AF}" destId="{A76095AB-4FF8-44DF-9BC0-BD3DEF4DBBE7}" srcOrd="0" destOrd="0" presId="urn:microsoft.com/office/officeart/2005/8/layout/chevronAccent+Icon"/>
    <dgm:cxn modelId="{4EB98A46-FABE-4AB8-83C9-2C4DA45CB12A}" type="presParOf" srcId="{EF824D7B-CDA7-4D0E-BB04-1F3A7EB0F2AF}" destId="{C191F6BA-70F4-4B34-8272-95FBA6F9CC7A}" srcOrd="1" destOrd="0" presId="urn:microsoft.com/office/officeart/2005/8/layout/chevronAccent+Icon"/>
    <dgm:cxn modelId="{308FB051-5804-43C7-B203-8A58499B50F0}" type="presParOf" srcId="{0B86AF7F-B978-461E-8C4D-EA0083E9AE26}" destId="{F6BF6632-1CEA-4350-9843-0AD453938B0D}" srcOrd="1" destOrd="0" presId="urn:microsoft.com/office/officeart/2005/8/layout/chevronAccent+Icon"/>
    <dgm:cxn modelId="{12CD6BC6-3095-4A26-9A51-E9813C0C6CBA}" type="presParOf" srcId="{0B86AF7F-B978-461E-8C4D-EA0083E9AE26}" destId="{DE16284C-3CB1-49D8-8493-D7F80BB897A0}" srcOrd="2" destOrd="0" presId="urn:microsoft.com/office/officeart/2005/8/layout/chevronAccent+Icon"/>
    <dgm:cxn modelId="{29FE7BFE-DF72-41A6-B895-A1B308A83CAD}" type="presParOf" srcId="{DE16284C-3CB1-49D8-8493-D7F80BB897A0}" destId="{04D695A1-4EA9-4E39-A6A3-57DBC8CBA6D9}" srcOrd="0" destOrd="0" presId="urn:microsoft.com/office/officeart/2005/8/layout/chevronAccent+Icon"/>
    <dgm:cxn modelId="{3443548E-9390-423A-B830-EA4D687C892D}" type="presParOf" srcId="{DE16284C-3CB1-49D8-8493-D7F80BB897A0}" destId="{774D4EDE-8727-4C71-834E-9850DC48410B}" srcOrd="1" destOrd="0" presId="urn:microsoft.com/office/officeart/2005/8/layout/chevronAccent+Icon"/>
    <dgm:cxn modelId="{FAD8FC11-E6AF-4012-B179-B727E7415CC4}" type="presParOf" srcId="{0B86AF7F-B978-461E-8C4D-EA0083E9AE26}" destId="{9164B95A-7D0B-4972-B80D-51401FA895A4}" srcOrd="3" destOrd="0" presId="urn:microsoft.com/office/officeart/2005/8/layout/chevronAccent+Icon"/>
    <dgm:cxn modelId="{97B0C172-7989-4F40-82BA-5467D1E0C086}" type="presParOf" srcId="{0B86AF7F-B978-461E-8C4D-EA0083E9AE26}" destId="{5D03550D-1347-4312-9206-8742D8F07C86}" srcOrd="4" destOrd="0" presId="urn:microsoft.com/office/officeart/2005/8/layout/chevronAccent+Icon"/>
    <dgm:cxn modelId="{234BA89F-8F16-4737-9A04-2C7D86D8B870}" type="presParOf" srcId="{5D03550D-1347-4312-9206-8742D8F07C86}" destId="{2315AD1E-3049-4702-B6DF-11CFA16A1373}" srcOrd="0" destOrd="0" presId="urn:microsoft.com/office/officeart/2005/8/layout/chevronAccent+Icon"/>
    <dgm:cxn modelId="{BACDFC07-2F17-4A6E-AC35-F6C0E2530596}" type="presParOf" srcId="{5D03550D-1347-4312-9206-8742D8F07C86}" destId="{9EF2EFD3-23AF-4246-A8FD-0A9F77607807}" srcOrd="1" destOrd="0" presId="urn:microsoft.com/office/officeart/2005/8/layout/chevronAccent+Icon"/>
    <dgm:cxn modelId="{A764FCF4-F320-44D5-8CB8-DD957956CCA1}" type="presParOf" srcId="{0B86AF7F-B978-461E-8C4D-EA0083E9AE26}" destId="{01A90D93-FEB1-48B3-BDEC-9AEEBAF54EF8}" srcOrd="5" destOrd="0" presId="urn:microsoft.com/office/officeart/2005/8/layout/chevronAccent+Icon"/>
    <dgm:cxn modelId="{DC9A5AFD-2A6E-4994-BC36-9D277A5C3AB3}" type="presParOf" srcId="{0B86AF7F-B978-461E-8C4D-EA0083E9AE26}" destId="{1C2A6716-493B-4887-B345-189E7C69D43C}" srcOrd="6" destOrd="0" presId="urn:microsoft.com/office/officeart/2005/8/layout/chevronAccent+Icon"/>
    <dgm:cxn modelId="{7A06A699-4E67-4932-8066-39D0443A5A20}" type="presParOf" srcId="{1C2A6716-493B-4887-B345-189E7C69D43C}" destId="{469FA5FC-76F3-4B0D-9DB0-D7F8E758CD5A}" srcOrd="0" destOrd="0" presId="urn:microsoft.com/office/officeart/2005/8/layout/chevronAccent+Icon"/>
    <dgm:cxn modelId="{F08F3F70-1B4D-4866-BD43-0B4C3EE59196}" type="presParOf" srcId="{1C2A6716-493B-4887-B345-189E7C69D43C}" destId="{0B2CE502-4FB7-48FC-B19A-73CE3BC3A9C5}" srcOrd="1" destOrd="0" presId="urn:microsoft.com/office/officeart/2005/8/layout/chevronAccent+Icon"/>
    <dgm:cxn modelId="{C5B9CE4F-9285-4C62-920D-CEC7BB76E64E}" type="presParOf" srcId="{0B86AF7F-B978-461E-8C4D-EA0083E9AE26}" destId="{871999B6-2273-41AB-8E36-BC4B4E04F4CD}" srcOrd="7" destOrd="0" presId="urn:microsoft.com/office/officeart/2005/8/layout/chevronAccent+Icon"/>
    <dgm:cxn modelId="{C1C2B1F6-AE3A-43D0-A54D-BDDBCEC4FFB2}" type="presParOf" srcId="{0B86AF7F-B978-461E-8C4D-EA0083E9AE26}" destId="{197BD0C6-D9A2-46E3-8C9E-5F4142EFA199}" srcOrd="8" destOrd="0" presId="urn:microsoft.com/office/officeart/2005/8/layout/chevronAccent+Icon"/>
    <dgm:cxn modelId="{F6F510AE-82DE-439B-928B-8AEB768D510F}" type="presParOf" srcId="{197BD0C6-D9A2-46E3-8C9E-5F4142EFA199}" destId="{426449A2-DEED-48BF-810C-73984FFC915D}" srcOrd="0" destOrd="0" presId="urn:microsoft.com/office/officeart/2005/8/layout/chevronAccent+Icon"/>
    <dgm:cxn modelId="{E196A9CF-EDA8-45D1-BF09-204F2307ED72}"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1DCD762C-C3E7-4416-8629-703C493183A5}" type="presOf" srcId="{CFFDAF6E-72BA-42CE-9D1B-516A3BDE036B}" destId="{0B86AF7F-B978-461E-8C4D-EA0083E9AE26}"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7850E1C8-4FA8-4C93-A7A3-DEB6ED6B9159}" type="presOf" srcId="{20AE678D-6A5A-4F56-BB04-ED806454D63F}" destId="{C191F6BA-70F4-4B34-8272-95FBA6F9CC7A}"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031B56F1-64EE-48E5-A7F9-57C88887E3CF}" type="presOf" srcId="{58860B24-7872-4856-A2B4-CAE526F6A80B}" destId="{774D4EDE-8727-4C71-834E-9850DC48410B}" srcOrd="0" destOrd="0" presId="urn:microsoft.com/office/officeart/2005/8/layout/chevronAccent+Icon"/>
    <dgm:cxn modelId="{3C0F7F0F-B4C3-440B-BEB4-48E01C261E41}" type="presOf" srcId="{75DA5002-6769-4DAC-B275-DC2F74531022}" destId="{0B2CE502-4FB7-48FC-B19A-73CE3BC3A9C5}" srcOrd="0" destOrd="0" presId="urn:microsoft.com/office/officeart/2005/8/layout/chevronAccent+Icon"/>
    <dgm:cxn modelId="{162839A2-DBE0-484F-AD39-198B6C623E7A}" type="presOf" srcId="{393C1BDA-80B0-46E9-93AD-659FDCD97F81}" destId="{8865227F-A3A4-402F-B85B-1A5AB1C8CACE}" srcOrd="0" destOrd="0" presId="urn:microsoft.com/office/officeart/2005/8/layout/chevronAccent+Icon"/>
    <dgm:cxn modelId="{EFC14647-51B1-4D3B-BCC8-363F000028B7}" type="presOf" srcId="{1242A2FF-1CC2-4DEE-8463-0780D3628492}" destId="{9EF2EFD3-23AF-4246-A8FD-0A9F77607807}"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49C8EC25-F0AC-486B-A203-1A63A34488B2}" type="presParOf" srcId="{0B86AF7F-B978-461E-8C4D-EA0083E9AE26}" destId="{EF824D7B-CDA7-4D0E-BB04-1F3A7EB0F2AF}" srcOrd="0" destOrd="0" presId="urn:microsoft.com/office/officeart/2005/8/layout/chevronAccent+Icon"/>
    <dgm:cxn modelId="{4B3D8059-6573-4717-9EC9-822D35EBCAD9}" type="presParOf" srcId="{EF824D7B-CDA7-4D0E-BB04-1F3A7EB0F2AF}" destId="{A76095AB-4FF8-44DF-9BC0-BD3DEF4DBBE7}" srcOrd="0" destOrd="0" presId="urn:microsoft.com/office/officeart/2005/8/layout/chevronAccent+Icon"/>
    <dgm:cxn modelId="{DBE1440C-9E4D-4957-8D51-522AE5A264EE}" type="presParOf" srcId="{EF824D7B-CDA7-4D0E-BB04-1F3A7EB0F2AF}" destId="{C191F6BA-70F4-4B34-8272-95FBA6F9CC7A}" srcOrd="1" destOrd="0" presId="urn:microsoft.com/office/officeart/2005/8/layout/chevronAccent+Icon"/>
    <dgm:cxn modelId="{3BA86E1F-9277-4DFD-A40C-3890B6734D10}" type="presParOf" srcId="{0B86AF7F-B978-461E-8C4D-EA0083E9AE26}" destId="{F6BF6632-1CEA-4350-9843-0AD453938B0D}" srcOrd="1" destOrd="0" presId="urn:microsoft.com/office/officeart/2005/8/layout/chevronAccent+Icon"/>
    <dgm:cxn modelId="{8E5B3008-042F-452E-89F8-9BBE3FF78133}" type="presParOf" srcId="{0B86AF7F-B978-461E-8C4D-EA0083E9AE26}" destId="{DE16284C-3CB1-49D8-8493-D7F80BB897A0}" srcOrd="2" destOrd="0" presId="urn:microsoft.com/office/officeart/2005/8/layout/chevronAccent+Icon"/>
    <dgm:cxn modelId="{6CFF38C6-7161-4879-845D-AFC9B78038FB}" type="presParOf" srcId="{DE16284C-3CB1-49D8-8493-D7F80BB897A0}" destId="{04D695A1-4EA9-4E39-A6A3-57DBC8CBA6D9}" srcOrd="0" destOrd="0" presId="urn:microsoft.com/office/officeart/2005/8/layout/chevronAccent+Icon"/>
    <dgm:cxn modelId="{2945983D-7DB0-4346-85A9-33C387A20148}" type="presParOf" srcId="{DE16284C-3CB1-49D8-8493-D7F80BB897A0}" destId="{774D4EDE-8727-4C71-834E-9850DC48410B}" srcOrd="1" destOrd="0" presId="urn:microsoft.com/office/officeart/2005/8/layout/chevronAccent+Icon"/>
    <dgm:cxn modelId="{7AA045EB-C6E6-4BDE-A9D1-ACD55A2ABA17}" type="presParOf" srcId="{0B86AF7F-B978-461E-8C4D-EA0083E9AE26}" destId="{9164B95A-7D0B-4972-B80D-51401FA895A4}" srcOrd="3" destOrd="0" presId="urn:microsoft.com/office/officeart/2005/8/layout/chevronAccent+Icon"/>
    <dgm:cxn modelId="{2EB01153-A5C0-40DA-8770-73B9E22652C3}" type="presParOf" srcId="{0B86AF7F-B978-461E-8C4D-EA0083E9AE26}" destId="{5D03550D-1347-4312-9206-8742D8F07C86}" srcOrd="4" destOrd="0" presId="urn:microsoft.com/office/officeart/2005/8/layout/chevronAccent+Icon"/>
    <dgm:cxn modelId="{37019B35-FC4E-48B2-A93B-E80BFDCDF522}" type="presParOf" srcId="{5D03550D-1347-4312-9206-8742D8F07C86}" destId="{2315AD1E-3049-4702-B6DF-11CFA16A1373}" srcOrd="0" destOrd="0" presId="urn:microsoft.com/office/officeart/2005/8/layout/chevronAccent+Icon"/>
    <dgm:cxn modelId="{9CFB3337-0D19-46E2-B719-66CA6C969445}" type="presParOf" srcId="{5D03550D-1347-4312-9206-8742D8F07C86}" destId="{9EF2EFD3-23AF-4246-A8FD-0A9F77607807}" srcOrd="1" destOrd="0" presId="urn:microsoft.com/office/officeart/2005/8/layout/chevronAccent+Icon"/>
    <dgm:cxn modelId="{0E7A758E-4DCE-45EF-96FF-3F1CF1F66D82}" type="presParOf" srcId="{0B86AF7F-B978-461E-8C4D-EA0083E9AE26}" destId="{01A90D93-FEB1-48B3-BDEC-9AEEBAF54EF8}" srcOrd="5" destOrd="0" presId="urn:microsoft.com/office/officeart/2005/8/layout/chevronAccent+Icon"/>
    <dgm:cxn modelId="{0E454899-C57C-4482-AAD5-22285476B320}" type="presParOf" srcId="{0B86AF7F-B978-461E-8C4D-EA0083E9AE26}" destId="{1C2A6716-493B-4887-B345-189E7C69D43C}" srcOrd="6" destOrd="0" presId="urn:microsoft.com/office/officeart/2005/8/layout/chevronAccent+Icon"/>
    <dgm:cxn modelId="{8A629358-0FC7-4C2D-9801-D898572DA86B}" type="presParOf" srcId="{1C2A6716-493B-4887-B345-189E7C69D43C}" destId="{469FA5FC-76F3-4B0D-9DB0-D7F8E758CD5A}" srcOrd="0" destOrd="0" presId="urn:microsoft.com/office/officeart/2005/8/layout/chevronAccent+Icon"/>
    <dgm:cxn modelId="{50182BBD-9A46-4905-A566-F7335BC266FF}" type="presParOf" srcId="{1C2A6716-493B-4887-B345-189E7C69D43C}" destId="{0B2CE502-4FB7-48FC-B19A-73CE3BC3A9C5}" srcOrd="1" destOrd="0" presId="urn:microsoft.com/office/officeart/2005/8/layout/chevronAccent+Icon"/>
    <dgm:cxn modelId="{3372F115-98A1-49C7-A787-11E2365E23B6}" type="presParOf" srcId="{0B86AF7F-B978-461E-8C4D-EA0083E9AE26}" destId="{871999B6-2273-41AB-8E36-BC4B4E04F4CD}" srcOrd="7" destOrd="0" presId="urn:microsoft.com/office/officeart/2005/8/layout/chevronAccent+Icon"/>
    <dgm:cxn modelId="{742AE27F-B772-4C32-BBF5-05878D1968F2}" type="presParOf" srcId="{0B86AF7F-B978-461E-8C4D-EA0083E9AE26}" destId="{197BD0C6-D9A2-46E3-8C9E-5F4142EFA199}" srcOrd="8" destOrd="0" presId="urn:microsoft.com/office/officeart/2005/8/layout/chevronAccent+Icon"/>
    <dgm:cxn modelId="{EA2807C7-7129-4A32-8387-5B4BB8838054}" type="presParOf" srcId="{197BD0C6-D9A2-46E3-8C9E-5F4142EFA199}" destId="{426449A2-DEED-48BF-810C-73984FFC915D}" srcOrd="0" destOrd="0" presId="urn:microsoft.com/office/officeart/2005/8/layout/chevronAccent+Icon"/>
    <dgm:cxn modelId="{D090D964-3638-4CFC-8179-1F9F6760C630}"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4735B2-4AA0-4B01-B352-BC9E96D43B57}" srcId="{CFFDAF6E-72BA-42CE-9D1B-516A3BDE036B}" destId="{58860B24-7872-4856-A2B4-CAE526F6A80B}" srcOrd="1" destOrd="0" parTransId="{BDACA797-D0B8-476C-863D-9BA8B3DFAC93}" sibTransId="{489A19C3-F3EC-4B89-9BC6-6796ACBE69C6}"/>
    <dgm:cxn modelId="{2352C239-5CC2-47E8-B269-424889299CE5}" srcId="{CFFDAF6E-72BA-42CE-9D1B-516A3BDE036B}" destId="{20AE678D-6A5A-4F56-BB04-ED806454D63F}" srcOrd="0" destOrd="0" parTransId="{D9C70E41-5478-4290-B867-F0C9AA2850C5}" sibTransId="{619A9777-52BF-4FCF-9893-D77A6558F00A}"/>
    <dgm:cxn modelId="{BC3FF0F0-38DF-4984-B815-80188713F9CC}" srcId="{CFFDAF6E-72BA-42CE-9D1B-516A3BDE036B}" destId="{1242A2FF-1CC2-4DEE-8463-0780D3628492}" srcOrd="2" destOrd="0" parTransId="{86DF1E4F-84B3-43FE-A559-282688D62554}" sibTransId="{1D75E4E6-23C7-4A19-9AD1-89B035A5EEB5}"/>
    <dgm:cxn modelId="{145A3707-0269-4610-8526-5D8202BF6B96}" type="presOf" srcId="{393C1BDA-80B0-46E9-93AD-659FDCD97F81}" destId="{8865227F-A3A4-402F-B85B-1A5AB1C8CACE}" srcOrd="0" destOrd="0" presId="urn:microsoft.com/office/officeart/2005/8/layout/chevronAccent+Icon"/>
    <dgm:cxn modelId="{BAB3E921-F8B0-4824-810E-33FC601E64EE}" srcId="{CFFDAF6E-72BA-42CE-9D1B-516A3BDE036B}" destId="{75DA5002-6769-4DAC-B275-DC2F74531022}" srcOrd="3" destOrd="0" parTransId="{0813F574-AB84-4760-BB1E-0A021AA40C3C}" sibTransId="{5DBB9FDD-57B6-4C54-873D-662E6E39EDFC}"/>
    <dgm:cxn modelId="{B4A9926B-EE97-41A5-8548-8175FFDDDB8A}" type="presOf" srcId="{58860B24-7872-4856-A2B4-CAE526F6A80B}" destId="{774D4EDE-8727-4C71-834E-9850DC48410B}" srcOrd="0" destOrd="0" presId="urn:microsoft.com/office/officeart/2005/8/layout/chevronAccent+Icon"/>
    <dgm:cxn modelId="{4ED89EB1-B028-48B1-B372-D33DD1DD01C6}" type="presOf" srcId="{CFFDAF6E-72BA-42CE-9D1B-516A3BDE036B}" destId="{0B86AF7F-B978-461E-8C4D-EA0083E9AE26}" srcOrd="0" destOrd="0" presId="urn:microsoft.com/office/officeart/2005/8/layout/chevronAccent+Icon"/>
    <dgm:cxn modelId="{163BAC19-F722-4A66-8298-A03BF232EEFB}" type="presOf" srcId="{1242A2FF-1CC2-4DEE-8463-0780D3628492}" destId="{9EF2EFD3-23AF-4246-A8FD-0A9F77607807}" srcOrd="0" destOrd="0" presId="urn:microsoft.com/office/officeart/2005/8/layout/chevronAccent+Icon"/>
    <dgm:cxn modelId="{52BAD8A6-5CA8-490E-B479-995A5D53A1E0}" type="presOf" srcId="{75DA5002-6769-4DAC-B275-DC2F74531022}" destId="{0B2CE502-4FB7-48FC-B19A-73CE3BC3A9C5}"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165632F2-5ABC-4175-A643-9B0394659774}" type="presOf" srcId="{20AE678D-6A5A-4F56-BB04-ED806454D63F}" destId="{C191F6BA-70F4-4B34-8272-95FBA6F9CC7A}" srcOrd="0" destOrd="0" presId="urn:microsoft.com/office/officeart/2005/8/layout/chevronAccent+Icon"/>
    <dgm:cxn modelId="{2A9ECBA1-6520-489F-A71C-9F6D7F030BCA}" type="presParOf" srcId="{0B86AF7F-B978-461E-8C4D-EA0083E9AE26}" destId="{EF824D7B-CDA7-4D0E-BB04-1F3A7EB0F2AF}" srcOrd="0" destOrd="0" presId="urn:microsoft.com/office/officeart/2005/8/layout/chevronAccent+Icon"/>
    <dgm:cxn modelId="{8A9A14AE-27BD-49CA-89C3-9F9D900C12BA}" type="presParOf" srcId="{EF824D7B-CDA7-4D0E-BB04-1F3A7EB0F2AF}" destId="{A76095AB-4FF8-44DF-9BC0-BD3DEF4DBBE7}" srcOrd="0" destOrd="0" presId="urn:microsoft.com/office/officeart/2005/8/layout/chevronAccent+Icon"/>
    <dgm:cxn modelId="{407DCD69-F290-464A-8B0A-060001B0B5A2}" type="presParOf" srcId="{EF824D7B-CDA7-4D0E-BB04-1F3A7EB0F2AF}" destId="{C191F6BA-70F4-4B34-8272-95FBA6F9CC7A}" srcOrd="1" destOrd="0" presId="urn:microsoft.com/office/officeart/2005/8/layout/chevronAccent+Icon"/>
    <dgm:cxn modelId="{D079E4A0-1B0B-4FB0-B5A0-C81C49FFDC8F}" type="presParOf" srcId="{0B86AF7F-B978-461E-8C4D-EA0083E9AE26}" destId="{F6BF6632-1CEA-4350-9843-0AD453938B0D}" srcOrd="1" destOrd="0" presId="urn:microsoft.com/office/officeart/2005/8/layout/chevronAccent+Icon"/>
    <dgm:cxn modelId="{B2C056AC-C99F-4C86-8659-F4E995A5EDD8}" type="presParOf" srcId="{0B86AF7F-B978-461E-8C4D-EA0083E9AE26}" destId="{DE16284C-3CB1-49D8-8493-D7F80BB897A0}" srcOrd="2" destOrd="0" presId="urn:microsoft.com/office/officeart/2005/8/layout/chevronAccent+Icon"/>
    <dgm:cxn modelId="{67161AF0-F702-4D18-88DD-EF6E01BACB5C}" type="presParOf" srcId="{DE16284C-3CB1-49D8-8493-D7F80BB897A0}" destId="{04D695A1-4EA9-4E39-A6A3-57DBC8CBA6D9}" srcOrd="0" destOrd="0" presId="urn:microsoft.com/office/officeart/2005/8/layout/chevronAccent+Icon"/>
    <dgm:cxn modelId="{8C102C90-2D9F-4BC8-A8C9-E8E4FAD8FF0E}" type="presParOf" srcId="{DE16284C-3CB1-49D8-8493-D7F80BB897A0}" destId="{774D4EDE-8727-4C71-834E-9850DC48410B}" srcOrd="1" destOrd="0" presId="urn:microsoft.com/office/officeart/2005/8/layout/chevronAccent+Icon"/>
    <dgm:cxn modelId="{BD873DC0-756B-4E9B-ABEC-4DC1099776E7}" type="presParOf" srcId="{0B86AF7F-B978-461E-8C4D-EA0083E9AE26}" destId="{9164B95A-7D0B-4972-B80D-51401FA895A4}" srcOrd="3" destOrd="0" presId="urn:microsoft.com/office/officeart/2005/8/layout/chevronAccent+Icon"/>
    <dgm:cxn modelId="{5AEDCA23-1123-42B3-880E-6D03867EC799}" type="presParOf" srcId="{0B86AF7F-B978-461E-8C4D-EA0083E9AE26}" destId="{5D03550D-1347-4312-9206-8742D8F07C86}" srcOrd="4" destOrd="0" presId="urn:microsoft.com/office/officeart/2005/8/layout/chevronAccent+Icon"/>
    <dgm:cxn modelId="{D3FC0EDB-04C5-4755-BFF2-6B2728256AD9}" type="presParOf" srcId="{5D03550D-1347-4312-9206-8742D8F07C86}" destId="{2315AD1E-3049-4702-B6DF-11CFA16A1373}" srcOrd="0" destOrd="0" presId="urn:microsoft.com/office/officeart/2005/8/layout/chevronAccent+Icon"/>
    <dgm:cxn modelId="{E00BADCC-15B4-4B64-AD55-B796ABA00EFC}" type="presParOf" srcId="{5D03550D-1347-4312-9206-8742D8F07C86}" destId="{9EF2EFD3-23AF-4246-A8FD-0A9F77607807}" srcOrd="1" destOrd="0" presId="urn:microsoft.com/office/officeart/2005/8/layout/chevronAccent+Icon"/>
    <dgm:cxn modelId="{337E4CDF-A417-4703-B8B3-C1159E498F81}" type="presParOf" srcId="{0B86AF7F-B978-461E-8C4D-EA0083E9AE26}" destId="{01A90D93-FEB1-48B3-BDEC-9AEEBAF54EF8}" srcOrd="5" destOrd="0" presId="urn:microsoft.com/office/officeart/2005/8/layout/chevronAccent+Icon"/>
    <dgm:cxn modelId="{4A55CA88-6252-45E2-AEA9-2B4B1F02802C}" type="presParOf" srcId="{0B86AF7F-B978-461E-8C4D-EA0083E9AE26}" destId="{1C2A6716-493B-4887-B345-189E7C69D43C}" srcOrd="6" destOrd="0" presId="urn:microsoft.com/office/officeart/2005/8/layout/chevronAccent+Icon"/>
    <dgm:cxn modelId="{7A004017-7547-4126-8FD1-1DA60D2DFDF9}" type="presParOf" srcId="{1C2A6716-493B-4887-B345-189E7C69D43C}" destId="{469FA5FC-76F3-4B0D-9DB0-D7F8E758CD5A}" srcOrd="0" destOrd="0" presId="urn:microsoft.com/office/officeart/2005/8/layout/chevronAccent+Icon"/>
    <dgm:cxn modelId="{20928A76-34D1-4F2C-A4E7-E68023BC44E0}" type="presParOf" srcId="{1C2A6716-493B-4887-B345-189E7C69D43C}" destId="{0B2CE502-4FB7-48FC-B19A-73CE3BC3A9C5}" srcOrd="1" destOrd="0" presId="urn:microsoft.com/office/officeart/2005/8/layout/chevronAccent+Icon"/>
    <dgm:cxn modelId="{F82D4346-A1A4-4946-9BEA-D8C7B951C1BB}" type="presParOf" srcId="{0B86AF7F-B978-461E-8C4D-EA0083E9AE26}" destId="{871999B6-2273-41AB-8E36-BC4B4E04F4CD}" srcOrd="7" destOrd="0" presId="urn:microsoft.com/office/officeart/2005/8/layout/chevronAccent+Icon"/>
    <dgm:cxn modelId="{A2D09420-CA1E-46F2-B0E4-3C859123CD64}" type="presParOf" srcId="{0B86AF7F-B978-461E-8C4D-EA0083E9AE26}" destId="{197BD0C6-D9A2-46E3-8C9E-5F4142EFA199}" srcOrd="8" destOrd="0" presId="urn:microsoft.com/office/officeart/2005/8/layout/chevronAccent+Icon"/>
    <dgm:cxn modelId="{C3782359-2F1D-4109-897F-EC4CFEC76D8F}" type="presParOf" srcId="{197BD0C6-D9A2-46E3-8C9E-5F4142EFA199}" destId="{426449A2-DEED-48BF-810C-73984FFC915D}" srcOrd="0" destOrd="0" presId="urn:microsoft.com/office/officeart/2005/8/layout/chevronAccent+Icon"/>
    <dgm:cxn modelId="{4E91CED1-6E2B-45DB-967A-0BDC57424E76}"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81FEA1D5-D1BF-419A-8FC7-8F04C72FEAD9}" type="presOf" srcId="{393C1BDA-80B0-46E9-93AD-659FDCD97F81}" destId="{8865227F-A3A4-402F-B85B-1A5AB1C8CACE}"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2395C7E6-CAC3-4E91-835A-2708FC71181D}" type="presOf" srcId="{75DA5002-6769-4DAC-B275-DC2F74531022}" destId="{0B2CE502-4FB7-48FC-B19A-73CE3BC3A9C5}" srcOrd="0" destOrd="0" presId="urn:microsoft.com/office/officeart/2005/8/layout/chevronAccent+Icon"/>
    <dgm:cxn modelId="{2160A493-B465-4480-B04E-62242244EF8B}" type="presOf" srcId="{20AE678D-6A5A-4F56-BB04-ED806454D63F}" destId="{C191F6BA-70F4-4B34-8272-95FBA6F9CC7A}" srcOrd="0" destOrd="0" presId="urn:microsoft.com/office/officeart/2005/8/layout/chevronAccent+Icon"/>
    <dgm:cxn modelId="{DEB6D5B0-CD5E-4E27-8CB5-86002816D42B}" type="presOf" srcId="{CFFDAF6E-72BA-42CE-9D1B-516A3BDE036B}" destId="{0B86AF7F-B978-461E-8C4D-EA0083E9AE26}" srcOrd="0" destOrd="0" presId="urn:microsoft.com/office/officeart/2005/8/layout/chevronAccent+Icon"/>
    <dgm:cxn modelId="{7B9D4591-1077-4E08-9C1D-935CDBEB2345}" type="presOf" srcId="{58860B24-7872-4856-A2B4-CAE526F6A80B}" destId="{774D4EDE-8727-4C71-834E-9850DC48410B}"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8BC79EF4-1B6F-41B9-9548-2D02DDDBDDFE}" type="presOf" srcId="{1242A2FF-1CC2-4DEE-8463-0780D3628492}" destId="{9EF2EFD3-23AF-4246-A8FD-0A9F77607807}" srcOrd="0" destOrd="0" presId="urn:microsoft.com/office/officeart/2005/8/layout/chevronAccent+Icon"/>
    <dgm:cxn modelId="{20EFC2CC-DEC0-4ECB-8DDE-6F464EDA8712}" type="presParOf" srcId="{0B86AF7F-B978-461E-8C4D-EA0083E9AE26}" destId="{EF824D7B-CDA7-4D0E-BB04-1F3A7EB0F2AF}" srcOrd="0" destOrd="0" presId="urn:microsoft.com/office/officeart/2005/8/layout/chevronAccent+Icon"/>
    <dgm:cxn modelId="{E2EF07F0-44BE-4FB3-B436-92937FC0DD34}" type="presParOf" srcId="{EF824D7B-CDA7-4D0E-BB04-1F3A7EB0F2AF}" destId="{A76095AB-4FF8-44DF-9BC0-BD3DEF4DBBE7}" srcOrd="0" destOrd="0" presId="urn:microsoft.com/office/officeart/2005/8/layout/chevronAccent+Icon"/>
    <dgm:cxn modelId="{8CC64D20-95BF-4D9A-96E7-DCC81961FBE0}" type="presParOf" srcId="{EF824D7B-CDA7-4D0E-BB04-1F3A7EB0F2AF}" destId="{C191F6BA-70F4-4B34-8272-95FBA6F9CC7A}" srcOrd="1" destOrd="0" presId="urn:microsoft.com/office/officeart/2005/8/layout/chevronAccent+Icon"/>
    <dgm:cxn modelId="{99835B1E-92B1-4D67-B999-4EB94B1DA417}" type="presParOf" srcId="{0B86AF7F-B978-461E-8C4D-EA0083E9AE26}" destId="{F6BF6632-1CEA-4350-9843-0AD453938B0D}" srcOrd="1" destOrd="0" presId="urn:microsoft.com/office/officeart/2005/8/layout/chevronAccent+Icon"/>
    <dgm:cxn modelId="{EFC06A5C-0795-46DE-9555-DDDA46B3D26C}" type="presParOf" srcId="{0B86AF7F-B978-461E-8C4D-EA0083E9AE26}" destId="{DE16284C-3CB1-49D8-8493-D7F80BB897A0}" srcOrd="2" destOrd="0" presId="urn:microsoft.com/office/officeart/2005/8/layout/chevronAccent+Icon"/>
    <dgm:cxn modelId="{176CD111-A734-4141-ADF8-B74EDE753F58}" type="presParOf" srcId="{DE16284C-3CB1-49D8-8493-D7F80BB897A0}" destId="{04D695A1-4EA9-4E39-A6A3-57DBC8CBA6D9}" srcOrd="0" destOrd="0" presId="urn:microsoft.com/office/officeart/2005/8/layout/chevronAccent+Icon"/>
    <dgm:cxn modelId="{26A2E2C6-1622-436E-8E18-6E05D355CA05}" type="presParOf" srcId="{DE16284C-3CB1-49D8-8493-D7F80BB897A0}" destId="{774D4EDE-8727-4C71-834E-9850DC48410B}" srcOrd="1" destOrd="0" presId="urn:microsoft.com/office/officeart/2005/8/layout/chevronAccent+Icon"/>
    <dgm:cxn modelId="{F349F1DD-472B-4B6A-AD07-02BD1E5C344F}" type="presParOf" srcId="{0B86AF7F-B978-461E-8C4D-EA0083E9AE26}" destId="{9164B95A-7D0B-4972-B80D-51401FA895A4}" srcOrd="3" destOrd="0" presId="urn:microsoft.com/office/officeart/2005/8/layout/chevronAccent+Icon"/>
    <dgm:cxn modelId="{4EBD2255-1F53-47B4-BCE0-45BAEDF824ED}" type="presParOf" srcId="{0B86AF7F-B978-461E-8C4D-EA0083E9AE26}" destId="{5D03550D-1347-4312-9206-8742D8F07C86}" srcOrd="4" destOrd="0" presId="urn:microsoft.com/office/officeart/2005/8/layout/chevronAccent+Icon"/>
    <dgm:cxn modelId="{505CF701-D44B-42EC-B73D-BC371A76957D}" type="presParOf" srcId="{5D03550D-1347-4312-9206-8742D8F07C86}" destId="{2315AD1E-3049-4702-B6DF-11CFA16A1373}" srcOrd="0" destOrd="0" presId="urn:microsoft.com/office/officeart/2005/8/layout/chevronAccent+Icon"/>
    <dgm:cxn modelId="{25E3F31E-F589-45B6-9CA2-BF9FD7E51CAD}" type="presParOf" srcId="{5D03550D-1347-4312-9206-8742D8F07C86}" destId="{9EF2EFD3-23AF-4246-A8FD-0A9F77607807}" srcOrd="1" destOrd="0" presId="urn:microsoft.com/office/officeart/2005/8/layout/chevronAccent+Icon"/>
    <dgm:cxn modelId="{3E13367E-13F1-4668-B0D8-64DC46845D45}" type="presParOf" srcId="{0B86AF7F-B978-461E-8C4D-EA0083E9AE26}" destId="{01A90D93-FEB1-48B3-BDEC-9AEEBAF54EF8}" srcOrd="5" destOrd="0" presId="urn:microsoft.com/office/officeart/2005/8/layout/chevronAccent+Icon"/>
    <dgm:cxn modelId="{149CEECD-593A-40CD-A470-485A7F3496EA}" type="presParOf" srcId="{0B86AF7F-B978-461E-8C4D-EA0083E9AE26}" destId="{1C2A6716-493B-4887-B345-189E7C69D43C}" srcOrd="6" destOrd="0" presId="urn:microsoft.com/office/officeart/2005/8/layout/chevronAccent+Icon"/>
    <dgm:cxn modelId="{B0AC5E1B-A837-487E-99F3-8F20798C374A}" type="presParOf" srcId="{1C2A6716-493B-4887-B345-189E7C69D43C}" destId="{469FA5FC-76F3-4B0D-9DB0-D7F8E758CD5A}" srcOrd="0" destOrd="0" presId="urn:microsoft.com/office/officeart/2005/8/layout/chevronAccent+Icon"/>
    <dgm:cxn modelId="{2F58EF36-011A-480D-9D67-4167EA075063}" type="presParOf" srcId="{1C2A6716-493B-4887-B345-189E7C69D43C}" destId="{0B2CE502-4FB7-48FC-B19A-73CE3BC3A9C5}" srcOrd="1" destOrd="0" presId="urn:microsoft.com/office/officeart/2005/8/layout/chevronAccent+Icon"/>
    <dgm:cxn modelId="{04FA0951-37F8-41C9-BE76-9D7A323AEC36}" type="presParOf" srcId="{0B86AF7F-B978-461E-8C4D-EA0083E9AE26}" destId="{871999B6-2273-41AB-8E36-BC4B4E04F4CD}" srcOrd="7" destOrd="0" presId="urn:microsoft.com/office/officeart/2005/8/layout/chevronAccent+Icon"/>
    <dgm:cxn modelId="{C33B5137-3665-4A42-9F5E-8F66F1ECD30C}" type="presParOf" srcId="{0B86AF7F-B978-461E-8C4D-EA0083E9AE26}" destId="{197BD0C6-D9A2-46E3-8C9E-5F4142EFA199}" srcOrd="8" destOrd="0" presId="urn:microsoft.com/office/officeart/2005/8/layout/chevronAccent+Icon"/>
    <dgm:cxn modelId="{F5CCDFFD-D47A-4F3E-83C2-77CF1ECA920D}" type="presParOf" srcId="{197BD0C6-D9A2-46E3-8C9E-5F4142EFA199}" destId="{426449A2-DEED-48BF-810C-73984FFC915D}" srcOrd="0" destOrd="0" presId="urn:microsoft.com/office/officeart/2005/8/layout/chevronAccent+Icon"/>
    <dgm:cxn modelId="{D83487BA-0F80-4E32-B225-6CA1F725A68B}"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4735B2-4AA0-4B01-B352-BC9E96D43B57}" srcId="{CFFDAF6E-72BA-42CE-9D1B-516A3BDE036B}" destId="{58860B24-7872-4856-A2B4-CAE526F6A80B}" srcOrd="1" destOrd="0" parTransId="{BDACA797-D0B8-476C-863D-9BA8B3DFAC93}" sibTransId="{489A19C3-F3EC-4B89-9BC6-6796ACBE69C6}"/>
    <dgm:cxn modelId="{C7A85DAC-77B6-4CE6-860F-063EB2857039}" type="presOf" srcId="{393C1BDA-80B0-46E9-93AD-659FDCD97F81}" destId="{8865227F-A3A4-402F-B85B-1A5AB1C8CACE}" srcOrd="0" destOrd="0" presId="urn:microsoft.com/office/officeart/2005/8/layout/chevronAccent+Icon"/>
    <dgm:cxn modelId="{2352C239-5CC2-47E8-B269-424889299CE5}" srcId="{CFFDAF6E-72BA-42CE-9D1B-516A3BDE036B}" destId="{20AE678D-6A5A-4F56-BB04-ED806454D63F}" srcOrd="0" destOrd="0" parTransId="{D9C70E41-5478-4290-B867-F0C9AA2850C5}" sibTransId="{619A9777-52BF-4FCF-9893-D77A6558F00A}"/>
    <dgm:cxn modelId="{BC3FF0F0-38DF-4984-B815-80188713F9CC}" srcId="{CFFDAF6E-72BA-42CE-9D1B-516A3BDE036B}" destId="{1242A2FF-1CC2-4DEE-8463-0780D3628492}" srcOrd="2" destOrd="0" parTransId="{86DF1E4F-84B3-43FE-A559-282688D62554}" sibTransId="{1D75E4E6-23C7-4A19-9AD1-89B035A5EEB5}"/>
    <dgm:cxn modelId="{BAB3E921-F8B0-4824-810E-33FC601E64EE}" srcId="{CFFDAF6E-72BA-42CE-9D1B-516A3BDE036B}" destId="{75DA5002-6769-4DAC-B275-DC2F74531022}" srcOrd="3" destOrd="0" parTransId="{0813F574-AB84-4760-BB1E-0A021AA40C3C}" sibTransId="{5DBB9FDD-57B6-4C54-873D-662E6E39EDFC}"/>
    <dgm:cxn modelId="{67B64F89-17BA-49E7-984C-E600F17F6E26}" type="presOf" srcId="{75DA5002-6769-4DAC-B275-DC2F74531022}" destId="{0B2CE502-4FB7-48FC-B19A-73CE3BC3A9C5}" srcOrd="0" destOrd="0" presId="urn:microsoft.com/office/officeart/2005/8/layout/chevronAccent+Icon"/>
    <dgm:cxn modelId="{B6778704-105D-41D2-99B8-7DBEA617FACC}" type="presOf" srcId="{20AE678D-6A5A-4F56-BB04-ED806454D63F}" destId="{C191F6BA-70F4-4B34-8272-95FBA6F9CC7A}" srcOrd="0" destOrd="0" presId="urn:microsoft.com/office/officeart/2005/8/layout/chevronAccent+Icon"/>
    <dgm:cxn modelId="{57864DFE-43B2-42E6-B151-00A0CC91C345}" type="presOf" srcId="{58860B24-7872-4856-A2B4-CAE526F6A80B}" destId="{774D4EDE-8727-4C71-834E-9850DC48410B}" srcOrd="0" destOrd="0" presId="urn:microsoft.com/office/officeart/2005/8/layout/chevronAccent+Icon"/>
    <dgm:cxn modelId="{FB58C1BD-9B48-4B9B-9DFD-29FA9DE01996}" type="presOf" srcId="{CFFDAF6E-72BA-42CE-9D1B-516A3BDE036B}" destId="{0B86AF7F-B978-461E-8C4D-EA0083E9AE26}" srcOrd="0" destOrd="0" presId="urn:microsoft.com/office/officeart/2005/8/layout/chevronAccent+Icon"/>
    <dgm:cxn modelId="{C5D441BF-1730-4915-9DA9-3BF4BDA344F2}" type="presOf" srcId="{1242A2FF-1CC2-4DEE-8463-0780D3628492}" destId="{9EF2EFD3-23AF-4246-A8FD-0A9F77607807}"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01AD0BCA-F7BC-4F2B-BAF4-1AD2A580DDF5}" type="presParOf" srcId="{0B86AF7F-B978-461E-8C4D-EA0083E9AE26}" destId="{EF824D7B-CDA7-4D0E-BB04-1F3A7EB0F2AF}" srcOrd="0" destOrd="0" presId="urn:microsoft.com/office/officeart/2005/8/layout/chevronAccent+Icon"/>
    <dgm:cxn modelId="{FD0D86C8-E45E-42AF-8452-E64E26EAFB05}" type="presParOf" srcId="{EF824D7B-CDA7-4D0E-BB04-1F3A7EB0F2AF}" destId="{A76095AB-4FF8-44DF-9BC0-BD3DEF4DBBE7}" srcOrd="0" destOrd="0" presId="urn:microsoft.com/office/officeart/2005/8/layout/chevronAccent+Icon"/>
    <dgm:cxn modelId="{B065CEBA-AE80-4B7D-9554-55B92D8C0FBD}" type="presParOf" srcId="{EF824D7B-CDA7-4D0E-BB04-1F3A7EB0F2AF}" destId="{C191F6BA-70F4-4B34-8272-95FBA6F9CC7A}" srcOrd="1" destOrd="0" presId="urn:microsoft.com/office/officeart/2005/8/layout/chevronAccent+Icon"/>
    <dgm:cxn modelId="{2F6002C9-98E4-4E03-BA6A-109A3DAE91F7}" type="presParOf" srcId="{0B86AF7F-B978-461E-8C4D-EA0083E9AE26}" destId="{F6BF6632-1CEA-4350-9843-0AD453938B0D}" srcOrd="1" destOrd="0" presId="urn:microsoft.com/office/officeart/2005/8/layout/chevronAccent+Icon"/>
    <dgm:cxn modelId="{CB3FAF98-4D81-4D59-80DE-B555136DCAAA}" type="presParOf" srcId="{0B86AF7F-B978-461E-8C4D-EA0083E9AE26}" destId="{DE16284C-3CB1-49D8-8493-D7F80BB897A0}" srcOrd="2" destOrd="0" presId="urn:microsoft.com/office/officeart/2005/8/layout/chevronAccent+Icon"/>
    <dgm:cxn modelId="{C63B249F-200B-4F91-B4A4-E3D0FCAC2950}" type="presParOf" srcId="{DE16284C-3CB1-49D8-8493-D7F80BB897A0}" destId="{04D695A1-4EA9-4E39-A6A3-57DBC8CBA6D9}" srcOrd="0" destOrd="0" presId="urn:microsoft.com/office/officeart/2005/8/layout/chevronAccent+Icon"/>
    <dgm:cxn modelId="{E3487426-DD60-44DC-9492-989A8506520D}" type="presParOf" srcId="{DE16284C-3CB1-49D8-8493-D7F80BB897A0}" destId="{774D4EDE-8727-4C71-834E-9850DC48410B}" srcOrd="1" destOrd="0" presId="urn:microsoft.com/office/officeart/2005/8/layout/chevronAccent+Icon"/>
    <dgm:cxn modelId="{BB05C593-F1E5-47CC-B897-674859623FC2}" type="presParOf" srcId="{0B86AF7F-B978-461E-8C4D-EA0083E9AE26}" destId="{9164B95A-7D0B-4972-B80D-51401FA895A4}" srcOrd="3" destOrd="0" presId="urn:microsoft.com/office/officeart/2005/8/layout/chevronAccent+Icon"/>
    <dgm:cxn modelId="{E52BB02B-0097-4115-BA6D-6123DAB05A59}" type="presParOf" srcId="{0B86AF7F-B978-461E-8C4D-EA0083E9AE26}" destId="{5D03550D-1347-4312-9206-8742D8F07C86}" srcOrd="4" destOrd="0" presId="urn:microsoft.com/office/officeart/2005/8/layout/chevronAccent+Icon"/>
    <dgm:cxn modelId="{6BF8FD04-5828-4945-AB25-1F2FD4289BDF}" type="presParOf" srcId="{5D03550D-1347-4312-9206-8742D8F07C86}" destId="{2315AD1E-3049-4702-B6DF-11CFA16A1373}" srcOrd="0" destOrd="0" presId="urn:microsoft.com/office/officeart/2005/8/layout/chevronAccent+Icon"/>
    <dgm:cxn modelId="{95874160-5C19-44C2-A980-382266ECDCF4}" type="presParOf" srcId="{5D03550D-1347-4312-9206-8742D8F07C86}" destId="{9EF2EFD3-23AF-4246-A8FD-0A9F77607807}" srcOrd="1" destOrd="0" presId="urn:microsoft.com/office/officeart/2005/8/layout/chevronAccent+Icon"/>
    <dgm:cxn modelId="{7349597B-502D-41CA-8B2C-0256690E1B7F}" type="presParOf" srcId="{0B86AF7F-B978-461E-8C4D-EA0083E9AE26}" destId="{01A90D93-FEB1-48B3-BDEC-9AEEBAF54EF8}" srcOrd="5" destOrd="0" presId="urn:microsoft.com/office/officeart/2005/8/layout/chevronAccent+Icon"/>
    <dgm:cxn modelId="{CBEB8B53-5040-41BA-A045-613476347F28}" type="presParOf" srcId="{0B86AF7F-B978-461E-8C4D-EA0083E9AE26}" destId="{1C2A6716-493B-4887-B345-189E7C69D43C}" srcOrd="6" destOrd="0" presId="urn:microsoft.com/office/officeart/2005/8/layout/chevronAccent+Icon"/>
    <dgm:cxn modelId="{9CEFE3F8-70E4-433F-8572-7AFBE8D2299A}" type="presParOf" srcId="{1C2A6716-493B-4887-B345-189E7C69D43C}" destId="{469FA5FC-76F3-4B0D-9DB0-D7F8E758CD5A}" srcOrd="0" destOrd="0" presId="urn:microsoft.com/office/officeart/2005/8/layout/chevronAccent+Icon"/>
    <dgm:cxn modelId="{73F516BE-FF7B-49AB-AF61-6F882749A5DA}" type="presParOf" srcId="{1C2A6716-493B-4887-B345-189E7C69D43C}" destId="{0B2CE502-4FB7-48FC-B19A-73CE3BC3A9C5}" srcOrd="1" destOrd="0" presId="urn:microsoft.com/office/officeart/2005/8/layout/chevronAccent+Icon"/>
    <dgm:cxn modelId="{0CF41629-BF1F-4EDB-A050-1EFDC288B3FC}" type="presParOf" srcId="{0B86AF7F-B978-461E-8C4D-EA0083E9AE26}" destId="{871999B6-2273-41AB-8E36-BC4B4E04F4CD}" srcOrd="7" destOrd="0" presId="urn:microsoft.com/office/officeart/2005/8/layout/chevronAccent+Icon"/>
    <dgm:cxn modelId="{2478FFC0-90F0-49AE-A4A7-80B4FFF2E286}" type="presParOf" srcId="{0B86AF7F-B978-461E-8C4D-EA0083E9AE26}" destId="{197BD0C6-D9A2-46E3-8C9E-5F4142EFA199}" srcOrd="8" destOrd="0" presId="urn:microsoft.com/office/officeart/2005/8/layout/chevronAccent+Icon"/>
    <dgm:cxn modelId="{84F53453-A431-44E4-933C-EA66D6E4CE6E}" type="presParOf" srcId="{197BD0C6-D9A2-46E3-8C9E-5F4142EFA199}" destId="{426449A2-DEED-48BF-810C-73984FFC915D}" srcOrd="0" destOrd="0" presId="urn:microsoft.com/office/officeart/2005/8/layout/chevronAccent+Icon"/>
    <dgm:cxn modelId="{FE0C50D8-F618-4E33-B68C-25889898A07C}"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37BF70C-F00F-4A8B-B03E-C2B7FFD6D35C}" type="presOf" srcId="{20AE678D-6A5A-4F56-BB04-ED806454D63F}" destId="{C191F6BA-70F4-4B34-8272-95FBA6F9CC7A}" srcOrd="0" destOrd="0" presId="urn:microsoft.com/office/officeart/2005/8/layout/chevronAccent+Icon"/>
    <dgm:cxn modelId="{05A9C5F3-85B2-49FB-A1D5-640A81E29A8A}" type="presOf" srcId="{58860B24-7872-4856-A2B4-CAE526F6A80B}" destId="{774D4EDE-8727-4C71-834E-9850DC48410B}"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7DF9FFE8-0E7D-4F0C-8D49-71EB30E8CF5A}" type="presOf" srcId="{1242A2FF-1CC2-4DEE-8463-0780D3628492}" destId="{9EF2EFD3-23AF-4246-A8FD-0A9F77607807}" srcOrd="0" destOrd="0" presId="urn:microsoft.com/office/officeart/2005/8/layout/chevronAccent+Icon"/>
    <dgm:cxn modelId="{D67074EC-7E13-4AAF-A025-247FA28B81EA}" type="presOf" srcId="{CFFDAF6E-72BA-42CE-9D1B-516A3BDE036B}" destId="{0B86AF7F-B978-461E-8C4D-EA0083E9AE26}" srcOrd="0" destOrd="0" presId="urn:microsoft.com/office/officeart/2005/8/layout/chevronAccent+Icon"/>
    <dgm:cxn modelId="{4F0334F6-93F8-48B4-AC1E-F905BDFB1EBC}" type="presOf" srcId="{393C1BDA-80B0-46E9-93AD-659FDCD97F81}" destId="{8865227F-A3A4-402F-B85B-1A5AB1C8CACE}"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1D6E7F58-FEB4-4A04-BBB9-EEC6379404B6}" type="presOf" srcId="{75DA5002-6769-4DAC-B275-DC2F74531022}" destId="{0B2CE502-4FB7-48FC-B19A-73CE3BC3A9C5}" srcOrd="0" destOrd="0" presId="urn:microsoft.com/office/officeart/2005/8/layout/chevronAccent+Icon"/>
    <dgm:cxn modelId="{8AFC7E79-B876-4670-BFD1-626B099D9B3F}" type="presParOf" srcId="{0B86AF7F-B978-461E-8C4D-EA0083E9AE26}" destId="{EF824D7B-CDA7-4D0E-BB04-1F3A7EB0F2AF}" srcOrd="0" destOrd="0" presId="urn:microsoft.com/office/officeart/2005/8/layout/chevronAccent+Icon"/>
    <dgm:cxn modelId="{14851E5B-4222-48A7-81BF-E4EC7C402111}" type="presParOf" srcId="{EF824D7B-CDA7-4D0E-BB04-1F3A7EB0F2AF}" destId="{A76095AB-4FF8-44DF-9BC0-BD3DEF4DBBE7}" srcOrd="0" destOrd="0" presId="urn:microsoft.com/office/officeart/2005/8/layout/chevronAccent+Icon"/>
    <dgm:cxn modelId="{F43D2AAA-2853-40E0-AC3F-A7B2006A0B68}" type="presParOf" srcId="{EF824D7B-CDA7-4D0E-BB04-1F3A7EB0F2AF}" destId="{C191F6BA-70F4-4B34-8272-95FBA6F9CC7A}" srcOrd="1" destOrd="0" presId="urn:microsoft.com/office/officeart/2005/8/layout/chevronAccent+Icon"/>
    <dgm:cxn modelId="{29C14ADA-572F-4429-A912-C2BCCEE36C56}" type="presParOf" srcId="{0B86AF7F-B978-461E-8C4D-EA0083E9AE26}" destId="{F6BF6632-1CEA-4350-9843-0AD453938B0D}" srcOrd="1" destOrd="0" presId="urn:microsoft.com/office/officeart/2005/8/layout/chevronAccent+Icon"/>
    <dgm:cxn modelId="{1C78C956-C272-40D8-85FD-26F8A9CCF0BD}" type="presParOf" srcId="{0B86AF7F-B978-461E-8C4D-EA0083E9AE26}" destId="{DE16284C-3CB1-49D8-8493-D7F80BB897A0}" srcOrd="2" destOrd="0" presId="urn:microsoft.com/office/officeart/2005/8/layout/chevronAccent+Icon"/>
    <dgm:cxn modelId="{4017E626-A44A-4D46-BAC2-4219AAA17315}" type="presParOf" srcId="{DE16284C-3CB1-49D8-8493-D7F80BB897A0}" destId="{04D695A1-4EA9-4E39-A6A3-57DBC8CBA6D9}" srcOrd="0" destOrd="0" presId="urn:microsoft.com/office/officeart/2005/8/layout/chevronAccent+Icon"/>
    <dgm:cxn modelId="{1165C995-AE4C-4F4F-BBC5-41B67474BF3E}" type="presParOf" srcId="{DE16284C-3CB1-49D8-8493-D7F80BB897A0}" destId="{774D4EDE-8727-4C71-834E-9850DC48410B}" srcOrd="1" destOrd="0" presId="urn:microsoft.com/office/officeart/2005/8/layout/chevronAccent+Icon"/>
    <dgm:cxn modelId="{7AE512C0-E1AE-4D35-A5D2-07FF36F168C4}" type="presParOf" srcId="{0B86AF7F-B978-461E-8C4D-EA0083E9AE26}" destId="{9164B95A-7D0B-4972-B80D-51401FA895A4}" srcOrd="3" destOrd="0" presId="urn:microsoft.com/office/officeart/2005/8/layout/chevronAccent+Icon"/>
    <dgm:cxn modelId="{19979C88-97C1-4B17-9ABF-74C9453D966C}" type="presParOf" srcId="{0B86AF7F-B978-461E-8C4D-EA0083E9AE26}" destId="{5D03550D-1347-4312-9206-8742D8F07C86}" srcOrd="4" destOrd="0" presId="urn:microsoft.com/office/officeart/2005/8/layout/chevronAccent+Icon"/>
    <dgm:cxn modelId="{66E4CA02-4A2C-4CFE-A2FD-1E65B0650A06}" type="presParOf" srcId="{5D03550D-1347-4312-9206-8742D8F07C86}" destId="{2315AD1E-3049-4702-B6DF-11CFA16A1373}" srcOrd="0" destOrd="0" presId="urn:microsoft.com/office/officeart/2005/8/layout/chevronAccent+Icon"/>
    <dgm:cxn modelId="{F7903B80-881B-4F61-8D18-A3CEAE4AB1F9}" type="presParOf" srcId="{5D03550D-1347-4312-9206-8742D8F07C86}" destId="{9EF2EFD3-23AF-4246-A8FD-0A9F77607807}" srcOrd="1" destOrd="0" presId="urn:microsoft.com/office/officeart/2005/8/layout/chevronAccent+Icon"/>
    <dgm:cxn modelId="{6ED30039-1CE3-4816-AA50-2C79551FBDD8}" type="presParOf" srcId="{0B86AF7F-B978-461E-8C4D-EA0083E9AE26}" destId="{01A90D93-FEB1-48B3-BDEC-9AEEBAF54EF8}" srcOrd="5" destOrd="0" presId="urn:microsoft.com/office/officeart/2005/8/layout/chevronAccent+Icon"/>
    <dgm:cxn modelId="{ED3FAFDA-EA08-434A-9631-24D704841E14}" type="presParOf" srcId="{0B86AF7F-B978-461E-8C4D-EA0083E9AE26}" destId="{1C2A6716-493B-4887-B345-189E7C69D43C}" srcOrd="6" destOrd="0" presId="urn:microsoft.com/office/officeart/2005/8/layout/chevronAccent+Icon"/>
    <dgm:cxn modelId="{6B530CC0-A9F3-4DD1-8E52-6AA4DD4CD746}" type="presParOf" srcId="{1C2A6716-493B-4887-B345-189E7C69D43C}" destId="{469FA5FC-76F3-4B0D-9DB0-D7F8E758CD5A}" srcOrd="0" destOrd="0" presId="urn:microsoft.com/office/officeart/2005/8/layout/chevronAccent+Icon"/>
    <dgm:cxn modelId="{08D03DAD-DD7C-44C2-95C4-A7A4CFC9660A}" type="presParOf" srcId="{1C2A6716-493B-4887-B345-189E7C69D43C}" destId="{0B2CE502-4FB7-48FC-B19A-73CE3BC3A9C5}" srcOrd="1" destOrd="0" presId="urn:microsoft.com/office/officeart/2005/8/layout/chevronAccent+Icon"/>
    <dgm:cxn modelId="{90611EF9-FF8C-4611-B74F-21EB2F08224A}" type="presParOf" srcId="{0B86AF7F-B978-461E-8C4D-EA0083E9AE26}" destId="{871999B6-2273-41AB-8E36-BC4B4E04F4CD}" srcOrd="7" destOrd="0" presId="urn:microsoft.com/office/officeart/2005/8/layout/chevronAccent+Icon"/>
    <dgm:cxn modelId="{E91727AD-99BE-40B5-B5AA-6185686812A3}" type="presParOf" srcId="{0B86AF7F-B978-461E-8C4D-EA0083E9AE26}" destId="{197BD0C6-D9A2-46E3-8C9E-5F4142EFA199}" srcOrd="8" destOrd="0" presId="urn:microsoft.com/office/officeart/2005/8/layout/chevronAccent+Icon"/>
    <dgm:cxn modelId="{E664F1B5-B5C0-4BE9-9744-C877A22E07AE}" type="presParOf" srcId="{197BD0C6-D9A2-46E3-8C9E-5F4142EFA199}" destId="{426449A2-DEED-48BF-810C-73984FFC915D}" srcOrd="0" destOrd="0" presId="urn:microsoft.com/office/officeart/2005/8/layout/chevronAccent+Icon"/>
    <dgm:cxn modelId="{439FE5BE-7114-4A07-A656-B987F181DE71}"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4735B2-4AA0-4B01-B352-BC9E96D43B57}" srcId="{CFFDAF6E-72BA-42CE-9D1B-516A3BDE036B}" destId="{58860B24-7872-4856-A2B4-CAE526F6A80B}" srcOrd="1" destOrd="0" parTransId="{BDACA797-D0B8-476C-863D-9BA8B3DFAC93}" sibTransId="{489A19C3-F3EC-4B89-9BC6-6796ACBE69C6}"/>
    <dgm:cxn modelId="{2352C239-5CC2-47E8-B269-424889299CE5}" srcId="{CFFDAF6E-72BA-42CE-9D1B-516A3BDE036B}" destId="{20AE678D-6A5A-4F56-BB04-ED806454D63F}" srcOrd="0" destOrd="0" parTransId="{D9C70E41-5478-4290-B867-F0C9AA2850C5}" sibTransId="{619A9777-52BF-4FCF-9893-D77A6558F00A}"/>
    <dgm:cxn modelId="{05FF6337-5444-4BF5-9AED-5CB6CCB73F8E}" type="presOf" srcId="{58860B24-7872-4856-A2B4-CAE526F6A80B}" destId="{774D4EDE-8727-4C71-834E-9850DC48410B}"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BAB3E921-F8B0-4824-810E-33FC601E64EE}" srcId="{CFFDAF6E-72BA-42CE-9D1B-516A3BDE036B}" destId="{75DA5002-6769-4DAC-B275-DC2F74531022}" srcOrd="3" destOrd="0" parTransId="{0813F574-AB84-4760-BB1E-0A021AA40C3C}" sibTransId="{5DBB9FDD-57B6-4C54-873D-662E6E39EDFC}"/>
    <dgm:cxn modelId="{5AE5F8B2-CF07-4BB2-A47C-E47AFBE4ADED}" type="presOf" srcId="{1242A2FF-1CC2-4DEE-8463-0780D3628492}" destId="{9EF2EFD3-23AF-4246-A8FD-0A9F77607807}" srcOrd="0" destOrd="0" presId="urn:microsoft.com/office/officeart/2005/8/layout/chevronAccent+Icon"/>
    <dgm:cxn modelId="{1F629C83-C5BD-4DB0-B757-077919E10444}" type="presOf" srcId="{75DA5002-6769-4DAC-B275-DC2F74531022}" destId="{0B2CE502-4FB7-48FC-B19A-73CE3BC3A9C5}" srcOrd="0" destOrd="0" presId="urn:microsoft.com/office/officeart/2005/8/layout/chevronAccent+Icon"/>
    <dgm:cxn modelId="{0C52EFC5-673F-4089-BB84-04B936FDC00D}" type="presOf" srcId="{CFFDAF6E-72BA-42CE-9D1B-516A3BDE036B}" destId="{0B86AF7F-B978-461E-8C4D-EA0083E9AE26}" srcOrd="0" destOrd="0" presId="urn:microsoft.com/office/officeart/2005/8/layout/chevronAccent+Icon"/>
    <dgm:cxn modelId="{C31D0C59-3B66-4140-B6A1-81C3CE24AD6D}" type="presOf" srcId="{393C1BDA-80B0-46E9-93AD-659FDCD97F81}" destId="{8865227F-A3A4-402F-B85B-1A5AB1C8CACE}" srcOrd="0" destOrd="0" presId="urn:microsoft.com/office/officeart/2005/8/layout/chevronAccent+Icon"/>
    <dgm:cxn modelId="{291938A4-CD7B-4633-A025-486B39510BBD}" type="presOf" srcId="{20AE678D-6A5A-4F56-BB04-ED806454D63F}" destId="{C191F6BA-70F4-4B34-8272-95FBA6F9CC7A}"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CB0FD012-3585-4040-9304-3A8D56C58037}" type="presParOf" srcId="{0B86AF7F-B978-461E-8C4D-EA0083E9AE26}" destId="{EF824D7B-CDA7-4D0E-BB04-1F3A7EB0F2AF}" srcOrd="0" destOrd="0" presId="urn:microsoft.com/office/officeart/2005/8/layout/chevronAccent+Icon"/>
    <dgm:cxn modelId="{FD355E5D-AE5B-4ABB-9A6D-0B245DAFF402}" type="presParOf" srcId="{EF824D7B-CDA7-4D0E-BB04-1F3A7EB0F2AF}" destId="{A76095AB-4FF8-44DF-9BC0-BD3DEF4DBBE7}" srcOrd="0" destOrd="0" presId="urn:microsoft.com/office/officeart/2005/8/layout/chevronAccent+Icon"/>
    <dgm:cxn modelId="{F9EC113B-8ACA-4AF1-A201-22F10EC22A89}" type="presParOf" srcId="{EF824D7B-CDA7-4D0E-BB04-1F3A7EB0F2AF}" destId="{C191F6BA-70F4-4B34-8272-95FBA6F9CC7A}" srcOrd="1" destOrd="0" presId="urn:microsoft.com/office/officeart/2005/8/layout/chevronAccent+Icon"/>
    <dgm:cxn modelId="{CA0425D3-B934-41EB-94A7-759CB339C45A}" type="presParOf" srcId="{0B86AF7F-B978-461E-8C4D-EA0083E9AE26}" destId="{F6BF6632-1CEA-4350-9843-0AD453938B0D}" srcOrd="1" destOrd="0" presId="urn:microsoft.com/office/officeart/2005/8/layout/chevronAccent+Icon"/>
    <dgm:cxn modelId="{C0B44DFE-C440-445F-ABFD-4F9ED0861BCA}" type="presParOf" srcId="{0B86AF7F-B978-461E-8C4D-EA0083E9AE26}" destId="{DE16284C-3CB1-49D8-8493-D7F80BB897A0}" srcOrd="2" destOrd="0" presId="urn:microsoft.com/office/officeart/2005/8/layout/chevronAccent+Icon"/>
    <dgm:cxn modelId="{33584BF1-289C-48BE-9AC3-A18BECC6A489}" type="presParOf" srcId="{DE16284C-3CB1-49D8-8493-D7F80BB897A0}" destId="{04D695A1-4EA9-4E39-A6A3-57DBC8CBA6D9}" srcOrd="0" destOrd="0" presId="urn:microsoft.com/office/officeart/2005/8/layout/chevronAccent+Icon"/>
    <dgm:cxn modelId="{09C9FC1D-A992-4071-AC82-383011B48ECF}" type="presParOf" srcId="{DE16284C-3CB1-49D8-8493-D7F80BB897A0}" destId="{774D4EDE-8727-4C71-834E-9850DC48410B}" srcOrd="1" destOrd="0" presId="urn:microsoft.com/office/officeart/2005/8/layout/chevronAccent+Icon"/>
    <dgm:cxn modelId="{913E6108-9F96-4590-9BC7-F83AD910E2D7}" type="presParOf" srcId="{0B86AF7F-B978-461E-8C4D-EA0083E9AE26}" destId="{9164B95A-7D0B-4972-B80D-51401FA895A4}" srcOrd="3" destOrd="0" presId="urn:microsoft.com/office/officeart/2005/8/layout/chevronAccent+Icon"/>
    <dgm:cxn modelId="{342281C2-AE66-41B9-8704-90682191A21D}" type="presParOf" srcId="{0B86AF7F-B978-461E-8C4D-EA0083E9AE26}" destId="{5D03550D-1347-4312-9206-8742D8F07C86}" srcOrd="4" destOrd="0" presId="urn:microsoft.com/office/officeart/2005/8/layout/chevronAccent+Icon"/>
    <dgm:cxn modelId="{E4CC4BCF-5A12-4E67-8822-537EE47D4409}" type="presParOf" srcId="{5D03550D-1347-4312-9206-8742D8F07C86}" destId="{2315AD1E-3049-4702-B6DF-11CFA16A1373}" srcOrd="0" destOrd="0" presId="urn:microsoft.com/office/officeart/2005/8/layout/chevronAccent+Icon"/>
    <dgm:cxn modelId="{9BB4414C-738A-4306-9FD8-86F28946EB98}" type="presParOf" srcId="{5D03550D-1347-4312-9206-8742D8F07C86}" destId="{9EF2EFD3-23AF-4246-A8FD-0A9F77607807}" srcOrd="1" destOrd="0" presId="urn:microsoft.com/office/officeart/2005/8/layout/chevronAccent+Icon"/>
    <dgm:cxn modelId="{464BD343-3C8E-4A1D-B2BA-D74F9DD954E2}" type="presParOf" srcId="{0B86AF7F-B978-461E-8C4D-EA0083E9AE26}" destId="{01A90D93-FEB1-48B3-BDEC-9AEEBAF54EF8}" srcOrd="5" destOrd="0" presId="urn:microsoft.com/office/officeart/2005/8/layout/chevronAccent+Icon"/>
    <dgm:cxn modelId="{87470C60-D443-4D67-8C06-255BF7540385}" type="presParOf" srcId="{0B86AF7F-B978-461E-8C4D-EA0083E9AE26}" destId="{1C2A6716-493B-4887-B345-189E7C69D43C}" srcOrd="6" destOrd="0" presId="urn:microsoft.com/office/officeart/2005/8/layout/chevronAccent+Icon"/>
    <dgm:cxn modelId="{CA48FA82-F0DA-4FD5-B666-874CC4B0377B}" type="presParOf" srcId="{1C2A6716-493B-4887-B345-189E7C69D43C}" destId="{469FA5FC-76F3-4B0D-9DB0-D7F8E758CD5A}" srcOrd="0" destOrd="0" presId="urn:microsoft.com/office/officeart/2005/8/layout/chevronAccent+Icon"/>
    <dgm:cxn modelId="{B1B90C54-66CC-4712-B388-95C3ADE61262}" type="presParOf" srcId="{1C2A6716-493B-4887-B345-189E7C69D43C}" destId="{0B2CE502-4FB7-48FC-B19A-73CE3BC3A9C5}" srcOrd="1" destOrd="0" presId="urn:microsoft.com/office/officeart/2005/8/layout/chevronAccent+Icon"/>
    <dgm:cxn modelId="{FC4F87CE-7696-4134-8238-644FD72D7316}" type="presParOf" srcId="{0B86AF7F-B978-461E-8C4D-EA0083E9AE26}" destId="{871999B6-2273-41AB-8E36-BC4B4E04F4CD}" srcOrd="7" destOrd="0" presId="urn:microsoft.com/office/officeart/2005/8/layout/chevronAccent+Icon"/>
    <dgm:cxn modelId="{9497D506-D7C3-4A14-9D97-15B3F7616447}" type="presParOf" srcId="{0B86AF7F-B978-461E-8C4D-EA0083E9AE26}" destId="{197BD0C6-D9A2-46E3-8C9E-5F4142EFA199}" srcOrd="8" destOrd="0" presId="urn:microsoft.com/office/officeart/2005/8/layout/chevronAccent+Icon"/>
    <dgm:cxn modelId="{579A4A0C-7159-4425-BF27-0854AAA638D9}" type="presParOf" srcId="{197BD0C6-D9A2-46E3-8C9E-5F4142EFA199}" destId="{426449A2-DEED-48BF-810C-73984FFC915D}" srcOrd="0" destOrd="0" presId="urn:microsoft.com/office/officeart/2005/8/layout/chevronAccent+Icon"/>
    <dgm:cxn modelId="{3133B6C2-DEE6-47B3-BA13-1857474D24D5}"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09510CD6-4B14-48BC-98D2-C546A0C79130}" type="presOf" srcId="{75DA5002-6769-4DAC-B275-DC2F74531022}" destId="{0B2CE502-4FB7-48FC-B19A-73CE3BC3A9C5}"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2352C239-5CC2-47E8-B269-424889299CE5}" srcId="{CFFDAF6E-72BA-42CE-9D1B-516A3BDE036B}" destId="{20AE678D-6A5A-4F56-BB04-ED806454D63F}" srcOrd="0" destOrd="0" parTransId="{D9C70E41-5478-4290-B867-F0C9AA2850C5}" sibTransId="{619A9777-52BF-4FCF-9893-D77A6558F00A}"/>
    <dgm:cxn modelId="{11181175-003C-4B75-AE8F-EEFD26FB1AED}" type="presOf" srcId="{1242A2FF-1CC2-4DEE-8463-0780D3628492}" destId="{9EF2EFD3-23AF-4246-A8FD-0A9F77607807}"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BAB3E921-F8B0-4824-810E-33FC601E64EE}" srcId="{CFFDAF6E-72BA-42CE-9D1B-516A3BDE036B}" destId="{75DA5002-6769-4DAC-B275-DC2F74531022}" srcOrd="3" destOrd="0" parTransId="{0813F574-AB84-4760-BB1E-0A021AA40C3C}" sibTransId="{5DBB9FDD-57B6-4C54-873D-662E6E39EDFC}"/>
    <dgm:cxn modelId="{9DB01F4E-C329-4FFE-8FDB-53820F70EBB3}" type="presOf" srcId="{CFFDAF6E-72BA-42CE-9D1B-516A3BDE036B}" destId="{0B86AF7F-B978-461E-8C4D-EA0083E9AE26}" srcOrd="0" destOrd="0" presId="urn:microsoft.com/office/officeart/2005/8/layout/chevronAccent+Icon"/>
    <dgm:cxn modelId="{9AD1C9FC-2778-48E3-A8B8-6E519143F809}" type="presOf" srcId="{20AE678D-6A5A-4F56-BB04-ED806454D63F}" destId="{C191F6BA-70F4-4B34-8272-95FBA6F9CC7A}" srcOrd="0" destOrd="0" presId="urn:microsoft.com/office/officeart/2005/8/layout/chevronAccent+Icon"/>
    <dgm:cxn modelId="{0E3A0B20-50C7-475F-9AF7-CDCDC1E478C4}" type="presOf" srcId="{58860B24-7872-4856-A2B4-CAE526F6A80B}" destId="{774D4EDE-8727-4C71-834E-9850DC48410B}"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B3849D6A-A5CE-47E3-BF6D-C43DC5D25116}" type="presOf" srcId="{393C1BDA-80B0-46E9-93AD-659FDCD97F81}" destId="{8865227F-A3A4-402F-B85B-1A5AB1C8CACE}" srcOrd="0" destOrd="0" presId="urn:microsoft.com/office/officeart/2005/8/layout/chevronAccent+Icon"/>
    <dgm:cxn modelId="{B6629D7F-8830-4450-A0AF-6235B01B247C}" type="presParOf" srcId="{0B86AF7F-B978-461E-8C4D-EA0083E9AE26}" destId="{EF824D7B-CDA7-4D0E-BB04-1F3A7EB0F2AF}" srcOrd="0" destOrd="0" presId="urn:microsoft.com/office/officeart/2005/8/layout/chevronAccent+Icon"/>
    <dgm:cxn modelId="{DD01D094-5BBC-420C-967F-01504A9DE829}" type="presParOf" srcId="{EF824D7B-CDA7-4D0E-BB04-1F3A7EB0F2AF}" destId="{A76095AB-4FF8-44DF-9BC0-BD3DEF4DBBE7}" srcOrd="0" destOrd="0" presId="urn:microsoft.com/office/officeart/2005/8/layout/chevronAccent+Icon"/>
    <dgm:cxn modelId="{78091BE6-CC9E-4699-BA39-C04B70357897}" type="presParOf" srcId="{EF824D7B-CDA7-4D0E-BB04-1F3A7EB0F2AF}" destId="{C191F6BA-70F4-4B34-8272-95FBA6F9CC7A}" srcOrd="1" destOrd="0" presId="urn:microsoft.com/office/officeart/2005/8/layout/chevronAccent+Icon"/>
    <dgm:cxn modelId="{89B2A473-A6FA-4A60-8E39-54AD6D941C36}" type="presParOf" srcId="{0B86AF7F-B978-461E-8C4D-EA0083E9AE26}" destId="{F6BF6632-1CEA-4350-9843-0AD453938B0D}" srcOrd="1" destOrd="0" presId="urn:microsoft.com/office/officeart/2005/8/layout/chevronAccent+Icon"/>
    <dgm:cxn modelId="{AE46B879-B20E-45AE-86F5-77E8AFAEC3A0}" type="presParOf" srcId="{0B86AF7F-B978-461E-8C4D-EA0083E9AE26}" destId="{DE16284C-3CB1-49D8-8493-D7F80BB897A0}" srcOrd="2" destOrd="0" presId="urn:microsoft.com/office/officeart/2005/8/layout/chevronAccent+Icon"/>
    <dgm:cxn modelId="{CA86F504-11BA-4820-912F-8EE9D488F90B}" type="presParOf" srcId="{DE16284C-3CB1-49D8-8493-D7F80BB897A0}" destId="{04D695A1-4EA9-4E39-A6A3-57DBC8CBA6D9}" srcOrd="0" destOrd="0" presId="urn:microsoft.com/office/officeart/2005/8/layout/chevronAccent+Icon"/>
    <dgm:cxn modelId="{1610772E-5153-4EEB-B60C-1F5E20AC696D}" type="presParOf" srcId="{DE16284C-3CB1-49D8-8493-D7F80BB897A0}" destId="{774D4EDE-8727-4C71-834E-9850DC48410B}" srcOrd="1" destOrd="0" presId="urn:microsoft.com/office/officeart/2005/8/layout/chevronAccent+Icon"/>
    <dgm:cxn modelId="{E3E82308-3721-4548-A532-88D5BEAC95E5}" type="presParOf" srcId="{0B86AF7F-B978-461E-8C4D-EA0083E9AE26}" destId="{9164B95A-7D0B-4972-B80D-51401FA895A4}" srcOrd="3" destOrd="0" presId="urn:microsoft.com/office/officeart/2005/8/layout/chevronAccent+Icon"/>
    <dgm:cxn modelId="{1AC78E49-A5A3-4244-A725-B3F935894B17}" type="presParOf" srcId="{0B86AF7F-B978-461E-8C4D-EA0083E9AE26}" destId="{5D03550D-1347-4312-9206-8742D8F07C86}" srcOrd="4" destOrd="0" presId="urn:microsoft.com/office/officeart/2005/8/layout/chevronAccent+Icon"/>
    <dgm:cxn modelId="{441C2774-DAD2-4784-9485-C4C0564B5DEB}" type="presParOf" srcId="{5D03550D-1347-4312-9206-8742D8F07C86}" destId="{2315AD1E-3049-4702-B6DF-11CFA16A1373}" srcOrd="0" destOrd="0" presId="urn:microsoft.com/office/officeart/2005/8/layout/chevronAccent+Icon"/>
    <dgm:cxn modelId="{1D5C54EE-429D-40D2-A2BF-EE2257723F33}" type="presParOf" srcId="{5D03550D-1347-4312-9206-8742D8F07C86}" destId="{9EF2EFD3-23AF-4246-A8FD-0A9F77607807}" srcOrd="1" destOrd="0" presId="urn:microsoft.com/office/officeart/2005/8/layout/chevronAccent+Icon"/>
    <dgm:cxn modelId="{2607E444-5FEE-454B-B89C-4BFAF7BF5BCB}" type="presParOf" srcId="{0B86AF7F-B978-461E-8C4D-EA0083E9AE26}" destId="{01A90D93-FEB1-48B3-BDEC-9AEEBAF54EF8}" srcOrd="5" destOrd="0" presId="urn:microsoft.com/office/officeart/2005/8/layout/chevronAccent+Icon"/>
    <dgm:cxn modelId="{4DD5CD5E-6CE6-4875-8168-2FC6EAA1C750}" type="presParOf" srcId="{0B86AF7F-B978-461E-8C4D-EA0083E9AE26}" destId="{1C2A6716-493B-4887-B345-189E7C69D43C}" srcOrd="6" destOrd="0" presId="urn:microsoft.com/office/officeart/2005/8/layout/chevronAccent+Icon"/>
    <dgm:cxn modelId="{DA810548-1E2E-4793-B4C6-ADD52C3745D1}" type="presParOf" srcId="{1C2A6716-493B-4887-B345-189E7C69D43C}" destId="{469FA5FC-76F3-4B0D-9DB0-D7F8E758CD5A}" srcOrd="0" destOrd="0" presId="urn:microsoft.com/office/officeart/2005/8/layout/chevronAccent+Icon"/>
    <dgm:cxn modelId="{4920D995-C6C2-44E3-B61F-023F753CC4DB}" type="presParOf" srcId="{1C2A6716-493B-4887-B345-189E7C69D43C}" destId="{0B2CE502-4FB7-48FC-B19A-73CE3BC3A9C5}" srcOrd="1" destOrd="0" presId="urn:microsoft.com/office/officeart/2005/8/layout/chevronAccent+Icon"/>
    <dgm:cxn modelId="{3C87E9DB-4C78-44E6-9F51-C42CCECF474F}" type="presParOf" srcId="{0B86AF7F-B978-461E-8C4D-EA0083E9AE26}" destId="{871999B6-2273-41AB-8E36-BC4B4E04F4CD}" srcOrd="7" destOrd="0" presId="urn:microsoft.com/office/officeart/2005/8/layout/chevronAccent+Icon"/>
    <dgm:cxn modelId="{0E443FB7-1497-4024-9719-5436E3EE293F}" type="presParOf" srcId="{0B86AF7F-B978-461E-8C4D-EA0083E9AE26}" destId="{197BD0C6-D9A2-46E3-8C9E-5F4142EFA199}" srcOrd="8" destOrd="0" presId="urn:microsoft.com/office/officeart/2005/8/layout/chevronAccent+Icon"/>
    <dgm:cxn modelId="{078FDB5F-D22E-4D25-AADA-905529305268}" type="presParOf" srcId="{197BD0C6-D9A2-46E3-8C9E-5F4142EFA199}" destId="{426449A2-DEED-48BF-810C-73984FFC915D}" srcOrd="0" destOrd="0" presId="urn:microsoft.com/office/officeart/2005/8/layout/chevronAccent+Icon"/>
    <dgm:cxn modelId="{DDC41395-9D67-408B-8D9E-0B04E563CC3F}"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B8167721-D9D9-4582-B835-21BFE696E64B}" type="presOf" srcId="{58860B24-7872-4856-A2B4-CAE526F6A80B}" destId="{774D4EDE-8727-4C71-834E-9850DC48410B}"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7C0C9208-AD64-4D7D-BB7E-7CFA46857FB0}" type="presOf" srcId="{CFFDAF6E-72BA-42CE-9D1B-516A3BDE036B}" destId="{0B86AF7F-B978-461E-8C4D-EA0083E9AE26}" srcOrd="0" destOrd="0" presId="urn:microsoft.com/office/officeart/2005/8/layout/chevronAccent+Icon"/>
    <dgm:cxn modelId="{2CF40B3F-CE8D-485B-B32E-87A6AEBD18C9}" type="presOf" srcId="{1242A2FF-1CC2-4DEE-8463-0780D3628492}" destId="{9EF2EFD3-23AF-4246-A8FD-0A9F77607807}" srcOrd="0" destOrd="0" presId="urn:microsoft.com/office/officeart/2005/8/layout/chevronAccent+Icon"/>
    <dgm:cxn modelId="{59B9796A-9032-4C2C-88E4-AE77E419AB8C}" type="presOf" srcId="{75DA5002-6769-4DAC-B275-DC2F74531022}" destId="{0B2CE502-4FB7-48FC-B19A-73CE3BC3A9C5}" srcOrd="0" destOrd="0" presId="urn:microsoft.com/office/officeart/2005/8/layout/chevronAccent+Icon"/>
    <dgm:cxn modelId="{14DDB182-FAEA-4A76-B323-9496FA5BD6B9}" type="presOf" srcId="{20AE678D-6A5A-4F56-BB04-ED806454D63F}" destId="{C191F6BA-70F4-4B34-8272-95FBA6F9CC7A}" srcOrd="0" destOrd="0" presId="urn:microsoft.com/office/officeart/2005/8/layout/chevronAccent+Icon"/>
    <dgm:cxn modelId="{85B357D8-A600-49C7-BD2C-22AA566C2E94}" type="presOf" srcId="{393C1BDA-80B0-46E9-93AD-659FDCD97F81}" destId="{8865227F-A3A4-402F-B85B-1A5AB1C8CACE}"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984D8129-34C2-4215-9407-80D326703C4A}" type="presParOf" srcId="{0B86AF7F-B978-461E-8C4D-EA0083E9AE26}" destId="{EF824D7B-CDA7-4D0E-BB04-1F3A7EB0F2AF}" srcOrd="0" destOrd="0" presId="urn:microsoft.com/office/officeart/2005/8/layout/chevronAccent+Icon"/>
    <dgm:cxn modelId="{ABD8F9A3-EC57-4364-89A0-4C9ED03864A2}" type="presParOf" srcId="{EF824D7B-CDA7-4D0E-BB04-1F3A7EB0F2AF}" destId="{A76095AB-4FF8-44DF-9BC0-BD3DEF4DBBE7}" srcOrd="0" destOrd="0" presId="urn:microsoft.com/office/officeart/2005/8/layout/chevronAccent+Icon"/>
    <dgm:cxn modelId="{F6F6990F-C073-4F9E-B3ED-29B6206B0E59}" type="presParOf" srcId="{EF824D7B-CDA7-4D0E-BB04-1F3A7EB0F2AF}" destId="{C191F6BA-70F4-4B34-8272-95FBA6F9CC7A}" srcOrd="1" destOrd="0" presId="urn:microsoft.com/office/officeart/2005/8/layout/chevronAccent+Icon"/>
    <dgm:cxn modelId="{F2B1A6DE-B694-4B7D-A5E3-B330FB97B775}" type="presParOf" srcId="{0B86AF7F-B978-461E-8C4D-EA0083E9AE26}" destId="{F6BF6632-1CEA-4350-9843-0AD453938B0D}" srcOrd="1" destOrd="0" presId="urn:microsoft.com/office/officeart/2005/8/layout/chevronAccent+Icon"/>
    <dgm:cxn modelId="{7DBEA231-8464-4DEE-8706-7EEFDA7A3C9B}" type="presParOf" srcId="{0B86AF7F-B978-461E-8C4D-EA0083E9AE26}" destId="{DE16284C-3CB1-49D8-8493-D7F80BB897A0}" srcOrd="2" destOrd="0" presId="urn:microsoft.com/office/officeart/2005/8/layout/chevronAccent+Icon"/>
    <dgm:cxn modelId="{0AAE6B0E-B89B-448B-9960-3A6E43090DCA}" type="presParOf" srcId="{DE16284C-3CB1-49D8-8493-D7F80BB897A0}" destId="{04D695A1-4EA9-4E39-A6A3-57DBC8CBA6D9}" srcOrd="0" destOrd="0" presId="urn:microsoft.com/office/officeart/2005/8/layout/chevronAccent+Icon"/>
    <dgm:cxn modelId="{FFE52B64-8DB2-42A2-9B13-67A0A4BCA2C7}" type="presParOf" srcId="{DE16284C-3CB1-49D8-8493-D7F80BB897A0}" destId="{774D4EDE-8727-4C71-834E-9850DC48410B}" srcOrd="1" destOrd="0" presId="urn:microsoft.com/office/officeart/2005/8/layout/chevronAccent+Icon"/>
    <dgm:cxn modelId="{6F9B4C16-3946-4DAC-BF17-AA8AD7D7D273}" type="presParOf" srcId="{0B86AF7F-B978-461E-8C4D-EA0083E9AE26}" destId="{9164B95A-7D0B-4972-B80D-51401FA895A4}" srcOrd="3" destOrd="0" presId="urn:microsoft.com/office/officeart/2005/8/layout/chevronAccent+Icon"/>
    <dgm:cxn modelId="{89EB542C-E6E2-4A00-83B9-D75D775FA707}" type="presParOf" srcId="{0B86AF7F-B978-461E-8C4D-EA0083E9AE26}" destId="{5D03550D-1347-4312-9206-8742D8F07C86}" srcOrd="4" destOrd="0" presId="urn:microsoft.com/office/officeart/2005/8/layout/chevronAccent+Icon"/>
    <dgm:cxn modelId="{994298E5-AF6C-4105-A482-87A661E9EEDC}" type="presParOf" srcId="{5D03550D-1347-4312-9206-8742D8F07C86}" destId="{2315AD1E-3049-4702-B6DF-11CFA16A1373}" srcOrd="0" destOrd="0" presId="urn:microsoft.com/office/officeart/2005/8/layout/chevronAccent+Icon"/>
    <dgm:cxn modelId="{72C6FD6F-0DDA-4696-B655-1123EC1C663C}" type="presParOf" srcId="{5D03550D-1347-4312-9206-8742D8F07C86}" destId="{9EF2EFD3-23AF-4246-A8FD-0A9F77607807}" srcOrd="1" destOrd="0" presId="urn:microsoft.com/office/officeart/2005/8/layout/chevronAccent+Icon"/>
    <dgm:cxn modelId="{9D67F03D-6FF1-4FDB-832E-601A46C425AA}" type="presParOf" srcId="{0B86AF7F-B978-461E-8C4D-EA0083E9AE26}" destId="{01A90D93-FEB1-48B3-BDEC-9AEEBAF54EF8}" srcOrd="5" destOrd="0" presId="urn:microsoft.com/office/officeart/2005/8/layout/chevronAccent+Icon"/>
    <dgm:cxn modelId="{9F5AA4CC-DD05-4EB8-ADA3-BA208549DD0C}" type="presParOf" srcId="{0B86AF7F-B978-461E-8C4D-EA0083E9AE26}" destId="{1C2A6716-493B-4887-B345-189E7C69D43C}" srcOrd="6" destOrd="0" presId="urn:microsoft.com/office/officeart/2005/8/layout/chevronAccent+Icon"/>
    <dgm:cxn modelId="{A001700E-3EBF-41F7-A8F7-977C5534BF4F}" type="presParOf" srcId="{1C2A6716-493B-4887-B345-189E7C69D43C}" destId="{469FA5FC-76F3-4B0D-9DB0-D7F8E758CD5A}" srcOrd="0" destOrd="0" presId="urn:microsoft.com/office/officeart/2005/8/layout/chevronAccent+Icon"/>
    <dgm:cxn modelId="{AD69CE46-E441-4888-AC67-6DF1E6E7903D}" type="presParOf" srcId="{1C2A6716-493B-4887-B345-189E7C69D43C}" destId="{0B2CE502-4FB7-48FC-B19A-73CE3BC3A9C5}" srcOrd="1" destOrd="0" presId="urn:microsoft.com/office/officeart/2005/8/layout/chevronAccent+Icon"/>
    <dgm:cxn modelId="{C6C0D09F-4A89-4771-A964-94F13CE46FEB}" type="presParOf" srcId="{0B86AF7F-B978-461E-8C4D-EA0083E9AE26}" destId="{871999B6-2273-41AB-8E36-BC4B4E04F4CD}" srcOrd="7" destOrd="0" presId="urn:microsoft.com/office/officeart/2005/8/layout/chevronAccent+Icon"/>
    <dgm:cxn modelId="{CF292895-BE84-4003-B2C0-0BAE1EC784D2}" type="presParOf" srcId="{0B86AF7F-B978-461E-8C4D-EA0083E9AE26}" destId="{197BD0C6-D9A2-46E3-8C9E-5F4142EFA199}" srcOrd="8" destOrd="0" presId="urn:microsoft.com/office/officeart/2005/8/layout/chevronAccent+Icon"/>
    <dgm:cxn modelId="{7BB5CFAE-6997-4071-BEB4-1646E4C5EB5B}" type="presParOf" srcId="{197BD0C6-D9A2-46E3-8C9E-5F4142EFA199}" destId="{426449A2-DEED-48BF-810C-73984FFC915D}" srcOrd="0" destOrd="0" presId="urn:microsoft.com/office/officeart/2005/8/layout/chevronAccent+Icon"/>
    <dgm:cxn modelId="{E8C9403D-2029-4687-B538-7ACA8C62FE4A}"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20AE678D-6A5A-4F56-BB04-ED806454D63F}">
      <dgm:prSet phldrT="[Text]" custT="1"/>
      <dgm:spPr>
        <a:solidFill>
          <a:schemeClr val="accent2">
            <a:alpha val="90000"/>
          </a:schemeClr>
        </a:solidFill>
      </dgm:spPr>
      <dgm:t>
        <a:bodyPr/>
        <a:lstStyle/>
        <a:p>
          <a:pPr rtl="1"/>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D9C70E41-5478-4290-B867-F0C9AA2850C5}" type="parTrans" cxnId="{2352C239-5CC2-47E8-B269-424889299CE5}">
      <dgm:prSet/>
      <dgm:spPr/>
      <dgm:t>
        <a:bodyPr/>
        <a:lstStyle/>
        <a:p>
          <a:pPr rtl="1"/>
          <a:endParaRPr lang="en-US"/>
        </a:p>
      </dgm:t>
    </dgm:pt>
    <dgm:pt modelId="{619A9777-52BF-4FCF-9893-D77A6558F00A}" type="sibTrans" cxnId="{2352C239-5CC2-47E8-B269-424889299CE5}">
      <dgm:prSet/>
      <dgm:spPr/>
      <dgm:t>
        <a:bodyPr/>
        <a:lstStyle/>
        <a:p>
          <a:pPr rtl="1"/>
          <a:endParaRPr lang="en-US"/>
        </a:p>
      </dgm:t>
    </dgm:pt>
    <dgm:pt modelId="{58860B24-7872-4856-A2B4-CAE526F6A80B}">
      <dgm:prSet phldrT="[Text]"/>
      <dgm:spPr/>
      <dgm:t>
        <a:bodyPr/>
        <a:lstStyle/>
        <a:p>
          <a:pPr rtl="1"/>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1"/>
          <a:endParaRPr lang="en-US"/>
        </a:p>
      </dgm:t>
    </dgm:pt>
    <dgm:pt modelId="{489A19C3-F3EC-4B89-9BC6-6796ACBE69C6}" type="sibTrans" cxnId="{E94735B2-4AA0-4B01-B352-BC9E96D43B57}">
      <dgm:prSet/>
      <dgm:spPr/>
      <dgm:t>
        <a:bodyPr/>
        <a:lstStyle/>
        <a:p>
          <a:pPr rtl="1"/>
          <a:endParaRPr lang="en-US"/>
        </a:p>
      </dgm:t>
    </dgm:pt>
    <dgm:pt modelId="{1242A2FF-1CC2-4DEE-8463-0780D3628492}">
      <dgm:prSet phldrT="[Text]"/>
      <dgm:spPr/>
      <dgm:t>
        <a:bodyPr/>
        <a:lstStyle/>
        <a:p>
          <a:pPr rtl="1"/>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1"/>
          <a:endParaRPr lang="en-US"/>
        </a:p>
      </dgm:t>
    </dgm:pt>
    <dgm:pt modelId="{1D75E4E6-23C7-4A19-9AD1-89B035A5EEB5}" type="sibTrans" cxnId="{BC3FF0F0-38DF-4984-B815-80188713F9CC}">
      <dgm:prSet/>
      <dgm:spPr/>
      <dgm:t>
        <a:bodyPr/>
        <a:lstStyle/>
        <a:p>
          <a:pPr rtl="1"/>
          <a:endParaRPr lang="en-US"/>
        </a:p>
      </dgm:t>
    </dgm:pt>
    <dgm:pt modelId="{75DA5002-6769-4DAC-B275-DC2F74531022}">
      <dgm:prSet/>
      <dgm:spPr/>
      <dgm:t>
        <a:bodyPr/>
        <a:lstStyle/>
        <a:p>
          <a:pPr rtl="1"/>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1"/>
          <a:endParaRPr lang="en-US"/>
        </a:p>
      </dgm:t>
    </dgm:pt>
    <dgm:pt modelId="{5DBB9FDD-57B6-4C54-873D-662E6E39EDFC}" type="sibTrans" cxnId="{BAB3E921-F8B0-4824-810E-33FC601E64EE}">
      <dgm:prSet/>
      <dgm:spPr/>
      <dgm:t>
        <a:bodyPr/>
        <a:lstStyle/>
        <a:p>
          <a:pPr rtl="1"/>
          <a:endParaRPr lang="en-US"/>
        </a:p>
      </dgm:t>
    </dgm:pt>
    <dgm:pt modelId="{393C1BDA-80B0-46E9-93AD-659FDCD97F81}">
      <dgm:prSet/>
      <dgm:spPr/>
      <dgm:t>
        <a:bodyPr/>
        <a:lstStyle/>
        <a:p>
          <a:pPr rtl="1"/>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1"/>
          <a:endParaRPr lang="en-US"/>
        </a:p>
      </dgm:t>
    </dgm:pt>
    <dgm:pt modelId="{F0C7222E-B102-4B6F-A562-612D73EF664B}" type="sibTrans" cxnId="{CBD203F7-6992-465F-891D-8674C42557A8}">
      <dgm:prSet/>
      <dgm:spPr/>
      <dgm:t>
        <a:bodyPr/>
        <a:lstStyle/>
        <a:p>
          <a:pPr rtl="1"/>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4735B2-4AA0-4B01-B352-BC9E96D43B57}" srcId="{CFFDAF6E-72BA-42CE-9D1B-516A3BDE036B}" destId="{58860B24-7872-4856-A2B4-CAE526F6A80B}" srcOrd="1" destOrd="0" parTransId="{BDACA797-D0B8-476C-863D-9BA8B3DFAC93}" sibTransId="{489A19C3-F3EC-4B89-9BC6-6796ACBE69C6}"/>
    <dgm:cxn modelId="{2352C239-5CC2-47E8-B269-424889299CE5}" srcId="{CFFDAF6E-72BA-42CE-9D1B-516A3BDE036B}" destId="{20AE678D-6A5A-4F56-BB04-ED806454D63F}" srcOrd="0" destOrd="0" parTransId="{D9C70E41-5478-4290-B867-F0C9AA2850C5}" sibTransId="{619A9777-52BF-4FCF-9893-D77A6558F00A}"/>
    <dgm:cxn modelId="{BC3FF0F0-38DF-4984-B815-80188713F9CC}" srcId="{CFFDAF6E-72BA-42CE-9D1B-516A3BDE036B}" destId="{1242A2FF-1CC2-4DEE-8463-0780D3628492}" srcOrd="2" destOrd="0" parTransId="{86DF1E4F-84B3-43FE-A559-282688D62554}" sibTransId="{1D75E4E6-23C7-4A19-9AD1-89B035A5EEB5}"/>
    <dgm:cxn modelId="{1CB761D9-4AC9-498E-849B-F401988477CB}" type="presOf" srcId="{CFFDAF6E-72BA-42CE-9D1B-516A3BDE036B}" destId="{0B86AF7F-B978-461E-8C4D-EA0083E9AE26}" srcOrd="0" destOrd="0" presId="urn:microsoft.com/office/officeart/2005/8/layout/chevronAccent+Icon"/>
    <dgm:cxn modelId="{BAB3E921-F8B0-4824-810E-33FC601E64EE}" srcId="{CFFDAF6E-72BA-42CE-9D1B-516A3BDE036B}" destId="{75DA5002-6769-4DAC-B275-DC2F74531022}" srcOrd="3" destOrd="0" parTransId="{0813F574-AB84-4760-BB1E-0A021AA40C3C}" sibTransId="{5DBB9FDD-57B6-4C54-873D-662E6E39EDFC}"/>
    <dgm:cxn modelId="{A3259328-825C-4145-A7E4-D7EFA1FDA60E}" type="presOf" srcId="{393C1BDA-80B0-46E9-93AD-659FDCD97F81}" destId="{8865227F-A3A4-402F-B85B-1A5AB1C8CACE}" srcOrd="0" destOrd="0" presId="urn:microsoft.com/office/officeart/2005/8/layout/chevronAccent+Icon"/>
    <dgm:cxn modelId="{5379816C-B3D0-4FE7-9D60-86EDFD7D6B4D}" type="presOf" srcId="{1242A2FF-1CC2-4DEE-8463-0780D3628492}" destId="{9EF2EFD3-23AF-4246-A8FD-0A9F77607807}" srcOrd="0" destOrd="0" presId="urn:microsoft.com/office/officeart/2005/8/layout/chevronAccent+Icon"/>
    <dgm:cxn modelId="{5C87A8E8-8D67-455D-9CDB-3A734A74B30D}" type="presOf" srcId="{20AE678D-6A5A-4F56-BB04-ED806454D63F}" destId="{C191F6BA-70F4-4B34-8272-95FBA6F9CC7A}" srcOrd="0" destOrd="0" presId="urn:microsoft.com/office/officeart/2005/8/layout/chevronAccent+Icon"/>
    <dgm:cxn modelId="{BCD532F4-2650-4481-9FEB-46AEF7F43456}" type="presOf" srcId="{58860B24-7872-4856-A2B4-CAE526F6A80B}" destId="{774D4EDE-8727-4C71-834E-9850DC48410B}" srcOrd="0" destOrd="0" presId="urn:microsoft.com/office/officeart/2005/8/layout/chevronAccent+Icon"/>
    <dgm:cxn modelId="{F0F76419-FCC5-4982-A534-4B1609D59A4F}" type="presOf" srcId="{75DA5002-6769-4DAC-B275-DC2F74531022}" destId="{0B2CE502-4FB7-48FC-B19A-73CE3BC3A9C5}"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BC53ED77-0F56-42AD-B5B6-D628007C2C5C}" type="presParOf" srcId="{0B86AF7F-B978-461E-8C4D-EA0083E9AE26}" destId="{EF824D7B-CDA7-4D0E-BB04-1F3A7EB0F2AF}" srcOrd="0" destOrd="0" presId="urn:microsoft.com/office/officeart/2005/8/layout/chevronAccent+Icon"/>
    <dgm:cxn modelId="{594B06F8-6BEF-4546-BD6A-5B170EDCC157}" type="presParOf" srcId="{EF824D7B-CDA7-4D0E-BB04-1F3A7EB0F2AF}" destId="{A76095AB-4FF8-44DF-9BC0-BD3DEF4DBBE7}" srcOrd="0" destOrd="0" presId="urn:microsoft.com/office/officeart/2005/8/layout/chevronAccent+Icon"/>
    <dgm:cxn modelId="{8D8EC324-0DA5-4A45-871B-2AC8061D8B74}" type="presParOf" srcId="{EF824D7B-CDA7-4D0E-BB04-1F3A7EB0F2AF}" destId="{C191F6BA-70F4-4B34-8272-95FBA6F9CC7A}" srcOrd="1" destOrd="0" presId="urn:microsoft.com/office/officeart/2005/8/layout/chevronAccent+Icon"/>
    <dgm:cxn modelId="{78A5F19C-1B14-4C39-87E7-C8ABD87BC4CC}" type="presParOf" srcId="{0B86AF7F-B978-461E-8C4D-EA0083E9AE26}" destId="{F6BF6632-1CEA-4350-9843-0AD453938B0D}" srcOrd="1" destOrd="0" presId="urn:microsoft.com/office/officeart/2005/8/layout/chevronAccent+Icon"/>
    <dgm:cxn modelId="{49A88577-74F5-4FC3-AF7F-7138D2C41E2C}" type="presParOf" srcId="{0B86AF7F-B978-461E-8C4D-EA0083E9AE26}" destId="{DE16284C-3CB1-49D8-8493-D7F80BB897A0}" srcOrd="2" destOrd="0" presId="urn:microsoft.com/office/officeart/2005/8/layout/chevronAccent+Icon"/>
    <dgm:cxn modelId="{0CF8BE0E-D9F9-4A9E-BDAB-E5C95B198D34}" type="presParOf" srcId="{DE16284C-3CB1-49D8-8493-D7F80BB897A0}" destId="{04D695A1-4EA9-4E39-A6A3-57DBC8CBA6D9}" srcOrd="0" destOrd="0" presId="urn:microsoft.com/office/officeart/2005/8/layout/chevronAccent+Icon"/>
    <dgm:cxn modelId="{AF1B284D-1A72-4326-A106-E939BF011878}" type="presParOf" srcId="{DE16284C-3CB1-49D8-8493-D7F80BB897A0}" destId="{774D4EDE-8727-4C71-834E-9850DC48410B}" srcOrd="1" destOrd="0" presId="urn:microsoft.com/office/officeart/2005/8/layout/chevronAccent+Icon"/>
    <dgm:cxn modelId="{83C3F544-E7C7-42E1-88ED-AA10FC700368}" type="presParOf" srcId="{0B86AF7F-B978-461E-8C4D-EA0083E9AE26}" destId="{9164B95A-7D0B-4972-B80D-51401FA895A4}" srcOrd="3" destOrd="0" presId="urn:microsoft.com/office/officeart/2005/8/layout/chevronAccent+Icon"/>
    <dgm:cxn modelId="{EA8B96C4-FBB6-4953-931D-DBD8B5A92C0D}" type="presParOf" srcId="{0B86AF7F-B978-461E-8C4D-EA0083E9AE26}" destId="{5D03550D-1347-4312-9206-8742D8F07C86}" srcOrd="4" destOrd="0" presId="urn:microsoft.com/office/officeart/2005/8/layout/chevronAccent+Icon"/>
    <dgm:cxn modelId="{2C3D67E2-2519-4A56-BA9C-690756634E61}" type="presParOf" srcId="{5D03550D-1347-4312-9206-8742D8F07C86}" destId="{2315AD1E-3049-4702-B6DF-11CFA16A1373}" srcOrd="0" destOrd="0" presId="urn:microsoft.com/office/officeart/2005/8/layout/chevronAccent+Icon"/>
    <dgm:cxn modelId="{50EA0572-7B8F-44FB-9A25-E935DF4AD9F6}" type="presParOf" srcId="{5D03550D-1347-4312-9206-8742D8F07C86}" destId="{9EF2EFD3-23AF-4246-A8FD-0A9F77607807}" srcOrd="1" destOrd="0" presId="urn:microsoft.com/office/officeart/2005/8/layout/chevronAccent+Icon"/>
    <dgm:cxn modelId="{687258AF-D3F3-4AB7-B694-6A57EF1F3600}" type="presParOf" srcId="{0B86AF7F-B978-461E-8C4D-EA0083E9AE26}" destId="{01A90D93-FEB1-48B3-BDEC-9AEEBAF54EF8}" srcOrd="5" destOrd="0" presId="urn:microsoft.com/office/officeart/2005/8/layout/chevronAccent+Icon"/>
    <dgm:cxn modelId="{09E7F93A-6F6E-4C3D-BA10-275A7EF9C0E8}" type="presParOf" srcId="{0B86AF7F-B978-461E-8C4D-EA0083E9AE26}" destId="{1C2A6716-493B-4887-B345-189E7C69D43C}" srcOrd="6" destOrd="0" presId="urn:microsoft.com/office/officeart/2005/8/layout/chevronAccent+Icon"/>
    <dgm:cxn modelId="{9B9FA474-FD25-46C5-B6A4-CA837F907CAA}" type="presParOf" srcId="{1C2A6716-493B-4887-B345-189E7C69D43C}" destId="{469FA5FC-76F3-4B0D-9DB0-D7F8E758CD5A}" srcOrd="0" destOrd="0" presId="urn:microsoft.com/office/officeart/2005/8/layout/chevronAccent+Icon"/>
    <dgm:cxn modelId="{60893F2A-31C8-483E-8BF9-0B46DF8C9063}" type="presParOf" srcId="{1C2A6716-493B-4887-B345-189E7C69D43C}" destId="{0B2CE502-4FB7-48FC-B19A-73CE3BC3A9C5}" srcOrd="1" destOrd="0" presId="urn:microsoft.com/office/officeart/2005/8/layout/chevronAccent+Icon"/>
    <dgm:cxn modelId="{F9555CDC-9F07-4851-900A-9BB22DA3D462}" type="presParOf" srcId="{0B86AF7F-B978-461E-8C4D-EA0083E9AE26}" destId="{871999B6-2273-41AB-8E36-BC4B4E04F4CD}" srcOrd="7" destOrd="0" presId="urn:microsoft.com/office/officeart/2005/8/layout/chevronAccent+Icon"/>
    <dgm:cxn modelId="{9B84AAEB-134B-4F47-A197-58E4CB1D548F}" type="presParOf" srcId="{0B86AF7F-B978-461E-8C4D-EA0083E9AE26}" destId="{197BD0C6-D9A2-46E3-8C9E-5F4142EFA199}" srcOrd="8" destOrd="0" presId="urn:microsoft.com/office/officeart/2005/8/layout/chevronAccent+Icon"/>
    <dgm:cxn modelId="{05D35624-725D-472D-9C6D-23778802DABE}" type="presParOf" srcId="{197BD0C6-D9A2-46E3-8C9E-5F4142EFA199}" destId="{426449A2-DEED-48BF-810C-73984FFC915D}" srcOrd="0" destOrd="0" presId="urn:microsoft.com/office/officeart/2005/8/layout/chevronAccent+Icon"/>
    <dgm:cxn modelId="{B54C75A9-1251-4152-9CA7-B8CE56064BE0}"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4735B2-4AA0-4B01-B352-BC9E96D43B57}" srcId="{CFFDAF6E-72BA-42CE-9D1B-516A3BDE036B}" destId="{58860B24-7872-4856-A2B4-CAE526F6A80B}" srcOrd="1" destOrd="0" parTransId="{BDACA797-D0B8-476C-863D-9BA8B3DFAC93}" sibTransId="{489A19C3-F3EC-4B89-9BC6-6796ACBE69C6}"/>
    <dgm:cxn modelId="{2352C239-5CC2-47E8-B269-424889299CE5}" srcId="{CFFDAF6E-72BA-42CE-9D1B-516A3BDE036B}" destId="{20AE678D-6A5A-4F56-BB04-ED806454D63F}" srcOrd="0" destOrd="0" parTransId="{D9C70E41-5478-4290-B867-F0C9AA2850C5}" sibTransId="{619A9777-52BF-4FCF-9893-D77A6558F00A}"/>
    <dgm:cxn modelId="{BC3FF0F0-38DF-4984-B815-80188713F9CC}" srcId="{CFFDAF6E-72BA-42CE-9D1B-516A3BDE036B}" destId="{1242A2FF-1CC2-4DEE-8463-0780D3628492}" srcOrd="2" destOrd="0" parTransId="{86DF1E4F-84B3-43FE-A559-282688D62554}" sibTransId="{1D75E4E6-23C7-4A19-9AD1-89B035A5EEB5}"/>
    <dgm:cxn modelId="{3AFE39EF-EACB-4B37-827F-B039C6BB894A}" type="presOf" srcId="{75DA5002-6769-4DAC-B275-DC2F74531022}" destId="{0B2CE502-4FB7-48FC-B19A-73CE3BC3A9C5}" srcOrd="0" destOrd="0" presId="urn:microsoft.com/office/officeart/2005/8/layout/chevronAccent+Icon"/>
    <dgm:cxn modelId="{BAB3E921-F8B0-4824-810E-33FC601E64EE}" srcId="{CFFDAF6E-72BA-42CE-9D1B-516A3BDE036B}" destId="{75DA5002-6769-4DAC-B275-DC2F74531022}" srcOrd="3" destOrd="0" parTransId="{0813F574-AB84-4760-BB1E-0A021AA40C3C}" sibTransId="{5DBB9FDD-57B6-4C54-873D-662E6E39EDFC}"/>
    <dgm:cxn modelId="{0A1704F4-9963-441A-BB81-49B5228DB4E3}" type="presOf" srcId="{58860B24-7872-4856-A2B4-CAE526F6A80B}" destId="{774D4EDE-8727-4C71-834E-9850DC48410B}" srcOrd="0" destOrd="0" presId="urn:microsoft.com/office/officeart/2005/8/layout/chevronAccent+Icon"/>
    <dgm:cxn modelId="{F8A62E35-AA7F-4E64-9280-A9CA15628FDC}" type="presOf" srcId="{1242A2FF-1CC2-4DEE-8463-0780D3628492}" destId="{9EF2EFD3-23AF-4246-A8FD-0A9F77607807}" srcOrd="0" destOrd="0" presId="urn:microsoft.com/office/officeart/2005/8/layout/chevronAccent+Icon"/>
    <dgm:cxn modelId="{A2F62A74-D86B-4496-A626-0711C77F7450}" type="presOf" srcId="{20AE678D-6A5A-4F56-BB04-ED806454D63F}" destId="{C191F6BA-70F4-4B34-8272-95FBA6F9CC7A}" srcOrd="0" destOrd="0" presId="urn:microsoft.com/office/officeart/2005/8/layout/chevronAccent+Icon"/>
    <dgm:cxn modelId="{0A13A25E-6812-4B95-BB6F-71908AD1190E}" type="presOf" srcId="{393C1BDA-80B0-46E9-93AD-659FDCD97F81}" destId="{8865227F-A3A4-402F-B85B-1A5AB1C8CACE}" srcOrd="0" destOrd="0" presId="urn:microsoft.com/office/officeart/2005/8/layout/chevronAccent+Icon"/>
    <dgm:cxn modelId="{CBD203F7-6992-465F-891D-8674C42557A8}" srcId="{CFFDAF6E-72BA-42CE-9D1B-516A3BDE036B}" destId="{393C1BDA-80B0-46E9-93AD-659FDCD97F81}" srcOrd="4" destOrd="0" parTransId="{60B29209-A21E-4808-B8E8-4D01C545D57A}" sibTransId="{F0C7222E-B102-4B6F-A562-612D73EF664B}"/>
    <dgm:cxn modelId="{DA8F40CB-3B13-4A1C-A23E-13692350D3D2}" type="presOf" srcId="{CFFDAF6E-72BA-42CE-9D1B-516A3BDE036B}" destId="{0B86AF7F-B978-461E-8C4D-EA0083E9AE26}" srcOrd="0" destOrd="0" presId="urn:microsoft.com/office/officeart/2005/8/layout/chevronAccent+Icon"/>
    <dgm:cxn modelId="{F958F895-BFBC-4C5F-AD74-A98EFDFD07B6}" type="presParOf" srcId="{0B86AF7F-B978-461E-8C4D-EA0083E9AE26}" destId="{EF824D7B-CDA7-4D0E-BB04-1F3A7EB0F2AF}" srcOrd="0" destOrd="0" presId="urn:microsoft.com/office/officeart/2005/8/layout/chevronAccent+Icon"/>
    <dgm:cxn modelId="{155E5627-3E1C-400C-AC83-A60755DB4AA9}" type="presParOf" srcId="{EF824D7B-CDA7-4D0E-BB04-1F3A7EB0F2AF}" destId="{A76095AB-4FF8-44DF-9BC0-BD3DEF4DBBE7}" srcOrd="0" destOrd="0" presId="urn:microsoft.com/office/officeart/2005/8/layout/chevronAccent+Icon"/>
    <dgm:cxn modelId="{1E53E121-0963-47CF-AFFE-F289AC45371A}" type="presParOf" srcId="{EF824D7B-CDA7-4D0E-BB04-1F3A7EB0F2AF}" destId="{C191F6BA-70F4-4B34-8272-95FBA6F9CC7A}" srcOrd="1" destOrd="0" presId="urn:microsoft.com/office/officeart/2005/8/layout/chevronAccent+Icon"/>
    <dgm:cxn modelId="{0D7D5122-1C20-4481-B33A-2CFE41BAF982}" type="presParOf" srcId="{0B86AF7F-B978-461E-8C4D-EA0083E9AE26}" destId="{F6BF6632-1CEA-4350-9843-0AD453938B0D}" srcOrd="1" destOrd="0" presId="urn:microsoft.com/office/officeart/2005/8/layout/chevronAccent+Icon"/>
    <dgm:cxn modelId="{285EC353-5142-42EF-A21E-AC7DE8690BD5}" type="presParOf" srcId="{0B86AF7F-B978-461E-8C4D-EA0083E9AE26}" destId="{DE16284C-3CB1-49D8-8493-D7F80BB897A0}" srcOrd="2" destOrd="0" presId="urn:microsoft.com/office/officeart/2005/8/layout/chevronAccent+Icon"/>
    <dgm:cxn modelId="{D7A9B6BD-B9DF-4797-B60B-CA42F17BED41}" type="presParOf" srcId="{DE16284C-3CB1-49D8-8493-D7F80BB897A0}" destId="{04D695A1-4EA9-4E39-A6A3-57DBC8CBA6D9}" srcOrd="0" destOrd="0" presId="urn:microsoft.com/office/officeart/2005/8/layout/chevronAccent+Icon"/>
    <dgm:cxn modelId="{331B242E-924A-4D04-9F22-1037B632E7FC}" type="presParOf" srcId="{DE16284C-3CB1-49D8-8493-D7F80BB897A0}" destId="{774D4EDE-8727-4C71-834E-9850DC48410B}" srcOrd="1" destOrd="0" presId="urn:microsoft.com/office/officeart/2005/8/layout/chevronAccent+Icon"/>
    <dgm:cxn modelId="{8E0B0E45-663B-4DF5-A74B-5CDDBAA68342}" type="presParOf" srcId="{0B86AF7F-B978-461E-8C4D-EA0083E9AE26}" destId="{9164B95A-7D0B-4972-B80D-51401FA895A4}" srcOrd="3" destOrd="0" presId="urn:microsoft.com/office/officeart/2005/8/layout/chevronAccent+Icon"/>
    <dgm:cxn modelId="{D3ABC871-2AB3-4586-92D3-B148746E75B3}" type="presParOf" srcId="{0B86AF7F-B978-461E-8C4D-EA0083E9AE26}" destId="{5D03550D-1347-4312-9206-8742D8F07C86}" srcOrd="4" destOrd="0" presId="urn:microsoft.com/office/officeart/2005/8/layout/chevronAccent+Icon"/>
    <dgm:cxn modelId="{80CCCD44-25AA-4632-A092-7110A1294428}" type="presParOf" srcId="{5D03550D-1347-4312-9206-8742D8F07C86}" destId="{2315AD1E-3049-4702-B6DF-11CFA16A1373}" srcOrd="0" destOrd="0" presId="urn:microsoft.com/office/officeart/2005/8/layout/chevronAccent+Icon"/>
    <dgm:cxn modelId="{DC3DC922-B814-4E46-A229-1ABE4103848F}" type="presParOf" srcId="{5D03550D-1347-4312-9206-8742D8F07C86}" destId="{9EF2EFD3-23AF-4246-A8FD-0A9F77607807}" srcOrd="1" destOrd="0" presId="urn:microsoft.com/office/officeart/2005/8/layout/chevronAccent+Icon"/>
    <dgm:cxn modelId="{7713E185-F3D4-47C9-B7DE-0DC3A8AE4D40}" type="presParOf" srcId="{0B86AF7F-B978-461E-8C4D-EA0083E9AE26}" destId="{01A90D93-FEB1-48B3-BDEC-9AEEBAF54EF8}" srcOrd="5" destOrd="0" presId="urn:microsoft.com/office/officeart/2005/8/layout/chevronAccent+Icon"/>
    <dgm:cxn modelId="{4EFF9318-85F2-47A4-B4C7-BA48F0E8AFB1}" type="presParOf" srcId="{0B86AF7F-B978-461E-8C4D-EA0083E9AE26}" destId="{1C2A6716-493B-4887-B345-189E7C69D43C}" srcOrd="6" destOrd="0" presId="urn:microsoft.com/office/officeart/2005/8/layout/chevronAccent+Icon"/>
    <dgm:cxn modelId="{29675652-E5F0-4F08-ABBA-6A8FE0474E4C}" type="presParOf" srcId="{1C2A6716-493B-4887-B345-189E7C69D43C}" destId="{469FA5FC-76F3-4B0D-9DB0-D7F8E758CD5A}" srcOrd="0" destOrd="0" presId="urn:microsoft.com/office/officeart/2005/8/layout/chevronAccent+Icon"/>
    <dgm:cxn modelId="{A7D85D63-A4D8-452E-9D32-DF3B0AE09B05}" type="presParOf" srcId="{1C2A6716-493B-4887-B345-189E7C69D43C}" destId="{0B2CE502-4FB7-48FC-B19A-73CE3BC3A9C5}" srcOrd="1" destOrd="0" presId="urn:microsoft.com/office/officeart/2005/8/layout/chevronAccent+Icon"/>
    <dgm:cxn modelId="{A2E2C9B8-86DD-44DC-A0B5-2FD9E92CA7C0}" type="presParOf" srcId="{0B86AF7F-B978-461E-8C4D-EA0083E9AE26}" destId="{871999B6-2273-41AB-8E36-BC4B4E04F4CD}" srcOrd="7" destOrd="0" presId="urn:microsoft.com/office/officeart/2005/8/layout/chevronAccent+Icon"/>
    <dgm:cxn modelId="{F099327C-A801-42B8-87F2-3B77A95EF17D}" type="presParOf" srcId="{0B86AF7F-B978-461E-8C4D-EA0083E9AE26}" destId="{197BD0C6-D9A2-46E3-8C9E-5F4142EFA199}" srcOrd="8" destOrd="0" presId="urn:microsoft.com/office/officeart/2005/8/layout/chevronAccent+Icon"/>
    <dgm:cxn modelId="{64F0E3BF-27BF-4F7A-8734-99F67524BFA5}" type="presParOf" srcId="{197BD0C6-D9A2-46E3-8C9E-5F4142EFA199}" destId="{426449A2-DEED-48BF-810C-73984FFC915D}" srcOrd="0" destOrd="0" presId="urn:microsoft.com/office/officeart/2005/8/layout/chevronAccent+Icon"/>
    <dgm:cxn modelId="{F3979BBB-C593-4E1F-B079-C6447F8E997A}"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4A1D3675-FCFE-471C-ACEB-0CF30345E778}" type="presOf" srcId="{58860B24-7872-4856-A2B4-CAE526F6A80B}" destId="{774D4EDE-8727-4C71-834E-9850DC48410B}" srcOrd="0" destOrd="0" presId="urn:microsoft.com/office/officeart/2005/8/layout/chevronAccent+Icon"/>
    <dgm:cxn modelId="{70234E3D-FD9E-4AC4-B5D3-105F68688FEF}" type="presOf" srcId="{393C1BDA-80B0-46E9-93AD-659FDCD97F81}" destId="{8865227F-A3A4-402F-B85B-1A5AB1C8CACE}"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C2BF88E1-C2C5-46D6-B4EE-91736084B45C}" type="presOf" srcId="{CFFDAF6E-72BA-42CE-9D1B-516A3BDE036B}" destId="{0B86AF7F-B978-461E-8C4D-EA0083E9AE26}" srcOrd="0" destOrd="0" presId="urn:microsoft.com/office/officeart/2005/8/layout/chevronAccent+Icon"/>
    <dgm:cxn modelId="{EC53264C-2ABB-44CF-B97D-511A5D5DA7E7}" type="presOf" srcId="{75DA5002-6769-4DAC-B275-DC2F74531022}" destId="{0B2CE502-4FB7-48FC-B19A-73CE3BC3A9C5}" srcOrd="0" destOrd="0" presId="urn:microsoft.com/office/officeart/2005/8/layout/chevronAccent+Icon"/>
    <dgm:cxn modelId="{6C4EBD69-32E8-4B5D-A929-91F5463B5493}" type="presOf" srcId="{1242A2FF-1CC2-4DEE-8463-0780D3628492}" destId="{9EF2EFD3-23AF-4246-A8FD-0A9F77607807}" srcOrd="0" destOrd="0" presId="urn:microsoft.com/office/officeart/2005/8/layout/chevronAccent+Icon"/>
    <dgm:cxn modelId="{6AA11F2D-45E9-41DB-8CA4-DC4EA9979E7C}" type="presOf" srcId="{20AE678D-6A5A-4F56-BB04-ED806454D63F}" destId="{C191F6BA-70F4-4B34-8272-95FBA6F9CC7A}"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19F16A48-EAF2-42CA-B997-B7659EBD5553}" type="presParOf" srcId="{0B86AF7F-B978-461E-8C4D-EA0083E9AE26}" destId="{EF824D7B-CDA7-4D0E-BB04-1F3A7EB0F2AF}" srcOrd="0" destOrd="0" presId="urn:microsoft.com/office/officeart/2005/8/layout/chevronAccent+Icon"/>
    <dgm:cxn modelId="{0D003E26-B11C-495B-A94B-6B8E82B48854}" type="presParOf" srcId="{EF824D7B-CDA7-4D0E-BB04-1F3A7EB0F2AF}" destId="{A76095AB-4FF8-44DF-9BC0-BD3DEF4DBBE7}" srcOrd="0" destOrd="0" presId="urn:microsoft.com/office/officeart/2005/8/layout/chevronAccent+Icon"/>
    <dgm:cxn modelId="{79DCD73D-0D4D-4C46-A7E1-01D8FF01DCC9}" type="presParOf" srcId="{EF824D7B-CDA7-4D0E-BB04-1F3A7EB0F2AF}" destId="{C191F6BA-70F4-4B34-8272-95FBA6F9CC7A}" srcOrd="1" destOrd="0" presId="urn:microsoft.com/office/officeart/2005/8/layout/chevronAccent+Icon"/>
    <dgm:cxn modelId="{D7C4240B-FA32-420D-A484-D8DC0FC89849}" type="presParOf" srcId="{0B86AF7F-B978-461E-8C4D-EA0083E9AE26}" destId="{F6BF6632-1CEA-4350-9843-0AD453938B0D}" srcOrd="1" destOrd="0" presId="urn:microsoft.com/office/officeart/2005/8/layout/chevronAccent+Icon"/>
    <dgm:cxn modelId="{386F36A6-AC24-4624-90B2-8D4A9DFE273A}" type="presParOf" srcId="{0B86AF7F-B978-461E-8C4D-EA0083E9AE26}" destId="{DE16284C-3CB1-49D8-8493-D7F80BB897A0}" srcOrd="2" destOrd="0" presId="urn:microsoft.com/office/officeart/2005/8/layout/chevronAccent+Icon"/>
    <dgm:cxn modelId="{DBFFF5B1-B320-4EBA-94C5-5FADCDBFC57E}" type="presParOf" srcId="{DE16284C-3CB1-49D8-8493-D7F80BB897A0}" destId="{04D695A1-4EA9-4E39-A6A3-57DBC8CBA6D9}" srcOrd="0" destOrd="0" presId="urn:microsoft.com/office/officeart/2005/8/layout/chevronAccent+Icon"/>
    <dgm:cxn modelId="{39540F8E-AAD7-4191-820A-A9056918C0D7}" type="presParOf" srcId="{DE16284C-3CB1-49D8-8493-D7F80BB897A0}" destId="{774D4EDE-8727-4C71-834E-9850DC48410B}" srcOrd="1" destOrd="0" presId="urn:microsoft.com/office/officeart/2005/8/layout/chevronAccent+Icon"/>
    <dgm:cxn modelId="{CF0AFD1C-0AA9-4659-A17D-F2777B0308DD}" type="presParOf" srcId="{0B86AF7F-B978-461E-8C4D-EA0083E9AE26}" destId="{9164B95A-7D0B-4972-B80D-51401FA895A4}" srcOrd="3" destOrd="0" presId="urn:microsoft.com/office/officeart/2005/8/layout/chevronAccent+Icon"/>
    <dgm:cxn modelId="{A7E4D09D-414A-4596-BD3A-4AAD992AF801}" type="presParOf" srcId="{0B86AF7F-B978-461E-8C4D-EA0083E9AE26}" destId="{5D03550D-1347-4312-9206-8742D8F07C86}" srcOrd="4" destOrd="0" presId="urn:microsoft.com/office/officeart/2005/8/layout/chevronAccent+Icon"/>
    <dgm:cxn modelId="{9E749A6D-47FE-4AFF-882E-031CEA239630}" type="presParOf" srcId="{5D03550D-1347-4312-9206-8742D8F07C86}" destId="{2315AD1E-3049-4702-B6DF-11CFA16A1373}" srcOrd="0" destOrd="0" presId="urn:microsoft.com/office/officeart/2005/8/layout/chevronAccent+Icon"/>
    <dgm:cxn modelId="{45C47E75-2924-4C26-8F47-203E43A8612D}" type="presParOf" srcId="{5D03550D-1347-4312-9206-8742D8F07C86}" destId="{9EF2EFD3-23AF-4246-A8FD-0A9F77607807}" srcOrd="1" destOrd="0" presId="urn:microsoft.com/office/officeart/2005/8/layout/chevronAccent+Icon"/>
    <dgm:cxn modelId="{5B6F810B-83C6-482E-AAFF-DC203D9242F9}" type="presParOf" srcId="{0B86AF7F-B978-461E-8C4D-EA0083E9AE26}" destId="{01A90D93-FEB1-48B3-BDEC-9AEEBAF54EF8}" srcOrd="5" destOrd="0" presId="urn:microsoft.com/office/officeart/2005/8/layout/chevronAccent+Icon"/>
    <dgm:cxn modelId="{AC8C7119-24A8-44FC-B2BF-054F1790AC6A}" type="presParOf" srcId="{0B86AF7F-B978-461E-8C4D-EA0083E9AE26}" destId="{1C2A6716-493B-4887-B345-189E7C69D43C}" srcOrd="6" destOrd="0" presId="urn:microsoft.com/office/officeart/2005/8/layout/chevronAccent+Icon"/>
    <dgm:cxn modelId="{36AD7EEC-8CAF-417D-B587-F73588C7F6E2}" type="presParOf" srcId="{1C2A6716-493B-4887-B345-189E7C69D43C}" destId="{469FA5FC-76F3-4B0D-9DB0-D7F8E758CD5A}" srcOrd="0" destOrd="0" presId="urn:microsoft.com/office/officeart/2005/8/layout/chevronAccent+Icon"/>
    <dgm:cxn modelId="{E6940988-B16A-465F-B3AE-168478A2AAED}" type="presParOf" srcId="{1C2A6716-493B-4887-B345-189E7C69D43C}" destId="{0B2CE502-4FB7-48FC-B19A-73CE3BC3A9C5}" srcOrd="1" destOrd="0" presId="urn:microsoft.com/office/officeart/2005/8/layout/chevronAccent+Icon"/>
    <dgm:cxn modelId="{4F61A1DE-8B99-47B3-8843-13F0FE3423A4}" type="presParOf" srcId="{0B86AF7F-B978-461E-8C4D-EA0083E9AE26}" destId="{871999B6-2273-41AB-8E36-BC4B4E04F4CD}" srcOrd="7" destOrd="0" presId="urn:microsoft.com/office/officeart/2005/8/layout/chevronAccent+Icon"/>
    <dgm:cxn modelId="{271B5118-1CD2-401F-A8B5-BB323D9B22B7}" type="presParOf" srcId="{0B86AF7F-B978-461E-8C4D-EA0083E9AE26}" destId="{197BD0C6-D9A2-46E3-8C9E-5F4142EFA199}" srcOrd="8" destOrd="0" presId="urn:microsoft.com/office/officeart/2005/8/layout/chevronAccent+Icon"/>
    <dgm:cxn modelId="{F819CC18-B9BF-4A46-8F2A-315BED6ED1F4}" type="presParOf" srcId="{197BD0C6-D9A2-46E3-8C9E-5F4142EFA199}" destId="{426449A2-DEED-48BF-810C-73984FFC915D}" srcOrd="0" destOrd="0" presId="urn:microsoft.com/office/officeart/2005/8/layout/chevronAccent+Icon"/>
    <dgm:cxn modelId="{12207C4F-5989-4EC3-B472-31E3C50ADBBD}"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a:solidFill>
          <a:srgbClr val="E7D0D0">
            <a:alpha val="90000"/>
          </a:srgbClr>
        </a:solidFill>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a:solidFill>
          <a:schemeClr val="accent2">
            <a:alpha val="90000"/>
          </a:schemeClr>
        </a:solidFill>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F68D59A6-1233-4E7C-8C0E-21455641E469}" type="presOf" srcId="{75DA5002-6769-4DAC-B275-DC2F74531022}" destId="{0B2CE502-4FB7-48FC-B19A-73CE3BC3A9C5}" srcOrd="0" destOrd="0" presId="urn:microsoft.com/office/officeart/2005/8/layout/chevronAccent+Icon"/>
    <dgm:cxn modelId="{4CDF1875-F42A-4870-809C-51BB9A03E304}" type="presOf" srcId="{58860B24-7872-4856-A2B4-CAE526F6A80B}" destId="{774D4EDE-8727-4C71-834E-9850DC48410B}"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EBD70B1C-92F0-403C-9B45-B032EEF0F734}" type="presOf" srcId="{1242A2FF-1CC2-4DEE-8463-0780D3628492}" destId="{9EF2EFD3-23AF-4246-A8FD-0A9F77607807}" srcOrd="0" destOrd="0" presId="urn:microsoft.com/office/officeart/2005/8/layout/chevronAccent+Icon"/>
    <dgm:cxn modelId="{BB591452-DA4E-4316-8E88-6576DA1A4A66}" type="presOf" srcId="{CFFDAF6E-72BA-42CE-9D1B-516A3BDE036B}" destId="{0B86AF7F-B978-461E-8C4D-EA0083E9AE26}" srcOrd="0" destOrd="0" presId="urn:microsoft.com/office/officeart/2005/8/layout/chevronAccent+Icon"/>
    <dgm:cxn modelId="{052CB374-6C8B-4625-B48A-AE1247B69A97}" type="presOf" srcId="{393C1BDA-80B0-46E9-93AD-659FDCD97F81}" destId="{8865227F-A3A4-402F-B85B-1A5AB1C8CACE}" srcOrd="0" destOrd="0" presId="urn:microsoft.com/office/officeart/2005/8/layout/chevronAccent+Icon"/>
    <dgm:cxn modelId="{35002E45-6B1C-4094-8822-30AA98935634}" type="presOf" srcId="{20AE678D-6A5A-4F56-BB04-ED806454D63F}" destId="{C191F6BA-70F4-4B34-8272-95FBA6F9CC7A}"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AE5BA7B5-7258-4C65-895B-999E19D462CA}" type="presParOf" srcId="{0B86AF7F-B978-461E-8C4D-EA0083E9AE26}" destId="{EF824D7B-CDA7-4D0E-BB04-1F3A7EB0F2AF}" srcOrd="0" destOrd="0" presId="urn:microsoft.com/office/officeart/2005/8/layout/chevronAccent+Icon"/>
    <dgm:cxn modelId="{F6A2D4DF-18D6-480B-9811-B47E5415FD2E}" type="presParOf" srcId="{EF824D7B-CDA7-4D0E-BB04-1F3A7EB0F2AF}" destId="{A76095AB-4FF8-44DF-9BC0-BD3DEF4DBBE7}" srcOrd="0" destOrd="0" presId="urn:microsoft.com/office/officeart/2005/8/layout/chevronAccent+Icon"/>
    <dgm:cxn modelId="{3BB4248B-041B-464F-AC7F-504E40C4AE3D}" type="presParOf" srcId="{EF824D7B-CDA7-4D0E-BB04-1F3A7EB0F2AF}" destId="{C191F6BA-70F4-4B34-8272-95FBA6F9CC7A}" srcOrd="1" destOrd="0" presId="urn:microsoft.com/office/officeart/2005/8/layout/chevronAccent+Icon"/>
    <dgm:cxn modelId="{AA338592-4003-4954-BFD5-E03D40178D00}" type="presParOf" srcId="{0B86AF7F-B978-461E-8C4D-EA0083E9AE26}" destId="{F6BF6632-1CEA-4350-9843-0AD453938B0D}" srcOrd="1" destOrd="0" presId="urn:microsoft.com/office/officeart/2005/8/layout/chevronAccent+Icon"/>
    <dgm:cxn modelId="{DBCA6F06-F0E6-4367-918F-32441310172F}" type="presParOf" srcId="{0B86AF7F-B978-461E-8C4D-EA0083E9AE26}" destId="{DE16284C-3CB1-49D8-8493-D7F80BB897A0}" srcOrd="2" destOrd="0" presId="urn:microsoft.com/office/officeart/2005/8/layout/chevronAccent+Icon"/>
    <dgm:cxn modelId="{E40D10E5-1BD2-47BC-BA4D-1E66CD92A422}" type="presParOf" srcId="{DE16284C-3CB1-49D8-8493-D7F80BB897A0}" destId="{04D695A1-4EA9-4E39-A6A3-57DBC8CBA6D9}" srcOrd="0" destOrd="0" presId="urn:microsoft.com/office/officeart/2005/8/layout/chevronAccent+Icon"/>
    <dgm:cxn modelId="{24ED9125-3754-4A75-A3B3-BD0E56C4636A}" type="presParOf" srcId="{DE16284C-3CB1-49D8-8493-D7F80BB897A0}" destId="{774D4EDE-8727-4C71-834E-9850DC48410B}" srcOrd="1" destOrd="0" presId="urn:microsoft.com/office/officeart/2005/8/layout/chevronAccent+Icon"/>
    <dgm:cxn modelId="{17C3F252-0AD1-48F8-90F1-FF70AA88EF0B}" type="presParOf" srcId="{0B86AF7F-B978-461E-8C4D-EA0083E9AE26}" destId="{9164B95A-7D0B-4972-B80D-51401FA895A4}" srcOrd="3" destOrd="0" presId="urn:microsoft.com/office/officeart/2005/8/layout/chevronAccent+Icon"/>
    <dgm:cxn modelId="{57D18F4E-3177-4FD2-8C08-5B0AA93865A9}" type="presParOf" srcId="{0B86AF7F-B978-461E-8C4D-EA0083E9AE26}" destId="{5D03550D-1347-4312-9206-8742D8F07C86}" srcOrd="4" destOrd="0" presId="urn:microsoft.com/office/officeart/2005/8/layout/chevronAccent+Icon"/>
    <dgm:cxn modelId="{7380E92C-69A8-4BC4-891D-16D8FEC47CA2}" type="presParOf" srcId="{5D03550D-1347-4312-9206-8742D8F07C86}" destId="{2315AD1E-3049-4702-B6DF-11CFA16A1373}" srcOrd="0" destOrd="0" presId="urn:microsoft.com/office/officeart/2005/8/layout/chevronAccent+Icon"/>
    <dgm:cxn modelId="{A5F1A315-F31D-48DA-A3C6-427020E28ED1}" type="presParOf" srcId="{5D03550D-1347-4312-9206-8742D8F07C86}" destId="{9EF2EFD3-23AF-4246-A8FD-0A9F77607807}" srcOrd="1" destOrd="0" presId="urn:microsoft.com/office/officeart/2005/8/layout/chevronAccent+Icon"/>
    <dgm:cxn modelId="{BD67AA3B-E9D1-4717-9B67-2C3E31D9731E}" type="presParOf" srcId="{0B86AF7F-B978-461E-8C4D-EA0083E9AE26}" destId="{01A90D93-FEB1-48B3-BDEC-9AEEBAF54EF8}" srcOrd="5" destOrd="0" presId="urn:microsoft.com/office/officeart/2005/8/layout/chevronAccent+Icon"/>
    <dgm:cxn modelId="{2D8AAE57-5C9F-4472-8ABF-B4C77C75C18B}" type="presParOf" srcId="{0B86AF7F-B978-461E-8C4D-EA0083E9AE26}" destId="{1C2A6716-493B-4887-B345-189E7C69D43C}" srcOrd="6" destOrd="0" presId="urn:microsoft.com/office/officeart/2005/8/layout/chevronAccent+Icon"/>
    <dgm:cxn modelId="{D6B2910E-B44F-49D4-8F0D-E1B4C0F44B58}" type="presParOf" srcId="{1C2A6716-493B-4887-B345-189E7C69D43C}" destId="{469FA5FC-76F3-4B0D-9DB0-D7F8E758CD5A}" srcOrd="0" destOrd="0" presId="urn:microsoft.com/office/officeart/2005/8/layout/chevronAccent+Icon"/>
    <dgm:cxn modelId="{57ACA8A1-8D8B-4BF4-BE56-3C2887C339A4}" type="presParOf" srcId="{1C2A6716-493B-4887-B345-189E7C69D43C}" destId="{0B2CE502-4FB7-48FC-B19A-73CE3BC3A9C5}" srcOrd="1" destOrd="0" presId="urn:microsoft.com/office/officeart/2005/8/layout/chevronAccent+Icon"/>
    <dgm:cxn modelId="{8A73A254-87B4-483E-9937-64F46B67D72C}" type="presParOf" srcId="{0B86AF7F-B978-461E-8C4D-EA0083E9AE26}" destId="{871999B6-2273-41AB-8E36-BC4B4E04F4CD}" srcOrd="7" destOrd="0" presId="urn:microsoft.com/office/officeart/2005/8/layout/chevronAccent+Icon"/>
    <dgm:cxn modelId="{DA5275F2-6C27-49F5-873D-91AA68FE9519}" type="presParOf" srcId="{0B86AF7F-B978-461E-8C4D-EA0083E9AE26}" destId="{197BD0C6-D9A2-46E3-8C9E-5F4142EFA199}" srcOrd="8" destOrd="0" presId="urn:microsoft.com/office/officeart/2005/8/layout/chevronAccent+Icon"/>
    <dgm:cxn modelId="{3E9B7092-8F06-4160-B927-022A0C112F73}" type="presParOf" srcId="{197BD0C6-D9A2-46E3-8C9E-5F4142EFA199}" destId="{426449A2-DEED-48BF-810C-73984FFC915D}" srcOrd="0" destOrd="0" presId="urn:microsoft.com/office/officeart/2005/8/layout/chevronAccent+Icon"/>
    <dgm:cxn modelId="{33C36B5A-6C05-43E1-BCB0-8A8ACF174B3A}"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20AE678D-6A5A-4F56-BB04-ED806454D63F}">
      <dgm:prSet phldrT="[Text]" custT="1"/>
      <dgm:spPr>
        <a:solidFill>
          <a:schemeClr val="accent2">
            <a:alpha val="90000"/>
          </a:schemeClr>
        </a:solidFill>
      </dgm:spPr>
      <dgm:t>
        <a:bodyPr/>
        <a:lstStyle/>
        <a:p>
          <a:pPr rtl="1"/>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D9C70E41-5478-4290-B867-F0C9AA2850C5}" type="parTrans" cxnId="{2352C239-5CC2-47E8-B269-424889299CE5}">
      <dgm:prSet/>
      <dgm:spPr/>
      <dgm:t>
        <a:bodyPr/>
        <a:lstStyle/>
        <a:p>
          <a:pPr rtl="1"/>
          <a:endParaRPr lang="en-US"/>
        </a:p>
      </dgm:t>
    </dgm:pt>
    <dgm:pt modelId="{619A9777-52BF-4FCF-9893-D77A6558F00A}" type="sibTrans" cxnId="{2352C239-5CC2-47E8-B269-424889299CE5}">
      <dgm:prSet/>
      <dgm:spPr/>
      <dgm:t>
        <a:bodyPr/>
        <a:lstStyle/>
        <a:p>
          <a:pPr rtl="1"/>
          <a:endParaRPr lang="en-US"/>
        </a:p>
      </dgm:t>
    </dgm:pt>
    <dgm:pt modelId="{58860B24-7872-4856-A2B4-CAE526F6A80B}">
      <dgm:prSet phldrT="[Text]"/>
      <dgm:spPr/>
      <dgm:t>
        <a:bodyPr/>
        <a:lstStyle/>
        <a:p>
          <a:pPr rtl="1"/>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1"/>
          <a:endParaRPr lang="en-US"/>
        </a:p>
      </dgm:t>
    </dgm:pt>
    <dgm:pt modelId="{489A19C3-F3EC-4B89-9BC6-6796ACBE69C6}" type="sibTrans" cxnId="{E94735B2-4AA0-4B01-B352-BC9E96D43B57}">
      <dgm:prSet/>
      <dgm:spPr/>
      <dgm:t>
        <a:bodyPr/>
        <a:lstStyle/>
        <a:p>
          <a:pPr rtl="1"/>
          <a:endParaRPr lang="en-US"/>
        </a:p>
      </dgm:t>
    </dgm:pt>
    <dgm:pt modelId="{1242A2FF-1CC2-4DEE-8463-0780D3628492}">
      <dgm:prSet phldrT="[Text]"/>
      <dgm:spPr/>
      <dgm:t>
        <a:bodyPr/>
        <a:lstStyle/>
        <a:p>
          <a:pPr rtl="1"/>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1"/>
          <a:endParaRPr lang="en-US"/>
        </a:p>
      </dgm:t>
    </dgm:pt>
    <dgm:pt modelId="{1D75E4E6-23C7-4A19-9AD1-89B035A5EEB5}" type="sibTrans" cxnId="{BC3FF0F0-38DF-4984-B815-80188713F9CC}">
      <dgm:prSet/>
      <dgm:spPr/>
      <dgm:t>
        <a:bodyPr/>
        <a:lstStyle/>
        <a:p>
          <a:pPr rtl="1"/>
          <a:endParaRPr lang="en-US"/>
        </a:p>
      </dgm:t>
    </dgm:pt>
    <dgm:pt modelId="{75DA5002-6769-4DAC-B275-DC2F74531022}">
      <dgm:prSet/>
      <dgm:spPr/>
      <dgm:t>
        <a:bodyPr/>
        <a:lstStyle/>
        <a:p>
          <a:pPr rtl="1"/>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1"/>
          <a:endParaRPr lang="en-US"/>
        </a:p>
      </dgm:t>
    </dgm:pt>
    <dgm:pt modelId="{5DBB9FDD-57B6-4C54-873D-662E6E39EDFC}" type="sibTrans" cxnId="{BAB3E921-F8B0-4824-810E-33FC601E64EE}">
      <dgm:prSet/>
      <dgm:spPr/>
      <dgm:t>
        <a:bodyPr/>
        <a:lstStyle/>
        <a:p>
          <a:pPr rtl="1"/>
          <a:endParaRPr lang="en-US"/>
        </a:p>
      </dgm:t>
    </dgm:pt>
    <dgm:pt modelId="{393C1BDA-80B0-46E9-93AD-659FDCD97F81}">
      <dgm:prSet/>
      <dgm:spPr/>
      <dgm:t>
        <a:bodyPr/>
        <a:lstStyle/>
        <a:p>
          <a:pPr rtl="1"/>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1"/>
          <a:endParaRPr lang="en-US"/>
        </a:p>
      </dgm:t>
    </dgm:pt>
    <dgm:pt modelId="{F0C7222E-B102-4B6F-A562-612D73EF664B}" type="sibTrans" cxnId="{CBD203F7-6992-465F-891D-8674C42557A8}">
      <dgm:prSet/>
      <dgm:spPr/>
      <dgm:t>
        <a:bodyPr/>
        <a:lstStyle/>
        <a:p>
          <a:pPr rtl="1"/>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3A5EFDAA-3570-4DB2-8733-819EDED4D089}" type="presOf" srcId="{75DA5002-6769-4DAC-B275-DC2F74531022}" destId="{0B2CE502-4FB7-48FC-B19A-73CE3BC3A9C5}" srcOrd="0" destOrd="0" presId="urn:microsoft.com/office/officeart/2005/8/layout/chevronAccent+Icon"/>
    <dgm:cxn modelId="{EA6EACEA-A9E3-406E-B6B6-A35BCA4A632E}" type="presOf" srcId="{393C1BDA-80B0-46E9-93AD-659FDCD97F81}" destId="{8865227F-A3A4-402F-B85B-1A5AB1C8CACE}" srcOrd="0" destOrd="0" presId="urn:microsoft.com/office/officeart/2005/8/layout/chevronAccent+Icon"/>
    <dgm:cxn modelId="{A9FC0617-51D8-4718-9200-861A88D11FA8}" type="presOf" srcId="{CFFDAF6E-72BA-42CE-9D1B-516A3BDE036B}" destId="{0B86AF7F-B978-461E-8C4D-EA0083E9AE26}"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0A10E2E2-EFA1-48C2-91AF-DA6A265CA5E3}" type="presOf" srcId="{1242A2FF-1CC2-4DEE-8463-0780D3628492}" destId="{9EF2EFD3-23AF-4246-A8FD-0A9F77607807}" srcOrd="0" destOrd="0" presId="urn:microsoft.com/office/officeart/2005/8/layout/chevronAccent+Icon"/>
    <dgm:cxn modelId="{2352C239-5CC2-47E8-B269-424889299CE5}" srcId="{CFFDAF6E-72BA-42CE-9D1B-516A3BDE036B}" destId="{20AE678D-6A5A-4F56-BB04-ED806454D63F}" srcOrd="0" destOrd="0" parTransId="{D9C70E41-5478-4290-B867-F0C9AA2850C5}" sibTransId="{619A9777-52BF-4FCF-9893-D77A6558F00A}"/>
    <dgm:cxn modelId="{2FA9D11D-58F9-46FF-AC9D-244D5D780A78}" type="presOf" srcId="{58860B24-7872-4856-A2B4-CAE526F6A80B}" destId="{774D4EDE-8727-4C71-834E-9850DC48410B}"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46084845-FF1C-4608-A8E1-D5CBEE796B8E}" type="presOf" srcId="{20AE678D-6A5A-4F56-BB04-ED806454D63F}" destId="{C191F6BA-70F4-4B34-8272-95FBA6F9CC7A}" srcOrd="0" destOrd="0" presId="urn:microsoft.com/office/officeart/2005/8/layout/chevronAccent+Icon"/>
    <dgm:cxn modelId="{BAB3E921-F8B0-4824-810E-33FC601E64EE}" srcId="{CFFDAF6E-72BA-42CE-9D1B-516A3BDE036B}" destId="{75DA5002-6769-4DAC-B275-DC2F74531022}" srcOrd="3" destOrd="0" parTransId="{0813F574-AB84-4760-BB1E-0A021AA40C3C}" sibTransId="{5DBB9FDD-57B6-4C54-873D-662E6E39EDFC}"/>
    <dgm:cxn modelId="{D4F83F77-4BB3-4925-B1C2-F463DDA7BDF8}" type="presParOf" srcId="{0B86AF7F-B978-461E-8C4D-EA0083E9AE26}" destId="{EF824D7B-CDA7-4D0E-BB04-1F3A7EB0F2AF}" srcOrd="0" destOrd="0" presId="urn:microsoft.com/office/officeart/2005/8/layout/chevronAccent+Icon"/>
    <dgm:cxn modelId="{78E6E325-CA33-4D05-8F28-5015BF529516}" type="presParOf" srcId="{EF824D7B-CDA7-4D0E-BB04-1F3A7EB0F2AF}" destId="{A76095AB-4FF8-44DF-9BC0-BD3DEF4DBBE7}" srcOrd="0" destOrd="0" presId="urn:microsoft.com/office/officeart/2005/8/layout/chevronAccent+Icon"/>
    <dgm:cxn modelId="{B6210F09-8A55-49F1-917A-DCE256C99C20}" type="presParOf" srcId="{EF824D7B-CDA7-4D0E-BB04-1F3A7EB0F2AF}" destId="{C191F6BA-70F4-4B34-8272-95FBA6F9CC7A}" srcOrd="1" destOrd="0" presId="urn:microsoft.com/office/officeart/2005/8/layout/chevronAccent+Icon"/>
    <dgm:cxn modelId="{4BA70E50-8792-437A-B210-D9A4721395CF}" type="presParOf" srcId="{0B86AF7F-B978-461E-8C4D-EA0083E9AE26}" destId="{F6BF6632-1CEA-4350-9843-0AD453938B0D}" srcOrd="1" destOrd="0" presId="urn:microsoft.com/office/officeart/2005/8/layout/chevronAccent+Icon"/>
    <dgm:cxn modelId="{4998710C-4024-414F-B9B7-68EBB3D933E4}" type="presParOf" srcId="{0B86AF7F-B978-461E-8C4D-EA0083E9AE26}" destId="{DE16284C-3CB1-49D8-8493-D7F80BB897A0}" srcOrd="2" destOrd="0" presId="urn:microsoft.com/office/officeart/2005/8/layout/chevronAccent+Icon"/>
    <dgm:cxn modelId="{CEABAAC0-8B1F-4C61-B256-C0E8F1EE7D55}" type="presParOf" srcId="{DE16284C-3CB1-49D8-8493-D7F80BB897A0}" destId="{04D695A1-4EA9-4E39-A6A3-57DBC8CBA6D9}" srcOrd="0" destOrd="0" presId="urn:microsoft.com/office/officeart/2005/8/layout/chevronAccent+Icon"/>
    <dgm:cxn modelId="{C47814B4-25AC-4F62-87E9-D94818F54750}" type="presParOf" srcId="{DE16284C-3CB1-49D8-8493-D7F80BB897A0}" destId="{774D4EDE-8727-4C71-834E-9850DC48410B}" srcOrd="1" destOrd="0" presId="urn:microsoft.com/office/officeart/2005/8/layout/chevronAccent+Icon"/>
    <dgm:cxn modelId="{EB88D70C-9E9F-49DB-AE07-AB87B87B85C7}" type="presParOf" srcId="{0B86AF7F-B978-461E-8C4D-EA0083E9AE26}" destId="{9164B95A-7D0B-4972-B80D-51401FA895A4}" srcOrd="3" destOrd="0" presId="urn:microsoft.com/office/officeart/2005/8/layout/chevronAccent+Icon"/>
    <dgm:cxn modelId="{65DDAA82-0EE4-4CBC-A76F-974C8B1C8E84}" type="presParOf" srcId="{0B86AF7F-B978-461E-8C4D-EA0083E9AE26}" destId="{5D03550D-1347-4312-9206-8742D8F07C86}" srcOrd="4" destOrd="0" presId="urn:microsoft.com/office/officeart/2005/8/layout/chevronAccent+Icon"/>
    <dgm:cxn modelId="{65A7D708-993E-4757-BD12-E702E6A7B383}" type="presParOf" srcId="{5D03550D-1347-4312-9206-8742D8F07C86}" destId="{2315AD1E-3049-4702-B6DF-11CFA16A1373}" srcOrd="0" destOrd="0" presId="urn:microsoft.com/office/officeart/2005/8/layout/chevronAccent+Icon"/>
    <dgm:cxn modelId="{214A9EBA-6C10-455D-9DA5-90F4FF9B05F1}" type="presParOf" srcId="{5D03550D-1347-4312-9206-8742D8F07C86}" destId="{9EF2EFD3-23AF-4246-A8FD-0A9F77607807}" srcOrd="1" destOrd="0" presId="urn:microsoft.com/office/officeart/2005/8/layout/chevronAccent+Icon"/>
    <dgm:cxn modelId="{EEDBE0D6-BC6A-408B-B416-72FE87444697}" type="presParOf" srcId="{0B86AF7F-B978-461E-8C4D-EA0083E9AE26}" destId="{01A90D93-FEB1-48B3-BDEC-9AEEBAF54EF8}" srcOrd="5" destOrd="0" presId="urn:microsoft.com/office/officeart/2005/8/layout/chevronAccent+Icon"/>
    <dgm:cxn modelId="{DF32CB82-57B2-46E2-A5DA-6401CD56474E}" type="presParOf" srcId="{0B86AF7F-B978-461E-8C4D-EA0083E9AE26}" destId="{1C2A6716-493B-4887-B345-189E7C69D43C}" srcOrd="6" destOrd="0" presId="urn:microsoft.com/office/officeart/2005/8/layout/chevronAccent+Icon"/>
    <dgm:cxn modelId="{955B9BE5-6B0E-407E-8665-69F8DA55EDB8}" type="presParOf" srcId="{1C2A6716-493B-4887-B345-189E7C69D43C}" destId="{469FA5FC-76F3-4B0D-9DB0-D7F8E758CD5A}" srcOrd="0" destOrd="0" presId="urn:microsoft.com/office/officeart/2005/8/layout/chevronAccent+Icon"/>
    <dgm:cxn modelId="{96625247-A5D2-48DE-BD1B-F5C95CB3ACD6}" type="presParOf" srcId="{1C2A6716-493B-4887-B345-189E7C69D43C}" destId="{0B2CE502-4FB7-48FC-B19A-73CE3BC3A9C5}" srcOrd="1" destOrd="0" presId="urn:microsoft.com/office/officeart/2005/8/layout/chevronAccent+Icon"/>
    <dgm:cxn modelId="{793D39D5-4DBC-40A5-8482-3440F8DC6046}" type="presParOf" srcId="{0B86AF7F-B978-461E-8C4D-EA0083E9AE26}" destId="{871999B6-2273-41AB-8E36-BC4B4E04F4CD}" srcOrd="7" destOrd="0" presId="urn:microsoft.com/office/officeart/2005/8/layout/chevronAccent+Icon"/>
    <dgm:cxn modelId="{BC3E3A37-B696-4FB6-98D5-FB250A15CC81}" type="presParOf" srcId="{0B86AF7F-B978-461E-8C4D-EA0083E9AE26}" destId="{197BD0C6-D9A2-46E3-8C9E-5F4142EFA199}" srcOrd="8" destOrd="0" presId="urn:microsoft.com/office/officeart/2005/8/layout/chevronAccent+Icon"/>
    <dgm:cxn modelId="{9FA91A4A-8EE0-481A-9425-8715C39C2F4B}" type="presParOf" srcId="{197BD0C6-D9A2-46E3-8C9E-5F4142EFA199}" destId="{426449A2-DEED-48BF-810C-73984FFC915D}" srcOrd="0" destOrd="0" presId="urn:microsoft.com/office/officeart/2005/8/layout/chevronAccent+Icon"/>
    <dgm:cxn modelId="{D1BE2E5D-4E04-4A8F-8959-8190DE3278BA}"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chemeClr val="accent2">
            <a:alpha val="90000"/>
          </a:schemeClr>
        </a:solidFill>
      </dgm:spPr>
      <dgm:t>
        <a:bodyPr/>
        <a:lstStyle/>
        <a:p>
          <a:pPr rtl="1"/>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1"/>
          <a:endParaRPr lang="en-US"/>
        </a:p>
      </dgm:t>
    </dgm:pt>
    <dgm:pt modelId="{489A19C3-F3EC-4B89-9BC6-6796ACBE69C6}" type="sibTrans" cxnId="{E94735B2-4AA0-4B01-B352-BC9E96D43B57}">
      <dgm:prSet/>
      <dgm:spPr/>
      <dgm:t>
        <a:bodyPr/>
        <a:lstStyle/>
        <a:p>
          <a:pPr rtl="1"/>
          <a:endParaRPr lang="en-US"/>
        </a:p>
      </dgm:t>
    </dgm:pt>
    <dgm:pt modelId="{1242A2FF-1CC2-4DEE-8463-0780D3628492}">
      <dgm:prSet phldrT="[Text]"/>
      <dgm:spPr/>
      <dgm:t>
        <a:bodyPr/>
        <a:lstStyle/>
        <a:p>
          <a:pPr rtl="1"/>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1"/>
          <a:endParaRPr lang="en-US"/>
        </a:p>
      </dgm:t>
    </dgm:pt>
    <dgm:pt modelId="{1D75E4E6-23C7-4A19-9AD1-89B035A5EEB5}" type="sibTrans" cxnId="{BC3FF0F0-38DF-4984-B815-80188713F9CC}">
      <dgm:prSet/>
      <dgm:spPr/>
      <dgm:t>
        <a:bodyPr/>
        <a:lstStyle/>
        <a:p>
          <a:pPr rtl="1"/>
          <a:endParaRPr lang="en-US"/>
        </a:p>
      </dgm:t>
    </dgm:pt>
    <dgm:pt modelId="{75DA5002-6769-4DAC-B275-DC2F74531022}">
      <dgm:prSet/>
      <dgm:spPr/>
      <dgm:t>
        <a:bodyPr/>
        <a:lstStyle/>
        <a:p>
          <a:pPr rtl="1"/>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1"/>
          <a:endParaRPr lang="en-US"/>
        </a:p>
      </dgm:t>
    </dgm:pt>
    <dgm:pt modelId="{5DBB9FDD-57B6-4C54-873D-662E6E39EDFC}" type="sibTrans" cxnId="{BAB3E921-F8B0-4824-810E-33FC601E64EE}">
      <dgm:prSet/>
      <dgm:spPr/>
      <dgm:t>
        <a:bodyPr/>
        <a:lstStyle/>
        <a:p>
          <a:pPr rtl="1"/>
          <a:endParaRPr lang="en-US"/>
        </a:p>
      </dgm:t>
    </dgm:pt>
    <dgm:pt modelId="{393C1BDA-80B0-46E9-93AD-659FDCD97F81}">
      <dgm:prSet/>
      <dgm:spPr/>
      <dgm:t>
        <a:bodyPr/>
        <a:lstStyle/>
        <a:p>
          <a:pPr rtl="1"/>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1"/>
          <a:endParaRPr lang="en-US"/>
        </a:p>
      </dgm:t>
    </dgm:pt>
    <dgm:pt modelId="{F0C7222E-B102-4B6F-A562-612D73EF664B}" type="sibTrans" cxnId="{CBD203F7-6992-465F-891D-8674C42557A8}">
      <dgm:prSet/>
      <dgm:spPr/>
      <dgm:t>
        <a:bodyPr/>
        <a:lstStyle/>
        <a:p>
          <a:pPr rtl="1"/>
          <a:endParaRPr lang="en-US"/>
        </a:p>
      </dgm:t>
    </dgm:pt>
    <dgm:pt modelId="{20AE678D-6A5A-4F56-BB04-ED806454D63F}">
      <dgm:prSet phldrT="[Text]" custT="1"/>
      <dgm:spPr/>
      <dgm:t>
        <a:bodyPr/>
        <a:lstStyle/>
        <a:p>
          <a:pPr rtl="1"/>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1"/>
          <a:endParaRPr lang="en-US"/>
        </a:p>
      </dgm:t>
    </dgm:pt>
    <dgm:pt modelId="{D9C70E41-5478-4290-B867-F0C9AA2850C5}" type="parTrans" cxnId="{2352C239-5CC2-47E8-B269-424889299CE5}">
      <dgm:prSet/>
      <dgm:spPr/>
      <dgm:t>
        <a:bodyPr/>
        <a:lstStyle/>
        <a:p>
          <a:pPr rtl="1"/>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E930DC30-BC26-4E1A-83D0-F3447574A25E}" type="presOf" srcId="{20AE678D-6A5A-4F56-BB04-ED806454D63F}" destId="{C191F6BA-70F4-4B34-8272-95FBA6F9CC7A}" srcOrd="0" destOrd="0" presId="urn:microsoft.com/office/officeart/2005/8/layout/chevronAccent+Icon"/>
    <dgm:cxn modelId="{B41DD016-8571-4193-BCFC-4DAE251E81DF}" type="presOf" srcId="{CFFDAF6E-72BA-42CE-9D1B-516A3BDE036B}" destId="{0B86AF7F-B978-461E-8C4D-EA0083E9AE26}" srcOrd="0" destOrd="0" presId="urn:microsoft.com/office/officeart/2005/8/layout/chevronAccent+Icon"/>
    <dgm:cxn modelId="{43B85A4E-E066-4B69-BB0B-FF0AB410273E}" type="presOf" srcId="{1242A2FF-1CC2-4DEE-8463-0780D3628492}" destId="{9EF2EFD3-23AF-4246-A8FD-0A9F77607807}"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2C02A9E7-9FCD-42F6-B4A3-3F58077BD321}" type="presOf" srcId="{58860B24-7872-4856-A2B4-CAE526F6A80B}" destId="{774D4EDE-8727-4C71-834E-9850DC48410B}" srcOrd="0" destOrd="0" presId="urn:microsoft.com/office/officeart/2005/8/layout/chevronAccent+Icon"/>
    <dgm:cxn modelId="{FC0BE993-4697-4FFE-BFEE-059D472C9F23}" type="presOf" srcId="{393C1BDA-80B0-46E9-93AD-659FDCD97F81}" destId="{8865227F-A3A4-402F-B85B-1A5AB1C8CACE}" srcOrd="0" destOrd="0" presId="urn:microsoft.com/office/officeart/2005/8/layout/chevronAccent+Icon"/>
    <dgm:cxn modelId="{A99DB62E-C71A-41B1-9CD8-FD99560F0347}" type="presOf" srcId="{75DA5002-6769-4DAC-B275-DC2F74531022}" destId="{0B2CE502-4FB7-48FC-B19A-73CE3BC3A9C5}"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CD1B55F8-9AF3-4EAE-9FEF-65AF2504ABB9}" type="presParOf" srcId="{0B86AF7F-B978-461E-8C4D-EA0083E9AE26}" destId="{EF824D7B-CDA7-4D0E-BB04-1F3A7EB0F2AF}" srcOrd="0" destOrd="0" presId="urn:microsoft.com/office/officeart/2005/8/layout/chevronAccent+Icon"/>
    <dgm:cxn modelId="{BF92B4C5-416B-40D8-8DE1-F570C604CC34}" type="presParOf" srcId="{EF824D7B-CDA7-4D0E-BB04-1F3A7EB0F2AF}" destId="{A76095AB-4FF8-44DF-9BC0-BD3DEF4DBBE7}" srcOrd="0" destOrd="0" presId="urn:microsoft.com/office/officeart/2005/8/layout/chevronAccent+Icon"/>
    <dgm:cxn modelId="{B4340F81-59A4-4426-90D7-F31A5746EEA4}" type="presParOf" srcId="{EF824D7B-CDA7-4D0E-BB04-1F3A7EB0F2AF}" destId="{C191F6BA-70F4-4B34-8272-95FBA6F9CC7A}" srcOrd="1" destOrd="0" presId="urn:microsoft.com/office/officeart/2005/8/layout/chevronAccent+Icon"/>
    <dgm:cxn modelId="{A6275DE0-1F31-4B6F-AD62-26EECDB87BD1}" type="presParOf" srcId="{0B86AF7F-B978-461E-8C4D-EA0083E9AE26}" destId="{F6BF6632-1CEA-4350-9843-0AD453938B0D}" srcOrd="1" destOrd="0" presId="urn:microsoft.com/office/officeart/2005/8/layout/chevronAccent+Icon"/>
    <dgm:cxn modelId="{AB04CD1A-7AC7-48E2-BA3F-601493CF59FB}" type="presParOf" srcId="{0B86AF7F-B978-461E-8C4D-EA0083E9AE26}" destId="{DE16284C-3CB1-49D8-8493-D7F80BB897A0}" srcOrd="2" destOrd="0" presId="urn:microsoft.com/office/officeart/2005/8/layout/chevronAccent+Icon"/>
    <dgm:cxn modelId="{8C3785E9-FF23-44E3-9124-C76F1AD7CD3E}" type="presParOf" srcId="{DE16284C-3CB1-49D8-8493-D7F80BB897A0}" destId="{04D695A1-4EA9-4E39-A6A3-57DBC8CBA6D9}" srcOrd="0" destOrd="0" presId="urn:microsoft.com/office/officeart/2005/8/layout/chevronAccent+Icon"/>
    <dgm:cxn modelId="{671E32B2-050F-48B6-9384-DA935AF92334}" type="presParOf" srcId="{DE16284C-3CB1-49D8-8493-D7F80BB897A0}" destId="{774D4EDE-8727-4C71-834E-9850DC48410B}" srcOrd="1" destOrd="0" presId="urn:microsoft.com/office/officeart/2005/8/layout/chevronAccent+Icon"/>
    <dgm:cxn modelId="{64731C78-DB5F-49D7-A930-51F8DACFA4AE}" type="presParOf" srcId="{0B86AF7F-B978-461E-8C4D-EA0083E9AE26}" destId="{9164B95A-7D0B-4972-B80D-51401FA895A4}" srcOrd="3" destOrd="0" presId="urn:microsoft.com/office/officeart/2005/8/layout/chevronAccent+Icon"/>
    <dgm:cxn modelId="{94A5D598-0A90-415E-90C2-A7FA844DB38E}" type="presParOf" srcId="{0B86AF7F-B978-461E-8C4D-EA0083E9AE26}" destId="{5D03550D-1347-4312-9206-8742D8F07C86}" srcOrd="4" destOrd="0" presId="urn:microsoft.com/office/officeart/2005/8/layout/chevronAccent+Icon"/>
    <dgm:cxn modelId="{50C950A5-0F51-47F0-9B59-C655AFC8E0FB}" type="presParOf" srcId="{5D03550D-1347-4312-9206-8742D8F07C86}" destId="{2315AD1E-3049-4702-B6DF-11CFA16A1373}" srcOrd="0" destOrd="0" presId="urn:microsoft.com/office/officeart/2005/8/layout/chevronAccent+Icon"/>
    <dgm:cxn modelId="{6EE332A5-EE3A-4C23-8895-0DDFD3B5FFCD}" type="presParOf" srcId="{5D03550D-1347-4312-9206-8742D8F07C86}" destId="{9EF2EFD3-23AF-4246-A8FD-0A9F77607807}" srcOrd="1" destOrd="0" presId="urn:microsoft.com/office/officeart/2005/8/layout/chevronAccent+Icon"/>
    <dgm:cxn modelId="{37AE6F68-356E-41D3-BE74-0D0D4E062B10}" type="presParOf" srcId="{0B86AF7F-B978-461E-8C4D-EA0083E9AE26}" destId="{01A90D93-FEB1-48B3-BDEC-9AEEBAF54EF8}" srcOrd="5" destOrd="0" presId="urn:microsoft.com/office/officeart/2005/8/layout/chevronAccent+Icon"/>
    <dgm:cxn modelId="{7E08FEB1-8883-4757-BCFF-004C12BCDE7A}" type="presParOf" srcId="{0B86AF7F-B978-461E-8C4D-EA0083E9AE26}" destId="{1C2A6716-493B-4887-B345-189E7C69D43C}" srcOrd="6" destOrd="0" presId="urn:microsoft.com/office/officeart/2005/8/layout/chevronAccent+Icon"/>
    <dgm:cxn modelId="{52B3F56E-1865-4204-BE77-EF6F841DD319}" type="presParOf" srcId="{1C2A6716-493B-4887-B345-189E7C69D43C}" destId="{469FA5FC-76F3-4B0D-9DB0-D7F8E758CD5A}" srcOrd="0" destOrd="0" presId="urn:microsoft.com/office/officeart/2005/8/layout/chevronAccent+Icon"/>
    <dgm:cxn modelId="{97495ACB-206A-4051-BD88-D9B94F4094AA}" type="presParOf" srcId="{1C2A6716-493B-4887-B345-189E7C69D43C}" destId="{0B2CE502-4FB7-48FC-B19A-73CE3BC3A9C5}" srcOrd="1" destOrd="0" presId="urn:microsoft.com/office/officeart/2005/8/layout/chevronAccent+Icon"/>
    <dgm:cxn modelId="{3569C612-5498-436D-B360-5D448DD811DB}" type="presParOf" srcId="{0B86AF7F-B978-461E-8C4D-EA0083E9AE26}" destId="{871999B6-2273-41AB-8E36-BC4B4E04F4CD}" srcOrd="7" destOrd="0" presId="urn:microsoft.com/office/officeart/2005/8/layout/chevronAccent+Icon"/>
    <dgm:cxn modelId="{C0BEAE6D-4E1F-4447-AA3E-7576C1DE3FAF}" type="presParOf" srcId="{0B86AF7F-B978-461E-8C4D-EA0083E9AE26}" destId="{197BD0C6-D9A2-46E3-8C9E-5F4142EFA199}" srcOrd="8" destOrd="0" presId="urn:microsoft.com/office/officeart/2005/8/layout/chevronAccent+Icon"/>
    <dgm:cxn modelId="{9DCD7FA9-05F4-485D-BAB3-411F2D2C2E8D}" type="presParOf" srcId="{197BD0C6-D9A2-46E3-8C9E-5F4142EFA199}" destId="{426449A2-DEED-48BF-810C-73984FFC915D}" srcOrd="0" destOrd="0" presId="urn:microsoft.com/office/officeart/2005/8/layout/chevronAccent+Icon"/>
    <dgm:cxn modelId="{BB6FF124-29C5-421D-BA67-685BFCAD17CB}"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26C324-4B81-46D5-93D6-CA514ECCBD88}" type="doc">
      <dgm:prSet loTypeId="urn:microsoft.com/office/officeart/2005/8/layout/hList6" loCatId="list" qsTypeId="urn:microsoft.com/office/officeart/2005/8/quickstyle/simple1" qsCatId="simple" csTypeId="urn:microsoft.com/office/officeart/2005/8/colors/accent2_2" csCatId="accent2" phldr="1"/>
      <dgm:spPr/>
      <dgm:t>
        <a:bodyPr/>
        <a:lstStyle/>
        <a:p>
          <a:endParaRPr lang="en-US"/>
        </a:p>
      </dgm:t>
    </dgm:pt>
    <dgm:pt modelId="{B25EC662-1098-4551-B6DC-E48A577ADDF9}">
      <dgm:prSet phldrT="[Text]" custT="1"/>
      <dgm:spPr/>
      <dgm:t>
        <a:bodyPr/>
        <a:lstStyle/>
        <a:p>
          <a:pPr rtl="1"/>
          <a:r>
            <a:rPr lang="fa-IR" sz="1400" dirty="0" smtClean="0">
              <a:cs typeface="B Homa" panose="00000400000000000000" pitchFamily="2" charset="-78"/>
            </a:rPr>
            <a:t>وزارت کشور</a:t>
          </a:r>
          <a:endParaRPr lang="en-US" sz="1400" dirty="0">
            <a:cs typeface="B Homa" panose="00000400000000000000" pitchFamily="2" charset="-78"/>
          </a:endParaRPr>
        </a:p>
      </dgm:t>
    </dgm:pt>
    <dgm:pt modelId="{9B04BE19-463B-4957-9D96-D5742D8374F0}" type="parTrans" cxnId="{D9363399-457C-4965-A22B-7D8016D4357C}">
      <dgm:prSet/>
      <dgm:spPr/>
      <dgm:t>
        <a:bodyPr/>
        <a:lstStyle/>
        <a:p>
          <a:endParaRPr lang="en-US"/>
        </a:p>
      </dgm:t>
    </dgm:pt>
    <dgm:pt modelId="{3BE93AB4-64B6-4448-B431-9E898480AD35}" type="sibTrans" cxnId="{D9363399-457C-4965-A22B-7D8016D4357C}">
      <dgm:prSet/>
      <dgm:spPr/>
      <dgm:t>
        <a:bodyPr/>
        <a:lstStyle/>
        <a:p>
          <a:endParaRPr lang="en-US"/>
        </a:p>
      </dgm:t>
    </dgm:pt>
    <dgm:pt modelId="{5DD3D02A-C241-428E-BBB0-F8A40089E9A3}">
      <dgm:prSet phldrT="[Text]" custT="1"/>
      <dgm:spPr/>
      <dgm:t>
        <a:bodyPr/>
        <a:lstStyle/>
        <a:p>
          <a:pPr rtl="1"/>
          <a:r>
            <a:rPr lang="fa-IR" sz="1400" b="0" i="0" dirty="0" smtClean="0">
              <a:cs typeface="B Homa" panose="00000400000000000000" pitchFamily="2" charset="-78"/>
            </a:rPr>
            <a:t>اداره کل امور شهرداریها</a:t>
          </a:r>
          <a:endParaRPr lang="en-US" sz="1400" dirty="0">
            <a:cs typeface="B Homa" panose="00000400000000000000" pitchFamily="2" charset="-78"/>
          </a:endParaRPr>
        </a:p>
      </dgm:t>
    </dgm:pt>
    <dgm:pt modelId="{10A840B1-39E2-4460-965B-EDDBCB36CEE6}" type="parTrans" cxnId="{08D8822A-0FFC-4213-8D4A-9E7716A00253}">
      <dgm:prSet/>
      <dgm:spPr/>
      <dgm:t>
        <a:bodyPr/>
        <a:lstStyle/>
        <a:p>
          <a:endParaRPr lang="en-US"/>
        </a:p>
      </dgm:t>
    </dgm:pt>
    <dgm:pt modelId="{05B37B1C-4EEB-4541-9D6F-69AE52F6DBFA}" type="sibTrans" cxnId="{08D8822A-0FFC-4213-8D4A-9E7716A00253}">
      <dgm:prSet/>
      <dgm:spPr/>
      <dgm:t>
        <a:bodyPr/>
        <a:lstStyle/>
        <a:p>
          <a:endParaRPr lang="en-US"/>
        </a:p>
      </dgm:t>
    </dgm:pt>
    <dgm:pt modelId="{AF0E3C97-B2B8-4080-AC61-43AD7ADD50CC}">
      <dgm:prSet phldrT="[Text]" custT="1"/>
      <dgm:spPr/>
      <dgm:t>
        <a:bodyPr/>
        <a:lstStyle/>
        <a:p>
          <a:pPr rtl="1"/>
          <a:r>
            <a:rPr lang="fa-IR" sz="1400" dirty="0" smtClean="0">
              <a:cs typeface="B Homa" panose="00000400000000000000" pitchFamily="2" charset="-78"/>
            </a:rPr>
            <a:t>دفتر فنی</a:t>
          </a:r>
          <a:endParaRPr lang="en-US" sz="1400" dirty="0">
            <a:cs typeface="B Homa" panose="00000400000000000000" pitchFamily="2" charset="-78"/>
          </a:endParaRPr>
        </a:p>
      </dgm:t>
    </dgm:pt>
    <dgm:pt modelId="{F21C1B47-A2DA-4210-89B5-01D257F7B9E3}" type="parTrans" cxnId="{EBAFA44E-88A7-4B3B-B911-CCB04861BB30}">
      <dgm:prSet/>
      <dgm:spPr/>
      <dgm:t>
        <a:bodyPr/>
        <a:lstStyle/>
        <a:p>
          <a:endParaRPr lang="en-US"/>
        </a:p>
      </dgm:t>
    </dgm:pt>
    <dgm:pt modelId="{F3596A2F-F8E8-4577-A04C-07BAA56DF69B}" type="sibTrans" cxnId="{EBAFA44E-88A7-4B3B-B911-CCB04861BB30}">
      <dgm:prSet/>
      <dgm:spPr/>
      <dgm:t>
        <a:bodyPr/>
        <a:lstStyle/>
        <a:p>
          <a:endParaRPr lang="en-US"/>
        </a:p>
      </dgm:t>
    </dgm:pt>
    <dgm:pt modelId="{F3A78300-8854-4B03-980E-67DB939935DF}">
      <dgm:prSet phldrT="[Text]" custT="1"/>
      <dgm:spPr/>
      <dgm:t>
        <a:bodyPr/>
        <a:lstStyle/>
        <a:p>
          <a:pPr rtl="1"/>
          <a:r>
            <a:rPr lang="fa-IR" sz="1400" dirty="0" smtClean="0">
              <a:cs typeface="B Homa" panose="00000400000000000000" pitchFamily="2" charset="-78"/>
            </a:rPr>
            <a:t>وزارت مسکن و شهرسازی</a:t>
          </a:r>
          <a:endParaRPr lang="en-US" sz="1400" dirty="0">
            <a:cs typeface="B Homa" panose="00000400000000000000" pitchFamily="2" charset="-78"/>
          </a:endParaRPr>
        </a:p>
      </dgm:t>
    </dgm:pt>
    <dgm:pt modelId="{A61988FE-684F-4354-AF48-FB15DF3FBB3A}" type="parTrans" cxnId="{EB3606D0-65CA-4ADB-B7DE-54F0003ABFB3}">
      <dgm:prSet/>
      <dgm:spPr/>
      <dgm:t>
        <a:bodyPr/>
        <a:lstStyle/>
        <a:p>
          <a:endParaRPr lang="en-US"/>
        </a:p>
      </dgm:t>
    </dgm:pt>
    <dgm:pt modelId="{E174F5D3-FFCB-4584-9A33-25287C42D94A}" type="sibTrans" cxnId="{EB3606D0-65CA-4ADB-B7DE-54F0003ABFB3}">
      <dgm:prSet/>
      <dgm:spPr/>
      <dgm:t>
        <a:bodyPr/>
        <a:lstStyle/>
        <a:p>
          <a:endParaRPr lang="en-US"/>
        </a:p>
      </dgm:t>
    </dgm:pt>
    <dgm:pt modelId="{4C8CE5EF-EA26-42AF-8FC8-7523EE34803E}">
      <dgm:prSet phldrT="[Text]" custT="1"/>
      <dgm:spPr/>
      <dgm:t>
        <a:bodyPr/>
        <a:lstStyle/>
        <a:p>
          <a:pPr rtl="1"/>
          <a:r>
            <a:rPr lang="fa-IR" sz="1400" dirty="0" smtClean="0">
              <a:cs typeface="B Homa" panose="00000400000000000000" pitchFamily="2" charset="-78"/>
            </a:rPr>
            <a:t>ارتباط نظارتی و کنترل کننده</a:t>
          </a:r>
          <a:endParaRPr lang="en-US" sz="1400" dirty="0">
            <a:cs typeface="B Homa" panose="00000400000000000000" pitchFamily="2" charset="-78"/>
          </a:endParaRPr>
        </a:p>
      </dgm:t>
    </dgm:pt>
    <dgm:pt modelId="{2AE6CC81-FAE0-4626-9914-67DB3E071C13}" type="parTrans" cxnId="{1B6FC948-6AB6-4403-AA5B-52BC772EB9FF}">
      <dgm:prSet/>
      <dgm:spPr/>
      <dgm:t>
        <a:bodyPr/>
        <a:lstStyle/>
        <a:p>
          <a:endParaRPr lang="en-US"/>
        </a:p>
      </dgm:t>
    </dgm:pt>
    <dgm:pt modelId="{3B8225D2-DCCA-4A64-A07E-7E677E95B481}" type="sibTrans" cxnId="{1B6FC948-6AB6-4403-AA5B-52BC772EB9FF}">
      <dgm:prSet/>
      <dgm:spPr/>
      <dgm:t>
        <a:bodyPr/>
        <a:lstStyle/>
        <a:p>
          <a:endParaRPr lang="en-US"/>
        </a:p>
      </dgm:t>
    </dgm:pt>
    <dgm:pt modelId="{F028A9CF-D2FA-458F-BE23-088F314B0B9A}">
      <dgm:prSet phldrT="[Text]" custT="1"/>
      <dgm:spPr/>
      <dgm:t>
        <a:bodyPr/>
        <a:lstStyle/>
        <a:p>
          <a:pPr rtl="1"/>
          <a:r>
            <a:rPr lang="fa-IR" sz="1400" dirty="0" smtClean="0">
              <a:cs typeface="B Homa" panose="00000400000000000000" pitchFamily="2" charset="-78"/>
            </a:rPr>
            <a:t>اجرای پروژه های عمرانی دولتی درشهرها</a:t>
          </a:r>
          <a:endParaRPr lang="en-US" sz="1400" dirty="0">
            <a:cs typeface="B Homa" panose="00000400000000000000" pitchFamily="2" charset="-78"/>
          </a:endParaRPr>
        </a:p>
      </dgm:t>
    </dgm:pt>
    <dgm:pt modelId="{18B651AE-67A2-466E-878C-E5E72CBA181B}" type="parTrans" cxnId="{0AF712BE-88BC-4934-BAC1-0489DE1AAB2D}">
      <dgm:prSet/>
      <dgm:spPr/>
      <dgm:t>
        <a:bodyPr/>
        <a:lstStyle/>
        <a:p>
          <a:endParaRPr lang="en-US"/>
        </a:p>
      </dgm:t>
    </dgm:pt>
    <dgm:pt modelId="{0DE8AE5A-A6C7-4ABA-9E68-4D5691D607AB}" type="sibTrans" cxnId="{0AF712BE-88BC-4934-BAC1-0489DE1AAB2D}">
      <dgm:prSet/>
      <dgm:spPr/>
      <dgm:t>
        <a:bodyPr/>
        <a:lstStyle/>
        <a:p>
          <a:endParaRPr lang="en-US"/>
        </a:p>
      </dgm:t>
    </dgm:pt>
    <dgm:pt modelId="{DC7B41CB-E1BF-45A4-9AFC-A9EB22304C9F}">
      <dgm:prSet phldrT="[Text]" custT="1"/>
      <dgm:spPr/>
      <dgm:t>
        <a:bodyPr/>
        <a:lstStyle/>
        <a:p>
          <a:pPr rtl="1"/>
          <a:r>
            <a:rPr lang="fa-IR" sz="1400" dirty="0" smtClean="0">
              <a:cs typeface="B Homa" panose="00000400000000000000" pitchFamily="2" charset="-78"/>
            </a:rPr>
            <a:t>شورای عالی معماری و شهرسازی</a:t>
          </a:r>
          <a:endParaRPr lang="en-US" sz="1400" dirty="0">
            <a:cs typeface="B Homa" panose="00000400000000000000" pitchFamily="2" charset="-78"/>
          </a:endParaRPr>
        </a:p>
      </dgm:t>
    </dgm:pt>
    <dgm:pt modelId="{4BE316F4-A8A0-4E1C-AF6F-707D9908DB3C}" type="parTrans" cxnId="{865485F6-EC37-4020-8224-92663C752DAE}">
      <dgm:prSet/>
      <dgm:spPr/>
      <dgm:t>
        <a:bodyPr/>
        <a:lstStyle/>
        <a:p>
          <a:endParaRPr lang="en-US"/>
        </a:p>
      </dgm:t>
    </dgm:pt>
    <dgm:pt modelId="{DC3BCFE7-16E9-4F93-A443-2F1B5FFF18D5}" type="sibTrans" cxnId="{865485F6-EC37-4020-8224-92663C752DAE}">
      <dgm:prSet/>
      <dgm:spPr/>
      <dgm:t>
        <a:bodyPr/>
        <a:lstStyle/>
        <a:p>
          <a:endParaRPr lang="en-US"/>
        </a:p>
      </dgm:t>
    </dgm:pt>
    <dgm:pt modelId="{1BEAE8E8-2C2F-4E7A-A969-5CB36CCF25CD}">
      <dgm:prSet phldrT="[Text]" custT="1"/>
      <dgm:spPr/>
      <dgm:t>
        <a:bodyPr/>
        <a:lstStyle/>
        <a:p>
          <a:pPr rtl="1"/>
          <a:r>
            <a:rPr lang="fa-IR" sz="1400" b="0" i="0" dirty="0" smtClean="0">
              <a:cs typeface="B Homa" panose="00000400000000000000" pitchFamily="2" charset="-78"/>
            </a:rPr>
            <a:t>بررسی پیشنهادهای لازم در مورد سیاست کلی شهرسازی برای طرح در هیأت وزیران.</a:t>
          </a:r>
          <a:r>
            <a:rPr lang="fa-IR" sz="1400" dirty="0" smtClean="0">
              <a:cs typeface="B Homa" panose="00000400000000000000" pitchFamily="2" charset="-78"/>
            </a:rPr>
            <a:t/>
          </a:r>
          <a:br>
            <a:rPr lang="fa-IR" sz="1400" dirty="0" smtClean="0">
              <a:cs typeface="B Homa" panose="00000400000000000000" pitchFamily="2" charset="-78"/>
            </a:rPr>
          </a:br>
          <a:r>
            <a:rPr lang="fa-IR" sz="1400" b="0" i="0" dirty="0" smtClean="0">
              <a:cs typeface="B Homa" panose="00000400000000000000" pitchFamily="2" charset="-78"/>
            </a:rPr>
            <a:t>اظهار نظر نسبت به پیشنهادها و لایحه‌های شهرسازی و مقررات مربوط به طرحهای جامع شهری.</a:t>
          </a:r>
          <a:endParaRPr lang="en-US" sz="1400" dirty="0">
            <a:cs typeface="B Homa" panose="00000400000000000000" pitchFamily="2" charset="-78"/>
          </a:endParaRPr>
        </a:p>
      </dgm:t>
    </dgm:pt>
    <dgm:pt modelId="{1860852B-7188-4CFF-9965-5E03B425C825}" type="parTrans" cxnId="{C80C0F19-33F3-4C30-9616-FFF5653BCDAB}">
      <dgm:prSet/>
      <dgm:spPr/>
      <dgm:t>
        <a:bodyPr/>
        <a:lstStyle/>
        <a:p>
          <a:endParaRPr lang="en-US"/>
        </a:p>
      </dgm:t>
    </dgm:pt>
    <dgm:pt modelId="{AD3F146E-41E4-4277-A17A-03C501183A21}" type="sibTrans" cxnId="{C80C0F19-33F3-4C30-9616-FFF5653BCDAB}">
      <dgm:prSet/>
      <dgm:spPr/>
      <dgm:t>
        <a:bodyPr/>
        <a:lstStyle/>
        <a:p>
          <a:endParaRPr lang="en-US"/>
        </a:p>
      </dgm:t>
    </dgm:pt>
    <dgm:pt modelId="{D0A1B8BF-1835-4B09-A5A0-9D1FE7891E13}">
      <dgm:prSet phldrT="[Text]" custT="1"/>
      <dgm:spPr/>
      <dgm:t>
        <a:bodyPr/>
        <a:lstStyle/>
        <a:p>
          <a:pPr rtl="1"/>
          <a:r>
            <a:rPr lang="fa-IR" sz="1400" b="0" i="0" dirty="0" smtClean="0">
              <a:cs typeface="B Homa" panose="00000400000000000000" pitchFamily="2" charset="-78"/>
            </a:rPr>
            <a:t>دفتر مطالعات و هماهنگی امور ایمنی و بازسازی</a:t>
          </a:r>
          <a:endParaRPr lang="en-US" sz="1400" dirty="0">
            <a:cs typeface="B Homa" panose="00000400000000000000" pitchFamily="2" charset="-78"/>
          </a:endParaRPr>
        </a:p>
      </dgm:t>
    </dgm:pt>
    <dgm:pt modelId="{897817E5-52FC-4716-B946-74580E9D9925}" type="parTrans" cxnId="{9F0867C0-338F-49D8-AC08-35EE87B821EC}">
      <dgm:prSet/>
      <dgm:spPr/>
      <dgm:t>
        <a:bodyPr/>
        <a:lstStyle/>
        <a:p>
          <a:endParaRPr lang="en-US"/>
        </a:p>
      </dgm:t>
    </dgm:pt>
    <dgm:pt modelId="{7E7FFE9D-CAAF-44EB-BB2C-F08C39C5E1F9}" type="sibTrans" cxnId="{9F0867C0-338F-49D8-AC08-35EE87B821EC}">
      <dgm:prSet/>
      <dgm:spPr/>
      <dgm:t>
        <a:bodyPr/>
        <a:lstStyle/>
        <a:p>
          <a:endParaRPr lang="en-US"/>
        </a:p>
      </dgm:t>
    </dgm:pt>
    <dgm:pt modelId="{92A7720C-C633-4497-B704-863E49279657}">
      <dgm:prSet phldrT="[Text]" custT="1"/>
      <dgm:spPr/>
      <dgm:t>
        <a:bodyPr/>
        <a:lstStyle/>
        <a:p>
          <a:pPr rtl="1"/>
          <a:r>
            <a:rPr lang="fa-IR" sz="1400" b="0" i="0" dirty="0" smtClean="0">
              <a:cs typeface="B Homa" panose="00000400000000000000" pitchFamily="2" charset="-78"/>
            </a:rPr>
            <a:t>دفتر برنامه‌ریزی عمرانیدفتر حمل و نقل</a:t>
          </a:r>
          <a:endParaRPr lang="en-US" sz="1400" dirty="0">
            <a:cs typeface="B Homa" panose="00000400000000000000" pitchFamily="2" charset="-78"/>
          </a:endParaRPr>
        </a:p>
      </dgm:t>
    </dgm:pt>
    <dgm:pt modelId="{95EFB712-2EB6-45A9-9D81-89FCA67907F5}" type="parTrans" cxnId="{84D75E0B-FE20-4EBE-9B36-491CCC5B4E17}">
      <dgm:prSet/>
      <dgm:spPr/>
      <dgm:t>
        <a:bodyPr/>
        <a:lstStyle/>
        <a:p>
          <a:endParaRPr lang="en-US"/>
        </a:p>
      </dgm:t>
    </dgm:pt>
    <dgm:pt modelId="{81933727-752A-45C3-BBEC-C0C80C0899BB}" type="sibTrans" cxnId="{84D75E0B-FE20-4EBE-9B36-491CCC5B4E17}">
      <dgm:prSet/>
      <dgm:spPr/>
      <dgm:t>
        <a:bodyPr/>
        <a:lstStyle/>
        <a:p>
          <a:endParaRPr lang="en-US"/>
        </a:p>
      </dgm:t>
    </dgm:pt>
    <dgm:pt modelId="{AA835440-8DE4-4EB5-A656-DC19414E2514}">
      <dgm:prSet phldrT="[Text]" custT="1"/>
      <dgm:spPr/>
      <dgm:t>
        <a:bodyPr/>
        <a:lstStyle/>
        <a:p>
          <a:pPr rtl="1"/>
          <a:r>
            <a:rPr lang="fa-IR" sz="1400" b="0" i="0" dirty="0" smtClean="0">
              <a:cs typeface="B Homa" panose="00000400000000000000" pitchFamily="2" charset="-78"/>
            </a:rPr>
            <a:t>دبیرخانه شورای عالی هماهنگی ترافیک شهرهای کشور</a:t>
          </a:r>
          <a:endParaRPr lang="en-US" sz="1400" dirty="0">
            <a:cs typeface="B Homa" panose="00000400000000000000" pitchFamily="2" charset="-78"/>
          </a:endParaRPr>
        </a:p>
      </dgm:t>
    </dgm:pt>
    <dgm:pt modelId="{C1645284-30C5-40CF-9176-BD500DB0B926}" type="parTrans" cxnId="{4BD6415A-C3D0-4BED-84C2-47C7499D26A3}">
      <dgm:prSet/>
      <dgm:spPr/>
      <dgm:t>
        <a:bodyPr/>
        <a:lstStyle/>
        <a:p>
          <a:endParaRPr lang="en-US"/>
        </a:p>
      </dgm:t>
    </dgm:pt>
    <dgm:pt modelId="{C06EFFC5-39A6-46A6-AC40-072229CF78D5}" type="sibTrans" cxnId="{4BD6415A-C3D0-4BED-84C2-47C7499D26A3}">
      <dgm:prSet/>
      <dgm:spPr/>
      <dgm:t>
        <a:bodyPr/>
        <a:lstStyle/>
        <a:p>
          <a:endParaRPr lang="en-US"/>
        </a:p>
      </dgm:t>
    </dgm:pt>
    <dgm:pt modelId="{14F0EE2A-8CDD-4F2B-8AE0-CC41BDCFA8D4}">
      <dgm:prSet phldrT="[Text]" custT="1"/>
      <dgm:spPr/>
      <dgm:t>
        <a:bodyPr/>
        <a:lstStyle/>
        <a:p>
          <a:pPr rtl="1"/>
          <a:r>
            <a:rPr lang="fa-IR" sz="1400" dirty="0" smtClean="0">
              <a:cs typeface="B Homa" panose="00000400000000000000" pitchFamily="2" charset="-78"/>
            </a:rPr>
            <a:t>تهیه و اجرای طرح های آماده سازی زمین</a:t>
          </a:r>
          <a:endParaRPr lang="en-US" sz="1400" dirty="0">
            <a:cs typeface="B Homa" panose="00000400000000000000" pitchFamily="2" charset="-78"/>
          </a:endParaRPr>
        </a:p>
      </dgm:t>
    </dgm:pt>
    <dgm:pt modelId="{C35B5923-E6B5-4290-9A11-41395075155E}" type="parTrans" cxnId="{0299C698-D03F-446A-8EF8-EEAFFD501026}">
      <dgm:prSet/>
      <dgm:spPr/>
      <dgm:t>
        <a:bodyPr/>
        <a:lstStyle/>
        <a:p>
          <a:endParaRPr lang="en-US"/>
        </a:p>
      </dgm:t>
    </dgm:pt>
    <dgm:pt modelId="{633C87AB-C9F5-49B9-AAF8-388A6038874C}" type="sibTrans" cxnId="{0299C698-D03F-446A-8EF8-EEAFFD501026}">
      <dgm:prSet/>
      <dgm:spPr/>
      <dgm:t>
        <a:bodyPr/>
        <a:lstStyle/>
        <a:p>
          <a:endParaRPr lang="en-US"/>
        </a:p>
      </dgm:t>
    </dgm:pt>
    <dgm:pt modelId="{9829EC0C-FC93-4F64-8C2E-828868B8F51A}">
      <dgm:prSet phldrT="[Text]" custT="1"/>
      <dgm:spPr/>
      <dgm:t>
        <a:bodyPr/>
        <a:lstStyle/>
        <a:p>
          <a:pPr rtl="1"/>
          <a:r>
            <a:rPr lang="fa-IR" sz="1400" b="0" i="0" dirty="0" smtClean="0">
              <a:cs typeface="B Homa" panose="00000400000000000000" pitchFamily="2" charset="-78"/>
            </a:rPr>
            <a:t>تهیه، تصویب و ابلاغ معیارها، ضوابط و آیین نامه‌های شهرسازی</a:t>
          </a:r>
          <a:endParaRPr lang="en-US" sz="1400" dirty="0">
            <a:cs typeface="B Homa" panose="00000400000000000000" pitchFamily="2" charset="-78"/>
          </a:endParaRPr>
        </a:p>
      </dgm:t>
    </dgm:pt>
    <dgm:pt modelId="{AFF9ECDC-6489-43A4-8EF4-25BB76D45906}" type="parTrans" cxnId="{6F793CDD-A072-4540-8AF9-811FE9053ACD}">
      <dgm:prSet/>
      <dgm:spPr/>
      <dgm:t>
        <a:bodyPr/>
        <a:lstStyle/>
        <a:p>
          <a:endParaRPr lang="en-US"/>
        </a:p>
      </dgm:t>
    </dgm:pt>
    <dgm:pt modelId="{1F9F2641-BBF7-4F0E-B907-1A116BB248E4}" type="sibTrans" cxnId="{6F793CDD-A072-4540-8AF9-811FE9053ACD}">
      <dgm:prSet/>
      <dgm:spPr/>
      <dgm:t>
        <a:bodyPr/>
        <a:lstStyle/>
        <a:p>
          <a:endParaRPr lang="en-US"/>
        </a:p>
      </dgm:t>
    </dgm:pt>
    <dgm:pt modelId="{34033F0A-ECDB-4354-BACF-F6B7DE79D6FF}">
      <dgm:prSet phldrT="[Text]" custT="1"/>
      <dgm:spPr/>
      <dgm:t>
        <a:bodyPr/>
        <a:lstStyle/>
        <a:p>
          <a:pPr rtl="1"/>
          <a:r>
            <a:rPr lang="fa-IR" sz="1400" b="0" i="0" dirty="0" smtClean="0">
              <a:cs typeface="B Homa" panose="00000400000000000000" pitchFamily="2" charset="-78"/>
            </a:rPr>
            <a:t>تصویب معیارها و ضوابط و آیین نامه‌های شهرسازی</a:t>
          </a:r>
          <a:endParaRPr lang="en-US" sz="1400" dirty="0">
            <a:cs typeface="B Homa" panose="00000400000000000000" pitchFamily="2" charset="-78"/>
          </a:endParaRPr>
        </a:p>
      </dgm:t>
    </dgm:pt>
    <dgm:pt modelId="{6E563F9C-7FD3-4F45-9B44-15077765DB91}" type="parTrans" cxnId="{FA353AA4-ED12-4E2D-82F4-D3DDB11E6BC6}">
      <dgm:prSet/>
      <dgm:spPr/>
      <dgm:t>
        <a:bodyPr/>
        <a:lstStyle/>
        <a:p>
          <a:endParaRPr lang="en-US"/>
        </a:p>
      </dgm:t>
    </dgm:pt>
    <dgm:pt modelId="{8C36EDB3-8C9D-4987-A250-B974852FB898}" type="sibTrans" cxnId="{FA353AA4-ED12-4E2D-82F4-D3DDB11E6BC6}">
      <dgm:prSet/>
      <dgm:spPr/>
      <dgm:t>
        <a:bodyPr/>
        <a:lstStyle/>
        <a:p>
          <a:endParaRPr lang="en-US"/>
        </a:p>
      </dgm:t>
    </dgm:pt>
    <dgm:pt modelId="{2FFECDA0-9585-43B2-9791-A31647E1F432}">
      <dgm:prSet phldrT="[Text]" custT="1"/>
      <dgm:spPr/>
      <dgm:t>
        <a:bodyPr/>
        <a:lstStyle/>
        <a:p>
          <a:pPr rtl="1"/>
          <a:r>
            <a:rPr lang="fa-IR" sz="1400" b="0" i="0" dirty="0" smtClean="0">
              <a:cs typeface="B Homa" panose="00000400000000000000" pitchFamily="2" charset="-78"/>
            </a:rPr>
            <a:t>بررسی و تصویب نهایی طرحهای جامع شهری و تغییرات انها خارج از نقشه‌های طرح تفصیلی.</a:t>
          </a:r>
          <a:endParaRPr lang="en-US" sz="1400" dirty="0">
            <a:cs typeface="B Homa" panose="00000400000000000000" pitchFamily="2" charset="-78"/>
          </a:endParaRPr>
        </a:p>
      </dgm:t>
    </dgm:pt>
    <dgm:pt modelId="{F8594CB5-232D-4FC7-9DE9-B66C1C4D2226}" type="parTrans" cxnId="{1936F102-BC28-4374-A366-441C9238C755}">
      <dgm:prSet/>
      <dgm:spPr/>
      <dgm:t>
        <a:bodyPr/>
        <a:lstStyle/>
        <a:p>
          <a:endParaRPr lang="en-US"/>
        </a:p>
      </dgm:t>
    </dgm:pt>
    <dgm:pt modelId="{7529EE5A-E52D-43FB-9B63-03B44E4674BB}" type="sibTrans" cxnId="{1936F102-BC28-4374-A366-441C9238C755}">
      <dgm:prSet/>
      <dgm:spPr/>
      <dgm:t>
        <a:bodyPr/>
        <a:lstStyle/>
        <a:p>
          <a:endParaRPr lang="en-US"/>
        </a:p>
      </dgm:t>
    </dgm:pt>
    <dgm:pt modelId="{D1B9E612-0496-4E68-A8A6-CD6BDC49148D}" type="pres">
      <dgm:prSet presAssocID="{8426C324-4B81-46D5-93D6-CA514ECCBD88}" presName="Name0" presStyleCnt="0">
        <dgm:presLayoutVars>
          <dgm:dir/>
          <dgm:resizeHandles val="exact"/>
        </dgm:presLayoutVars>
      </dgm:prSet>
      <dgm:spPr/>
      <dgm:t>
        <a:bodyPr/>
        <a:lstStyle/>
        <a:p>
          <a:pPr rtl="1"/>
          <a:endParaRPr lang="fa-IR"/>
        </a:p>
      </dgm:t>
    </dgm:pt>
    <dgm:pt modelId="{110C5691-1777-4BC8-BB2E-3A22009F9EF1}" type="pres">
      <dgm:prSet presAssocID="{B25EC662-1098-4551-B6DC-E48A577ADDF9}" presName="node" presStyleLbl="node1" presStyleIdx="0" presStyleCnt="3">
        <dgm:presLayoutVars>
          <dgm:bulletEnabled val="1"/>
        </dgm:presLayoutVars>
      </dgm:prSet>
      <dgm:spPr/>
      <dgm:t>
        <a:bodyPr/>
        <a:lstStyle/>
        <a:p>
          <a:pPr rtl="1"/>
          <a:endParaRPr lang="fa-IR"/>
        </a:p>
      </dgm:t>
    </dgm:pt>
    <dgm:pt modelId="{61567B58-AB34-4381-AF65-2695B21AE371}" type="pres">
      <dgm:prSet presAssocID="{3BE93AB4-64B6-4448-B431-9E898480AD35}" presName="sibTrans" presStyleCnt="0"/>
      <dgm:spPr/>
      <dgm:t>
        <a:bodyPr/>
        <a:lstStyle/>
        <a:p>
          <a:pPr rtl="1"/>
          <a:endParaRPr lang="fa-IR"/>
        </a:p>
      </dgm:t>
    </dgm:pt>
    <dgm:pt modelId="{FA2E65E5-16FC-4077-BF9C-35089FFE652F}" type="pres">
      <dgm:prSet presAssocID="{F3A78300-8854-4B03-980E-67DB939935DF}" presName="node" presStyleLbl="node1" presStyleIdx="1" presStyleCnt="3">
        <dgm:presLayoutVars>
          <dgm:bulletEnabled val="1"/>
        </dgm:presLayoutVars>
      </dgm:prSet>
      <dgm:spPr/>
      <dgm:t>
        <a:bodyPr/>
        <a:lstStyle/>
        <a:p>
          <a:pPr rtl="1"/>
          <a:endParaRPr lang="fa-IR"/>
        </a:p>
      </dgm:t>
    </dgm:pt>
    <dgm:pt modelId="{A85E0F0A-40C1-460F-8F11-527628857F9E}" type="pres">
      <dgm:prSet presAssocID="{E174F5D3-FFCB-4584-9A33-25287C42D94A}" presName="sibTrans" presStyleCnt="0"/>
      <dgm:spPr/>
      <dgm:t>
        <a:bodyPr/>
        <a:lstStyle/>
        <a:p>
          <a:pPr rtl="1"/>
          <a:endParaRPr lang="fa-IR"/>
        </a:p>
      </dgm:t>
    </dgm:pt>
    <dgm:pt modelId="{63B2D512-3AB2-469F-945C-2E68AA6F1270}" type="pres">
      <dgm:prSet presAssocID="{DC7B41CB-E1BF-45A4-9AFC-A9EB22304C9F}" presName="node" presStyleLbl="node1" presStyleIdx="2" presStyleCnt="3">
        <dgm:presLayoutVars>
          <dgm:bulletEnabled val="1"/>
        </dgm:presLayoutVars>
      </dgm:prSet>
      <dgm:spPr/>
      <dgm:t>
        <a:bodyPr/>
        <a:lstStyle/>
        <a:p>
          <a:pPr rtl="1"/>
          <a:endParaRPr lang="fa-IR"/>
        </a:p>
      </dgm:t>
    </dgm:pt>
  </dgm:ptLst>
  <dgm:cxnLst>
    <dgm:cxn modelId="{79ECEB6B-6E18-42F6-9E4F-5FDBC989C2D2}" type="presOf" srcId="{4C8CE5EF-EA26-42AF-8FC8-7523EE34803E}" destId="{FA2E65E5-16FC-4077-BF9C-35089FFE652F}" srcOrd="0" destOrd="1" presId="urn:microsoft.com/office/officeart/2005/8/layout/hList6"/>
    <dgm:cxn modelId="{4BD6415A-C3D0-4BED-84C2-47C7499D26A3}" srcId="{B25EC662-1098-4551-B6DC-E48A577ADDF9}" destId="{AA835440-8DE4-4EB5-A656-DC19414E2514}" srcOrd="4" destOrd="0" parTransId="{C1645284-30C5-40CF-9176-BD500DB0B926}" sibTransId="{C06EFFC5-39A6-46A6-AC40-072229CF78D5}"/>
    <dgm:cxn modelId="{786494AD-7DFC-4144-B263-C77B7A33FD34}" type="presOf" srcId="{92A7720C-C633-4497-B704-863E49279657}" destId="{110C5691-1777-4BC8-BB2E-3A22009F9EF1}" srcOrd="0" destOrd="4" presId="urn:microsoft.com/office/officeart/2005/8/layout/hList6"/>
    <dgm:cxn modelId="{0299C698-D03F-446A-8EF8-EEAFFD501026}" srcId="{F3A78300-8854-4B03-980E-67DB939935DF}" destId="{14F0EE2A-8CDD-4F2B-8AE0-CC41BDCFA8D4}" srcOrd="2" destOrd="0" parTransId="{C35B5923-E6B5-4290-9A11-41395075155E}" sibTransId="{633C87AB-C9F5-49B9-AAF8-388A6038874C}"/>
    <dgm:cxn modelId="{1936F102-BC28-4374-A366-441C9238C755}" srcId="{DC7B41CB-E1BF-45A4-9AFC-A9EB22304C9F}" destId="{2FFECDA0-9585-43B2-9791-A31647E1F432}" srcOrd="1" destOrd="0" parTransId="{F8594CB5-232D-4FC7-9DE9-B66C1C4D2226}" sibTransId="{7529EE5A-E52D-43FB-9B63-03B44E4674BB}"/>
    <dgm:cxn modelId="{FE2EBAD0-1C2B-4CF0-A40B-0D454BF701FC}" type="presOf" srcId="{8426C324-4B81-46D5-93D6-CA514ECCBD88}" destId="{D1B9E612-0496-4E68-A8A6-CD6BDC49148D}" srcOrd="0" destOrd="0" presId="urn:microsoft.com/office/officeart/2005/8/layout/hList6"/>
    <dgm:cxn modelId="{472AA910-3C89-4C86-BC6E-A5A426C56318}" type="presOf" srcId="{D0A1B8BF-1835-4B09-A5A0-9D1FE7891E13}" destId="{110C5691-1777-4BC8-BB2E-3A22009F9EF1}" srcOrd="0" destOrd="3" presId="urn:microsoft.com/office/officeart/2005/8/layout/hList6"/>
    <dgm:cxn modelId="{D4CD5417-A441-475B-A1EB-460772BA073E}" type="presOf" srcId="{9829EC0C-FC93-4F64-8C2E-828868B8F51A}" destId="{FA2E65E5-16FC-4077-BF9C-35089FFE652F}" srcOrd="0" destOrd="4" presId="urn:microsoft.com/office/officeart/2005/8/layout/hList6"/>
    <dgm:cxn modelId="{7A7D400E-8664-453F-AB37-6CDC916571D8}" type="presOf" srcId="{B25EC662-1098-4551-B6DC-E48A577ADDF9}" destId="{110C5691-1777-4BC8-BB2E-3A22009F9EF1}" srcOrd="0" destOrd="0" presId="urn:microsoft.com/office/officeart/2005/8/layout/hList6"/>
    <dgm:cxn modelId="{84D75E0B-FE20-4EBE-9B36-491CCC5B4E17}" srcId="{B25EC662-1098-4551-B6DC-E48A577ADDF9}" destId="{92A7720C-C633-4497-B704-863E49279657}" srcOrd="3" destOrd="0" parTransId="{95EFB712-2EB6-45A9-9D81-89FCA67907F5}" sibTransId="{81933727-752A-45C3-BBEC-C0C80C0899BB}"/>
    <dgm:cxn modelId="{AEECEF7B-53CA-4CBA-8C36-7FA6A4F769C7}" type="presOf" srcId="{AF0E3C97-B2B8-4080-AC61-43AD7ADD50CC}" destId="{110C5691-1777-4BC8-BB2E-3A22009F9EF1}" srcOrd="0" destOrd="2" presId="urn:microsoft.com/office/officeart/2005/8/layout/hList6"/>
    <dgm:cxn modelId="{AAB3F042-7572-47D8-99BC-0D054437C7D6}" type="presOf" srcId="{14F0EE2A-8CDD-4F2B-8AE0-CC41BDCFA8D4}" destId="{FA2E65E5-16FC-4077-BF9C-35089FFE652F}" srcOrd="0" destOrd="3" presId="urn:microsoft.com/office/officeart/2005/8/layout/hList6"/>
    <dgm:cxn modelId="{E85B4FA2-8191-4B2F-8196-7512A0072474}" type="presOf" srcId="{F3A78300-8854-4B03-980E-67DB939935DF}" destId="{FA2E65E5-16FC-4077-BF9C-35089FFE652F}" srcOrd="0" destOrd="0" presId="urn:microsoft.com/office/officeart/2005/8/layout/hList6"/>
    <dgm:cxn modelId="{C258F472-06D7-49DA-B18D-8B4B95FB41D9}" type="presOf" srcId="{DC7B41CB-E1BF-45A4-9AFC-A9EB22304C9F}" destId="{63B2D512-3AB2-469F-945C-2E68AA6F1270}" srcOrd="0" destOrd="0" presId="urn:microsoft.com/office/officeart/2005/8/layout/hList6"/>
    <dgm:cxn modelId="{865485F6-EC37-4020-8224-92663C752DAE}" srcId="{8426C324-4B81-46D5-93D6-CA514ECCBD88}" destId="{DC7B41CB-E1BF-45A4-9AFC-A9EB22304C9F}" srcOrd="2" destOrd="0" parTransId="{4BE316F4-A8A0-4E1C-AF6F-707D9908DB3C}" sibTransId="{DC3BCFE7-16E9-4F93-A443-2F1B5FFF18D5}"/>
    <dgm:cxn modelId="{73003C1B-A1F4-4AF2-A621-D6E396FEA436}" type="presOf" srcId="{F028A9CF-D2FA-458F-BE23-088F314B0B9A}" destId="{FA2E65E5-16FC-4077-BF9C-35089FFE652F}" srcOrd="0" destOrd="2" presId="urn:microsoft.com/office/officeart/2005/8/layout/hList6"/>
    <dgm:cxn modelId="{08D8822A-0FFC-4213-8D4A-9E7716A00253}" srcId="{B25EC662-1098-4551-B6DC-E48A577ADDF9}" destId="{5DD3D02A-C241-428E-BBB0-F8A40089E9A3}" srcOrd="0" destOrd="0" parTransId="{10A840B1-39E2-4460-965B-EDDBCB36CEE6}" sibTransId="{05B37B1C-4EEB-4541-9D6F-69AE52F6DBFA}"/>
    <dgm:cxn modelId="{FA353AA4-ED12-4E2D-82F4-D3DDB11E6BC6}" srcId="{DC7B41CB-E1BF-45A4-9AFC-A9EB22304C9F}" destId="{34033F0A-ECDB-4354-BACF-F6B7DE79D6FF}" srcOrd="2" destOrd="0" parTransId="{6E563F9C-7FD3-4F45-9B44-15077765DB91}" sibTransId="{8C36EDB3-8C9D-4987-A250-B974852FB898}"/>
    <dgm:cxn modelId="{1B6FC948-6AB6-4403-AA5B-52BC772EB9FF}" srcId="{F3A78300-8854-4B03-980E-67DB939935DF}" destId="{4C8CE5EF-EA26-42AF-8FC8-7523EE34803E}" srcOrd="0" destOrd="0" parTransId="{2AE6CC81-FAE0-4626-9914-67DB3E071C13}" sibTransId="{3B8225D2-DCCA-4A64-A07E-7E677E95B481}"/>
    <dgm:cxn modelId="{0AF712BE-88BC-4934-BAC1-0489DE1AAB2D}" srcId="{F3A78300-8854-4B03-980E-67DB939935DF}" destId="{F028A9CF-D2FA-458F-BE23-088F314B0B9A}" srcOrd="1" destOrd="0" parTransId="{18B651AE-67A2-466E-878C-E5E72CBA181B}" sibTransId="{0DE8AE5A-A6C7-4ABA-9E68-4D5691D607AB}"/>
    <dgm:cxn modelId="{EBAFA44E-88A7-4B3B-B911-CCB04861BB30}" srcId="{B25EC662-1098-4551-B6DC-E48A577ADDF9}" destId="{AF0E3C97-B2B8-4080-AC61-43AD7ADD50CC}" srcOrd="1" destOrd="0" parTransId="{F21C1B47-A2DA-4210-89B5-01D257F7B9E3}" sibTransId="{F3596A2F-F8E8-4577-A04C-07BAA56DF69B}"/>
    <dgm:cxn modelId="{C80C0F19-33F3-4C30-9616-FFF5653BCDAB}" srcId="{DC7B41CB-E1BF-45A4-9AFC-A9EB22304C9F}" destId="{1BEAE8E8-2C2F-4E7A-A969-5CB36CCF25CD}" srcOrd="0" destOrd="0" parTransId="{1860852B-7188-4CFF-9965-5E03B425C825}" sibTransId="{AD3F146E-41E4-4277-A17A-03C501183A21}"/>
    <dgm:cxn modelId="{698C6B0C-775C-44D8-93EC-4026D56125E9}" type="presOf" srcId="{2FFECDA0-9585-43B2-9791-A31647E1F432}" destId="{63B2D512-3AB2-469F-945C-2E68AA6F1270}" srcOrd="0" destOrd="2" presId="urn:microsoft.com/office/officeart/2005/8/layout/hList6"/>
    <dgm:cxn modelId="{9F0867C0-338F-49D8-AC08-35EE87B821EC}" srcId="{B25EC662-1098-4551-B6DC-E48A577ADDF9}" destId="{D0A1B8BF-1835-4B09-A5A0-9D1FE7891E13}" srcOrd="2" destOrd="0" parTransId="{897817E5-52FC-4716-B946-74580E9D9925}" sibTransId="{7E7FFE9D-CAAF-44EB-BB2C-F08C39C5E1F9}"/>
    <dgm:cxn modelId="{D9363399-457C-4965-A22B-7D8016D4357C}" srcId="{8426C324-4B81-46D5-93D6-CA514ECCBD88}" destId="{B25EC662-1098-4551-B6DC-E48A577ADDF9}" srcOrd="0" destOrd="0" parTransId="{9B04BE19-463B-4957-9D96-D5742D8374F0}" sibTransId="{3BE93AB4-64B6-4448-B431-9E898480AD35}"/>
    <dgm:cxn modelId="{EB3606D0-65CA-4ADB-B7DE-54F0003ABFB3}" srcId="{8426C324-4B81-46D5-93D6-CA514ECCBD88}" destId="{F3A78300-8854-4B03-980E-67DB939935DF}" srcOrd="1" destOrd="0" parTransId="{A61988FE-684F-4354-AF48-FB15DF3FBB3A}" sibTransId="{E174F5D3-FFCB-4584-9A33-25287C42D94A}"/>
    <dgm:cxn modelId="{B814570D-682B-48DA-AF9C-AF899EE1659E}" type="presOf" srcId="{34033F0A-ECDB-4354-BACF-F6B7DE79D6FF}" destId="{63B2D512-3AB2-469F-945C-2E68AA6F1270}" srcOrd="0" destOrd="3" presId="urn:microsoft.com/office/officeart/2005/8/layout/hList6"/>
    <dgm:cxn modelId="{27CAB19A-ABFB-486F-AD1C-9E6CBBF2C0B2}" type="presOf" srcId="{AA835440-8DE4-4EB5-A656-DC19414E2514}" destId="{110C5691-1777-4BC8-BB2E-3A22009F9EF1}" srcOrd="0" destOrd="5" presId="urn:microsoft.com/office/officeart/2005/8/layout/hList6"/>
    <dgm:cxn modelId="{F389C9F6-88DB-4C23-928F-A76644DC1309}" type="presOf" srcId="{1BEAE8E8-2C2F-4E7A-A969-5CB36CCF25CD}" destId="{63B2D512-3AB2-469F-945C-2E68AA6F1270}" srcOrd="0" destOrd="1" presId="urn:microsoft.com/office/officeart/2005/8/layout/hList6"/>
    <dgm:cxn modelId="{6F793CDD-A072-4540-8AF9-811FE9053ACD}" srcId="{F3A78300-8854-4B03-980E-67DB939935DF}" destId="{9829EC0C-FC93-4F64-8C2E-828868B8F51A}" srcOrd="3" destOrd="0" parTransId="{AFF9ECDC-6489-43A4-8EF4-25BB76D45906}" sibTransId="{1F9F2641-BBF7-4F0E-B907-1A116BB248E4}"/>
    <dgm:cxn modelId="{BB83E3DD-5A43-46BC-831E-46DDE3535C35}" type="presOf" srcId="{5DD3D02A-C241-428E-BBB0-F8A40089E9A3}" destId="{110C5691-1777-4BC8-BB2E-3A22009F9EF1}" srcOrd="0" destOrd="1" presId="urn:microsoft.com/office/officeart/2005/8/layout/hList6"/>
    <dgm:cxn modelId="{8EF90B72-327D-4270-AD42-7DA5A9E32507}" type="presParOf" srcId="{D1B9E612-0496-4E68-A8A6-CD6BDC49148D}" destId="{110C5691-1777-4BC8-BB2E-3A22009F9EF1}" srcOrd="0" destOrd="0" presId="urn:microsoft.com/office/officeart/2005/8/layout/hList6"/>
    <dgm:cxn modelId="{9CD782DF-DDE5-402C-B57B-56A981F58808}" type="presParOf" srcId="{D1B9E612-0496-4E68-A8A6-CD6BDC49148D}" destId="{61567B58-AB34-4381-AF65-2695B21AE371}" srcOrd="1" destOrd="0" presId="urn:microsoft.com/office/officeart/2005/8/layout/hList6"/>
    <dgm:cxn modelId="{078B925A-3DBC-4BD3-9C38-DBBEB5B20CA3}" type="presParOf" srcId="{D1B9E612-0496-4E68-A8A6-CD6BDC49148D}" destId="{FA2E65E5-16FC-4077-BF9C-35089FFE652F}" srcOrd="2" destOrd="0" presId="urn:microsoft.com/office/officeart/2005/8/layout/hList6"/>
    <dgm:cxn modelId="{74EBA201-B12F-41CF-816D-A3CC807E44DC}" type="presParOf" srcId="{D1B9E612-0496-4E68-A8A6-CD6BDC49148D}" destId="{A85E0F0A-40C1-460F-8F11-527628857F9E}" srcOrd="3" destOrd="0" presId="urn:microsoft.com/office/officeart/2005/8/layout/hList6"/>
    <dgm:cxn modelId="{BA33F0BD-E704-4DC5-9863-07B4589B8D75}" type="presParOf" srcId="{D1B9E612-0496-4E68-A8A6-CD6BDC49148D}" destId="{63B2D512-3AB2-469F-945C-2E68AA6F1270}"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chemeClr val="accent2">
            <a:alpha val="90000"/>
          </a:schemeClr>
        </a:solidFill>
      </dgm:spPr>
      <dgm:t>
        <a:bodyPr/>
        <a:lstStyle/>
        <a:p>
          <a:pPr rtl="1"/>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1"/>
          <a:endParaRPr lang="en-US"/>
        </a:p>
      </dgm:t>
    </dgm:pt>
    <dgm:pt modelId="{489A19C3-F3EC-4B89-9BC6-6796ACBE69C6}" type="sibTrans" cxnId="{E94735B2-4AA0-4B01-B352-BC9E96D43B57}">
      <dgm:prSet/>
      <dgm:spPr/>
      <dgm:t>
        <a:bodyPr/>
        <a:lstStyle/>
        <a:p>
          <a:pPr rtl="1"/>
          <a:endParaRPr lang="en-US"/>
        </a:p>
      </dgm:t>
    </dgm:pt>
    <dgm:pt modelId="{1242A2FF-1CC2-4DEE-8463-0780D3628492}">
      <dgm:prSet phldrT="[Text]"/>
      <dgm:spPr/>
      <dgm:t>
        <a:bodyPr/>
        <a:lstStyle/>
        <a:p>
          <a:pPr rtl="1"/>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1"/>
          <a:endParaRPr lang="en-US"/>
        </a:p>
      </dgm:t>
    </dgm:pt>
    <dgm:pt modelId="{1D75E4E6-23C7-4A19-9AD1-89B035A5EEB5}" type="sibTrans" cxnId="{BC3FF0F0-38DF-4984-B815-80188713F9CC}">
      <dgm:prSet/>
      <dgm:spPr/>
      <dgm:t>
        <a:bodyPr/>
        <a:lstStyle/>
        <a:p>
          <a:pPr rtl="1"/>
          <a:endParaRPr lang="en-US"/>
        </a:p>
      </dgm:t>
    </dgm:pt>
    <dgm:pt modelId="{75DA5002-6769-4DAC-B275-DC2F74531022}">
      <dgm:prSet/>
      <dgm:spPr/>
      <dgm:t>
        <a:bodyPr/>
        <a:lstStyle/>
        <a:p>
          <a:pPr rtl="1"/>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1"/>
          <a:endParaRPr lang="en-US"/>
        </a:p>
      </dgm:t>
    </dgm:pt>
    <dgm:pt modelId="{5DBB9FDD-57B6-4C54-873D-662E6E39EDFC}" type="sibTrans" cxnId="{BAB3E921-F8B0-4824-810E-33FC601E64EE}">
      <dgm:prSet/>
      <dgm:spPr/>
      <dgm:t>
        <a:bodyPr/>
        <a:lstStyle/>
        <a:p>
          <a:pPr rtl="1"/>
          <a:endParaRPr lang="en-US"/>
        </a:p>
      </dgm:t>
    </dgm:pt>
    <dgm:pt modelId="{393C1BDA-80B0-46E9-93AD-659FDCD97F81}">
      <dgm:prSet/>
      <dgm:spPr/>
      <dgm:t>
        <a:bodyPr/>
        <a:lstStyle/>
        <a:p>
          <a:pPr rtl="1"/>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1"/>
          <a:endParaRPr lang="en-US"/>
        </a:p>
      </dgm:t>
    </dgm:pt>
    <dgm:pt modelId="{F0C7222E-B102-4B6F-A562-612D73EF664B}" type="sibTrans" cxnId="{CBD203F7-6992-465F-891D-8674C42557A8}">
      <dgm:prSet/>
      <dgm:spPr/>
      <dgm:t>
        <a:bodyPr/>
        <a:lstStyle/>
        <a:p>
          <a:pPr rtl="1"/>
          <a:endParaRPr lang="en-US"/>
        </a:p>
      </dgm:t>
    </dgm:pt>
    <dgm:pt modelId="{20AE678D-6A5A-4F56-BB04-ED806454D63F}">
      <dgm:prSet phldrT="[Text]" custT="1"/>
      <dgm:spPr/>
      <dgm:t>
        <a:bodyPr/>
        <a:lstStyle/>
        <a:p>
          <a:pPr rtl="1"/>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1"/>
          <a:endParaRPr lang="en-US"/>
        </a:p>
      </dgm:t>
    </dgm:pt>
    <dgm:pt modelId="{D9C70E41-5478-4290-B867-F0C9AA2850C5}" type="parTrans" cxnId="{2352C239-5CC2-47E8-B269-424889299CE5}">
      <dgm:prSet/>
      <dgm:spPr/>
      <dgm:t>
        <a:bodyPr/>
        <a:lstStyle/>
        <a:p>
          <a:pPr rtl="1"/>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17CE7D7F-C614-4E88-8BDA-CA88E7B9AB87}" type="presOf" srcId="{1242A2FF-1CC2-4DEE-8463-0780D3628492}" destId="{9EF2EFD3-23AF-4246-A8FD-0A9F77607807}" srcOrd="0" destOrd="0" presId="urn:microsoft.com/office/officeart/2005/8/layout/chevronAccent+Icon"/>
    <dgm:cxn modelId="{033E929D-407C-4B0E-B7CD-AC5014B60B96}" type="presOf" srcId="{393C1BDA-80B0-46E9-93AD-659FDCD97F81}" destId="{8865227F-A3A4-402F-B85B-1A5AB1C8CACE}" srcOrd="0" destOrd="0" presId="urn:microsoft.com/office/officeart/2005/8/layout/chevronAccent+Icon"/>
    <dgm:cxn modelId="{C4693A1B-861A-4B2D-AAC3-0A7A6BBE73F1}" type="presOf" srcId="{75DA5002-6769-4DAC-B275-DC2F74531022}" destId="{0B2CE502-4FB7-48FC-B19A-73CE3BC3A9C5}"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25AE925C-E170-43FE-9CFE-1AE78E97742F}" type="presOf" srcId="{20AE678D-6A5A-4F56-BB04-ED806454D63F}" destId="{C191F6BA-70F4-4B34-8272-95FBA6F9CC7A}" srcOrd="0" destOrd="0" presId="urn:microsoft.com/office/officeart/2005/8/layout/chevronAccent+Icon"/>
    <dgm:cxn modelId="{B418F817-57AB-4D54-8F58-085EACEA88C1}" type="presOf" srcId="{58860B24-7872-4856-A2B4-CAE526F6A80B}" destId="{774D4EDE-8727-4C71-834E-9850DC48410B}" srcOrd="0" destOrd="0" presId="urn:microsoft.com/office/officeart/2005/8/layout/chevronAccent+Icon"/>
    <dgm:cxn modelId="{738DB194-8317-4192-BAB7-ADD58B1E2AA7}" type="presOf" srcId="{CFFDAF6E-72BA-42CE-9D1B-516A3BDE036B}" destId="{0B86AF7F-B978-461E-8C4D-EA0083E9AE26}"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61E6BB93-7853-41D3-B97C-7384ABB0AE92}" type="presParOf" srcId="{0B86AF7F-B978-461E-8C4D-EA0083E9AE26}" destId="{EF824D7B-CDA7-4D0E-BB04-1F3A7EB0F2AF}" srcOrd="0" destOrd="0" presId="urn:microsoft.com/office/officeart/2005/8/layout/chevronAccent+Icon"/>
    <dgm:cxn modelId="{E739010B-7759-4A22-8D84-75ACD097F317}" type="presParOf" srcId="{EF824D7B-CDA7-4D0E-BB04-1F3A7EB0F2AF}" destId="{A76095AB-4FF8-44DF-9BC0-BD3DEF4DBBE7}" srcOrd="0" destOrd="0" presId="urn:microsoft.com/office/officeart/2005/8/layout/chevronAccent+Icon"/>
    <dgm:cxn modelId="{803A45DD-2429-442D-B26E-6DF538C7CD8E}" type="presParOf" srcId="{EF824D7B-CDA7-4D0E-BB04-1F3A7EB0F2AF}" destId="{C191F6BA-70F4-4B34-8272-95FBA6F9CC7A}" srcOrd="1" destOrd="0" presId="urn:microsoft.com/office/officeart/2005/8/layout/chevronAccent+Icon"/>
    <dgm:cxn modelId="{1EE07725-2A5D-4278-BF24-572448B1F704}" type="presParOf" srcId="{0B86AF7F-B978-461E-8C4D-EA0083E9AE26}" destId="{F6BF6632-1CEA-4350-9843-0AD453938B0D}" srcOrd="1" destOrd="0" presId="urn:microsoft.com/office/officeart/2005/8/layout/chevronAccent+Icon"/>
    <dgm:cxn modelId="{47924D74-8664-4602-8C83-D9ADA73CEC80}" type="presParOf" srcId="{0B86AF7F-B978-461E-8C4D-EA0083E9AE26}" destId="{DE16284C-3CB1-49D8-8493-D7F80BB897A0}" srcOrd="2" destOrd="0" presId="urn:microsoft.com/office/officeart/2005/8/layout/chevronAccent+Icon"/>
    <dgm:cxn modelId="{E2D90939-AA9F-4626-8679-FA6C194FD228}" type="presParOf" srcId="{DE16284C-3CB1-49D8-8493-D7F80BB897A0}" destId="{04D695A1-4EA9-4E39-A6A3-57DBC8CBA6D9}" srcOrd="0" destOrd="0" presId="urn:microsoft.com/office/officeart/2005/8/layout/chevronAccent+Icon"/>
    <dgm:cxn modelId="{64A2F12A-F072-45E4-8736-9769D49106C0}" type="presParOf" srcId="{DE16284C-3CB1-49D8-8493-D7F80BB897A0}" destId="{774D4EDE-8727-4C71-834E-9850DC48410B}" srcOrd="1" destOrd="0" presId="urn:microsoft.com/office/officeart/2005/8/layout/chevronAccent+Icon"/>
    <dgm:cxn modelId="{9927B5E3-FD98-4BE2-A1A5-58978EE996BD}" type="presParOf" srcId="{0B86AF7F-B978-461E-8C4D-EA0083E9AE26}" destId="{9164B95A-7D0B-4972-B80D-51401FA895A4}" srcOrd="3" destOrd="0" presId="urn:microsoft.com/office/officeart/2005/8/layout/chevronAccent+Icon"/>
    <dgm:cxn modelId="{2DFD079C-C357-45D5-9094-E9653FAB5618}" type="presParOf" srcId="{0B86AF7F-B978-461E-8C4D-EA0083E9AE26}" destId="{5D03550D-1347-4312-9206-8742D8F07C86}" srcOrd="4" destOrd="0" presId="urn:microsoft.com/office/officeart/2005/8/layout/chevronAccent+Icon"/>
    <dgm:cxn modelId="{7BD16185-38E7-49FD-9782-797A34F06BFF}" type="presParOf" srcId="{5D03550D-1347-4312-9206-8742D8F07C86}" destId="{2315AD1E-3049-4702-B6DF-11CFA16A1373}" srcOrd="0" destOrd="0" presId="urn:microsoft.com/office/officeart/2005/8/layout/chevronAccent+Icon"/>
    <dgm:cxn modelId="{05D2AE4B-8681-46F8-944C-6A91EA31328B}" type="presParOf" srcId="{5D03550D-1347-4312-9206-8742D8F07C86}" destId="{9EF2EFD3-23AF-4246-A8FD-0A9F77607807}" srcOrd="1" destOrd="0" presId="urn:microsoft.com/office/officeart/2005/8/layout/chevronAccent+Icon"/>
    <dgm:cxn modelId="{22D6B523-7F7C-401E-BD86-AFF25983B119}" type="presParOf" srcId="{0B86AF7F-B978-461E-8C4D-EA0083E9AE26}" destId="{01A90D93-FEB1-48B3-BDEC-9AEEBAF54EF8}" srcOrd="5" destOrd="0" presId="urn:microsoft.com/office/officeart/2005/8/layout/chevronAccent+Icon"/>
    <dgm:cxn modelId="{8DA728FF-C194-4FA7-9AC1-45054C7ABDDD}" type="presParOf" srcId="{0B86AF7F-B978-461E-8C4D-EA0083E9AE26}" destId="{1C2A6716-493B-4887-B345-189E7C69D43C}" srcOrd="6" destOrd="0" presId="urn:microsoft.com/office/officeart/2005/8/layout/chevronAccent+Icon"/>
    <dgm:cxn modelId="{0D94FBB3-4B06-4480-A713-0AC9ECF8428E}" type="presParOf" srcId="{1C2A6716-493B-4887-B345-189E7C69D43C}" destId="{469FA5FC-76F3-4B0D-9DB0-D7F8E758CD5A}" srcOrd="0" destOrd="0" presId="urn:microsoft.com/office/officeart/2005/8/layout/chevronAccent+Icon"/>
    <dgm:cxn modelId="{BF1CA83B-66C3-406D-AC34-BD98F54C4030}" type="presParOf" srcId="{1C2A6716-493B-4887-B345-189E7C69D43C}" destId="{0B2CE502-4FB7-48FC-B19A-73CE3BC3A9C5}" srcOrd="1" destOrd="0" presId="urn:microsoft.com/office/officeart/2005/8/layout/chevronAccent+Icon"/>
    <dgm:cxn modelId="{AD4A5630-F8D6-47B3-871A-98DBA0A417F4}" type="presParOf" srcId="{0B86AF7F-B978-461E-8C4D-EA0083E9AE26}" destId="{871999B6-2273-41AB-8E36-BC4B4E04F4CD}" srcOrd="7" destOrd="0" presId="urn:microsoft.com/office/officeart/2005/8/layout/chevronAccent+Icon"/>
    <dgm:cxn modelId="{4C0B057A-48CB-44B1-9285-2ED83B6A9334}" type="presParOf" srcId="{0B86AF7F-B978-461E-8C4D-EA0083E9AE26}" destId="{197BD0C6-D9A2-46E3-8C9E-5F4142EFA199}" srcOrd="8" destOrd="0" presId="urn:microsoft.com/office/officeart/2005/8/layout/chevronAccent+Icon"/>
    <dgm:cxn modelId="{2CD3FFA6-A78F-49DE-BB9E-33B7395FC743}" type="presParOf" srcId="{197BD0C6-D9A2-46E3-8C9E-5F4142EFA199}" destId="{426449A2-DEED-48BF-810C-73984FFC915D}" srcOrd="0" destOrd="0" presId="urn:microsoft.com/office/officeart/2005/8/layout/chevronAccent+Icon"/>
    <dgm:cxn modelId="{F088622C-9D57-4CAA-8B5D-60AC0A6E2872}"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chemeClr val="accent2">
            <a:alpha val="90000"/>
          </a:scheme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CD0DD73C-174B-4D35-9AB4-71A6C6BDECE2}" type="presOf" srcId="{1242A2FF-1CC2-4DEE-8463-0780D3628492}" destId="{9EF2EFD3-23AF-4246-A8FD-0A9F77607807}" srcOrd="0" destOrd="0" presId="urn:microsoft.com/office/officeart/2005/8/layout/chevronAccent+Icon"/>
    <dgm:cxn modelId="{F13AC02B-29AF-4E1E-A21D-2EAF2CB06AAD}" type="presOf" srcId="{CFFDAF6E-72BA-42CE-9D1B-516A3BDE036B}" destId="{0B86AF7F-B978-461E-8C4D-EA0083E9AE26}" srcOrd="0" destOrd="0" presId="urn:microsoft.com/office/officeart/2005/8/layout/chevronAccent+Icon"/>
    <dgm:cxn modelId="{C44AECB5-579D-49B5-B4E8-E07DD6FEE576}" type="presOf" srcId="{75DA5002-6769-4DAC-B275-DC2F74531022}" destId="{0B2CE502-4FB7-48FC-B19A-73CE3BC3A9C5}" srcOrd="0" destOrd="0" presId="urn:microsoft.com/office/officeart/2005/8/layout/chevronAccent+Icon"/>
    <dgm:cxn modelId="{C0C6B7EF-C662-4A47-8D30-C95ACB94598C}" type="presOf" srcId="{20AE678D-6A5A-4F56-BB04-ED806454D63F}" destId="{C191F6BA-70F4-4B34-8272-95FBA6F9CC7A}" srcOrd="0" destOrd="0" presId="urn:microsoft.com/office/officeart/2005/8/layout/chevronAccent+Icon"/>
    <dgm:cxn modelId="{FDD87D47-CCF9-4F46-8293-42B9D7766DED}" type="presOf" srcId="{58860B24-7872-4856-A2B4-CAE526F6A80B}" destId="{774D4EDE-8727-4C71-834E-9850DC48410B}" srcOrd="0" destOrd="0" presId="urn:microsoft.com/office/officeart/2005/8/layout/chevronAccent+Icon"/>
    <dgm:cxn modelId="{B61D6E5F-4013-47A6-9008-EAC0B06695EA}" type="presOf" srcId="{393C1BDA-80B0-46E9-93AD-659FDCD97F81}" destId="{8865227F-A3A4-402F-B85B-1A5AB1C8CACE}"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207AAAD4-A3F5-4A44-A760-FD3EE4562950}" type="presParOf" srcId="{0B86AF7F-B978-461E-8C4D-EA0083E9AE26}" destId="{EF824D7B-CDA7-4D0E-BB04-1F3A7EB0F2AF}" srcOrd="0" destOrd="0" presId="urn:microsoft.com/office/officeart/2005/8/layout/chevronAccent+Icon"/>
    <dgm:cxn modelId="{C4D48F4C-0FFD-4C70-AB57-3297F7E4BE44}" type="presParOf" srcId="{EF824D7B-CDA7-4D0E-BB04-1F3A7EB0F2AF}" destId="{A76095AB-4FF8-44DF-9BC0-BD3DEF4DBBE7}" srcOrd="0" destOrd="0" presId="urn:microsoft.com/office/officeart/2005/8/layout/chevronAccent+Icon"/>
    <dgm:cxn modelId="{DE06985A-EF7F-4DB4-9777-3C49C158A0BF}" type="presParOf" srcId="{EF824D7B-CDA7-4D0E-BB04-1F3A7EB0F2AF}" destId="{C191F6BA-70F4-4B34-8272-95FBA6F9CC7A}" srcOrd="1" destOrd="0" presId="urn:microsoft.com/office/officeart/2005/8/layout/chevronAccent+Icon"/>
    <dgm:cxn modelId="{56816460-E4B2-48BF-B29B-606FD0981226}" type="presParOf" srcId="{0B86AF7F-B978-461E-8C4D-EA0083E9AE26}" destId="{F6BF6632-1CEA-4350-9843-0AD453938B0D}" srcOrd="1" destOrd="0" presId="urn:microsoft.com/office/officeart/2005/8/layout/chevronAccent+Icon"/>
    <dgm:cxn modelId="{6D406A94-11F2-49E0-BBFE-941E7F41ECCB}" type="presParOf" srcId="{0B86AF7F-B978-461E-8C4D-EA0083E9AE26}" destId="{DE16284C-3CB1-49D8-8493-D7F80BB897A0}" srcOrd="2" destOrd="0" presId="urn:microsoft.com/office/officeart/2005/8/layout/chevronAccent+Icon"/>
    <dgm:cxn modelId="{284A1BB9-C592-4306-99DE-FEC1E11BFFA4}" type="presParOf" srcId="{DE16284C-3CB1-49D8-8493-D7F80BB897A0}" destId="{04D695A1-4EA9-4E39-A6A3-57DBC8CBA6D9}" srcOrd="0" destOrd="0" presId="urn:microsoft.com/office/officeart/2005/8/layout/chevronAccent+Icon"/>
    <dgm:cxn modelId="{3D058D21-10AB-46F6-BF25-F6A7B26A8C74}" type="presParOf" srcId="{DE16284C-3CB1-49D8-8493-D7F80BB897A0}" destId="{774D4EDE-8727-4C71-834E-9850DC48410B}" srcOrd="1" destOrd="0" presId="urn:microsoft.com/office/officeart/2005/8/layout/chevronAccent+Icon"/>
    <dgm:cxn modelId="{D94510C0-82EE-4334-ADA7-F07063BDD594}" type="presParOf" srcId="{0B86AF7F-B978-461E-8C4D-EA0083E9AE26}" destId="{9164B95A-7D0B-4972-B80D-51401FA895A4}" srcOrd="3" destOrd="0" presId="urn:microsoft.com/office/officeart/2005/8/layout/chevronAccent+Icon"/>
    <dgm:cxn modelId="{0DDB7E51-D9E2-4636-960C-9F77B0C8ABED}" type="presParOf" srcId="{0B86AF7F-B978-461E-8C4D-EA0083E9AE26}" destId="{5D03550D-1347-4312-9206-8742D8F07C86}" srcOrd="4" destOrd="0" presId="urn:microsoft.com/office/officeart/2005/8/layout/chevronAccent+Icon"/>
    <dgm:cxn modelId="{6B4B11A6-3083-41A4-824A-FCAF608ACF1D}" type="presParOf" srcId="{5D03550D-1347-4312-9206-8742D8F07C86}" destId="{2315AD1E-3049-4702-B6DF-11CFA16A1373}" srcOrd="0" destOrd="0" presId="urn:microsoft.com/office/officeart/2005/8/layout/chevronAccent+Icon"/>
    <dgm:cxn modelId="{CECE9729-31E5-40B2-91A4-DE3CC16AD28F}" type="presParOf" srcId="{5D03550D-1347-4312-9206-8742D8F07C86}" destId="{9EF2EFD3-23AF-4246-A8FD-0A9F77607807}" srcOrd="1" destOrd="0" presId="urn:microsoft.com/office/officeart/2005/8/layout/chevronAccent+Icon"/>
    <dgm:cxn modelId="{AB738960-4965-4F4D-8397-817E4B20DC25}" type="presParOf" srcId="{0B86AF7F-B978-461E-8C4D-EA0083E9AE26}" destId="{01A90D93-FEB1-48B3-BDEC-9AEEBAF54EF8}" srcOrd="5" destOrd="0" presId="urn:microsoft.com/office/officeart/2005/8/layout/chevronAccent+Icon"/>
    <dgm:cxn modelId="{64BE77D2-A844-4682-AC49-9820249A2093}" type="presParOf" srcId="{0B86AF7F-B978-461E-8C4D-EA0083E9AE26}" destId="{1C2A6716-493B-4887-B345-189E7C69D43C}" srcOrd="6" destOrd="0" presId="urn:microsoft.com/office/officeart/2005/8/layout/chevronAccent+Icon"/>
    <dgm:cxn modelId="{B7B844A7-E5BA-4E08-8E7B-3095498BA857}" type="presParOf" srcId="{1C2A6716-493B-4887-B345-189E7C69D43C}" destId="{469FA5FC-76F3-4B0D-9DB0-D7F8E758CD5A}" srcOrd="0" destOrd="0" presId="urn:microsoft.com/office/officeart/2005/8/layout/chevronAccent+Icon"/>
    <dgm:cxn modelId="{387E88C4-D43D-4ECC-B8AE-8AA97FA6C38C}" type="presParOf" srcId="{1C2A6716-493B-4887-B345-189E7C69D43C}" destId="{0B2CE502-4FB7-48FC-B19A-73CE3BC3A9C5}" srcOrd="1" destOrd="0" presId="urn:microsoft.com/office/officeart/2005/8/layout/chevronAccent+Icon"/>
    <dgm:cxn modelId="{743F5B5D-E049-4F20-A5D2-1ABE6306F8AD}" type="presParOf" srcId="{0B86AF7F-B978-461E-8C4D-EA0083E9AE26}" destId="{871999B6-2273-41AB-8E36-BC4B4E04F4CD}" srcOrd="7" destOrd="0" presId="urn:microsoft.com/office/officeart/2005/8/layout/chevronAccent+Icon"/>
    <dgm:cxn modelId="{D427983E-F9BE-4841-8AE0-BACC93C3F96E}" type="presParOf" srcId="{0B86AF7F-B978-461E-8C4D-EA0083E9AE26}" destId="{197BD0C6-D9A2-46E3-8C9E-5F4142EFA199}" srcOrd="8" destOrd="0" presId="urn:microsoft.com/office/officeart/2005/8/layout/chevronAccent+Icon"/>
    <dgm:cxn modelId="{FC53ACFE-E0FA-49DE-9124-15A9A22525ED}" type="presParOf" srcId="{197BD0C6-D9A2-46E3-8C9E-5F4142EFA199}" destId="{426449A2-DEED-48BF-810C-73984FFC915D}" srcOrd="0" destOrd="0" presId="urn:microsoft.com/office/officeart/2005/8/layout/chevronAccent+Icon"/>
    <dgm:cxn modelId="{BB11D455-0A12-4603-9E35-413F30E72194}"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FFDAF6E-72BA-42CE-9D1B-516A3BDE036B}" type="doc">
      <dgm:prSet loTypeId="urn:microsoft.com/office/officeart/2005/8/layout/chevronAccent+Icon" loCatId="process" qsTypeId="urn:microsoft.com/office/officeart/2005/8/quickstyle/simple1" qsCatId="simple" csTypeId="urn:microsoft.com/office/officeart/2005/8/colors/accent1_1" csCatId="accent1" phldr="1"/>
      <dgm:spPr/>
      <dgm:t>
        <a:bodyPr/>
        <a:lstStyle/>
        <a:p>
          <a:endParaRPr lang="en-US"/>
        </a:p>
      </dgm:t>
    </dgm:pt>
    <dgm:pt modelId="{58860B24-7872-4856-A2B4-CAE526F6A80B}">
      <dgm:prSet phldrT="[Text]"/>
      <dgm:spPr>
        <a:solidFill>
          <a:srgbClr val="E7D0D0">
            <a:alpha val="90000"/>
          </a:srgbClr>
        </a:solidFill>
      </dgm:spPr>
      <dgm:t>
        <a:bodyPr/>
        <a:lstStyle/>
        <a:p>
          <a:pPr rtl="0"/>
          <a:r>
            <a:rPr lang="fa-IR" b="1" dirty="0" smtClean="0">
              <a:cs typeface="B Homa" panose="00000400000000000000" pitchFamily="2" charset="-78"/>
            </a:rPr>
            <a:t>نظام مدیریت شهری در ایران</a:t>
          </a:r>
          <a:endParaRPr lang="en-US" b="1" dirty="0">
            <a:cs typeface="B Homa" panose="00000400000000000000" pitchFamily="2" charset="-78"/>
          </a:endParaRPr>
        </a:p>
      </dgm:t>
    </dgm:pt>
    <dgm:pt modelId="{BDACA797-D0B8-476C-863D-9BA8B3DFAC93}" type="parTrans" cxnId="{E94735B2-4AA0-4B01-B352-BC9E96D43B57}">
      <dgm:prSet/>
      <dgm:spPr/>
      <dgm:t>
        <a:bodyPr/>
        <a:lstStyle/>
        <a:p>
          <a:pPr rtl="0"/>
          <a:endParaRPr lang="en-US"/>
        </a:p>
      </dgm:t>
    </dgm:pt>
    <dgm:pt modelId="{489A19C3-F3EC-4B89-9BC6-6796ACBE69C6}" type="sibTrans" cxnId="{E94735B2-4AA0-4B01-B352-BC9E96D43B57}">
      <dgm:prSet/>
      <dgm:spPr/>
      <dgm:t>
        <a:bodyPr/>
        <a:lstStyle/>
        <a:p>
          <a:pPr rtl="0"/>
          <a:endParaRPr lang="en-US"/>
        </a:p>
      </dgm:t>
    </dgm:pt>
    <dgm:pt modelId="{1242A2FF-1CC2-4DEE-8463-0780D3628492}">
      <dgm:prSet phldrT="[Text]"/>
      <dgm:spPr>
        <a:solidFill>
          <a:schemeClr val="accent2">
            <a:alpha val="90000"/>
          </a:schemeClr>
        </a:solidFill>
      </dgm:spPr>
      <dgm:t>
        <a:bodyPr/>
        <a:lstStyle/>
        <a:p>
          <a:pPr rtl="0"/>
          <a:r>
            <a:rPr lang="fa-IR" b="1" dirty="0" smtClean="0">
              <a:cs typeface="B Homa" panose="00000400000000000000" pitchFamily="2" charset="-78"/>
            </a:rPr>
            <a:t>نظام مدیریت شهری در تهران</a:t>
          </a:r>
          <a:endParaRPr lang="en-US" b="1" dirty="0">
            <a:cs typeface="B Homa" panose="00000400000000000000" pitchFamily="2" charset="-78"/>
          </a:endParaRPr>
        </a:p>
      </dgm:t>
    </dgm:pt>
    <dgm:pt modelId="{86DF1E4F-84B3-43FE-A559-282688D62554}" type="parTrans" cxnId="{BC3FF0F0-38DF-4984-B815-80188713F9CC}">
      <dgm:prSet/>
      <dgm:spPr/>
      <dgm:t>
        <a:bodyPr/>
        <a:lstStyle/>
        <a:p>
          <a:pPr rtl="0"/>
          <a:endParaRPr lang="en-US"/>
        </a:p>
      </dgm:t>
    </dgm:pt>
    <dgm:pt modelId="{1D75E4E6-23C7-4A19-9AD1-89B035A5EEB5}" type="sibTrans" cxnId="{BC3FF0F0-38DF-4984-B815-80188713F9CC}">
      <dgm:prSet/>
      <dgm:spPr/>
      <dgm:t>
        <a:bodyPr/>
        <a:lstStyle/>
        <a:p>
          <a:pPr rtl="0"/>
          <a:endParaRPr lang="en-US"/>
        </a:p>
      </dgm:t>
    </dgm:pt>
    <dgm:pt modelId="{75DA5002-6769-4DAC-B275-DC2F74531022}">
      <dgm:prSet/>
      <dgm:spPr/>
      <dgm:t>
        <a:bodyPr/>
        <a:lstStyle/>
        <a:p>
          <a:pPr rtl="0"/>
          <a:r>
            <a:rPr lang="fa-IR" b="1" dirty="0" smtClean="0">
              <a:cs typeface="B Homa" panose="00000400000000000000" pitchFamily="2" charset="-78"/>
            </a:rPr>
            <a:t>نظام مدیریت شهری در آمریکا</a:t>
          </a:r>
          <a:endParaRPr lang="en-US" b="1" dirty="0">
            <a:cs typeface="B Homa" panose="00000400000000000000" pitchFamily="2" charset="-78"/>
          </a:endParaRPr>
        </a:p>
      </dgm:t>
    </dgm:pt>
    <dgm:pt modelId="{0813F574-AB84-4760-BB1E-0A021AA40C3C}" type="parTrans" cxnId="{BAB3E921-F8B0-4824-810E-33FC601E64EE}">
      <dgm:prSet/>
      <dgm:spPr/>
      <dgm:t>
        <a:bodyPr/>
        <a:lstStyle/>
        <a:p>
          <a:pPr rtl="0"/>
          <a:endParaRPr lang="en-US"/>
        </a:p>
      </dgm:t>
    </dgm:pt>
    <dgm:pt modelId="{5DBB9FDD-57B6-4C54-873D-662E6E39EDFC}" type="sibTrans" cxnId="{BAB3E921-F8B0-4824-810E-33FC601E64EE}">
      <dgm:prSet/>
      <dgm:spPr/>
      <dgm:t>
        <a:bodyPr/>
        <a:lstStyle/>
        <a:p>
          <a:pPr rtl="0"/>
          <a:endParaRPr lang="en-US"/>
        </a:p>
      </dgm:t>
    </dgm:pt>
    <dgm:pt modelId="{393C1BDA-80B0-46E9-93AD-659FDCD97F81}">
      <dgm:prSet/>
      <dgm:spPr/>
      <dgm:t>
        <a:bodyPr/>
        <a:lstStyle/>
        <a:p>
          <a:pPr rtl="0"/>
          <a:r>
            <a:rPr lang="fa-IR" b="1" dirty="0" smtClean="0">
              <a:cs typeface="B Homa" panose="00000400000000000000" pitchFamily="2" charset="-78"/>
            </a:rPr>
            <a:t>نظام مدیریت شهری در فیلادلفیا</a:t>
          </a:r>
          <a:endParaRPr lang="en-US" b="1" dirty="0">
            <a:cs typeface="B Homa" panose="00000400000000000000" pitchFamily="2" charset="-78"/>
          </a:endParaRPr>
        </a:p>
      </dgm:t>
    </dgm:pt>
    <dgm:pt modelId="{60B29209-A21E-4808-B8E8-4D01C545D57A}" type="parTrans" cxnId="{CBD203F7-6992-465F-891D-8674C42557A8}">
      <dgm:prSet/>
      <dgm:spPr/>
      <dgm:t>
        <a:bodyPr/>
        <a:lstStyle/>
        <a:p>
          <a:pPr rtl="0"/>
          <a:endParaRPr lang="en-US"/>
        </a:p>
      </dgm:t>
    </dgm:pt>
    <dgm:pt modelId="{F0C7222E-B102-4B6F-A562-612D73EF664B}" type="sibTrans" cxnId="{CBD203F7-6992-465F-891D-8674C42557A8}">
      <dgm:prSet/>
      <dgm:spPr/>
      <dgm:t>
        <a:bodyPr/>
        <a:lstStyle/>
        <a:p>
          <a:pPr rtl="0"/>
          <a:endParaRPr lang="en-US"/>
        </a:p>
      </dgm:t>
    </dgm:pt>
    <dgm:pt modelId="{20AE678D-6A5A-4F56-BB04-ED806454D63F}">
      <dgm:prSet phldrT="[Text]" custT="1"/>
      <dgm:spPr/>
      <dgm:t>
        <a:bodyPr/>
        <a:lstStyle/>
        <a:p>
          <a:pPr rtl="0"/>
          <a:r>
            <a:rPr lang="fa-IR" sz="1600" b="1" dirty="0" smtClean="0">
              <a:cs typeface="B Homa" panose="00000400000000000000" pitchFamily="2" charset="-78"/>
            </a:rPr>
            <a:t>مقدمه</a:t>
          </a:r>
          <a:endParaRPr lang="en-US" sz="800" b="1" dirty="0">
            <a:cs typeface="B Homa" panose="00000400000000000000" pitchFamily="2" charset="-78"/>
          </a:endParaRPr>
        </a:p>
      </dgm:t>
    </dgm:pt>
    <dgm:pt modelId="{619A9777-52BF-4FCF-9893-D77A6558F00A}" type="sibTrans" cxnId="{2352C239-5CC2-47E8-B269-424889299CE5}">
      <dgm:prSet/>
      <dgm:spPr/>
      <dgm:t>
        <a:bodyPr/>
        <a:lstStyle/>
        <a:p>
          <a:pPr rtl="0"/>
          <a:endParaRPr lang="en-US"/>
        </a:p>
      </dgm:t>
    </dgm:pt>
    <dgm:pt modelId="{D9C70E41-5478-4290-B867-F0C9AA2850C5}" type="parTrans" cxnId="{2352C239-5CC2-47E8-B269-424889299CE5}">
      <dgm:prSet/>
      <dgm:spPr/>
      <dgm:t>
        <a:bodyPr/>
        <a:lstStyle/>
        <a:p>
          <a:pPr rtl="0"/>
          <a:endParaRPr lang="en-US"/>
        </a:p>
      </dgm:t>
    </dgm:pt>
    <dgm:pt modelId="{0B86AF7F-B978-461E-8C4D-EA0083E9AE26}" type="pres">
      <dgm:prSet presAssocID="{CFFDAF6E-72BA-42CE-9D1B-516A3BDE036B}" presName="Name0" presStyleCnt="0">
        <dgm:presLayoutVars>
          <dgm:dir val="rev"/>
          <dgm:resizeHandles val="exact"/>
        </dgm:presLayoutVars>
      </dgm:prSet>
      <dgm:spPr/>
      <dgm:t>
        <a:bodyPr/>
        <a:lstStyle/>
        <a:p>
          <a:pPr rtl="1"/>
          <a:endParaRPr lang="fa-IR"/>
        </a:p>
      </dgm:t>
    </dgm:pt>
    <dgm:pt modelId="{EF824D7B-CDA7-4D0E-BB04-1F3A7EB0F2AF}" type="pres">
      <dgm:prSet presAssocID="{20AE678D-6A5A-4F56-BB04-ED806454D63F}" presName="composite" presStyleCnt="0"/>
      <dgm:spPr/>
      <dgm:t>
        <a:bodyPr/>
        <a:lstStyle/>
        <a:p>
          <a:pPr rtl="1"/>
          <a:endParaRPr lang="fa-IR"/>
        </a:p>
      </dgm:t>
    </dgm:pt>
    <dgm:pt modelId="{A76095AB-4FF8-44DF-9BC0-BD3DEF4DBBE7}" type="pres">
      <dgm:prSet presAssocID="{20AE678D-6A5A-4F56-BB04-ED806454D63F}" presName="bgChev" presStyleLbl="node1" presStyleIdx="0" presStyleCnt="5"/>
      <dgm:spPr/>
      <dgm:t>
        <a:bodyPr/>
        <a:lstStyle/>
        <a:p>
          <a:pPr rtl="1"/>
          <a:endParaRPr lang="fa-IR"/>
        </a:p>
      </dgm:t>
    </dgm:pt>
    <dgm:pt modelId="{C191F6BA-70F4-4B34-8272-95FBA6F9CC7A}" type="pres">
      <dgm:prSet presAssocID="{20AE678D-6A5A-4F56-BB04-ED806454D63F}" presName="txNode" presStyleLbl="fgAcc1" presStyleIdx="0" presStyleCnt="5">
        <dgm:presLayoutVars>
          <dgm:bulletEnabled val="1"/>
        </dgm:presLayoutVars>
      </dgm:prSet>
      <dgm:spPr/>
      <dgm:t>
        <a:bodyPr/>
        <a:lstStyle/>
        <a:p>
          <a:pPr rtl="1"/>
          <a:endParaRPr lang="fa-IR"/>
        </a:p>
      </dgm:t>
    </dgm:pt>
    <dgm:pt modelId="{F6BF6632-1CEA-4350-9843-0AD453938B0D}" type="pres">
      <dgm:prSet presAssocID="{619A9777-52BF-4FCF-9893-D77A6558F00A}" presName="compositeSpace" presStyleCnt="0"/>
      <dgm:spPr/>
      <dgm:t>
        <a:bodyPr/>
        <a:lstStyle/>
        <a:p>
          <a:pPr rtl="1"/>
          <a:endParaRPr lang="fa-IR"/>
        </a:p>
      </dgm:t>
    </dgm:pt>
    <dgm:pt modelId="{DE16284C-3CB1-49D8-8493-D7F80BB897A0}" type="pres">
      <dgm:prSet presAssocID="{58860B24-7872-4856-A2B4-CAE526F6A80B}" presName="composite" presStyleCnt="0"/>
      <dgm:spPr/>
      <dgm:t>
        <a:bodyPr/>
        <a:lstStyle/>
        <a:p>
          <a:pPr rtl="1"/>
          <a:endParaRPr lang="fa-IR"/>
        </a:p>
      </dgm:t>
    </dgm:pt>
    <dgm:pt modelId="{04D695A1-4EA9-4E39-A6A3-57DBC8CBA6D9}" type="pres">
      <dgm:prSet presAssocID="{58860B24-7872-4856-A2B4-CAE526F6A80B}" presName="bgChev" presStyleLbl="node1" presStyleIdx="1" presStyleCnt="5"/>
      <dgm:spPr/>
      <dgm:t>
        <a:bodyPr/>
        <a:lstStyle/>
        <a:p>
          <a:pPr rtl="1"/>
          <a:endParaRPr lang="fa-IR"/>
        </a:p>
      </dgm:t>
    </dgm:pt>
    <dgm:pt modelId="{774D4EDE-8727-4C71-834E-9850DC48410B}" type="pres">
      <dgm:prSet presAssocID="{58860B24-7872-4856-A2B4-CAE526F6A80B}" presName="txNode" presStyleLbl="fgAcc1" presStyleIdx="1" presStyleCnt="5">
        <dgm:presLayoutVars>
          <dgm:bulletEnabled val="1"/>
        </dgm:presLayoutVars>
      </dgm:prSet>
      <dgm:spPr/>
      <dgm:t>
        <a:bodyPr/>
        <a:lstStyle/>
        <a:p>
          <a:pPr rtl="1"/>
          <a:endParaRPr lang="fa-IR"/>
        </a:p>
      </dgm:t>
    </dgm:pt>
    <dgm:pt modelId="{9164B95A-7D0B-4972-B80D-51401FA895A4}" type="pres">
      <dgm:prSet presAssocID="{489A19C3-F3EC-4B89-9BC6-6796ACBE69C6}" presName="compositeSpace" presStyleCnt="0"/>
      <dgm:spPr/>
      <dgm:t>
        <a:bodyPr/>
        <a:lstStyle/>
        <a:p>
          <a:pPr rtl="1"/>
          <a:endParaRPr lang="fa-IR"/>
        </a:p>
      </dgm:t>
    </dgm:pt>
    <dgm:pt modelId="{5D03550D-1347-4312-9206-8742D8F07C86}" type="pres">
      <dgm:prSet presAssocID="{1242A2FF-1CC2-4DEE-8463-0780D3628492}" presName="composite" presStyleCnt="0"/>
      <dgm:spPr/>
      <dgm:t>
        <a:bodyPr/>
        <a:lstStyle/>
        <a:p>
          <a:pPr rtl="1"/>
          <a:endParaRPr lang="fa-IR"/>
        </a:p>
      </dgm:t>
    </dgm:pt>
    <dgm:pt modelId="{2315AD1E-3049-4702-B6DF-11CFA16A1373}" type="pres">
      <dgm:prSet presAssocID="{1242A2FF-1CC2-4DEE-8463-0780D3628492}" presName="bgChev" presStyleLbl="node1" presStyleIdx="2" presStyleCnt="5"/>
      <dgm:spPr/>
      <dgm:t>
        <a:bodyPr/>
        <a:lstStyle/>
        <a:p>
          <a:pPr rtl="1"/>
          <a:endParaRPr lang="fa-IR"/>
        </a:p>
      </dgm:t>
    </dgm:pt>
    <dgm:pt modelId="{9EF2EFD3-23AF-4246-A8FD-0A9F77607807}" type="pres">
      <dgm:prSet presAssocID="{1242A2FF-1CC2-4DEE-8463-0780D3628492}" presName="txNode" presStyleLbl="fgAcc1" presStyleIdx="2" presStyleCnt="5">
        <dgm:presLayoutVars>
          <dgm:bulletEnabled val="1"/>
        </dgm:presLayoutVars>
      </dgm:prSet>
      <dgm:spPr/>
      <dgm:t>
        <a:bodyPr/>
        <a:lstStyle/>
        <a:p>
          <a:pPr rtl="1"/>
          <a:endParaRPr lang="fa-IR"/>
        </a:p>
      </dgm:t>
    </dgm:pt>
    <dgm:pt modelId="{01A90D93-FEB1-48B3-BDEC-9AEEBAF54EF8}" type="pres">
      <dgm:prSet presAssocID="{1D75E4E6-23C7-4A19-9AD1-89B035A5EEB5}" presName="compositeSpace" presStyleCnt="0"/>
      <dgm:spPr/>
      <dgm:t>
        <a:bodyPr/>
        <a:lstStyle/>
        <a:p>
          <a:pPr rtl="1"/>
          <a:endParaRPr lang="fa-IR"/>
        </a:p>
      </dgm:t>
    </dgm:pt>
    <dgm:pt modelId="{1C2A6716-493B-4887-B345-189E7C69D43C}" type="pres">
      <dgm:prSet presAssocID="{75DA5002-6769-4DAC-B275-DC2F74531022}" presName="composite" presStyleCnt="0"/>
      <dgm:spPr/>
      <dgm:t>
        <a:bodyPr/>
        <a:lstStyle/>
        <a:p>
          <a:pPr rtl="1"/>
          <a:endParaRPr lang="fa-IR"/>
        </a:p>
      </dgm:t>
    </dgm:pt>
    <dgm:pt modelId="{469FA5FC-76F3-4B0D-9DB0-D7F8E758CD5A}" type="pres">
      <dgm:prSet presAssocID="{75DA5002-6769-4DAC-B275-DC2F74531022}" presName="bgChev" presStyleLbl="node1" presStyleIdx="3" presStyleCnt="5"/>
      <dgm:spPr/>
      <dgm:t>
        <a:bodyPr/>
        <a:lstStyle/>
        <a:p>
          <a:pPr rtl="1"/>
          <a:endParaRPr lang="fa-IR"/>
        </a:p>
      </dgm:t>
    </dgm:pt>
    <dgm:pt modelId="{0B2CE502-4FB7-48FC-B19A-73CE3BC3A9C5}" type="pres">
      <dgm:prSet presAssocID="{75DA5002-6769-4DAC-B275-DC2F74531022}" presName="txNode" presStyleLbl="fgAcc1" presStyleIdx="3" presStyleCnt="5">
        <dgm:presLayoutVars>
          <dgm:bulletEnabled val="1"/>
        </dgm:presLayoutVars>
      </dgm:prSet>
      <dgm:spPr/>
      <dgm:t>
        <a:bodyPr/>
        <a:lstStyle/>
        <a:p>
          <a:pPr rtl="1"/>
          <a:endParaRPr lang="fa-IR"/>
        </a:p>
      </dgm:t>
    </dgm:pt>
    <dgm:pt modelId="{871999B6-2273-41AB-8E36-BC4B4E04F4CD}" type="pres">
      <dgm:prSet presAssocID="{5DBB9FDD-57B6-4C54-873D-662E6E39EDFC}" presName="compositeSpace" presStyleCnt="0"/>
      <dgm:spPr/>
      <dgm:t>
        <a:bodyPr/>
        <a:lstStyle/>
        <a:p>
          <a:pPr rtl="1"/>
          <a:endParaRPr lang="fa-IR"/>
        </a:p>
      </dgm:t>
    </dgm:pt>
    <dgm:pt modelId="{197BD0C6-D9A2-46E3-8C9E-5F4142EFA199}" type="pres">
      <dgm:prSet presAssocID="{393C1BDA-80B0-46E9-93AD-659FDCD97F81}" presName="composite" presStyleCnt="0"/>
      <dgm:spPr/>
      <dgm:t>
        <a:bodyPr/>
        <a:lstStyle/>
        <a:p>
          <a:pPr rtl="1"/>
          <a:endParaRPr lang="fa-IR"/>
        </a:p>
      </dgm:t>
    </dgm:pt>
    <dgm:pt modelId="{426449A2-DEED-48BF-810C-73984FFC915D}" type="pres">
      <dgm:prSet presAssocID="{393C1BDA-80B0-46E9-93AD-659FDCD97F81}" presName="bgChev" presStyleLbl="node1" presStyleIdx="4" presStyleCnt="5"/>
      <dgm:spPr/>
      <dgm:t>
        <a:bodyPr/>
        <a:lstStyle/>
        <a:p>
          <a:pPr rtl="1"/>
          <a:endParaRPr lang="fa-IR"/>
        </a:p>
      </dgm:t>
    </dgm:pt>
    <dgm:pt modelId="{8865227F-A3A4-402F-B85B-1A5AB1C8CACE}" type="pres">
      <dgm:prSet presAssocID="{393C1BDA-80B0-46E9-93AD-659FDCD97F81}" presName="txNode" presStyleLbl="fgAcc1" presStyleIdx="4" presStyleCnt="5">
        <dgm:presLayoutVars>
          <dgm:bulletEnabled val="1"/>
        </dgm:presLayoutVars>
      </dgm:prSet>
      <dgm:spPr/>
      <dgm:t>
        <a:bodyPr/>
        <a:lstStyle/>
        <a:p>
          <a:pPr rtl="1"/>
          <a:endParaRPr lang="fa-IR"/>
        </a:p>
      </dgm:t>
    </dgm:pt>
  </dgm:ptLst>
  <dgm:cxnLst>
    <dgm:cxn modelId="{A9B69FFE-442E-48AA-86ED-6F4607954B07}" type="presOf" srcId="{393C1BDA-80B0-46E9-93AD-659FDCD97F81}" destId="{8865227F-A3A4-402F-B85B-1A5AB1C8CACE}" srcOrd="0" destOrd="0" presId="urn:microsoft.com/office/officeart/2005/8/layout/chevronAccent+Icon"/>
    <dgm:cxn modelId="{DC06F92A-899F-4B6E-BFD1-136E45506399}" type="presOf" srcId="{20AE678D-6A5A-4F56-BB04-ED806454D63F}" destId="{C191F6BA-70F4-4B34-8272-95FBA6F9CC7A}" srcOrd="0" destOrd="0" presId="urn:microsoft.com/office/officeart/2005/8/layout/chevronAccent+Icon"/>
    <dgm:cxn modelId="{022DB956-7FA7-4884-9D29-A925D6114F05}" type="presOf" srcId="{CFFDAF6E-72BA-42CE-9D1B-516A3BDE036B}" destId="{0B86AF7F-B978-461E-8C4D-EA0083E9AE26}" srcOrd="0" destOrd="0" presId="urn:microsoft.com/office/officeart/2005/8/layout/chevronAccent+Icon"/>
    <dgm:cxn modelId="{BC3FF0F0-38DF-4984-B815-80188713F9CC}" srcId="{CFFDAF6E-72BA-42CE-9D1B-516A3BDE036B}" destId="{1242A2FF-1CC2-4DEE-8463-0780D3628492}" srcOrd="2" destOrd="0" parTransId="{86DF1E4F-84B3-43FE-A559-282688D62554}" sibTransId="{1D75E4E6-23C7-4A19-9AD1-89B035A5EEB5}"/>
    <dgm:cxn modelId="{CBD203F7-6992-465F-891D-8674C42557A8}" srcId="{CFFDAF6E-72BA-42CE-9D1B-516A3BDE036B}" destId="{393C1BDA-80B0-46E9-93AD-659FDCD97F81}" srcOrd="4" destOrd="0" parTransId="{60B29209-A21E-4808-B8E8-4D01C545D57A}" sibTransId="{F0C7222E-B102-4B6F-A562-612D73EF664B}"/>
    <dgm:cxn modelId="{2352C239-5CC2-47E8-B269-424889299CE5}" srcId="{CFFDAF6E-72BA-42CE-9D1B-516A3BDE036B}" destId="{20AE678D-6A5A-4F56-BB04-ED806454D63F}" srcOrd="0" destOrd="0" parTransId="{D9C70E41-5478-4290-B867-F0C9AA2850C5}" sibTransId="{619A9777-52BF-4FCF-9893-D77A6558F00A}"/>
    <dgm:cxn modelId="{D1953304-E9DB-4710-B14F-446BFDF7B80D}" type="presOf" srcId="{75DA5002-6769-4DAC-B275-DC2F74531022}" destId="{0B2CE502-4FB7-48FC-B19A-73CE3BC3A9C5}" srcOrd="0" destOrd="0" presId="urn:microsoft.com/office/officeart/2005/8/layout/chevronAccent+Icon"/>
    <dgm:cxn modelId="{3D22C8E2-6A1D-42A0-8555-E7F41A3B8E08}" type="presOf" srcId="{58860B24-7872-4856-A2B4-CAE526F6A80B}" destId="{774D4EDE-8727-4C71-834E-9850DC48410B}" srcOrd="0" destOrd="0" presId="urn:microsoft.com/office/officeart/2005/8/layout/chevronAccent+Icon"/>
    <dgm:cxn modelId="{AA155339-CDC3-4ADF-B533-5696D4812E25}" type="presOf" srcId="{1242A2FF-1CC2-4DEE-8463-0780D3628492}" destId="{9EF2EFD3-23AF-4246-A8FD-0A9F77607807}" srcOrd="0" destOrd="0" presId="urn:microsoft.com/office/officeart/2005/8/layout/chevronAccent+Icon"/>
    <dgm:cxn modelId="{E94735B2-4AA0-4B01-B352-BC9E96D43B57}" srcId="{CFFDAF6E-72BA-42CE-9D1B-516A3BDE036B}" destId="{58860B24-7872-4856-A2B4-CAE526F6A80B}" srcOrd="1" destOrd="0" parTransId="{BDACA797-D0B8-476C-863D-9BA8B3DFAC93}" sibTransId="{489A19C3-F3EC-4B89-9BC6-6796ACBE69C6}"/>
    <dgm:cxn modelId="{BAB3E921-F8B0-4824-810E-33FC601E64EE}" srcId="{CFFDAF6E-72BA-42CE-9D1B-516A3BDE036B}" destId="{75DA5002-6769-4DAC-B275-DC2F74531022}" srcOrd="3" destOrd="0" parTransId="{0813F574-AB84-4760-BB1E-0A021AA40C3C}" sibTransId="{5DBB9FDD-57B6-4C54-873D-662E6E39EDFC}"/>
    <dgm:cxn modelId="{D336468D-52B6-445F-A5FB-E9BFD740F4BF}" type="presParOf" srcId="{0B86AF7F-B978-461E-8C4D-EA0083E9AE26}" destId="{EF824D7B-CDA7-4D0E-BB04-1F3A7EB0F2AF}" srcOrd="0" destOrd="0" presId="urn:microsoft.com/office/officeart/2005/8/layout/chevronAccent+Icon"/>
    <dgm:cxn modelId="{BFEE4893-4405-49F8-B96A-82EC2D816701}" type="presParOf" srcId="{EF824D7B-CDA7-4D0E-BB04-1F3A7EB0F2AF}" destId="{A76095AB-4FF8-44DF-9BC0-BD3DEF4DBBE7}" srcOrd="0" destOrd="0" presId="urn:microsoft.com/office/officeart/2005/8/layout/chevronAccent+Icon"/>
    <dgm:cxn modelId="{BD0A3023-4FF1-414A-8536-DDF88259748B}" type="presParOf" srcId="{EF824D7B-CDA7-4D0E-BB04-1F3A7EB0F2AF}" destId="{C191F6BA-70F4-4B34-8272-95FBA6F9CC7A}" srcOrd="1" destOrd="0" presId="urn:microsoft.com/office/officeart/2005/8/layout/chevronAccent+Icon"/>
    <dgm:cxn modelId="{1FFADACB-4B7B-4CD6-9A4E-75E4BF057E85}" type="presParOf" srcId="{0B86AF7F-B978-461E-8C4D-EA0083E9AE26}" destId="{F6BF6632-1CEA-4350-9843-0AD453938B0D}" srcOrd="1" destOrd="0" presId="urn:microsoft.com/office/officeart/2005/8/layout/chevronAccent+Icon"/>
    <dgm:cxn modelId="{AD8FDDCC-EF4D-4ED1-801E-C5EA5EF598EB}" type="presParOf" srcId="{0B86AF7F-B978-461E-8C4D-EA0083E9AE26}" destId="{DE16284C-3CB1-49D8-8493-D7F80BB897A0}" srcOrd="2" destOrd="0" presId="urn:microsoft.com/office/officeart/2005/8/layout/chevronAccent+Icon"/>
    <dgm:cxn modelId="{056AB8FF-A122-4A2F-8E28-33F273A603E6}" type="presParOf" srcId="{DE16284C-3CB1-49D8-8493-D7F80BB897A0}" destId="{04D695A1-4EA9-4E39-A6A3-57DBC8CBA6D9}" srcOrd="0" destOrd="0" presId="urn:microsoft.com/office/officeart/2005/8/layout/chevronAccent+Icon"/>
    <dgm:cxn modelId="{18DAB1D9-7E72-4A6B-B21E-1B2503F9D012}" type="presParOf" srcId="{DE16284C-3CB1-49D8-8493-D7F80BB897A0}" destId="{774D4EDE-8727-4C71-834E-9850DC48410B}" srcOrd="1" destOrd="0" presId="urn:microsoft.com/office/officeart/2005/8/layout/chevronAccent+Icon"/>
    <dgm:cxn modelId="{421F41A3-381D-44A5-85B1-30672AA89EF9}" type="presParOf" srcId="{0B86AF7F-B978-461E-8C4D-EA0083E9AE26}" destId="{9164B95A-7D0B-4972-B80D-51401FA895A4}" srcOrd="3" destOrd="0" presId="urn:microsoft.com/office/officeart/2005/8/layout/chevronAccent+Icon"/>
    <dgm:cxn modelId="{D287D993-6D74-44DA-A10C-21F5FE8B58D0}" type="presParOf" srcId="{0B86AF7F-B978-461E-8C4D-EA0083E9AE26}" destId="{5D03550D-1347-4312-9206-8742D8F07C86}" srcOrd="4" destOrd="0" presId="urn:microsoft.com/office/officeart/2005/8/layout/chevronAccent+Icon"/>
    <dgm:cxn modelId="{DBA4A6EC-D29F-4016-9E33-853BB036A80F}" type="presParOf" srcId="{5D03550D-1347-4312-9206-8742D8F07C86}" destId="{2315AD1E-3049-4702-B6DF-11CFA16A1373}" srcOrd="0" destOrd="0" presId="urn:microsoft.com/office/officeart/2005/8/layout/chevronAccent+Icon"/>
    <dgm:cxn modelId="{A8CC1B93-AFEE-43D9-AA38-9AB42CF4EB3B}" type="presParOf" srcId="{5D03550D-1347-4312-9206-8742D8F07C86}" destId="{9EF2EFD3-23AF-4246-A8FD-0A9F77607807}" srcOrd="1" destOrd="0" presId="urn:microsoft.com/office/officeart/2005/8/layout/chevronAccent+Icon"/>
    <dgm:cxn modelId="{66516A17-E506-45EF-A861-96EB6C849F2A}" type="presParOf" srcId="{0B86AF7F-B978-461E-8C4D-EA0083E9AE26}" destId="{01A90D93-FEB1-48B3-BDEC-9AEEBAF54EF8}" srcOrd="5" destOrd="0" presId="urn:microsoft.com/office/officeart/2005/8/layout/chevronAccent+Icon"/>
    <dgm:cxn modelId="{360CF0EA-183C-4F54-A175-6DFD70BD306E}" type="presParOf" srcId="{0B86AF7F-B978-461E-8C4D-EA0083E9AE26}" destId="{1C2A6716-493B-4887-B345-189E7C69D43C}" srcOrd="6" destOrd="0" presId="urn:microsoft.com/office/officeart/2005/8/layout/chevronAccent+Icon"/>
    <dgm:cxn modelId="{6EC19255-18F6-4129-B2CB-FC15796411F5}" type="presParOf" srcId="{1C2A6716-493B-4887-B345-189E7C69D43C}" destId="{469FA5FC-76F3-4B0D-9DB0-D7F8E758CD5A}" srcOrd="0" destOrd="0" presId="urn:microsoft.com/office/officeart/2005/8/layout/chevronAccent+Icon"/>
    <dgm:cxn modelId="{910FE68A-210B-4968-A201-EB63D7146EF8}" type="presParOf" srcId="{1C2A6716-493B-4887-B345-189E7C69D43C}" destId="{0B2CE502-4FB7-48FC-B19A-73CE3BC3A9C5}" srcOrd="1" destOrd="0" presId="urn:microsoft.com/office/officeart/2005/8/layout/chevronAccent+Icon"/>
    <dgm:cxn modelId="{5641FA46-85FD-48B3-A9C4-B23584BA4C29}" type="presParOf" srcId="{0B86AF7F-B978-461E-8C4D-EA0083E9AE26}" destId="{871999B6-2273-41AB-8E36-BC4B4E04F4CD}" srcOrd="7" destOrd="0" presId="urn:microsoft.com/office/officeart/2005/8/layout/chevronAccent+Icon"/>
    <dgm:cxn modelId="{D45CD611-1830-4237-BB47-4FCDDDCB221E}" type="presParOf" srcId="{0B86AF7F-B978-461E-8C4D-EA0083E9AE26}" destId="{197BD0C6-D9A2-46E3-8C9E-5F4142EFA199}" srcOrd="8" destOrd="0" presId="urn:microsoft.com/office/officeart/2005/8/layout/chevronAccent+Icon"/>
    <dgm:cxn modelId="{E1ACB83B-74A6-47A5-BFB7-315920F86692}" type="presParOf" srcId="{197BD0C6-D9A2-46E3-8C9E-5F4142EFA199}" destId="{426449A2-DEED-48BF-810C-73984FFC915D}" srcOrd="0" destOrd="0" presId="urn:microsoft.com/office/officeart/2005/8/layout/chevronAccent+Icon"/>
    <dgm:cxn modelId="{50520B76-1176-4E41-98F8-DA6F9C178D95}" type="presParOf" srcId="{197BD0C6-D9A2-46E3-8C9E-5F4142EFA199}" destId="{8865227F-A3A4-402F-B85B-1A5AB1C8CACE}"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54FF8A5-A41B-407B-B0E4-7E856FFD709F}" type="doc">
      <dgm:prSet loTypeId="urn:microsoft.com/office/officeart/2005/8/layout/hList6" loCatId="list" qsTypeId="urn:microsoft.com/office/officeart/2005/8/quickstyle/simple1" qsCatId="simple" csTypeId="urn:microsoft.com/office/officeart/2005/8/colors/accent1_2" csCatId="accent1" phldr="1"/>
      <dgm:spPr/>
    </dgm:pt>
    <dgm:pt modelId="{A5039CAC-1CC0-4A28-AAA3-D1109A8A20A6}">
      <dgm:prSet phldrT="[Text]" custT="1"/>
      <dgm:spPr/>
      <dgm:t>
        <a:bodyPr/>
        <a:lstStyle/>
        <a:p>
          <a:r>
            <a:rPr lang="fa-IR" sz="1100" b="1" dirty="0" smtClean="0">
              <a:cs typeface="B Homa" panose="00000400000000000000" pitchFamily="2" charset="-78"/>
            </a:rPr>
            <a:t>اقتدار شهردار در انتصابات، صرف بودجه ، اداره امور شهر</a:t>
          </a:r>
          <a:endParaRPr lang="en-US" sz="1100" b="1" dirty="0">
            <a:cs typeface="B Homa" panose="00000400000000000000" pitchFamily="2" charset="-78"/>
          </a:endParaRPr>
        </a:p>
      </dgm:t>
    </dgm:pt>
    <dgm:pt modelId="{ED40E7B4-1B72-4375-BFB1-DAE5B4C25FBE}" type="parTrans" cxnId="{0190A65F-5F70-4256-969D-07D498B10923}">
      <dgm:prSet/>
      <dgm:spPr/>
      <dgm:t>
        <a:bodyPr/>
        <a:lstStyle/>
        <a:p>
          <a:endParaRPr lang="en-US"/>
        </a:p>
      </dgm:t>
    </dgm:pt>
    <dgm:pt modelId="{9371CB4A-9C70-4E46-AF0C-22D8AFBC30A4}" type="sibTrans" cxnId="{0190A65F-5F70-4256-969D-07D498B10923}">
      <dgm:prSet/>
      <dgm:spPr/>
      <dgm:t>
        <a:bodyPr/>
        <a:lstStyle/>
        <a:p>
          <a:endParaRPr lang="en-US"/>
        </a:p>
      </dgm:t>
    </dgm:pt>
    <dgm:pt modelId="{52424AB0-DAC9-45F8-8DD2-F57751A73DCA}">
      <dgm:prSet phldrT="[Text]" custT="1"/>
      <dgm:spPr/>
      <dgm:t>
        <a:bodyPr/>
        <a:lstStyle/>
        <a:p>
          <a:r>
            <a:rPr lang="fa-IR" sz="1100" b="1" dirty="0" smtClean="0">
              <a:cs typeface="B Homa" panose="00000400000000000000" pitchFamily="2" charset="-78"/>
            </a:rPr>
            <a:t>اقتدار شورا در داشتن حق وتو فعالیت های شهردار</a:t>
          </a:r>
          <a:endParaRPr lang="en-US" sz="1100" b="1" dirty="0">
            <a:cs typeface="B Homa" panose="00000400000000000000" pitchFamily="2" charset="-78"/>
          </a:endParaRPr>
        </a:p>
      </dgm:t>
    </dgm:pt>
    <dgm:pt modelId="{61527BD3-8775-4AEB-91FD-640FDDC1E05A}" type="parTrans" cxnId="{02623ADB-C4BC-4B9D-904C-4A81F640F197}">
      <dgm:prSet/>
      <dgm:spPr/>
      <dgm:t>
        <a:bodyPr/>
        <a:lstStyle/>
        <a:p>
          <a:endParaRPr lang="en-US"/>
        </a:p>
      </dgm:t>
    </dgm:pt>
    <dgm:pt modelId="{310CE3BC-73DB-4F3D-84B6-45D7EEF41F56}" type="sibTrans" cxnId="{02623ADB-C4BC-4B9D-904C-4A81F640F197}">
      <dgm:prSet/>
      <dgm:spPr/>
      <dgm:t>
        <a:bodyPr/>
        <a:lstStyle/>
        <a:p>
          <a:endParaRPr lang="en-US"/>
        </a:p>
      </dgm:t>
    </dgm:pt>
    <dgm:pt modelId="{2A67196D-022A-4FE5-8E99-1D1A2EE847EC}">
      <dgm:prSet phldrT="[Text]" custT="1"/>
      <dgm:spPr/>
      <dgm:t>
        <a:bodyPr/>
        <a:lstStyle/>
        <a:p>
          <a:r>
            <a:rPr lang="fa-IR" sz="1100" b="1" dirty="0" smtClean="0">
              <a:cs typeface="B Homa" panose="00000400000000000000" pitchFamily="2" charset="-78"/>
            </a:rPr>
            <a:t>تلفیق دومدل مذکور</a:t>
          </a:r>
          <a:endParaRPr lang="en-US" sz="1100" b="1" dirty="0">
            <a:cs typeface="B Homa" panose="00000400000000000000" pitchFamily="2" charset="-78"/>
          </a:endParaRPr>
        </a:p>
      </dgm:t>
    </dgm:pt>
    <dgm:pt modelId="{1E9BF919-9328-4AF5-B001-2C715CF40047}" type="parTrans" cxnId="{0528CA34-23F8-4D0E-9770-2D48890CF8C9}">
      <dgm:prSet/>
      <dgm:spPr/>
      <dgm:t>
        <a:bodyPr/>
        <a:lstStyle/>
        <a:p>
          <a:endParaRPr lang="en-US"/>
        </a:p>
      </dgm:t>
    </dgm:pt>
    <dgm:pt modelId="{4289EFC5-26D1-4E53-9565-B4491EDE0F5A}" type="sibTrans" cxnId="{0528CA34-23F8-4D0E-9770-2D48890CF8C9}">
      <dgm:prSet/>
      <dgm:spPr/>
      <dgm:t>
        <a:bodyPr/>
        <a:lstStyle/>
        <a:p>
          <a:endParaRPr lang="en-US"/>
        </a:p>
      </dgm:t>
    </dgm:pt>
    <dgm:pt modelId="{0B2BB308-82B9-498F-9424-220F6A29491A}" type="pres">
      <dgm:prSet presAssocID="{E54FF8A5-A41B-407B-B0E4-7E856FFD709F}" presName="Name0" presStyleCnt="0">
        <dgm:presLayoutVars>
          <dgm:dir/>
          <dgm:resizeHandles val="exact"/>
        </dgm:presLayoutVars>
      </dgm:prSet>
      <dgm:spPr/>
    </dgm:pt>
    <dgm:pt modelId="{9DD29A56-D837-4FE7-8704-854DD652A898}" type="pres">
      <dgm:prSet presAssocID="{A5039CAC-1CC0-4A28-AAA3-D1109A8A20A6}" presName="node" presStyleLbl="node1" presStyleIdx="0" presStyleCnt="3">
        <dgm:presLayoutVars>
          <dgm:bulletEnabled val="1"/>
        </dgm:presLayoutVars>
      </dgm:prSet>
      <dgm:spPr/>
      <dgm:t>
        <a:bodyPr/>
        <a:lstStyle/>
        <a:p>
          <a:pPr rtl="1"/>
          <a:endParaRPr lang="fa-IR"/>
        </a:p>
      </dgm:t>
    </dgm:pt>
    <dgm:pt modelId="{F3873A14-8B21-4EFA-80ED-813D9DA4B4D5}" type="pres">
      <dgm:prSet presAssocID="{9371CB4A-9C70-4E46-AF0C-22D8AFBC30A4}" presName="sibTrans" presStyleCnt="0"/>
      <dgm:spPr/>
    </dgm:pt>
    <dgm:pt modelId="{88CD3449-FFB0-446D-A34D-8A928B3C819A}" type="pres">
      <dgm:prSet presAssocID="{52424AB0-DAC9-45F8-8DD2-F57751A73DCA}" presName="node" presStyleLbl="node1" presStyleIdx="1" presStyleCnt="3">
        <dgm:presLayoutVars>
          <dgm:bulletEnabled val="1"/>
        </dgm:presLayoutVars>
      </dgm:prSet>
      <dgm:spPr/>
      <dgm:t>
        <a:bodyPr/>
        <a:lstStyle/>
        <a:p>
          <a:pPr rtl="1"/>
          <a:endParaRPr lang="fa-IR"/>
        </a:p>
      </dgm:t>
    </dgm:pt>
    <dgm:pt modelId="{4518DEB6-C85B-44F8-BBB9-181FFCD2E5E6}" type="pres">
      <dgm:prSet presAssocID="{310CE3BC-73DB-4F3D-84B6-45D7EEF41F56}" presName="sibTrans" presStyleCnt="0"/>
      <dgm:spPr/>
    </dgm:pt>
    <dgm:pt modelId="{55C351D7-982A-413B-8E70-8987C5C857C4}" type="pres">
      <dgm:prSet presAssocID="{2A67196D-022A-4FE5-8E99-1D1A2EE847EC}" presName="node" presStyleLbl="node1" presStyleIdx="2" presStyleCnt="3">
        <dgm:presLayoutVars>
          <dgm:bulletEnabled val="1"/>
        </dgm:presLayoutVars>
      </dgm:prSet>
      <dgm:spPr/>
      <dgm:t>
        <a:bodyPr/>
        <a:lstStyle/>
        <a:p>
          <a:pPr rtl="1"/>
          <a:endParaRPr lang="fa-IR"/>
        </a:p>
      </dgm:t>
    </dgm:pt>
  </dgm:ptLst>
  <dgm:cxnLst>
    <dgm:cxn modelId="{C73C4969-FE77-4041-9522-DF0A71586B5A}" type="presOf" srcId="{52424AB0-DAC9-45F8-8DD2-F57751A73DCA}" destId="{88CD3449-FFB0-446D-A34D-8A928B3C819A}" srcOrd="0" destOrd="0" presId="urn:microsoft.com/office/officeart/2005/8/layout/hList6"/>
    <dgm:cxn modelId="{40B5A5F4-5EFB-4DAF-9A45-EDD309408C3C}" type="presOf" srcId="{E54FF8A5-A41B-407B-B0E4-7E856FFD709F}" destId="{0B2BB308-82B9-498F-9424-220F6A29491A}" srcOrd="0" destOrd="0" presId="urn:microsoft.com/office/officeart/2005/8/layout/hList6"/>
    <dgm:cxn modelId="{02623ADB-C4BC-4B9D-904C-4A81F640F197}" srcId="{E54FF8A5-A41B-407B-B0E4-7E856FFD709F}" destId="{52424AB0-DAC9-45F8-8DD2-F57751A73DCA}" srcOrd="1" destOrd="0" parTransId="{61527BD3-8775-4AEB-91FD-640FDDC1E05A}" sibTransId="{310CE3BC-73DB-4F3D-84B6-45D7EEF41F56}"/>
    <dgm:cxn modelId="{0190A65F-5F70-4256-969D-07D498B10923}" srcId="{E54FF8A5-A41B-407B-B0E4-7E856FFD709F}" destId="{A5039CAC-1CC0-4A28-AAA3-D1109A8A20A6}" srcOrd="0" destOrd="0" parTransId="{ED40E7B4-1B72-4375-BFB1-DAE5B4C25FBE}" sibTransId="{9371CB4A-9C70-4E46-AF0C-22D8AFBC30A4}"/>
    <dgm:cxn modelId="{021A0F29-FF36-497E-86EA-A977D7B7B6BC}" type="presOf" srcId="{2A67196D-022A-4FE5-8E99-1D1A2EE847EC}" destId="{55C351D7-982A-413B-8E70-8987C5C857C4}" srcOrd="0" destOrd="0" presId="urn:microsoft.com/office/officeart/2005/8/layout/hList6"/>
    <dgm:cxn modelId="{67D36850-DECA-47CE-B9FA-93D0DC2C4334}" type="presOf" srcId="{A5039CAC-1CC0-4A28-AAA3-D1109A8A20A6}" destId="{9DD29A56-D837-4FE7-8704-854DD652A898}" srcOrd="0" destOrd="0" presId="urn:microsoft.com/office/officeart/2005/8/layout/hList6"/>
    <dgm:cxn modelId="{0528CA34-23F8-4D0E-9770-2D48890CF8C9}" srcId="{E54FF8A5-A41B-407B-B0E4-7E856FFD709F}" destId="{2A67196D-022A-4FE5-8E99-1D1A2EE847EC}" srcOrd="2" destOrd="0" parTransId="{1E9BF919-9328-4AF5-B001-2C715CF40047}" sibTransId="{4289EFC5-26D1-4E53-9565-B4491EDE0F5A}"/>
    <dgm:cxn modelId="{FE69C300-2441-40F7-9771-C08E9502C4F6}" type="presParOf" srcId="{0B2BB308-82B9-498F-9424-220F6A29491A}" destId="{9DD29A56-D837-4FE7-8704-854DD652A898}" srcOrd="0" destOrd="0" presId="urn:microsoft.com/office/officeart/2005/8/layout/hList6"/>
    <dgm:cxn modelId="{821ABA34-A4F9-4BAF-81D7-A018660900A8}" type="presParOf" srcId="{0B2BB308-82B9-498F-9424-220F6A29491A}" destId="{F3873A14-8B21-4EFA-80ED-813D9DA4B4D5}" srcOrd="1" destOrd="0" presId="urn:microsoft.com/office/officeart/2005/8/layout/hList6"/>
    <dgm:cxn modelId="{43690D01-3490-403A-81B5-4683DB6366C5}" type="presParOf" srcId="{0B2BB308-82B9-498F-9424-220F6A29491A}" destId="{88CD3449-FFB0-446D-A34D-8A928B3C819A}" srcOrd="2" destOrd="0" presId="urn:microsoft.com/office/officeart/2005/8/layout/hList6"/>
    <dgm:cxn modelId="{FFE4F941-C689-4BC3-9ECF-3B1182BFD0B9}" type="presParOf" srcId="{0B2BB308-82B9-498F-9424-220F6A29491A}" destId="{4518DEB6-C85B-44F8-BBB9-181FFCD2E5E6}" srcOrd="3" destOrd="0" presId="urn:microsoft.com/office/officeart/2005/8/layout/hList6"/>
    <dgm:cxn modelId="{526253E8-C2C0-4C53-B46B-E5FCE399A832}" type="presParOf" srcId="{0B2BB308-82B9-498F-9424-220F6A29491A}" destId="{55C351D7-982A-413B-8E70-8987C5C857C4}"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B14BCB-106D-4AB3-9C92-CDE79147CA06}">
      <dsp:nvSpPr>
        <dsp:cNvPr id="0" name=""/>
        <dsp:cNvSpPr/>
      </dsp:nvSpPr>
      <dsp:spPr>
        <a:xfrm>
          <a:off x="1898348" y="103475"/>
          <a:ext cx="2053585" cy="713183"/>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D45AC5-E0A9-4603-9D4B-0CBB34D3AC97}">
      <dsp:nvSpPr>
        <dsp:cNvPr id="0" name=""/>
        <dsp:cNvSpPr/>
      </dsp:nvSpPr>
      <dsp:spPr>
        <a:xfrm>
          <a:off x="2729334" y="1849819"/>
          <a:ext cx="397981" cy="254708"/>
        </a:xfrm>
        <a:prstGeom prst="down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7B7094-0E51-4F11-9072-F034790475FF}">
      <dsp:nvSpPr>
        <dsp:cNvPr id="0" name=""/>
        <dsp:cNvSpPr/>
      </dsp:nvSpPr>
      <dsp:spPr>
        <a:xfrm>
          <a:off x="1973169" y="2053585"/>
          <a:ext cx="1910312" cy="477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a-IR" sz="1600" b="1" kern="1200" dirty="0" smtClean="0">
              <a:cs typeface="B Homa" panose="00000400000000000000" pitchFamily="2" charset="-78"/>
            </a:rPr>
            <a:t>الگوی مدیریت شهری</a:t>
          </a:r>
          <a:endParaRPr lang="en-US" sz="1600" b="1" kern="1200" dirty="0">
            <a:cs typeface="B Homa" panose="00000400000000000000" pitchFamily="2" charset="-78"/>
          </a:endParaRPr>
        </a:p>
      </dsp:txBody>
      <dsp:txXfrm>
        <a:off x="1973169" y="2053585"/>
        <a:ext cx="1910312" cy="477578"/>
      </dsp:txXfrm>
    </dsp:sp>
    <dsp:sp modelId="{4EE33746-395B-44E6-95DD-AA1A452739DF}">
      <dsp:nvSpPr>
        <dsp:cNvPr id="0" name=""/>
        <dsp:cNvSpPr/>
      </dsp:nvSpPr>
      <dsp:spPr>
        <a:xfrm>
          <a:off x="2644962" y="871739"/>
          <a:ext cx="716367" cy="71636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fa-IR" sz="1050" b="1" kern="1200" dirty="0" smtClean="0">
              <a:cs typeface="B Homa" panose="00000400000000000000" pitchFamily="2" charset="-78"/>
            </a:rPr>
            <a:t>میزان اختیارات مدیران محلی</a:t>
          </a:r>
          <a:endParaRPr lang="en-US" sz="1050" b="1" kern="1200" dirty="0">
            <a:cs typeface="B Homa" panose="00000400000000000000" pitchFamily="2" charset="-78"/>
          </a:endParaRPr>
        </a:p>
      </dsp:txBody>
      <dsp:txXfrm>
        <a:off x="2749872" y="976649"/>
        <a:ext cx="506547" cy="506547"/>
      </dsp:txXfrm>
    </dsp:sp>
    <dsp:sp modelId="{5B42DBC1-EDBF-40A8-9CD2-92B8AFAF11DC}">
      <dsp:nvSpPr>
        <dsp:cNvPr id="0" name=""/>
        <dsp:cNvSpPr/>
      </dsp:nvSpPr>
      <dsp:spPr>
        <a:xfrm>
          <a:off x="2019276" y="233920"/>
          <a:ext cx="942538" cy="91713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fa-IR" sz="1050" b="1" kern="1200" dirty="0" smtClean="0">
              <a:cs typeface="B Homa" panose="00000400000000000000" pitchFamily="2" charset="-78"/>
            </a:rPr>
            <a:t>نوع حاکمیت سیاسی</a:t>
          </a:r>
          <a:endParaRPr lang="en-US" sz="1050" b="1" kern="1200" dirty="0">
            <a:cs typeface="B Homa" panose="00000400000000000000" pitchFamily="2" charset="-78"/>
          </a:endParaRPr>
        </a:p>
      </dsp:txBody>
      <dsp:txXfrm>
        <a:off x="2157307" y="368231"/>
        <a:ext cx="666476" cy="648514"/>
      </dsp:txXfrm>
    </dsp:sp>
    <dsp:sp modelId="{50304CD2-37E7-46C2-AF60-E4B0B1536A99}">
      <dsp:nvSpPr>
        <dsp:cNvPr id="0" name=""/>
        <dsp:cNvSpPr/>
      </dsp:nvSpPr>
      <dsp:spPr>
        <a:xfrm>
          <a:off x="1813976" y="15919"/>
          <a:ext cx="2228697" cy="1782958"/>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095AB-4FF8-44DF-9BC0-BD3DEF4DBBE7}">
      <dsp:nvSpPr>
        <dsp:cNvPr id="0" name=""/>
        <dsp:cNvSpPr/>
      </dsp:nvSpPr>
      <dsp:spPr>
        <a:xfrm rot="10800000">
          <a:off x="7816849"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1F6BA-70F4-4B34-8272-95FBA6F9CC7A}">
      <dsp:nvSpPr>
        <dsp:cNvPr id="0" name=""/>
        <dsp:cNvSpPr/>
      </dsp:nvSpPr>
      <dsp:spPr>
        <a:xfrm>
          <a:off x="7631299" y="252367"/>
          <a:ext cx="1410178" cy="644599"/>
        </a:xfrm>
        <a:prstGeom prst="roundRect">
          <a:avLst>
            <a:gd name="adj" fmla="val 10000"/>
          </a:avLst>
        </a:prstGeom>
        <a:solidFill>
          <a:schemeClr val="accent2">
            <a:alpha val="90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Homa" panose="00000400000000000000" pitchFamily="2" charset="-78"/>
            </a:rPr>
            <a:t>مقدمه</a:t>
          </a:r>
          <a:endParaRPr lang="en-US" sz="800" b="1" kern="1200" dirty="0">
            <a:cs typeface="B Homa" panose="00000400000000000000" pitchFamily="2" charset="-78"/>
          </a:endParaRPr>
        </a:p>
      </dsp:txBody>
      <dsp:txXfrm>
        <a:off x="7650179" y="271247"/>
        <a:ext cx="1372418" cy="606839"/>
      </dsp:txXfrm>
    </dsp:sp>
    <dsp:sp modelId="{04D695A1-4EA9-4E39-A6A3-57DBC8CBA6D9}">
      <dsp:nvSpPr>
        <dsp:cNvPr id="0" name=""/>
        <dsp:cNvSpPr/>
      </dsp:nvSpPr>
      <dsp:spPr>
        <a:xfrm rot="10800000">
          <a:off x="5909397"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4D4EDE-8727-4C71-834E-9850DC48410B}">
      <dsp:nvSpPr>
        <dsp:cNvPr id="0" name=""/>
        <dsp:cNvSpPr/>
      </dsp:nvSpPr>
      <dsp:spPr>
        <a:xfrm>
          <a:off x="5723847"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ایران</a:t>
          </a:r>
          <a:endParaRPr lang="en-US" sz="1000" b="1" kern="1200" dirty="0">
            <a:cs typeface="B Homa" panose="00000400000000000000" pitchFamily="2" charset="-78"/>
          </a:endParaRPr>
        </a:p>
      </dsp:txBody>
      <dsp:txXfrm>
        <a:off x="5742727" y="271247"/>
        <a:ext cx="1372418" cy="606839"/>
      </dsp:txXfrm>
    </dsp:sp>
    <dsp:sp modelId="{2315AD1E-3049-4702-B6DF-11CFA16A1373}">
      <dsp:nvSpPr>
        <dsp:cNvPr id="0" name=""/>
        <dsp:cNvSpPr/>
      </dsp:nvSpPr>
      <dsp:spPr>
        <a:xfrm rot="10800000">
          <a:off x="4001945"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F2EFD3-23AF-4246-A8FD-0A9F77607807}">
      <dsp:nvSpPr>
        <dsp:cNvPr id="0" name=""/>
        <dsp:cNvSpPr/>
      </dsp:nvSpPr>
      <dsp:spPr>
        <a:xfrm>
          <a:off x="3816395"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تهران</a:t>
          </a:r>
          <a:endParaRPr lang="en-US" sz="1000" b="1" kern="1200" dirty="0">
            <a:cs typeface="B Homa" panose="00000400000000000000" pitchFamily="2" charset="-78"/>
          </a:endParaRPr>
        </a:p>
      </dsp:txBody>
      <dsp:txXfrm>
        <a:off x="3835275" y="271247"/>
        <a:ext cx="1372418" cy="606839"/>
      </dsp:txXfrm>
    </dsp:sp>
    <dsp:sp modelId="{469FA5FC-76F3-4B0D-9DB0-D7F8E758CD5A}">
      <dsp:nvSpPr>
        <dsp:cNvPr id="0" name=""/>
        <dsp:cNvSpPr/>
      </dsp:nvSpPr>
      <dsp:spPr>
        <a:xfrm rot="10800000">
          <a:off x="2094493"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2CE502-4FB7-48FC-B19A-73CE3BC3A9C5}">
      <dsp:nvSpPr>
        <dsp:cNvPr id="0" name=""/>
        <dsp:cNvSpPr/>
      </dsp:nvSpPr>
      <dsp:spPr>
        <a:xfrm>
          <a:off x="1908943"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آمریکا</a:t>
          </a:r>
          <a:endParaRPr lang="en-US" sz="1000" b="1" kern="1200" dirty="0">
            <a:cs typeface="B Homa" panose="00000400000000000000" pitchFamily="2" charset="-78"/>
          </a:endParaRPr>
        </a:p>
      </dsp:txBody>
      <dsp:txXfrm>
        <a:off x="1927823" y="271247"/>
        <a:ext cx="1372418" cy="606839"/>
      </dsp:txXfrm>
    </dsp:sp>
    <dsp:sp modelId="{426449A2-DEED-48BF-810C-73984FFC915D}">
      <dsp:nvSpPr>
        <dsp:cNvPr id="0" name=""/>
        <dsp:cNvSpPr/>
      </dsp:nvSpPr>
      <dsp:spPr>
        <a:xfrm rot="10800000">
          <a:off x="187041"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65227F-A3A4-402F-B85B-1A5AB1C8CACE}">
      <dsp:nvSpPr>
        <dsp:cNvPr id="0" name=""/>
        <dsp:cNvSpPr/>
      </dsp:nvSpPr>
      <dsp:spPr>
        <a:xfrm>
          <a:off x="1491"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فیلادلفیا</a:t>
          </a:r>
          <a:endParaRPr lang="en-US" sz="1000" b="1" kern="1200" dirty="0">
            <a:cs typeface="B Homa" panose="00000400000000000000" pitchFamily="2" charset="-78"/>
          </a:endParaRPr>
        </a:p>
      </dsp:txBody>
      <dsp:txXfrm>
        <a:off x="20371" y="271247"/>
        <a:ext cx="1372418" cy="6068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095AB-4FF8-44DF-9BC0-BD3DEF4DBBE7}">
      <dsp:nvSpPr>
        <dsp:cNvPr id="0" name=""/>
        <dsp:cNvSpPr/>
      </dsp:nvSpPr>
      <dsp:spPr>
        <a:xfrm rot="10800000">
          <a:off x="7816849"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1F6BA-70F4-4B34-8272-95FBA6F9CC7A}">
      <dsp:nvSpPr>
        <dsp:cNvPr id="0" name=""/>
        <dsp:cNvSpPr/>
      </dsp:nvSpPr>
      <dsp:spPr>
        <a:xfrm>
          <a:off x="7631299" y="252367"/>
          <a:ext cx="1410178" cy="644599"/>
        </a:xfrm>
        <a:prstGeom prst="roundRect">
          <a:avLst>
            <a:gd name="adj" fmla="val 10000"/>
          </a:avLst>
        </a:prstGeom>
        <a:solidFill>
          <a:schemeClr val="accent2">
            <a:alpha val="90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Homa" panose="00000400000000000000" pitchFamily="2" charset="-78"/>
            </a:rPr>
            <a:t>مقدمه</a:t>
          </a:r>
          <a:endParaRPr lang="en-US" sz="800" b="1" kern="1200" dirty="0">
            <a:cs typeface="B Homa" panose="00000400000000000000" pitchFamily="2" charset="-78"/>
          </a:endParaRPr>
        </a:p>
      </dsp:txBody>
      <dsp:txXfrm>
        <a:off x="7650179" y="271247"/>
        <a:ext cx="1372418" cy="606839"/>
      </dsp:txXfrm>
    </dsp:sp>
    <dsp:sp modelId="{04D695A1-4EA9-4E39-A6A3-57DBC8CBA6D9}">
      <dsp:nvSpPr>
        <dsp:cNvPr id="0" name=""/>
        <dsp:cNvSpPr/>
      </dsp:nvSpPr>
      <dsp:spPr>
        <a:xfrm rot="10800000">
          <a:off x="5909397"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4D4EDE-8727-4C71-834E-9850DC48410B}">
      <dsp:nvSpPr>
        <dsp:cNvPr id="0" name=""/>
        <dsp:cNvSpPr/>
      </dsp:nvSpPr>
      <dsp:spPr>
        <a:xfrm>
          <a:off x="5723847"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ایران</a:t>
          </a:r>
          <a:endParaRPr lang="en-US" sz="1000" b="1" kern="1200" dirty="0">
            <a:cs typeface="B Homa" panose="00000400000000000000" pitchFamily="2" charset="-78"/>
          </a:endParaRPr>
        </a:p>
      </dsp:txBody>
      <dsp:txXfrm>
        <a:off x="5742727" y="271247"/>
        <a:ext cx="1372418" cy="606839"/>
      </dsp:txXfrm>
    </dsp:sp>
    <dsp:sp modelId="{2315AD1E-3049-4702-B6DF-11CFA16A1373}">
      <dsp:nvSpPr>
        <dsp:cNvPr id="0" name=""/>
        <dsp:cNvSpPr/>
      </dsp:nvSpPr>
      <dsp:spPr>
        <a:xfrm rot="10800000">
          <a:off x="4001945"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F2EFD3-23AF-4246-A8FD-0A9F77607807}">
      <dsp:nvSpPr>
        <dsp:cNvPr id="0" name=""/>
        <dsp:cNvSpPr/>
      </dsp:nvSpPr>
      <dsp:spPr>
        <a:xfrm>
          <a:off x="3816395"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تهران</a:t>
          </a:r>
          <a:endParaRPr lang="en-US" sz="1000" b="1" kern="1200" dirty="0">
            <a:cs typeface="B Homa" panose="00000400000000000000" pitchFamily="2" charset="-78"/>
          </a:endParaRPr>
        </a:p>
      </dsp:txBody>
      <dsp:txXfrm>
        <a:off x="3835275" y="271247"/>
        <a:ext cx="1372418" cy="606839"/>
      </dsp:txXfrm>
    </dsp:sp>
    <dsp:sp modelId="{469FA5FC-76F3-4B0D-9DB0-D7F8E758CD5A}">
      <dsp:nvSpPr>
        <dsp:cNvPr id="0" name=""/>
        <dsp:cNvSpPr/>
      </dsp:nvSpPr>
      <dsp:spPr>
        <a:xfrm rot="10800000">
          <a:off x="2094493"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2CE502-4FB7-48FC-B19A-73CE3BC3A9C5}">
      <dsp:nvSpPr>
        <dsp:cNvPr id="0" name=""/>
        <dsp:cNvSpPr/>
      </dsp:nvSpPr>
      <dsp:spPr>
        <a:xfrm>
          <a:off x="1908943"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آمریکا</a:t>
          </a:r>
          <a:endParaRPr lang="en-US" sz="1000" b="1" kern="1200" dirty="0">
            <a:cs typeface="B Homa" panose="00000400000000000000" pitchFamily="2" charset="-78"/>
          </a:endParaRPr>
        </a:p>
      </dsp:txBody>
      <dsp:txXfrm>
        <a:off x="1927823" y="271247"/>
        <a:ext cx="1372418" cy="606839"/>
      </dsp:txXfrm>
    </dsp:sp>
    <dsp:sp modelId="{426449A2-DEED-48BF-810C-73984FFC915D}">
      <dsp:nvSpPr>
        <dsp:cNvPr id="0" name=""/>
        <dsp:cNvSpPr/>
      </dsp:nvSpPr>
      <dsp:spPr>
        <a:xfrm rot="10800000">
          <a:off x="187041" y="91217"/>
          <a:ext cx="1669948" cy="644599"/>
        </a:xfrm>
        <a:prstGeom prst="chevron">
          <a:avLst>
            <a:gd name="adj" fmla="val 4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65227F-A3A4-402F-B85B-1A5AB1C8CACE}">
      <dsp:nvSpPr>
        <dsp:cNvPr id="0" name=""/>
        <dsp:cNvSpPr/>
      </dsp:nvSpPr>
      <dsp:spPr>
        <a:xfrm>
          <a:off x="1491" y="252367"/>
          <a:ext cx="1410178" cy="644599"/>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rtl="1">
            <a:lnSpc>
              <a:spcPct val="90000"/>
            </a:lnSpc>
            <a:spcBef>
              <a:spcPct val="0"/>
            </a:spcBef>
            <a:spcAft>
              <a:spcPct val="35000"/>
            </a:spcAft>
          </a:pPr>
          <a:r>
            <a:rPr lang="fa-IR" sz="1000" b="1" kern="1200" dirty="0" smtClean="0">
              <a:cs typeface="B Homa" panose="00000400000000000000" pitchFamily="2" charset="-78"/>
            </a:rPr>
            <a:t>نظام مدیریت شهری در فیلادلفیا</a:t>
          </a:r>
          <a:endParaRPr lang="en-US" sz="1000" b="1" kern="1200" dirty="0">
            <a:cs typeface="B Homa" panose="00000400000000000000" pitchFamily="2" charset="-78"/>
          </a:endParaRPr>
        </a:p>
      </dsp:txBody>
      <dsp:txXfrm>
        <a:off x="20371" y="271247"/>
        <a:ext cx="1372418" cy="6068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0.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5F252058-C040-4834-8A98-31F9DB3A0182}" type="datetimeFigureOut">
              <a:rPr lang="fa-IR" smtClean="0"/>
              <a:t>27/02/1441</a:t>
            </a:fld>
            <a:endParaRPr lang="fa-I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fa-I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85981226-EE70-4D0D-91B8-08B09FE77D31}" type="slidenum">
              <a:rPr lang="fa-IR" smtClean="0"/>
              <a:t>‹#›</a:t>
            </a:fld>
            <a:endParaRPr lang="fa-I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40113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3015961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4164857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0070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1708611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F252058-C040-4834-8A98-31F9DB3A0182}" type="datetimeFigureOut">
              <a:rPr lang="fa-IR" smtClean="0"/>
              <a:t>27/02/1441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3191746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F252058-C040-4834-8A98-31F9DB3A0182}" type="datetimeFigureOut">
              <a:rPr lang="fa-IR" smtClean="0"/>
              <a:t>27/02/1441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192372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252058-C040-4834-8A98-31F9DB3A0182}"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3558980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252058-C040-4834-8A98-31F9DB3A0182}"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462821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5544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818483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252058-C040-4834-8A98-31F9DB3A0182}"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669339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1942230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2960911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12305138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19189310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321396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22334820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2112095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505933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23123712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2133451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252058-C040-4834-8A98-31F9DB3A0182}"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3471547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6662284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19435270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452183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786335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3786258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252058-C040-4834-8A98-31F9DB3A0182}" type="datetimeFigureOut">
              <a:rPr lang="fa-IR" smtClean="0"/>
              <a:t>27/02/1441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2508366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252058-C040-4834-8A98-31F9DB3A0182}" type="datetimeFigureOut">
              <a:rPr lang="fa-IR" smtClean="0"/>
              <a:t>27/02/1441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2435279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252058-C040-4834-8A98-31F9DB3A0182}" type="datetimeFigureOut">
              <a:rPr lang="fa-IR" smtClean="0"/>
              <a:t>27/02/1441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4275535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70871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252058-C040-4834-8A98-31F9DB3A0182}"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981226-EE70-4D0D-91B8-08B09FE77D31}" type="slidenum">
              <a:rPr lang="fa-IR" smtClean="0"/>
              <a:t>‹#›</a:t>
            </a:fld>
            <a:endParaRPr lang="fa-IR"/>
          </a:p>
        </p:txBody>
      </p:sp>
    </p:spTree>
    <p:extLst>
      <p:ext uri="{BB962C8B-B14F-4D97-AF65-F5344CB8AC3E}">
        <p14:creationId xmlns:p14="http://schemas.microsoft.com/office/powerpoint/2010/main" val="402754284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5F252058-C040-4834-8A98-31F9DB3A0182}" type="datetimeFigureOut">
              <a:rPr lang="fa-IR" smtClean="0"/>
              <a:t>27/02/1441</a:t>
            </a:fld>
            <a:endParaRPr lang="fa-I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fa-I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85981226-EE70-4D0D-91B8-08B09FE77D31}" type="slidenum">
              <a:rPr lang="fa-IR" smtClean="0"/>
              <a:t>‹#›</a:t>
            </a:fld>
            <a:endParaRPr lang="fa-IR"/>
          </a:p>
        </p:txBody>
      </p:sp>
    </p:spTree>
    <p:extLst>
      <p:ext uri="{BB962C8B-B14F-4D97-AF65-F5344CB8AC3E}">
        <p14:creationId xmlns:p14="http://schemas.microsoft.com/office/powerpoint/2010/main" val="139442040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 id="2147483772" r:id="rId28"/>
    <p:sldLayoutId id="2147483773" r:id="rId29"/>
    <p:sldLayoutId id="2147483774" r:id="rId30"/>
    <p:sldLayoutId id="2147483775" r:id="rId31"/>
    <p:sldLayoutId id="2147483776" r:id="rId32"/>
    <p:sldLayoutId id="2147483777" r:id="rId33"/>
  </p:sldLayoutIdLst>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9.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5.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17.xml"/><Relationship Id="rId3" Type="http://schemas.openxmlformats.org/officeDocument/2006/relationships/image" Target="../media/image7.jpg"/><Relationship Id="rId7" Type="http://schemas.openxmlformats.org/officeDocument/2006/relationships/diagramQuickStyle" Target="../diagrams/quickStyle17.xml"/><Relationship Id="rId2" Type="http://schemas.openxmlformats.org/officeDocument/2006/relationships/image" Target="../media/image6.jpg"/><Relationship Id="rId1" Type="http://schemas.openxmlformats.org/officeDocument/2006/relationships/slideLayout" Target="../slideLayouts/slideLayout28.xml"/><Relationship Id="rId6" Type="http://schemas.openxmlformats.org/officeDocument/2006/relationships/diagramLayout" Target="../diagrams/layout17.xml"/><Relationship Id="rId5" Type="http://schemas.openxmlformats.org/officeDocument/2006/relationships/diagramData" Target="../diagrams/data17.xml"/><Relationship Id="rId4" Type="http://schemas.openxmlformats.org/officeDocument/2006/relationships/image" Target="../media/image8.jpeg"/><Relationship Id="rId9" Type="http://schemas.microsoft.com/office/2007/relationships/diagramDrawing" Target="../diagrams/drawing1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9.png"/><Relationship Id="rId1" Type="http://schemas.openxmlformats.org/officeDocument/2006/relationships/slideLayout" Target="../slideLayouts/slideLayout29.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9.xml"/><Relationship Id="rId3" Type="http://schemas.openxmlformats.org/officeDocument/2006/relationships/image" Target="../media/image11.jpeg"/><Relationship Id="rId7" Type="http://schemas.openxmlformats.org/officeDocument/2006/relationships/diagramQuickStyle" Target="../diagrams/quickStyle19.xml"/><Relationship Id="rId2" Type="http://schemas.openxmlformats.org/officeDocument/2006/relationships/image" Target="../media/image10.jpeg"/><Relationship Id="rId1" Type="http://schemas.openxmlformats.org/officeDocument/2006/relationships/slideLayout" Target="../slideLayouts/slideLayout30.xml"/><Relationship Id="rId6" Type="http://schemas.openxmlformats.org/officeDocument/2006/relationships/diagramLayout" Target="../diagrams/layout19.xml"/><Relationship Id="rId5" Type="http://schemas.openxmlformats.org/officeDocument/2006/relationships/diagramData" Target="../diagrams/data19.xml"/><Relationship Id="rId4" Type="http://schemas.openxmlformats.org/officeDocument/2006/relationships/image" Target="../media/image12.jpg"/><Relationship Id="rId9" Type="http://schemas.microsoft.com/office/2007/relationships/diagramDrawing" Target="../diagrams/drawing1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31.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9.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14.jpeg"/><Relationship Id="rId7" Type="http://schemas.openxmlformats.org/officeDocument/2006/relationships/diagramColors" Target="../diagrams/colors21.xml"/><Relationship Id="rId2" Type="http://schemas.openxmlformats.org/officeDocument/2006/relationships/image" Target="../media/image13.jpeg"/><Relationship Id="rId1" Type="http://schemas.openxmlformats.org/officeDocument/2006/relationships/slideLayout" Target="../slideLayouts/slideLayout32.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15.jpg"/><Relationship Id="rId1" Type="http://schemas.openxmlformats.org/officeDocument/2006/relationships/slideLayout" Target="../slideLayouts/slideLayout33.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9.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1"/>
          <p:cNvSpPr txBox="1">
            <a:spLocks noChangeArrowheads="1"/>
          </p:cNvSpPr>
          <p:nvPr/>
        </p:nvSpPr>
        <p:spPr bwMode="auto">
          <a:xfrm>
            <a:off x="-522514" y="2618642"/>
            <a:ext cx="12192000" cy="1077218"/>
          </a:xfrm>
          <a:prstGeom prst="rect">
            <a:avLst/>
          </a:prstGeom>
          <a:noFill/>
          <a:ln w="9525">
            <a:noFill/>
            <a:miter lim="800000"/>
            <a:headEnd/>
            <a:tailEnd/>
          </a:ln>
        </p:spPr>
        <p:txBody>
          <a:bodyPr wrap="square">
            <a:spAutoFit/>
          </a:bodyPr>
          <a:lstStyle/>
          <a:p>
            <a:pPr algn="ctr"/>
            <a:r>
              <a:rPr lang="fa-IR" altLang="ko-KR" sz="3200" b="1" dirty="0" smtClean="0">
                <a:solidFill>
                  <a:schemeClr val="tx1">
                    <a:lumMod val="75000"/>
                    <a:lumOff val="25000"/>
                  </a:schemeClr>
                </a:solidFill>
                <a:latin typeface="Arial" pitchFamily="34" charset="0"/>
                <a:ea typeface="맑은 고딕" pitchFamily="50" charset="-127"/>
                <a:cs typeface="B Homa" panose="00000400000000000000" pitchFamily="2" charset="-78"/>
              </a:rPr>
              <a:t>مقایسه نظام </a:t>
            </a:r>
            <a:r>
              <a:rPr lang="fa-IR" altLang="ko-KR" sz="3200" b="1" dirty="0">
                <a:solidFill>
                  <a:schemeClr val="tx1">
                    <a:lumMod val="75000"/>
                    <a:lumOff val="25000"/>
                  </a:schemeClr>
                </a:solidFill>
                <a:latin typeface="Arial" pitchFamily="34" charset="0"/>
                <a:ea typeface="맑은 고딕" pitchFamily="50" charset="-127"/>
                <a:cs typeface="B Homa" panose="00000400000000000000" pitchFamily="2" charset="-78"/>
              </a:rPr>
              <a:t>مدیریت شهری در </a:t>
            </a:r>
            <a:r>
              <a:rPr lang="fa-IR" altLang="ko-KR" sz="3200" b="1" dirty="0" smtClean="0">
                <a:solidFill>
                  <a:schemeClr val="tx1">
                    <a:lumMod val="75000"/>
                    <a:lumOff val="25000"/>
                  </a:schemeClr>
                </a:solidFill>
                <a:latin typeface="Arial" pitchFamily="34" charset="0"/>
                <a:ea typeface="맑은 고딕" pitchFamily="50" charset="-127"/>
                <a:cs typeface="B Homa" panose="00000400000000000000" pitchFamily="2" charset="-78"/>
              </a:rPr>
              <a:t>کلانشهر تهران و کلانشهر فیلادلفیا آمریکا</a:t>
            </a:r>
            <a:endParaRPr lang="en-US" altLang="ko-KR" sz="3200" b="1" dirty="0">
              <a:solidFill>
                <a:schemeClr val="tx1">
                  <a:lumMod val="75000"/>
                  <a:lumOff val="25000"/>
                </a:schemeClr>
              </a:solidFill>
              <a:latin typeface="Arial" pitchFamily="34" charset="0"/>
              <a:ea typeface="맑은 고딕" pitchFamily="50" charset="-127"/>
              <a:cs typeface="B Homa" panose="00000400000000000000" pitchFamily="2" charset="-78"/>
            </a:endParaRPr>
          </a:p>
          <a:p>
            <a:pPr algn="ctr"/>
            <a:r>
              <a:rPr lang="fa-IR" altLang="ko-KR" sz="3200" b="1" dirty="0">
                <a:solidFill>
                  <a:schemeClr val="tx1">
                    <a:lumMod val="75000"/>
                    <a:lumOff val="25000"/>
                  </a:schemeClr>
                </a:solidFill>
                <a:latin typeface="Arial" pitchFamily="34" charset="0"/>
                <a:ea typeface="맑은 고딕" pitchFamily="50" charset="-127"/>
                <a:cs typeface="B Homa" panose="00000400000000000000" pitchFamily="2" charset="-78"/>
              </a:rPr>
              <a:t> </a:t>
            </a:r>
            <a:endParaRPr lang="en-US" altLang="ko-KR" sz="3200" b="1" dirty="0">
              <a:solidFill>
                <a:schemeClr val="tx1">
                  <a:lumMod val="75000"/>
                  <a:lumOff val="25000"/>
                </a:schemeClr>
              </a:solidFill>
              <a:latin typeface="Arial" pitchFamily="34" charset="0"/>
              <a:ea typeface="맑은 고딕" pitchFamily="50" charset="-127"/>
              <a:cs typeface="B Homa" panose="00000400000000000000" pitchFamily="2" charset="-78"/>
            </a:endParaRPr>
          </a:p>
        </p:txBody>
      </p:sp>
    </p:spTree>
    <p:extLst>
      <p:ext uri="{BB962C8B-B14F-4D97-AF65-F5344CB8AC3E}">
        <p14:creationId xmlns:p14="http://schemas.microsoft.com/office/powerpoint/2010/main" val="3580313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12299" y="1130717"/>
            <a:ext cx="9217024" cy="614197"/>
          </a:xfrm>
        </p:spPr>
        <p:txBody>
          <a:bodyPr/>
          <a:lstStyle/>
          <a:p>
            <a:pPr lvl="0" algn="r" rtl="1"/>
            <a:r>
              <a:rPr lang="fa-IR" b="1" dirty="0" smtClean="0">
                <a:solidFill>
                  <a:srgbClr val="FF0000"/>
                </a:solidFill>
                <a:cs typeface="B Homa" panose="00000400000000000000" pitchFamily="2" charset="-78"/>
              </a:rPr>
              <a:t>بررسی نظام مدیریت شهری فیلادلفیا</a:t>
            </a:r>
            <a:endParaRPr lang="en-US" b="1" dirty="0">
              <a:solidFill>
                <a:srgbClr val="FF0000"/>
              </a:solidFill>
              <a:cs typeface="B Homa" panose="00000400000000000000" pitchFamily="2" charset="-78"/>
            </a:endParaRPr>
          </a:p>
        </p:txBody>
      </p:sp>
      <p:sp>
        <p:nvSpPr>
          <p:cNvPr id="5" name="Content Placeholder 4"/>
          <p:cNvSpPr>
            <a:spLocks noGrp="1"/>
          </p:cNvSpPr>
          <p:nvPr>
            <p:ph idx="10"/>
          </p:nvPr>
        </p:nvSpPr>
        <p:spPr>
          <a:xfrm>
            <a:off x="435429" y="1744914"/>
            <a:ext cx="11011337" cy="3994316"/>
          </a:xfrm>
        </p:spPr>
        <p:txBody>
          <a:bodyPr>
            <a:noAutofit/>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فیلادلفیا (</a:t>
            </a:r>
            <a:r>
              <a:rPr lang="en-US" altLang="ko-KR" sz="1600" dirty="0">
                <a:solidFill>
                  <a:schemeClr val="tx1"/>
                </a:solidFill>
                <a:cs typeface="B Homa" panose="00000400000000000000" pitchFamily="2" charset="-78"/>
              </a:rPr>
              <a:t>Philadelphia</a:t>
            </a:r>
            <a:r>
              <a:rPr lang="fa-IR" altLang="ko-KR" sz="1600" dirty="0">
                <a:solidFill>
                  <a:schemeClr val="tx1"/>
                </a:solidFill>
                <a:cs typeface="B Homa" panose="00000400000000000000" pitchFamily="2" charset="-78"/>
              </a:rPr>
              <a:t>) ششمین شهر پرجمعیت ایالات متحده آمریکا با جمعیت 1568هزار نفر می باشد. این شهر دومین شهر بزرگ ساحل شرقی آمریکا بعد از نیویورک و شهر مهم ایالت پنسیلوانیا میباشد. فیلادلفیا اولین پایتخت آمریکا بوده و قانون اساسی آمریکا در این شهر ودر تالار استقلال این شهر به امضا رسیده است. رودخانه سکوکل . رودخانه دلاویر از این شهر میگذرند.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کمسیون برنامه ریزی شهرر فیلادلفیا:</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پنسلوانیا 87شهرستان دارد . به استثنای فیلادلفیا ، شهرستان ها به وسیله سه تا هفت کمسیون که هر چهارسال انتخاب میشوند اداره میشوند.</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شهرستان های ایالت پنسیلوانیا به دو تقسیم میشوند که بستگی به جمعیت شهرهای آن دارد: کلاس اول از 5تا 9 هیئت مدیره تشکیل شده ولی در کلاس نوع دوم 3تا5 هیئت مدیره انتخاب میشوند و مدت سرپرستی در هر دوره 4سال میباشد.</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تنها شهر فیلادلفیا در کلاس 1قراردارد که  به نوعی مشترک المنافع می باشد. شهردار به شدت زیرسایه اعضای شورای شهر و حق تو آن هاست.</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برخلاف شهرستان های دیگر ،  فیلادلفیا به بودجه دادستان منطقه ، کلانتر و دفاتر دیگر شهرستان ها نظارت میکند.</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کمسیون برنامه ریزی شهر فیلادلفیا مسئولیت هدایت و پیشرفت قانونمند توسعه را در این شهر برعهده دارد.</a:t>
            </a:r>
          </a:p>
          <a:p>
            <a:pPr algn="just" rtl="1"/>
            <a:r>
              <a:rPr lang="fa-IR" altLang="ko-KR" sz="1600" dirty="0">
                <a:solidFill>
                  <a:schemeClr val="tx1"/>
                </a:solidFill>
                <a:cs typeface="B Homa" panose="00000400000000000000" pitchFamily="2" charset="-78"/>
              </a:rPr>
              <a:t> </a:t>
            </a:r>
            <a:endParaRPr lang="ko-KR" altLang="en-US" sz="1600" dirty="0">
              <a:solidFill>
                <a:schemeClr val="tx1"/>
              </a:solidFill>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3697882687"/>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563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xEl>
                                              <p:pRg st="6" end="6"/>
                                            </p:txEl>
                                          </p:spTgt>
                                        </p:tgtEl>
                                        <p:attrNameLst>
                                          <p:attrName>style.visibility</p:attrName>
                                        </p:attrNameLst>
                                      </p:cBhvr>
                                      <p:to>
                                        <p:strVal val="visible"/>
                                      </p:to>
                                    </p:set>
                                    <p:animEffect transition="in" filter="fade">
                                      <p:cBhvr>
                                        <p:cTn id="56" dur="1000"/>
                                        <p:tgtEl>
                                          <p:spTgt spid="5">
                                            <p:txEl>
                                              <p:pRg st="6" end="6"/>
                                            </p:txEl>
                                          </p:spTgt>
                                        </p:tgtEl>
                                      </p:cBhvr>
                                    </p:animEffect>
                                    <p:anim calcmode="lin" valueType="num">
                                      <p:cBhvr>
                                        <p:cTn id="57"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
                                            <p:txEl>
                                              <p:pRg st="7" end="7"/>
                                            </p:txEl>
                                          </p:spTgt>
                                        </p:tgtEl>
                                        <p:attrNameLst>
                                          <p:attrName>style.visibility</p:attrName>
                                        </p:attrNameLst>
                                      </p:cBhvr>
                                      <p:to>
                                        <p:strVal val="visible"/>
                                      </p:to>
                                    </p:set>
                                    <p:animEffect transition="in" filter="fade">
                                      <p:cBhvr>
                                        <p:cTn id="63" dur="1000"/>
                                        <p:tgtEl>
                                          <p:spTgt spid="5">
                                            <p:txEl>
                                              <p:pRg st="7" end="7"/>
                                            </p:txEl>
                                          </p:spTgt>
                                        </p:tgtEl>
                                      </p:cBhvr>
                                    </p:animEffect>
                                    <p:anim calcmode="lin" valueType="num">
                                      <p:cBhvr>
                                        <p:cTn id="64"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7019" y="1922330"/>
            <a:ext cx="11329259" cy="1890713"/>
          </a:xfrm>
        </p:spPr>
        <p:txBody>
          <a:bodyPr>
            <a:normAutofit fontScale="85000" lnSpcReduction="20000"/>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طراح پروژه های جامع و تغییر و تبدیل آن ها</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ارای برنامه های مهم و تنظیم بودجه</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تعیین مقررات نواحی و بهسازی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تنظیم و وضع قوانین و مقررات تقسیمات زمین</a:t>
            </a:r>
          </a:p>
          <a:p>
            <a:pPr algn="just" rtl="1"/>
            <a:r>
              <a:rPr lang="fa-IR" altLang="ko-KR" sz="1600" dirty="0">
                <a:solidFill>
                  <a:schemeClr val="tx1"/>
                </a:solidFill>
                <a:cs typeface="B Homa" panose="00000400000000000000" pitchFamily="2" charset="-78"/>
              </a:rPr>
              <a:t>این کمسیون در بش های مختلف برنامه ریزی اجتماعی، بخش استراتژی برنامه ریزی و مصلحت اندیشی، برنامه ویژه ، بخش توسعه، منطقه بندی، ارزیابی محیطی و کنترل توسعه، بخش طراحی شهری ، سیستم اطلاعات جغرافیایی و بخش برنامه ریزی اجتماعی فعالیت میکند.</a:t>
            </a:r>
          </a:p>
          <a:p>
            <a:pPr algn="just" rtl="1"/>
            <a:endParaRPr lang="fa-IR" altLang="ko-KR" sz="1600" dirty="0">
              <a:solidFill>
                <a:schemeClr val="tx1"/>
              </a:solidFill>
              <a:cs typeface="B Homa" panose="00000400000000000000" pitchFamily="2" charset="-78"/>
            </a:endParaRPr>
          </a:p>
        </p:txBody>
      </p:sp>
      <p:sp>
        <p:nvSpPr>
          <p:cNvPr id="10" name="Content Placeholder 4"/>
          <p:cNvSpPr>
            <a:spLocks noGrp="1"/>
          </p:cNvSpPr>
          <p:nvPr>
            <p:ph idx="10"/>
          </p:nvPr>
        </p:nvSpPr>
        <p:spPr>
          <a:xfrm>
            <a:off x="517018" y="4180318"/>
            <a:ext cx="11329259" cy="1890713"/>
          </a:xfrm>
        </p:spPr>
        <p:txBody>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مراجع قانونگذار مشخص کردند که کمسیون برنامه ریزی باید از 9 عضو ، بعلاوه یک مدیرعامل و یک مدیرامورمالی ، مدیر روابط اجتماعی که به نسبت مقام شغلی خود ارائه خدمت میکند و یک شهردار که خود حق انتخاب شش نفر را برای خدمت در کمسیون دارد تشکیل شود.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کمسیون برنامه ریزی نیز خود رییس و هیئت رییسه تمام وقت را به همراه یک گروه مدنی  70 نفره که شامل کارمندان و و پرسنل اداره برنامه ریزی استراتژیک میباشد انتخاب میکند.</a:t>
            </a:r>
          </a:p>
          <a:p>
            <a:pPr marL="228594" indent="-228594" algn="just">
              <a:buFont typeface="Wingdings" panose="05000000000000000000" pitchFamily="2" charset="2"/>
              <a:buChar char="ü"/>
            </a:pPr>
            <a:endParaRPr lang="fa-IR" altLang="ko-KR" sz="1600" dirty="0">
              <a:solidFill>
                <a:schemeClr val="tx1"/>
              </a:solidFill>
              <a:cs typeface="B Homa" panose="00000400000000000000" pitchFamily="2" charset="-78"/>
            </a:endParaRPr>
          </a:p>
        </p:txBody>
      </p:sp>
      <p:sp>
        <p:nvSpPr>
          <p:cNvPr id="8" name="Content Placeholder 2"/>
          <p:cNvSpPr txBox="1">
            <a:spLocks/>
          </p:cNvSpPr>
          <p:nvPr/>
        </p:nvSpPr>
        <p:spPr>
          <a:xfrm>
            <a:off x="2543605" y="1086613"/>
            <a:ext cx="9217024" cy="614197"/>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tx1">
                    <a:lumMod val="75000"/>
                    <a:lumOff val="25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fa-IR" sz="2133" b="1" dirty="0">
                <a:solidFill>
                  <a:srgbClr val="FF0000"/>
                </a:solidFill>
                <a:cs typeface="B Homa" panose="00000400000000000000" pitchFamily="2" charset="-78"/>
              </a:rPr>
              <a:t>وظایف کمسیون برنامه ریزی شهر </a:t>
            </a:r>
            <a:r>
              <a:rPr lang="fa-IR" sz="2133" b="1" dirty="0" smtClean="0">
                <a:solidFill>
                  <a:srgbClr val="FF0000"/>
                </a:solidFill>
                <a:cs typeface="B Homa" panose="00000400000000000000" pitchFamily="2" charset="-78"/>
              </a:rPr>
              <a:t>فیلادلفیا</a:t>
            </a:r>
            <a:endParaRPr lang="en-US" sz="2133" b="1" dirty="0">
              <a:solidFill>
                <a:srgbClr val="FF0000"/>
              </a:solidFill>
              <a:cs typeface="B Homa" panose="00000400000000000000" pitchFamily="2" charset="-78"/>
            </a:endParaRPr>
          </a:p>
        </p:txBody>
      </p:sp>
      <p:sp>
        <p:nvSpPr>
          <p:cNvPr id="3" name="TextBox 2"/>
          <p:cNvSpPr txBox="1"/>
          <p:nvPr/>
        </p:nvSpPr>
        <p:spPr>
          <a:xfrm>
            <a:off x="7141755" y="3654907"/>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اعضای کمسیون برنامه ریزی شهر فیلادلفیا</a:t>
            </a:r>
            <a:endParaRPr lang="en-US" sz="1867" b="1" dirty="0">
              <a:solidFill>
                <a:srgbClr val="FF0000"/>
              </a:solidFill>
              <a:cs typeface="B Homa" panose="00000400000000000000" pitchFamily="2" charset="-78"/>
            </a:endParaRPr>
          </a:p>
        </p:txBody>
      </p:sp>
      <p:graphicFrame>
        <p:nvGraphicFramePr>
          <p:cNvPr id="11" name="Diagram 10"/>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452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1000"/>
                                        <p:tgtEl>
                                          <p:spTgt spid="10">
                                            <p:txEl>
                                              <p:pRg st="0" end="0"/>
                                            </p:txEl>
                                          </p:spTgt>
                                        </p:tgtEl>
                                      </p:cBhvr>
                                    </p:animEffect>
                                    <p:anim calcmode="lin" valueType="num">
                                      <p:cBhvr>
                                        <p:cTn id="57"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58"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0">
                                            <p:txEl>
                                              <p:pRg st="1" end="1"/>
                                            </p:txEl>
                                          </p:spTgt>
                                        </p:tgtEl>
                                        <p:attrNameLst>
                                          <p:attrName>style.visibility</p:attrName>
                                        </p:attrNameLst>
                                      </p:cBhvr>
                                      <p:to>
                                        <p:strVal val="visible"/>
                                      </p:to>
                                    </p:set>
                                    <p:animEffect transition="in" filter="fade">
                                      <p:cBhvr>
                                        <p:cTn id="63" dur="1000"/>
                                        <p:tgtEl>
                                          <p:spTgt spid="10">
                                            <p:txEl>
                                              <p:pRg st="1" end="1"/>
                                            </p:txEl>
                                          </p:spTgt>
                                        </p:tgtEl>
                                      </p:cBhvr>
                                    </p:animEffect>
                                    <p:anim calcmode="lin" valueType="num">
                                      <p:cBhvr>
                                        <p:cTn id="64"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65"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build="p"/>
      <p:bldP spid="8"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83711" y="1873516"/>
            <a:ext cx="11329259" cy="1890713"/>
          </a:xfrm>
        </p:spPr>
        <p:txBody>
          <a:bodyPr>
            <a:noAutofit/>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تهیه و بازبینی برنامه های مرتبط با مشکلات شهروندان و فرصت های موجود در بخش تجزیه و تحلیل های برنامه ریزی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حمایت از گسترش مشارکت شهروندان</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بررسی پیشنهادات توسعه ، بازببینی نقشه ها و طرح های توسعه ، برطرف نمودن مغایرت های نقشه ها مشارکت در توسعه صنایع و بازرگانی فیلادلفیا ، اداره مسکن سازی و توسعه اجتماعی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راه اندازی و به مرحله اجرا رساندن تحقیقات ویژه زمین ، بخشها ونواحی شهری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آماده ساززی و تجزیه و تحلیل اطلاعات برای دفتر شهرداری </a:t>
            </a:r>
          </a:p>
        </p:txBody>
      </p:sp>
      <p:sp>
        <p:nvSpPr>
          <p:cNvPr id="10" name="Content Placeholder 4"/>
          <p:cNvSpPr>
            <a:spLocks noGrp="1"/>
          </p:cNvSpPr>
          <p:nvPr>
            <p:ph idx="10"/>
          </p:nvPr>
        </p:nvSpPr>
        <p:spPr>
          <a:xfrm>
            <a:off x="527379" y="4378791"/>
            <a:ext cx="11329259" cy="1890713"/>
          </a:xfrm>
        </p:spPr>
        <p:txBody>
          <a:bodyPr>
            <a:noAutofit/>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این بخش برای تشخیص دستورالعمل های مهم و فرصت هایی که شهر با آن مواجه میشود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 ارزیابی اختیارات و اولویت ها و همکاری با فرماندارو مدیران شهری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 گسترش دستورکار و برنامه عملیاتی فعالیت های عمومی و خصوصی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حمل و نقل درون شهری </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توسعه اقتصادی و خدمات و امکانات اجتماعی</a:t>
            </a:r>
          </a:p>
        </p:txBody>
      </p:sp>
      <p:sp>
        <p:nvSpPr>
          <p:cNvPr id="8" name="Content Placeholder 2"/>
          <p:cNvSpPr txBox="1">
            <a:spLocks/>
          </p:cNvSpPr>
          <p:nvPr/>
        </p:nvSpPr>
        <p:spPr>
          <a:xfrm>
            <a:off x="2499935" y="775933"/>
            <a:ext cx="9217024" cy="1210072"/>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tx1">
                    <a:lumMod val="75000"/>
                    <a:lumOff val="25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fa-IR" sz="2133" b="1" dirty="0">
                <a:solidFill>
                  <a:srgbClr val="FF0000"/>
                </a:solidFill>
                <a:cs typeface="B Homa" panose="00000400000000000000" pitchFamily="2" charset="-78"/>
              </a:rPr>
              <a:t>بخش های مختلف مدیریت شهری در فیلادلفیا</a:t>
            </a:r>
          </a:p>
          <a:p>
            <a:pPr marL="228594" indent="-228594" algn="r" rtl="1">
              <a:buFont typeface="Wingdings" panose="05000000000000000000" pitchFamily="2" charset="2"/>
              <a:buChar char="q"/>
            </a:pPr>
            <a:r>
              <a:rPr lang="fa-IR" sz="1600" b="1" dirty="0">
                <a:cs typeface="B Homa" panose="00000400000000000000" pitchFamily="2" charset="-78"/>
              </a:rPr>
              <a:t>بخش برنامه ریزی اجتماعی</a:t>
            </a:r>
            <a:endParaRPr lang="en-US" sz="1600" b="1" dirty="0">
              <a:cs typeface="B Homa" panose="00000400000000000000" pitchFamily="2" charset="-78"/>
            </a:endParaRPr>
          </a:p>
        </p:txBody>
      </p:sp>
      <p:sp>
        <p:nvSpPr>
          <p:cNvPr id="3" name="TextBox 2"/>
          <p:cNvSpPr txBox="1"/>
          <p:nvPr/>
        </p:nvSpPr>
        <p:spPr>
          <a:xfrm>
            <a:off x="7108447" y="4040237"/>
            <a:ext cx="4704523" cy="338554"/>
          </a:xfrm>
          <a:prstGeom prst="rect">
            <a:avLst/>
          </a:prstGeom>
          <a:noFill/>
        </p:spPr>
        <p:txBody>
          <a:bodyPr wrap="square" rtlCol="0">
            <a:spAutoFit/>
          </a:bodyPr>
          <a:lstStyle/>
          <a:p>
            <a:pPr marL="228594" indent="-228594">
              <a:buFont typeface="Wingdings" panose="05000000000000000000" pitchFamily="2" charset="2"/>
              <a:buChar char="q"/>
            </a:pPr>
            <a:r>
              <a:rPr lang="fa-IR" sz="1600" b="1" dirty="0">
                <a:cs typeface="B Homa" panose="00000400000000000000" pitchFamily="2" charset="-78"/>
              </a:rPr>
              <a:t>بخش استراتژی برنامه ریزی و مصلحت اندیشی</a:t>
            </a:r>
            <a:endParaRPr lang="en-US" sz="1600" b="1" dirty="0">
              <a:cs typeface="B Homa" panose="00000400000000000000" pitchFamily="2" charset="-78"/>
            </a:endParaRPr>
          </a:p>
        </p:txBody>
      </p:sp>
      <p:graphicFrame>
        <p:nvGraphicFramePr>
          <p:cNvPr id="11" name="Diagram 10"/>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46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1000"/>
                                        <p:tgtEl>
                                          <p:spTgt spid="10">
                                            <p:txEl>
                                              <p:pRg st="0" end="0"/>
                                            </p:txEl>
                                          </p:spTgt>
                                        </p:tgtEl>
                                      </p:cBhvr>
                                    </p:animEffect>
                                    <p:anim calcmode="lin" valueType="num">
                                      <p:cBhvr>
                                        <p:cTn id="57"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58"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0">
                                            <p:txEl>
                                              <p:pRg st="1" end="1"/>
                                            </p:txEl>
                                          </p:spTgt>
                                        </p:tgtEl>
                                        <p:attrNameLst>
                                          <p:attrName>style.visibility</p:attrName>
                                        </p:attrNameLst>
                                      </p:cBhvr>
                                      <p:to>
                                        <p:strVal val="visible"/>
                                      </p:to>
                                    </p:set>
                                    <p:animEffect transition="in" filter="fade">
                                      <p:cBhvr>
                                        <p:cTn id="63" dur="1000"/>
                                        <p:tgtEl>
                                          <p:spTgt spid="10">
                                            <p:txEl>
                                              <p:pRg st="1" end="1"/>
                                            </p:txEl>
                                          </p:spTgt>
                                        </p:tgtEl>
                                      </p:cBhvr>
                                    </p:animEffect>
                                    <p:anim calcmode="lin" valueType="num">
                                      <p:cBhvr>
                                        <p:cTn id="64"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65"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0">
                                            <p:txEl>
                                              <p:pRg st="2" end="2"/>
                                            </p:txEl>
                                          </p:spTgt>
                                        </p:tgtEl>
                                        <p:attrNameLst>
                                          <p:attrName>style.visibility</p:attrName>
                                        </p:attrNameLst>
                                      </p:cBhvr>
                                      <p:to>
                                        <p:strVal val="visible"/>
                                      </p:to>
                                    </p:set>
                                    <p:animEffect transition="in" filter="fade">
                                      <p:cBhvr>
                                        <p:cTn id="70" dur="1000"/>
                                        <p:tgtEl>
                                          <p:spTgt spid="10">
                                            <p:txEl>
                                              <p:pRg st="2" end="2"/>
                                            </p:txEl>
                                          </p:spTgt>
                                        </p:tgtEl>
                                      </p:cBhvr>
                                    </p:animEffect>
                                    <p:anim calcmode="lin" valueType="num">
                                      <p:cBhvr>
                                        <p:cTn id="71"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72"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0">
                                            <p:txEl>
                                              <p:pRg st="3" end="3"/>
                                            </p:txEl>
                                          </p:spTgt>
                                        </p:tgtEl>
                                        <p:attrNameLst>
                                          <p:attrName>style.visibility</p:attrName>
                                        </p:attrNameLst>
                                      </p:cBhvr>
                                      <p:to>
                                        <p:strVal val="visible"/>
                                      </p:to>
                                    </p:set>
                                    <p:animEffect transition="in" filter="fade">
                                      <p:cBhvr>
                                        <p:cTn id="77" dur="1000"/>
                                        <p:tgtEl>
                                          <p:spTgt spid="10">
                                            <p:txEl>
                                              <p:pRg st="3" end="3"/>
                                            </p:txEl>
                                          </p:spTgt>
                                        </p:tgtEl>
                                      </p:cBhvr>
                                    </p:animEffect>
                                    <p:anim calcmode="lin" valueType="num">
                                      <p:cBhvr>
                                        <p:cTn id="78"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79"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10">
                                            <p:txEl>
                                              <p:pRg st="4" end="4"/>
                                            </p:txEl>
                                          </p:spTgt>
                                        </p:tgtEl>
                                        <p:attrNameLst>
                                          <p:attrName>style.visibility</p:attrName>
                                        </p:attrNameLst>
                                      </p:cBhvr>
                                      <p:to>
                                        <p:strVal val="visible"/>
                                      </p:to>
                                    </p:set>
                                    <p:animEffect transition="in" filter="fade">
                                      <p:cBhvr>
                                        <p:cTn id="84" dur="1000"/>
                                        <p:tgtEl>
                                          <p:spTgt spid="10">
                                            <p:txEl>
                                              <p:pRg st="4" end="4"/>
                                            </p:txEl>
                                          </p:spTgt>
                                        </p:tgtEl>
                                      </p:cBhvr>
                                    </p:animEffect>
                                    <p:anim calcmode="lin" valueType="num">
                                      <p:cBhvr>
                                        <p:cTn id="85"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86"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build="p"/>
      <p:bldP spid="8"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83709" y="1903396"/>
            <a:ext cx="11329259" cy="1890713"/>
          </a:xfrm>
        </p:spPr>
        <p:txBody>
          <a:bodyPr>
            <a:noAutofit/>
          </a:bodyPr>
          <a:lstStyle/>
          <a:p>
            <a:pPr marL="228594" indent="-228594" algn="just">
              <a:buFont typeface="Wingdings" panose="05000000000000000000" pitchFamily="2" charset="2"/>
              <a:buChar char="ü"/>
            </a:pPr>
            <a:r>
              <a:rPr lang="fa-IR" altLang="ko-KR" sz="1800" dirty="0">
                <a:solidFill>
                  <a:schemeClr val="tx1"/>
                </a:solidFill>
                <a:cs typeface="B Homa" panose="00000400000000000000" pitchFamily="2" charset="-78"/>
              </a:rPr>
              <a:t>هرساله کارکنان این بخش یک برنامه ویژه شش ساله را آماده میکنند.</a:t>
            </a:r>
          </a:p>
          <a:p>
            <a:pPr marL="228594" indent="-228594" algn="just">
              <a:buFont typeface="Wingdings" panose="05000000000000000000" pitchFamily="2" charset="2"/>
              <a:buChar char="ü"/>
            </a:pPr>
            <a:r>
              <a:rPr lang="fa-IR" altLang="ko-KR" sz="1800" dirty="0">
                <a:solidFill>
                  <a:schemeClr val="tx1"/>
                </a:solidFill>
                <a:cs typeface="B Homa" panose="00000400000000000000" pitchFamily="2" charset="-78"/>
              </a:rPr>
              <a:t>بررسی نیازهای نواحی شهری</a:t>
            </a:r>
          </a:p>
          <a:p>
            <a:pPr marL="228594" indent="-228594" algn="just">
              <a:buFont typeface="Wingdings" panose="05000000000000000000" pitchFamily="2" charset="2"/>
              <a:buChar char="ü"/>
            </a:pPr>
            <a:r>
              <a:rPr lang="fa-IR" altLang="ko-KR" sz="1800" dirty="0">
                <a:solidFill>
                  <a:schemeClr val="tx1"/>
                </a:solidFill>
                <a:cs typeface="B Homa" panose="00000400000000000000" pitchFamily="2" charset="-78"/>
              </a:rPr>
              <a:t>ابقا و افزایش فضای سبز در سطح شهر فیلادلفیا</a:t>
            </a:r>
          </a:p>
          <a:p>
            <a:pPr marL="228594" indent="-228594" algn="just">
              <a:buFont typeface="Wingdings" panose="05000000000000000000" pitchFamily="2" charset="2"/>
              <a:buChar char="ü"/>
            </a:pPr>
            <a:r>
              <a:rPr lang="fa-IR" altLang="ko-KR" sz="1800" dirty="0">
                <a:solidFill>
                  <a:schemeClr val="tx1"/>
                </a:solidFill>
                <a:cs typeface="B Homa" panose="00000400000000000000" pitchFamily="2" charset="-78"/>
              </a:rPr>
              <a:t>ملاحظه سیاست های مالی مدیرانشهر و تعیین صلاحیت آن ها</a:t>
            </a:r>
          </a:p>
          <a:p>
            <a:pPr marL="228594" indent="-228594" algn="just">
              <a:buFont typeface="Wingdings" panose="05000000000000000000" pitchFamily="2" charset="2"/>
              <a:buChar char="ü"/>
            </a:pPr>
            <a:r>
              <a:rPr lang="fa-IR" altLang="ko-KR" sz="1800" dirty="0">
                <a:solidFill>
                  <a:schemeClr val="tx1"/>
                </a:solidFill>
                <a:cs typeface="B Homa" panose="00000400000000000000" pitchFamily="2" charset="-78"/>
              </a:rPr>
              <a:t>توانایی و قدرت تامین بودجه از منابع خارجی</a:t>
            </a:r>
          </a:p>
        </p:txBody>
      </p:sp>
      <p:sp>
        <p:nvSpPr>
          <p:cNvPr id="3" name="TextBox 2"/>
          <p:cNvSpPr txBox="1"/>
          <p:nvPr/>
        </p:nvSpPr>
        <p:spPr>
          <a:xfrm>
            <a:off x="7108445" y="4024602"/>
            <a:ext cx="4704523" cy="1323439"/>
          </a:xfrm>
          <a:prstGeom prst="rect">
            <a:avLst/>
          </a:prstGeom>
          <a:noFill/>
        </p:spPr>
        <p:txBody>
          <a:bodyPr wrap="square" rtlCol="0">
            <a:spAutoFit/>
          </a:bodyPr>
          <a:lstStyle/>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توسعه</a:t>
            </a:r>
          </a:p>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منطقه بندی</a:t>
            </a:r>
          </a:p>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ارزشیابی محیطی و کنترل توسعه</a:t>
            </a:r>
          </a:p>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طراحی شهری</a:t>
            </a:r>
          </a:p>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سیستم اطلاعات جغرافیایی</a:t>
            </a:r>
            <a:endParaRPr lang="en-US" sz="1600" b="1" dirty="0">
              <a:solidFill>
                <a:srgbClr val="FF0000"/>
              </a:solidFill>
              <a:cs typeface="B Homa" panose="00000400000000000000" pitchFamily="2" charset="-78"/>
            </a:endParaRPr>
          </a:p>
        </p:txBody>
      </p:sp>
      <p:sp>
        <p:nvSpPr>
          <p:cNvPr id="9" name="TextBox 8"/>
          <p:cNvSpPr txBox="1"/>
          <p:nvPr/>
        </p:nvSpPr>
        <p:spPr>
          <a:xfrm>
            <a:off x="7108446" y="1334349"/>
            <a:ext cx="4704523" cy="338554"/>
          </a:xfrm>
          <a:prstGeom prst="rect">
            <a:avLst/>
          </a:prstGeom>
          <a:noFill/>
        </p:spPr>
        <p:txBody>
          <a:bodyPr wrap="square" rtlCol="0">
            <a:spAutoFit/>
          </a:bodyPr>
          <a:lstStyle/>
          <a:p>
            <a:pPr marL="228594" indent="-228594">
              <a:buFont typeface="Wingdings" panose="05000000000000000000" pitchFamily="2" charset="2"/>
              <a:buChar char="q"/>
            </a:pPr>
            <a:r>
              <a:rPr lang="fa-IR" sz="1600" b="1" dirty="0">
                <a:solidFill>
                  <a:srgbClr val="FF0000"/>
                </a:solidFill>
                <a:cs typeface="B Homa" panose="00000400000000000000" pitchFamily="2" charset="-78"/>
              </a:rPr>
              <a:t>بخش برنامه ویژه</a:t>
            </a:r>
            <a:endParaRPr lang="en-US" sz="1600" b="1" dirty="0">
              <a:solidFill>
                <a:srgbClr val="FF0000"/>
              </a:solidFill>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043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82729" y="1957127"/>
            <a:ext cx="11329259" cy="2794633"/>
          </a:xfrm>
        </p:spPr>
        <p:txBody>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شورای شهر فیلادلفیا متشکل از هفده عضو میباشد.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جلسات عمومی به طورمنظم برگزار شده و هر دستور در قالب یک لایحه معرفی شده و قبل از تصویب شورا باید به رییس شورا ارجاع داده شوند تا بصورت چاپی در دسترس مرد قرارگیرد.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اگر شهردار لایحه را وتو کند شورا با دوسوم رای موافق  حق زیرپا گذاشتن نظر شهردار را دارد.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کمیته های زیر مجموعه شورا شامل:</a:t>
            </a:r>
          </a:p>
          <a:p>
            <a:pPr algn="just" rtl="1"/>
            <a:r>
              <a:rPr lang="fa-IR" altLang="ko-KR" sz="1600" dirty="0">
                <a:solidFill>
                  <a:schemeClr val="tx1"/>
                </a:solidFill>
                <a:cs typeface="B Homa" panose="00000400000000000000" pitchFamily="2" charset="-78"/>
              </a:rPr>
              <a:t>کمیته کیفیت زندگی شهروندان ، کمیته مالی ، کمیته بازرگانی و توسعه اقتصادی ، کمیته نیازهای معلولین و افراد ویژه – کمیته اموزش و پرورش ، کمیته محیط زیست ، کمیته بهداشت و خدمات انسانی ، کمیته فناوری اطلاعات و .....</a:t>
            </a:r>
          </a:p>
        </p:txBody>
      </p:sp>
      <p:sp>
        <p:nvSpPr>
          <p:cNvPr id="9" name="TextBox 8"/>
          <p:cNvSpPr txBox="1"/>
          <p:nvPr/>
        </p:nvSpPr>
        <p:spPr>
          <a:xfrm>
            <a:off x="7107465" y="1303103"/>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شورای شهر فیلادلفیا</a:t>
            </a:r>
            <a:endParaRPr lang="en-US" sz="1867" b="1" dirty="0">
              <a:solidFill>
                <a:srgbClr val="FF0000"/>
              </a:solidFill>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79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82729" y="1809982"/>
            <a:ext cx="11329259" cy="2794633"/>
          </a:xfrm>
        </p:spPr>
        <p:txBody>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ساخت یک روستای پیشتاز توسعه شبیه </a:t>
            </a:r>
            <a:r>
              <a:rPr lang="en-US" altLang="ko-KR" sz="1600" dirty="0" err="1">
                <a:solidFill>
                  <a:schemeClr val="tx1"/>
                </a:solidFill>
                <a:cs typeface="B Homa" panose="00000400000000000000" pitchFamily="2" charset="-78"/>
              </a:rPr>
              <a:t>salem</a:t>
            </a:r>
            <a:r>
              <a:rPr lang="fa-IR" altLang="ko-KR" sz="1600" dirty="0">
                <a:solidFill>
                  <a:schemeClr val="tx1"/>
                </a:solidFill>
                <a:cs typeface="B Homa" panose="00000400000000000000" pitchFamily="2" charset="-78"/>
              </a:rPr>
              <a:t> در ایلینونز</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ساخت یک مسیرپیاده رو در بخش بزرگی از شهر، مانند جیمزتاون در ویرجنیا ، با جزییات معماری ، سمبل ها و در صورت امکان بردن مسیر به ارتفاع نصب پایه های ساختمانی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ایجاد یک مرکز موزه ای برای نمایش مصنوعات ، عکس ها ، اسناد تاریخی و همچنین تجمع کارگاه های آموزشی به همراه سخنرانی ها و جلسات عمومی با مردم</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ایجا پارک های تفریحی که فعالیت های ورزشی و پیک نیک را یکجا برای بازدیدکنندگان فراهم کرده و در آن اطلاعات تاریخی و باستان شناسی را در سایت های مجزا در اختیار مردم قرار دهد.</a:t>
            </a:r>
          </a:p>
          <a:p>
            <a:pPr marL="228594" indent="-228594" algn="just">
              <a:buFont typeface="Wingdings" panose="05000000000000000000" pitchFamily="2" charset="2"/>
              <a:buChar char="ü"/>
            </a:pPr>
            <a:endParaRPr lang="fa-IR" altLang="ko-KR" sz="1600" dirty="0">
              <a:solidFill>
                <a:schemeClr val="tx1"/>
              </a:solidFill>
              <a:cs typeface="B Homa" panose="00000400000000000000" pitchFamily="2" charset="-78"/>
            </a:endParaRPr>
          </a:p>
        </p:txBody>
      </p:sp>
      <p:sp>
        <p:nvSpPr>
          <p:cNvPr id="9" name="TextBox 8"/>
          <p:cNvSpPr txBox="1"/>
          <p:nvPr/>
        </p:nvSpPr>
        <p:spPr>
          <a:xfrm>
            <a:off x="6960096" y="1399612"/>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برنامه های توسعه آتی شهر فیلادلفیا</a:t>
            </a:r>
            <a:endParaRPr lang="en-US" sz="1867" b="1" dirty="0">
              <a:solidFill>
                <a:srgbClr val="FF0000"/>
              </a:solidFill>
              <a:cs typeface="B Homa"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360" y="3617186"/>
            <a:ext cx="3506760" cy="25001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7503" y="3429801"/>
            <a:ext cx="3739712" cy="2499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6486" y="3625779"/>
            <a:ext cx="3737279" cy="2491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10" name="Diagram 9"/>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2466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82729" y="1809982"/>
            <a:ext cx="11329259" cy="2794633"/>
          </a:xfrm>
        </p:spPr>
        <p:txBody>
          <a:bodyPr>
            <a:normAutofit lnSpcReduction="10000"/>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عمده در آمد از طریق مالیات بر دارایی و هزینه های ثابت، مبادلات مالی بین دولتی ( بین حکومتی) ، مالیات بر فروش و درآمد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امتیاز مالکیت محله های مسکونی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مالیات بر فروش محلی</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جریمه ها</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پول و غرامتی که به عنوان ضمانت در دادگاه گذاشته میشود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شهرداری از شهروندان بابت ارایه خدمات جمع اوری زباله و فاضلاب هزینه هایی دریافت میکند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همچنین شهرها میتوانند از دولت وام بگیرند.</a:t>
            </a:r>
          </a:p>
        </p:txBody>
      </p:sp>
      <p:sp>
        <p:nvSpPr>
          <p:cNvPr id="9" name="TextBox 8"/>
          <p:cNvSpPr txBox="1"/>
          <p:nvPr/>
        </p:nvSpPr>
        <p:spPr>
          <a:xfrm>
            <a:off x="6931068" y="1229530"/>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مهمترین منابع در آمدی شهر فیلادلفیا</a:t>
            </a:r>
            <a:endParaRPr lang="en-US" sz="1867" b="1" dirty="0">
              <a:solidFill>
                <a:srgbClr val="FF0000"/>
              </a:solidFill>
              <a:cs typeface="B Homa" panose="000004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04211"/>
            <a:ext cx="5729879" cy="3005181"/>
          </a:xfrm>
          <a:prstGeom prst="rect">
            <a:avLst/>
          </a:prstGeom>
        </p:spPr>
      </p:pic>
      <p:graphicFrame>
        <p:nvGraphicFramePr>
          <p:cNvPr id="7" name="Diagram 6"/>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470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xEl>
                                              <p:pRg st="6" end="6"/>
                                            </p:txEl>
                                          </p:spTgt>
                                        </p:tgtEl>
                                        <p:attrNameLst>
                                          <p:attrName>style.visibility</p:attrName>
                                        </p:attrNameLst>
                                      </p:cBhvr>
                                      <p:to>
                                        <p:strVal val="visible"/>
                                      </p:to>
                                    </p:set>
                                    <p:animEffect transition="in" filter="fade">
                                      <p:cBhvr>
                                        <p:cTn id="56" dur="1000"/>
                                        <p:tgtEl>
                                          <p:spTgt spid="5">
                                            <p:txEl>
                                              <p:pRg st="6" end="6"/>
                                            </p:txEl>
                                          </p:spTgt>
                                        </p:tgtEl>
                                      </p:cBhvr>
                                    </p:animEffect>
                                    <p:anim calcmode="lin" valueType="num">
                                      <p:cBhvr>
                                        <p:cTn id="57"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1000"/>
                                        <p:tgtEl>
                                          <p:spTgt spid="2"/>
                                        </p:tgtEl>
                                      </p:cBhvr>
                                    </p:animEffect>
                                    <p:anim calcmode="lin" valueType="num">
                                      <p:cBhvr>
                                        <p:cTn id="64" dur="1000" fill="hold"/>
                                        <p:tgtEl>
                                          <p:spTgt spid="2"/>
                                        </p:tgtEl>
                                        <p:attrNameLst>
                                          <p:attrName>ppt_x</p:attrName>
                                        </p:attrNameLst>
                                      </p:cBhvr>
                                      <p:tavLst>
                                        <p:tav tm="0">
                                          <p:val>
                                            <p:strVal val="#ppt_x"/>
                                          </p:val>
                                        </p:tav>
                                        <p:tav tm="100000">
                                          <p:val>
                                            <p:strVal val="#ppt_x"/>
                                          </p:val>
                                        </p:tav>
                                      </p:tavLst>
                                    </p:anim>
                                    <p:anim calcmode="lin" valueType="num">
                                      <p:cBhvr>
                                        <p:cTn id="6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8546" y="943300"/>
            <a:ext cx="11329259" cy="2794633"/>
          </a:xfrm>
        </p:spPr>
        <p:txBody>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ساخت یک پارک در جنوب فیلادلفیا با وسعت 300هکتار که در این طرح مرداب های شهر پوشیده شده و در آن کلیه المان های پارکو درختکاری ها انجام شود.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پارک فریمونت، بزرگترین پارک در کشور است که 3602هکتار گسترش دارد.این فضای عظیم در شمال غربی مرکز شهر شامل مسیر های پیاده روی ، دوچرخه سواری، موزه های فیلادلفیا ، مانند موزه هنر ، باغ وحش ، تفریحات ابی ، میدان هائی به سبک ژاپنی ها ، باغ و چایخانه های ژاپنی ، مجسمه های با شکوه در هوای آزاد و مرکز ارکستر های تابستانی فیلادلفیا می باشد.</a:t>
            </a:r>
          </a:p>
          <a:p>
            <a:pPr algn="just" rtl="1"/>
            <a:r>
              <a:rPr lang="fa-IR" altLang="ko-KR" sz="1600" dirty="0">
                <a:solidFill>
                  <a:schemeClr val="tx1"/>
                </a:solidFill>
                <a:cs typeface="B Homa" panose="00000400000000000000" pitchFamily="2" charset="-78"/>
              </a:rPr>
              <a:t>رود شویکیل با گذر از میان پارک ، آن را به دوبخش شرقی غربی تقسیم کرده است.</a:t>
            </a:r>
          </a:p>
        </p:txBody>
      </p:sp>
      <p:sp>
        <p:nvSpPr>
          <p:cNvPr id="9" name="TextBox 8"/>
          <p:cNvSpPr txBox="1"/>
          <p:nvPr/>
        </p:nvSpPr>
        <p:spPr>
          <a:xfrm>
            <a:off x="6960097" y="1065447"/>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مدیریت فضای سبز</a:t>
            </a:r>
            <a:endParaRPr lang="en-US" sz="1867" b="1" dirty="0">
              <a:solidFill>
                <a:srgbClr val="FF0000"/>
              </a:solidFill>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584" y="3550446"/>
            <a:ext cx="3004513" cy="22533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0151" y="3550445"/>
            <a:ext cx="3072341" cy="2304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69" y="3516132"/>
            <a:ext cx="3067833" cy="2300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11" name="Diagram 10"/>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64843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3314" y="2261187"/>
            <a:ext cx="11329259" cy="2794633"/>
          </a:xfrm>
        </p:spPr>
        <p:txBody>
          <a:bodyPr>
            <a:noAutofit/>
          </a:bodyPr>
          <a:lstStyle/>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یکی از عوامل موثر در تغییر چهره شهر فیلادلفیا اخرین شهردار این شهر ، جان فراکلین استریت بوده است که در سال 1999به عنوان شهردار انتخاب شد.</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او در این مدت روی تقویت روابط همسایگی ، اشتغالزایی و پیشرفت امکانات آموزشی تاکید کرده و در این زمینه ها موفقیت های بسیاری را کسب کرده است.</a:t>
            </a:r>
          </a:p>
          <a:p>
            <a:pPr marL="228594" indent="-228594" algn="just">
              <a:buFont typeface="Wingdings" panose="05000000000000000000" pitchFamily="2" charset="2"/>
              <a:buChar char="ü"/>
            </a:pPr>
            <a:r>
              <a:rPr lang="fa-IR" altLang="ko-KR" sz="1600" dirty="0">
                <a:solidFill>
                  <a:schemeClr val="tx1"/>
                </a:solidFill>
                <a:cs typeface="B Homa" panose="00000400000000000000" pitchFamily="2" charset="-78"/>
              </a:rPr>
              <a:t>از جمله اقدامات او: </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تلاش برای اصلاح قوانین حمل ، خرید و فروش اسلحه</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بالا بردن میزان سرانه کتابخوانی از طریق گسترش کتابخانه های عمومی و اموزش شهروندان</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او برای اولین بار در تاریخ شهر میزان مالیات هارا کاهش داده و اشتغالزایی را افزایش داد</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با تلاش های او فیلادلفیا به یکی از برجسته ترین شهر ها در حوزه فناوی اطلاعات تبدیل شد</a:t>
            </a:r>
          </a:p>
          <a:p>
            <a:pPr marL="228594" indent="-228594" algn="just">
              <a:buFont typeface="Arial" panose="020B0604020202020204" pitchFamily="34" charset="0"/>
              <a:buChar char="•"/>
            </a:pPr>
            <a:r>
              <a:rPr lang="fa-IR" altLang="ko-KR" sz="1600" dirty="0">
                <a:solidFill>
                  <a:schemeClr val="tx1"/>
                </a:solidFill>
                <a:cs typeface="B Homa" panose="00000400000000000000" pitchFamily="2" charset="-78"/>
              </a:rPr>
              <a:t>شهردار اقدامات بسیاری در خصوص افزایش سلامتی شهروندان انجام داد از جمله : احداث صدها مایل مسیر مناسب پیاده روی ، ترغیب مردم به استفاده از دوچرخه و...</a:t>
            </a:r>
          </a:p>
        </p:txBody>
      </p:sp>
      <p:sp>
        <p:nvSpPr>
          <p:cNvPr id="9" name="TextBox 8"/>
          <p:cNvSpPr txBox="1"/>
          <p:nvPr/>
        </p:nvSpPr>
        <p:spPr>
          <a:xfrm>
            <a:off x="6998050" y="1217168"/>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فیلادلفیا شهرسلامتی</a:t>
            </a:r>
            <a:endParaRPr lang="en-US" sz="1867" b="1" dirty="0">
              <a:solidFill>
                <a:srgbClr val="FF0000"/>
              </a:solidFill>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391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9349" y="1146423"/>
            <a:ext cx="11329259" cy="2794633"/>
          </a:xfrm>
        </p:spPr>
        <p:txBody>
          <a:bodyPr>
            <a:normAutofit fontScale="70000" lnSpcReduction="20000"/>
          </a:bodyPr>
          <a:lstStyle/>
          <a:p>
            <a:pPr algn="r" rtl="1"/>
            <a:r>
              <a:rPr lang="fa-IR" sz="1600" dirty="0">
                <a:cs typeface="B Homa" panose="00000400000000000000" pitchFamily="2" charset="-78"/>
              </a:rPr>
              <a:t/>
            </a:r>
            <a:br>
              <a:rPr lang="fa-IR" sz="1600" dirty="0">
                <a:cs typeface="B Homa" panose="00000400000000000000" pitchFamily="2" charset="-78"/>
              </a:rPr>
            </a:br>
            <a:endParaRPr lang="fa-IR" sz="1600" dirty="0">
              <a:cs typeface="B Homa" panose="00000400000000000000" pitchFamily="2" charset="-78"/>
            </a:endParaRPr>
          </a:p>
          <a:p>
            <a:pPr marL="228594" indent="-228594" algn="just">
              <a:buFont typeface="Wingdings" panose="05000000000000000000" pitchFamily="2" charset="2"/>
              <a:buChar char="ü"/>
            </a:pPr>
            <a:r>
              <a:rPr lang="fa-IR" sz="1600" dirty="0">
                <a:cs typeface="B Homa" panose="00000400000000000000" pitchFamily="2" charset="-78"/>
              </a:rPr>
              <a:t>آژانس حمل و نقل عمومی فیلادلفیا، </a:t>
            </a:r>
            <a:r>
              <a:rPr lang="en-US" sz="1600" dirty="0">
                <a:cs typeface="B Homa" panose="00000400000000000000" pitchFamily="2" charset="-78"/>
              </a:rPr>
              <a:t>SEPTA، </a:t>
            </a:r>
            <a:r>
              <a:rPr lang="fa-IR" sz="1600" dirty="0">
                <a:cs typeface="B Homa" panose="00000400000000000000" pitchFamily="2" charset="-78"/>
              </a:rPr>
              <a:t>ششمین سیستم حمل و نقل عمومی بزرگ در کشور است. این مجموعه شامل تمام پنج نوع عمده وسایل نقلیه حمل و نقل است: قطارهای راه آهن منطقه ای (رفت و آمد)، قطارهای سریع حمل و نقل "سنگین" (مترو)، وسایل نقلیه سبک راه آهن (</a:t>
            </a:r>
            <a:r>
              <a:rPr lang="en-US" sz="1600" dirty="0">
                <a:cs typeface="B Homa" panose="00000400000000000000" pitchFamily="2" charset="-78"/>
              </a:rPr>
              <a:t>LRT</a:t>
            </a:r>
            <a:r>
              <a:rPr lang="fa-IR" sz="1600" dirty="0">
                <a:cs typeface="B Homa" panose="00000400000000000000" pitchFamily="2" charset="-78"/>
              </a:rPr>
              <a:t>)، اتوبوس های الکتریکی و اخیرا         اتوبوس های ترکیبی به ناوگان خود اضافه کرده است.</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دو خط مترو بلند شرقی –غربی و شمالی - جنوبی به قلب شهر خدمات می بخشند</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بیش از 70مسیر اتوبوس فعال در شهر و نواحی اطراف شهری فعالیت دارند</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صدها مسیر مناسب دوچرخه سواری تعبیه شده است.</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راه آهن منطقه ای سرتاسر حوزه اطراف شهر را به شهر متصل میکند.</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شرکت حمل و نقل شهری در فیلادلفیا سیستم جدیدی را راه اندازی کرده که قادر است انرژی </a:t>
            </a:r>
          </a:p>
          <a:p>
            <a:pPr algn="r" rtl="1"/>
            <a:r>
              <a:rPr lang="fa-IR" altLang="ko-KR" sz="1600" dirty="0">
                <a:solidFill>
                  <a:schemeClr val="tx1"/>
                </a:solidFill>
                <a:cs typeface="B Homa" panose="00000400000000000000" pitchFamily="2" charset="-78"/>
              </a:rPr>
              <a:t>حاصل از ترمز قطارها در ایستگاه های مترو را جمع آوری نموده و به برق تبدیل کند.</a:t>
            </a:r>
          </a:p>
          <a:p>
            <a:pPr marL="228594" indent="-228594">
              <a:buFont typeface="Wingdings" panose="05000000000000000000" pitchFamily="2" charset="2"/>
              <a:buChar char="ü"/>
            </a:pPr>
            <a:endParaRPr lang="fa-IR" altLang="ko-KR" sz="1600" dirty="0">
              <a:solidFill>
                <a:schemeClr val="tx1"/>
              </a:solidFill>
              <a:cs typeface="B Homa" panose="00000400000000000000" pitchFamily="2" charset="-78"/>
            </a:endParaRPr>
          </a:p>
        </p:txBody>
      </p:sp>
      <p:sp>
        <p:nvSpPr>
          <p:cNvPr id="9" name="TextBox 8"/>
          <p:cNvSpPr txBox="1"/>
          <p:nvPr/>
        </p:nvSpPr>
        <p:spPr>
          <a:xfrm>
            <a:off x="6624059" y="1146423"/>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مترو شهر فیلادلفیا</a:t>
            </a:r>
            <a:endParaRPr lang="en-US" sz="1867" b="1" dirty="0">
              <a:solidFill>
                <a:srgbClr val="FF0000"/>
              </a:solidFill>
              <a:cs typeface="B Homa" panose="00000400000000000000" pitchFamily="2"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349" y="2660915"/>
            <a:ext cx="3876747" cy="39090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1420" y="4026242"/>
            <a:ext cx="4712161" cy="2650591"/>
          </a:xfrm>
          <a:prstGeom prst="rect">
            <a:avLst/>
          </a:prstGeom>
        </p:spPr>
      </p:pic>
      <p:graphicFrame>
        <p:nvGraphicFramePr>
          <p:cNvPr id="7" name="Diagram 6"/>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1725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1000"/>
                                        <p:tgtEl>
                                          <p:spTgt spid="3"/>
                                        </p:tgtEl>
                                      </p:cBhvr>
                                    </p:animEffect>
                                    <p:anim calcmode="lin" valueType="num">
                                      <p:cBhvr>
                                        <p:cTn id="64" dur="1000" fill="hold"/>
                                        <p:tgtEl>
                                          <p:spTgt spid="3"/>
                                        </p:tgtEl>
                                        <p:attrNameLst>
                                          <p:attrName>ppt_x</p:attrName>
                                        </p:attrNameLst>
                                      </p:cBhvr>
                                      <p:tavLst>
                                        <p:tav tm="0">
                                          <p:val>
                                            <p:strVal val="#ppt_x"/>
                                          </p:val>
                                        </p:tav>
                                        <p:tav tm="100000">
                                          <p:val>
                                            <p:strVal val="#ppt_x"/>
                                          </p:val>
                                        </p:tav>
                                      </p:tavLst>
                                    </p:anim>
                                    <p:anim calcmode="lin" valueType="num">
                                      <p:cBhvr>
                                        <p:cTn id="6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2021" y="1291087"/>
            <a:ext cx="11329259" cy="614197"/>
          </a:xfrm>
        </p:spPr>
        <p:txBody>
          <a:bodyPr/>
          <a:lstStyle/>
          <a:p>
            <a:pPr algn="r" rtl="1"/>
            <a:r>
              <a:rPr lang="fa-IR" sz="2400" b="1" dirty="0">
                <a:solidFill>
                  <a:srgbClr val="FF0000"/>
                </a:solidFill>
                <a:cs typeface="B Homa" panose="00000400000000000000" pitchFamily="2" charset="-78"/>
              </a:rPr>
              <a:t>مدیریت شهری و شهرداریها در جهان</a:t>
            </a:r>
            <a:endParaRPr lang="en-US" sz="2400" b="1" dirty="0">
              <a:solidFill>
                <a:srgbClr val="FF0000"/>
              </a:solidFill>
              <a:cs typeface="B Homa" panose="00000400000000000000" pitchFamily="2" charset="-78"/>
            </a:endParaRPr>
          </a:p>
        </p:txBody>
      </p:sp>
      <p:sp>
        <p:nvSpPr>
          <p:cNvPr id="5" name="Content Placeholder 4"/>
          <p:cNvSpPr>
            <a:spLocks noGrp="1"/>
          </p:cNvSpPr>
          <p:nvPr>
            <p:ph idx="10"/>
          </p:nvPr>
        </p:nvSpPr>
        <p:spPr>
          <a:xfrm>
            <a:off x="3280229" y="2097863"/>
            <a:ext cx="8493168" cy="3994316"/>
          </a:xfrm>
        </p:spPr>
        <p:txBody>
          <a:bodyPr/>
          <a:lstStyle/>
          <a:p>
            <a:pPr marL="342900" indent="-342900" algn="just">
              <a:buFont typeface="Arial" panose="020B0604020202020204" pitchFamily="34" charset="0"/>
              <a:buChar char="•"/>
            </a:pPr>
            <a:r>
              <a:rPr lang="fa-IR" altLang="ko-KR" dirty="0" smtClean="0">
                <a:solidFill>
                  <a:schemeClr val="tx1"/>
                </a:solidFill>
                <a:cs typeface="B Homa" panose="00000400000000000000" pitchFamily="2" charset="-78"/>
              </a:rPr>
              <a:t>هسته فعالیت های بین المللی مدیریت شهری، </a:t>
            </a:r>
            <a:r>
              <a:rPr lang="en-US" altLang="ko-KR" dirty="0" smtClean="0">
                <a:solidFill>
                  <a:schemeClr val="tx1"/>
                </a:solidFill>
                <a:cs typeface="B Homa" panose="00000400000000000000" pitchFamily="2" charset="-78"/>
              </a:rPr>
              <a:t>“</a:t>
            </a:r>
            <a:r>
              <a:rPr lang="fa-IR" altLang="ko-KR" dirty="0" smtClean="0">
                <a:solidFill>
                  <a:schemeClr val="tx1"/>
                </a:solidFill>
                <a:cs typeface="B Homa" panose="00000400000000000000" pitchFamily="2" charset="-78"/>
              </a:rPr>
              <a:t>برنامه مدیریت شهری </a:t>
            </a:r>
            <a:r>
              <a:rPr lang="en-US" altLang="ko-KR" dirty="0" smtClean="0">
                <a:solidFill>
                  <a:schemeClr val="tx1"/>
                </a:solidFill>
                <a:cs typeface="B Homa" panose="00000400000000000000" pitchFamily="2" charset="-78"/>
              </a:rPr>
              <a:t>“</a:t>
            </a:r>
            <a:r>
              <a:rPr lang="fa-IR" altLang="ko-KR" dirty="0" smtClean="0">
                <a:solidFill>
                  <a:schemeClr val="tx1"/>
                </a:solidFill>
                <a:cs typeface="B Homa" panose="00000400000000000000" pitchFamily="2" charset="-78"/>
              </a:rPr>
              <a:t> است که بوسیله برنامه توسعه سازمان ملل بنیان نهاده شده است. این برنامه ازسوی مرکز سکونتگاه های بشری کهوابسته به سازمان ملل است ونیز بانک جهانی با هدف کمک به شهرهای بزرگ و کوچک کشور های در حال توسعه ، در بحث رشد اقتصادی، توسعه اجتماعی و از بین بردن فقر به رسمیت شناخته شده است.</a:t>
            </a:r>
          </a:p>
          <a:p>
            <a:pPr marL="342900" indent="-342900" algn="just">
              <a:buFont typeface="Arial" panose="020B0604020202020204" pitchFamily="34" charset="0"/>
              <a:buChar char="•"/>
            </a:pPr>
            <a:r>
              <a:rPr lang="fa-IR" altLang="ko-KR" dirty="0" smtClean="0">
                <a:solidFill>
                  <a:schemeClr val="tx1"/>
                </a:solidFill>
                <a:cs typeface="B Homa" panose="00000400000000000000" pitchFamily="2" charset="-78"/>
              </a:rPr>
              <a:t>تفاوت الگوهای جهانی مدیریت شهری در کشور های مختلف :</a:t>
            </a:r>
          </a:p>
          <a:p>
            <a:pPr marL="380990" indent="-380990" algn="just">
              <a:buFont typeface="Wingdings" panose="05000000000000000000" pitchFamily="2" charset="2"/>
              <a:buChar char="ü"/>
            </a:pPr>
            <a:endParaRPr lang="fa-IR" altLang="ko-KR" dirty="0">
              <a:solidFill>
                <a:schemeClr val="tx1"/>
              </a:solidFill>
              <a:cs typeface="B Homa" panose="00000400000000000000" pitchFamily="2" charset="-78"/>
            </a:endParaRPr>
          </a:p>
          <a:p>
            <a:pPr marL="380990" indent="-380990" algn="just">
              <a:buFont typeface="Wingdings" panose="05000000000000000000" pitchFamily="2" charset="2"/>
              <a:buChar char="ü"/>
            </a:pPr>
            <a:endParaRPr lang="fa-IR" altLang="ko-KR" dirty="0" smtClean="0">
              <a:solidFill>
                <a:schemeClr val="tx1"/>
              </a:solidFill>
              <a:cs typeface="B Homa" panose="00000400000000000000" pitchFamily="2" charset="-78"/>
            </a:endParaRPr>
          </a:p>
          <a:p>
            <a:pPr marL="380990" indent="-380990" algn="just">
              <a:buFont typeface="Wingdings" panose="05000000000000000000" pitchFamily="2" charset="2"/>
              <a:buChar char="ü"/>
            </a:pPr>
            <a:endParaRPr lang="fa-IR" altLang="ko-KR" dirty="0">
              <a:solidFill>
                <a:schemeClr val="tx1"/>
              </a:solidFill>
              <a:cs typeface="B Homa" panose="00000400000000000000" pitchFamily="2" charset="-78"/>
            </a:endParaRPr>
          </a:p>
          <a:p>
            <a:pPr marL="380990" indent="-380990" algn="just">
              <a:buFont typeface="Wingdings" panose="05000000000000000000" pitchFamily="2" charset="2"/>
              <a:buChar char="ü"/>
            </a:pPr>
            <a:endParaRPr lang="fa-IR" altLang="ko-KR" dirty="0" smtClean="0">
              <a:solidFill>
                <a:schemeClr val="tx1"/>
              </a:solidFill>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156404163"/>
              </p:ext>
            </p:extLst>
          </p:nvPr>
        </p:nvGraphicFramePr>
        <p:xfrm>
          <a:off x="-1365245" y="2218994"/>
          <a:ext cx="5856651" cy="2547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38518" y="4766077"/>
            <a:ext cx="11664619" cy="1241622"/>
          </a:xfrm>
          <a:prstGeom prst="rect">
            <a:avLst/>
          </a:prstGeom>
          <a:noFill/>
        </p:spPr>
        <p:txBody>
          <a:bodyPr wrap="square" rtlCol="0">
            <a:spAutoFit/>
          </a:bodyPr>
          <a:lstStyle/>
          <a:p>
            <a:pPr marL="342900" indent="-342900" algn="just">
              <a:buFont typeface="Arial" panose="020B0604020202020204" pitchFamily="34" charset="0"/>
              <a:buChar char="•"/>
            </a:pPr>
            <a:r>
              <a:rPr lang="fa-IR" altLang="ko-KR" sz="1867" dirty="0">
                <a:cs typeface="B Homa" panose="00000400000000000000" pitchFamily="2" charset="-78"/>
              </a:rPr>
              <a:t>براساس برنامه مدیریت شهری که از سوی سازمان ملل مشخص شده است، 5محور برای کشور ها در قرن 21درنظر گرفته شده است:</a:t>
            </a:r>
          </a:p>
          <a:p>
            <a:pPr algn="r" rtl="1"/>
            <a:r>
              <a:rPr lang="fa-IR" altLang="ko-KR" sz="1867" dirty="0">
                <a:solidFill>
                  <a:srgbClr val="FF0000"/>
                </a:solidFill>
                <a:cs typeface="B Homa" panose="00000400000000000000" pitchFamily="2" charset="-78"/>
              </a:rPr>
              <a:t>1- مدیریت زمین شهری 2- مدیریت زیرساخت های شهری 3- مدیریت امور مالی شهرداری ها 4- مدیریت محیط زیست شهری 5- ریشه کن سازی فقر شهری</a:t>
            </a:r>
          </a:p>
          <a:p>
            <a:pPr marL="380990" indent="-380990">
              <a:buFont typeface="Wingdings" panose="05000000000000000000" pitchFamily="2" charset="2"/>
              <a:buChar char="ü"/>
            </a:pPr>
            <a:endParaRPr lang="en-US" sz="1867" dirty="0"/>
          </a:p>
        </p:txBody>
      </p:sp>
      <p:graphicFrame>
        <p:nvGraphicFramePr>
          <p:cNvPr id="9" name="Diagram 8"/>
          <p:cNvGraphicFramePr/>
          <p:nvPr>
            <p:extLst>
              <p:ext uri="{D42A27DB-BD31-4B8C-83A1-F6EECF244321}">
                <p14:modId xmlns:p14="http://schemas.microsoft.com/office/powerpoint/2010/main" val="411607402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5278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Graphic spid="7" grpId="0">
        <p:bldAsOne/>
      </p:bldGraphic>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35360" y="1892830"/>
            <a:ext cx="11329259" cy="2794633"/>
          </a:xfrm>
        </p:spPr>
        <p:txBody>
          <a:bodyPr>
            <a:normAutofit lnSpcReduction="10000"/>
          </a:bodyPr>
          <a:lstStyle/>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بافت فرسوده و مواجه با آن</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تنها25 درصد از زمین های رهاشده شهرستان متعلق به شهرداری است</a:t>
            </a:r>
          </a:p>
          <a:p>
            <a:pPr marL="228594" indent="-228594">
              <a:buFont typeface="Wingdings" panose="05000000000000000000" pitchFamily="2" charset="2"/>
              <a:buChar char="ü"/>
            </a:pPr>
            <a:endParaRPr lang="fa-IR" altLang="ko-KR" sz="1600" dirty="0">
              <a:solidFill>
                <a:schemeClr val="tx1"/>
              </a:solidFill>
              <a:cs typeface="B Homa" panose="00000400000000000000" pitchFamily="2" charset="-78"/>
            </a:endParaRP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بیش از 40.000مسکن خالی وجود دارد که 20میلیون دلار هزینه های تعمیر و نگهداری سالانه آن میباشد.</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فیلادلفیا شهری با تراکم ترافیکی بالاست</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دارای تعرفه بیمه ای بسیار زیاد است . متوسط تعرفه سالانه: 4076دلار</a:t>
            </a:r>
          </a:p>
          <a:p>
            <a:pPr marL="228594" indent="-228594">
              <a:buFont typeface="Wingdings" panose="05000000000000000000" pitchFamily="2" charset="2"/>
              <a:buChar char="ü"/>
            </a:pPr>
            <a:r>
              <a:rPr lang="fa-IR" altLang="ko-KR" sz="1600" dirty="0">
                <a:solidFill>
                  <a:schemeClr val="tx1"/>
                </a:solidFill>
                <a:cs typeface="B Homa" panose="00000400000000000000" pitchFamily="2" charset="-78"/>
              </a:rPr>
              <a:t>هزینه صدمات شخصی نیز نسبت به سایر شهرهای دیگر بالاست</a:t>
            </a:r>
          </a:p>
          <a:p>
            <a:pPr marL="228594" indent="-228594">
              <a:buFont typeface="Wingdings" panose="05000000000000000000" pitchFamily="2" charset="2"/>
              <a:buChar char="ü"/>
            </a:pPr>
            <a:endParaRPr lang="fa-IR" altLang="ko-KR" sz="1600" dirty="0">
              <a:solidFill>
                <a:schemeClr val="tx1"/>
              </a:solidFill>
              <a:cs typeface="B Homa" panose="00000400000000000000" pitchFamily="2" charset="-78"/>
            </a:endParaRPr>
          </a:p>
        </p:txBody>
      </p:sp>
      <p:sp>
        <p:nvSpPr>
          <p:cNvPr id="9" name="TextBox 8"/>
          <p:cNvSpPr txBox="1"/>
          <p:nvPr/>
        </p:nvSpPr>
        <p:spPr>
          <a:xfrm>
            <a:off x="6960096" y="1220755"/>
            <a:ext cx="4704523" cy="379656"/>
          </a:xfrm>
          <a:prstGeom prst="rect">
            <a:avLst/>
          </a:prstGeom>
          <a:noFill/>
        </p:spPr>
        <p:txBody>
          <a:bodyPr wrap="square" rtlCol="0">
            <a:spAutoFit/>
          </a:bodyPr>
          <a:lstStyle/>
          <a:p>
            <a:pPr algn="r" rtl="1"/>
            <a:r>
              <a:rPr lang="fa-IR" sz="1867" b="1" dirty="0">
                <a:solidFill>
                  <a:srgbClr val="FF0000"/>
                </a:solidFill>
                <a:cs typeface="B Homa" panose="00000400000000000000" pitchFamily="2" charset="-78"/>
              </a:rPr>
              <a:t>مهمترین چالش های مدیریت شهری در فیلادلفیا</a:t>
            </a:r>
            <a:endParaRPr lang="en-US" sz="1867" b="1" dirty="0">
              <a:solidFill>
                <a:srgbClr val="FF0000"/>
              </a:solidFill>
              <a:cs typeface="B Homa"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71" y="2001210"/>
            <a:ext cx="3870457" cy="25778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8" name="Diagram 7"/>
          <p:cNvGraphicFramePr/>
          <p:nvPr>
            <p:extLst>
              <p:ext uri="{D42A27DB-BD31-4B8C-83A1-F6EECF244321}">
                <p14:modId xmlns:p14="http://schemas.microsoft.com/office/powerpoint/2010/main" val="3757045310"/>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305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1000"/>
                                        <p:tgtEl>
                                          <p:spTgt spid="5">
                                            <p:txEl>
                                              <p:pRg st="1" end="1"/>
                                            </p:txEl>
                                          </p:spTgt>
                                        </p:tgtEl>
                                      </p:cBhvr>
                                    </p:animEffect>
                                    <p:anim calcmode="lin" valueType="num">
                                      <p:cBhvr>
                                        <p:cTn id="2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xEl>
                                              <p:pRg st="6" end="6"/>
                                            </p:txEl>
                                          </p:spTgt>
                                        </p:tgtEl>
                                        <p:attrNameLst>
                                          <p:attrName>style.visibility</p:attrName>
                                        </p:attrNameLst>
                                      </p:cBhvr>
                                      <p:to>
                                        <p:strVal val="visible"/>
                                      </p:to>
                                    </p:set>
                                    <p:animEffect transition="in" filter="fade">
                                      <p:cBhvr>
                                        <p:cTn id="56" dur="1000"/>
                                        <p:tgtEl>
                                          <p:spTgt spid="5">
                                            <p:txEl>
                                              <p:pRg st="6" end="6"/>
                                            </p:txEl>
                                          </p:spTgt>
                                        </p:tgtEl>
                                      </p:cBhvr>
                                    </p:animEffect>
                                    <p:anim calcmode="lin" valueType="num">
                                      <p:cBhvr>
                                        <p:cTn id="57"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0638" y="1316766"/>
            <a:ext cx="11329259" cy="614197"/>
          </a:xfrm>
        </p:spPr>
        <p:txBody>
          <a:bodyPr/>
          <a:lstStyle/>
          <a:p>
            <a:pPr algn="r" rtl="1"/>
            <a:r>
              <a:rPr lang="fa-IR" sz="2400" b="1" dirty="0">
                <a:solidFill>
                  <a:srgbClr val="FF0000"/>
                </a:solidFill>
                <a:cs typeface="B Homa" panose="00000400000000000000" pitchFamily="2" charset="-78"/>
              </a:rPr>
              <a:t>مدیریت شهری و شهرداریها در جهان</a:t>
            </a:r>
            <a:endParaRPr lang="en-US" sz="2400" b="1" dirty="0">
              <a:solidFill>
                <a:srgbClr val="FF0000"/>
              </a:solidFill>
              <a:cs typeface="B Homa" panose="00000400000000000000" pitchFamily="2" charset="-78"/>
            </a:endParaRPr>
          </a:p>
        </p:txBody>
      </p:sp>
      <p:sp>
        <p:nvSpPr>
          <p:cNvPr id="5" name="Content Placeholder 4"/>
          <p:cNvSpPr>
            <a:spLocks noGrp="1"/>
          </p:cNvSpPr>
          <p:nvPr>
            <p:ph idx="10"/>
          </p:nvPr>
        </p:nvSpPr>
        <p:spPr/>
        <p:txBody>
          <a:bodyPr/>
          <a:lstStyle/>
          <a:p>
            <a:pPr marL="380990" indent="-380990" algn="just">
              <a:buFont typeface="Wingdings" panose="05000000000000000000" pitchFamily="2" charset="2"/>
              <a:buChar char="ü"/>
            </a:pPr>
            <a:r>
              <a:rPr lang="fa-IR" altLang="ko-KR" dirty="0" smtClean="0">
                <a:solidFill>
                  <a:schemeClr val="tx1"/>
                </a:solidFill>
                <a:cs typeface="B Homa" panose="00000400000000000000" pitchFamily="2" charset="-78"/>
              </a:rPr>
              <a:t>مهمترین واصلی ترین سازمانی که مسئولیت مدیریت شهر را مستقیما برعهده دارد«شهرداری» است. شهرداری به عنوان یکی از بارزترین نمونه های نهادمحلی، سازمانی است در محدوده شهر برای رفع نیازهای مردم همان محل تشکیل میگردد.</a:t>
            </a:r>
          </a:p>
          <a:p>
            <a:pPr marL="380990" indent="-380990" algn="just">
              <a:buFont typeface="Wingdings" panose="05000000000000000000" pitchFamily="2" charset="2"/>
              <a:buChar char="ü"/>
            </a:pPr>
            <a:r>
              <a:rPr lang="fa-IR" altLang="ko-KR" dirty="0" smtClean="0">
                <a:solidFill>
                  <a:schemeClr val="tx1"/>
                </a:solidFill>
                <a:cs typeface="B Homa" panose="00000400000000000000" pitchFamily="2" charset="-78"/>
              </a:rPr>
              <a:t>شهرداری ها از طرفی مسئول انجام و تامین قسمتی از نیازمندی های محلی شدند و از طرف دیگر کارشناس و راهنمای شهر شناخته شدند و سمت مشاور و نمایندگی دولت را در امور رفاهی و محلی پیداکردند.</a:t>
            </a:r>
          </a:p>
        </p:txBody>
      </p:sp>
      <p:graphicFrame>
        <p:nvGraphicFramePr>
          <p:cNvPr id="8" name="Diagram 7"/>
          <p:cNvGraphicFramePr/>
          <p:nvPr>
            <p:extLst>
              <p:ext uri="{D42A27DB-BD31-4B8C-83A1-F6EECF244321}">
                <p14:modId xmlns:p14="http://schemas.microsoft.com/office/powerpoint/2010/main" val="806916539"/>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516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039" y="1316766"/>
            <a:ext cx="11329259" cy="614197"/>
          </a:xfrm>
        </p:spPr>
        <p:txBody>
          <a:bodyPr/>
          <a:lstStyle/>
          <a:p>
            <a:pPr lvl="0" algn="r" rtl="1"/>
            <a:r>
              <a:rPr lang="fa-IR" b="1" dirty="0" smtClean="0">
                <a:solidFill>
                  <a:srgbClr val="FF0000"/>
                </a:solidFill>
                <a:cs typeface="B Homa" panose="00000400000000000000" pitchFamily="2" charset="-78"/>
              </a:rPr>
              <a:t>بررسی نظام مدیریت شهری ایران</a:t>
            </a:r>
            <a:endParaRPr lang="en-US" b="1" dirty="0">
              <a:solidFill>
                <a:srgbClr val="FF0000"/>
              </a:solidFill>
              <a:cs typeface="B Homa" panose="00000400000000000000" pitchFamily="2" charset="-78"/>
            </a:endParaRPr>
          </a:p>
        </p:txBody>
      </p:sp>
      <p:sp>
        <p:nvSpPr>
          <p:cNvPr id="5" name="Content Placeholder 4"/>
          <p:cNvSpPr>
            <a:spLocks noGrp="1"/>
          </p:cNvSpPr>
          <p:nvPr>
            <p:ph idx="10"/>
          </p:nvPr>
        </p:nvSpPr>
        <p:spPr/>
        <p:txBody>
          <a:bodyPr>
            <a:normAutofit lnSpcReduction="10000"/>
          </a:bodyPr>
          <a:lstStyle/>
          <a:p>
            <a:pPr marL="380990" indent="-380990" algn="just">
              <a:buFont typeface="Wingdings" panose="05000000000000000000" pitchFamily="2" charset="2"/>
              <a:buChar char="ü"/>
            </a:pPr>
            <a:r>
              <a:rPr lang="fa-IR" altLang="ko-KR" dirty="0" smtClean="0">
                <a:cs typeface="B Homa" panose="00000400000000000000" pitchFamily="2" charset="-78"/>
              </a:rPr>
              <a:t>در ایران نظام مدیریت و برنامه ریزی شهری در ارتباط نزدیک با دولت مرکزی قراردارد . بدین معنی که تدوین سیاست های کلی نظام مدیریت شهری ، نظارت و کنترل وضعیت شهرها توسط سلسله مراتبی دولت مرکزی صورت گرفته و شهرداری نقش نمایندگی دولت با حیطه اختیارات محدود را دارد.</a:t>
            </a:r>
          </a:p>
          <a:p>
            <a:pPr marL="380990" indent="-380990" algn="just">
              <a:buFont typeface="Wingdings" panose="05000000000000000000" pitchFamily="2" charset="2"/>
              <a:buChar char="ü"/>
            </a:pPr>
            <a:r>
              <a:rPr lang="fa-IR" altLang="ko-KR" dirty="0" smtClean="0">
                <a:cs typeface="B Homa" panose="00000400000000000000" pitchFamily="2" charset="-78"/>
              </a:rPr>
              <a:t>در واقع نظام مدیریت شهری ایران ، مدیریت شهری قانونی است .</a:t>
            </a:r>
          </a:p>
          <a:p>
            <a:pPr marL="380990" indent="-380990" algn="just">
              <a:buFont typeface="Wingdings" panose="05000000000000000000" pitchFamily="2" charset="2"/>
              <a:buChar char="ü"/>
            </a:pPr>
            <a:r>
              <a:rPr lang="fa-IR" dirty="0">
                <a:solidFill>
                  <a:schemeClr val="tx1"/>
                </a:solidFill>
                <a:cs typeface="B Homa" panose="00000400000000000000" pitchFamily="2" charset="-78"/>
              </a:rPr>
              <a:t>بر اساس قانون شورا ها( ماده 71) انتخاب شهردار در حیطه اختیارات شورای شهر است و شهردار نمی تواند هم زمان عضو شورای شهر باشد و شورا می تواند هر زمانی  که بخواهد با رعایت مقررات ، شهردار را برکنار کند</a:t>
            </a:r>
            <a:r>
              <a:rPr lang="fa-IR" dirty="0" smtClean="0">
                <a:solidFill>
                  <a:schemeClr val="tx1"/>
                </a:solidFill>
                <a:cs typeface="B Homa" panose="00000400000000000000" pitchFamily="2" charset="-78"/>
              </a:rPr>
              <a:t>.</a:t>
            </a:r>
          </a:p>
          <a:p>
            <a:pPr marL="380990" indent="-380990" algn="just">
              <a:buFont typeface="Wingdings" panose="05000000000000000000" pitchFamily="2" charset="2"/>
              <a:buChar char="ü"/>
            </a:pPr>
            <a:r>
              <a:rPr lang="fa-IR" altLang="ko-KR" dirty="0" smtClean="0">
                <a:solidFill>
                  <a:schemeClr val="tx1"/>
                </a:solidFill>
                <a:cs typeface="B Homa" panose="00000400000000000000" pitchFamily="2" charset="-78"/>
              </a:rPr>
              <a:t>شهرداری نهادی غیرانتفاعی و به عنوان متولی رسیدگی به امور ساخت و ساز ، نظافت محیط شهر ، حمل و نقل ، اجرای طرح های مصوب شورای شهر بوده و از تعدادی سازمان محلی زیر مجموعه خود تشکیل شده است.</a:t>
            </a:r>
          </a:p>
          <a:p>
            <a:pPr marL="380990" indent="-380990" algn="just">
              <a:buFont typeface="Wingdings" panose="05000000000000000000" pitchFamily="2" charset="2"/>
              <a:buChar char="ü"/>
            </a:pPr>
            <a:r>
              <a:rPr lang="fa-IR" altLang="ko-KR" dirty="0" smtClean="0">
                <a:solidFill>
                  <a:schemeClr val="tx1"/>
                </a:solidFill>
                <a:cs typeface="B Homa" panose="00000400000000000000" pitchFamily="2" charset="-78"/>
              </a:rPr>
              <a:t>شهردار هر 4سال یکبار توسط شورای شهر (متشکل از منتخبان مستقیم مردم) انتخاب و تحت نظارت آن فعالیت میکند.</a:t>
            </a:r>
          </a:p>
          <a:p>
            <a:pPr marL="380990" indent="-380990" algn="just">
              <a:buFont typeface="Wingdings" panose="05000000000000000000" pitchFamily="2" charset="2"/>
              <a:buChar char="ü"/>
            </a:pPr>
            <a:r>
              <a:rPr lang="fa-IR" altLang="ko-KR" dirty="0" smtClean="0">
                <a:solidFill>
                  <a:schemeClr val="tx1"/>
                </a:solidFill>
                <a:cs typeface="B Homa" panose="00000400000000000000" pitchFamily="2" charset="-78"/>
              </a:rPr>
              <a:t>بودجه شهر توسط شهرداری تهیه و به تصویب شورای شهر میرسد.</a:t>
            </a:r>
          </a:p>
          <a:p>
            <a:pPr marL="380990" indent="-380990" algn="just">
              <a:buFont typeface="Wingdings" panose="05000000000000000000" pitchFamily="2" charset="2"/>
              <a:buChar char="ü"/>
            </a:pPr>
            <a:endParaRPr lang="ko-KR" altLang="en-US" dirty="0">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2528934131"/>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133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19403" y="1220755"/>
            <a:ext cx="11329259" cy="3994316"/>
          </a:xfrm>
        </p:spPr>
        <p:txBody>
          <a:bodyPr/>
          <a:lstStyle/>
          <a:p>
            <a:pPr marL="380990" indent="-380990">
              <a:buFont typeface="Wingdings" panose="05000000000000000000" pitchFamily="2" charset="2"/>
              <a:buChar char="ü"/>
            </a:pPr>
            <a:r>
              <a:rPr lang="fa-IR" sz="1600" dirty="0">
                <a:cs typeface="B Homa" panose="00000400000000000000" pitchFamily="2" charset="-78"/>
              </a:rPr>
              <a:t>در ایران، دولت مرکزی و هیأت دولت وظایف و اختیارات زیر را در ارتباط با سازمانهای محلی به عهده دارند:</a:t>
            </a:r>
            <a:br>
              <a:rPr lang="fa-IR" sz="1600" dirty="0">
                <a:cs typeface="B Homa" panose="00000400000000000000" pitchFamily="2" charset="-78"/>
              </a:rPr>
            </a:br>
            <a:r>
              <a:rPr lang="fa-IR" sz="1600" dirty="0">
                <a:cs typeface="B Homa" panose="00000400000000000000" pitchFamily="2" charset="-78"/>
              </a:rPr>
              <a:t>ـ حق ایجاد و انحلال سازمانهای محلی.</a:t>
            </a:r>
            <a:br>
              <a:rPr lang="fa-IR" sz="1600" dirty="0">
                <a:cs typeface="B Homa" panose="00000400000000000000" pitchFamily="2" charset="-78"/>
              </a:rPr>
            </a:br>
            <a:r>
              <a:rPr lang="fa-IR" sz="1600" dirty="0">
                <a:cs typeface="B Homa" panose="00000400000000000000" pitchFamily="2" charset="-78"/>
              </a:rPr>
              <a:t>ـ حق تصویب، تأیید اعتراض و رد مصوبات شوراهای محلی.</a:t>
            </a:r>
            <a:br>
              <a:rPr lang="fa-IR" sz="1600" dirty="0">
                <a:cs typeface="B Homa" panose="00000400000000000000" pitchFamily="2" charset="-78"/>
              </a:rPr>
            </a:br>
            <a:r>
              <a:rPr lang="fa-IR" sz="1600" dirty="0">
                <a:cs typeface="B Homa" panose="00000400000000000000" pitchFamily="2" charset="-78"/>
              </a:rPr>
              <a:t>ـ حق نظارت بر سازمانهای محلی از طریق وضع و ابلاغ قوانین و مقررات و تصویب تأیید پاره‌ای از طرحها و مصوبات.</a:t>
            </a:r>
            <a:br>
              <a:rPr lang="fa-IR" sz="1600" dirty="0">
                <a:cs typeface="B Homa" panose="00000400000000000000" pitchFamily="2" charset="-78"/>
              </a:rPr>
            </a:br>
            <a:r>
              <a:rPr lang="fa-IR" sz="1600" dirty="0">
                <a:cs typeface="B Homa" panose="00000400000000000000" pitchFamily="2" charset="-78"/>
              </a:rPr>
              <a:t>ـ نمایندگی و قائم مقامی شوراهای محلی در صورت انحلال و عدم حضور انها.</a:t>
            </a:r>
            <a:br>
              <a:rPr lang="fa-IR" sz="1600" dirty="0">
                <a:cs typeface="B Homa" panose="00000400000000000000" pitchFamily="2" charset="-78"/>
              </a:rPr>
            </a:br>
            <a:r>
              <a:rPr lang="fa-IR" sz="1600" dirty="0">
                <a:cs typeface="B Homa" panose="00000400000000000000" pitchFamily="2" charset="-78"/>
              </a:rPr>
              <a:t>ـ تحقیق در نحوه اجرای برنامه های محلی و نظارتهای اداری و ارشاد و راهنمایی.</a:t>
            </a:r>
            <a:br>
              <a:rPr lang="fa-IR" sz="1600" dirty="0">
                <a:cs typeface="B Homa" panose="00000400000000000000" pitchFamily="2" charset="-78"/>
              </a:rPr>
            </a:br>
            <a:r>
              <a:rPr lang="fa-IR" sz="1600" dirty="0">
                <a:cs typeface="B Homa" panose="00000400000000000000" pitchFamily="2" charset="-78"/>
              </a:rPr>
              <a:t>ـ مطالعه در مورد مشکلات محلی و اقدام در رفع ان.</a:t>
            </a:r>
            <a:br>
              <a:rPr lang="fa-IR" sz="1600" dirty="0">
                <a:cs typeface="B Homa" panose="00000400000000000000" pitchFamily="2" charset="-78"/>
              </a:rPr>
            </a:br>
            <a:r>
              <a:rPr lang="fa-IR" sz="1600" dirty="0">
                <a:cs typeface="B Homa" panose="00000400000000000000" pitchFamily="2" charset="-78"/>
              </a:rPr>
              <a:t>ـ موافقت با استقراض و همچنین اعطای کمک مالی مشروط.</a:t>
            </a:r>
          </a:p>
          <a:p>
            <a:pPr marL="380990" indent="-380990">
              <a:buFont typeface="Wingdings" panose="05000000000000000000" pitchFamily="2" charset="2"/>
              <a:buChar char="ü"/>
            </a:pPr>
            <a:r>
              <a:rPr lang="fa-IR" sz="1600" dirty="0">
                <a:cs typeface="B Homa" panose="00000400000000000000" pitchFamily="2" charset="-78"/>
              </a:rPr>
              <a:t>انجام این وظایف از طریق عناصر زیر متحقق می شود:</a:t>
            </a:r>
            <a:endParaRPr lang="en-US" sz="1600" dirty="0">
              <a:cs typeface="B Homa" panose="00000400000000000000" pitchFamily="2" charset="-78"/>
            </a:endParaRPr>
          </a:p>
          <a:p>
            <a:pPr algn="r" rtl="1"/>
            <a:endParaRPr lang="fa-IR" sz="1600" dirty="0">
              <a:cs typeface="B Homa" panose="00000400000000000000" pitchFamily="2" charset="-78"/>
            </a:endParaRPr>
          </a:p>
          <a:p>
            <a:pPr algn="r" rtl="1"/>
            <a:endParaRPr lang="fa-IR" altLang="ko-KR" sz="1600" dirty="0">
              <a:solidFill>
                <a:schemeClr val="tx1"/>
              </a:solidFill>
              <a:cs typeface="B Homa" panose="00000400000000000000" pitchFamily="2" charset="-78"/>
            </a:endParaRPr>
          </a:p>
        </p:txBody>
      </p:sp>
      <p:graphicFrame>
        <p:nvGraphicFramePr>
          <p:cNvPr id="8" name="Diagram 7"/>
          <p:cNvGraphicFramePr/>
          <p:nvPr>
            <p:extLst>
              <p:ext uri="{D42A27DB-BD31-4B8C-83A1-F6EECF244321}">
                <p14:modId xmlns:p14="http://schemas.microsoft.com/office/powerpoint/2010/main" val="3421336945"/>
              </p:ext>
            </p:extLst>
          </p:nvPr>
        </p:nvGraphicFramePr>
        <p:xfrm>
          <a:off x="1043224" y="1028735"/>
          <a:ext cx="9755404" cy="4835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2041246118"/>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222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Graphic spid="8"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98507" y="1290374"/>
            <a:ext cx="9217024" cy="614197"/>
          </a:xfrm>
        </p:spPr>
        <p:txBody>
          <a:bodyPr/>
          <a:lstStyle/>
          <a:p>
            <a:pPr lvl="0" algn="r" rtl="1"/>
            <a:r>
              <a:rPr lang="fa-IR" b="1" dirty="0" smtClean="0">
                <a:solidFill>
                  <a:srgbClr val="FF0000"/>
                </a:solidFill>
                <a:cs typeface="B Homa" panose="00000400000000000000" pitchFamily="2" charset="-78"/>
              </a:rPr>
              <a:t>بررسی نظام مدیریت شهری تهران</a:t>
            </a:r>
            <a:endParaRPr lang="en-US" b="1" dirty="0">
              <a:solidFill>
                <a:srgbClr val="FF0000"/>
              </a:solidFill>
              <a:cs typeface="B Homa" panose="00000400000000000000" pitchFamily="2" charset="-78"/>
            </a:endParaRPr>
          </a:p>
        </p:txBody>
      </p:sp>
      <p:sp>
        <p:nvSpPr>
          <p:cNvPr id="5" name="Content Placeholder 4"/>
          <p:cNvSpPr>
            <a:spLocks noGrp="1"/>
          </p:cNvSpPr>
          <p:nvPr>
            <p:ph idx="10"/>
          </p:nvPr>
        </p:nvSpPr>
        <p:spPr>
          <a:xfrm>
            <a:off x="1830422" y="2192602"/>
            <a:ext cx="9998901" cy="3994316"/>
          </a:xfrm>
        </p:spPr>
        <p:txBody>
          <a:bodyPr/>
          <a:lstStyle/>
          <a:p>
            <a:pPr marL="380990" indent="-380990" algn="just">
              <a:buFont typeface="Wingdings" panose="05000000000000000000" pitchFamily="2" charset="2"/>
              <a:buChar char="ü"/>
            </a:pPr>
            <a:r>
              <a:rPr lang="fa-IR" sz="1600" dirty="0">
                <a:solidFill>
                  <a:schemeClr val="tx1"/>
                </a:solidFill>
                <a:cs typeface="B Homa" panose="00000400000000000000" pitchFamily="2" charset="-78"/>
              </a:rPr>
              <a:t>بزرگ‌ترین شهر و پایتخت ایران، مرکز استان تهران و شهرستان تهران است. جمعیّت شهر تهران طبق سرشماری سال (۱۳۹۵) بالغ بر ۸٬۶۹۳٬۷۰۶ نفر و مساحت ۷۳۰ کیلومتر مربّع است.</a:t>
            </a:r>
            <a:r>
              <a:rPr lang="fa-IR" sz="1600" dirty="0"/>
              <a:t> بیست و پنجمین شهر پرجمعیّت و بیست و هفتمین شهر بزرگ جهان به‌شمار می‌آید</a:t>
            </a:r>
          </a:p>
          <a:p>
            <a:pPr marL="380990" indent="-380990" algn="just">
              <a:buFont typeface="Wingdings" panose="05000000000000000000" pitchFamily="2" charset="2"/>
              <a:buChar char="ü"/>
            </a:pPr>
            <a:r>
              <a:rPr lang="fa-IR" sz="1600" dirty="0">
                <a:cs typeface="B Homa" panose="00000400000000000000" pitchFamily="2" charset="-78"/>
              </a:rPr>
              <a:t>شهرداری تهران سازمانی غیردولتی‌است که در ۱۲ خرداد ۱۲۸۶ خ تأسیس شد و ادارهٔ شهر تهران را به عهده دارد. مسئولیت ادارهٔ این سازمان با شهردار تهران است که پیش از این با حکم وزیرکشور منصوب می‌گردید ولی اکنون با حکم شورای شهرتهران انتخاب می‌شود</a:t>
            </a:r>
            <a:endParaRPr lang="fa-IR" sz="1600" dirty="0">
              <a:solidFill>
                <a:schemeClr val="tx1"/>
              </a:solidFill>
              <a:cs typeface="B Homa" panose="00000400000000000000" pitchFamily="2" charset="-78"/>
            </a:endParaRPr>
          </a:p>
          <a:p>
            <a:pPr algn="just" rtl="1"/>
            <a:endParaRPr lang="ko-KR" altLang="en-US" sz="1600" dirty="0">
              <a:solidFill>
                <a:schemeClr val="tx1"/>
              </a:solidFill>
              <a:cs typeface="B Homa" panose="00000400000000000000" pitchFamily="2" charset="-78"/>
            </a:endParaRPr>
          </a:p>
        </p:txBody>
      </p:sp>
      <p:sp>
        <p:nvSpPr>
          <p:cNvPr id="8" name="Flowchart: Alternate Process 7"/>
          <p:cNvSpPr/>
          <p:nvPr/>
        </p:nvSpPr>
        <p:spPr>
          <a:xfrm>
            <a:off x="4945358" y="1607906"/>
            <a:ext cx="2700469" cy="558304"/>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fa-IR" sz="1467" b="1" dirty="0">
                <a:solidFill>
                  <a:schemeClr val="tx1"/>
                </a:solidFill>
                <a:cs typeface="B Homa" panose="00000400000000000000" pitchFamily="2" charset="-78"/>
              </a:rPr>
              <a:t>ساختار سازمانی شورای شهر تهران </a:t>
            </a:r>
            <a:endParaRPr lang="fa-IR" sz="1467" dirty="0">
              <a:solidFill>
                <a:schemeClr val="tx1"/>
              </a:solidFill>
            </a:endParaRPr>
          </a:p>
        </p:txBody>
      </p:sp>
      <p:sp>
        <p:nvSpPr>
          <p:cNvPr id="9" name="Rounded Rectangle 8"/>
          <p:cNvSpPr/>
          <p:nvPr/>
        </p:nvSpPr>
        <p:spPr>
          <a:xfrm>
            <a:off x="4638606" y="2300202"/>
            <a:ext cx="3313972" cy="487197"/>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just" rtl="1">
              <a:buNone/>
            </a:pPr>
            <a:r>
              <a:rPr lang="fa-IR" sz="1467" b="1" dirty="0"/>
              <a:t> </a:t>
            </a:r>
            <a:r>
              <a:rPr lang="fa-IR" sz="1867" b="1" dirty="0">
                <a:cs typeface="B Homa" panose="00000400000000000000" pitchFamily="2" charset="-78"/>
              </a:rPr>
              <a:t>تشکیلات شورای اسلامی شهر تهران </a:t>
            </a:r>
            <a:endParaRPr lang="en-US" sz="1867" b="1" dirty="0">
              <a:cs typeface="B Homa" panose="00000400000000000000" pitchFamily="2" charset="-78"/>
            </a:endParaRPr>
          </a:p>
        </p:txBody>
      </p:sp>
      <p:sp>
        <p:nvSpPr>
          <p:cNvPr id="10" name="Rounded Rectangle 9"/>
          <p:cNvSpPr/>
          <p:nvPr/>
        </p:nvSpPr>
        <p:spPr>
          <a:xfrm>
            <a:off x="6938907" y="2896346"/>
            <a:ext cx="4416491" cy="684245"/>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fa-IR" sz="1467" b="1" dirty="0">
                <a:cs typeface="B Homa" panose="00000400000000000000" pitchFamily="2" charset="-78"/>
              </a:rPr>
              <a:t>بر اساس اختیارات قانونی خود و بر اساس آیین نامه   داخلی خود</a:t>
            </a:r>
            <a:endParaRPr lang="fa-IR" sz="1467" dirty="0"/>
          </a:p>
        </p:txBody>
      </p:sp>
      <p:sp>
        <p:nvSpPr>
          <p:cNvPr id="11" name="Rounded Rectangle 10"/>
          <p:cNvSpPr/>
          <p:nvPr/>
        </p:nvSpPr>
        <p:spPr>
          <a:xfrm>
            <a:off x="1447865" y="2915634"/>
            <a:ext cx="4968213" cy="708335"/>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just" rtl="1"/>
            <a:r>
              <a:rPr lang="fa-IR" sz="1467" b="1" dirty="0">
                <a:cs typeface="B Homa" panose="00000400000000000000" pitchFamily="2" charset="-78"/>
              </a:rPr>
              <a:t>به استناد ماده</a:t>
            </a:r>
            <a:r>
              <a:rPr lang="en-US" sz="1467" b="1" dirty="0">
                <a:cs typeface="B Homa" panose="00000400000000000000" pitchFamily="2" charset="-78"/>
              </a:rPr>
              <a:t> 14 </a:t>
            </a:r>
            <a:r>
              <a:rPr lang="fa-IR" sz="1467" b="1" dirty="0">
                <a:cs typeface="B Homa" panose="00000400000000000000" pitchFamily="2" charset="-78"/>
              </a:rPr>
              <a:t>آیین نامه اجرایی قانون شوراها مصوب هیئت دولت </a:t>
            </a:r>
            <a:endParaRPr lang="fa-IR" sz="1467" dirty="0"/>
          </a:p>
        </p:txBody>
      </p:sp>
      <p:sp>
        <p:nvSpPr>
          <p:cNvPr id="12" name="Rounded Rectangle 11"/>
          <p:cNvSpPr/>
          <p:nvPr/>
        </p:nvSpPr>
        <p:spPr>
          <a:xfrm>
            <a:off x="4786873" y="3758037"/>
            <a:ext cx="3614869" cy="482037"/>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fa-IR" sz="1467" b="1" dirty="0">
                <a:cs typeface="B Homa" panose="00000400000000000000" pitchFamily="2" charset="-78"/>
              </a:rPr>
              <a:t>و اقدام به تشکیل کمیسیون های مختلف نموده است</a:t>
            </a:r>
            <a:endParaRPr lang="fa-IR" sz="1467" dirty="0"/>
          </a:p>
        </p:txBody>
      </p:sp>
      <p:sp>
        <p:nvSpPr>
          <p:cNvPr id="13" name="Rounded Rectangle 12"/>
          <p:cNvSpPr/>
          <p:nvPr/>
        </p:nvSpPr>
        <p:spPr>
          <a:xfrm>
            <a:off x="3025144" y="4374142"/>
            <a:ext cx="7215584" cy="691445"/>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just" rtl="1"/>
            <a:r>
              <a:rPr lang="fa-IR" sz="1467" b="1" dirty="0">
                <a:cs typeface="B Homa" panose="00000400000000000000" pitchFamily="2" charset="-78"/>
              </a:rPr>
              <a:t>هر یک از کمیسیون های شورا دارای پنج  عضو بوده و اعضای شورا موظف به حضور در یک کمیسیون هستند</a:t>
            </a:r>
            <a:r>
              <a:rPr lang="en-US" sz="1467" b="1" dirty="0">
                <a:cs typeface="B Homa" panose="00000400000000000000" pitchFamily="2" charset="-78"/>
              </a:rPr>
              <a:t> </a:t>
            </a:r>
            <a:r>
              <a:rPr lang="en-US" sz="1467" dirty="0"/>
              <a:t>.</a:t>
            </a:r>
            <a:endParaRPr lang="fa-IR" sz="1467" dirty="0"/>
          </a:p>
        </p:txBody>
      </p:sp>
      <p:graphicFrame>
        <p:nvGraphicFramePr>
          <p:cNvPr id="14" name="Diagram 13"/>
          <p:cNvGraphicFramePr/>
          <p:nvPr>
            <p:extLst>
              <p:ext uri="{D42A27DB-BD31-4B8C-83A1-F6EECF244321}">
                <p14:modId xmlns:p14="http://schemas.microsoft.com/office/powerpoint/2010/main" val="3389644082"/>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446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bg/>
                                          </p:spTgt>
                                        </p:tgtEl>
                                        <p:attrNameLst>
                                          <p:attrName>style.visibility</p:attrName>
                                        </p:attrNameLst>
                                      </p:cBhvr>
                                      <p:to>
                                        <p:strVal val="visible"/>
                                      </p:to>
                                    </p:set>
                                    <p:animEffect transition="in" filter="fade">
                                      <p:cBhvr>
                                        <p:cTn id="28" dur="500"/>
                                        <p:tgtEl>
                                          <p:spTgt spid="8">
                                            <p:bg/>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bg/>
                                          </p:spTgt>
                                        </p:tgtEl>
                                        <p:attrNameLst>
                                          <p:attrName>style.visibility</p:attrName>
                                        </p:attrNameLst>
                                      </p:cBhvr>
                                      <p:to>
                                        <p:strVal val="visible"/>
                                      </p:to>
                                    </p:set>
                                    <p:animEffect transition="in" filter="fade">
                                      <p:cBhvr>
                                        <p:cTn id="38" dur="500"/>
                                        <p:tgtEl>
                                          <p:spTgt spid="9">
                                            <p:bg/>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Effect transition="in" filter="fade">
                                      <p:cBhvr>
                                        <p:cTn id="43" dur="500"/>
                                        <p:tgtEl>
                                          <p:spTgt spid="9">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1">
                                            <p:bg/>
                                          </p:spTgt>
                                        </p:tgtEl>
                                        <p:attrNameLst>
                                          <p:attrName>style.visibility</p:attrName>
                                        </p:attrNameLst>
                                      </p:cBhvr>
                                      <p:to>
                                        <p:strVal val="visible"/>
                                      </p:to>
                                    </p:set>
                                    <p:animEffect transition="in" filter="fade">
                                      <p:cBhvr>
                                        <p:cTn id="53" dur="500"/>
                                        <p:tgtEl>
                                          <p:spTgt spid="11">
                                            <p:bg/>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ppt_x"/>
                                          </p:val>
                                        </p:tav>
                                        <p:tav tm="100000">
                                          <p:val>
                                            <p:strVal val="#ppt_x"/>
                                          </p:val>
                                        </p:tav>
                                      </p:tavLst>
                                    </p:anim>
                                    <p:anim calcmode="lin" valueType="num">
                                      <p:cBhvr additive="base">
                                        <p:cTn id="6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wipe(down)">
                                      <p:cBhvr>
                                        <p:cTn id="69" dur="500"/>
                                        <p:tgtEl>
                                          <p:spTgt spid="13">
                                            <p:bg/>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wipe(down)">
                                      <p:cBhvr>
                                        <p:cTn id="7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P spid="8" grpId="0" build="p" animBg="1"/>
      <p:bldP spid="9" grpId="0" build="p" animBg="1"/>
      <p:bldP spid="10" grpId="0" animBg="1"/>
      <p:bldP spid="11" grpId="0" build="p" animBg="1"/>
      <p:bldP spid="12" grpId="0" animBg="1"/>
      <p:bldP spid="1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921174" y="1298343"/>
            <a:ext cx="5198368" cy="3994316"/>
          </a:xfrm>
        </p:spPr>
        <p:txBody>
          <a:bodyPr>
            <a:normAutofit/>
          </a:bodyPr>
          <a:lstStyle/>
          <a:p>
            <a:pPr marL="380990" indent="-380990" algn="just">
              <a:buFont typeface="Wingdings" panose="05000000000000000000" pitchFamily="2" charset="2"/>
              <a:buChar char="ü"/>
            </a:pPr>
            <a:r>
              <a:rPr lang="fa-IR" sz="2000" b="1" dirty="0">
                <a:solidFill>
                  <a:schemeClr val="tx1"/>
                </a:solidFill>
                <a:cs typeface="B Homa" panose="00000400000000000000" pitchFamily="2" charset="-78"/>
              </a:rPr>
              <a:t>کمیسیون های </a:t>
            </a:r>
            <a:r>
              <a:rPr lang="fa-IR" sz="2000" b="1" dirty="0" smtClean="0">
                <a:solidFill>
                  <a:schemeClr val="tx1"/>
                </a:solidFill>
                <a:cs typeface="B Homa" panose="00000400000000000000" pitchFamily="2" charset="-78"/>
              </a:rPr>
              <a:t>اصلی شورای </a:t>
            </a:r>
            <a:r>
              <a:rPr lang="fa-IR" sz="2000" b="1" dirty="0">
                <a:solidFill>
                  <a:schemeClr val="tx1"/>
                </a:solidFill>
                <a:cs typeface="B Homa" panose="00000400000000000000" pitchFamily="2" charset="-78"/>
              </a:rPr>
              <a:t>شهر </a:t>
            </a:r>
            <a:r>
              <a:rPr lang="fa-IR" sz="2000" b="1" dirty="0" smtClean="0">
                <a:solidFill>
                  <a:schemeClr val="tx1"/>
                </a:solidFill>
                <a:cs typeface="B Homa" panose="00000400000000000000" pitchFamily="2" charset="-78"/>
              </a:rPr>
              <a:t>تهران</a:t>
            </a:r>
            <a:endParaRPr lang="fa-IR" sz="2000" dirty="0" smtClean="0">
              <a:solidFill>
                <a:schemeClr val="tx1"/>
              </a:solidFill>
              <a:cs typeface="B Homa" panose="00000400000000000000" pitchFamily="2" charset="-78"/>
            </a:endParaRPr>
          </a:p>
          <a:p>
            <a:pPr algn="r" rtl="1">
              <a:buFont typeface="Wingdings" pitchFamily="2" charset="2"/>
              <a:buChar char="q"/>
            </a:pPr>
            <a:r>
              <a:rPr lang="fa-IR" sz="2000" dirty="0">
                <a:solidFill>
                  <a:schemeClr val="tx1"/>
                </a:solidFill>
                <a:cs typeface="B Homa" panose="00000400000000000000" pitchFamily="2" charset="-78"/>
              </a:rPr>
              <a:t>کمیسیون توسعه و عمران </a:t>
            </a:r>
            <a:endParaRPr lang="fa-IR" sz="2000" dirty="0" smtClean="0">
              <a:solidFill>
                <a:schemeClr val="tx1"/>
              </a:solidFill>
              <a:cs typeface="B Homa" panose="00000400000000000000" pitchFamily="2" charset="-78"/>
            </a:endParaRPr>
          </a:p>
          <a:p>
            <a:pPr algn="r" rtl="1">
              <a:buFont typeface="Wingdings" pitchFamily="2" charset="2"/>
              <a:buChar char="q"/>
            </a:pPr>
            <a:r>
              <a:rPr lang="fa-IR" sz="2000" dirty="0">
                <a:solidFill>
                  <a:schemeClr val="tx1"/>
                </a:solidFill>
                <a:cs typeface="B Homa" panose="00000400000000000000" pitchFamily="2" charset="-78"/>
              </a:rPr>
              <a:t>کمیسیون اقتصادی ،برنامه و بودجه و حقوقی </a:t>
            </a:r>
            <a:endParaRPr lang="fa-IR" sz="2000" dirty="0" smtClean="0">
              <a:solidFill>
                <a:schemeClr val="tx1"/>
              </a:solidFill>
              <a:cs typeface="B Homa" panose="00000400000000000000" pitchFamily="2" charset="-78"/>
            </a:endParaRPr>
          </a:p>
          <a:p>
            <a:pPr algn="r" rtl="1">
              <a:buFont typeface="Wingdings" pitchFamily="2" charset="2"/>
              <a:buChar char="q"/>
            </a:pPr>
            <a:r>
              <a:rPr lang="fa-IR" sz="2000" dirty="0">
                <a:solidFill>
                  <a:schemeClr val="tx1"/>
                </a:solidFill>
                <a:cs typeface="B Homa" panose="00000400000000000000" pitchFamily="2" charset="-78"/>
              </a:rPr>
              <a:t>کمیسیون فرهنگی </a:t>
            </a:r>
            <a:r>
              <a:rPr lang="fa-IR" sz="2000" dirty="0" smtClean="0">
                <a:solidFill>
                  <a:schemeClr val="tx1"/>
                </a:solidFill>
                <a:cs typeface="B Homa" panose="00000400000000000000" pitchFamily="2" charset="-78"/>
              </a:rPr>
              <a:t>،اجتماعی </a:t>
            </a:r>
            <a:r>
              <a:rPr lang="fa-IR" sz="2000" dirty="0">
                <a:solidFill>
                  <a:schemeClr val="tx1"/>
                </a:solidFill>
                <a:cs typeface="B Homa" panose="00000400000000000000" pitchFamily="2" charset="-78"/>
              </a:rPr>
              <a:t>و زیست شهری </a:t>
            </a:r>
            <a:endParaRPr lang="fa-IR" sz="2000" dirty="0" smtClean="0">
              <a:solidFill>
                <a:schemeClr val="tx1"/>
              </a:solidFill>
              <a:cs typeface="B Homa" panose="00000400000000000000" pitchFamily="2" charset="-78"/>
            </a:endParaRPr>
          </a:p>
          <a:p>
            <a:pPr algn="r" rtl="1">
              <a:buFont typeface="Wingdings" pitchFamily="2" charset="2"/>
              <a:buChar char="q"/>
            </a:pPr>
            <a:r>
              <a:rPr lang="fa-IR" sz="2000" dirty="0" smtClean="0">
                <a:solidFill>
                  <a:schemeClr val="tx1"/>
                </a:solidFill>
                <a:cs typeface="B Homa" panose="00000400000000000000" pitchFamily="2" charset="-78"/>
              </a:rPr>
              <a:t>کمیته </a:t>
            </a:r>
            <a:r>
              <a:rPr lang="fa-IR" sz="2000" dirty="0">
                <a:solidFill>
                  <a:schemeClr val="tx1"/>
                </a:solidFill>
                <a:cs typeface="B Homa" panose="00000400000000000000" pitchFamily="2" charset="-78"/>
              </a:rPr>
              <a:t>محیط زیست </a:t>
            </a:r>
          </a:p>
          <a:p>
            <a:pPr algn="r" rtl="1">
              <a:buFont typeface="Wingdings" pitchFamily="2" charset="2"/>
              <a:buChar char="q"/>
            </a:pPr>
            <a:r>
              <a:rPr lang="fa-IR" sz="2000" dirty="0" smtClean="0">
                <a:solidFill>
                  <a:schemeClr val="tx1"/>
                </a:solidFill>
                <a:cs typeface="B Homa" panose="00000400000000000000" pitchFamily="2" charset="-78"/>
              </a:rPr>
              <a:t> شورایاری </a:t>
            </a:r>
            <a:r>
              <a:rPr lang="fa-IR" sz="2000" dirty="0">
                <a:solidFill>
                  <a:schemeClr val="tx1"/>
                </a:solidFill>
                <a:cs typeface="B Homa" panose="00000400000000000000" pitchFamily="2" charset="-78"/>
              </a:rPr>
              <a:t>ها </a:t>
            </a:r>
            <a:endParaRPr lang="en-US" sz="2000" dirty="0">
              <a:solidFill>
                <a:schemeClr val="tx1"/>
              </a:solidFill>
              <a:cs typeface="B Homa" panose="00000400000000000000" pitchFamily="2" charset="-78"/>
            </a:endParaRPr>
          </a:p>
          <a:p>
            <a:pPr marL="380990" indent="-380990" algn="just">
              <a:buFont typeface="Wingdings" panose="05000000000000000000" pitchFamily="2" charset="2"/>
              <a:buChar char="ü"/>
            </a:pPr>
            <a:endParaRPr lang="fa-IR" altLang="ko-KR" sz="2000" dirty="0" smtClean="0">
              <a:solidFill>
                <a:schemeClr val="tx1"/>
              </a:solidFill>
              <a:cs typeface="B Homa" panose="00000400000000000000" pitchFamily="2" charset="-78"/>
            </a:endParaRPr>
          </a:p>
        </p:txBody>
      </p:sp>
      <p:sp>
        <p:nvSpPr>
          <p:cNvPr id="2" name="Rectangle 1"/>
          <p:cNvSpPr/>
          <p:nvPr/>
        </p:nvSpPr>
        <p:spPr>
          <a:xfrm>
            <a:off x="5732943" y="1185350"/>
            <a:ext cx="6096000" cy="3334695"/>
          </a:xfrm>
          <a:prstGeom prst="rect">
            <a:avLst/>
          </a:prstGeom>
        </p:spPr>
        <p:txBody>
          <a:bodyPr>
            <a:spAutoFit/>
          </a:bodyPr>
          <a:lstStyle/>
          <a:p>
            <a:pPr marL="380990" indent="-380990" algn="just">
              <a:buFont typeface="Wingdings" panose="05000000000000000000" pitchFamily="2" charset="2"/>
              <a:buChar char="ü"/>
            </a:pPr>
            <a:r>
              <a:rPr lang="fa-IR" sz="2133" b="1" dirty="0">
                <a:cs typeface="B Homa" panose="00000400000000000000" pitchFamily="2" charset="-78"/>
              </a:rPr>
              <a:t> حوزه شهرداری تهران</a:t>
            </a:r>
          </a:p>
          <a:p>
            <a:pPr algn="just" rtl="1">
              <a:buFont typeface="Wingdings" pitchFamily="2" charset="2"/>
              <a:buChar char="q"/>
            </a:pPr>
            <a:r>
              <a:rPr lang="fa-IR" sz="1867" dirty="0">
                <a:cs typeface="B Homa" panose="00000400000000000000" pitchFamily="2" charset="-78"/>
              </a:rPr>
              <a:t>اداره ها و سازمان های حوزه شهرداری تهران شامل:</a:t>
            </a:r>
          </a:p>
          <a:p>
            <a:pPr algn="just" rtl="1">
              <a:buFont typeface="Wingdings" pitchFamily="2" charset="2"/>
              <a:buChar char="q"/>
            </a:pPr>
            <a:r>
              <a:rPr lang="fa-IR" sz="1867" dirty="0">
                <a:cs typeface="B Homa" panose="00000400000000000000" pitchFamily="2" charset="-78"/>
              </a:rPr>
              <a:t>اداره کل دفتر شهردار ، </a:t>
            </a:r>
          </a:p>
          <a:p>
            <a:pPr algn="just" rtl="1">
              <a:buFont typeface="Wingdings" pitchFamily="2" charset="2"/>
              <a:buChar char="q"/>
            </a:pPr>
            <a:r>
              <a:rPr lang="fa-IR" sz="1867" dirty="0">
                <a:cs typeface="B Homa" panose="00000400000000000000" pitchFamily="2" charset="-78"/>
              </a:rPr>
              <a:t>حراست کل شهرداری تهران ،</a:t>
            </a:r>
          </a:p>
          <a:p>
            <a:pPr algn="just" rtl="1">
              <a:buFont typeface="Wingdings" pitchFamily="2" charset="2"/>
              <a:buChar char="q"/>
            </a:pPr>
            <a:r>
              <a:rPr lang="fa-IR" sz="1867" dirty="0">
                <a:cs typeface="B Homa" panose="00000400000000000000" pitchFamily="2" charset="-78"/>
              </a:rPr>
              <a:t>سازمان پیشگیری و مدیریت بحران شهر تهران ،</a:t>
            </a:r>
          </a:p>
          <a:p>
            <a:pPr algn="just" rtl="1">
              <a:buFont typeface="Wingdings" pitchFamily="2" charset="2"/>
              <a:buChar char="q"/>
            </a:pPr>
            <a:r>
              <a:rPr lang="fa-IR" sz="1867" dirty="0">
                <a:cs typeface="B Homa" panose="00000400000000000000" pitchFamily="2" charset="-78"/>
              </a:rPr>
              <a:t>مرکز مقاومت بسیج شهرداری تهران ،</a:t>
            </a:r>
          </a:p>
          <a:p>
            <a:pPr algn="just" rtl="1">
              <a:buFont typeface="Wingdings" pitchFamily="2" charset="2"/>
              <a:buChar char="q"/>
            </a:pPr>
            <a:r>
              <a:rPr lang="fa-IR" sz="1867" dirty="0">
                <a:cs typeface="B Homa" panose="00000400000000000000" pitchFamily="2" charset="-78"/>
              </a:rPr>
              <a:t>ادراه کل روابط عمومی و بین المللی ،</a:t>
            </a:r>
          </a:p>
          <a:p>
            <a:pPr algn="just" rtl="1">
              <a:buFont typeface="Wingdings" pitchFamily="2" charset="2"/>
              <a:buChar char="q"/>
            </a:pPr>
            <a:r>
              <a:rPr lang="fa-IR" sz="1867" dirty="0">
                <a:cs typeface="B Homa" panose="00000400000000000000" pitchFamily="2" charset="-78"/>
              </a:rPr>
              <a:t>مشاوران ،</a:t>
            </a:r>
          </a:p>
          <a:p>
            <a:pPr algn="just" rtl="1">
              <a:buFont typeface="Wingdings" pitchFamily="2" charset="2"/>
              <a:buChar char="q"/>
            </a:pPr>
            <a:r>
              <a:rPr lang="fa-IR" sz="1867" dirty="0">
                <a:cs typeface="B Homa" panose="00000400000000000000" pitchFamily="2" charset="-78"/>
              </a:rPr>
              <a:t>ستاد توانمند سازی بانوان سرپرست خانوار ،</a:t>
            </a:r>
          </a:p>
          <a:p>
            <a:pPr algn="just" rtl="1">
              <a:buFont typeface="Wingdings" pitchFamily="2" charset="2"/>
              <a:buChar char="q"/>
            </a:pPr>
            <a:r>
              <a:rPr lang="fa-IR" sz="1867" dirty="0">
                <a:cs typeface="B Homa" panose="00000400000000000000" pitchFamily="2" charset="-78"/>
              </a:rPr>
              <a:t>مرکز سامانه مدیریت شهری،</a:t>
            </a:r>
          </a:p>
          <a:p>
            <a:pPr algn="just" rtl="1">
              <a:buFont typeface="Wingdings" pitchFamily="2" charset="2"/>
              <a:buChar char="q"/>
            </a:pPr>
            <a:r>
              <a:rPr lang="fa-IR" sz="1867" dirty="0">
                <a:cs typeface="B Homa" panose="00000400000000000000" pitchFamily="2" charset="-78"/>
              </a:rPr>
              <a:t>اداره کل تشکیلات و آموزش </a:t>
            </a:r>
            <a:r>
              <a:rPr lang="fa-IR" sz="1867" dirty="0" smtClean="0">
                <a:cs typeface="B Homa" panose="00000400000000000000" pitchFamily="2" charset="-78"/>
              </a:rPr>
              <a:t>،</a:t>
            </a:r>
            <a:r>
              <a:rPr lang="fa-IR" sz="2133" b="1" dirty="0" smtClean="0">
                <a:cs typeface="B Homa" panose="00000400000000000000" pitchFamily="2" charset="-78"/>
              </a:rPr>
              <a:t> </a:t>
            </a:r>
            <a:endParaRPr lang="en-US" sz="1867" dirty="0">
              <a:cs typeface="B Homa" panose="00000400000000000000" pitchFamily="2" charset="-78"/>
            </a:endParaRPr>
          </a:p>
        </p:txBody>
      </p:sp>
      <p:sp>
        <p:nvSpPr>
          <p:cNvPr id="3" name="Rectangle 2"/>
          <p:cNvSpPr/>
          <p:nvPr/>
        </p:nvSpPr>
        <p:spPr>
          <a:xfrm>
            <a:off x="431371" y="1103275"/>
            <a:ext cx="6096000" cy="4114844"/>
          </a:xfrm>
          <a:prstGeom prst="rect">
            <a:avLst/>
          </a:prstGeom>
        </p:spPr>
        <p:txBody>
          <a:bodyPr>
            <a:spAutoFit/>
          </a:bodyPr>
          <a:lstStyle/>
          <a:p>
            <a:pPr marL="380990" indent="-380990" algn="just">
              <a:buFont typeface="Wingdings" panose="05000000000000000000" pitchFamily="2" charset="2"/>
              <a:buChar char="ü"/>
            </a:pPr>
            <a:r>
              <a:rPr lang="fa-IR" sz="1867" dirty="0">
                <a:cs typeface="B Homa" panose="00000400000000000000" pitchFamily="2" charset="-78"/>
              </a:rPr>
              <a:t> </a:t>
            </a:r>
            <a:r>
              <a:rPr lang="fa-IR" sz="1867" b="1" dirty="0">
                <a:cs typeface="B Homa" panose="00000400000000000000" pitchFamily="2" charset="-78"/>
              </a:rPr>
              <a:t>معاونت های شهرداری تهران </a:t>
            </a:r>
            <a:endParaRPr lang="en-US" sz="1867" b="1" dirty="0">
              <a:cs typeface="B Homa" panose="00000400000000000000" pitchFamily="2" charset="-78"/>
            </a:endParaRPr>
          </a:p>
          <a:p>
            <a:pPr algn="just" rtl="1">
              <a:buNone/>
            </a:pPr>
            <a:r>
              <a:rPr lang="fa-IR" sz="1867" dirty="0">
                <a:cs typeface="B Homa" panose="00000400000000000000" pitchFamily="2" charset="-78"/>
              </a:rPr>
              <a:t>    شهرداری تهران ، نُه معاونت به شرح زیر دارد و اخیراً نیز مرکز مطالعات و برنامه ریزی شهر تهران به عنوان معاونت دهم شهرداری تعریف شده است</a:t>
            </a:r>
            <a:r>
              <a:rPr lang="en-US" sz="1867" dirty="0">
                <a:cs typeface="B Homa" panose="00000400000000000000" pitchFamily="2" charset="-78"/>
              </a:rPr>
              <a:t>.</a:t>
            </a:r>
          </a:p>
          <a:p>
            <a:pPr marL="990575" lvl="1" indent="-380990" algn="just">
              <a:buFont typeface="Wingdings" panose="05000000000000000000" pitchFamily="2" charset="2"/>
              <a:buChar char="q"/>
            </a:pPr>
            <a:r>
              <a:rPr lang="fa-IR" sz="1867" dirty="0">
                <a:cs typeface="B Homa" panose="00000400000000000000" pitchFamily="2" charset="-78"/>
              </a:rPr>
              <a:t>معاونت مالی و اداری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فنی و عمرانی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شهرسازی و معماری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برنامه ریزی و توسعه شهری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حمل و نقل ترافیک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خدمات شهری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امور اجتماعی و فرهنگی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هماهنگی و امور مناطق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معاونت حقوقی ، شورا و امور مجلس </a:t>
            </a:r>
            <a:endParaRPr lang="en-US" sz="1867" dirty="0">
              <a:cs typeface="B Homa" panose="00000400000000000000" pitchFamily="2" charset="-78"/>
            </a:endParaRPr>
          </a:p>
          <a:p>
            <a:pPr marL="990575" lvl="1" indent="-380990" algn="just">
              <a:buFont typeface="Wingdings" panose="05000000000000000000" pitchFamily="2" charset="2"/>
              <a:buChar char="q"/>
            </a:pPr>
            <a:r>
              <a:rPr lang="fa-IR" sz="1867" dirty="0">
                <a:cs typeface="B Homa" panose="00000400000000000000" pitchFamily="2" charset="-78"/>
              </a:rPr>
              <a:t>مرکز مطالعات و برنامه ریزی شهر تهران </a:t>
            </a:r>
            <a:endParaRPr lang="en-US" sz="1867" dirty="0">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223837648"/>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953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1"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1"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1"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1"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additive="base">
                                        <p:cTn id="2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xit" presetSubtype="0" fill="hold" grpId="0" nodeType="clickEffect">
                                  <p:stCondLst>
                                    <p:cond delay="0"/>
                                  </p:stCondLst>
                                  <p:childTnLst>
                                    <p:animEffect transition="out" filter="fade">
                                      <p:cBhvr>
                                        <p:cTn id="32" dur="1000"/>
                                        <p:tgtEl>
                                          <p:spTgt spid="5">
                                            <p:txEl>
                                              <p:pRg st="0" end="0"/>
                                            </p:txEl>
                                          </p:spTgt>
                                        </p:tgtEl>
                                      </p:cBhvr>
                                    </p:animEffect>
                                    <p:anim calcmode="lin" valueType="num">
                                      <p:cBhvr>
                                        <p:cTn id="33" dur="1000"/>
                                        <p:tgtEl>
                                          <p:spTgt spid="5">
                                            <p:txEl>
                                              <p:pRg st="0" end="0"/>
                                            </p:txEl>
                                          </p:spTgt>
                                        </p:tgtEl>
                                        <p:attrNameLst>
                                          <p:attrName>ppt_x</p:attrName>
                                        </p:attrNameLst>
                                      </p:cBhvr>
                                      <p:tavLst>
                                        <p:tav tm="0">
                                          <p:val>
                                            <p:strVal val="ppt_x"/>
                                          </p:val>
                                        </p:tav>
                                        <p:tav tm="100000">
                                          <p:val>
                                            <p:strVal val="ppt_x"/>
                                          </p:val>
                                        </p:tav>
                                      </p:tavLst>
                                    </p:anim>
                                    <p:anim calcmode="lin" valueType="num">
                                      <p:cBhvr>
                                        <p:cTn id="34" dur="1000"/>
                                        <p:tgtEl>
                                          <p:spTgt spid="5">
                                            <p:txEl>
                                              <p:pRg st="0" end="0"/>
                                            </p:txEl>
                                          </p:spTgt>
                                        </p:tgtEl>
                                        <p:attrNameLst>
                                          <p:attrName>ppt_y</p:attrName>
                                        </p:attrNameLst>
                                      </p:cBhvr>
                                      <p:tavLst>
                                        <p:tav tm="0">
                                          <p:val>
                                            <p:strVal val="ppt_y"/>
                                          </p:val>
                                        </p:tav>
                                        <p:tav tm="100000">
                                          <p:val>
                                            <p:strVal val="ppt_y+.1"/>
                                          </p:val>
                                        </p:tav>
                                      </p:tavLst>
                                    </p:anim>
                                    <p:set>
                                      <p:cBhvr>
                                        <p:cTn id="35" dur="1" fill="hold">
                                          <p:stCondLst>
                                            <p:cond delay="999"/>
                                          </p:stCondLst>
                                        </p:cTn>
                                        <p:tgtEl>
                                          <p:spTgt spid="5">
                                            <p:txEl>
                                              <p:pRg st="0" end="0"/>
                                            </p:txEl>
                                          </p:spTgt>
                                        </p:tgtEl>
                                        <p:attrNameLst>
                                          <p:attrName>style.visibility</p:attrName>
                                        </p:attrNameLst>
                                      </p:cBhvr>
                                      <p:to>
                                        <p:strVal val="hidden"/>
                                      </p:to>
                                    </p:set>
                                  </p:childTnLst>
                                </p:cTn>
                              </p:par>
                              <p:par>
                                <p:cTn id="36" presetID="42" presetClass="exit" presetSubtype="0" fill="hold" grpId="0" nodeType="withEffect">
                                  <p:stCondLst>
                                    <p:cond delay="0"/>
                                  </p:stCondLst>
                                  <p:childTnLst>
                                    <p:animEffect transition="out" filter="fade">
                                      <p:cBhvr>
                                        <p:cTn id="37" dur="1000"/>
                                        <p:tgtEl>
                                          <p:spTgt spid="5">
                                            <p:txEl>
                                              <p:pRg st="1" end="1"/>
                                            </p:txEl>
                                          </p:spTgt>
                                        </p:tgtEl>
                                      </p:cBhvr>
                                    </p:animEffect>
                                    <p:anim calcmode="lin" valueType="num">
                                      <p:cBhvr>
                                        <p:cTn id="38" dur="1000"/>
                                        <p:tgtEl>
                                          <p:spTgt spid="5">
                                            <p:txEl>
                                              <p:pRg st="1" end="1"/>
                                            </p:txEl>
                                          </p:spTgt>
                                        </p:tgtEl>
                                        <p:attrNameLst>
                                          <p:attrName>ppt_x</p:attrName>
                                        </p:attrNameLst>
                                      </p:cBhvr>
                                      <p:tavLst>
                                        <p:tav tm="0">
                                          <p:val>
                                            <p:strVal val="ppt_x"/>
                                          </p:val>
                                        </p:tav>
                                        <p:tav tm="100000">
                                          <p:val>
                                            <p:strVal val="ppt_x"/>
                                          </p:val>
                                        </p:tav>
                                      </p:tavLst>
                                    </p:anim>
                                    <p:anim calcmode="lin" valueType="num">
                                      <p:cBhvr>
                                        <p:cTn id="39" dur="1000"/>
                                        <p:tgtEl>
                                          <p:spTgt spid="5">
                                            <p:txEl>
                                              <p:pRg st="1" end="1"/>
                                            </p:txEl>
                                          </p:spTgt>
                                        </p:tgtEl>
                                        <p:attrNameLst>
                                          <p:attrName>ppt_y</p:attrName>
                                        </p:attrNameLst>
                                      </p:cBhvr>
                                      <p:tavLst>
                                        <p:tav tm="0">
                                          <p:val>
                                            <p:strVal val="ppt_y"/>
                                          </p:val>
                                        </p:tav>
                                        <p:tav tm="100000">
                                          <p:val>
                                            <p:strVal val="ppt_y+.1"/>
                                          </p:val>
                                        </p:tav>
                                      </p:tavLst>
                                    </p:anim>
                                    <p:set>
                                      <p:cBhvr>
                                        <p:cTn id="40" dur="1" fill="hold">
                                          <p:stCondLst>
                                            <p:cond delay="999"/>
                                          </p:stCondLst>
                                        </p:cTn>
                                        <p:tgtEl>
                                          <p:spTgt spid="5">
                                            <p:txEl>
                                              <p:pRg st="1" end="1"/>
                                            </p:txEl>
                                          </p:spTgt>
                                        </p:tgtEl>
                                        <p:attrNameLst>
                                          <p:attrName>style.visibility</p:attrName>
                                        </p:attrNameLst>
                                      </p:cBhvr>
                                      <p:to>
                                        <p:strVal val="hidden"/>
                                      </p:to>
                                    </p:set>
                                  </p:childTnLst>
                                </p:cTn>
                              </p:par>
                              <p:par>
                                <p:cTn id="41" presetID="42" presetClass="exit" presetSubtype="0" fill="hold" grpId="0" nodeType="withEffect">
                                  <p:stCondLst>
                                    <p:cond delay="0"/>
                                  </p:stCondLst>
                                  <p:childTnLst>
                                    <p:animEffect transition="out" filter="fade">
                                      <p:cBhvr>
                                        <p:cTn id="42" dur="1000"/>
                                        <p:tgtEl>
                                          <p:spTgt spid="5">
                                            <p:txEl>
                                              <p:pRg st="2" end="2"/>
                                            </p:txEl>
                                          </p:spTgt>
                                        </p:tgtEl>
                                      </p:cBhvr>
                                    </p:animEffect>
                                    <p:anim calcmode="lin" valueType="num">
                                      <p:cBhvr>
                                        <p:cTn id="43" dur="1000"/>
                                        <p:tgtEl>
                                          <p:spTgt spid="5">
                                            <p:txEl>
                                              <p:pRg st="2" end="2"/>
                                            </p:txEl>
                                          </p:spTgt>
                                        </p:tgtEl>
                                        <p:attrNameLst>
                                          <p:attrName>ppt_x</p:attrName>
                                        </p:attrNameLst>
                                      </p:cBhvr>
                                      <p:tavLst>
                                        <p:tav tm="0">
                                          <p:val>
                                            <p:strVal val="ppt_x"/>
                                          </p:val>
                                        </p:tav>
                                        <p:tav tm="100000">
                                          <p:val>
                                            <p:strVal val="ppt_x"/>
                                          </p:val>
                                        </p:tav>
                                      </p:tavLst>
                                    </p:anim>
                                    <p:anim calcmode="lin" valueType="num">
                                      <p:cBhvr>
                                        <p:cTn id="44" dur="1000"/>
                                        <p:tgtEl>
                                          <p:spTgt spid="5">
                                            <p:txEl>
                                              <p:pRg st="2" end="2"/>
                                            </p:txEl>
                                          </p:spTgt>
                                        </p:tgtEl>
                                        <p:attrNameLst>
                                          <p:attrName>ppt_y</p:attrName>
                                        </p:attrNameLst>
                                      </p:cBhvr>
                                      <p:tavLst>
                                        <p:tav tm="0">
                                          <p:val>
                                            <p:strVal val="ppt_y"/>
                                          </p:val>
                                        </p:tav>
                                        <p:tav tm="100000">
                                          <p:val>
                                            <p:strVal val="ppt_y+.1"/>
                                          </p:val>
                                        </p:tav>
                                      </p:tavLst>
                                    </p:anim>
                                    <p:set>
                                      <p:cBhvr>
                                        <p:cTn id="45" dur="1" fill="hold">
                                          <p:stCondLst>
                                            <p:cond delay="999"/>
                                          </p:stCondLst>
                                        </p:cTn>
                                        <p:tgtEl>
                                          <p:spTgt spid="5">
                                            <p:txEl>
                                              <p:pRg st="2" end="2"/>
                                            </p:txEl>
                                          </p:spTgt>
                                        </p:tgtEl>
                                        <p:attrNameLst>
                                          <p:attrName>style.visibility</p:attrName>
                                        </p:attrNameLst>
                                      </p:cBhvr>
                                      <p:to>
                                        <p:strVal val="hidden"/>
                                      </p:to>
                                    </p:set>
                                  </p:childTnLst>
                                </p:cTn>
                              </p:par>
                              <p:par>
                                <p:cTn id="46" presetID="42" presetClass="exit" presetSubtype="0" fill="hold" grpId="0" nodeType="withEffect">
                                  <p:stCondLst>
                                    <p:cond delay="0"/>
                                  </p:stCondLst>
                                  <p:childTnLst>
                                    <p:animEffect transition="out" filter="fade">
                                      <p:cBhvr>
                                        <p:cTn id="47" dur="1000"/>
                                        <p:tgtEl>
                                          <p:spTgt spid="5">
                                            <p:txEl>
                                              <p:pRg st="3" end="3"/>
                                            </p:txEl>
                                          </p:spTgt>
                                        </p:tgtEl>
                                      </p:cBhvr>
                                    </p:animEffect>
                                    <p:anim calcmode="lin" valueType="num">
                                      <p:cBhvr>
                                        <p:cTn id="48" dur="1000"/>
                                        <p:tgtEl>
                                          <p:spTgt spid="5">
                                            <p:txEl>
                                              <p:pRg st="3" end="3"/>
                                            </p:txEl>
                                          </p:spTgt>
                                        </p:tgtEl>
                                        <p:attrNameLst>
                                          <p:attrName>ppt_x</p:attrName>
                                        </p:attrNameLst>
                                      </p:cBhvr>
                                      <p:tavLst>
                                        <p:tav tm="0">
                                          <p:val>
                                            <p:strVal val="ppt_x"/>
                                          </p:val>
                                        </p:tav>
                                        <p:tav tm="100000">
                                          <p:val>
                                            <p:strVal val="ppt_x"/>
                                          </p:val>
                                        </p:tav>
                                      </p:tavLst>
                                    </p:anim>
                                    <p:anim calcmode="lin" valueType="num">
                                      <p:cBhvr>
                                        <p:cTn id="49" dur="1000"/>
                                        <p:tgtEl>
                                          <p:spTgt spid="5">
                                            <p:txEl>
                                              <p:pRg st="3" end="3"/>
                                            </p:txEl>
                                          </p:spTgt>
                                        </p:tgtEl>
                                        <p:attrNameLst>
                                          <p:attrName>ppt_y</p:attrName>
                                        </p:attrNameLst>
                                      </p:cBhvr>
                                      <p:tavLst>
                                        <p:tav tm="0">
                                          <p:val>
                                            <p:strVal val="ppt_y"/>
                                          </p:val>
                                        </p:tav>
                                        <p:tav tm="100000">
                                          <p:val>
                                            <p:strVal val="ppt_y+.1"/>
                                          </p:val>
                                        </p:tav>
                                      </p:tavLst>
                                    </p:anim>
                                    <p:set>
                                      <p:cBhvr>
                                        <p:cTn id="50" dur="1" fill="hold">
                                          <p:stCondLst>
                                            <p:cond delay="999"/>
                                          </p:stCondLst>
                                        </p:cTn>
                                        <p:tgtEl>
                                          <p:spTgt spid="5">
                                            <p:txEl>
                                              <p:pRg st="3" end="3"/>
                                            </p:txEl>
                                          </p:spTgt>
                                        </p:tgtEl>
                                        <p:attrNameLst>
                                          <p:attrName>style.visibility</p:attrName>
                                        </p:attrNameLst>
                                      </p:cBhvr>
                                      <p:to>
                                        <p:strVal val="hidden"/>
                                      </p:to>
                                    </p:set>
                                  </p:childTnLst>
                                </p:cTn>
                              </p:par>
                              <p:par>
                                <p:cTn id="51" presetID="42" presetClass="exit" presetSubtype="0" fill="hold" grpId="0" nodeType="withEffect">
                                  <p:stCondLst>
                                    <p:cond delay="0"/>
                                  </p:stCondLst>
                                  <p:childTnLst>
                                    <p:animEffect transition="out" filter="fade">
                                      <p:cBhvr>
                                        <p:cTn id="52" dur="1000"/>
                                        <p:tgtEl>
                                          <p:spTgt spid="5">
                                            <p:txEl>
                                              <p:pRg st="4" end="4"/>
                                            </p:txEl>
                                          </p:spTgt>
                                        </p:tgtEl>
                                      </p:cBhvr>
                                    </p:animEffect>
                                    <p:anim calcmode="lin" valueType="num">
                                      <p:cBhvr>
                                        <p:cTn id="53" dur="1000"/>
                                        <p:tgtEl>
                                          <p:spTgt spid="5">
                                            <p:txEl>
                                              <p:pRg st="4" end="4"/>
                                            </p:txEl>
                                          </p:spTgt>
                                        </p:tgtEl>
                                        <p:attrNameLst>
                                          <p:attrName>ppt_x</p:attrName>
                                        </p:attrNameLst>
                                      </p:cBhvr>
                                      <p:tavLst>
                                        <p:tav tm="0">
                                          <p:val>
                                            <p:strVal val="ppt_x"/>
                                          </p:val>
                                        </p:tav>
                                        <p:tav tm="100000">
                                          <p:val>
                                            <p:strVal val="ppt_x"/>
                                          </p:val>
                                        </p:tav>
                                      </p:tavLst>
                                    </p:anim>
                                    <p:anim calcmode="lin" valueType="num">
                                      <p:cBhvr>
                                        <p:cTn id="54" dur="1000"/>
                                        <p:tgtEl>
                                          <p:spTgt spid="5">
                                            <p:txEl>
                                              <p:pRg st="4" end="4"/>
                                            </p:txEl>
                                          </p:spTgt>
                                        </p:tgtEl>
                                        <p:attrNameLst>
                                          <p:attrName>ppt_y</p:attrName>
                                        </p:attrNameLst>
                                      </p:cBhvr>
                                      <p:tavLst>
                                        <p:tav tm="0">
                                          <p:val>
                                            <p:strVal val="ppt_y"/>
                                          </p:val>
                                        </p:tav>
                                        <p:tav tm="100000">
                                          <p:val>
                                            <p:strVal val="ppt_y+.1"/>
                                          </p:val>
                                        </p:tav>
                                      </p:tavLst>
                                    </p:anim>
                                    <p:set>
                                      <p:cBhvr>
                                        <p:cTn id="55" dur="1" fill="hold">
                                          <p:stCondLst>
                                            <p:cond delay="999"/>
                                          </p:stCondLst>
                                        </p:cTn>
                                        <p:tgtEl>
                                          <p:spTgt spid="5">
                                            <p:txEl>
                                              <p:pRg st="4" end="4"/>
                                            </p:txEl>
                                          </p:spTgt>
                                        </p:tgtEl>
                                        <p:attrNameLst>
                                          <p:attrName>style.visibility</p:attrName>
                                        </p:attrNameLst>
                                      </p:cBhvr>
                                      <p:to>
                                        <p:strVal val="hidden"/>
                                      </p:to>
                                    </p:set>
                                  </p:childTnLst>
                                </p:cTn>
                              </p:par>
                              <p:par>
                                <p:cTn id="56" presetID="42" presetClass="exit" presetSubtype="0" fill="hold" grpId="0" nodeType="withEffect">
                                  <p:stCondLst>
                                    <p:cond delay="0"/>
                                  </p:stCondLst>
                                  <p:childTnLst>
                                    <p:animEffect transition="out" filter="fade">
                                      <p:cBhvr>
                                        <p:cTn id="57" dur="1000"/>
                                        <p:tgtEl>
                                          <p:spTgt spid="5">
                                            <p:txEl>
                                              <p:pRg st="5" end="5"/>
                                            </p:txEl>
                                          </p:spTgt>
                                        </p:tgtEl>
                                      </p:cBhvr>
                                    </p:animEffect>
                                    <p:anim calcmode="lin" valueType="num">
                                      <p:cBhvr>
                                        <p:cTn id="58" dur="1000"/>
                                        <p:tgtEl>
                                          <p:spTgt spid="5">
                                            <p:txEl>
                                              <p:pRg st="5" end="5"/>
                                            </p:txEl>
                                          </p:spTgt>
                                        </p:tgtEl>
                                        <p:attrNameLst>
                                          <p:attrName>ppt_x</p:attrName>
                                        </p:attrNameLst>
                                      </p:cBhvr>
                                      <p:tavLst>
                                        <p:tav tm="0">
                                          <p:val>
                                            <p:strVal val="ppt_x"/>
                                          </p:val>
                                        </p:tav>
                                        <p:tav tm="100000">
                                          <p:val>
                                            <p:strVal val="ppt_x"/>
                                          </p:val>
                                        </p:tav>
                                      </p:tavLst>
                                    </p:anim>
                                    <p:anim calcmode="lin" valueType="num">
                                      <p:cBhvr>
                                        <p:cTn id="59" dur="1000"/>
                                        <p:tgtEl>
                                          <p:spTgt spid="5">
                                            <p:txEl>
                                              <p:pRg st="5" end="5"/>
                                            </p:txEl>
                                          </p:spTgt>
                                        </p:tgtEl>
                                        <p:attrNameLst>
                                          <p:attrName>ppt_y</p:attrName>
                                        </p:attrNameLst>
                                      </p:cBhvr>
                                      <p:tavLst>
                                        <p:tav tm="0">
                                          <p:val>
                                            <p:strVal val="ppt_y"/>
                                          </p:val>
                                        </p:tav>
                                        <p:tav tm="100000">
                                          <p:val>
                                            <p:strVal val="ppt_y+.1"/>
                                          </p:val>
                                        </p:tav>
                                      </p:tavLst>
                                    </p:anim>
                                    <p:set>
                                      <p:cBhvr>
                                        <p:cTn id="60" dur="1" fill="hold">
                                          <p:stCondLst>
                                            <p:cond delay="999"/>
                                          </p:stCondLst>
                                        </p:cTn>
                                        <p:tgtEl>
                                          <p:spTgt spid="5">
                                            <p:txEl>
                                              <p:pRg st="5" end="5"/>
                                            </p:txEl>
                                          </p:spTgt>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fade">
                                      <p:cBhvr>
                                        <p:cTn id="65" dur="1000"/>
                                        <p:tgtEl>
                                          <p:spTgt spid="2"/>
                                        </p:tgtEl>
                                      </p:cBhvr>
                                    </p:animEffect>
                                    <p:anim calcmode="lin" valueType="num">
                                      <p:cBhvr>
                                        <p:cTn id="66" dur="1000" fill="hold"/>
                                        <p:tgtEl>
                                          <p:spTgt spid="2"/>
                                        </p:tgtEl>
                                        <p:attrNameLst>
                                          <p:attrName>ppt_x</p:attrName>
                                        </p:attrNameLst>
                                      </p:cBhvr>
                                      <p:tavLst>
                                        <p:tav tm="0">
                                          <p:val>
                                            <p:strVal val="#ppt_x"/>
                                          </p:val>
                                        </p:tav>
                                        <p:tav tm="100000">
                                          <p:val>
                                            <p:strVal val="#ppt_x"/>
                                          </p:val>
                                        </p:tav>
                                      </p:tavLst>
                                    </p:anim>
                                    <p:anim calcmode="lin" valueType="num">
                                      <p:cBhvr>
                                        <p:cTn id="6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5" grpId="1" uiExpand="1" build="p"/>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379" y="1035958"/>
            <a:ext cx="11329259" cy="614197"/>
          </a:xfrm>
        </p:spPr>
        <p:txBody>
          <a:bodyPr/>
          <a:lstStyle/>
          <a:p>
            <a:pPr algn="r" rtl="1"/>
            <a:r>
              <a:rPr lang="fa-IR" sz="2400" b="1" dirty="0">
                <a:solidFill>
                  <a:srgbClr val="FF0000"/>
                </a:solidFill>
                <a:cs typeface="B Homa" panose="00000400000000000000" pitchFamily="2" charset="-78"/>
              </a:rPr>
              <a:t>بررسی نظام مدیریت شهری در آمریکا</a:t>
            </a:r>
            <a:endParaRPr lang="en-US" sz="2400" b="1" dirty="0">
              <a:solidFill>
                <a:srgbClr val="FF0000"/>
              </a:solidFill>
              <a:cs typeface="B Homa" panose="00000400000000000000" pitchFamily="2" charset="-78"/>
            </a:endParaRPr>
          </a:p>
        </p:txBody>
      </p:sp>
      <p:sp>
        <p:nvSpPr>
          <p:cNvPr id="4" name="Content Placeholder 3"/>
          <p:cNvSpPr>
            <a:spLocks noGrp="1"/>
          </p:cNvSpPr>
          <p:nvPr>
            <p:ph idx="10"/>
          </p:nvPr>
        </p:nvSpPr>
        <p:spPr>
          <a:xfrm>
            <a:off x="541173" y="1764590"/>
            <a:ext cx="11329259" cy="3994316"/>
          </a:xfrm>
        </p:spPr>
        <p:txBody>
          <a:bodyPr/>
          <a:lstStyle/>
          <a:p>
            <a:pPr marL="380990" indent="-380990">
              <a:buFont typeface="Wingdings" panose="05000000000000000000" pitchFamily="2" charset="2"/>
              <a:buChar char="ü"/>
            </a:pPr>
            <a:r>
              <a:rPr lang="fa-IR" dirty="0" smtClean="0">
                <a:solidFill>
                  <a:schemeClr val="tx1"/>
                </a:solidFill>
                <a:cs typeface="B Homa" panose="00000400000000000000" pitchFamily="2" charset="-78"/>
              </a:rPr>
              <a:t>در آمریکا نظام مدیریت شهری در واقع نتیجه حکومت های ایالتی و تابع ایالات و قانون و مقررات آن ها هستند، اما بدلیل انتخاب مستقیم شهرداران و انجمن شهر توسط شهروندان، تبعیت شهرداری ها از ایالات حد معینی دارد.</a:t>
            </a:r>
          </a:p>
          <a:p>
            <a:pPr marL="380990" indent="-380990">
              <a:buFont typeface="Wingdings" panose="05000000000000000000" pitchFamily="2" charset="2"/>
              <a:buChar char="ü"/>
            </a:pPr>
            <a:r>
              <a:rPr lang="fa-IR" dirty="0" smtClean="0">
                <a:solidFill>
                  <a:schemeClr val="tx1"/>
                </a:solidFill>
                <a:cs typeface="B Homa" panose="00000400000000000000" pitchFamily="2" charset="-78"/>
              </a:rPr>
              <a:t>سیستم حاکم بر شهرهای آمریکا سیستم شهردار-شورا است و 26شهراصلی آمریکا دارای این نوع مدیریت هستند.</a:t>
            </a:r>
            <a:endParaRPr lang="en-US" dirty="0" smtClean="0">
              <a:solidFill>
                <a:schemeClr val="tx1"/>
              </a:solidFill>
              <a:cs typeface="B Homa" panose="00000400000000000000" pitchFamily="2" charset="-78"/>
            </a:endParaRPr>
          </a:p>
          <a:p>
            <a:endParaRPr lang="fa-IR" dirty="0" smtClean="0">
              <a:solidFill>
                <a:schemeClr val="tx1"/>
              </a:solidFill>
              <a:cs typeface="B Homa" panose="00000400000000000000" pitchFamily="2" charset="-78"/>
            </a:endParaRPr>
          </a:p>
          <a:p>
            <a:pPr marL="380990" indent="-380990">
              <a:buFont typeface="Wingdings" panose="05000000000000000000" pitchFamily="2" charset="2"/>
              <a:buChar char="ü"/>
            </a:pPr>
            <a:r>
              <a:rPr lang="fa-IR" dirty="0" smtClean="0">
                <a:solidFill>
                  <a:schemeClr val="tx1"/>
                </a:solidFill>
                <a:cs typeface="B Homa" panose="00000400000000000000" pitchFamily="2" charset="-78"/>
              </a:rPr>
              <a:t>سه نوع از مدیریت شهری در آمریکا:</a:t>
            </a:r>
          </a:p>
        </p:txBody>
      </p:sp>
      <p:graphicFrame>
        <p:nvGraphicFramePr>
          <p:cNvPr id="7" name="Diagram 6"/>
          <p:cNvGraphicFramePr/>
          <p:nvPr>
            <p:extLst>
              <p:ext uri="{D42A27DB-BD31-4B8C-83A1-F6EECF244321}">
                <p14:modId xmlns:p14="http://schemas.microsoft.com/office/powerpoint/2010/main" val="834171095"/>
              </p:ext>
            </p:extLst>
          </p:nvPr>
        </p:nvGraphicFramePr>
        <p:xfrm>
          <a:off x="2587149" y="2839129"/>
          <a:ext cx="5120117" cy="1845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3119669" y="4684366"/>
            <a:ext cx="8750763" cy="1528945"/>
          </a:xfrm>
          <a:prstGeom prst="rect">
            <a:avLst/>
          </a:prstGeom>
          <a:noFill/>
        </p:spPr>
        <p:txBody>
          <a:bodyPr wrap="square" rtlCol="0">
            <a:spAutoFit/>
          </a:bodyPr>
          <a:lstStyle/>
          <a:p>
            <a:pPr marL="380990" indent="-380990">
              <a:buFont typeface="Wingdings" panose="05000000000000000000" pitchFamily="2" charset="2"/>
              <a:buChar char="ü"/>
            </a:pPr>
            <a:r>
              <a:rPr lang="fa-IR" sz="1867" dirty="0">
                <a:cs typeface="B Homa" panose="00000400000000000000" pitchFamily="2" charset="-78"/>
              </a:rPr>
              <a:t>شوراها درعرصه قانون گذاری و تصمیمگیری در حوزه امور شهری تاثیر دارند و منشور شهر که در برگیرنده رئوس کلی وظایف و اقدامات شهرداری است نیز توسط شورا وضع میشود.</a:t>
            </a:r>
          </a:p>
          <a:p>
            <a:pPr marL="380990" indent="-380990">
              <a:buFont typeface="Wingdings" panose="05000000000000000000" pitchFamily="2" charset="2"/>
              <a:buChar char="ü"/>
            </a:pPr>
            <a:r>
              <a:rPr lang="fa-IR" sz="1867" dirty="0">
                <a:cs typeface="B Homa" panose="00000400000000000000" pitchFamily="2" charset="-78"/>
              </a:rPr>
              <a:t>اعضای شورا برای دوره 4ساله انتخاب میشوند و تعداد اعضا بین 5تا25 نفر است.</a:t>
            </a:r>
            <a:endParaRPr lang="en-US" sz="1867" dirty="0">
              <a:cs typeface="B Homa" panose="00000400000000000000" pitchFamily="2" charset="-78"/>
            </a:endParaRPr>
          </a:p>
          <a:p>
            <a:pPr marL="380990" indent="-380990">
              <a:buFont typeface="Wingdings" panose="05000000000000000000" pitchFamily="2" charset="2"/>
              <a:buChar char="ü"/>
            </a:pPr>
            <a:r>
              <a:rPr lang="fa-IR" sz="1867" dirty="0">
                <a:cs typeface="B Homa" panose="00000400000000000000" pitchFamily="2" charset="-78"/>
              </a:rPr>
              <a:t>وضع مقررات ساختمانی ، ضوابط توسعه جدید شهرها، مقررات حوزه بندی، ضوابط تفکیک اراضی و ضوابط مربوط به نظافت، نظم و ایمنی شهر از جمله وظایف شورای شهر به حساب می آیند.</a:t>
            </a:r>
            <a:endParaRPr lang="en-US" sz="1867" dirty="0">
              <a:cs typeface="B Homa" panose="00000400000000000000" pitchFamily="2" charset="-78"/>
            </a:endParaRPr>
          </a:p>
        </p:txBody>
      </p:sp>
      <p:graphicFrame>
        <p:nvGraphicFramePr>
          <p:cNvPr id="11" name="Diagram 10"/>
          <p:cNvGraphicFramePr/>
          <p:nvPr>
            <p:extLst>
              <p:ext uri="{D42A27DB-BD31-4B8C-83A1-F6EECF244321}">
                <p14:modId xmlns:p14="http://schemas.microsoft.com/office/powerpoint/2010/main" val="1673404803"/>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2842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Graphic spid="7" grpId="0">
        <p:bldAsOne/>
      </p:bldGraphic>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57990" y="3254415"/>
            <a:ext cx="11329259" cy="614197"/>
          </a:xfrm>
        </p:spPr>
        <p:txBody>
          <a:bodyPr>
            <a:noAutofit/>
          </a:bodyPr>
          <a:lstStyle/>
          <a:p>
            <a:pPr marL="380990" indent="-380990" algn="just">
              <a:buFont typeface="Wingdings" panose="05000000000000000000" pitchFamily="2" charset="2"/>
              <a:buChar char="ü"/>
            </a:pPr>
            <a:r>
              <a:rPr lang="fa-IR" altLang="ko-KR" sz="1800" dirty="0" smtClean="0">
                <a:solidFill>
                  <a:schemeClr val="tx1"/>
                </a:solidFill>
                <a:cs typeface="B Homa" panose="00000400000000000000" pitchFamily="2" charset="-78"/>
              </a:rPr>
              <a:t>در حال حاضر در آمریکا این نوع حکومت شهری برقرار است که که در آن روابط بین شهردار و شورا بدون ابزارخاصی همسو وهماهنگ میشود.در این نظام هم اعضای شورا و هم شهردار بصورت مستقیم با آرای عمومی انتخاب میشوندولی شهردار دستگاه اداری و قدرت اجرایی دارد.همچنین شهردار با اشراف بر شورا میتواند مصوبات آن را «وتو» کند.</a:t>
            </a:r>
          </a:p>
          <a:p>
            <a:pPr marL="380990" indent="-380990" algn="just">
              <a:buFont typeface="Wingdings" panose="05000000000000000000" pitchFamily="2" charset="2"/>
              <a:buChar char="ü"/>
            </a:pPr>
            <a:r>
              <a:rPr lang="fa-IR" altLang="ko-KR" sz="1800" dirty="0" smtClean="0">
                <a:solidFill>
                  <a:schemeClr val="tx1"/>
                </a:solidFill>
                <a:cs typeface="B Homa" panose="00000400000000000000" pitchFamily="2" charset="-78"/>
              </a:rPr>
              <a:t>معمولا شهردار بودجه شهر یا منطقه تحت پوشش خودرا برای ارایه به شورا تهیه و تنظیم میکند و از شورا میخواهد با تشکیل جلسه به سوالات مشخص پاسخ دهد.</a:t>
            </a:r>
          </a:p>
          <a:p>
            <a:pPr marL="380990" indent="-380990" algn="just">
              <a:buFont typeface="Wingdings" panose="05000000000000000000" pitchFamily="2" charset="2"/>
              <a:buChar char="ü"/>
            </a:pPr>
            <a:r>
              <a:rPr lang="fa-IR" altLang="ko-KR" sz="1800" dirty="0" smtClean="0">
                <a:solidFill>
                  <a:schemeClr val="tx1"/>
                </a:solidFill>
                <a:cs typeface="B Homa" panose="00000400000000000000" pitchFamily="2" charset="-78"/>
              </a:rPr>
              <a:t>دولت فدرال تنها در زمینه امنیت ملی،حفظ وحدت ایالات، امور خارجی ودر مجموع مسائلی که قانون اساسی این کشور مقرر داشته مسئولیت دارد.</a:t>
            </a:r>
          </a:p>
        </p:txBody>
      </p:sp>
      <p:sp>
        <p:nvSpPr>
          <p:cNvPr id="8" name="Content Placeholder 2"/>
          <p:cNvSpPr txBox="1">
            <a:spLocks/>
          </p:cNvSpPr>
          <p:nvPr/>
        </p:nvSpPr>
        <p:spPr>
          <a:xfrm>
            <a:off x="2204188" y="1442073"/>
            <a:ext cx="9217024" cy="614197"/>
          </a:xfrm>
          <a:prstGeom prst="rect">
            <a:avLst/>
          </a:prstGeom>
        </p:spPr>
        <p:txBody>
          <a:bodyPr anchor="ctr"/>
          <a:lstStyle>
            <a:lvl1pPr marL="0" indent="0" algn="l" defTabSz="914400" rtl="0" eaLnBrk="1" latinLnBrk="1" hangingPunct="1">
              <a:spcBef>
                <a:spcPct val="20000"/>
              </a:spcBef>
              <a:buFont typeface="Arial" pitchFamily="34" charset="0"/>
              <a:buNone/>
              <a:defRPr sz="2000" kern="1200">
                <a:solidFill>
                  <a:schemeClr val="tx1">
                    <a:lumMod val="75000"/>
                    <a:lumOff val="25000"/>
                  </a:schemeClr>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fa-IR" sz="2400" b="1" dirty="0">
                <a:solidFill>
                  <a:srgbClr val="FF0000"/>
                </a:solidFill>
                <a:cs typeface="B Homa" panose="00000400000000000000" pitchFamily="2" charset="-78"/>
              </a:rPr>
              <a:t>بررسی نظام مدیریت شهری در آمریکا</a:t>
            </a:r>
            <a:endParaRPr lang="en-US" sz="2400" b="1" dirty="0">
              <a:solidFill>
                <a:srgbClr val="FF0000"/>
              </a:solidFill>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100540435"/>
              </p:ext>
            </p:extLst>
          </p:nvPr>
        </p:nvGraphicFramePr>
        <p:xfrm>
          <a:off x="1447865" y="40551"/>
          <a:ext cx="9488289" cy="98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928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Main Event</Template>
  <TotalTime>28</TotalTime>
  <Words>2766</Words>
  <Application>Microsoft Office PowerPoint</Application>
  <PresentationFormat>Widescreen</PresentationFormat>
  <Paragraphs>278</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맑은 고딕</vt:lpstr>
      <vt:lpstr>Arial</vt:lpstr>
      <vt:lpstr>B Homa</vt:lpstr>
      <vt:lpstr>Impact</vt:lpstr>
      <vt:lpstr>Wingdings</vt:lpstr>
      <vt:lpstr>Main Event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10</cp:revision>
  <dcterms:created xsi:type="dcterms:W3CDTF">2019-10-24T23:07:17Z</dcterms:created>
  <dcterms:modified xsi:type="dcterms:W3CDTF">2019-10-26T08:50:57Z</dcterms:modified>
</cp:coreProperties>
</file>