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notesSlides/notesSlide2.xml" ContentType="application/vnd.openxmlformats-officedocument.presentationml.notesSlide+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notesSlides/notesSlide3.xml" ContentType="application/vnd.openxmlformats-officedocument.presentationml.notesSlide+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notesSlides/notesSlide4.xml" ContentType="application/vnd.openxmlformats-officedocument.presentationml.notesSlide+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35"/>
  </p:notesMasterIdLst>
  <p:handoutMasterIdLst>
    <p:handoutMasterId r:id="rId36"/>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84"/>
      </p:cViewPr>
      <p:guideLst/>
    </p:cSldViewPr>
  </p:slideViewPr>
  <p:notesTextViewPr>
    <p:cViewPr>
      <p:scale>
        <a:sx n="1" d="1"/>
        <a:sy n="1" d="1"/>
      </p:scale>
      <p:origin x="0" y="0"/>
    </p:cViewPr>
  </p:notesTextViewPr>
  <p:notesViewPr>
    <p:cSldViewPr snapToGrid="0">
      <p:cViewPr varScale="1">
        <p:scale>
          <a:sx n="61" d="100"/>
          <a:sy n="61" d="100"/>
        </p:scale>
        <p:origin x="2556"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FFFF00"/>
        </a:solidFill>
      </dgm:spPr>
      <dgm:t>
        <a:bodyPr/>
        <a:lstStyle/>
        <a:p>
          <a:pPr rtl="1"/>
          <a:r>
            <a:rPr lang="fa-IR" sz="1600" dirty="0" smtClean="0">
              <a:solidFill>
                <a:schemeClr val="bg1"/>
              </a:solidFill>
              <a:cs typeface="B Homa" panose="00000400000000000000" pitchFamily="2" charset="-78"/>
            </a:rPr>
            <a:t>موقعیت جغرافیایی</a:t>
          </a:r>
          <a:endParaRPr lang="fa-IR" sz="1600" dirty="0">
            <a:solidFill>
              <a:schemeClr val="bg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dgm:t>
        <a:bodyPr/>
        <a:lstStyle/>
        <a:p>
          <a:pPr rtl="1"/>
          <a:r>
            <a:rPr lang="fa-IR" sz="1600" dirty="0" smtClean="0">
              <a:cs typeface="B Homa" panose="00000400000000000000" pitchFamily="2" charset="-78"/>
            </a:rPr>
            <a:t>تاریخچه</a:t>
          </a:r>
          <a:endParaRPr lang="fa-IR" sz="1600" dirty="0">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dgm:t>
        <a:bodyPr/>
        <a:lstStyle/>
        <a:p>
          <a:pPr rtl="1"/>
          <a:r>
            <a:rPr lang="fa-IR" sz="1600" dirty="0" smtClean="0">
              <a:cs typeface="B Homa" panose="00000400000000000000" pitchFamily="2" charset="-78"/>
            </a:rPr>
            <a:t>اجتماعی و اقتصادی</a:t>
          </a:r>
          <a:endParaRPr lang="fa-IR" sz="1600" dirty="0">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dgm:t>
        <a:bodyPr/>
        <a:lstStyle/>
        <a:p>
          <a:pPr rtl="1"/>
          <a:r>
            <a:rPr lang="fa-IR" sz="1600" dirty="0" smtClean="0">
              <a:cs typeface="B Homa" panose="00000400000000000000" pitchFamily="2" charset="-78"/>
            </a:rPr>
            <a:t>شبکه حمل و نقل</a:t>
          </a:r>
          <a:endParaRPr lang="fa-IR" sz="1600" dirty="0">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3F44D840-4F85-4AF1-8160-F4D69CD4080E}" type="presOf" srcId="{3E2C9E08-1064-450E-8C81-27BD7E34D564}" destId="{D19CB5B6-1382-4ED9-AEB5-1C1F5BBD140E}"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9C51AAC4-AA14-4203-B4C8-0BAC3C864E11}" type="presOf" srcId="{4C166959-3FAC-4593-A4F8-FFC22631BB97}" destId="{EDD26D92-3BFE-40C1-AA2B-23BDD4962AE6}" srcOrd="0" destOrd="0" presId="urn:microsoft.com/office/officeart/2005/8/layout/chevron1"/>
    <dgm:cxn modelId="{48E991C9-2172-480D-A19B-F7EF30830B20}" type="presOf" srcId="{E4473631-69A3-416E-8226-E53A77065475}" destId="{F88C2C01-BB20-4DF6-B84E-89B714C53187}" srcOrd="0" destOrd="0" presId="urn:microsoft.com/office/officeart/2005/8/layout/chevron1"/>
    <dgm:cxn modelId="{A4C14CE7-FC05-4295-80B1-63CAB7B0773A}" type="presOf" srcId="{DBF482B7-D0A8-4E6A-976A-ED86BE07F1FE}" destId="{E8FFA70D-1EBF-4C08-BA56-699625F6BE0B}" srcOrd="0" destOrd="0" presId="urn:microsoft.com/office/officeart/2005/8/layout/chevron1"/>
    <dgm:cxn modelId="{45A35AB4-FA00-4A9F-AD5E-DA32F3412778}" type="presOf" srcId="{283ED090-0950-408E-9539-F89D34625942}" destId="{E8C9CFCC-2BD9-4C95-840B-6FECCB50AF01}"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8033EC99-1DDF-422D-958B-5792EFBBA6DC}" type="presOf" srcId="{D323E50B-46DD-41AC-A2EE-55B9067C3455}" destId="{8D9A0BF9-FDC1-41E0-9616-2113229E6F4F}" srcOrd="0" destOrd="0" presId="urn:microsoft.com/office/officeart/2005/8/layout/chevron1"/>
    <dgm:cxn modelId="{E25ED34A-580F-4E04-82D1-CE13150DD2CC}" type="presOf" srcId="{73BFC8EA-B973-4E8D-A697-672521D7C805}" destId="{38AC74A2-32D7-4A29-9BAA-F1D4840A508F}"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447BD526-D380-4F56-AB0C-88B79A684208}" type="presOf" srcId="{005FC1F3-FCEA-44BD-9168-2940666084D9}" destId="{F9D47A5F-1066-4E3C-8D83-EA8D2BEE39F2}"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7385480D-AA81-4FC7-88E3-CD496D3296C2}" type="presParOf" srcId="{F88C2C01-BB20-4DF6-B84E-89B714C53187}" destId="{38AC74A2-32D7-4A29-9BAA-F1D4840A508F}" srcOrd="0" destOrd="0" presId="urn:microsoft.com/office/officeart/2005/8/layout/chevron1"/>
    <dgm:cxn modelId="{455C03EF-443E-4635-AE40-CB1D45F96E71}" type="presParOf" srcId="{F88C2C01-BB20-4DF6-B84E-89B714C53187}" destId="{7CAAD6C6-5721-451C-B9FF-55B5FE6290A0}" srcOrd="1" destOrd="0" presId="urn:microsoft.com/office/officeart/2005/8/layout/chevron1"/>
    <dgm:cxn modelId="{B497D831-8F61-47E3-B855-B4A6DB66B0F3}" type="presParOf" srcId="{F88C2C01-BB20-4DF6-B84E-89B714C53187}" destId="{D19CB5B6-1382-4ED9-AEB5-1C1F5BBD140E}" srcOrd="2" destOrd="0" presId="urn:microsoft.com/office/officeart/2005/8/layout/chevron1"/>
    <dgm:cxn modelId="{B05B8863-AD78-4A09-BC6C-26E76A5B6C08}" type="presParOf" srcId="{F88C2C01-BB20-4DF6-B84E-89B714C53187}" destId="{D4B11F56-7B4F-47FB-93FF-747C94619B6B}" srcOrd="3" destOrd="0" presId="urn:microsoft.com/office/officeart/2005/8/layout/chevron1"/>
    <dgm:cxn modelId="{176B35AF-7D66-4297-9CCC-B2F264F94B47}" type="presParOf" srcId="{F88C2C01-BB20-4DF6-B84E-89B714C53187}" destId="{8D9A0BF9-FDC1-41E0-9616-2113229E6F4F}" srcOrd="4" destOrd="0" presId="urn:microsoft.com/office/officeart/2005/8/layout/chevron1"/>
    <dgm:cxn modelId="{D6F1D92F-2F82-40BD-997E-29D08577D3E6}" type="presParOf" srcId="{F88C2C01-BB20-4DF6-B84E-89B714C53187}" destId="{81327988-E80E-452E-B3E6-BBF36A2BF0EA}" srcOrd="5" destOrd="0" presId="urn:microsoft.com/office/officeart/2005/8/layout/chevron1"/>
    <dgm:cxn modelId="{B5910EF0-8255-447E-A652-5CEE1A44F543}" type="presParOf" srcId="{F88C2C01-BB20-4DF6-B84E-89B714C53187}" destId="{EDD26D92-3BFE-40C1-AA2B-23BDD4962AE6}" srcOrd="6" destOrd="0" presId="urn:microsoft.com/office/officeart/2005/8/layout/chevron1"/>
    <dgm:cxn modelId="{1833F457-AF2A-4468-81E5-FB0689CB2CCC}" type="presParOf" srcId="{F88C2C01-BB20-4DF6-B84E-89B714C53187}" destId="{D5D109E1-1AC9-4C02-9C18-962663DA7B7C}" srcOrd="7" destOrd="0" presId="urn:microsoft.com/office/officeart/2005/8/layout/chevron1"/>
    <dgm:cxn modelId="{9E3DD2D9-681D-4DD9-9C62-24B47E861887}" type="presParOf" srcId="{F88C2C01-BB20-4DF6-B84E-89B714C53187}" destId="{E8C9CFCC-2BD9-4C95-840B-6FECCB50AF01}" srcOrd="8" destOrd="0" presId="urn:microsoft.com/office/officeart/2005/8/layout/chevron1"/>
    <dgm:cxn modelId="{86353A9E-2782-435F-A452-335B6DD84BB0}" type="presParOf" srcId="{F88C2C01-BB20-4DF6-B84E-89B714C53187}" destId="{64086F6D-E940-41A7-BD51-F7FAB88C420A}" srcOrd="9" destOrd="0" presId="urn:microsoft.com/office/officeart/2005/8/layout/chevron1"/>
    <dgm:cxn modelId="{6C3E711F-264D-4CEB-B044-6310ECE3FF3E}" type="presParOf" srcId="{F88C2C01-BB20-4DF6-B84E-89B714C53187}" destId="{F9D47A5F-1066-4E3C-8D83-EA8D2BEE39F2}" srcOrd="10" destOrd="0" presId="urn:microsoft.com/office/officeart/2005/8/layout/chevron1"/>
    <dgm:cxn modelId="{D49E6DC9-5F01-47F1-8A9C-C90D689B2B67}" type="presParOf" srcId="{F88C2C01-BB20-4DF6-B84E-89B714C53187}" destId="{04F31545-8F48-4E02-87AF-ED458D5A9D40}" srcOrd="11" destOrd="0" presId="urn:microsoft.com/office/officeart/2005/8/layout/chevron1"/>
    <dgm:cxn modelId="{DAA1FA0F-F35E-442D-ACFC-6AA6E4660262}"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FFFF0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dgm:t>
        <a:bodyPr/>
        <a:lstStyle/>
        <a:p>
          <a:pPr rtl="1"/>
          <a:r>
            <a:rPr lang="fa-IR" sz="1600" dirty="0" smtClean="0">
              <a:cs typeface="B Homa" panose="00000400000000000000" pitchFamily="2" charset="-78"/>
            </a:rPr>
            <a:t>شبکه حمل و نقل</a:t>
          </a:r>
          <a:endParaRPr lang="fa-IR" sz="1600" dirty="0">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827B4454-768B-45E4-811A-86BEFE378A5D}" type="presOf" srcId="{283ED090-0950-408E-9539-F89D34625942}" destId="{E8C9CFCC-2BD9-4C95-840B-6FECCB50AF01}" srcOrd="0" destOrd="0" presId="urn:microsoft.com/office/officeart/2005/8/layout/chevron1"/>
    <dgm:cxn modelId="{07D3C1A1-05C4-4029-BE0A-F996EBD59D9B}" type="presOf" srcId="{73BFC8EA-B973-4E8D-A697-672521D7C805}" destId="{38AC74A2-32D7-4A29-9BAA-F1D4840A508F}" srcOrd="0" destOrd="0" presId="urn:microsoft.com/office/officeart/2005/8/layout/chevron1"/>
    <dgm:cxn modelId="{F7B2AA3D-FC01-4A61-8BB8-FD6A4F47E444}" type="presOf" srcId="{4C166959-3FAC-4593-A4F8-FFC22631BB97}" destId="{EDD26D92-3BFE-40C1-AA2B-23BDD4962AE6}"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B523B2D0-0FD9-47C9-A295-C9DC905481E1}" type="presOf" srcId="{E4473631-69A3-416E-8226-E53A77065475}" destId="{F88C2C01-BB20-4DF6-B84E-89B714C53187}" srcOrd="0" destOrd="0" presId="urn:microsoft.com/office/officeart/2005/8/layout/chevron1"/>
    <dgm:cxn modelId="{42B10E9C-1BF4-4875-AFD1-F16DFB6E6433}" type="presOf" srcId="{DBF482B7-D0A8-4E6A-976A-ED86BE07F1FE}" destId="{E8FFA70D-1EBF-4C08-BA56-699625F6BE0B}"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F56C33E6-C73D-47EB-AF1E-55CE7425D82A}" type="presOf" srcId="{005FC1F3-FCEA-44BD-9168-2940666084D9}" destId="{F9D47A5F-1066-4E3C-8D83-EA8D2BEE39F2}" srcOrd="0" destOrd="0" presId="urn:microsoft.com/office/officeart/2005/8/layout/chevron1"/>
    <dgm:cxn modelId="{B18B5DA3-15A5-4425-BF89-0CD686102C6A}" type="presOf" srcId="{D323E50B-46DD-41AC-A2EE-55B9067C3455}" destId="{8D9A0BF9-FDC1-41E0-9616-2113229E6F4F}" srcOrd="0" destOrd="0" presId="urn:microsoft.com/office/officeart/2005/8/layout/chevron1"/>
    <dgm:cxn modelId="{9E74C4E0-9F18-407F-8D1E-6951967CE690}" type="presOf" srcId="{3E2C9E08-1064-450E-8C81-27BD7E34D564}" destId="{D19CB5B6-1382-4ED9-AEB5-1C1F5BBD140E}"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B5D94DA8-8343-496B-B54B-E7755E151248}" srcId="{E4473631-69A3-416E-8226-E53A77065475}" destId="{3E2C9E08-1064-450E-8C81-27BD7E34D564}" srcOrd="1" destOrd="0" parTransId="{299D0F7C-5416-47CA-81E4-0A7A909A52A2}" sibTransId="{710A703A-EA3C-4AE3-A514-2AADDDD68D85}"/>
    <dgm:cxn modelId="{416F046C-0D0D-4EAE-98D9-E4955FD601F5}" type="presParOf" srcId="{F88C2C01-BB20-4DF6-B84E-89B714C53187}" destId="{38AC74A2-32D7-4A29-9BAA-F1D4840A508F}" srcOrd="0" destOrd="0" presId="urn:microsoft.com/office/officeart/2005/8/layout/chevron1"/>
    <dgm:cxn modelId="{137B9105-DB4B-4934-BBA7-548AFEBB3482}" type="presParOf" srcId="{F88C2C01-BB20-4DF6-B84E-89B714C53187}" destId="{7CAAD6C6-5721-451C-B9FF-55B5FE6290A0}" srcOrd="1" destOrd="0" presId="urn:microsoft.com/office/officeart/2005/8/layout/chevron1"/>
    <dgm:cxn modelId="{F06708CF-ED15-496A-B25E-9BA0EDC91E1C}" type="presParOf" srcId="{F88C2C01-BB20-4DF6-B84E-89B714C53187}" destId="{D19CB5B6-1382-4ED9-AEB5-1C1F5BBD140E}" srcOrd="2" destOrd="0" presId="urn:microsoft.com/office/officeart/2005/8/layout/chevron1"/>
    <dgm:cxn modelId="{F19982FC-AD28-46B8-BDB2-ED828B973AEC}" type="presParOf" srcId="{F88C2C01-BB20-4DF6-B84E-89B714C53187}" destId="{D4B11F56-7B4F-47FB-93FF-747C94619B6B}" srcOrd="3" destOrd="0" presId="urn:microsoft.com/office/officeart/2005/8/layout/chevron1"/>
    <dgm:cxn modelId="{0E16AFAF-9185-464D-853A-ED32EC5F0C1F}" type="presParOf" srcId="{F88C2C01-BB20-4DF6-B84E-89B714C53187}" destId="{8D9A0BF9-FDC1-41E0-9616-2113229E6F4F}" srcOrd="4" destOrd="0" presId="urn:microsoft.com/office/officeart/2005/8/layout/chevron1"/>
    <dgm:cxn modelId="{E7D02372-E6CA-4988-BF6C-D0557C59FF8C}" type="presParOf" srcId="{F88C2C01-BB20-4DF6-B84E-89B714C53187}" destId="{81327988-E80E-452E-B3E6-BBF36A2BF0EA}" srcOrd="5" destOrd="0" presId="urn:microsoft.com/office/officeart/2005/8/layout/chevron1"/>
    <dgm:cxn modelId="{24DC741F-BAFC-4871-9D3C-4F5282FF410F}" type="presParOf" srcId="{F88C2C01-BB20-4DF6-B84E-89B714C53187}" destId="{EDD26D92-3BFE-40C1-AA2B-23BDD4962AE6}" srcOrd="6" destOrd="0" presId="urn:microsoft.com/office/officeart/2005/8/layout/chevron1"/>
    <dgm:cxn modelId="{4295D6FD-9BB5-457A-A4EB-AE5C8B9972E5}" type="presParOf" srcId="{F88C2C01-BB20-4DF6-B84E-89B714C53187}" destId="{D5D109E1-1AC9-4C02-9C18-962663DA7B7C}" srcOrd="7" destOrd="0" presId="urn:microsoft.com/office/officeart/2005/8/layout/chevron1"/>
    <dgm:cxn modelId="{C881CC0E-899C-4717-A0EF-4429539A3AF1}" type="presParOf" srcId="{F88C2C01-BB20-4DF6-B84E-89B714C53187}" destId="{E8C9CFCC-2BD9-4C95-840B-6FECCB50AF01}" srcOrd="8" destOrd="0" presId="urn:microsoft.com/office/officeart/2005/8/layout/chevron1"/>
    <dgm:cxn modelId="{CDE25A53-50DE-45F8-A4EE-889191A9F0F0}" type="presParOf" srcId="{F88C2C01-BB20-4DF6-B84E-89B714C53187}" destId="{64086F6D-E940-41A7-BD51-F7FAB88C420A}" srcOrd="9" destOrd="0" presId="urn:microsoft.com/office/officeart/2005/8/layout/chevron1"/>
    <dgm:cxn modelId="{C3B80E1E-5C70-4BF3-B873-C79B29978F9D}" type="presParOf" srcId="{F88C2C01-BB20-4DF6-B84E-89B714C53187}" destId="{F9D47A5F-1066-4E3C-8D83-EA8D2BEE39F2}" srcOrd="10" destOrd="0" presId="urn:microsoft.com/office/officeart/2005/8/layout/chevron1"/>
    <dgm:cxn modelId="{41D133A8-7E89-44F2-A7E0-4CFF1B462FFA}" type="presParOf" srcId="{F88C2C01-BB20-4DF6-B84E-89B714C53187}" destId="{04F31545-8F48-4E02-87AF-ED458D5A9D40}" srcOrd="11" destOrd="0" presId="urn:microsoft.com/office/officeart/2005/8/layout/chevron1"/>
    <dgm:cxn modelId="{B9CA9DA0-3188-47F9-917E-68E7453D2B76}"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11.xml><?xml version="1.0" encoding="utf-8"?>
<dgm:dataModel xmlns:dgm="http://schemas.openxmlformats.org/drawingml/2006/diagram" xmlns:a="http://schemas.openxmlformats.org/drawingml/2006/main">
  <dgm:ptLst>
    <dgm:pt modelId="{D587C52A-219D-4959-AFD0-6C4CA0485105}" type="doc">
      <dgm:prSet loTypeId="urn:microsoft.com/office/officeart/2005/8/layout/list1" loCatId="list" qsTypeId="urn:microsoft.com/office/officeart/2005/8/quickstyle/simple1" qsCatId="simple" csTypeId="urn:microsoft.com/office/officeart/2005/8/colors/colorful1" csCatId="colorful" phldr="1"/>
      <dgm:spPr/>
      <dgm:t>
        <a:bodyPr/>
        <a:lstStyle/>
        <a:p>
          <a:pPr rtl="1"/>
          <a:endParaRPr lang="fa-IR"/>
        </a:p>
      </dgm:t>
    </dgm:pt>
    <dgm:pt modelId="{DE627E23-2926-4E9B-8155-95113D48DAFA}">
      <dgm:prSet phldrT="[Text]" custT="1"/>
      <dgm:spPr/>
      <dgm:t>
        <a:bodyPr/>
        <a:lstStyle/>
        <a:p>
          <a:pPr rtl="1"/>
          <a:r>
            <a:rPr lang="fa-IR" sz="1400" b="0" dirty="0" smtClean="0">
              <a:cs typeface="B Yekan" panose="00000400000000000000" pitchFamily="2" charset="-78"/>
            </a:rPr>
            <a:t>بانکداری </a:t>
          </a:r>
          <a:endParaRPr lang="fa-IR" sz="1400" b="1" dirty="0">
            <a:cs typeface="B Yekan" panose="00000400000000000000" pitchFamily="2" charset="-78"/>
          </a:endParaRPr>
        </a:p>
      </dgm:t>
    </dgm:pt>
    <dgm:pt modelId="{52010430-9A0A-43B7-B4E2-643F9CF80F82}" type="parTrans" cxnId="{13062111-8C35-4DD9-A5FB-438F73159C3D}">
      <dgm:prSet/>
      <dgm:spPr/>
      <dgm:t>
        <a:bodyPr/>
        <a:lstStyle/>
        <a:p>
          <a:pPr rtl="1"/>
          <a:endParaRPr lang="fa-IR"/>
        </a:p>
      </dgm:t>
    </dgm:pt>
    <dgm:pt modelId="{079F9489-4794-4066-943A-AC0C6F9B3445}" type="sibTrans" cxnId="{13062111-8C35-4DD9-A5FB-438F73159C3D}">
      <dgm:prSet/>
      <dgm:spPr/>
      <dgm:t>
        <a:bodyPr/>
        <a:lstStyle/>
        <a:p>
          <a:pPr rtl="1"/>
          <a:endParaRPr lang="fa-IR"/>
        </a:p>
      </dgm:t>
    </dgm:pt>
    <dgm:pt modelId="{AF49FE0D-FA7D-4451-AD28-757E09283825}">
      <dgm:prSet phldrT="[Text]" custT="1"/>
      <dgm:spPr>
        <a:ln>
          <a:solidFill>
            <a:schemeClr val="bg1"/>
          </a:solidFill>
        </a:ln>
      </dgm:spPr>
      <dgm:t>
        <a:bodyPr/>
        <a:lstStyle/>
        <a:p>
          <a:pPr marL="0" rtl="1">
            <a:lnSpc>
              <a:spcPct val="50000"/>
            </a:lnSpc>
            <a:spcAft>
              <a:spcPts val="800"/>
            </a:spcAft>
          </a:pPr>
          <a:r>
            <a:rPr lang="fa-IR" sz="1600" b="0" dirty="0" smtClean="0">
              <a:cs typeface="B Yekan" panose="00000400000000000000" pitchFamily="2" charset="-78"/>
            </a:rPr>
            <a:t>بیشترین سهم استانبول دربخش های اقتصادی</a:t>
          </a:r>
          <a:endParaRPr lang="fa-IR" sz="1600" b="0" dirty="0">
            <a:cs typeface="B Yekan" panose="00000400000000000000" pitchFamily="2" charset="-78"/>
          </a:endParaRPr>
        </a:p>
      </dgm:t>
    </dgm:pt>
    <dgm:pt modelId="{DA57F909-DB35-4040-86F9-991A39996F9E}" type="parTrans" cxnId="{E8BF7E4F-033C-47E7-8A6C-3BA30E2061ED}">
      <dgm:prSet/>
      <dgm:spPr/>
      <dgm:t>
        <a:bodyPr/>
        <a:lstStyle/>
        <a:p>
          <a:pPr rtl="1"/>
          <a:endParaRPr lang="fa-IR"/>
        </a:p>
      </dgm:t>
    </dgm:pt>
    <dgm:pt modelId="{3367D1C4-AC29-4201-90ED-379F20C63410}" type="sibTrans" cxnId="{E8BF7E4F-033C-47E7-8A6C-3BA30E2061ED}">
      <dgm:prSet/>
      <dgm:spPr/>
      <dgm:t>
        <a:bodyPr/>
        <a:lstStyle/>
        <a:p>
          <a:pPr rtl="1"/>
          <a:endParaRPr lang="fa-IR"/>
        </a:p>
      </dgm:t>
    </dgm:pt>
    <dgm:pt modelId="{29F595B7-5140-4532-AF5C-7FBB3454DBFD}">
      <dgm:prSet phldrT="[Text]" custT="1"/>
      <dgm:spPr/>
      <dgm:t>
        <a:bodyPr/>
        <a:lstStyle/>
        <a:p>
          <a:pPr rtl="1"/>
          <a:r>
            <a:rPr lang="fa-IR" sz="1400" b="1" dirty="0" smtClean="0">
              <a:cs typeface="B Yekan" panose="00000400000000000000" pitchFamily="2" charset="-78"/>
            </a:rPr>
            <a:t>کشاورزی</a:t>
          </a:r>
          <a:endParaRPr lang="fa-IR" sz="1400" b="0" dirty="0">
            <a:cs typeface="B Yekan" panose="00000400000000000000" pitchFamily="2" charset="-78"/>
          </a:endParaRPr>
        </a:p>
      </dgm:t>
    </dgm:pt>
    <dgm:pt modelId="{15096742-2696-4553-96D8-C97EA574CA04}" type="parTrans" cxnId="{C87A91C5-EE2E-4D49-B0EB-B79A52E0A447}">
      <dgm:prSet/>
      <dgm:spPr/>
      <dgm:t>
        <a:bodyPr/>
        <a:lstStyle/>
        <a:p>
          <a:pPr rtl="1"/>
          <a:endParaRPr lang="fa-IR"/>
        </a:p>
      </dgm:t>
    </dgm:pt>
    <dgm:pt modelId="{407D0A44-10D0-490A-8790-21F8E9AF5771}" type="sibTrans" cxnId="{C87A91C5-EE2E-4D49-B0EB-B79A52E0A447}">
      <dgm:prSet/>
      <dgm:spPr/>
      <dgm:t>
        <a:bodyPr/>
        <a:lstStyle/>
        <a:p>
          <a:pPr rtl="1"/>
          <a:endParaRPr lang="fa-IR"/>
        </a:p>
      </dgm:t>
    </dgm:pt>
    <dgm:pt modelId="{B4BCBF87-8E62-46E3-9BCE-E3E61CF8AA0F}">
      <dgm:prSet phldrT="[Text]" custT="1"/>
      <dgm:spPr>
        <a:ln>
          <a:solidFill>
            <a:schemeClr val="bg1"/>
          </a:solidFill>
        </a:ln>
      </dgm:spPr>
      <dgm:t>
        <a:bodyPr/>
        <a:lstStyle/>
        <a:p>
          <a:pPr marL="114300" rtl="1">
            <a:lnSpc>
              <a:spcPct val="90000"/>
            </a:lnSpc>
            <a:spcAft>
              <a:spcPct val="15000"/>
            </a:spcAft>
          </a:pPr>
          <a:endParaRPr lang="fa-IR" sz="1400" b="1" dirty="0">
            <a:cs typeface="B Yekan" panose="00000400000000000000" pitchFamily="2" charset="-78"/>
          </a:endParaRPr>
        </a:p>
      </dgm:t>
    </dgm:pt>
    <dgm:pt modelId="{1DA744E7-645E-46C9-B12A-6494DE970255}" type="parTrans" cxnId="{5AAD7DC8-2D22-4103-A14E-96FB662A9C88}">
      <dgm:prSet/>
      <dgm:spPr/>
      <dgm:t>
        <a:bodyPr/>
        <a:lstStyle/>
        <a:p>
          <a:pPr rtl="1"/>
          <a:endParaRPr lang="fa-IR"/>
        </a:p>
      </dgm:t>
    </dgm:pt>
    <dgm:pt modelId="{3E9C86FA-6BE4-4DEC-BA8E-1480E2ECFDB9}" type="sibTrans" cxnId="{5AAD7DC8-2D22-4103-A14E-96FB662A9C88}">
      <dgm:prSet/>
      <dgm:spPr/>
      <dgm:t>
        <a:bodyPr/>
        <a:lstStyle/>
        <a:p>
          <a:pPr rtl="1"/>
          <a:endParaRPr lang="fa-IR"/>
        </a:p>
      </dgm:t>
    </dgm:pt>
    <dgm:pt modelId="{FB9EC2C1-CA85-46FC-9FEB-D4317E9A68E3}">
      <dgm:prSet phldrT="[Text]" custT="1"/>
      <dgm:spPr>
        <a:ln>
          <a:solidFill>
            <a:schemeClr val="bg1"/>
          </a:solidFill>
        </a:ln>
      </dgm:spPr>
      <dgm:t>
        <a:bodyPr/>
        <a:lstStyle/>
        <a:p>
          <a:pPr algn="ctr" rtl="1">
            <a:spcAft>
              <a:spcPts val="0"/>
            </a:spcAft>
          </a:pPr>
          <a:r>
            <a:rPr lang="fa-IR" sz="1600" b="0" dirty="0" smtClean="0">
              <a:cs typeface="B Yekan" panose="00000400000000000000" pitchFamily="2" charset="-78"/>
            </a:rPr>
            <a:t>کمترین سهم استانبول دربخش های اقتصادی</a:t>
          </a:r>
          <a:endParaRPr lang="fa-IR" sz="1800" b="0" dirty="0">
            <a:cs typeface="B Yekan" panose="00000400000000000000" pitchFamily="2" charset="-78"/>
          </a:endParaRPr>
        </a:p>
      </dgm:t>
    </dgm:pt>
    <dgm:pt modelId="{AB0D436F-6A23-4426-A841-CF55797F0D2B}" type="parTrans" cxnId="{84F989A9-EAB7-4685-9FFE-BE0B123162DB}">
      <dgm:prSet/>
      <dgm:spPr/>
      <dgm:t>
        <a:bodyPr/>
        <a:lstStyle/>
        <a:p>
          <a:pPr rtl="1"/>
          <a:endParaRPr lang="fa-IR"/>
        </a:p>
      </dgm:t>
    </dgm:pt>
    <dgm:pt modelId="{F43D07BD-BC42-41E2-93C8-CBC51FB0FC3F}" type="sibTrans" cxnId="{84F989A9-EAB7-4685-9FFE-BE0B123162DB}">
      <dgm:prSet/>
      <dgm:spPr/>
      <dgm:t>
        <a:bodyPr/>
        <a:lstStyle/>
        <a:p>
          <a:pPr rtl="1"/>
          <a:endParaRPr lang="fa-IR"/>
        </a:p>
      </dgm:t>
    </dgm:pt>
    <dgm:pt modelId="{C66C89B8-8F3D-4949-84B0-9138C37A63E8}" type="pres">
      <dgm:prSet presAssocID="{D587C52A-219D-4959-AFD0-6C4CA0485105}" presName="linear" presStyleCnt="0">
        <dgm:presLayoutVars>
          <dgm:dir/>
          <dgm:animLvl val="lvl"/>
          <dgm:resizeHandles val="exact"/>
        </dgm:presLayoutVars>
      </dgm:prSet>
      <dgm:spPr/>
      <dgm:t>
        <a:bodyPr/>
        <a:lstStyle/>
        <a:p>
          <a:pPr rtl="1"/>
          <a:endParaRPr lang="fa-IR"/>
        </a:p>
      </dgm:t>
    </dgm:pt>
    <dgm:pt modelId="{DBA66AFC-4E7A-44A6-8785-8AFF67D1C32A}" type="pres">
      <dgm:prSet presAssocID="{DE627E23-2926-4E9B-8155-95113D48DAFA}" presName="parentLin" presStyleCnt="0"/>
      <dgm:spPr/>
    </dgm:pt>
    <dgm:pt modelId="{A21F66BE-6E1E-4871-B5B9-26235BF2C5B4}" type="pres">
      <dgm:prSet presAssocID="{DE627E23-2926-4E9B-8155-95113D48DAFA}" presName="parentLeftMargin" presStyleLbl="node1" presStyleIdx="0" presStyleCnt="2"/>
      <dgm:spPr/>
      <dgm:t>
        <a:bodyPr/>
        <a:lstStyle/>
        <a:p>
          <a:pPr rtl="1"/>
          <a:endParaRPr lang="fa-IR"/>
        </a:p>
      </dgm:t>
    </dgm:pt>
    <dgm:pt modelId="{1CC5693F-5FA5-4130-8153-B271D3A07B0A}" type="pres">
      <dgm:prSet presAssocID="{DE627E23-2926-4E9B-8155-95113D48DAFA}" presName="parentText" presStyleLbl="node1" presStyleIdx="0" presStyleCnt="2">
        <dgm:presLayoutVars>
          <dgm:chMax val="0"/>
          <dgm:bulletEnabled val="1"/>
        </dgm:presLayoutVars>
      </dgm:prSet>
      <dgm:spPr/>
      <dgm:t>
        <a:bodyPr/>
        <a:lstStyle/>
        <a:p>
          <a:pPr rtl="1"/>
          <a:endParaRPr lang="fa-IR"/>
        </a:p>
      </dgm:t>
    </dgm:pt>
    <dgm:pt modelId="{FBE758A9-01CD-48BB-9CBA-EA8F85AA4C9A}" type="pres">
      <dgm:prSet presAssocID="{DE627E23-2926-4E9B-8155-95113D48DAFA}" presName="negativeSpace" presStyleCnt="0"/>
      <dgm:spPr/>
    </dgm:pt>
    <dgm:pt modelId="{1AAE1B1B-16E4-4720-9FC1-6B68D258DC81}" type="pres">
      <dgm:prSet presAssocID="{DE627E23-2926-4E9B-8155-95113D48DAFA}" presName="childText" presStyleLbl="conFgAcc1" presStyleIdx="0" presStyleCnt="2">
        <dgm:presLayoutVars>
          <dgm:bulletEnabled val="1"/>
        </dgm:presLayoutVars>
      </dgm:prSet>
      <dgm:spPr/>
      <dgm:t>
        <a:bodyPr/>
        <a:lstStyle/>
        <a:p>
          <a:pPr rtl="1"/>
          <a:endParaRPr lang="fa-IR"/>
        </a:p>
      </dgm:t>
    </dgm:pt>
    <dgm:pt modelId="{ED2537D6-AB5E-4DD8-A8A7-1FFF16292862}" type="pres">
      <dgm:prSet presAssocID="{079F9489-4794-4066-943A-AC0C6F9B3445}" presName="spaceBetweenRectangles" presStyleCnt="0"/>
      <dgm:spPr/>
    </dgm:pt>
    <dgm:pt modelId="{30454ADB-FDE6-4437-A4D1-00D217662D82}" type="pres">
      <dgm:prSet presAssocID="{29F595B7-5140-4532-AF5C-7FBB3454DBFD}" presName="parentLin" presStyleCnt="0"/>
      <dgm:spPr/>
    </dgm:pt>
    <dgm:pt modelId="{BCE70490-4F47-4F62-BB17-16708511AB64}" type="pres">
      <dgm:prSet presAssocID="{29F595B7-5140-4532-AF5C-7FBB3454DBFD}" presName="parentLeftMargin" presStyleLbl="node1" presStyleIdx="0" presStyleCnt="2"/>
      <dgm:spPr/>
      <dgm:t>
        <a:bodyPr/>
        <a:lstStyle/>
        <a:p>
          <a:pPr rtl="1"/>
          <a:endParaRPr lang="fa-IR"/>
        </a:p>
      </dgm:t>
    </dgm:pt>
    <dgm:pt modelId="{D59133A3-0458-4723-8A82-7C33F2A22CFB}" type="pres">
      <dgm:prSet presAssocID="{29F595B7-5140-4532-AF5C-7FBB3454DBFD}" presName="parentText" presStyleLbl="node1" presStyleIdx="1" presStyleCnt="2">
        <dgm:presLayoutVars>
          <dgm:chMax val="0"/>
          <dgm:bulletEnabled val="1"/>
        </dgm:presLayoutVars>
      </dgm:prSet>
      <dgm:spPr/>
      <dgm:t>
        <a:bodyPr/>
        <a:lstStyle/>
        <a:p>
          <a:pPr rtl="1"/>
          <a:endParaRPr lang="fa-IR"/>
        </a:p>
      </dgm:t>
    </dgm:pt>
    <dgm:pt modelId="{DADCDBEC-634C-4FCF-956B-596EF7ECED83}" type="pres">
      <dgm:prSet presAssocID="{29F595B7-5140-4532-AF5C-7FBB3454DBFD}" presName="negativeSpace" presStyleCnt="0"/>
      <dgm:spPr/>
    </dgm:pt>
    <dgm:pt modelId="{C4F25B4A-72E0-49F1-B6E0-A6B7CB82916D}" type="pres">
      <dgm:prSet presAssocID="{29F595B7-5140-4532-AF5C-7FBB3454DBFD}" presName="childText" presStyleLbl="conFgAcc1" presStyleIdx="1" presStyleCnt="2" custLinFactNeighborX="-99171" custLinFactNeighborY="10559">
        <dgm:presLayoutVars>
          <dgm:bulletEnabled val="1"/>
        </dgm:presLayoutVars>
      </dgm:prSet>
      <dgm:spPr/>
      <dgm:t>
        <a:bodyPr/>
        <a:lstStyle/>
        <a:p>
          <a:pPr rtl="1"/>
          <a:endParaRPr lang="fa-IR"/>
        </a:p>
      </dgm:t>
    </dgm:pt>
  </dgm:ptLst>
  <dgm:cxnLst>
    <dgm:cxn modelId="{32D90361-FFEB-4131-900F-B771C930C7E7}" type="presOf" srcId="{D587C52A-219D-4959-AFD0-6C4CA0485105}" destId="{C66C89B8-8F3D-4949-84B0-9138C37A63E8}" srcOrd="0" destOrd="0" presId="urn:microsoft.com/office/officeart/2005/8/layout/list1"/>
    <dgm:cxn modelId="{1760E8E1-C8D5-4E52-A116-0749EA2E4447}" type="presOf" srcId="{FB9EC2C1-CA85-46FC-9FEB-D4317E9A68E3}" destId="{C4F25B4A-72E0-49F1-B6E0-A6B7CB82916D}" srcOrd="0" destOrd="0" presId="urn:microsoft.com/office/officeart/2005/8/layout/list1"/>
    <dgm:cxn modelId="{84F989A9-EAB7-4685-9FFE-BE0B123162DB}" srcId="{29F595B7-5140-4532-AF5C-7FBB3454DBFD}" destId="{FB9EC2C1-CA85-46FC-9FEB-D4317E9A68E3}" srcOrd="0" destOrd="0" parTransId="{AB0D436F-6A23-4426-A841-CF55797F0D2B}" sibTransId="{F43D07BD-BC42-41E2-93C8-CBC51FB0FC3F}"/>
    <dgm:cxn modelId="{5AAD7DC8-2D22-4103-A14E-96FB662A9C88}" srcId="{DE627E23-2926-4E9B-8155-95113D48DAFA}" destId="{B4BCBF87-8E62-46E3-9BCE-E3E61CF8AA0F}" srcOrd="0" destOrd="0" parTransId="{1DA744E7-645E-46C9-B12A-6494DE970255}" sibTransId="{3E9C86FA-6BE4-4DEC-BA8E-1480E2ECFDB9}"/>
    <dgm:cxn modelId="{6655A765-CDA1-40EF-AD1F-EF900574BA83}" type="presOf" srcId="{29F595B7-5140-4532-AF5C-7FBB3454DBFD}" destId="{D59133A3-0458-4723-8A82-7C33F2A22CFB}" srcOrd="1" destOrd="0" presId="urn:microsoft.com/office/officeart/2005/8/layout/list1"/>
    <dgm:cxn modelId="{E8BF7E4F-033C-47E7-8A6C-3BA30E2061ED}" srcId="{DE627E23-2926-4E9B-8155-95113D48DAFA}" destId="{AF49FE0D-FA7D-4451-AD28-757E09283825}" srcOrd="1" destOrd="0" parTransId="{DA57F909-DB35-4040-86F9-991A39996F9E}" sibTransId="{3367D1C4-AC29-4201-90ED-379F20C63410}"/>
    <dgm:cxn modelId="{B8D3E9B2-DF0C-41E5-946E-616F91C9D42B}" type="presOf" srcId="{29F595B7-5140-4532-AF5C-7FBB3454DBFD}" destId="{BCE70490-4F47-4F62-BB17-16708511AB64}" srcOrd="0" destOrd="0" presId="urn:microsoft.com/office/officeart/2005/8/layout/list1"/>
    <dgm:cxn modelId="{15463B7C-4E72-4C69-BF6A-86330319DA42}" type="presOf" srcId="{DE627E23-2926-4E9B-8155-95113D48DAFA}" destId="{A21F66BE-6E1E-4871-B5B9-26235BF2C5B4}" srcOrd="0" destOrd="0" presId="urn:microsoft.com/office/officeart/2005/8/layout/list1"/>
    <dgm:cxn modelId="{996D2D33-4D0F-4799-B0BC-D99913A3EBD1}" type="presOf" srcId="{B4BCBF87-8E62-46E3-9BCE-E3E61CF8AA0F}" destId="{1AAE1B1B-16E4-4720-9FC1-6B68D258DC81}" srcOrd="0" destOrd="0" presId="urn:microsoft.com/office/officeart/2005/8/layout/list1"/>
    <dgm:cxn modelId="{13062111-8C35-4DD9-A5FB-438F73159C3D}" srcId="{D587C52A-219D-4959-AFD0-6C4CA0485105}" destId="{DE627E23-2926-4E9B-8155-95113D48DAFA}" srcOrd="0" destOrd="0" parTransId="{52010430-9A0A-43B7-B4E2-643F9CF80F82}" sibTransId="{079F9489-4794-4066-943A-AC0C6F9B3445}"/>
    <dgm:cxn modelId="{ADAB0136-B1D0-45AB-9365-573005A50715}" type="presOf" srcId="{AF49FE0D-FA7D-4451-AD28-757E09283825}" destId="{1AAE1B1B-16E4-4720-9FC1-6B68D258DC81}" srcOrd="0" destOrd="1" presId="urn:microsoft.com/office/officeart/2005/8/layout/list1"/>
    <dgm:cxn modelId="{E0A770E4-F6A3-4712-B5FC-9FAFEA341552}" type="presOf" srcId="{DE627E23-2926-4E9B-8155-95113D48DAFA}" destId="{1CC5693F-5FA5-4130-8153-B271D3A07B0A}" srcOrd="1" destOrd="0" presId="urn:microsoft.com/office/officeart/2005/8/layout/list1"/>
    <dgm:cxn modelId="{C87A91C5-EE2E-4D49-B0EB-B79A52E0A447}" srcId="{D587C52A-219D-4959-AFD0-6C4CA0485105}" destId="{29F595B7-5140-4532-AF5C-7FBB3454DBFD}" srcOrd="1" destOrd="0" parTransId="{15096742-2696-4553-96D8-C97EA574CA04}" sibTransId="{407D0A44-10D0-490A-8790-21F8E9AF5771}"/>
    <dgm:cxn modelId="{8F92C734-5363-4B23-8BBC-BA625DA20167}" type="presParOf" srcId="{C66C89B8-8F3D-4949-84B0-9138C37A63E8}" destId="{DBA66AFC-4E7A-44A6-8785-8AFF67D1C32A}" srcOrd="0" destOrd="0" presId="urn:microsoft.com/office/officeart/2005/8/layout/list1"/>
    <dgm:cxn modelId="{CF63CB93-5F28-4C3F-A192-FA924CF32170}" type="presParOf" srcId="{DBA66AFC-4E7A-44A6-8785-8AFF67D1C32A}" destId="{A21F66BE-6E1E-4871-B5B9-26235BF2C5B4}" srcOrd="0" destOrd="0" presId="urn:microsoft.com/office/officeart/2005/8/layout/list1"/>
    <dgm:cxn modelId="{C9AF784F-E439-46FE-B933-789C118E774E}" type="presParOf" srcId="{DBA66AFC-4E7A-44A6-8785-8AFF67D1C32A}" destId="{1CC5693F-5FA5-4130-8153-B271D3A07B0A}" srcOrd="1" destOrd="0" presId="urn:microsoft.com/office/officeart/2005/8/layout/list1"/>
    <dgm:cxn modelId="{26992EE2-20F9-4852-B7AF-BBC67F5A5B65}" type="presParOf" srcId="{C66C89B8-8F3D-4949-84B0-9138C37A63E8}" destId="{FBE758A9-01CD-48BB-9CBA-EA8F85AA4C9A}" srcOrd="1" destOrd="0" presId="urn:microsoft.com/office/officeart/2005/8/layout/list1"/>
    <dgm:cxn modelId="{E5D24F20-121B-4223-B057-7210B3A4C97B}" type="presParOf" srcId="{C66C89B8-8F3D-4949-84B0-9138C37A63E8}" destId="{1AAE1B1B-16E4-4720-9FC1-6B68D258DC81}" srcOrd="2" destOrd="0" presId="urn:microsoft.com/office/officeart/2005/8/layout/list1"/>
    <dgm:cxn modelId="{4F04B58F-FB6A-402B-AE3D-460B6C00DDD4}" type="presParOf" srcId="{C66C89B8-8F3D-4949-84B0-9138C37A63E8}" destId="{ED2537D6-AB5E-4DD8-A8A7-1FFF16292862}" srcOrd="3" destOrd="0" presId="urn:microsoft.com/office/officeart/2005/8/layout/list1"/>
    <dgm:cxn modelId="{E0D5EF23-6C65-4533-8559-B28140F844F1}" type="presParOf" srcId="{C66C89B8-8F3D-4949-84B0-9138C37A63E8}" destId="{30454ADB-FDE6-4437-A4D1-00D217662D82}" srcOrd="4" destOrd="0" presId="urn:microsoft.com/office/officeart/2005/8/layout/list1"/>
    <dgm:cxn modelId="{8AC86B32-797F-4348-8FC1-DD82562653E1}" type="presParOf" srcId="{30454ADB-FDE6-4437-A4D1-00D217662D82}" destId="{BCE70490-4F47-4F62-BB17-16708511AB64}" srcOrd="0" destOrd="0" presId="urn:microsoft.com/office/officeart/2005/8/layout/list1"/>
    <dgm:cxn modelId="{E2A81A34-1F8B-42E7-B9E4-FCB8928EA1F5}" type="presParOf" srcId="{30454ADB-FDE6-4437-A4D1-00D217662D82}" destId="{D59133A3-0458-4723-8A82-7C33F2A22CFB}" srcOrd="1" destOrd="0" presId="urn:microsoft.com/office/officeart/2005/8/layout/list1"/>
    <dgm:cxn modelId="{79FACC01-7774-444D-A7F0-A5456362D304}" type="presParOf" srcId="{C66C89B8-8F3D-4949-84B0-9138C37A63E8}" destId="{DADCDBEC-634C-4FCF-956B-596EF7ECED83}" srcOrd="5" destOrd="0" presId="urn:microsoft.com/office/officeart/2005/8/layout/list1"/>
    <dgm:cxn modelId="{5C3C1D34-C888-49A0-B199-E85467B95391}" type="presParOf" srcId="{C66C89B8-8F3D-4949-84B0-9138C37A63E8}" destId="{C4F25B4A-72E0-49F1-B6E0-A6B7CB82916D}" srcOrd="6" destOrd="0" presId="urn:microsoft.com/office/officeart/2005/8/layout/list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FFFF0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dgm:t>
        <a:bodyPr/>
        <a:lstStyle/>
        <a:p>
          <a:pPr rtl="1"/>
          <a:r>
            <a:rPr lang="fa-IR" sz="1600" dirty="0" smtClean="0">
              <a:cs typeface="B Homa" panose="00000400000000000000" pitchFamily="2" charset="-78"/>
            </a:rPr>
            <a:t>شبکه حمل و نقل</a:t>
          </a:r>
          <a:endParaRPr lang="fa-IR" sz="1600" dirty="0">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DD3B0F2-3378-4C02-BCA4-DA284D77F8FB}" type="presOf" srcId="{D323E50B-46DD-41AC-A2EE-55B9067C3455}" destId="{8D9A0BF9-FDC1-41E0-9616-2113229E6F4F}"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64F13880-9A61-407E-A744-46D7AC28C5C2}" type="presOf" srcId="{4C166959-3FAC-4593-A4F8-FFC22631BB97}" destId="{EDD26D92-3BFE-40C1-AA2B-23BDD4962AE6}" srcOrd="0" destOrd="0" presId="urn:microsoft.com/office/officeart/2005/8/layout/chevron1"/>
    <dgm:cxn modelId="{26B7DCF0-EAF5-4B0E-9E71-2961ABC74D5C}" type="presOf" srcId="{73BFC8EA-B973-4E8D-A697-672521D7C805}" destId="{38AC74A2-32D7-4A29-9BAA-F1D4840A508F}" srcOrd="0" destOrd="0" presId="urn:microsoft.com/office/officeart/2005/8/layout/chevron1"/>
    <dgm:cxn modelId="{542ADF94-8AA7-4E11-BCDB-CC6084C8715E}" type="presOf" srcId="{E4473631-69A3-416E-8226-E53A77065475}" destId="{F88C2C01-BB20-4DF6-B84E-89B714C53187}"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3FCA7C92-087D-4AF9-A724-48227CE6DA45}" type="presOf" srcId="{3E2C9E08-1064-450E-8C81-27BD7E34D564}" destId="{D19CB5B6-1382-4ED9-AEB5-1C1F5BBD140E}" srcOrd="0" destOrd="0" presId="urn:microsoft.com/office/officeart/2005/8/layout/chevron1"/>
    <dgm:cxn modelId="{FE1C90DA-A0E0-483E-9CA1-12564A8CAE82}" srcId="{E4473631-69A3-416E-8226-E53A77065475}" destId="{D323E50B-46DD-41AC-A2EE-55B9067C3455}" srcOrd="2" destOrd="0" parTransId="{97B8CD74-AF0C-458D-A1A0-E0F445627337}" sibTransId="{A5C45A61-9A33-4174-BD67-4F5046F716CF}"/>
    <dgm:cxn modelId="{311679BF-92B0-435A-BE8B-04EEF4396990}" type="presOf" srcId="{DBF482B7-D0A8-4E6A-976A-ED86BE07F1FE}" destId="{E8FFA70D-1EBF-4C08-BA56-699625F6BE0B}" srcOrd="0" destOrd="0" presId="urn:microsoft.com/office/officeart/2005/8/layout/chevron1"/>
    <dgm:cxn modelId="{FA249FBB-FA3D-4BAD-8D47-BA06B3C027A2}" type="presOf" srcId="{005FC1F3-FCEA-44BD-9168-2940666084D9}" destId="{F9D47A5F-1066-4E3C-8D83-EA8D2BEE39F2}"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73A2535C-D0A3-4B09-B5B6-008F897F0655}" type="presOf" srcId="{283ED090-0950-408E-9539-F89D34625942}" destId="{E8C9CFCC-2BD9-4C95-840B-6FECCB50AF01}" srcOrd="0" destOrd="0" presId="urn:microsoft.com/office/officeart/2005/8/layout/chevron1"/>
    <dgm:cxn modelId="{803FA5A3-3920-4BCB-9148-F521F0780D6E}" type="presParOf" srcId="{F88C2C01-BB20-4DF6-B84E-89B714C53187}" destId="{38AC74A2-32D7-4A29-9BAA-F1D4840A508F}" srcOrd="0" destOrd="0" presId="urn:microsoft.com/office/officeart/2005/8/layout/chevron1"/>
    <dgm:cxn modelId="{AF1163EE-560D-4B12-82D5-5A99D91648EA}" type="presParOf" srcId="{F88C2C01-BB20-4DF6-B84E-89B714C53187}" destId="{7CAAD6C6-5721-451C-B9FF-55B5FE6290A0}" srcOrd="1" destOrd="0" presId="urn:microsoft.com/office/officeart/2005/8/layout/chevron1"/>
    <dgm:cxn modelId="{FB9950A3-B244-41AC-82D4-242AB51A48F6}" type="presParOf" srcId="{F88C2C01-BB20-4DF6-B84E-89B714C53187}" destId="{D19CB5B6-1382-4ED9-AEB5-1C1F5BBD140E}" srcOrd="2" destOrd="0" presId="urn:microsoft.com/office/officeart/2005/8/layout/chevron1"/>
    <dgm:cxn modelId="{5C42631B-D64E-4CD5-A1C8-C18B987442C4}" type="presParOf" srcId="{F88C2C01-BB20-4DF6-B84E-89B714C53187}" destId="{D4B11F56-7B4F-47FB-93FF-747C94619B6B}" srcOrd="3" destOrd="0" presId="urn:microsoft.com/office/officeart/2005/8/layout/chevron1"/>
    <dgm:cxn modelId="{C6689CBD-CE66-4347-995D-3A514141B075}" type="presParOf" srcId="{F88C2C01-BB20-4DF6-B84E-89B714C53187}" destId="{8D9A0BF9-FDC1-41E0-9616-2113229E6F4F}" srcOrd="4" destOrd="0" presId="urn:microsoft.com/office/officeart/2005/8/layout/chevron1"/>
    <dgm:cxn modelId="{7BD0D2D8-5E34-4745-98B8-A90D7A2DB1B8}" type="presParOf" srcId="{F88C2C01-BB20-4DF6-B84E-89B714C53187}" destId="{81327988-E80E-452E-B3E6-BBF36A2BF0EA}" srcOrd="5" destOrd="0" presId="urn:microsoft.com/office/officeart/2005/8/layout/chevron1"/>
    <dgm:cxn modelId="{1892C73F-F78D-4545-AE77-8B2CEC55ED76}" type="presParOf" srcId="{F88C2C01-BB20-4DF6-B84E-89B714C53187}" destId="{EDD26D92-3BFE-40C1-AA2B-23BDD4962AE6}" srcOrd="6" destOrd="0" presId="urn:microsoft.com/office/officeart/2005/8/layout/chevron1"/>
    <dgm:cxn modelId="{DF45A31A-FCE2-42AB-B41A-4139E652C60D}" type="presParOf" srcId="{F88C2C01-BB20-4DF6-B84E-89B714C53187}" destId="{D5D109E1-1AC9-4C02-9C18-962663DA7B7C}" srcOrd="7" destOrd="0" presId="urn:microsoft.com/office/officeart/2005/8/layout/chevron1"/>
    <dgm:cxn modelId="{86A8F1D7-E22D-4F7C-B51B-46216D3BA9B4}" type="presParOf" srcId="{F88C2C01-BB20-4DF6-B84E-89B714C53187}" destId="{E8C9CFCC-2BD9-4C95-840B-6FECCB50AF01}" srcOrd="8" destOrd="0" presId="urn:microsoft.com/office/officeart/2005/8/layout/chevron1"/>
    <dgm:cxn modelId="{1FE08749-8E9B-48DA-ACBB-6E57CAA261D9}" type="presParOf" srcId="{F88C2C01-BB20-4DF6-B84E-89B714C53187}" destId="{64086F6D-E940-41A7-BD51-F7FAB88C420A}" srcOrd="9" destOrd="0" presId="urn:microsoft.com/office/officeart/2005/8/layout/chevron1"/>
    <dgm:cxn modelId="{611F033E-8BE2-40F6-94A3-4F41FA843315}" type="presParOf" srcId="{F88C2C01-BB20-4DF6-B84E-89B714C53187}" destId="{F9D47A5F-1066-4E3C-8D83-EA8D2BEE39F2}" srcOrd="10" destOrd="0" presId="urn:microsoft.com/office/officeart/2005/8/layout/chevron1"/>
    <dgm:cxn modelId="{FCCA2ED8-F172-49D7-A927-94F175F646A3}" type="presParOf" srcId="{F88C2C01-BB20-4DF6-B84E-89B714C53187}" destId="{04F31545-8F48-4E02-87AF-ED458D5A9D40}" srcOrd="11" destOrd="0" presId="urn:microsoft.com/office/officeart/2005/8/layout/chevron1"/>
    <dgm:cxn modelId="{45CD7478-A0AA-45AF-BF63-D9AF6C9D2AA9}"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3.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FFFF0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dgm:t>
        <a:bodyPr/>
        <a:lstStyle/>
        <a:p>
          <a:pPr rtl="1"/>
          <a:r>
            <a:rPr lang="fa-IR" sz="1600" dirty="0" smtClean="0">
              <a:cs typeface="B Homa" panose="00000400000000000000" pitchFamily="2" charset="-78"/>
            </a:rPr>
            <a:t>شبکه حمل و نقل</a:t>
          </a:r>
          <a:endParaRPr lang="fa-IR" sz="1600" dirty="0">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E1A0606-7A23-4363-BAEE-96243D25CE1E}" type="presOf" srcId="{DBF482B7-D0A8-4E6A-976A-ED86BE07F1FE}" destId="{E8FFA70D-1EBF-4C08-BA56-699625F6BE0B}" srcOrd="0" destOrd="0" presId="urn:microsoft.com/office/officeart/2005/8/layout/chevron1"/>
    <dgm:cxn modelId="{28B4A20F-C6D2-4E72-95A8-E065F60FB387}" type="presOf" srcId="{E4473631-69A3-416E-8226-E53A77065475}" destId="{F88C2C01-BB20-4DF6-B84E-89B714C53187}"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D2D548A4-A514-498C-AB78-66AC17105FD5}" type="presOf" srcId="{4C166959-3FAC-4593-A4F8-FFC22631BB97}" destId="{EDD26D92-3BFE-40C1-AA2B-23BDD4962AE6}" srcOrd="0" destOrd="0" presId="urn:microsoft.com/office/officeart/2005/8/layout/chevron1"/>
    <dgm:cxn modelId="{180C47A9-7492-40EF-84E3-D7D302D039F1}" type="presOf" srcId="{D323E50B-46DD-41AC-A2EE-55B9067C3455}" destId="{8D9A0BF9-FDC1-41E0-9616-2113229E6F4F}"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C9027288-58ED-429D-845E-AE64FF702A15}" type="presOf" srcId="{005FC1F3-FCEA-44BD-9168-2940666084D9}" destId="{F9D47A5F-1066-4E3C-8D83-EA8D2BEE39F2}" srcOrd="0" destOrd="0" presId="urn:microsoft.com/office/officeart/2005/8/layout/chevron1"/>
    <dgm:cxn modelId="{F543C588-CC45-4A6D-B833-D638F5F50F85}" type="presOf" srcId="{3E2C9E08-1064-450E-8C81-27BD7E34D564}" destId="{D19CB5B6-1382-4ED9-AEB5-1C1F5BBD140E}"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0CB8A5C4-7190-4A99-BECD-5560ECB94A6A}" type="presOf" srcId="{283ED090-0950-408E-9539-F89D34625942}" destId="{E8C9CFCC-2BD9-4C95-840B-6FECCB50AF01}"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2A357E75-F8D4-426C-9554-D8184DB62FA0}" type="presOf" srcId="{73BFC8EA-B973-4E8D-A697-672521D7C805}" destId="{38AC74A2-32D7-4A29-9BAA-F1D4840A508F}" srcOrd="0" destOrd="0" presId="urn:microsoft.com/office/officeart/2005/8/layout/chevron1"/>
    <dgm:cxn modelId="{8BA7A8ED-2106-4F2F-8067-B4AE4858C5C3}" type="presParOf" srcId="{F88C2C01-BB20-4DF6-B84E-89B714C53187}" destId="{38AC74A2-32D7-4A29-9BAA-F1D4840A508F}" srcOrd="0" destOrd="0" presId="urn:microsoft.com/office/officeart/2005/8/layout/chevron1"/>
    <dgm:cxn modelId="{0B5FAEFD-D703-4107-BC2D-BBC65D3A12D6}" type="presParOf" srcId="{F88C2C01-BB20-4DF6-B84E-89B714C53187}" destId="{7CAAD6C6-5721-451C-B9FF-55B5FE6290A0}" srcOrd="1" destOrd="0" presId="urn:microsoft.com/office/officeart/2005/8/layout/chevron1"/>
    <dgm:cxn modelId="{29A04B8A-4C7B-4697-9F4E-C97B105704D3}" type="presParOf" srcId="{F88C2C01-BB20-4DF6-B84E-89B714C53187}" destId="{D19CB5B6-1382-4ED9-AEB5-1C1F5BBD140E}" srcOrd="2" destOrd="0" presId="urn:microsoft.com/office/officeart/2005/8/layout/chevron1"/>
    <dgm:cxn modelId="{8FB0E910-921D-47CB-B7F5-B28EBCC46E94}" type="presParOf" srcId="{F88C2C01-BB20-4DF6-B84E-89B714C53187}" destId="{D4B11F56-7B4F-47FB-93FF-747C94619B6B}" srcOrd="3" destOrd="0" presId="urn:microsoft.com/office/officeart/2005/8/layout/chevron1"/>
    <dgm:cxn modelId="{C2E16324-749C-4C13-9685-6EB0156C6370}" type="presParOf" srcId="{F88C2C01-BB20-4DF6-B84E-89B714C53187}" destId="{8D9A0BF9-FDC1-41E0-9616-2113229E6F4F}" srcOrd="4" destOrd="0" presId="urn:microsoft.com/office/officeart/2005/8/layout/chevron1"/>
    <dgm:cxn modelId="{F72C0B3B-EA22-4DCB-ABDF-DF9790D1443E}" type="presParOf" srcId="{F88C2C01-BB20-4DF6-B84E-89B714C53187}" destId="{81327988-E80E-452E-B3E6-BBF36A2BF0EA}" srcOrd="5" destOrd="0" presId="urn:microsoft.com/office/officeart/2005/8/layout/chevron1"/>
    <dgm:cxn modelId="{DA1871A5-1A96-46C8-A2A6-E7F2F0C2CF94}" type="presParOf" srcId="{F88C2C01-BB20-4DF6-B84E-89B714C53187}" destId="{EDD26D92-3BFE-40C1-AA2B-23BDD4962AE6}" srcOrd="6" destOrd="0" presId="urn:microsoft.com/office/officeart/2005/8/layout/chevron1"/>
    <dgm:cxn modelId="{F2E225C1-ADED-453E-AA22-FBC528690D2F}" type="presParOf" srcId="{F88C2C01-BB20-4DF6-B84E-89B714C53187}" destId="{D5D109E1-1AC9-4C02-9C18-962663DA7B7C}" srcOrd="7" destOrd="0" presId="urn:microsoft.com/office/officeart/2005/8/layout/chevron1"/>
    <dgm:cxn modelId="{C76BB187-B68C-4E3F-8B2A-9D4CA06D4964}" type="presParOf" srcId="{F88C2C01-BB20-4DF6-B84E-89B714C53187}" destId="{E8C9CFCC-2BD9-4C95-840B-6FECCB50AF01}" srcOrd="8" destOrd="0" presId="urn:microsoft.com/office/officeart/2005/8/layout/chevron1"/>
    <dgm:cxn modelId="{B532B79D-0692-4A65-B28B-142FE79E2536}" type="presParOf" srcId="{F88C2C01-BB20-4DF6-B84E-89B714C53187}" destId="{64086F6D-E940-41A7-BD51-F7FAB88C420A}" srcOrd="9" destOrd="0" presId="urn:microsoft.com/office/officeart/2005/8/layout/chevron1"/>
    <dgm:cxn modelId="{08AE1752-C457-44AD-8136-A62ED3BE43B6}" type="presParOf" srcId="{F88C2C01-BB20-4DF6-B84E-89B714C53187}" destId="{F9D47A5F-1066-4E3C-8D83-EA8D2BEE39F2}" srcOrd="10" destOrd="0" presId="urn:microsoft.com/office/officeart/2005/8/layout/chevron1"/>
    <dgm:cxn modelId="{87EA8192-887B-44F3-A1CE-2F32E45E153A}" type="presParOf" srcId="{F88C2C01-BB20-4DF6-B84E-89B714C53187}" destId="{04F31545-8F48-4E02-87AF-ED458D5A9D40}" srcOrd="11" destOrd="0" presId="urn:microsoft.com/office/officeart/2005/8/layout/chevron1"/>
    <dgm:cxn modelId="{41E4498B-43CB-441C-A032-B05F8F89415F}"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4.xml><?xml version="1.0" encoding="utf-8"?>
<dgm:dataModel xmlns:dgm="http://schemas.openxmlformats.org/drawingml/2006/diagram" xmlns:a="http://schemas.openxmlformats.org/drawingml/2006/main">
  <dgm:ptLst>
    <dgm:pt modelId="{28E1B965-7348-457D-A086-79BB0C44640D}" type="doc">
      <dgm:prSet loTypeId="urn:microsoft.com/office/officeart/2005/8/layout/hierarchy3" loCatId="list" qsTypeId="urn:microsoft.com/office/officeart/2005/8/quickstyle/simple1" qsCatId="simple" csTypeId="urn:microsoft.com/office/officeart/2005/8/colors/accent5_3" csCatId="accent5" phldr="1"/>
      <dgm:spPr/>
      <dgm:t>
        <a:bodyPr/>
        <a:lstStyle/>
        <a:p>
          <a:pPr rtl="1"/>
          <a:endParaRPr lang="fa-IR"/>
        </a:p>
      </dgm:t>
    </dgm:pt>
    <dgm:pt modelId="{6E97C8FC-60A5-4A6A-8F3F-0871F1E9A3E2}">
      <dgm:prSet phldrT="[Text]" custT="1"/>
      <dgm:spPr/>
      <dgm:t>
        <a:bodyPr/>
        <a:lstStyle/>
        <a:p>
          <a:pPr algn="ctr" rtl="1"/>
          <a:r>
            <a:rPr lang="fa-IR" sz="1800" b="1" dirty="0" smtClean="0">
              <a:cs typeface="B Yekan" panose="00000400000000000000" pitchFamily="2" charset="-78"/>
            </a:rPr>
            <a:t>کشور</a:t>
          </a:r>
          <a:endParaRPr lang="fa-IR" sz="1800" b="1" dirty="0">
            <a:cs typeface="B Yekan" panose="00000400000000000000" pitchFamily="2" charset="-78"/>
          </a:endParaRPr>
        </a:p>
      </dgm:t>
    </dgm:pt>
    <dgm:pt modelId="{3126F729-BBE6-4F78-8064-86428209D03F}" type="parTrans" cxnId="{C84760B9-F87C-4C6F-A248-E22616A86AA8}">
      <dgm:prSet/>
      <dgm:spPr/>
      <dgm:t>
        <a:bodyPr/>
        <a:lstStyle/>
        <a:p>
          <a:pPr rtl="1"/>
          <a:endParaRPr lang="fa-IR"/>
        </a:p>
      </dgm:t>
    </dgm:pt>
    <dgm:pt modelId="{29B4A961-FE22-405E-AB4C-7722D693B907}" type="sibTrans" cxnId="{C84760B9-F87C-4C6F-A248-E22616A86AA8}">
      <dgm:prSet/>
      <dgm:spPr/>
      <dgm:t>
        <a:bodyPr/>
        <a:lstStyle/>
        <a:p>
          <a:pPr rtl="1"/>
          <a:endParaRPr lang="fa-IR"/>
        </a:p>
      </dgm:t>
    </dgm:pt>
    <dgm:pt modelId="{E0896706-3768-4041-8D35-AE09B9FBB9B9}">
      <dgm:prSet phldrT="[Text]" custT="1"/>
      <dgm:spPr/>
      <dgm:t>
        <a:bodyPr/>
        <a:lstStyle/>
        <a:p>
          <a:pPr algn="ctr" rtl="1"/>
          <a:r>
            <a:rPr lang="fa-IR" sz="1800" b="1" dirty="0" smtClean="0">
              <a:cs typeface="B Yekan" panose="00000400000000000000" pitchFamily="2" charset="-78"/>
            </a:rPr>
            <a:t>ترکیه</a:t>
          </a:r>
          <a:endParaRPr lang="fa-IR" sz="1800" b="1" dirty="0">
            <a:cs typeface="B Yekan" panose="00000400000000000000" pitchFamily="2" charset="-78"/>
          </a:endParaRPr>
        </a:p>
      </dgm:t>
    </dgm:pt>
    <dgm:pt modelId="{8F4DE62F-145A-4ED8-920F-B3BAFF3FC753}" type="parTrans" cxnId="{1D8B6969-E55A-4D87-A40E-7287ADC85E22}">
      <dgm:prSet/>
      <dgm:spPr/>
      <dgm:t>
        <a:bodyPr/>
        <a:lstStyle/>
        <a:p>
          <a:pPr algn="ctr" rtl="1"/>
          <a:endParaRPr lang="fa-IR" sz="1800" b="1">
            <a:cs typeface="B Nazanin" panose="00000400000000000000" pitchFamily="2" charset="-78"/>
          </a:endParaRPr>
        </a:p>
      </dgm:t>
    </dgm:pt>
    <dgm:pt modelId="{FAA644D4-8072-4747-A54B-38D310AD04B1}" type="sibTrans" cxnId="{1D8B6969-E55A-4D87-A40E-7287ADC85E22}">
      <dgm:prSet/>
      <dgm:spPr/>
      <dgm:t>
        <a:bodyPr/>
        <a:lstStyle/>
        <a:p>
          <a:pPr rtl="1"/>
          <a:endParaRPr lang="fa-IR"/>
        </a:p>
      </dgm:t>
    </dgm:pt>
    <dgm:pt modelId="{58699243-4D40-4F5C-996D-D300605AC693}">
      <dgm:prSet phldrT="[Text]" custT="1"/>
      <dgm:spPr/>
      <dgm:t>
        <a:bodyPr/>
        <a:lstStyle/>
        <a:p>
          <a:pPr algn="ctr" rtl="1"/>
          <a:r>
            <a:rPr lang="fa-IR" sz="1800" b="1" dirty="0" smtClean="0">
              <a:cs typeface="B Yekan" panose="00000400000000000000" pitchFamily="2" charset="-78"/>
            </a:rPr>
            <a:t>ایران</a:t>
          </a:r>
          <a:endParaRPr lang="fa-IR" sz="1800" b="1" dirty="0">
            <a:cs typeface="B Yekan" panose="00000400000000000000" pitchFamily="2" charset="-78"/>
          </a:endParaRPr>
        </a:p>
      </dgm:t>
    </dgm:pt>
    <dgm:pt modelId="{EE98F457-76B4-4E9D-BEE9-544428D07E3B}" type="parTrans" cxnId="{9C8C6614-35EE-4AE0-A565-891A40FC8B2E}">
      <dgm:prSet/>
      <dgm:spPr/>
      <dgm:t>
        <a:bodyPr/>
        <a:lstStyle/>
        <a:p>
          <a:pPr algn="ctr" rtl="1"/>
          <a:endParaRPr lang="fa-IR" sz="1800" b="1">
            <a:cs typeface="B Nazanin" panose="00000400000000000000" pitchFamily="2" charset="-78"/>
          </a:endParaRPr>
        </a:p>
      </dgm:t>
    </dgm:pt>
    <dgm:pt modelId="{5569D0C6-4149-4283-90A1-18FB052179DB}" type="sibTrans" cxnId="{9C8C6614-35EE-4AE0-A565-891A40FC8B2E}">
      <dgm:prSet/>
      <dgm:spPr/>
      <dgm:t>
        <a:bodyPr/>
        <a:lstStyle/>
        <a:p>
          <a:pPr rtl="1"/>
          <a:endParaRPr lang="fa-IR"/>
        </a:p>
      </dgm:t>
    </dgm:pt>
    <dgm:pt modelId="{B1B713EF-E548-4900-8450-1ADF34F07FA7}">
      <dgm:prSet phldrT="[Text]" custT="1"/>
      <dgm:spPr/>
      <dgm:t>
        <a:bodyPr/>
        <a:lstStyle/>
        <a:p>
          <a:pPr algn="ctr" rtl="1"/>
          <a:r>
            <a:rPr lang="fa-IR" sz="1800" b="1" dirty="0" smtClean="0">
              <a:cs typeface="B Yekan" panose="00000400000000000000" pitchFamily="2" charset="-78"/>
            </a:rPr>
            <a:t>تفاوت جنسیتی</a:t>
          </a:r>
          <a:endParaRPr lang="fa-IR" sz="1800" b="1" dirty="0">
            <a:cs typeface="B Yekan" panose="00000400000000000000" pitchFamily="2" charset="-78"/>
          </a:endParaRPr>
        </a:p>
      </dgm:t>
    </dgm:pt>
    <dgm:pt modelId="{8A3265BC-282E-47A4-A983-420CF7A2E152}" type="parTrans" cxnId="{F4F06FF7-BF2F-40C8-9770-CF4247FF7AF8}">
      <dgm:prSet/>
      <dgm:spPr/>
      <dgm:t>
        <a:bodyPr/>
        <a:lstStyle/>
        <a:p>
          <a:pPr rtl="1"/>
          <a:endParaRPr lang="fa-IR"/>
        </a:p>
      </dgm:t>
    </dgm:pt>
    <dgm:pt modelId="{662C2B39-7438-4DF9-A6B4-B7C0C2F73E72}" type="sibTrans" cxnId="{F4F06FF7-BF2F-40C8-9770-CF4247FF7AF8}">
      <dgm:prSet/>
      <dgm:spPr/>
      <dgm:t>
        <a:bodyPr/>
        <a:lstStyle/>
        <a:p>
          <a:pPr rtl="1"/>
          <a:endParaRPr lang="fa-IR"/>
        </a:p>
      </dgm:t>
    </dgm:pt>
    <dgm:pt modelId="{65DD1FFF-71D5-4DBD-970A-39EAF21E633E}">
      <dgm:prSet phldrT="[Text]" custT="1"/>
      <dgm:spPr/>
      <dgm:t>
        <a:bodyPr/>
        <a:lstStyle/>
        <a:p>
          <a:pPr algn="ctr" rtl="1"/>
          <a:r>
            <a:rPr lang="fa-IR" sz="1800" b="1" dirty="0" smtClean="0">
              <a:cs typeface="B Yekan" panose="00000400000000000000" pitchFamily="2" charset="-78"/>
            </a:rPr>
            <a:t>6.6</a:t>
          </a:r>
          <a:endParaRPr lang="fa-IR" sz="1800" b="1" dirty="0">
            <a:cs typeface="B Yekan" panose="00000400000000000000" pitchFamily="2" charset="-78"/>
          </a:endParaRPr>
        </a:p>
      </dgm:t>
    </dgm:pt>
    <dgm:pt modelId="{E80FC29A-F121-4879-8B2A-89C55CBFA077}" type="parTrans" cxnId="{5F31086C-14AE-4FED-9921-EA3726EF65A0}">
      <dgm:prSet/>
      <dgm:spPr/>
      <dgm:t>
        <a:bodyPr/>
        <a:lstStyle/>
        <a:p>
          <a:pPr algn="ctr" rtl="1"/>
          <a:endParaRPr lang="fa-IR" sz="1800" b="1">
            <a:cs typeface="B Nazanin" panose="00000400000000000000" pitchFamily="2" charset="-78"/>
          </a:endParaRPr>
        </a:p>
      </dgm:t>
    </dgm:pt>
    <dgm:pt modelId="{0D876DBF-9C1E-46C4-B541-E9707EE99951}" type="sibTrans" cxnId="{5F31086C-14AE-4FED-9921-EA3726EF65A0}">
      <dgm:prSet/>
      <dgm:spPr/>
      <dgm:t>
        <a:bodyPr/>
        <a:lstStyle/>
        <a:p>
          <a:pPr rtl="1"/>
          <a:endParaRPr lang="fa-IR"/>
        </a:p>
      </dgm:t>
    </dgm:pt>
    <dgm:pt modelId="{4DC21A19-3FD6-4419-98AA-E221277DBE54}">
      <dgm:prSet phldrT="[Text]" custT="1"/>
      <dgm:spPr/>
      <dgm:t>
        <a:bodyPr/>
        <a:lstStyle/>
        <a:p>
          <a:pPr algn="ctr" rtl="1"/>
          <a:r>
            <a:rPr lang="fa-IR" sz="1800" b="1" dirty="0" smtClean="0">
              <a:cs typeface="B Yekan" panose="00000400000000000000" pitchFamily="2" charset="-78"/>
            </a:rPr>
            <a:t>8.7</a:t>
          </a:r>
          <a:endParaRPr lang="fa-IR" sz="1800" b="1" dirty="0">
            <a:cs typeface="B Yekan" panose="00000400000000000000" pitchFamily="2" charset="-78"/>
          </a:endParaRPr>
        </a:p>
      </dgm:t>
    </dgm:pt>
    <dgm:pt modelId="{C0512D4A-938E-455A-A003-6B23B897BC88}" type="parTrans" cxnId="{D91C230C-A1AF-44E0-B423-F6A830F09373}">
      <dgm:prSet/>
      <dgm:spPr/>
      <dgm:t>
        <a:bodyPr/>
        <a:lstStyle/>
        <a:p>
          <a:pPr algn="ctr" rtl="1"/>
          <a:endParaRPr lang="fa-IR" sz="1800" b="1">
            <a:cs typeface="B Nazanin" panose="00000400000000000000" pitchFamily="2" charset="-78"/>
          </a:endParaRPr>
        </a:p>
      </dgm:t>
    </dgm:pt>
    <dgm:pt modelId="{08474046-D763-4ED5-AD03-EA34A7B674E5}" type="sibTrans" cxnId="{D91C230C-A1AF-44E0-B423-F6A830F09373}">
      <dgm:prSet/>
      <dgm:spPr/>
      <dgm:t>
        <a:bodyPr/>
        <a:lstStyle/>
        <a:p>
          <a:pPr rtl="1"/>
          <a:endParaRPr lang="fa-IR"/>
        </a:p>
      </dgm:t>
    </dgm:pt>
    <dgm:pt modelId="{96B5B598-A510-4C74-BDCC-DBCF8FFFFF6B}">
      <dgm:prSet custT="1"/>
      <dgm:spPr/>
      <dgm:t>
        <a:bodyPr/>
        <a:lstStyle/>
        <a:p>
          <a:pPr algn="ctr" rtl="1"/>
          <a:r>
            <a:rPr lang="fa-IR" sz="1800" b="1" dirty="0" smtClean="0">
              <a:cs typeface="B Yekan" panose="00000400000000000000" pitchFamily="2" charset="-78"/>
            </a:rPr>
            <a:t>نرخ سواد</a:t>
          </a:r>
          <a:endParaRPr lang="fa-IR" sz="1800" b="1" dirty="0">
            <a:cs typeface="B Yekan" panose="00000400000000000000" pitchFamily="2" charset="-78"/>
          </a:endParaRPr>
        </a:p>
      </dgm:t>
    </dgm:pt>
    <dgm:pt modelId="{98B438DB-45B0-4443-9C04-D3ECCD084887}" type="parTrans" cxnId="{E8058328-EAC1-440E-AC73-5FDFA4A0B980}">
      <dgm:prSet/>
      <dgm:spPr/>
      <dgm:t>
        <a:bodyPr/>
        <a:lstStyle/>
        <a:p>
          <a:pPr rtl="1"/>
          <a:endParaRPr lang="fa-IR"/>
        </a:p>
      </dgm:t>
    </dgm:pt>
    <dgm:pt modelId="{E75E7125-6B74-427A-86AD-1593AB73F531}" type="sibTrans" cxnId="{E8058328-EAC1-440E-AC73-5FDFA4A0B980}">
      <dgm:prSet/>
      <dgm:spPr/>
      <dgm:t>
        <a:bodyPr/>
        <a:lstStyle/>
        <a:p>
          <a:pPr rtl="1"/>
          <a:endParaRPr lang="fa-IR"/>
        </a:p>
      </dgm:t>
    </dgm:pt>
    <dgm:pt modelId="{41EB3A2E-122F-47E1-A1A4-B4A8F36BEAEB}">
      <dgm:prSet custT="1"/>
      <dgm:spPr/>
      <dgm:t>
        <a:bodyPr/>
        <a:lstStyle/>
        <a:p>
          <a:pPr algn="ctr" rtl="1"/>
          <a:r>
            <a:rPr lang="fa-IR" sz="1800" b="1" dirty="0" smtClean="0">
              <a:cs typeface="B Yekan" panose="00000400000000000000" pitchFamily="2" charset="-78"/>
            </a:rPr>
            <a:t>سواد مردان</a:t>
          </a:r>
          <a:endParaRPr lang="fa-IR" sz="1800" b="1" dirty="0">
            <a:cs typeface="B Yekan" panose="00000400000000000000" pitchFamily="2" charset="-78"/>
          </a:endParaRPr>
        </a:p>
      </dgm:t>
    </dgm:pt>
    <dgm:pt modelId="{473F04E4-7428-4708-B1BF-5F6251C35DDE}" type="parTrans" cxnId="{254CE5CC-E1D3-4524-9554-906D5751A2C1}">
      <dgm:prSet/>
      <dgm:spPr/>
      <dgm:t>
        <a:bodyPr/>
        <a:lstStyle/>
        <a:p>
          <a:pPr rtl="1"/>
          <a:endParaRPr lang="fa-IR"/>
        </a:p>
      </dgm:t>
    </dgm:pt>
    <dgm:pt modelId="{308D8024-0005-4E60-841A-39AA8490E9CA}" type="sibTrans" cxnId="{254CE5CC-E1D3-4524-9554-906D5751A2C1}">
      <dgm:prSet/>
      <dgm:spPr/>
      <dgm:t>
        <a:bodyPr/>
        <a:lstStyle/>
        <a:p>
          <a:pPr rtl="1"/>
          <a:endParaRPr lang="fa-IR"/>
        </a:p>
      </dgm:t>
    </dgm:pt>
    <dgm:pt modelId="{AA184681-B2BA-40BF-B2E0-0501734DACE3}">
      <dgm:prSet custT="1"/>
      <dgm:spPr/>
      <dgm:t>
        <a:bodyPr/>
        <a:lstStyle/>
        <a:p>
          <a:pPr algn="ctr" rtl="1"/>
          <a:r>
            <a:rPr lang="fa-IR" sz="1800" b="1" dirty="0" smtClean="0">
              <a:cs typeface="B Yekan" panose="00000400000000000000" pitchFamily="2" charset="-78"/>
            </a:rPr>
            <a:t>سواد زنان</a:t>
          </a:r>
          <a:endParaRPr lang="fa-IR" sz="1800" b="1" dirty="0">
            <a:cs typeface="B Yekan" panose="00000400000000000000" pitchFamily="2" charset="-78"/>
          </a:endParaRPr>
        </a:p>
      </dgm:t>
    </dgm:pt>
    <dgm:pt modelId="{B96EC39C-E246-4799-8018-92BDA6E87041}" type="parTrans" cxnId="{79AD55FA-3EDE-4EC7-A3C1-9CC30D382290}">
      <dgm:prSet/>
      <dgm:spPr/>
      <dgm:t>
        <a:bodyPr/>
        <a:lstStyle/>
        <a:p>
          <a:pPr rtl="1"/>
          <a:endParaRPr lang="fa-IR"/>
        </a:p>
      </dgm:t>
    </dgm:pt>
    <dgm:pt modelId="{5CC87036-809D-4DBA-B7F0-32B3ECF0C9FD}" type="sibTrans" cxnId="{79AD55FA-3EDE-4EC7-A3C1-9CC30D382290}">
      <dgm:prSet/>
      <dgm:spPr/>
      <dgm:t>
        <a:bodyPr/>
        <a:lstStyle/>
        <a:p>
          <a:pPr rtl="1"/>
          <a:endParaRPr lang="fa-IR"/>
        </a:p>
      </dgm:t>
    </dgm:pt>
    <dgm:pt modelId="{20A68A1D-8C7B-465C-B197-45393A7B18F9}">
      <dgm:prSet custT="1"/>
      <dgm:spPr/>
      <dgm:t>
        <a:bodyPr/>
        <a:lstStyle/>
        <a:p>
          <a:pPr algn="ctr" rtl="1"/>
          <a:r>
            <a:rPr lang="fa-IR" sz="1800" b="1" dirty="0" smtClean="0">
              <a:cs typeface="B Yekan" panose="00000400000000000000" pitchFamily="2" charset="-78"/>
            </a:rPr>
            <a:t>91.8</a:t>
          </a:r>
          <a:endParaRPr lang="fa-IR" sz="1800" b="1" dirty="0">
            <a:cs typeface="B Yekan" panose="00000400000000000000" pitchFamily="2" charset="-78"/>
          </a:endParaRPr>
        </a:p>
      </dgm:t>
    </dgm:pt>
    <dgm:pt modelId="{A91A940F-EE78-48C9-A381-0911CD89DB3A}" type="parTrans" cxnId="{C3B42CEF-4230-424E-B6DC-2C9F0FDCEA80}">
      <dgm:prSet/>
      <dgm:spPr/>
      <dgm:t>
        <a:bodyPr/>
        <a:lstStyle/>
        <a:p>
          <a:pPr algn="ctr" rtl="1"/>
          <a:endParaRPr lang="fa-IR" sz="1800" b="1">
            <a:cs typeface="B Nazanin" panose="00000400000000000000" pitchFamily="2" charset="-78"/>
          </a:endParaRPr>
        </a:p>
      </dgm:t>
    </dgm:pt>
    <dgm:pt modelId="{C3D021C6-5EB4-421C-8BAB-3F19ED60782C}" type="sibTrans" cxnId="{C3B42CEF-4230-424E-B6DC-2C9F0FDCEA80}">
      <dgm:prSet/>
      <dgm:spPr/>
      <dgm:t>
        <a:bodyPr/>
        <a:lstStyle/>
        <a:p>
          <a:pPr rtl="1"/>
          <a:endParaRPr lang="fa-IR"/>
        </a:p>
      </dgm:t>
    </dgm:pt>
    <dgm:pt modelId="{8E3DB4F2-D566-4FEC-9FB1-F1E1577F0A83}">
      <dgm:prSet custT="1"/>
      <dgm:spPr/>
      <dgm:t>
        <a:bodyPr/>
        <a:lstStyle/>
        <a:p>
          <a:pPr algn="ctr" rtl="1"/>
          <a:r>
            <a:rPr lang="fa-IR" sz="1800" b="1" dirty="0" smtClean="0">
              <a:cs typeface="B Yekan" panose="00000400000000000000" pitchFamily="2" charset="-78"/>
            </a:rPr>
            <a:t>82.5</a:t>
          </a:r>
          <a:endParaRPr lang="fa-IR" sz="1800" b="1" dirty="0">
            <a:cs typeface="B Yekan" panose="00000400000000000000" pitchFamily="2" charset="-78"/>
          </a:endParaRPr>
        </a:p>
      </dgm:t>
    </dgm:pt>
    <dgm:pt modelId="{9845271F-C5F5-4322-81F8-EDC21B238BC0}" type="parTrans" cxnId="{F082F4EB-1C9B-41A2-8318-0B21AD8D8070}">
      <dgm:prSet/>
      <dgm:spPr/>
      <dgm:t>
        <a:bodyPr/>
        <a:lstStyle/>
        <a:p>
          <a:pPr algn="ctr" rtl="1"/>
          <a:endParaRPr lang="fa-IR" sz="1800" b="1">
            <a:cs typeface="B Nazanin" panose="00000400000000000000" pitchFamily="2" charset="-78"/>
          </a:endParaRPr>
        </a:p>
      </dgm:t>
    </dgm:pt>
    <dgm:pt modelId="{598F5A15-A023-4D6B-AC3E-440205337EF0}" type="sibTrans" cxnId="{F082F4EB-1C9B-41A2-8318-0B21AD8D8070}">
      <dgm:prSet/>
      <dgm:spPr/>
      <dgm:t>
        <a:bodyPr/>
        <a:lstStyle/>
        <a:p>
          <a:pPr rtl="1"/>
          <a:endParaRPr lang="fa-IR"/>
        </a:p>
      </dgm:t>
    </dgm:pt>
    <dgm:pt modelId="{47D62785-8086-4160-A6A9-9CDAF4FDF5C3}">
      <dgm:prSet custT="1"/>
      <dgm:spPr/>
      <dgm:t>
        <a:bodyPr/>
        <a:lstStyle/>
        <a:p>
          <a:pPr algn="ctr" rtl="1"/>
          <a:r>
            <a:rPr lang="fa-IR" sz="1800" b="1" dirty="0" smtClean="0">
              <a:cs typeface="B Yekan" panose="00000400000000000000" pitchFamily="2" charset="-78"/>
            </a:rPr>
            <a:t>98.4</a:t>
          </a:r>
          <a:endParaRPr lang="fa-IR" sz="1800" b="1" dirty="0">
            <a:cs typeface="B Yekan" panose="00000400000000000000" pitchFamily="2" charset="-78"/>
          </a:endParaRPr>
        </a:p>
      </dgm:t>
    </dgm:pt>
    <dgm:pt modelId="{8EBE1EF3-5991-44D9-8493-A7BAC1B8244A}" type="parTrans" cxnId="{6FCF0771-9B0C-41DF-ACF6-05DABB9CD910}">
      <dgm:prSet/>
      <dgm:spPr/>
      <dgm:t>
        <a:bodyPr/>
        <a:lstStyle/>
        <a:p>
          <a:pPr algn="ctr" rtl="1"/>
          <a:endParaRPr lang="fa-IR" sz="1800" b="1">
            <a:cs typeface="B Nazanin" panose="00000400000000000000" pitchFamily="2" charset="-78"/>
          </a:endParaRPr>
        </a:p>
      </dgm:t>
    </dgm:pt>
    <dgm:pt modelId="{C53BFA4C-61A5-464C-8A15-F02760E7D668}" type="sibTrans" cxnId="{6FCF0771-9B0C-41DF-ACF6-05DABB9CD910}">
      <dgm:prSet/>
      <dgm:spPr/>
      <dgm:t>
        <a:bodyPr/>
        <a:lstStyle/>
        <a:p>
          <a:pPr rtl="1"/>
          <a:endParaRPr lang="fa-IR"/>
        </a:p>
      </dgm:t>
    </dgm:pt>
    <dgm:pt modelId="{10E15678-7D9D-4653-BDB0-5E1310F9DAC5}">
      <dgm:prSet custT="1"/>
      <dgm:spPr/>
      <dgm:t>
        <a:bodyPr/>
        <a:lstStyle/>
        <a:p>
          <a:pPr algn="ctr" rtl="1"/>
          <a:r>
            <a:rPr lang="fa-IR" sz="1800" b="1" dirty="0" smtClean="0">
              <a:cs typeface="B Yekan" panose="00000400000000000000" pitchFamily="2" charset="-78"/>
            </a:rPr>
            <a:t>91.2</a:t>
          </a:r>
          <a:endParaRPr lang="fa-IR" sz="1800" b="1" dirty="0">
            <a:cs typeface="B Yekan" panose="00000400000000000000" pitchFamily="2" charset="-78"/>
          </a:endParaRPr>
        </a:p>
      </dgm:t>
    </dgm:pt>
    <dgm:pt modelId="{8122B10C-75BE-4C94-91D7-EDB60A7ED83E}" type="parTrans" cxnId="{73C93E7B-D534-410E-8197-DE7115DCF39E}">
      <dgm:prSet/>
      <dgm:spPr/>
      <dgm:t>
        <a:bodyPr/>
        <a:lstStyle/>
        <a:p>
          <a:pPr algn="ctr" rtl="1"/>
          <a:endParaRPr lang="fa-IR" sz="1800" b="1">
            <a:cs typeface="B Nazanin" panose="00000400000000000000" pitchFamily="2" charset="-78"/>
          </a:endParaRPr>
        </a:p>
      </dgm:t>
    </dgm:pt>
    <dgm:pt modelId="{1A3A74E8-12FF-4CD8-9914-0EB91ED593C4}" type="sibTrans" cxnId="{73C93E7B-D534-410E-8197-DE7115DCF39E}">
      <dgm:prSet/>
      <dgm:spPr/>
      <dgm:t>
        <a:bodyPr/>
        <a:lstStyle/>
        <a:p>
          <a:pPr rtl="1"/>
          <a:endParaRPr lang="fa-IR"/>
        </a:p>
      </dgm:t>
    </dgm:pt>
    <dgm:pt modelId="{3FE9D144-CF8C-4C7A-9D03-219983ECA2DF}">
      <dgm:prSet custT="1"/>
      <dgm:spPr/>
      <dgm:t>
        <a:bodyPr/>
        <a:lstStyle/>
        <a:p>
          <a:pPr algn="ctr" rtl="1"/>
          <a:r>
            <a:rPr lang="fa-IR" sz="1800" b="1" dirty="0" smtClean="0">
              <a:cs typeface="B Yekan" panose="00000400000000000000" pitchFamily="2" charset="-78"/>
            </a:rPr>
            <a:t>95</a:t>
          </a:r>
          <a:endParaRPr lang="fa-IR" sz="1800" b="1" dirty="0">
            <a:cs typeface="B Yekan" panose="00000400000000000000" pitchFamily="2" charset="-78"/>
          </a:endParaRPr>
        </a:p>
      </dgm:t>
    </dgm:pt>
    <dgm:pt modelId="{33E5C45D-4709-4F2E-AB8B-6D22A2C4E490}" type="parTrans" cxnId="{434DA213-8DD3-4801-8290-F1A7B6BC5B7E}">
      <dgm:prSet/>
      <dgm:spPr/>
      <dgm:t>
        <a:bodyPr/>
        <a:lstStyle/>
        <a:p>
          <a:pPr algn="ctr" rtl="1"/>
          <a:endParaRPr lang="fa-IR" sz="1800" b="1">
            <a:cs typeface="B Nazanin" panose="00000400000000000000" pitchFamily="2" charset="-78"/>
          </a:endParaRPr>
        </a:p>
      </dgm:t>
    </dgm:pt>
    <dgm:pt modelId="{57D134C2-51A0-4434-B428-8563E37252BA}" type="sibTrans" cxnId="{434DA213-8DD3-4801-8290-F1A7B6BC5B7E}">
      <dgm:prSet/>
      <dgm:spPr/>
      <dgm:t>
        <a:bodyPr/>
        <a:lstStyle/>
        <a:p>
          <a:pPr rtl="1"/>
          <a:endParaRPr lang="fa-IR"/>
        </a:p>
      </dgm:t>
    </dgm:pt>
    <dgm:pt modelId="{F7456447-8017-4972-802F-90577AC5BFA3}">
      <dgm:prSet custT="1"/>
      <dgm:spPr/>
      <dgm:t>
        <a:bodyPr/>
        <a:lstStyle/>
        <a:p>
          <a:pPr algn="ctr" rtl="1"/>
          <a:r>
            <a:rPr lang="fa-IR" sz="1800" b="1" dirty="0" smtClean="0">
              <a:cs typeface="B Yekan" panose="00000400000000000000" pitchFamily="2" charset="-78"/>
            </a:rPr>
            <a:t>94.7</a:t>
          </a:r>
          <a:endParaRPr lang="fa-IR" sz="1800" b="1" dirty="0">
            <a:cs typeface="B Yekan" panose="00000400000000000000" pitchFamily="2" charset="-78"/>
          </a:endParaRPr>
        </a:p>
      </dgm:t>
    </dgm:pt>
    <dgm:pt modelId="{1DEBC168-EEF5-4F6E-9127-B24EE97CB380}" type="parTrans" cxnId="{505B7D5A-3BAC-414B-8A3E-5469301F6C42}">
      <dgm:prSet/>
      <dgm:spPr/>
      <dgm:t>
        <a:bodyPr/>
        <a:lstStyle/>
        <a:p>
          <a:pPr algn="ctr" rtl="1"/>
          <a:endParaRPr lang="fa-IR" sz="1800" b="1">
            <a:cs typeface="B Nazanin" panose="00000400000000000000" pitchFamily="2" charset="-78"/>
          </a:endParaRPr>
        </a:p>
      </dgm:t>
    </dgm:pt>
    <dgm:pt modelId="{4CEC9AB9-A26C-4346-9E9D-2E5290AC3309}" type="sibTrans" cxnId="{505B7D5A-3BAC-414B-8A3E-5469301F6C42}">
      <dgm:prSet/>
      <dgm:spPr/>
      <dgm:t>
        <a:bodyPr/>
        <a:lstStyle/>
        <a:p>
          <a:pPr rtl="1"/>
          <a:endParaRPr lang="fa-IR"/>
        </a:p>
      </dgm:t>
    </dgm:pt>
    <dgm:pt modelId="{3F1657FE-7EF0-4FE7-94A1-23F59880E787}" type="pres">
      <dgm:prSet presAssocID="{28E1B965-7348-457D-A086-79BB0C44640D}" presName="diagram" presStyleCnt="0">
        <dgm:presLayoutVars>
          <dgm:chPref val="1"/>
          <dgm:dir val="rev"/>
          <dgm:animOne val="branch"/>
          <dgm:animLvl val="lvl"/>
          <dgm:resizeHandles/>
        </dgm:presLayoutVars>
      </dgm:prSet>
      <dgm:spPr/>
      <dgm:t>
        <a:bodyPr/>
        <a:lstStyle/>
        <a:p>
          <a:pPr rtl="1"/>
          <a:endParaRPr lang="fa-IR"/>
        </a:p>
      </dgm:t>
    </dgm:pt>
    <dgm:pt modelId="{28372F7A-0FD0-4EEB-878E-498309C0C07B}" type="pres">
      <dgm:prSet presAssocID="{6E97C8FC-60A5-4A6A-8F3F-0871F1E9A3E2}" presName="root" presStyleCnt="0"/>
      <dgm:spPr/>
      <dgm:t>
        <a:bodyPr/>
        <a:lstStyle/>
        <a:p>
          <a:pPr rtl="1"/>
          <a:endParaRPr lang="fa-IR"/>
        </a:p>
      </dgm:t>
    </dgm:pt>
    <dgm:pt modelId="{8F451762-4F13-4FE9-BC8C-AB39A3F11955}" type="pres">
      <dgm:prSet presAssocID="{6E97C8FC-60A5-4A6A-8F3F-0871F1E9A3E2}" presName="rootComposite" presStyleCnt="0"/>
      <dgm:spPr/>
      <dgm:t>
        <a:bodyPr/>
        <a:lstStyle/>
        <a:p>
          <a:pPr rtl="1"/>
          <a:endParaRPr lang="fa-IR"/>
        </a:p>
      </dgm:t>
    </dgm:pt>
    <dgm:pt modelId="{0C07593C-8577-4E9A-BD9C-3DA784BEE6E6}" type="pres">
      <dgm:prSet presAssocID="{6E97C8FC-60A5-4A6A-8F3F-0871F1E9A3E2}" presName="rootText" presStyleLbl="node1" presStyleIdx="0" presStyleCnt="5"/>
      <dgm:spPr/>
      <dgm:t>
        <a:bodyPr/>
        <a:lstStyle/>
        <a:p>
          <a:pPr rtl="1"/>
          <a:endParaRPr lang="fa-IR"/>
        </a:p>
      </dgm:t>
    </dgm:pt>
    <dgm:pt modelId="{3A716C6C-A9CD-4E6C-B82F-A543EBB542C2}" type="pres">
      <dgm:prSet presAssocID="{6E97C8FC-60A5-4A6A-8F3F-0871F1E9A3E2}" presName="rootConnector" presStyleLbl="node1" presStyleIdx="0" presStyleCnt="5"/>
      <dgm:spPr/>
      <dgm:t>
        <a:bodyPr/>
        <a:lstStyle/>
        <a:p>
          <a:pPr rtl="1"/>
          <a:endParaRPr lang="fa-IR"/>
        </a:p>
      </dgm:t>
    </dgm:pt>
    <dgm:pt modelId="{E9973EBE-46FD-45E6-88B8-92114A42305F}" type="pres">
      <dgm:prSet presAssocID="{6E97C8FC-60A5-4A6A-8F3F-0871F1E9A3E2}" presName="childShape" presStyleCnt="0"/>
      <dgm:spPr/>
      <dgm:t>
        <a:bodyPr/>
        <a:lstStyle/>
        <a:p>
          <a:pPr rtl="1"/>
          <a:endParaRPr lang="fa-IR"/>
        </a:p>
      </dgm:t>
    </dgm:pt>
    <dgm:pt modelId="{23BEF1B9-1275-48FD-B4B0-72E66ECBE260}" type="pres">
      <dgm:prSet presAssocID="{8F4DE62F-145A-4ED8-920F-B3BAFF3FC753}" presName="Name13" presStyleLbl="parChTrans1D2" presStyleIdx="0" presStyleCnt="10"/>
      <dgm:spPr/>
      <dgm:t>
        <a:bodyPr/>
        <a:lstStyle/>
        <a:p>
          <a:pPr rtl="1"/>
          <a:endParaRPr lang="fa-IR"/>
        </a:p>
      </dgm:t>
    </dgm:pt>
    <dgm:pt modelId="{A71643A2-87A3-4FCD-A9DD-8832B6B6C109}" type="pres">
      <dgm:prSet presAssocID="{E0896706-3768-4041-8D35-AE09B9FBB9B9}" presName="childText" presStyleLbl="bgAcc1" presStyleIdx="0" presStyleCnt="10">
        <dgm:presLayoutVars>
          <dgm:bulletEnabled val="1"/>
        </dgm:presLayoutVars>
      </dgm:prSet>
      <dgm:spPr/>
      <dgm:t>
        <a:bodyPr/>
        <a:lstStyle/>
        <a:p>
          <a:pPr rtl="1"/>
          <a:endParaRPr lang="fa-IR"/>
        </a:p>
      </dgm:t>
    </dgm:pt>
    <dgm:pt modelId="{30D630F9-5235-4820-829C-89EDA09BC0C4}" type="pres">
      <dgm:prSet presAssocID="{EE98F457-76B4-4E9D-BEE9-544428D07E3B}" presName="Name13" presStyleLbl="parChTrans1D2" presStyleIdx="1" presStyleCnt="10"/>
      <dgm:spPr/>
      <dgm:t>
        <a:bodyPr/>
        <a:lstStyle/>
        <a:p>
          <a:pPr rtl="1"/>
          <a:endParaRPr lang="fa-IR"/>
        </a:p>
      </dgm:t>
    </dgm:pt>
    <dgm:pt modelId="{14C21D93-7E1E-451F-A334-E9633C520227}" type="pres">
      <dgm:prSet presAssocID="{58699243-4D40-4F5C-996D-D300605AC693}" presName="childText" presStyleLbl="bgAcc1" presStyleIdx="1" presStyleCnt="10">
        <dgm:presLayoutVars>
          <dgm:bulletEnabled val="1"/>
        </dgm:presLayoutVars>
      </dgm:prSet>
      <dgm:spPr/>
      <dgm:t>
        <a:bodyPr/>
        <a:lstStyle/>
        <a:p>
          <a:pPr rtl="1"/>
          <a:endParaRPr lang="fa-IR"/>
        </a:p>
      </dgm:t>
    </dgm:pt>
    <dgm:pt modelId="{3E22A889-ABD7-47FF-B5F8-23D7DE3D7A30}" type="pres">
      <dgm:prSet presAssocID="{96B5B598-A510-4C74-BDCC-DBCF8FFFFF6B}" presName="root" presStyleCnt="0"/>
      <dgm:spPr/>
      <dgm:t>
        <a:bodyPr/>
        <a:lstStyle/>
        <a:p>
          <a:pPr rtl="1"/>
          <a:endParaRPr lang="fa-IR"/>
        </a:p>
      </dgm:t>
    </dgm:pt>
    <dgm:pt modelId="{8A8DA064-3848-4E25-8DA7-77B5B46D2CA5}" type="pres">
      <dgm:prSet presAssocID="{96B5B598-A510-4C74-BDCC-DBCF8FFFFF6B}" presName="rootComposite" presStyleCnt="0"/>
      <dgm:spPr/>
      <dgm:t>
        <a:bodyPr/>
        <a:lstStyle/>
        <a:p>
          <a:pPr rtl="1"/>
          <a:endParaRPr lang="fa-IR"/>
        </a:p>
      </dgm:t>
    </dgm:pt>
    <dgm:pt modelId="{4544197D-B6A0-468C-9140-9579F06D4D04}" type="pres">
      <dgm:prSet presAssocID="{96B5B598-A510-4C74-BDCC-DBCF8FFFFF6B}" presName="rootText" presStyleLbl="node1" presStyleIdx="1" presStyleCnt="5"/>
      <dgm:spPr/>
      <dgm:t>
        <a:bodyPr/>
        <a:lstStyle/>
        <a:p>
          <a:pPr rtl="1"/>
          <a:endParaRPr lang="fa-IR"/>
        </a:p>
      </dgm:t>
    </dgm:pt>
    <dgm:pt modelId="{83085FDF-044B-473D-8C48-3C3E48C631E8}" type="pres">
      <dgm:prSet presAssocID="{96B5B598-A510-4C74-BDCC-DBCF8FFFFF6B}" presName="rootConnector" presStyleLbl="node1" presStyleIdx="1" presStyleCnt="5"/>
      <dgm:spPr/>
      <dgm:t>
        <a:bodyPr/>
        <a:lstStyle/>
        <a:p>
          <a:pPr rtl="1"/>
          <a:endParaRPr lang="fa-IR"/>
        </a:p>
      </dgm:t>
    </dgm:pt>
    <dgm:pt modelId="{F0E3A680-0297-4EB3-8409-CC3E3377CD4A}" type="pres">
      <dgm:prSet presAssocID="{96B5B598-A510-4C74-BDCC-DBCF8FFFFF6B}" presName="childShape" presStyleCnt="0"/>
      <dgm:spPr/>
      <dgm:t>
        <a:bodyPr/>
        <a:lstStyle/>
        <a:p>
          <a:pPr rtl="1"/>
          <a:endParaRPr lang="fa-IR"/>
        </a:p>
      </dgm:t>
    </dgm:pt>
    <dgm:pt modelId="{17C48D6F-FE7F-4590-844C-D1AE64DBEE9B}" type="pres">
      <dgm:prSet presAssocID="{33E5C45D-4709-4F2E-AB8B-6D22A2C4E490}" presName="Name13" presStyleLbl="parChTrans1D2" presStyleIdx="2" presStyleCnt="10"/>
      <dgm:spPr/>
      <dgm:t>
        <a:bodyPr/>
        <a:lstStyle/>
        <a:p>
          <a:pPr rtl="1"/>
          <a:endParaRPr lang="fa-IR"/>
        </a:p>
      </dgm:t>
    </dgm:pt>
    <dgm:pt modelId="{7363B99D-A6CA-4107-8BA4-E13AAD3A87E2}" type="pres">
      <dgm:prSet presAssocID="{3FE9D144-CF8C-4C7A-9D03-219983ECA2DF}" presName="childText" presStyleLbl="bgAcc1" presStyleIdx="2" presStyleCnt="10">
        <dgm:presLayoutVars>
          <dgm:bulletEnabled val="1"/>
        </dgm:presLayoutVars>
      </dgm:prSet>
      <dgm:spPr/>
      <dgm:t>
        <a:bodyPr/>
        <a:lstStyle/>
        <a:p>
          <a:pPr rtl="1"/>
          <a:endParaRPr lang="fa-IR"/>
        </a:p>
      </dgm:t>
    </dgm:pt>
    <dgm:pt modelId="{D6F5AE3B-A013-4788-A2ED-D35732082B89}" type="pres">
      <dgm:prSet presAssocID="{1DEBC168-EEF5-4F6E-9127-B24EE97CB380}" presName="Name13" presStyleLbl="parChTrans1D2" presStyleIdx="3" presStyleCnt="10"/>
      <dgm:spPr/>
      <dgm:t>
        <a:bodyPr/>
        <a:lstStyle/>
        <a:p>
          <a:pPr rtl="1"/>
          <a:endParaRPr lang="fa-IR"/>
        </a:p>
      </dgm:t>
    </dgm:pt>
    <dgm:pt modelId="{58FFA9B2-E8B6-4AB8-82FB-33DA473F442B}" type="pres">
      <dgm:prSet presAssocID="{F7456447-8017-4972-802F-90577AC5BFA3}" presName="childText" presStyleLbl="bgAcc1" presStyleIdx="3" presStyleCnt="10">
        <dgm:presLayoutVars>
          <dgm:bulletEnabled val="1"/>
        </dgm:presLayoutVars>
      </dgm:prSet>
      <dgm:spPr/>
      <dgm:t>
        <a:bodyPr/>
        <a:lstStyle/>
        <a:p>
          <a:pPr rtl="1"/>
          <a:endParaRPr lang="fa-IR"/>
        </a:p>
      </dgm:t>
    </dgm:pt>
    <dgm:pt modelId="{C85BFA20-DFAA-40E3-8246-378E899684BC}" type="pres">
      <dgm:prSet presAssocID="{41EB3A2E-122F-47E1-A1A4-B4A8F36BEAEB}" presName="root" presStyleCnt="0"/>
      <dgm:spPr/>
      <dgm:t>
        <a:bodyPr/>
        <a:lstStyle/>
        <a:p>
          <a:pPr rtl="1"/>
          <a:endParaRPr lang="fa-IR"/>
        </a:p>
      </dgm:t>
    </dgm:pt>
    <dgm:pt modelId="{F408F0A2-EB64-4228-A6D8-3D54F2193BCC}" type="pres">
      <dgm:prSet presAssocID="{41EB3A2E-122F-47E1-A1A4-B4A8F36BEAEB}" presName="rootComposite" presStyleCnt="0"/>
      <dgm:spPr/>
      <dgm:t>
        <a:bodyPr/>
        <a:lstStyle/>
        <a:p>
          <a:pPr rtl="1"/>
          <a:endParaRPr lang="fa-IR"/>
        </a:p>
      </dgm:t>
    </dgm:pt>
    <dgm:pt modelId="{27DE8C9F-8321-4DB5-84C5-4D7CCACF9DDA}" type="pres">
      <dgm:prSet presAssocID="{41EB3A2E-122F-47E1-A1A4-B4A8F36BEAEB}" presName="rootText" presStyleLbl="node1" presStyleIdx="2" presStyleCnt="5"/>
      <dgm:spPr/>
      <dgm:t>
        <a:bodyPr/>
        <a:lstStyle/>
        <a:p>
          <a:pPr rtl="1"/>
          <a:endParaRPr lang="fa-IR"/>
        </a:p>
      </dgm:t>
    </dgm:pt>
    <dgm:pt modelId="{2D26AD02-B704-4A79-8BDF-8117AD4E83C9}" type="pres">
      <dgm:prSet presAssocID="{41EB3A2E-122F-47E1-A1A4-B4A8F36BEAEB}" presName="rootConnector" presStyleLbl="node1" presStyleIdx="2" presStyleCnt="5"/>
      <dgm:spPr/>
      <dgm:t>
        <a:bodyPr/>
        <a:lstStyle/>
        <a:p>
          <a:pPr rtl="1"/>
          <a:endParaRPr lang="fa-IR"/>
        </a:p>
      </dgm:t>
    </dgm:pt>
    <dgm:pt modelId="{3CF1E5F2-478D-4362-BD6F-FF36CD007024}" type="pres">
      <dgm:prSet presAssocID="{41EB3A2E-122F-47E1-A1A4-B4A8F36BEAEB}" presName="childShape" presStyleCnt="0"/>
      <dgm:spPr/>
      <dgm:t>
        <a:bodyPr/>
        <a:lstStyle/>
        <a:p>
          <a:pPr rtl="1"/>
          <a:endParaRPr lang="fa-IR"/>
        </a:p>
      </dgm:t>
    </dgm:pt>
    <dgm:pt modelId="{CE11708F-8421-439A-AD86-A962892F5519}" type="pres">
      <dgm:prSet presAssocID="{8EBE1EF3-5991-44D9-8493-A7BAC1B8244A}" presName="Name13" presStyleLbl="parChTrans1D2" presStyleIdx="4" presStyleCnt="10"/>
      <dgm:spPr/>
      <dgm:t>
        <a:bodyPr/>
        <a:lstStyle/>
        <a:p>
          <a:pPr rtl="1"/>
          <a:endParaRPr lang="fa-IR"/>
        </a:p>
      </dgm:t>
    </dgm:pt>
    <dgm:pt modelId="{761C34B3-7C01-4193-A7C4-4B8AD6A8DA28}" type="pres">
      <dgm:prSet presAssocID="{47D62785-8086-4160-A6A9-9CDAF4FDF5C3}" presName="childText" presStyleLbl="bgAcc1" presStyleIdx="4" presStyleCnt="10">
        <dgm:presLayoutVars>
          <dgm:bulletEnabled val="1"/>
        </dgm:presLayoutVars>
      </dgm:prSet>
      <dgm:spPr/>
      <dgm:t>
        <a:bodyPr/>
        <a:lstStyle/>
        <a:p>
          <a:pPr rtl="1"/>
          <a:endParaRPr lang="fa-IR"/>
        </a:p>
      </dgm:t>
    </dgm:pt>
    <dgm:pt modelId="{6DA0144A-6EF5-46EA-9B46-22976D392617}" type="pres">
      <dgm:prSet presAssocID="{8122B10C-75BE-4C94-91D7-EDB60A7ED83E}" presName="Name13" presStyleLbl="parChTrans1D2" presStyleIdx="5" presStyleCnt="10"/>
      <dgm:spPr/>
      <dgm:t>
        <a:bodyPr/>
        <a:lstStyle/>
        <a:p>
          <a:pPr rtl="1"/>
          <a:endParaRPr lang="fa-IR"/>
        </a:p>
      </dgm:t>
    </dgm:pt>
    <dgm:pt modelId="{404E881E-6A6E-4B16-A9F9-6B28E41D818F}" type="pres">
      <dgm:prSet presAssocID="{10E15678-7D9D-4653-BDB0-5E1310F9DAC5}" presName="childText" presStyleLbl="bgAcc1" presStyleIdx="5" presStyleCnt="10">
        <dgm:presLayoutVars>
          <dgm:bulletEnabled val="1"/>
        </dgm:presLayoutVars>
      </dgm:prSet>
      <dgm:spPr/>
      <dgm:t>
        <a:bodyPr/>
        <a:lstStyle/>
        <a:p>
          <a:pPr rtl="1"/>
          <a:endParaRPr lang="fa-IR"/>
        </a:p>
      </dgm:t>
    </dgm:pt>
    <dgm:pt modelId="{05C9A3AF-1D69-4BBE-9508-FF97C972D28E}" type="pres">
      <dgm:prSet presAssocID="{AA184681-B2BA-40BF-B2E0-0501734DACE3}" presName="root" presStyleCnt="0"/>
      <dgm:spPr/>
      <dgm:t>
        <a:bodyPr/>
        <a:lstStyle/>
        <a:p>
          <a:pPr rtl="1"/>
          <a:endParaRPr lang="fa-IR"/>
        </a:p>
      </dgm:t>
    </dgm:pt>
    <dgm:pt modelId="{2E7C9098-0D89-4F70-913D-3568C79E9FB9}" type="pres">
      <dgm:prSet presAssocID="{AA184681-B2BA-40BF-B2E0-0501734DACE3}" presName="rootComposite" presStyleCnt="0"/>
      <dgm:spPr/>
      <dgm:t>
        <a:bodyPr/>
        <a:lstStyle/>
        <a:p>
          <a:pPr rtl="1"/>
          <a:endParaRPr lang="fa-IR"/>
        </a:p>
      </dgm:t>
    </dgm:pt>
    <dgm:pt modelId="{B3D3DFCE-D5F1-4329-BF6F-2255C63481C3}" type="pres">
      <dgm:prSet presAssocID="{AA184681-B2BA-40BF-B2E0-0501734DACE3}" presName="rootText" presStyleLbl="node1" presStyleIdx="3" presStyleCnt="5"/>
      <dgm:spPr/>
      <dgm:t>
        <a:bodyPr/>
        <a:lstStyle/>
        <a:p>
          <a:pPr rtl="1"/>
          <a:endParaRPr lang="fa-IR"/>
        </a:p>
      </dgm:t>
    </dgm:pt>
    <dgm:pt modelId="{3470FAA2-0840-4259-9C7D-4EC5068C9E47}" type="pres">
      <dgm:prSet presAssocID="{AA184681-B2BA-40BF-B2E0-0501734DACE3}" presName="rootConnector" presStyleLbl="node1" presStyleIdx="3" presStyleCnt="5"/>
      <dgm:spPr/>
      <dgm:t>
        <a:bodyPr/>
        <a:lstStyle/>
        <a:p>
          <a:pPr rtl="1"/>
          <a:endParaRPr lang="fa-IR"/>
        </a:p>
      </dgm:t>
    </dgm:pt>
    <dgm:pt modelId="{6C5F63CE-993A-43DC-A4F6-6C2DE8F76BF9}" type="pres">
      <dgm:prSet presAssocID="{AA184681-B2BA-40BF-B2E0-0501734DACE3}" presName="childShape" presStyleCnt="0"/>
      <dgm:spPr/>
      <dgm:t>
        <a:bodyPr/>
        <a:lstStyle/>
        <a:p>
          <a:pPr rtl="1"/>
          <a:endParaRPr lang="fa-IR"/>
        </a:p>
      </dgm:t>
    </dgm:pt>
    <dgm:pt modelId="{67440EC7-4FCF-40FB-A77D-E473B1837BFC}" type="pres">
      <dgm:prSet presAssocID="{A91A940F-EE78-48C9-A381-0911CD89DB3A}" presName="Name13" presStyleLbl="parChTrans1D2" presStyleIdx="6" presStyleCnt="10"/>
      <dgm:spPr/>
      <dgm:t>
        <a:bodyPr/>
        <a:lstStyle/>
        <a:p>
          <a:pPr rtl="1"/>
          <a:endParaRPr lang="fa-IR"/>
        </a:p>
      </dgm:t>
    </dgm:pt>
    <dgm:pt modelId="{8991010E-D221-4960-B9C4-61FDCC43642E}" type="pres">
      <dgm:prSet presAssocID="{20A68A1D-8C7B-465C-B197-45393A7B18F9}" presName="childText" presStyleLbl="bgAcc1" presStyleIdx="6" presStyleCnt="10">
        <dgm:presLayoutVars>
          <dgm:bulletEnabled val="1"/>
        </dgm:presLayoutVars>
      </dgm:prSet>
      <dgm:spPr/>
      <dgm:t>
        <a:bodyPr/>
        <a:lstStyle/>
        <a:p>
          <a:pPr rtl="1"/>
          <a:endParaRPr lang="fa-IR"/>
        </a:p>
      </dgm:t>
    </dgm:pt>
    <dgm:pt modelId="{AECC1273-40AE-4853-B867-FA17E7D869D7}" type="pres">
      <dgm:prSet presAssocID="{9845271F-C5F5-4322-81F8-EDC21B238BC0}" presName="Name13" presStyleLbl="parChTrans1D2" presStyleIdx="7" presStyleCnt="10"/>
      <dgm:spPr/>
      <dgm:t>
        <a:bodyPr/>
        <a:lstStyle/>
        <a:p>
          <a:pPr rtl="1"/>
          <a:endParaRPr lang="fa-IR"/>
        </a:p>
      </dgm:t>
    </dgm:pt>
    <dgm:pt modelId="{F0D3FECE-A9DB-410E-B880-062EB988DFA0}" type="pres">
      <dgm:prSet presAssocID="{8E3DB4F2-D566-4FEC-9FB1-F1E1577F0A83}" presName="childText" presStyleLbl="bgAcc1" presStyleIdx="7" presStyleCnt="10">
        <dgm:presLayoutVars>
          <dgm:bulletEnabled val="1"/>
        </dgm:presLayoutVars>
      </dgm:prSet>
      <dgm:spPr/>
      <dgm:t>
        <a:bodyPr/>
        <a:lstStyle/>
        <a:p>
          <a:pPr rtl="1"/>
          <a:endParaRPr lang="fa-IR"/>
        </a:p>
      </dgm:t>
    </dgm:pt>
    <dgm:pt modelId="{FD3FD956-90D7-4E79-86CD-76534189079A}" type="pres">
      <dgm:prSet presAssocID="{B1B713EF-E548-4900-8450-1ADF34F07FA7}" presName="root" presStyleCnt="0"/>
      <dgm:spPr/>
      <dgm:t>
        <a:bodyPr/>
        <a:lstStyle/>
        <a:p>
          <a:pPr rtl="1"/>
          <a:endParaRPr lang="fa-IR"/>
        </a:p>
      </dgm:t>
    </dgm:pt>
    <dgm:pt modelId="{D839C162-53FB-475F-BBDD-580AB41B237B}" type="pres">
      <dgm:prSet presAssocID="{B1B713EF-E548-4900-8450-1ADF34F07FA7}" presName="rootComposite" presStyleCnt="0"/>
      <dgm:spPr/>
      <dgm:t>
        <a:bodyPr/>
        <a:lstStyle/>
        <a:p>
          <a:pPr rtl="1"/>
          <a:endParaRPr lang="fa-IR"/>
        </a:p>
      </dgm:t>
    </dgm:pt>
    <dgm:pt modelId="{9B99E439-D006-4E35-BE62-9340DDF456A4}" type="pres">
      <dgm:prSet presAssocID="{B1B713EF-E548-4900-8450-1ADF34F07FA7}" presName="rootText" presStyleLbl="node1" presStyleIdx="4" presStyleCnt="5"/>
      <dgm:spPr/>
      <dgm:t>
        <a:bodyPr/>
        <a:lstStyle/>
        <a:p>
          <a:pPr rtl="1"/>
          <a:endParaRPr lang="fa-IR"/>
        </a:p>
      </dgm:t>
    </dgm:pt>
    <dgm:pt modelId="{E6589206-5CD6-422E-B67A-176BC1819BC2}" type="pres">
      <dgm:prSet presAssocID="{B1B713EF-E548-4900-8450-1ADF34F07FA7}" presName="rootConnector" presStyleLbl="node1" presStyleIdx="4" presStyleCnt="5"/>
      <dgm:spPr/>
      <dgm:t>
        <a:bodyPr/>
        <a:lstStyle/>
        <a:p>
          <a:pPr rtl="1"/>
          <a:endParaRPr lang="fa-IR"/>
        </a:p>
      </dgm:t>
    </dgm:pt>
    <dgm:pt modelId="{1999D0D5-598E-4169-A1B3-0EB24C86FE3D}" type="pres">
      <dgm:prSet presAssocID="{B1B713EF-E548-4900-8450-1ADF34F07FA7}" presName="childShape" presStyleCnt="0"/>
      <dgm:spPr/>
      <dgm:t>
        <a:bodyPr/>
        <a:lstStyle/>
        <a:p>
          <a:pPr rtl="1"/>
          <a:endParaRPr lang="fa-IR"/>
        </a:p>
      </dgm:t>
    </dgm:pt>
    <dgm:pt modelId="{E9F06D36-34A8-4FA0-A110-40B5339E2A57}" type="pres">
      <dgm:prSet presAssocID="{E80FC29A-F121-4879-8B2A-89C55CBFA077}" presName="Name13" presStyleLbl="parChTrans1D2" presStyleIdx="8" presStyleCnt="10"/>
      <dgm:spPr/>
      <dgm:t>
        <a:bodyPr/>
        <a:lstStyle/>
        <a:p>
          <a:pPr rtl="1"/>
          <a:endParaRPr lang="fa-IR"/>
        </a:p>
      </dgm:t>
    </dgm:pt>
    <dgm:pt modelId="{06379996-E15C-43CE-8CFB-90B6C9DD7CB2}" type="pres">
      <dgm:prSet presAssocID="{65DD1FFF-71D5-4DBD-970A-39EAF21E633E}" presName="childText" presStyleLbl="bgAcc1" presStyleIdx="8" presStyleCnt="10">
        <dgm:presLayoutVars>
          <dgm:bulletEnabled val="1"/>
        </dgm:presLayoutVars>
      </dgm:prSet>
      <dgm:spPr/>
      <dgm:t>
        <a:bodyPr/>
        <a:lstStyle/>
        <a:p>
          <a:pPr rtl="1"/>
          <a:endParaRPr lang="fa-IR"/>
        </a:p>
      </dgm:t>
    </dgm:pt>
    <dgm:pt modelId="{70A38121-1A08-4923-8EAA-CFF76CC06022}" type="pres">
      <dgm:prSet presAssocID="{C0512D4A-938E-455A-A003-6B23B897BC88}" presName="Name13" presStyleLbl="parChTrans1D2" presStyleIdx="9" presStyleCnt="10"/>
      <dgm:spPr/>
      <dgm:t>
        <a:bodyPr/>
        <a:lstStyle/>
        <a:p>
          <a:pPr rtl="1"/>
          <a:endParaRPr lang="fa-IR"/>
        </a:p>
      </dgm:t>
    </dgm:pt>
    <dgm:pt modelId="{E34BF583-894F-4C45-ACF5-D8EE417AFC62}" type="pres">
      <dgm:prSet presAssocID="{4DC21A19-3FD6-4419-98AA-E221277DBE54}" presName="childText" presStyleLbl="bgAcc1" presStyleIdx="9" presStyleCnt="10">
        <dgm:presLayoutVars>
          <dgm:bulletEnabled val="1"/>
        </dgm:presLayoutVars>
      </dgm:prSet>
      <dgm:spPr/>
      <dgm:t>
        <a:bodyPr/>
        <a:lstStyle/>
        <a:p>
          <a:pPr rtl="1"/>
          <a:endParaRPr lang="fa-IR"/>
        </a:p>
      </dgm:t>
    </dgm:pt>
  </dgm:ptLst>
  <dgm:cxnLst>
    <dgm:cxn modelId="{DE80B0B0-20C0-4B77-B789-C0356A0A36A6}" type="presOf" srcId="{B1B713EF-E548-4900-8450-1ADF34F07FA7}" destId="{E6589206-5CD6-422E-B67A-176BC1819BC2}" srcOrd="1" destOrd="0" presId="urn:microsoft.com/office/officeart/2005/8/layout/hierarchy3"/>
    <dgm:cxn modelId="{DB20BBE9-0C9E-4FD2-8975-1B81134DB4F3}" type="presOf" srcId="{41EB3A2E-122F-47E1-A1A4-B4A8F36BEAEB}" destId="{2D26AD02-B704-4A79-8BDF-8117AD4E83C9}" srcOrd="1" destOrd="0" presId="urn:microsoft.com/office/officeart/2005/8/layout/hierarchy3"/>
    <dgm:cxn modelId="{F4F06FF7-BF2F-40C8-9770-CF4247FF7AF8}" srcId="{28E1B965-7348-457D-A086-79BB0C44640D}" destId="{B1B713EF-E548-4900-8450-1ADF34F07FA7}" srcOrd="4" destOrd="0" parTransId="{8A3265BC-282E-47A4-A983-420CF7A2E152}" sibTransId="{662C2B39-7438-4DF9-A6B4-B7C0C2F73E72}"/>
    <dgm:cxn modelId="{4208C826-E56D-412B-A187-DCD6759FA399}" type="presOf" srcId="{58699243-4D40-4F5C-996D-D300605AC693}" destId="{14C21D93-7E1E-451F-A334-E9633C520227}" srcOrd="0" destOrd="0" presId="urn:microsoft.com/office/officeart/2005/8/layout/hierarchy3"/>
    <dgm:cxn modelId="{1D8B6969-E55A-4D87-A40E-7287ADC85E22}" srcId="{6E97C8FC-60A5-4A6A-8F3F-0871F1E9A3E2}" destId="{E0896706-3768-4041-8D35-AE09B9FBB9B9}" srcOrd="0" destOrd="0" parTransId="{8F4DE62F-145A-4ED8-920F-B3BAFF3FC753}" sibTransId="{FAA644D4-8072-4747-A54B-38D310AD04B1}"/>
    <dgm:cxn modelId="{677B2C11-7995-45C7-9771-812A20470BFA}" type="presOf" srcId="{4DC21A19-3FD6-4419-98AA-E221277DBE54}" destId="{E34BF583-894F-4C45-ACF5-D8EE417AFC62}" srcOrd="0" destOrd="0" presId="urn:microsoft.com/office/officeart/2005/8/layout/hierarchy3"/>
    <dgm:cxn modelId="{9B69C50E-056E-4A7B-ADCB-D5F322452723}" type="presOf" srcId="{41EB3A2E-122F-47E1-A1A4-B4A8F36BEAEB}" destId="{27DE8C9F-8321-4DB5-84C5-4D7CCACF9DDA}" srcOrd="0" destOrd="0" presId="urn:microsoft.com/office/officeart/2005/8/layout/hierarchy3"/>
    <dgm:cxn modelId="{8FBA74CC-E6D9-4409-A60B-252533460F49}" type="presOf" srcId="{3FE9D144-CF8C-4C7A-9D03-219983ECA2DF}" destId="{7363B99D-A6CA-4107-8BA4-E13AAD3A87E2}" srcOrd="0" destOrd="0" presId="urn:microsoft.com/office/officeart/2005/8/layout/hierarchy3"/>
    <dgm:cxn modelId="{79AD55FA-3EDE-4EC7-A3C1-9CC30D382290}" srcId="{28E1B965-7348-457D-A086-79BB0C44640D}" destId="{AA184681-B2BA-40BF-B2E0-0501734DACE3}" srcOrd="3" destOrd="0" parTransId="{B96EC39C-E246-4799-8018-92BDA6E87041}" sibTransId="{5CC87036-809D-4DBA-B7F0-32B3ECF0C9FD}"/>
    <dgm:cxn modelId="{46FB78AC-EAE6-42E6-A594-B6C593E3C59E}" type="presOf" srcId="{F7456447-8017-4972-802F-90577AC5BFA3}" destId="{58FFA9B2-E8B6-4AB8-82FB-33DA473F442B}" srcOrd="0" destOrd="0" presId="urn:microsoft.com/office/officeart/2005/8/layout/hierarchy3"/>
    <dgm:cxn modelId="{46DFCF36-4353-485B-89B5-DC11B76E5E9F}" type="presOf" srcId="{47D62785-8086-4160-A6A9-9CDAF4FDF5C3}" destId="{761C34B3-7C01-4193-A7C4-4B8AD6A8DA28}" srcOrd="0" destOrd="0" presId="urn:microsoft.com/office/officeart/2005/8/layout/hierarchy3"/>
    <dgm:cxn modelId="{8830BADD-A45F-45E1-A15A-6B8E9F16FF5A}" type="presOf" srcId="{B1B713EF-E548-4900-8450-1ADF34F07FA7}" destId="{9B99E439-D006-4E35-BE62-9340DDF456A4}" srcOrd="0" destOrd="0" presId="urn:microsoft.com/office/officeart/2005/8/layout/hierarchy3"/>
    <dgm:cxn modelId="{C84760B9-F87C-4C6F-A248-E22616A86AA8}" srcId="{28E1B965-7348-457D-A086-79BB0C44640D}" destId="{6E97C8FC-60A5-4A6A-8F3F-0871F1E9A3E2}" srcOrd="0" destOrd="0" parTransId="{3126F729-BBE6-4F78-8064-86428209D03F}" sibTransId="{29B4A961-FE22-405E-AB4C-7722D693B907}"/>
    <dgm:cxn modelId="{2BE3F484-64FB-4F2E-99FA-BD4132EE73A5}" type="presOf" srcId="{E0896706-3768-4041-8D35-AE09B9FBB9B9}" destId="{A71643A2-87A3-4FCD-A9DD-8832B6B6C109}" srcOrd="0" destOrd="0" presId="urn:microsoft.com/office/officeart/2005/8/layout/hierarchy3"/>
    <dgm:cxn modelId="{4014F39F-8451-4171-BE4D-727DD00B8548}" type="presOf" srcId="{9845271F-C5F5-4322-81F8-EDC21B238BC0}" destId="{AECC1273-40AE-4853-B867-FA17E7D869D7}" srcOrd="0" destOrd="0" presId="urn:microsoft.com/office/officeart/2005/8/layout/hierarchy3"/>
    <dgm:cxn modelId="{D146CC3B-999C-481D-8AE4-D1496532A725}" type="presOf" srcId="{8EBE1EF3-5991-44D9-8493-A7BAC1B8244A}" destId="{CE11708F-8421-439A-AD86-A962892F5519}" srcOrd="0" destOrd="0" presId="urn:microsoft.com/office/officeart/2005/8/layout/hierarchy3"/>
    <dgm:cxn modelId="{434DA213-8DD3-4801-8290-F1A7B6BC5B7E}" srcId="{96B5B598-A510-4C74-BDCC-DBCF8FFFFF6B}" destId="{3FE9D144-CF8C-4C7A-9D03-219983ECA2DF}" srcOrd="0" destOrd="0" parTransId="{33E5C45D-4709-4F2E-AB8B-6D22A2C4E490}" sibTransId="{57D134C2-51A0-4434-B428-8563E37252BA}"/>
    <dgm:cxn modelId="{16668650-ECF5-4B4E-8C22-A81ED45AE67E}" type="presOf" srcId="{8122B10C-75BE-4C94-91D7-EDB60A7ED83E}" destId="{6DA0144A-6EF5-46EA-9B46-22976D392617}" srcOrd="0" destOrd="0" presId="urn:microsoft.com/office/officeart/2005/8/layout/hierarchy3"/>
    <dgm:cxn modelId="{73C93E7B-D534-410E-8197-DE7115DCF39E}" srcId="{41EB3A2E-122F-47E1-A1A4-B4A8F36BEAEB}" destId="{10E15678-7D9D-4653-BDB0-5E1310F9DAC5}" srcOrd="1" destOrd="0" parTransId="{8122B10C-75BE-4C94-91D7-EDB60A7ED83E}" sibTransId="{1A3A74E8-12FF-4CD8-9914-0EB91ED593C4}"/>
    <dgm:cxn modelId="{6BFCA263-B439-4244-8D78-6943B56F802C}" type="presOf" srcId="{65DD1FFF-71D5-4DBD-970A-39EAF21E633E}" destId="{06379996-E15C-43CE-8CFB-90B6C9DD7CB2}" srcOrd="0" destOrd="0" presId="urn:microsoft.com/office/officeart/2005/8/layout/hierarchy3"/>
    <dgm:cxn modelId="{C3B42CEF-4230-424E-B6DC-2C9F0FDCEA80}" srcId="{AA184681-B2BA-40BF-B2E0-0501734DACE3}" destId="{20A68A1D-8C7B-465C-B197-45393A7B18F9}" srcOrd="0" destOrd="0" parTransId="{A91A940F-EE78-48C9-A381-0911CD89DB3A}" sibTransId="{C3D021C6-5EB4-421C-8BAB-3F19ED60782C}"/>
    <dgm:cxn modelId="{E3E7EB88-7C10-4D49-BEAC-802B2595B708}" type="presOf" srcId="{A91A940F-EE78-48C9-A381-0911CD89DB3A}" destId="{67440EC7-4FCF-40FB-A77D-E473B1837BFC}" srcOrd="0" destOrd="0" presId="urn:microsoft.com/office/officeart/2005/8/layout/hierarchy3"/>
    <dgm:cxn modelId="{52513043-7C34-4B29-9DC3-13FFE472AEC9}" type="presOf" srcId="{EE98F457-76B4-4E9D-BEE9-544428D07E3B}" destId="{30D630F9-5235-4820-829C-89EDA09BC0C4}" srcOrd="0" destOrd="0" presId="urn:microsoft.com/office/officeart/2005/8/layout/hierarchy3"/>
    <dgm:cxn modelId="{F082F4EB-1C9B-41A2-8318-0B21AD8D8070}" srcId="{AA184681-B2BA-40BF-B2E0-0501734DACE3}" destId="{8E3DB4F2-D566-4FEC-9FB1-F1E1577F0A83}" srcOrd="1" destOrd="0" parTransId="{9845271F-C5F5-4322-81F8-EDC21B238BC0}" sibTransId="{598F5A15-A023-4D6B-AC3E-440205337EF0}"/>
    <dgm:cxn modelId="{5F31086C-14AE-4FED-9921-EA3726EF65A0}" srcId="{B1B713EF-E548-4900-8450-1ADF34F07FA7}" destId="{65DD1FFF-71D5-4DBD-970A-39EAF21E633E}" srcOrd="0" destOrd="0" parTransId="{E80FC29A-F121-4879-8B2A-89C55CBFA077}" sibTransId="{0D876DBF-9C1E-46C4-B541-E9707EE99951}"/>
    <dgm:cxn modelId="{E3AD3C52-BDDC-44C2-834A-42F19B19D977}" type="presOf" srcId="{6E97C8FC-60A5-4A6A-8F3F-0871F1E9A3E2}" destId="{3A716C6C-A9CD-4E6C-B82F-A543EBB542C2}" srcOrd="1" destOrd="0" presId="urn:microsoft.com/office/officeart/2005/8/layout/hierarchy3"/>
    <dgm:cxn modelId="{ADF88B7A-0DE2-4597-B9FD-6AC8F4D403F2}" type="presOf" srcId="{C0512D4A-938E-455A-A003-6B23B897BC88}" destId="{70A38121-1A08-4923-8EAA-CFF76CC06022}" srcOrd="0" destOrd="0" presId="urn:microsoft.com/office/officeart/2005/8/layout/hierarchy3"/>
    <dgm:cxn modelId="{2FF602B4-4EA3-4AFA-B962-C6F08237F94A}" type="presOf" srcId="{AA184681-B2BA-40BF-B2E0-0501734DACE3}" destId="{B3D3DFCE-D5F1-4329-BF6F-2255C63481C3}" srcOrd="0" destOrd="0" presId="urn:microsoft.com/office/officeart/2005/8/layout/hierarchy3"/>
    <dgm:cxn modelId="{21B73B2A-2322-483F-99A4-31A585392FEA}" type="presOf" srcId="{96B5B598-A510-4C74-BDCC-DBCF8FFFFF6B}" destId="{83085FDF-044B-473D-8C48-3C3E48C631E8}" srcOrd="1" destOrd="0" presId="urn:microsoft.com/office/officeart/2005/8/layout/hierarchy3"/>
    <dgm:cxn modelId="{D035B124-9DFB-4406-BF1D-CB52CB413AFF}" type="presOf" srcId="{8F4DE62F-145A-4ED8-920F-B3BAFF3FC753}" destId="{23BEF1B9-1275-48FD-B4B0-72E66ECBE260}" srcOrd="0" destOrd="0" presId="urn:microsoft.com/office/officeart/2005/8/layout/hierarchy3"/>
    <dgm:cxn modelId="{E8058328-EAC1-440E-AC73-5FDFA4A0B980}" srcId="{28E1B965-7348-457D-A086-79BB0C44640D}" destId="{96B5B598-A510-4C74-BDCC-DBCF8FFFFF6B}" srcOrd="1" destOrd="0" parTransId="{98B438DB-45B0-4443-9C04-D3ECCD084887}" sibTransId="{E75E7125-6B74-427A-86AD-1593AB73F531}"/>
    <dgm:cxn modelId="{254CE5CC-E1D3-4524-9554-906D5751A2C1}" srcId="{28E1B965-7348-457D-A086-79BB0C44640D}" destId="{41EB3A2E-122F-47E1-A1A4-B4A8F36BEAEB}" srcOrd="2" destOrd="0" parTransId="{473F04E4-7428-4708-B1BF-5F6251C35DDE}" sibTransId="{308D8024-0005-4E60-841A-39AA8490E9CA}"/>
    <dgm:cxn modelId="{01791D8F-8521-4143-B5F2-113E96F79974}" type="presOf" srcId="{8E3DB4F2-D566-4FEC-9FB1-F1E1577F0A83}" destId="{F0D3FECE-A9DB-410E-B880-062EB988DFA0}" srcOrd="0" destOrd="0" presId="urn:microsoft.com/office/officeart/2005/8/layout/hierarchy3"/>
    <dgm:cxn modelId="{FDC0C243-057F-47A4-8FAB-AD46973A0527}" type="presOf" srcId="{28E1B965-7348-457D-A086-79BB0C44640D}" destId="{3F1657FE-7EF0-4FE7-94A1-23F59880E787}" srcOrd="0" destOrd="0" presId="urn:microsoft.com/office/officeart/2005/8/layout/hierarchy3"/>
    <dgm:cxn modelId="{9C8C6614-35EE-4AE0-A565-891A40FC8B2E}" srcId="{6E97C8FC-60A5-4A6A-8F3F-0871F1E9A3E2}" destId="{58699243-4D40-4F5C-996D-D300605AC693}" srcOrd="1" destOrd="0" parTransId="{EE98F457-76B4-4E9D-BEE9-544428D07E3B}" sibTransId="{5569D0C6-4149-4283-90A1-18FB052179DB}"/>
    <dgm:cxn modelId="{A69B2543-C559-45C2-89F0-2B7CF201DCBA}" type="presOf" srcId="{6E97C8FC-60A5-4A6A-8F3F-0871F1E9A3E2}" destId="{0C07593C-8577-4E9A-BD9C-3DA784BEE6E6}" srcOrd="0" destOrd="0" presId="urn:microsoft.com/office/officeart/2005/8/layout/hierarchy3"/>
    <dgm:cxn modelId="{6FCF0771-9B0C-41DF-ACF6-05DABB9CD910}" srcId="{41EB3A2E-122F-47E1-A1A4-B4A8F36BEAEB}" destId="{47D62785-8086-4160-A6A9-9CDAF4FDF5C3}" srcOrd="0" destOrd="0" parTransId="{8EBE1EF3-5991-44D9-8493-A7BAC1B8244A}" sibTransId="{C53BFA4C-61A5-464C-8A15-F02760E7D668}"/>
    <dgm:cxn modelId="{CD8D834B-8477-42A1-937C-259A5734EAC0}" type="presOf" srcId="{33E5C45D-4709-4F2E-AB8B-6D22A2C4E490}" destId="{17C48D6F-FE7F-4590-844C-D1AE64DBEE9B}" srcOrd="0" destOrd="0" presId="urn:microsoft.com/office/officeart/2005/8/layout/hierarchy3"/>
    <dgm:cxn modelId="{505B7D5A-3BAC-414B-8A3E-5469301F6C42}" srcId="{96B5B598-A510-4C74-BDCC-DBCF8FFFFF6B}" destId="{F7456447-8017-4972-802F-90577AC5BFA3}" srcOrd="1" destOrd="0" parTransId="{1DEBC168-EEF5-4F6E-9127-B24EE97CB380}" sibTransId="{4CEC9AB9-A26C-4346-9E9D-2E5290AC3309}"/>
    <dgm:cxn modelId="{3ED4E67C-480E-4A54-8AA1-C1447E5C4370}" type="presOf" srcId="{20A68A1D-8C7B-465C-B197-45393A7B18F9}" destId="{8991010E-D221-4960-B9C4-61FDCC43642E}" srcOrd="0" destOrd="0" presId="urn:microsoft.com/office/officeart/2005/8/layout/hierarchy3"/>
    <dgm:cxn modelId="{7A488155-9648-428A-8D5B-5A15010C8231}" type="presOf" srcId="{10E15678-7D9D-4653-BDB0-5E1310F9DAC5}" destId="{404E881E-6A6E-4B16-A9F9-6B28E41D818F}" srcOrd="0" destOrd="0" presId="urn:microsoft.com/office/officeart/2005/8/layout/hierarchy3"/>
    <dgm:cxn modelId="{5C0102EF-BDF0-4BAA-B54F-56C125ED74E4}" type="presOf" srcId="{E80FC29A-F121-4879-8B2A-89C55CBFA077}" destId="{E9F06D36-34A8-4FA0-A110-40B5339E2A57}" srcOrd="0" destOrd="0" presId="urn:microsoft.com/office/officeart/2005/8/layout/hierarchy3"/>
    <dgm:cxn modelId="{73F5BBEA-728F-42B6-846F-75CCDA1FC9B9}" type="presOf" srcId="{1DEBC168-EEF5-4F6E-9127-B24EE97CB380}" destId="{D6F5AE3B-A013-4788-A2ED-D35732082B89}" srcOrd="0" destOrd="0" presId="urn:microsoft.com/office/officeart/2005/8/layout/hierarchy3"/>
    <dgm:cxn modelId="{449875A7-9D26-47A3-8D26-F08D7F01D1B3}" type="presOf" srcId="{AA184681-B2BA-40BF-B2E0-0501734DACE3}" destId="{3470FAA2-0840-4259-9C7D-4EC5068C9E47}" srcOrd="1" destOrd="0" presId="urn:microsoft.com/office/officeart/2005/8/layout/hierarchy3"/>
    <dgm:cxn modelId="{CFAE0B73-707B-4E3F-9873-31EACEBFAC28}" type="presOf" srcId="{96B5B598-A510-4C74-BDCC-DBCF8FFFFF6B}" destId="{4544197D-B6A0-468C-9140-9579F06D4D04}" srcOrd="0" destOrd="0" presId="urn:microsoft.com/office/officeart/2005/8/layout/hierarchy3"/>
    <dgm:cxn modelId="{D91C230C-A1AF-44E0-B423-F6A830F09373}" srcId="{B1B713EF-E548-4900-8450-1ADF34F07FA7}" destId="{4DC21A19-3FD6-4419-98AA-E221277DBE54}" srcOrd="1" destOrd="0" parTransId="{C0512D4A-938E-455A-A003-6B23B897BC88}" sibTransId="{08474046-D763-4ED5-AD03-EA34A7B674E5}"/>
    <dgm:cxn modelId="{C2F644A6-E89D-468E-A424-DA1C62F244F4}" type="presParOf" srcId="{3F1657FE-7EF0-4FE7-94A1-23F59880E787}" destId="{28372F7A-0FD0-4EEB-878E-498309C0C07B}" srcOrd="0" destOrd="0" presId="urn:microsoft.com/office/officeart/2005/8/layout/hierarchy3"/>
    <dgm:cxn modelId="{9E0E760A-B50A-481A-9B57-0548AC3A6365}" type="presParOf" srcId="{28372F7A-0FD0-4EEB-878E-498309C0C07B}" destId="{8F451762-4F13-4FE9-BC8C-AB39A3F11955}" srcOrd="0" destOrd="0" presId="urn:microsoft.com/office/officeart/2005/8/layout/hierarchy3"/>
    <dgm:cxn modelId="{BCC6B0C5-326A-4B55-B888-D7BC6A2FB640}" type="presParOf" srcId="{8F451762-4F13-4FE9-BC8C-AB39A3F11955}" destId="{0C07593C-8577-4E9A-BD9C-3DA784BEE6E6}" srcOrd="0" destOrd="0" presId="urn:microsoft.com/office/officeart/2005/8/layout/hierarchy3"/>
    <dgm:cxn modelId="{805C867B-E1EA-4A10-B343-A2159F8A5CB1}" type="presParOf" srcId="{8F451762-4F13-4FE9-BC8C-AB39A3F11955}" destId="{3A716C6C-A9CD-4E6C-B82F-A543EBB542C2}" srcOrd="1" destOrd="0" presId="urn:microsoft.com/office/officeart/2005/8/layout/hierarchy3"/>
    <dgm:cxn modelId="{77385817-2D50-46F3-A66C-4227936CBD26}" type="presParOf" srcId="{28372F7A-0FD0-4EEB-878E-498309C0C07B}" destId="{E9973EBE-46FD-45E6-88B8-92114A42305F}" srcOrd="1" destOrd="0" presId="urn:microsoft.com/office/officeart/2005/8/layout/hierarchy3"/>
    <dgm:cxn modelId="{CEB31FB5-995C-44F0-A832-2DA6F4FC9297}" type="presParOf" srcId="{E9973EBE-46FD-45E6-88B8-92114A42305F}" destId="{23BEF1B9-1275-48FD-B4B0-72E66ECBE260}" srcOrd="0" destOrd="0" presId="urn:microsoft.com/office/officeart/2005/8/layout/hierarchy3"/>
    <dgm:cxn modelId="{97A03B00-ADEB-44BC-AFB8-A1401ACC5F1B}" type="presParOf" srcId="{E9973EBE-46FD-45E6-88B8-92114A42305F}" destId="{A71643A2-87A3-4FCD-A9DD-8832B6B6C109}" srcOrd="1" destOrd="0" presId="urn:microsoft.com/office/officeart/2005/8/layout/hierarchy3"/>
    <dgm:cxn modelId="{85C45717-E0DD-4B77-9ACB-32E3F5905C83}" type="presParOf" srcId="{E9973EBE-46FD-45E6-88B8-92114A42305F}" destId="{30D630F9-5235-4820-829C-89EDA09BC0C4}" srcOrd="2" destOrd="0" presId="urn:microsoft.com/office/officeart/2005/8/layout/hierarchy3"/>
    <dgm:cxn modelId="{A8BE4D58-B330-4924-BB8D-A50BED57941D}" type="presParOf" srcId="{E9973EBE-46FD-45E6-88B8-92114A42305F}" destId="{14C21D93-7E1E-451F-A334-E9633C520227}" srcOrd="3" destOrd="0" presId="urn:microsoft.com/office/officeart/2005/8/layout/hierarchy3"/>
    <dgm:cxn modelId="{AC3BB2C1-082D-45CC-8692-AA1171E689D8}" type="presParOf" srcId="{3F1657FE-7EF0-4FE7-94A1-23F59880E787}" destId="{3E22A889-ABD7-47FF-B5F8-23D7DE3D7A30}" srcOrd="1" destOrd="0" presId="urn:microsoft.com/office/officeart/2005/8/layout/hierarchy3"/>
    <dgm:cxn modelId="{F490964B-F140-4DA2-86FC-963461BE7291}" type="presParOf" srcId="{3E22A889-ABD7-47FF-B5F8-23D7DE3D7A30}" destId="{8A8DA064-3848-4E25-8DA7-77B5B46D2CA5}" srcOrd="0" destOrd="0" presId="urn:microsoft.com/office/officeart/2005/8/layout/hierarchy3"/>
    <dgm:cxn modelId="{EFF717EB-4E40-463C-9970-06404EF499E7}" type="presParOf" srcId="{8A8DA064-3848-4E25-8DA7-77B5B46D2CA5}" destId="{4544197D-B6A0-468C-9140-9579F06D4D04}" srcOrd="0" destOrd="0" presId="urn:microsoft.com/office/officeart/2005/8/layout/hierarchy3"/>
    <dgm:cxn modelId="{59BEEB8F-B21C-46FC-BA1C-1F1D02E316DB}" type="presParOf" srcId="{8A8DA064-3848-4E25-8DA7-77B5B46D2CA5}" destId="{83085FDF-044B-473D-8C48-3C3E48C631E8}" srcOrd="1" destOrd="0" presId="urn:microsoft.com/office/officeart/2005/8/layout/hierarchy3"/>
    <dgm:cxn modelId="{1B9D1C77-D71F-4924-BA0A-653080836B2E}" type="presParOf" srcId="{3E22A889-ABD7-47FF-B5F8-23D7DE3D7A30}" destId="{F0E3A680-0297-4EB3-8409-CC3E3377CD4A}" srcOrd="1" destOrd="0" presId="urn:microsoft.com/office/officeart/2005/8/layout/hierarchy3"/>
    <dgm:cxn modelId="{0585A908-6F33-4328-A5BB-2DCAA06D54DB}" type="presParOf" srcId="{F0E3A680-0297-4EB3-8409-CC3E3377CD4A}" destId="{17C48D6F-FE7F-4590-844C-D1AE64DBEE9B}" srcOrd="0" destOrd="0" presId="urn:microsoft.com/office/officeart/2005/8/layout/hierarchy3"/>
    <dgm:cxn modelId="{F28099A7-8916-4AE3-8DB2-8BE277C16306}" type="presParOf" srcId="{F0E3A680-0297-4EB3-8409-CC3E3377CD4A}" destId="{7363B99D-A6CA-4107-8BA4-E13AAD3A87E2}" srcOrd="1" destOrd="0" presId="urn:microsoft.com/office/officeart/2005/8/layout/hierarchy3"/>
    <dgm:cxn modelId="{50FD8D95-10AB-4402-B980-205B5CC51B1C}" type="presParOf" srcId="{F0E3A680-0297-4EB3-8409-CC3E3377CD4A}" destId="{D6F5AE3B-A013-4788-A2ED-D35732082B89}" srcOrd="2" destOrd="0" presId="urn:microsoft.com/office/officeart/2005/8/layout/hierarchy3"/>
    <dgm:cxn modelId="{2C4B1D6B-3F41-490B-ABB6-882186AE51BF}" type="presParOf" srcId="{F0E3A680-0297-4EB3-8409-CC3E3377CD4A}" destId="{58FFA9B2-E8B6-4AB8-82FB-33DA473F442B}" srcOrd="3" destOrd="0" presId="urn:microsoft.com/office/officeart/2005/8/layout/hierarchy3"/>
    <dgm:cxn modelId="{4913BCEF-B598-48CE-B40C-22D76BC06FE4}" type="presParOf" srcId="{3F1657FE-7EF0-4FE7-94A1-23F59880E787}" destId="{C85BFA20-DFAA-40E3-8246-378E899684BC}" srcOrd="2" destOrd="0" presId="urn:microsoft.com/office/officeart/2005/8/layout/hierarchy3"/>
    <dgm:cxn modelId="{3BEEF5C5-26FE-4D0C-A190-88C3D9F05FFE}" type="presParOf" srcId="{C85BFA20-DFAA-40E3-8246-378E899684BC}" destId="{F408F0A2-EB64-4228-A6D8-3D54F2193BCC}" srcOrd="0" destOrd="0" presId="urn:microsoft.com/office/officeart/2005/8/layout/hierarchy3"/>
    <dgm:cxn modelId="{9FA1CCC6-DE49-4F36-8F9B-32C6C15DFEAE}" type="presParOf" srcId="{F408F0A2-EB64-4228-A6D8-3D54F2193BCC}" destId="{27DE8C9F-8321-4DB5-84C5-4D7CCACF9DDA}" srcOrd="0" destOrd="0" presId="urn:microsoft.com/office/officeart/2005/8/layout/hierarchy3"/>
    <dgm:cxn modelId="{1B206525-58EC-49ED-A98E-119EAEB43F19}" type="presParOf" srcId="{F408F0A2-EB64-4228-A6D8-3D54F2193BCC}" destId="{2D26AD02-B704-4A79-8BDF-8117AD4E83C9}" srcOrd="1" destOrd="0" presId="urn:microsoft.com/office/officeart/2005/8/layout/hierarchy3"/>
    <dgm:cxn modelId="{80222DBF-505A-448E-8B60-9C55BF1E2C37}" type="presParOf" srcId="{C85BFA20-DFAA-40E3-8246-378E899684BC}" destId="{3CF1E5F2-478D-4362-BD6F-FF36CD007024}" srcOrd="1" destOrd="0" presId="urn:microsoft.com/office/officeart/2005/8/layout/hierarchy3"/>
    <dgm:cxn modelId="{313A796E-2016-4B7E-BED8-E583C63B4E81}" type="presParOf" srcId="{3CF1E5F2-478D-4362-BD6F-FF36CD007024}" destId="{CE11708F-8421-439A-AD86-A962892F5519}" srcOrd="0" destOrd="0" presId="urn:microsoft.com/office/officeart/2005/8/layout/hierarchy3"/>
    <dgm:cxn modelId="{6852BD34-FF16-4B8B-8BEA-A0268E61D6E1}" type="presParOf" srcId="{3CF1E5F2-478D-4362-BD6F-FF36CD007024}" destId="{761C34B3-7C01-4193-A7C4-4B8AD6A8DA28}" srcOrd="1" destOrd="0" presId="urn:microsoft.com/office/officeart/2005/8/layout/hierarchy3"/>
    <dgm:cxn modelId="{B9689227-6678-44EE-BA25-442EDA951514}" type="presParOf" srcId="{3CF1E5F2-478D-4362-BD6F-FF36CD007024}" destId="{6DA0144A-6EF5-46EA-9B46-22976D392617}" srcOrd="2" destOrd="0" presId="urn:microsoft.com/office/officeart/2005/8/layout/hierarchy3"/>
    <dgm:cxn modelId="{F2A25635-A52C-458D-BCD9-066FA1F57A0A}" type="presParOf" srcId="{3CF1E5F2-478D-4362-BD6F-FF36CD007024}" destId="{404E881E-6A6E-4B16-A9F9-6B28E41D818F}" srcOrd="3" destOrd="0" presId="urn:microsoft.com/office/officeart/2005/8/layout/hierarchy3"/>
    <dgm:cxn modelId="{D2BF2C19-1847-4722-AA84-5AC4B1DCAE73}" type="presParOf" srcId="{3F1657FE-7EF0-4FE7-94A1-23F59880E787}" destId="{05C9A3AF-1D69-4BBE-9508-FF97C972D28E}" srcOrd="3" destOrd="0" presId="urn:microsoft.com/office/officeart/2005/8/layout/hierarchy3"/>
    <dgm:cxn modelId="{FA6C9FB7-BF44-4533-ACCA-89FFB7E23DD8}" type="presParOf" srcId="{05C9A3AF-1D69-4BBE-9508-FF97C972D28E}" destId="{2E7C9098-0D89-4F70-913D-3568C79E9FB9}" srcOrd="0" destOrd="0" presId="urn:microsoft.com/office/officeart/2005/8/layout/hierarchy3"/>
    <dgm:cxn modelId="{F9159924-366A-4DE9-A941-1712A8610AAB}" type="presParOf" srcId="{2E7C9098-0D89-4F70-913D-3568C79E9FB9}" destId="{B3D3DFCE-D5F1-4329-BF6F-2255C63481C3}" srcOrd="0" destOrd="0" presId="urn:microsoft.com/office/officeart/2005/8/layout/hierarchy3"/>
    <dgm:cxn modelId="{5FEA7309-4948-4D06-A9DA-A78B707C6D5E}" type="presParOf" srcId="{2E7C9098-0D89-4F70-913D-3568C79E9FB9}" destId="{3470FAA2-0840-4259-9C7D-4EC5068C9E47}" srcOrd="1" destOrd="0" presId="urn:microsoft.com/office/officeart/2005/8/layout/hierarchy3"/>
    <dgm:cxn modelId="{8C5713DD-7D8C-47B9-82DE-6A4D43D6525A}" type="presParOf" srcId="{05C9A3AF-1D69-4BBE-9508-FF97C972D28E}" destId="{6C5F63CE-993A-43DC-A4F6-6C2DE8F76BF9}" srcOrd="1" destOrd="0" presId="urn:microsoft.com/office/officeart/2005/8/layout/hierarchy3"/>
    <dgm:cxn modelId="{D9A4BCF1-FAB7-4025-A3CE-0EB158B05EC6}" type="presParOf" srcId="{6C5F63CE-993A-43DC-A4F6-6C2DE8F76BF9}" destId="{67440EC7-4FCF-40FB-A77D-E473B1837BFC}" srcOrd="0" destOrd="0" presId="urn:microsoft.com/office/officeart/2005/8/layout/hierarchy3"/>
    <dgm:cxn modelId="{4D85693E-83C0-4FDB-B271-DF1F8E85DBA6}" type="presParOf" srcId="{6C5F63CE-993A-43DC-A4F6-6C2DE8F76BF9}" destId="{8991010E-D221-4960-B9C4-61FDCC43642E}" srcOrd="1" destOrd="0" presId="urn:microsoft.com/office/officeart/2005/8/layout/hierarchy3"/>
    <dgm:cxn modelId="{15E53BCB-7A19-4D10-954B-95043B218996}" type="presParOf" srcId="{6C5F63CE-993A-43DC-A4F6-6C2DE8F76BF9}" destId="{AECC1273-40AE-4853-B867-FA17E7D869D7}" srcOrd="2" destOrd="0" presId="urn:microsoft.com/office/officeart/2005/8/layout/hierarchy3"/>
    <dgm:cxn modelId="{2860014E-E804-48B2-9F53-FFB30362893F}" type="presParOf" srcId="{6C5F63CE-993A-43DC-A4F6-6C2DE8F76BF9}" destId="{F0D3FECE-A9DB-410E-B880-062EB988DFA0}" srcOrd="3" destOrd="0" presId="urn:microsoft.com/office/officeart/2005/8/layout/hierarchy3"/>
    <dgm:cxn modelId="{3530AFE0-C172-4709-A25A-6BC0CB1123B7}" type="presParOf" srcId="{3F1657FE-7EF0-4FE7-94A1-23F59880E787}" destId="{FD3FD956-90D7-4E79-86CD-76534189079A}" srcOrd="4" destOrd="0" presId="urn:microsoft.com/office/officeart/2005/8/layout/hierarchy3"/>
    <dgm:cxn modelId="{37DCA9CB-5CBB-4354-A82D-65AC4028B856}" type="presParOf" srcId="{FD3FD956-90D7-4E79-86CD-76534189079A}" destId="{D839C162-53FB-475F-BBDD-580AB41B237B}" srcOrd="0" destOrd="0" presId="urn:microsoft.com/office/officeart/2005/8/layout/hierarchy3"/>
    <dgm:cxn modelId="{43114CA7-CF57-446E-AFD6-F7C83190A2D2}" type="presParOf" srcId="{D839C162-53FB-475F-BBDD-580AB41B237B}" destId="{9B99E439-D006-4E35-BE62-9340DDF456A4}" srcOrd="0" destOrd="0" presId="urn:microsoft.com/office/officeart/2005/8/layout/hierarchy3"/>
    <dgm:cxn modelId="{F30410A6-4B05-49DD-AA2A-954A86F01E65}" type="presParOf" srcId="{D839C162-53FB-475F-BBDD-580AB41B237B}" destId="{E6589206-5CD6-422E-B67A-176BC1819BC2}" srcOrd="1" destOrd="0" presId="urn:microsoft.com/office/officeart/2005/8/layout/hierarchy3"/>
    <dgm:cxn modelId="{2210B3CD-55E6-40CB-80B6-5F26B3B39BB0}" type="presParOf" srcId="{FD3FD956-90D7-4E79-86CD-76534189079A}" destId="{1999D0D5-598E-4169-A1B3-0EB24C86FE3D}" srcOrd="1" destOrd="0" presId="urn:microsoft.com/office/officeart/2005/8/layout/hierarchy3"/>
    <dgm:cxn modelId="{E1ABB883-DC58-4301-862E-1BAAB2E3B47B}" type="presParOf" srcId="{1999D0D5-598E-4169-A1B3-0EB24C86FE3D}" destId="{E9F06D36-34A8-4FA0-A110-40B5339E2A57}" srcOrd="0" destOrd="0" presId="urn:microsoft.com/office/officeart/2005/8/layout/hierarchy3"/>
    <dgm:cxn modelId="{0F23BB70-7A30-4BDA-9EBA-A2285AD376A8}" type="presParOf" srcId="{1999D0D5-598E-4169-A1B3-0EB24C86FE3D}" destId="{06379996-E15C-43CE-8CFB-90B6C9DD7CB2}" srcOrd="1" destOrd="0" presId="urn:microsoft.com/office/officeart/2005/8/layout/hierarchy3"/>
    <dgm:cxn modelId="{D6D8FFA1-7C8D-4FD6-ACE6-4F0045625952}" type="presParOf" srcId="{1999D0D5-598E-4169-A1B3-0EB24C86FE3D}" destId="{70A38121-1A08-4923-8EAA-CFF76CC06022}" srcOrd="2" destOrd="0" presId="urn:microsoft.com/office/officeart/2005/8/layout/hierarchy3"/>
    <dgm:cxn modelId="{D47D6C11-73E8-4BCD-88E3-ADC767F2E6E1}" type="presParOf" srcId="{1999D0D5-598E-4169-A1B3-0EB24C86FE3D}" destId="{E34BF583-894F-4C45-ACF5-D8EE417AFC62}"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FFFF0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dgm:t>
        <a:bodyPr/>
        <a:lstStyle/>
        <a:p>
          <a:pPr rtl="1"/>
          <a:r>
            <a:rPr lang="fa-IR" sz="1600" dirty="0" smtClean="0">
              <a:cs typeface="B Homa" panose="00000400000000000000" pitchFamily="2" charset="-78"/>
            </a:rPr>
            <a:t>شبکه حمل و نقل</a:t>
          </a:r>
          <a:endParaRPr lang="fa-IR" sz="1600" dirty="0">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69FF55CD-8EBB-4E28-B305-3C9D94AA44CF}" type="presOf" srcId="{D323E50B-46DD-41AC-A2EE-55B9067C3455}" destId="{8D9A0BF9-FDC1-41E0-9616-2113229E6F4F}" srcOrd="0" destOrd="0" presId="urn:microsoft.com/office/officeart/2005/8/layout/chevron1"/>
    <dgm:cxn modelId="{594266E0-C9A8-4EB7-AFC9-63CAAA23D273}" type="presOf" srcId="{E4473631-69A3-416E-8226-E53A77065475}" destId="{F88C2C01-BB20-4DF6-B84E-89B714C53187}"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85591341-922C-488A-89CC-E59A4FCA26E2}" type="presOf" srcId="{283ED090-0950-408E-9539-F89D34625942}" destId="{E8C9CFCC-2BD9-4C95-840B-6FECCB50AF01}" srcOrd="0" destOrd="0" presId="urn:microsoft.com/office/officeart/2005/8/layout/chevron1"/>
    <dgm:cxn modelId="{7D68CD92-372B-469D-BD46-4E193C342E25}" type="presOf" srcId="{005FC1F3-FCEA-44BD-9168-2940666084D9}" destId="{F9D47A5F-1066-4E3C-8D83-EA8D2BEE39F2}" srcOrd="0" destOrd="0" presId="urn:microsoft.com/office/officeart/2005/8/layout/chevron1"/>
    <dgm:cxn modelId="{0D8E57C4-DF0F-4819-B12B-A6C9E76D517D}" type="presOf" srcId="{4C166959-3FAC-4593-A4F8-FFC22631BB97}" destId="{EDD26D92-3BFE-40C1-AA2B-23BDD4962AE6}"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AB9DA3E2-D4DF-40E7-8C9F-9C15143E7187}" type="presOf" srcId="{DBF482B7-D0A8-4E6A-976A-ED86BE07F1FE}" destId="{E8FFA70D-1EBF-4C08-BA56-699625F6BE0B}"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2367BE6E-8D4B-4600-B55A-08E458BD5B5F}" type="presOf" srcId="{73BFC8EA-B973-4E8D-A697-672521D7C805}" destId="{38AC74A2-32D7-4A29-9BAA-F1D4840A508F}"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F5ABDDFE-448A-4ABB-B364-DCE86F2D0FF8}" type="presOf" srcId="{3E2C9E08-1064-450E-8C81-27BD7E34D564}" destId="{D19CB5B6-1382-4ED9-AEB5-1C1F5BBD140E}" srcOrd="0" destOrd="0" presId="urn:microsoft.com/office/officeart/2005/8/layout/chevron1"/>
    <dgm:cxn modelId="{2BD125D9-F09B-4158-B7B4-D4B422FCD4E7}" type="presParOf" srcId="{F88C2C01-BB20-4DF6-B84E-89B714C53187}" destId="{38AC74A2-32D7-4A29-9BAA-F1D4840A508F}" srcOrd="0" destOrd="0" presId="urn:microsoft.com/office/officeart/2005/8/layout/chevron1"/>
    <dgm:cxn modelId="{9A4CC956-D67D-4ED8-975B-9FE4F9AD8F21}" type="presParOf" srcId="{F88C2C01-BB20-4DF6-B84E-89B714C53187}" destId="{7CAAD6C6-5721-451C-B9FF-55B5FE6290A0}" srcOrd="1" destOrd="0" presId="urn:microsoft.com/office/officeart/2005/8/layout/chevron1"/>
    <dgm:cxn modelId="{5ECDA585-F694-4826-9144-E12AD2F6C301}" type="presParOf" srcId="{F88C2C01-BB20-4DF6-B84E-89B714C53187}" destId="{D19CB5B6-1382-4ED9-AEB5-1C1F5BBD140E}" srcOrd="2" destOrd="0" presId="urn:microsoft.com/office/officeart/2005/8/layout/chevron1"/>
    <dgm:cxn modelId="{644F2456-DA51-41A4-A653-65AEFD758DEC}" type="presParOf" srcId="{F88C2C01-BB20-4DF6-B84E-89B714C53187}" destId="{D4B11F56-7B4F-47FB-93FF-747C94619B6B}" srcOrd="3" destOrd="0" presId="urn:microsoft.com/office/officeart/2005/8/layout/chevron1"/>
    <dgm:cxn modelId="{9447C397-6DA7-4264-AD35-69461BBB3E07}" type="presParOf" srcId="{F88C2C01-BB20-4DF6-B84E-89B714C53187}" destId="{8D9A0BF9-FDC1-41E0-9616-2113229E6F4F}" srcOrd="4" destOrd="0" presId="urn:microsoft.com/office/officeart/2005/8/layout/chevron1"/>
    <dgm:cxn modelId="{4347A083-88B6-4C5E-A47A-5077E9F110C1}" type="presParOf" srcId="{F88C2C01-BB20-4DF6-B84E-89B714C53187}" destId="{81327988-E80E-452E-B3E6-BBF36A2BF0EA}" srcOrd="5" destOrd="0" presId="urn:microsoft.com/office/officeart/2005/8/layout/chevron1"/>
    <dgm:cxn modelId="{EB9BCA83-7396-4F1B-9815-55EEC8A58D73}" type="presParOf" srcId="{F88C2C01-BB20-4DF6-B84E-89B714C53187}" destId="{EDD26D92-3BFE-40C1-AA2B-23BDD4962AE6}" srcOrd="6" destOrd="0" presId="urn:microsoft.com/office/officeart/2005/8/layout/chevron1"/>
    <dgm:cxn modelId="{FDF08D09-1FEB-4CD1-AAA0-EA5F1D70F68B}" type="presParOf" srcId="{F88C2C01-BB20-4DF6-B84E-89B714C53187}" destId="{D5D109E1-1AC9-4C02-9C18-962663DA7B7C}" srcOrd="7" destOrd="0" presId="urn:microsoft.com/office/officeart/2005/8/layout/chevron1"/>
    <dgm:cxn modelId="{A26FD762-9352-40BA-B689-11D6A3EE1D84}" type="presParOf" srcId="{F88C2C01-BB20-4DF6-B84E-89B714C53187}" destId="{E8C9CFCC-2BD9-4C95-840B-6FECCB50AF01}" srcOrd="8" destOrd="0" presId="urn:microsoft.com/office/officeart/2005/8/layout/chevron1"/>
    <dgm:cxn modelId="{15F06865-7FD6-4DA5-88FD-0C7841118273}" type="presParOf" srcId="{F88C2C01-BB20-4DF6-B84E-89B714C53187}" destId="{64086F6D-E940-41A7-BD51-F7FAB88C420A}" srcOrd="9" destOrd="0" presId="urn:microsoft.com/office/officeart/2005/8/layout/chevron1"/>
    <dgm:cxn modelId="{CAC56D98-A1DB-49B0-B135-4C0EF3B298AB}" type="presParOf" srcId="{F88C2C01-BB20-4DF6-B84E-89B714C53187}" destId="{F9D47A5F-1066-4E3C-8D83-EA8D2BEE39F2}" srcOrd="10" destOrd="0" presId="urn:microsoft.com/office/officeart/2005/8/layout/chevron1"/>
    <dgm:cxn modelId="{D8FBD10D-F78B-4BFA-9F92-388EE1309D97}" type="presParOf" srcId="{F88C2C01-BB20-4DF6-B84E-89B714C53187}" destId="{04F31545-8F48-4E02-87AF-ED458D5A9D40}" srcOrd="11" destOrd="0" presId="urn:microsoft.com/office/officeart/2005/8/layout/chevron1"/>
    <dgm:cxn modelId="{B302AA1F-489F-4E29-86C8-A27B25B43307}"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16.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FFFF00"/>
        </a:solidFill>
      </dgm:spPr>
      <dgm:t>
        <a:bodyPr/>
        <a:lstStyle/>
        <a:p>
          <a:pPr rtl="1"/>
          <a:r>
            <a:rPr lang="fa-IR" sz="1600" dirty="0" smtClean="0">
              <a:solidFill>
                <a:schemeClr val="bg1"/>
              </a:solidFill>
              <a:cs typeface="B Homa" panose="00000400000000000000" pitchFamily="2" charset="-78"/>
            </a:rPr>
            <a:t>شبکه حمل و نقل</a:t>
          </a:r>
          <a:endParaRPr lang="fa-IR" sz="1600" dirty="0">
            <a:solidFill>
              <a:schemeClr val="bg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23EFFF31-0ABB-48A6-A809-634652B7C4DC}" type="presOf" srcId="{283ED090-0950-408E-9539-F89D34625942}" destId="{E8C9CFCC-2BD9-4C95-840B-6FECCB50AF01}"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28393326-C90A-4F44-B6A8-26B75273CDA1}" type="presOf" srcId="{4C166959-3FAC-4593-A4F8-FFC22631BB97}" destId="{EDD26D92-3BFE-40C1-AA2B-23BDD4962AE6}"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FD51025B-3B2D-4926-B06C-B08354CFA41A}" type="presOf" srcId="{E4473631-69A3-416E-8226-E53A77065475}" destId="{F88C2C01-BB20-4DF6-B84E-89B714C53187}" srcOrd="0" destOrd="0" presId="urn:microsoft.com/office/officeart/2005/8/layout/chevron1"/>
    <dgm:cxn modelId="{15884EEA-DBB9-4859-AABD-9CB7D3935AB7}" type="presOf" srcId="{DBF482B7-D0A8-4E6A-976A-ED86BE07F1FE}" destId="{E8FFA70D-1EBF-4C08-BA56-699625F6BE0B}"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02895464-F178-4D7F-8D0E-68D023623E80}" type="presOf" srcId="{3E2C9E08-1064-450E-8C81-27BD7E34D564}" destId="{D19CB5B6-1382-4ED9-AEB5-1C1F5BBD140E}" srcOrd="0" destOrd="0" presId="urn:microsoft.com/office/officeart/2005/8/layout/chevron1"/>
    <dgm:cxn modelId="{60806034-73DB-49AA-8C64-B880F8077EAC}" type="presOf" srcId="{005FC1F3-FCEA-44BD-9168-2940666084D9}" destId="{F9D47A5F-1066-4E3C-8D83-EA8D2BEE39F2}" srcOrd="0" destOrd="0" presId="urn:microsoft.com/office/officeart/2005/8/layout/chevron1"/>
    <dgm:cxn modelId="{3000E05D-8BA0-445A-9020-242741E0D140}" type="presOf" srcId="{73BFC8EA-B973-4E8D-A697-672521D7C805}" destId="{38AC74A2-32D7-4A29-9BAA-F1D4840A508F}"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32FE62DF-12D6-4265-919E-6CC73CA0698F}" type="presOf" srcId="{D323E50B-46DD-41AC-A2EE-55B9067C3455}" destId="{8D9A0BF9-FDC1-41E0-9616-2113229E6F4F}" srcOrd="0" destOrd="0" presId="urn:microsoft.com/office/officeart/2005/8/layout/chevron1"/>
    <dgm:cxn modelId="{7801878F-5722-42F3-AECA-7C7AD9444641}" type="presParOf" srcId="{F88C2C01-BB20-4DF6-B84E-89B714C53187}" destId="{38AC74A2-32D7-4A29-9BAA-F1D4840A508F}" srcOrd="0" destOrd="0" presId="urn:microsoft.com/office/officeart/2005/8/layout/chevron1"/>
    <dgm:cxn modelId="{000D4842-9C6E-432B-A4FE-2C0D1628F1A7}" type="presParOf" srcId="{F88C2C01-BB20-4DF6-B84E-89B714C53187}" destId="{7CAAD6C6-5721-451C-B9FF-55B5FE6290A0}" srcOrd="1" destOrd="0" presId="urn:microsoft.com/office/officeart/2005/8/layout/chevron1"/>
    <dgm:cxn modelId="{64CC8CF5-0F1A-4C3C-BFB6-83DDFA7899EA}" type="presParOf" srcId="{F88C2C01-BB20-4DF6-B84E-89B714C53187}" destId="{D19CB5B6-1382-4ED9-AEB5-1C1F5BBD140E}" srcOrd="2" destOrd="0" presId="urn:microsoft.com/office/officeart/2005/8/layout/chevron1"/>
    <dgm:cxn modelId="{474CF6E8-DF7C-43F5-AA28-D7E0FD3A8EBF}" type="presParOf" srcId="{F88C2C01-BB20-4DF6-B84E-89B714C53187}" destId="{D4B11F56-7B4F-47FB-93FF-747C94619B6B}" srcOrd="3" destOrd="0" presId="urn:microsoft.com/office/officeart/2005/8/layout/chevron1"/>
    <dgm:cxn modelId="{465C37D4-07F2-40AB-8142-CE4010C8D11F}" type="presParOf" srcId="{F88C2C01-BB20-4DF6-B84E-89B714C53187}" destId="{8D9A0BF9-FDC1-41E0-9616-2113229E6F4F}" srcOrd="4" destOrd="0" presId="urn:microsoft.com/office/officeart/2005/8/layout/chevron1"/>
    <dgm:cxn modelId="{3C1EEDCC-EC2C-446A-A05D-E74A541409EA}" type="presParOf" srcId="{F88C2C01-BB20-4DF6-B84E-89B714C53187}" destId="{81327988-E80E-452E-B3E6-BBF36A2BF0EA}" srcOrd="5" destOrd="0" presId="urn:microsoft.com/office/officeart/2005/8/layout/chevron1"/>
    <dgm:cxn modelId="{55459428-ADC2-4746-A2F6-CA9ABA74F9CF}" type="presParOf" srcId="{F88C2C01-BB20-4DF6-B84E-89B714C53187}" destId="{EDD26D92-3BFE-40C1-AA2B-23BDD4962AE6}" srcOrd="6" destOrd="0" presId="urn:microsoft.com/office/officeart/2005/8/layout/chevron1"/>
    <dgm:cxn modelId="{D3FA29A0-C7F9-4295-B76A-C5808B4E44A7}" type="presParOf" srcId="{F88C2C01-BB20-4DF6-B84E-89B714C53187}" destId="{D5D109E1-1AC9-4C02-9C18-962663DA7B7C}" srcOrd="7" destOrd="0" presId="urn:microsoft.com/office/officeart/2005/8/layout/chevron1"/>
    <dgm:cxn modelId="{DF23A85D-CC9D-461A-A4E1-E0D7A7F23AF4}" type="presParOf" srcId="{F88C2C01-BB20-4DF6-B84E-89B714C53187}" destId="{E8C9CFCC-2BD9-4C95-840B-6FECCB50AF01}" srcOrd="8" destOrd="0" presId="urn:microsoft.com/office/officeart/2005/8/layout/chevron1"/>
    <dgm:cxn modelId="{BC626776-160A-4801-8B56-D9E74163C804}" type="presParOf" srcId="{F88C2C01-BB20-4DF6-B84E-89B714C53187}" destId="{64086F6D-E940-41A7-BD51-F7FAB88C420A}" srcOrd="9" destOrd="0" presId="urn:microsoft.com/office/officeart/2005/8/layout/chevron1"/>
    <dgm:cxn modelId="{A25C579A-C4C6-4BE0-B56D-DA656B0A4393}" type="presParOf" srcId="{F88C2C01-BB20-4DF6-B84E-89B714C53187}" destId="{F9D47A5F-1066-4E3C-8D83-EA8D2BEE39F2}" srcOrd="10" destOrd="0" presId="urn:microsoft.com/office/officeart/2005/8/layout/chevron1"/>
    <dgm:cxn modelId="{A79903DB-C46C-491A-B903-71DAAE9F23D2}" type="presParOf" srcId="{F88C2C01-BB20-4DF6-B84E-89B714C53187}" destId="{04F31545-8F48-4E02-87AF-ED458D5A9D40}" srcOrd="11" destOrd="0" presId="urn:microsoft.com/office/officeart/2005/8/layout/chevron1"/>
    <dgm:cxn modelId="{397F7A1E-7342-4C29-A6E8-F235B8B9BDCC}"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7.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FFFF00"/>
        </a:solidFill>
      </dgm:spPr>
      <dgm:t>
        <a:bodyPr/>
        <a:lstStyle/>
        <a:p>
          <a:pPr rtl="1"/>
          <a:r>
            <a:rPr lang="fa-IR" sz="1600" dirty="0" smtClean="0">
              <a:solidFill>
                <a:schemeClr val="bg1"/>
              </a:solidFill>
              <a:cs typeface="B Homa" panose="00000400000000000000" pitchFamily="2" charset="-78"/>
            </a:rPr>
            <a:t>شبکه حمل و نقل</a:t>
          </a:r>
          <a:endParaRPr lang="fa-IR" sz="1600" dirty="0">
            <a:solidFill>
              <a:schemeClr val="bg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961768C7-97D6-42DC-B238-7D661B3C8A37}" type="presOf" srcId="{D323E50B-46DD-41AC-A2EE-55B9067C3455}" destId="{8D9A0BF9-FDC1-41E0-9616-2113229E6F4F}"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D5453CBC-8970-4679-AEA8-FC8909ADE9DC}" srcId="{E4473631-69A3-416E-8226-E53A77065475}" destId="{73BFC8EA-B973-4E8D-A697-672521D7C805}" srcOrd="0" destOrd="0" parTransId="{F690E03E-D321-47BC-994B-DB88F18467C7}" sibTransId="{B6D61A87-44DD-498A-B504-487711E5F92F}"/>
    <dgm:cxn modelId="{53EF4B09-0A0C-40F8-98BE-22BD70DA99C6}" type="presOf" srcId="{283ED090-0950-408E-9539-F89D34625942}" destId="{E8C9CFCC-2BD9-4C95-840B-6FECCB50AF01}"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E9EEB462-DE8B-42A2-A60A-EBF6AC313EC9}" srcId="{E4473631-69A3-416E-8226-E53A77065475}" destId="{4C166959-3FAC-4593-A4F8-FFC22631BB97}" srcOrd="3" destOrd="0" parTransId="{BBA7475E-4D28-4EEB-9F58-C81912CB00E5}" sibTransId="{8BB9C650-4323-449B-97E2-FFDD1C430A17}"/>
    <dgm:cxn modelId="{F94D1E89-6C06-4236-BE08-EE81E05F618E}" type="presOf" srcId="{4C166959-3FAC-4593-A4F8-FFC22631BB97}" destId="{EDD26D92-3BFE-40C1-AA2B-23BDD4962AE6}" srcOrd="0" destOrd="0" presId="urn:microsoft.com/office/officeart/2005/8/layout/chevron1"/>
    <dgm:cxn modelId="{BC3A9714-810E-4D37-AF46-0189EFCDC8A1}" type="presOf" srcId="{E4473631-69A3-416E-8226-E53A77065475}" destId="{F88C2C01-BB20-4DF6-B84E-89B714C53187}" srcOrd="0" destOrd="0" presId="urn:microsoft.com/office/officeart/2005/8/layout/chevron1"/>
    <dgm:cxn modelId="{CB6629FD-FDF6-4B6C-917C-37E73449878D}" srcId="{E4473631-69A3-416E-8226-E53A77065475}" destId="{DBF482B7-D0A8-4E6A-976A-ED86BE07F1FE}" srcOrd="6" destOrd="0" parTransId="{9045D019-30F0-405C-8AD3-626F0080B3C4}" sibTransId="{028887FF-98D0-44C6-BF69-D24B634ED2D9}"/>
    <dgm:cxn modelId="{CA271004-09A3-479B-AC2E-6318393E4AD1}" srcId="{E4473631-69A3-416E-8226-E53A77065475}" destId="{283ED090-0950-408E-9539-F89D34625942}" srcOrd="4" destOrd="0" parTransId="{B90C9538-8A03-4806-8536-98711564DFD9}" sibTransId="{970F6B83-48CA-4E13-BB82-3634F6C74C5A}"/>
    <dgm:cxn modelId="{51FEB4A2-71ED-4CDB-937C-0DE60CBFF8AC}" type="presOf" srcId="{005FC1F3-FCEA-44BD-9168-2940666084D9}" destId="{F9D47A5F-1066-4E3C-8D83-EA8D2BEE39F2}" srcOrd="0" destOrd="0" presId="urn:microsoft.com/office/officeart/2005/8/layout/chevron1"/>
    <dgm:cxn modelId="{E6086CB6-BF4F-4EE0-8E1B-16ADAC6FD47A}" type="presOf" srcId="{73BFC8EA-B973-4E8D-A697-672521D7C805}" destId="{38AC74A2-32D7-4A29-9BAA-F1D4840A508F}" srcOrd="0" destOrd="0" presId="urn:microsoft.com/office/officeart/2005/8/layout/chevron1"/>
    <dgm:cxn modelId="{FE1C90DA-A0E0-483E-9CA1-12564A8CAE82}" srcId="{E4473631-69A3-416E-8226-E53A77065475}" destId="{D323E50B-46DD-41AC-A2EE-55B9067C3455}" srcOrd="2" destOrd="0" parTransId="{97B8CD74-AF0C-458D-A1A0-E0F445627337}" sibTransId="{A5C45A61-9A33-4174-BD67-4F5046F716CF}"/>
    <dgm:cxn modelId="{43347452-A8E1-440D-BEA8-059987AE77B6}" type="presOf" srcId="{3E2C9E08-1064-450E-8C81-27BD7E34D564}" destId="{D19CB5B6-1382-4ED9-AEB5-1C1F5BBD140E}" srcOrd="0" destOrd="0" presId="urn:microsoft.com/office/officeart/2005/8/layout/chevron1"/>
    <dgm:cxn modelId="{4E0DA747-4AAE-4A20-B80C-3F668D25092B}" type="presOf" srcId="{DBF482B7-D0A8-4E6A-976A-ED86BE07F1FE}" destId="{E8FFA70D-1EBF-4C08-BA56-699625F6BE0B}" srcOrd="0" destOrd="0" presId="urn:microsoft.com/office/officeart/2005/8/layout/chevron1"/>
    <dgm:cxn modelId="{B4F317E9-365B-4ED6-AA98-23A0FEAD4633}" type="presParOf" srcId="{F88C2C01-BB20-4DF6-B84E-89B714C53187}" destId="{38AC74A2-32D7-4A29-9BAA-F1D4840A508F}" srcOrd="0" destOrd="0" presId="urn:microsoft.com/office/officeart/2005/8/layout/chevron1"/>
    <dgm:cxn modelId="{85382F3C-92D1-40CD-B664-9E7CFF7A9B54}" type="presParOf" srcId="{F88C2C01-BB20-4DF6-B84E-89B714C53187}" destId="{7CAAD6C6-5721-451C-B9FF-55B5FE6290A0}" srcOrd="1" destOrd="0" presId="urn:microsoft.com/office/officeart/2005/8/layout/chevron1"/>
    <dgm:cxn modelId="{6E018385-D6B5-425A-9C91-1322AFF4B9D1}" type="presParOf" srcId="{F88C2C01-BB20-4DF6-B84E-89B714C53187}" destId="{D19CB5B6-1382-4ED9-AEB5-1C1F5BBD140E}" srcOrd="2" destOrd="0" presId="urn:microsoft.com/office/officeart/2005/8/layout/chevron1"/>
    <dgm:cxn modelId="{46235149-7039-4E9B-AFC1-7950A2F67679}" type="presParOf" srcId="{F88C2C01-BB20-4DF6-B84E-89B714C53187}" destId="{D4B11F56-7B4F-47FB-93FF-747C94619B6B}" srcOrd="3" destOrd="0" presId="urn:microsoft.com/office/officeart/2005/8/layout/chevron1"/>
    <dgm:cxn modelId="{B53220C5-22A9-450D-9AA7-EB6887280318}" type="presParOf" srcId="{F88C2C01-BB20-4DF6-B84E-89B714C53187}" destId="{8D9A0BF9-FDC1-41E0-9616-2113229E6F4F}" srcOrd="4" destOrd="0" presId="urn:microsoft.com/office/officeart/2005/8/layout/chevron1"/>
    <dgm:cxn modelId="{094F972D-2B36-4D31-96A2-4D15D020EE49}" type="presParOf" srcId="{F88C2C01-BB20-4DF6-B84E-89B714C53187}" destId="{81327988-E80E-452E-B3E6-BBF36A2BF0EA}" srcOrd="5" destOrd="0" presId="urn:microsoft.com/office/officeart/2005/8/layout/chevron1"/>
    <dgm:cxn modelId="{DBAD0F18-8DAF-457C-AEDC-D0FB6261EC2C}" type="presParOf" srcId="{F88C2C01-BB20-4DF6-B84E-89B714C53187}" destId="{EDD26D92-3BFE-40C1-AA2B-23BDD4962AE6}" srcOrd="6" destOrd="0" presId="urn:microsoft.com/office/officeart/2005/8/layout/chevron1"/>
    <dgm:cxn modelId="{B78D1DF3-2128-4AF5-A24A-498384D9D61D}" type="presParOf" srcId="{F88C2C01-BB20-4DF6-B84E-89B714C53187}" destId="{D5D109E1-1AC9-4C02-9C18-962663DA7B7C}" srcOrd="7" destOrd="0" presId="urn:microsoft.com/office/officeart/2005/8/layout/chevron1"/>
    <dgm:cxn modelId="{00502839-A708-4938-B28C-F4ECF69F1E91}" type="presParOf" srcId="{F88C2C01-BB20-4DF6-B84E-89B714C53187}" destId="{E8C9CFCC-2BD9-4C95-840B-6FECCB50AF01}" srcOrd="8" destOrd="0" presId="urn:microsoft.com/office/officeart/2005/8/layout/chevron1"/>
    <dgm:cxn modelId="{38FC41FC-ACC0-4573-B3C5-243040D477C4}" type="presParOf" srcId="{F88C2C01-BB20-4DF6-B84E-89B714C53187}" destId="{64086F6D-E940-41A7-BD51-F7FAB88C420A}" srcOrd="9" destOrd="0" presId="urn:microsoft.com/office/officeart/2005/8/layout/chevron1"/>
    <dgm:cxn modelId="{35098BA4-BA9A-41E7-AF3F-33073F068B04}" type="presParOf" srcId="{F88C2C01-BB20-4DF6-B84E-89B714C53187}" destId="{F9D47A5F-1066-4E3C-8D83-EA8D2BEE39F2}" srcOrd="10" destOrd="0" presId="urn:microsoft.com/office/officeart/2005/8/layout/chevron1"/>
    <dgm:cxn modelId="{EA4D0E35-D24D-490D-9A9A-710D9E748F9A}" type="presParOf" srcId="{F88C2C01-BB20-4DF6-B84E-89B714C53187}" destId="{04F31545-8F48-4E02-87AF-ED458D5A9D40}" srcOrd="11" destOrd="0" presId="urn:microsoft.com/office/officeart/2005/8/layout/chevron1"/>
    <dgm:cxn modelId="{0F2BFC9C-E303-4147-93D5-B0B388CDB7A5}"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18.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FFFF00"/>
        </a:solidFill>
      </dgm:spPr>
      <dgm:t>
        <a:bodyPr/>
        <a:lstStyle/>
        <a:p>
          <a:pPr rtl="1"/>
          <a:r>
            <a:rPr lang="fa-IR" sz="1600" dirty="0" smtClean="0">
              <a:solidFill>
                <a:schemeClr val="bg1"/>
              </a:solidFill>
              <a:cs typeface="B Homa" panose="00000400000000000000" pitchFamily="2" charset="-78"/>
            </a:rPr>
            <a:t>بهداشت و رفاهی</a:t>
          </a:r>
          <a:endParaRPr lang="fa-IR" sz="1600" dirty="0">
            <a:solidFill>
              <a:schemeClr val="bg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2B0C7497-B493-4C25-86B7-D03115FF0ACC}" type="presOf" srcId="{005FC1F3-FCEA-44BD-9168-2940666084D9}" destId="{F9D47A5F-1066-4E3C-8D83-EA8D2BEE39F2}"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BC05C4D8-9BB3-43CA-9FE7-3E11B8DFBB4C}" type="presOf" srcId="{E4473631-69A3-416E-8226-E53A77065475}" destId="{F88C2C01-BB20-4DF6-B84E-89B714C53187}" srcOrd="0" destOrd="0" presId="urn:microsoft.com/office/officeart/2005/8/layout/chevron1"/>
    <dgm:cxn modelId="{E875D03D-96AD-472B-9DA2-D08DF9ABECC3}" type="presOf" srcId="{283ED090-0950-408E-9539-F89D34625942}" destId="{E8C9CFCC-2BD9-4C95-840B-6FECCB50AF01}" srcOrd="0" destOrd="0" presId="urn:microsoft.com/office/officeart/2005/8/layout/chevron1"/>
    <dgm:cxn modelId="{6141C9AD-E278-4841-8724-648CD2A3B62E}" type="presOf" srcId="{3E2C9E08-1064-450E-8C81-27BD7E34D564}" destId="{D19CB5B6-1382-4ED9-AEB5-1C1F5BBD140E}"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EF9637A2-DABD-42B8-8797-803703596938}" type="presOf" srcId="{4C166959-3FAC-4593-A4F8-FFC22631BB97}" destId="{EDD26D92-3BFE-40C1-AA2B-23BDD4962AE6}" srcOrd="0" destOrd="0" presId="urn:microsoft.com/office/officeart/2005/8/layout/chevron1"/>
    <dgm:cxn modelId="{FE1C90DA-A0E0-483E-9CA1-12564A8CAE82}" srcId="{E4473631-69A3-416E-8226-E53A77065475}" destId="{D323E50B-46DD-41AC-A2EE-55B9067C3455}" srcOrd="2" destOrd="0" parTransId="{97B8CD74-AF0C-458D-A1A0-E0F445627337}" sibTransId="{A5C45A61-9A33-4174-BD67-4F5046F716CF}"/>
    <dgm:cxn modelId="{E1BB8A1B-DA8A-4230-98A3-E04858B4C396}" type="presOf" srcId="{D323E50B-46DD-41AC-A2EE-55B9067C3455}" destId="{8D9A0BF9-FDC1-41E0-9616-2113229E6F4F}" srcOrd="0" destOrd="0" presId="urn:microsoft.com/office/officeart/2005/8/layout/chevron1"/>
    <dgm:cxn modelId="{6E1EA45A-0F63-4280-97C2-3DA8D2AD23A6}" type="presOf" srcId="{DBF482B7-D0A8-4E6A-976A-ED86BE07F1FE}" destId="{E8FFA70D-1EBF-4C08-BA56-699625F6BE0B}" srcOrd="0" destOrd="0" presId="urn:microsoft.com/office/officeart/2005/8/layout/chevron1"/>
    <dgm:cxn modelId="{C47ED034-9112-4BD3-98F1-090C8480FEE6}" type="presOf" srcId="{73BFC8EA-B973-4E8D-A697-672521D7C805}" destId="{38AC74A2-32D7-4A29-9BAA-F1D4840A508F}"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39B670E6-B07F-4EC4-8B79-061E3D93E8D3}" type="presParOf" srcId="{F88C2C01-BB20-4DF6-B84E-89B714C53187}" destId="{38AC74A2-32D7-4A29-9BAA-F1D4840A508F}" srcOrd="0" destOrd="0" presId="urn:microsoft.com/office/officeart/2005/8/layout/chevron1"/>
    <dgm:cxn modelId="{46440517-07B2-47C1-8EA9-2D27571B2425}" type="presParOf" srcId="{F88C2C01-BB20-4DF6-B84E-89B714C53187}" destId="{7CAAD6C6-5721-451C-B9FF-55B5FE6290A0}" srcOrd="1" destOrd="0" presId="urn:microsoft.com/office/officeart/2005/8/layout/chevron1"/>
    <dgm:cxn modelId="{77229700-F14E-4E5D-95C4-23734C3224F2}" type="presParOf" srcId="{F88C2C01-BB20-4DF6-B84E-89B714C53187}" destId="{D19CB5B6-1382-4ED9-AEB5-1C1F5BBD140E}" srcOrd="2" destOrd="0" presId="urn:microsoft.com/office/officeart/2005/8/layout/chevron1"/>
    <dgm:cxn modelId="{E3EAAB71-0FB5-4B80-9830-03002E72DB11}" type="presParOf" srcId="{F88C2C01-BB20-4DF6-B84E-89B714C53187}" destId="{D4B11F56-7B4F-47FB-93FF-747C94619B6B}" srcOrd="3" destOrd="0" presId="urn:microsoft.com/office/officeart/2005/8/layout/chevron1"/>
    <dgm:cxn modelId="{6F3A3AC1-E001-4035-A7BE-3622E96E7F89}" type="presParOf" srcId="{F88C2C01-BB20-4DF6-B84E-89B714C53187}" destId="{8D9A0BF9-FDC1-41E0-9616-2113229E6F4F}" srcOrd="4" destOrd="0" presId="urn:microsoft.com/office/officeart/2005/8/layout/chevron1"/>
    <dgm:cxn modelId="{91C3CDAE-B93B-4008-9B92-189A61794579}" type="presParOf" srcId="{F88C2C01-BB20-4DF6-B84E-89B714C53187}" destId="{81327988-E80E-452E-B3E6-BBF36A2BF0EA}" srcOrd="5" destOrd="0" presId="urn:microsoft.com/office/officeart/2005/8/layout/chevron1"/>
    <dgm:cxn modelId="{21894564-A558-465A-B76F-D8950C151C9F}" type="presParOf" srcId="{F88C2C01-BB20-4DF6-B84E-89B714C53187}" destId="{EDD26D92-3BFE-40C1-AA2B-23BDD4962AE6}" srcOrd="6" destOrd="0" presId="urn:microsoft.com/office/officeart/2005/8/layout/chevron1"/>
    <dgm:cxn modelId="{E8D3C711-FE98-491E-B864-2210DF330185}" type="presParOf" srcId="{F88C2C01-BB20-4DF6-B84E-89B714C53187}" destId="{D5D109E1-1AC9-4C02-9C18-962663DA7B7C}" srcOrd="7" destOrd="0" presId="urn:microsoft.com/office/officeart/2005/8/layout/chevron1"/>
    <dgm:cxn modelId="{D957ADC9-1872-4EAE-8F06-813CF4FB92E2}" type="presParOf" srcId="{F88C2C01-BB20-4DF6-B84E-89B714C53187}" destId="{E8C9CFCC-2BD9-4C95-840B-6FECCB50AF01}" srcOrd="8" destOrd="0" presId="urn:microsoft.com/office/officeart/2005/8/layout/chevron1"/>
    <dgm:cxn modelId="{642C5B3A-AF83-4E51-A5A3-2D687628CA5D}" type="presParOf" srcId="{F88C2C01-BB20-4DF6-B84E-89B714C53187}" destId="{64086F6D-E940-41A7-BD51-F7FAB88C420A}" srcOrd="9" destOrd="0" presId="urn:microsoft.com/office/officeart/2005/8/layout/chevron1"/>
    <dgm:cxn modelId="{64F6C457-432F-4D99-9E01-04A799A542CA}" type="presParOf" srcId="{F88C2C01-BB20-4DF6-B84E-89B714C53187}" destId="{F9D47A5F-1066-4E3C-8D83-EA8D2BEE39F2}" srcOrd="10" destOrd="0" presId="urn:microsoft.com/office/officeart/2005/8/layout/chevron1"/>
    <dgm:cxn modelId="{B226B05B-D60E-41C0-84FC-F17A8345C0F5}" type="presParOf" srcId="{F88C2C01-BB20-4DF6-B84E-89B714C53187}" destId="{04F31545-8F48-4E02-87AF-ED458D5A9D40}" srcOrd="11" destOrd="0" presId="urn:microsoft.com/office/officeart/2005/8/layout/chevron1"/>
    <dgm:cxn modelId="{BBF97B7B-FBF3-421F-833C-38BBD744E1E2}"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9.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FFFF00"/>
        </a:solidFill>
      </dgm:spPr>
      <dgm:t>
        <a:bodyPr/>
        <a:lstStyle/>
        <a:p>
          <a:pPr rtl="1"/>
          <a:r>
            <a:rPr lang="fa-IR" sz="1600" dirty="0" smtClean="0">
              <a:solidFill>
                <a:schemeClr val="bg1"/>
              </a:solidFill>
              <a:cs typeface="B Homa" panose="00000400000000000000" pitchFamily="2" charset="-78"/>
            </a:rPr>
            <a:t>بهداشت و رفاهی</a:t>
          </a:r>
          <a:endParaRPr lang="fa-IR" sz="1600" dirty="0">
            <a:solidFill>
              <a:schemeClr val="bg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BA6DA3B4-2267-4752-A25C-45DAB1CC8E9E}" type="presOf" srcId="{3E2C9E08-1064-450E-8C81-27BD7E34D564}" destId="{D19CB5B6-1382-4ED9-AEB5-1C1F5BBD140E}" srcOrd="0" destOrd="0" presId="urn:microsoft.com/office/officeart/2005/8/layout/chevron1"/>
    <dgm:cxn modelId="{E52ED694-791C-451A-8D6B-F443A81BD8A4}" type="presOf" srcId="{005FC1F3-FCEA-44BD-9168-2940666084D9}" destId="{F9D47A5F-1066-4E3C-8D83-EA8D2BEE39F2}" srcOrd="0" destOrd="0" presId="urn:microsoft.com/office/officeart/2005/8/layout/chevron1"/>
    <dgm:cxn modelId="{0433E0C5-3436-4C66-8A47-BD6F8DDBED53}" type="presOf" srcId="{E4473631-69A3-416E-8226-E53A77065475}" destId="{F88C2C01-BB20-4DF6-B84E-89B714C53187}" srcOrd="0" destOrd="0" presId="urn:microsoft.com/office/officeart/2005/8/layout/chevron1"/>
    <dgm:cxn modelId="{CADEA651-B3F4-4A7D-97AD-013FA170A6E7}" type="presOf" srcId="{DBF482B7-D0A8-4E6A-976A-ED86BE07F1FE}" destId="{E8FFA70D-1EBF-4C08-BA56-699625F6BE0B}"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878CE0DB-C837-4053-AE35-779EC49E69D6}" type="presOf" srcId="{D323E50B-46DD-41AC-A2EE-55B9067C3455}" destId="{8D9A0BF9-FDC1-41E0-9616-2113229E6F4F}" srcOrd="0" destOrd="0" presId="urn:microsoft.com/office/officeart/2005/8/layout/chevron1"/>
    <dgm:cxn modelId="{0BCC4628-0905-4703-BE93-46ADA2301192}" type="presOf" srcId="{4C166959-3FAC-4593-A4F8-FFC22631BB97}" destId="{EDD26D92-3BFE-40C1-AA2B-23BDD4962AE6}"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39524E10-C92A-45B1-9925-6E8A48E60B9A}" type="presOf" srcId="{73BFC8EA-B973-4E8D-A697-672521D7C805}" destId="{38AC74A2-32D7-4A29-9BAA-F1D4840A508F}" srcOrd="0" destOrd="0" presId="urn:microsoft.com/office/officeart/2005/8/layout/chevron1"/>
    <dgm:cxn modelId="{9F52D5C9-DB6C-4A27-866B-4220DC0165F0}" type="presOf" srcId="{283ED090-0950-408E-9539-F89D34625942}" destId="{E8C9CFCC-2BD9-4C95-840B-6FECCB50AF01}"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F429B030-2332-4DA9-B8A8-D863C419F88E}" type="presParOf" srcId="{F88C2C01-BB20-4DF6-B84E-89B714C53187}" destId="{38AC74A2-32D7-4A29-9BAA-F1D4840A508F}" srcOrd="0" destOrd="0" presId="urn:microsoft.com/office/officeart/2005/8/layout/chevron1"/>
    <dgm:cxn modelId="{534DAA99-F35A-4DE6-8FC4-623456BC1F29}" type="presParOf" srcId="{F88C2C01-BB20-4DF6-B84E-89B714C53187}" destId="{7CAAD6C6-5721-451C-B9FF-55B5FE6290A0}" srcOrd="1" destOrd="0" presId="urn:microsoft.com/office/officeart/2005/8/layout/chevron1"/>
    <dgm:cxn modelId="{D9C8DAA8-4A6D-44D4-9248-AD75D86AE100}" type="presParOf" srcId="{F88C2C01-BB20-4DF6-B84E-89B714C53187}" destId="{D19CB5B6-1382-4ED9-AEB5-1C1F5BBD140E}" srcOrd="2" destOrd="0" presId="urn:microsoft.com/office/officeart/2005/8/layout/chevron1"/>
    <dgm:cxn modelId="{48A2F493-CD8C-4699-A945-31D626C15FFB}" type="presParOf" srcId="{F88C2C01-BB20-4DF6-B84E-89B714C53187}" destId="{D4B11F56-7B4F-47FB-93FF-747C94619B6B}" srcOrd="3" destOrd="0" presId="urn:microsoft.com/office/officeart/2005/8/layout/chevron1"/>
    <dgm:cxn modelId="{A95B7DB2-BDE3-456E-9003-29B82B49D28F}" type="presParOf" srcId="{F88C2C01-BB20-4DF6-B84E-89B714C53187}" destId="{8D9A0BF9-FDC1-41E0-9616-2113229E6F4F}" srcOrd="4" destOrd="0" presId="urn:microsoft.com/office/officeart/2005/8/layout/chevron1"/>
    <dgm:cxn modelId="{C4AF79BF-CCC7-4223-A26B-5087ADFD103F}" type="presParOf" srcId="{F88C2C01-BB20-4DF6-B84E-89B714C53187}" destId="{81327988-E80E-452E-B3E6-BBF36A2BF0EA}" srcOrd="5" destOrd="0" presId="urn:microsoft.com/office/officeart/2005/8/layout/chevron1"/>
    <dgm:cxn modelId="{4121BB3C-84D2-44C2-82CE-9008DD5ADB26}" type="presParOf" srcId="{F88C2C01-BB20-4DF6-B84E-89B714C53187}" destId="{EDD26D92-3BFE-40C1-AA2B-23BDD4962AE6}" srcOrd="6" destOrd="0" presId="urn:microsoft.com/office/officeart/2005/8/layout/chevron1"/>
    <dgm:cxn modelId="{642273DE-618C-4209-B267-D223C11F3A63}" type="presParOf" srcId="{F88C2C01-BB20-4DF6-B84E-89B714C53187}" destId="{D5D109E1-1AC9-4C02-9C18-962663DA7B7C}" srcOrd="7" destOrd="0" presId="urn:microsoft.com/office/officeart/2005/8/layout/chevron1"/>
    <dgm:cxn modelId="{203C5237-F276-4325-B235-3EBBD7CCE039}" type="presParOf" srcId="{F88C2C01-BB20-4DF6-B84E-89B714C53187}" destId="{E8C9CFCC-2BD9-4C95-840B-6FECCB50AF01}" srcOrd="8" destOrd="0" presId="urn:microsoft.com/office/officeart/2005/8/layout/chevron1"/>
    <dgm:cxn modelId="{C86C283C-5A87-448B-BD0B-35E435703B6E}" type="presParOf" srcId="{F88C2C01-BB20-4DF6-B84E-89B714C53187}" destId="{64086F6D-E940-41A7-BD51-F7FAB88C420A}" srcOrd="9" destOrd="0" presId="urn:microsoft.com/office/officeart/2005/8/layout/chevron1"/>
    <dgm:cxn modelId="{73E32E90-3DB3-411E-9E44-D505929BC9AC}" type="presParOf" srcId="{F88C2C01-BB20-4DF6-B84E-89B714C53187}" destId="{F9D47A5F-1066-4E3C-8D83-EA8D2BEE39F2}" srcOrd="10" destOrd="0" presId="urn:microsoft.com/office/officeart/2005/8/layout/chevron1"/>
    <dgm:cxn modelId="{57B64FFA-5109-48BD-965B-3829C5280E35}" type="presParOf" srcId="{F88C2C01-BB20-4DF6-B84E-89B714C53187}" destId="{04F31545-8F48-4E02-87AF-ED458D5A9D40}" srcOrd="11" destOrd="0" presId="urn:microsoft.com/office/officeart/2005/8/layout/chevron1"/>
    <dgm:cxn modelId="{D9124A74-53B0-4163-B231-C36EF6163F35}"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4C687C34-5253-45CE-A60C-1950A0113713}" type="doc">
      <dgm:prSet loTypeId="urn:microsoft.com/office/officeart/2005/8/layout/arrow6" loCatId="process" qsTypeId="urn:microsoft.com/office/officeart/2005/8/quickstyle/simple1" qsCatId="simple" csTypeId="urn:microsoft.com/office/officeart/2005/8/colors/accent5_4" csCatId="accent5" phldr="1"/>
      <dgm:spPr/>
      <dgm:t>
        <a:bodyPr/>
        <a:lstStyle/>
        <a:p>
          <a:pPr rtl="1"/>
          <a:endParaRPr lang="fa-IR"/>
        </a:p>
      </dgm:t>
    </dgm:pt>
    <dgm:pt modelId="{492CA00F-3DFF-4CDF-B96D-C14961E04D4C}">
      <dgm:prSet phldrT="[Text]" custT="1"/>
      <dgm:spPr/>
      <dgm:t>
        <a:bodyPr/>
        <a:lstStyle/>
        <a:p>
          <a:pPr rtl="1"/>
          <a:r>
            <a:rPr lang="fa-IR" sz="1800" b="1" dirty="0" smtClean="0">
              <a:cs typeface="B Yekan" panose="00000400000000000000" pitchFamily="2" charset="-78"/>
            </a:rPr>
            <a:t>مساحت استانبول</a:t>
          </a:r>
          <a:endParaRPr lang="fa-IR" sz="1800" b="1" dirty="0">
            <a:cs typeface="B Yekan" panose="00000400000000000000" pitchFamily="2" charset="-78"/>
          </a:endParaRPr>
        </a:p>
      </dgm:t>
    </dgm:pt>
    <dgm:pt modelId="{B59237ED-2B92-4D25-A493-E667834C4468}" type="parTrans" cxnId="{BD38E6F6-A9A8-4B11-9A00-F3AD13AC9FBE}">
      <dgm:prSet/>
      <dgm:spPr/>
      <dgm:t>
        <a:bodyPr/>
        <a:lstStyle/>
        <a:p>
          <a:pPr rtl="1"/>
          <a:endParaRPr lang="fa-IR"/>
        </a:p>
      </dgm:t>
    </dgm:pt>
    <dgm:pt modelId="{C2CE6734-B240-4E07-B8FF-B9912577C857}" type="sibTrans" cxnId="{BD38E6F6-A9A8-4B11-9A00-F3AD13AC9FBE}">
      <dgm:prSet/>
      <dgm:spPr/>
      <dgm:t>
        <a:bodyPr/>
        <a:lstStyle/>
        <a:p>
          <a:pPr rtl="1"/>
          <a:endParaRPr lang="fa-IR"/>
        </a:p>
      </dgm:t>
    </dgm:pt>
    <dgm:pt modelId="{82D11E2C-BE29-46EF-9107-9BC5DBDF8B5E}">
      <dgm:prSet phldrT="[Text]" custT="1"/>
      <dgm:spPr/>
      <dgm:t>
        <a:bodyPr/>
        <a:lstStyle/>
        <a:p>
          <a:pPr rtl="1"/>
          <a:r>
            <a:rPr lang="fa-IR" sz="1800" b="1" dirty="0" smtClean="0">
              <a:cs typeface="B Yekan" panose="00000400000000000000" pitchFamily="2" charset="-78"/>
            </a:rPr>
            <a:t>مساحت تهران</a:t>
          </a:r>
          <a:endParaRPr lang="fa-IR" sz="1800" b="1" dirty="0">
            <a:cs typeface="B Yekan" panose="00000400000000000000" pitchFamily="2" charset="-78"/>
          </a:endParaRPr>
        </a:p>
      </dgm:t>
    </dgm:pt>
    <dgm:pt modelId="{AB2E4181-2F99-4F9A-A543-086080A8F11F}" type="parTrans" cxnId="{DBBE7E1E-48A7-44A6-BBF7-65476F6DB05C}">
      <dgm:prSet/>
      <dgm:spPr/>
      <dgm:t>
        <a:bodyPr/>
        <a:lstStyle/>
        <a:p>
          <a:pPr rtl="1"/>
          <a:endParaRPr lang="fa-IR"/>
        </a:p>
      </dgm:t>
    </dgm:pt>
    <dgm:pt modelId="{337C61B9-D662-492C-9187-9045138118F0}" type="sibTrans" cxnId="{DBBE7E1E-48A7-44A6-BBF7-65476F6DB05C}">
      <dgm:prSet/>
      <dgm:spPr/>
      <dgm:t>
        <a:bodyPr/>
        <a:lstStyle/>
        <a:p>
          <a:pPr rtl="1"/>
          <a:endParaRPr lang="fa-IR"/>
        </a:p>
      </dgm:t>
    </dgm:pt>
    <dgm:pt modelId="{D44DB0F0-C2FF-45B4-8D93-2E11CD9E70C8}" type="pres">
      <dgm:prSet presAssocID="{4C687C34-5253-45CE-A60C-1950A0113713}" presName="compositeShape" presStyleCnt="0">
        <dgm:presLayoutVars>
          <dgm:chMax val="2"/>
          <dgm:dir/>
          <dgm:resizeHandles val="exact"/>
        </dgm:presLayoutVars>
      </dgm:prSet>
      <dgm:spPr/>
      <dgm:t>
        <a:bodyPr/>
        <a:lstStyle/>
        <a:p>
          <a:pPr rtl="1"/>
          <a:endParaRPr lang="fa-IR"/>
        </a:p>
      </dgm:t>
    </dgm:pt>
    <dgm:pt modelId="{BAF96ABD-4B08-47DB-9594-D9286DE7633B}" type="pres">
      <dgm:prSet presAssocID="{4C687C34-5253-45CE-A60C-1950A0113713}" presName="ribbon" presStyleLbl="node1" presStyleIdx="0" presStyleCnt="1" custLinFactNeighborX="85" custLinFactNeighborY="-12765"/>
      <dgm:spPr/>
      <dgm:t>
        <a:bodyPr/>
        <a:lstStyle/>
        <a:p>
          <a:pPr rtl="1"/>
          <a:endParaRPr lang="fa-IR"/>
        </a:p>
      </dgm:t>
    </dgm:pt>
    <dgm:pt modelId="{A7435DB7-B853-4612-A8F9-5D7EDADCC0E8}" type="pres">
      <dgm:prSet presAssocID="{4C687C34-5253-45CE-A60C-1950A0113713}" presName="leftArrowText" presStyleLbl="node1" presStyleIdx="0" presStyleCnt="1" custScaleX="133877" custLinFactNeighborX="-7376" custLinFactNeighborY="-20674">
        <dgm:presLayoutVars>
          <dgm:chMax val="0"/>
          <dgm:bulletEnabled val="1"/>
        </dgm:presLayoutVars>
      </dgm:prSet>
      <dgm:spPr/>
      <dgm:t>
        <a:bodyPr/>
        <a:lstStyle/>
        <a:p>
          <a:pPr rtl="1"/>
          <a:endParaRPr lang="fa-IR"/>
        </a:p>
      </dgm:t>
    </dgm:pt>
    <dgm:pt modelId="{7F2CD72F-13A3-42F7-A9F6-420A097A9601}" type="pres">
      <dgm:prSet presAssocID="{4C687C34-5253-45CE-A60C-1950A0113713}" presName="rightArrowText" presStyleLbl="node1" presStyleIdx="0" presStyleCnt="1" custLinFactNeighborX="5203" custLinFactNeighborY="-28597">
        <dgm:presLayoutVars>
          <dgm:chMax val="0"/>
          <dgm:bulletEnabled val="1"/>
        </dgm:presLayoutVars>
      </dgm:prSet>
      <dgm:spPr/>
      <dgm:t>
        <a:bodyPr/>
        <a:lstStyle/>
        <a:p>
          <a:pPr rtl="1"/>
          <a:endParaRPr lang="fa-IR"/>
        </a:p>
      </dgm:t>
    </dgm:pt>
  </dgm:ptLst>
  <dgm:cxnLst>
    <dgm:cxn modelId="{5A5C97B4-544A-4791-82F4-8BFADDC51D3A}" type="presOf" srcId="{82D11E2C-BE29-46EF-9107-9BC5DBDF8B5E}" destId="{7F2CD72F-13A3-42F7-A9F6-420A097A9601}" srcOrd="0" destOrd="0" presId="urn:microsoft.com/office/officeart/2005/8/layout/arrow6"/>
    <dgm:cxn modelId="{673D2BEB-7D56-43B7-B71F-964E04FAF8E7}" type="presOf" srcId="{492CA00F-3DFF-4CDF-B96D-C14961E04D4C}" destId="{A7435DB7-B853-4612-A8F9-5D7EDADCC0E8}" srcOrd="0" destOrd="0" presId="urn:microsoft.com/office/officeart/2005/8/layout/arrow6"/>
    <dgm:cxn modelId="{BD38E6F6-A9A8-4B11-9A00-F3AD13AC9FBE}" srcId="{4C687C34-5253-45CE-A60C-1950A0113713}" destId="{492CA00F-3DFF-4CDF-B96D-C14961E04D4C}" srcOrd="0" destOrd="0" parTransId="{B59237ED-2B92-4D25-A493-E667834C4468}" sibTransId="{C2CE6734-B240-4E07-B8FF-B9912577C857}"/>
    <dgm:cxn modelId="{DBBE7E1E-48A7-44A6-BBF7-65476F6DB05C}" srcId="{4C687C34-5253-45CE-A60C-1950A0113713}" destId="{82D11E2C-BE29-46EF-9107-9BC5DBDF8B5E}" srcOrd="1" destOrd="0" parTransId="{AB2E4181-2F99-4F9A-A543-086080A8F11F}" sibTransId="{337C61B9-D662-492C-9187-9045138118F0}"/>
    <dgm:cxn modelId="{F46F2B28-EC15-49A7-BF61-DD56CA2B60D4}" type="presOf" srcId="{4C687C34-5253-45CE-A60C-1950A0113713}" destId="{D44DB0F0-C2FF-45B4-8D93-2E11CD9E70C8}" srcOrd="0" destOrd="0" presId="urn:microsoft.com/office/officeart/2005/8/layout/arrow6"/>
    <dgm:cxn modelId="{1DFFECB8-8870-4CAA-90C1-4809B6DC8973}" type="presParOf" srcId="{D44DB0F0-C2FF-45B4-8D93-2E11CD9E70C8}" destId="{BAF96ABD-4B08-47DB-9594-D9286DE7633B}" srcOrd="0" destOrd="0" presId="urn:microsoft.com/office/officeart/2005/8/layout/arrow6"/>
    <dgm:cxn modelId="{D1CBC849-A1B1-4C62-9DF0-FC172BEC2065}" type="presParOf" srcId="{D44DB0F0-C2FF-45B4-8D93-2E11CD9E70C8}" destId="{A7435DB7-B853-4612-A8F9-5D7EDADCC0E8}" srcOrd="1" destOrd="0" presId="urn:microsoft.com/office/officeart/2005/8/layout/arrow6"/>
    <dgm:cxn modelId="{C5E0C409-618D-4034-9BC4-5E6138058A2D}" type="presParOf" srcId="{D44DB0F0-C2FF-45B4-8D93-2E11CD9E70C8}" destId="{7F2CD72F-13A3-42F7-A9F6-420A097A9601}" srcOrd="2" destOrd="0" presId="urn:microsoft.com/office/officeart/2005/8/layout/arrow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FFFF00"/>
        </a:solidFill>
      </dgm:spPr>
      <dgm:t>
        <a:bodyPr/>
        <a:lstStyle/>
        <a:p>
          <a:pPr rtl="1"/>
          <a:r>
            <a:rPr lang="fa-IR" sz="1600" dirty="0" smtClean="0">
              <a:solidFill>
                <a:schemeClr val="bg1"/>
              </a:solidFill>
              <a:cs typeface="B Homa" panose="00000400000000000000" pitchFamily="2" charset="-78"/>
            </a:rPr>
            <a:t>بهداشت و رفاهی</a:t>
          </a:r>
          <a:endParaRPr lang="fa-IR" sz="1600" dirty="0">
            <a:solidFill>
              <a:schemeClr val="bg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84876B5F-B1C9-47CC-81B1-5D87B57C4F79}" type="presOf" srcId="{4C166959-3FAC-4593-A4F8-FFC22631BB97}" destId="{EDD26D92-3BFE-40C1-AA2B-23BDD4962AE6}" srcOrd="0" destOrd="0" presId="urn:microsoft.com/office/officeart/2005/8/layout/chevron1"/>
    <dgm:cxn modelId="{8EAEC7A1-98C0-4707-8FE8-1359E18B11B8}" type="presOf" srcId="{005FC1F3-FCEA-44BD-9168-2940666084D9}" destId="{F9D47A5F-1066-4E3C-8D83-EA8D2BEE39F2}" srcOrd="0" destOrd="0" presId="urn:microsoft.com/office/officeart/2005/8/layout/chevron1"/>
    <dgm:cxn modelId="{A8EC9B77-65DA-42EE-8B4E-79B94F07FED1}" type="presOf" srcId="{283ED090-0950-408E-9539-F89D34625942}" destId="{E8C9CFCC-2BD9-4C95-840B-6FECCB50AF01}" srcOrd="0" destOrd="0" presId="urn:microsoft.com/office/officeart/2005/8/layout/chevron1"/>
    <dgm:cxn modelId="{8905C4EA-F82B-45F6-A89F-BEF6061C60C8}" type="presOf" srcId="{D323E50B-46DD-41AC-A2EE-55B9067C3455}" destId="{8D9A0BF9-FDC1-41E0-9616-2113229E6F4F}" srcOrd="0" destOrd="0" presId="urn:microsoft.com/office/officeart/2005/8/layout/chevron1"/>
    <dgm:cxn modelId="{BA885912-74A5-4EDA-82C2-1C39FE3D2E34}" type="presOf" srcId="{73BFC8EA-B973-4E8D-A697-672521D7C805}" destId="{38AC74A2-32D7-4A29-9BAA-F1D4840A508F}"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34AF7D7C-7437-4333-9AAD-153FC6F77E94}" type="presOf" srcId="{DBF482B7-D0A8-4E6A-976A-ED86BE07F1FE}" destId="{E8FFA70D-1EBF-4C08-BA56-699625F6BE0B}"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B5D94DA8-8343-496B-B54B-E7755E151248}" srcId="{E4473631-69A3-416E-8226-E53A77065475}" destId="{3E2C9E08-1064-450E-8C81-27BD7E34D564}" srcOrd="1" destOrd="0" parTransId="{299D0F7C-5416-47CA-81E4-0A7A909A52A2}" sibTransId="{710A703A-EA3C-4AE3-A514-2AADDDD68D85}"/>
    <dgm:cxn modelId="{8602C11C-7904-4297-BC8E-E9F2BBF39A5E}" type="presOf" srcId="{E4473631-69A3-416E-8226-E53A77065475}" destId="{F88C2C01-BB20-4DF6-B84E-89B714C53187}" srcOrd="0" destOrd="0" presId="urn:microsoft.com/office/officeart/2005/8/layout/chevron1"/>
    <dgm:cxn modelId="{5E10310B-4E0D-4232-A408-AC458F6521B2}" type="presOf" srcId="{3E2C9E08-1064-450E-8C81-27BD7E34D564}" destId="{D19CB5B6-1382-4ED9-AEB5-1C1F5BBD140E}" srcOrd="0" destOrd="0" presId="urn:microsoft.com/office/officeart/2005/8/layout/chevron1"/>
    <dgm:cxn modelId="{BFF988A0-C603-4C1C-AE92-8390050FA117}" type="presParOf" srcId="{F88C2C01-BB20-4DF6-B84E-89B714C53187}" destId="{38AC74A2-32D7-4A29-9BAA-F1D4840A508F}" srcOrd="0" destOrd="0" presId="urn:microsoft.com/office/officeart/2005/8/layout/chevron1"/>
    <dgm:cxn modelId="{ACAF1475-9E0B-4D22-8E5E-977837CE6D5A}" type="presParOf" srcId="{F88C2C01-BB20-4DF6-B84E-89B714C53187}" destId="{7CAAD6C6-5721-451C-B9FF-55B5FE6290A0}" srcOrd="1" destOrd="0" presId="urn:microsoft.com/office/officeart/2005/8/layout/chevron1"/>
    <dgm:cxn modelId="{EAADA036-57D8-47C7-BE9A-E03DE356665A}" type="presParOf" srcId="{F88C2C01-BB20-4DF6-B84E-89B714C53187}" destId="{D19CB5B6-1382-4ED9-AEB5-1C1F5BBD140E}" srcOrd="2" destOrd="0" presId="urn:microsoft.com/office/officeart/2005/8/layout/chevron1"/>
    <dgm:cxn modelId="{A589C28B-8D40-433A-9FBB-B12C751623A2}" type="presParOf" srcId="{F88C2C01-BB20-4DF6-B84E-89B714C53187}" destId="{D4B11F56-7B4F-47FB-93FF-747C94619B6B}" srcOrd="3" destOrd="0" presId="urn:microsoft.com/office/officeart/2005/8/layout/chevron1"/>
    <dgm:cxn modelId="{82C59946-7E4C-4FCA-B808-6FB65363861C}" type="presParOf" srcId="{F88C2C01-BB20-4DF6-B84E-89B714C53187}" destId="{8D9A0BF9-FDC1-41E0-9616-2113229E6F4F}" srcOrd="4" destOrd="0" presId="urn:microsoft.com/office/officeart/2005/8/layout/chevron1"/>
    <dgm:cxn modelId="{034D020E-8A11-4AFE-A672-FF8C70DBCD19}" type="presParOf" srcId="{F88C2C01-BB20-4DF6-B84E-89B714C53187}" destId="{81327988-E80E-452E-B3E6-BBF36A2BF0EA}" srcOrd="5" destOrd="0" presId="urn:microsoft.com/office/officeart/2005/8/layout/chevron1"/>
    <dgm:cxn modelId="{4466D9AB-6511-450B-AF6A-1390F159EF4C}" type="presParOf" srcId="{F88C2C01-BB20-4DF6-B84E-89B714C53187}" destId="{EDD26D92-3BFE-40C1-AA2B-23BDD4962AE6}" srcOrd="6" destOrd="0" presId="urn:microsoft.com/office/officeart/2005/8/layout/chevron1"/>
    <dgm:cxn modelId="{31E70ACC-D7F4-42C1-B589-2036F6347D42}" type="presParOf" srcId="{F88C2C01-BB20-4DF6-B84E-89B714C53187}" destId="{D5D109E1-1AC9-4C02-9C18-962663DA7B7C}" srcOrd="7" destOrd="0" presId="urn:microsoft.com/office/officeart/2005/8/layout/chevron1"/>
    <dgm:cxn modelId="{8CCADED6-DEC9-4281-AFD4-B81C72B3A6E0}" type="presParOf" srcId="{F88C2C01-BB20-4DF6-B84E-89B714C53187}" destId="{E8C9CFCC-2BD9-4C95-840B-6FECCB50AF01}" srcOrd="8" destOrd="0" presId="urn:microsoft.com/office/officeart/2005/8/layout/chevron1"/>
    <dgm:cxn modelId="{AF112CEC-C913-4A7E-A428-27466132EB59}" type="presParOf" srcId="{F88C2C01-BB20-4DF6-B84E-89B714C53187}" destId="{64086F6D-E940-41A7-BD51-F7FAB88C420A}" srcOrd="9" destOrd="0" presId="urn:microsoft.com/office/officeart/2005/8/layout/chevron1"/>
    <dgm:cxn modelId="{F69A9EAE-CD2B-4025-96D4-C416567CF812}" type="presParOf" srcId="{F88C2C01-BB20-4DF6-B84E-89B714C53187}" destId="{F9D47A5F-1066-4E3C-8D83-EA8D2BEE39F2}" srcOrd="10" destOrd="0" presId="urn:microsoft.com/office/officeart/2005/8/layout/chevron1"/>
    <dgm:cxn modelId="{97BCB980-6203-4C32-93A8-4D7142B623D6}" type="presParOf" srcId="{F88C2C01-BB20-4DF6-B84E-89B714C53187}" destId="{04F31545-8F48-4E02-87AF-ED458D5A9D40}" srcOrd="11" destOrd="0" presId="urn:microsoft.com/office/officeart/2005/8/layout/chevron1"/>
    <dgm:cxn modelId="{6EC4EA94-D6F1-4512-89E3-0798E53FACF6}"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ata21.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FFFF00"/>
        </a:solidFill>
      </dgm:spPr>
      <dgm:t>
        <a:bodyPr/>
        <a:lstStyle/>
        <a:p>
          <a:pPr rtl="1"/>
          <a:r>
            <a:rPr lang="fa-IR" sz="1600" dirty="0" smtClean="0">
              <a:solidFill>
                <a:schemeClr val="bg1"/>
              </a:solidFill>
              <a:cs typeface="B Homa" panose="00000400000000000000" pitchFamily="2" charset="-78"/>
            </a:rPr>
            <a:t>بهداشت و رفاهی</a:t>
          </a:r>
          <a:endParaRPr lang="fa-IR" sz="1600" dirty="0">
            <a:solidFill>
              <a:schemeClr val="bg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0113F275-31B6-40A8-B3F2-F95779F906F3}" type="presOf" srcId="{DBF482B7-D0A8-4E6A-976A-ED86BE07F1FE}" destId="{E8FFA70D-1EBF-4C08-BA56-699625F6BE0B}"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131C3670-21B6-406D-AB76-E9458159887F}" type="presOf" srcId="{73BFC8EA-B973-4E8D-A697-672521D7C805}" destId="{38AC74A2-32D7-4A29-9BAA-F1D4840A508F}" srcOrd="0" destOrd="0" presId="urn:microsoft.com/office/officeart/2005/8/layout/chevron1"/>
    <dgm:cxn modelId="{A7D9860E-4239-4B0D-ADC4-F16DADB7DFFC}" type="presOf" srcId="{005FC1F3-FCEA-44BD-9168-2940666084D9}" destId="{F9D47A5F-1066-4E3C-8D83-EA8D2BEE39F2}" srcOrd="0" destOrd="0" presId="urn:microsoft.com/office/officeart/2005/8/layout/chevron1"/>
    <dgm:cxn modelId="{6461C0CF-CD81-4AE9-B423-D4854D3EB433}" type="presOf" srcId="{D323E50B-46DD-41AC-A2EE-55B9067C3455}" destId="{8D9A0BF9-FDC1-41E0-9616-2113229E6F4F}" srcOrd="0" destOrd="0" presId="urn:microsoft.com/office/officeart/2005/8/layout/chevron1"/>
    <dgm:cxn modelId="{74B04521-5919-4CD8-BE71-34F7889CCE66}" type="presOf" srcId="{4C166959-3FAC-4593-A4F8-FFC22631BB97}" destId="{EDD26D92-3BFE-40C1-AA2B-23BDD4962AE6}"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989B9C1A-2A4B-4E8C-AB48-83220C97E26C}" type="presOf" srcId="{E4473631-69A3-416E-8226-E53A77065475}" destId="{F88C2C01-BB20-4DF6-B84E-89B714C53187}"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161FA012-DFCF-41F3-9FB1-E7231249728D}" type="presOf" srcId="{3E2C9E08-1064-450E-8C81-27BD7E34D564}" destId="{D19CB5B6-1382-4ED9-AEB5-1C1F5BBD140E}" srcOrd="0" destOrd="0" presId="urn:microsoft.com/office/officeart/2005/8/layout/chevron1"/>
    <dgm:cxn modelId="{FF7388D2-66FC-4614-8A64-E91A1B602AF3}" type="presOf" srcId="{283ED090-0950-408E-9539-F89D34625942}" destId="{E8C9CFCC-2BD9-4C95-840B-6FECCB50AF01}"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A47F7EBE-0FEA-4713-BE7E-82D55B9C8B06}" type="presParOf" srcId="{F88C2C01-BB20-4DF6-B84E-89B714C53187}" destId="{38AC74A2-32D7-4A29-9BAA-F1D4840A508F}" srcOrd="0" destOrd="0" presId="urn:microsoft.com/office/officeart/2005/8/layout/chevron1"/>
    <dgm:cxn modelId="{E60C266C-A27A-44F2-B516-D00276762600}" type="presParOf" srcId="{F88C2C01-BB20-4DF6-B84E-89B714C53187}" destId="{7CAAD6C6-5721-451C-B9FF-55B5FE6290A0}" srcOrd="1" destOrd="0" presId="urn:microsoft.com/office/officeart/2005/8/layout/chevron1"/>
    <dgm:cxn modelId="{8AF78094-D1A3-4BA8-8A10-5846E6409C27}" type="presParOf" srcId="{F88C2C01-BB20-4DF6-B84E-89B714C53187}" destId="{D19CB5B6-1382-4ED9-AEB5-1C1F5BBD140E}" srcOrd="2" destOrd="0" presId="urn:microsoft.com/office/officeart/2005/8/layout/chevron1"/>
    <dgm:cxn modelId="{9AC3209B-07B8-489A-8941-944BD82D0FA5}" type="presParOf" srcId="{F88C2C01-BB20-4DF6-B84E-89B714C53187}" destId="{D4B11F56-7B4F-47FB-93FF-747C94619B6B}" srcOrd="3" destOrd="0" presId="urn:microsoft.com/office/officeart/2005/8/layout/chevron1"/>
    <dgm:cxn modelId="{30EACDD8-974F-48D2-A3FF-92781DBE8ABF}" type="presParOf" srcId="{F88C2C01-BB20-4DF6-B84E-89B714C53187}" destId="{8D9A0BF9-FDC1-41E0-9616-2113229E6F4F}" srcOrd="4" destOrd="0" presId="urn:microsoft.com/office/officeart/2005/8/layout/chevron1"/>
    <dgm:cxn modelId="{68B9B550-AEC7-49D3-B1AA-8F07EDF22967}" type="presParOf" srcId="{F88C2C01-BB20-4DF6-B84E-89B714C53187}" destId="{81327988-E80E-452E-B3E6-BBF36A2BF0EA}" srcOrd="5" destOrd="0" presId="urn:microsoft.com/office/officeart/2005/8/layout/chevron1"/>
    <dgm:cxn modelId="{32E7043A-7A24-4B8B-84AB-E3651D4329FC}" type="presParOf" srcId="{F88C2C01-BB20-4DF6-B84E-89B714C53187}" destId="{EDD26D92-3BFE-40C1-AA2B-23BDD4962AE6}" srcOrd="6" destOrd="0" presId="urn:microsoft.com/office/officeart/2005/8/layout/chevron1"/>
    <dgm:cxn modelId="{E302252B-1984-4438-8E70-8776546CC52B}" type="presParOf" srcId="{F88C2C01-BB20-4DF6-B84E-89B714C53187}" destId="{D5D109E1-1AC9-4C02-9C18-962663DA7B7C}" srcOrd="7" destOrd="0" presId="urn:microsoft.com/office/officeart/2005/8/layout/chevron1"/>
    <dgm:cxn modelId="{6E1106E7-8620-4A5B-AAA0-EE2F04C419A3}" type="presParOf" srcId="{F88C2C01-BB20-4DF6-B84E-89B714C53187}" destId="{E8C9CFCC-2BD9-4C95-840B-6FECCB50AF01}" srcOrd="8" destOrd="0" presId="urn:microsoft.com/office/officeart/2005/8/layout/chevron1"/>
    <dgm:cxn modelId="{92863189-1CA2-42B4-B700-E27EB8450E14}" type="presParOf" srcId="{F88C2C01-BB20-4DF6-B84E-89B714C53187}" destId="{64086F6D-E940-41A7-BD51-F7FAB88C420A}" srcOrd="9" destOrd="0" presId="urn:microsoft.com/office/officeart/2005/8/layout/chevron1"/>
    <dgm:cxn modelId="{ADD9DE8D-BF7B-4ABE-9BC0-58848B6E18B0}" type="presParOf" srcId="{F88C2C01-BB20-4DF6-B84E-89B714C53187}" destId="{F9D47A5F-1066-4E3C-8D83-EA8D2BEE39F2}" srcOrd="10" destOrd="0" presId="urn:microsoft.com/office/officeart/2005/8/layout/chevron1"/>
    <dgm:cxn modelId="{A1626A50-8116-4C86-8B8A-4AF1B4EB8E91}" type="presParOf" srcId="{F88C2C01-BB20-4DF6-B84E-89B714C53187}" destId="{04F31545-8F48-4E02-87AF-ED458D5A9D40}" srcOrd="11" destOrd="0" presId="urn:microsoft.com/office/officeart/2005/8/layout/chevron1"/>
    <dgm:cxn modelId="{AB6447E0-3FF7-4F44-865D-F9075575BBD7}"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22.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FFFF00"/>
        </a:solidFill>
      </dgm:spPr>
      <dgm:t>
        <a:bodyPr/>
        <a:lstStyle/>
        <a:p>
          <a:pPr rtl="1"/>
          <a:r>
            <a:rPr lang="fa-IR" sz="1600" dirty="0" smtClean="0">
              <a:solidFill>
                <a:schemeClr val="bg1"/>
              </a:solidFill>
              <a:cs typeface="B Homa" panose="00000400000000000000" pitchFamily="2" charset="-78"/>
            </a:rPr>
            <a:t>بهداشت و رفاهی</a:t>
          </a:r>
          <a:endParaRPr lang="fa-IR" sz="1600" dirty="0">
            <a:solidFill>
              <a:schemeClr val="bg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4B371C47-0EE1-4F71-8649-1738E268FB84}" type="presOf" srcId="{005FC1F3-FCEA-44BD-9168-2940666084D9}" destId="{F9D47A5F-1066-4E3C-8D83-EA8D2BEE39F2}"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B5D94DA8-8343-496B-B54B-E7755E151248}" srcId="{E4473631-69A3-416E-8226-E53A77065475}" destId="{3E2C9E08-1064-450E-8C81-27BD7E34D564}" srcOrd="1" destOrd="0" parTransId="{299D0F7C-5416-47CA-81E4-0A7A909A52A2}" sibTransId="{710A703A-EA3C-4AE3-A514-2AADDDD68D85}"/>
    <dgm:cxn modelId="{1CA8F468-B3D3-454B-A5C7-13BBB62740A0}" type="presOf" srcId="{3E2C9E08-1064-450E-8C81-27BD7E34D564}" destId="{D19CB5B6-1382-4ED9-AEB5-1C1F5BBD140E}" srcOrd="0" destOrd="0" presId="urn:microsoft.com/office/officeart/2005/8/layout/chevron1"/>
    <dgm:cxn modelId="{4A570638-B942-4C92-A7F2-6F94F56AAA9B}" type="presOf" srcId="{4C166959-3FAC-4593-A4F8-FFC22631BB97}" destId="{EDD26D92-3BFE-40C1-AA2B-23BDD4962AE6}"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D4B002F9-8DCA-464B-B9C3-633EE47BDA36}" type="presOf" srcId="{DBF482B7-D0A8-4E6A-976A-ED86BE07F1FE}" destId="{E8FFA70D-1EBF-4C08-BA56-699625F6BE0B}" srcOrd="0" destOrd="0" presId="urn:microsoft.com/office/officeart/2005/8/layout/chevron1"/>
    <dgm:cxn modelId="{9FDB3FB4-A3A1-47C1-B5F1-E415C852F972}" type="presOf" srcId="{E4473631-69A3-416E-8226-E53A77065475}" destId="{F88C2C01-BB20-4DF6-B84E-89B714C53187}" srcOrd="0" destOrd="0" presId="urn:microsoft.com/office/officeart/2005/8/layout/chevron1"/>
    <dgm:cxn modelId="{CB6629FD-FDF6-4B6C-917C-37E73449878D}" srcId="{E4473631-69A3-416E-8226-E53A77065475}" destId="{DBF482B7-D0A8-4E6A-976A-ED86BE07F1FE}" srcOrd="6" destOrd="0" parTransId="{9045D019-30F0-405C-8AD3-626F0080B3C4}" sibTransId="{028887FF-98D0-44C6-BF69-D24B634ED2D9}"/>
    <dgm:cxn modelId="{CA271004-09A3-479B-AC2E-6318393E4AD1}" srcId="{E4473631-69A3-416E-8226-E53A77065475}" destId="{283ED090-0950-408E-9539-F89D34625942}" srcOrd="4" destOrd="0" parTransId="{B90C9538-8A03-4806-8536-98711564DFD9}" sibTransId="{970F6B83-48CA-4E13-BB82-3634F6C74C5A}"/>
    <dgm:cxn modelId="{5AED99E6-A4A2-4D88-B84B-7F86BB26E129}" type="presOf" srcId="{73BFC8EA-B973-4E8D-A697-672521D7C805}" destId="{38AC74A2-32D7-4A29-9BAA-F1D4840A508F}" srcOrd="0" destOrd="0" presId="urn:microsoft.com/office/officeart/2005/8/layout/chevron1"/>
    <dgm:cxn modelId="{FE1C90DA-A0E0-483E-9CA1-12564A8CAE82}" srcId="{E4473631-69A3-416E-8226-E53A77065475}" destId="{D323E50B-46DD-41AC-A2EE-55B9067C3455}" srcOrd="2" destOrd="0" parTransId="{97B8CD74-AF0C-458D-A1A0-E0F445627337}" sibTransId="{A5C45A61-9A33-4174-BD67-4F5046F716CF}"/>
    <dgm:cxn modelId="{458261F8-3311-4956-BDF2-997A7F403F2A}" type="presOf" srcId="{283ED090-0950-408E-9539-F89D34625942}" destId="{E8C9CFCC-2BD9-4C95-840B-6FECCB50AF01}" srcOrd="0" destOrd="0" presId="urn:microsoft.com/office/officeart/2005/8/layout/chevron1"/>
    <dgm:cxn modelId="{72425B1B-3A3F-483D-97EC-9BBE7C35743A}" type="presOf" srcId="{D323E50B-46DD-41AC-A2EE-55B9067C3455}" destId="{8D9A0BF9-FDC1-41E0-9616-2113229E6F4F}" srcOrd="0" destOrd="0" presId="urn:microsoft.com/office/officeart/2005/8/layout/chevron1"/>
    <dgm:cxn modelId="{517552D6-C0F0-4E89-84C8-D67356479A2B}" type="presParOf" srcId="{F88C2C01-BB20-4DF6-B84E-89B714C53187}" destId="{38AC74A2-32D7-4A29-9BAA-F1D4840A508F}" srcOrd="0" destOrd="0" presId="urn:microsoft.com/office/officeart/2005/8/layout/chevron1"/>
    <dgm:cxn modelId="{6C707503-19AC-4FB1-83E0-E6C916947A4E}" type="presParOf" srcId="{F88C2C01-BB20-4DF6-B84E-89B714C53187}" destId="{7CAAD6C6-5721-451C-B9FF-55B5FE6290A0}" srcOrd="1" destOrd="0" presId="urn:microsoft.com/office/officeart/2005/8/layout/chevron1"/>
    <dgm:cxn modelId="{C4C24767-967B-4F4C-BB59-2FCED0171F1A}" type="presParOf" srcId="{F88C2C01-BB20-4DF6-B84E-89B714C53187}" destId="{D19CB5B6-1382-4ED9-AEB5-1C1F5BBD140E}" srcOrd="2" destOrd="0" presId="urn:microsoft.com/office/officeart/2005/8/layout/chevron1"/>
    <dgm:cxn modelId="{C6589491-F2EB-497B-8637-C9FC62BD687B}" type="presParOf" srcId="{F88C2C01-BB20-4DF6-B84E-89B714C53187}" destId="{D4B11F56-7B4F-47FB-93FF-747C94619B6B}" srcOrd="3" destOrd="0" presId="urn:microsoft.com/office/officeart/2005/8/layout/chevron1"/>
    <dgm:cxn modelId="{63A74D27-F1A6-4840-8A08-52DE55278721}" type="presParOf" srcId="{F88C2C01-BB20-4DF6-B84E-89B714C53187}" destId="{8D9A0BF9-FDC1-41E0-9616-2113229E6F4F}" srcOrd="4" destOrd="0" presId="urn:microsoft.com/office/officeart/2005/8/layout/chevron1"/>
    <dgm:cxn modelId="{77F97985-3DB0-4E31-8621-64C03AD36086}" type="presParOf" srcId="{F88C2C01-BB20-4DF6-B84E-89B714C53187}" destId="{81327988-E80E-452E-B3E6-BBF36A2BF0EA}" srcOrd="5" destOrd="0" presId="urn:microsoft.com/office/officeart/2005/8/layout/chevron1"/>
    <dgm:cxn modelId="{8A241855-B0B3-4D02-BDE5-3510FF8EBAC7}" type="presParOf" srcId="{F88C2C01-BB20-4DF6-B84E-89B714C53187}" destId="{EDD26D92-3BFE-40C1-AA2B-23BDD4962AE6}" srcOrd="6" destOrd="0" presId="urn:microsoft.com/office/officeart/2005/8/layout/chevron1"/>
    <dgm:cxn modelId="{C0754C5A-6A47-417F-81D1-03375982B921}" type="presParOf" srcId="{F88C2C01-BB20-4DF6-B84E-89B714C53187}" destId="{D5D109E1-1AC9-4C02-9C18-962663DA7B7C}" srcOrd="7" destOrd="0" presId="urn:microsoft.com/office/officeart/2005/8/layout/chevron1"/>
    <dgm:cxn modelId="{8D7B491F-7F4F-4A1F-A020-F739B2408FF1}" type="presParOf" srcId="{F88C2C01-BB20-4DF6-B84E-89B714C53187}" destId="{E8C9CFCC-2BD9-4C95-840B-6FECCB50AF01}" srcOrd="8" destOrd="0" presId="urn:microsoft.com/office/officeart/2005/8/layout/chevron1"/>
    <dgm:cxn modelId="{9C4C4D3D-AFF6-4D15-A511-DEC5ADAE9781}" type="presParOf" srcId="{F88C2C01-BB20-4DF6-B84E-89B714C53187}" destId="{64086F6D-E940-41A7-BD51-F7FAB88C420A}" srcOrd="9" destOrd="0" presId="urn:microsoft.com/office/officeart/2005/8/layout/chevron1"/>
    <dgm:cxn modelId="{461E21A2-49D4-43ED-B8F0-C22AA04F3599}" type="presParOf" srcId="{F88C2C01-BB20-4DF6-B84E-89B714C53187}" destId="{F9D47A5F-1066-4E3C-8D83-EA8D2BEE39F2}" srcOrd="10" destOrd="0" presId="urn:microsoft.com/office/officeart/2005/8/layout/chevron1"/>
    <dgm:cxn modelId="{C97C3328-0DC4-4ADA-8CBE-28328A9369AE}" type="presParOf" srcId="{F88C2C01-BB20-4DF6-B84E-89B714C53187}" destId="{04F31545-8F48-4E02-87AF-ED458D5A9D40}" srcOrd="11" destOrd="0" presId="urn:microsoft.com/office/officeart/2005/8/layout/chevron1"/>
    <dgm:cxn modelId="{666CC635-DC62-47AB-980C-AC4266846ABE}"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3.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FFFF00"/>
        </a:solidFill>
      </dgm:spPr>
      <dgm:t>
        <a:bodyPr/>
        <a:lstStyle/>
        <a:p>
          <a:pPr rtl="1"/>
          <a:r>
            <a:rPr lang="fa-IR" sz="1600" dirty="0" smtClean="0">
              <a:solidFill>
                <a:schemeClr val="bg1"/>
              </a:solidFill>
              <a:cs typeface="B Homa" panose="00000400000000000000" pitchFamily="2" charset="-78"/>
            </a:rPr>
            <a:t>ابعاد زیست محیطی</a:t>
          </a:r>
          <a:endParaRPr lang="fa-IR" sz="1600" dirty="0">
            <a:solidFill>
              <a:schemeClr val="bg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FD8CAD0C-7996-4478-98A6-8A2A4AEA7980}" type="presOf" srcId="{4C166959-3FAC-4593-A4F8-FFC22631BB97}" destId="{EDD26D92-3BFE-40C1-AA2B-23BDD4962AE6}" srcOrd="0" destOrd="0" presId="urn:microsoft.com/office/officeart/2005/8/layout/chevron1"/>
    <dgm:cxn modelId="{0E2B26F3-C112-4ADE-8FFD-F647533875A4}" type="presOf" srcId="{3E2C9E08-1064-450E-8C81-27BD7E34D564}" destId="{D19CB5B6-1382-4ED9-AEB5-1C1F5BBD140E}" srcOrd="0" destOrd="0" presId="urn:microsoft.com/office/officeart/2005/8/layout/chevron1"/>
    <dgm:cxn modelId="{591D10D3-F5C4-4DEA-B0D2-968C752A5F9E}" type="presOf" srcId="{DBF482B7-D0A8-4E6A-976A-ED86BE07F1FE}" destId="{E8FFA70D-1EBF-4C08-BA56-699625F6BE0B}" srcOrd="0" destOrd="0" presId="urn:microsoft.com/office/officeart/2005/8/layout/chevron1"/>
    <dgm:cxn modelId="{71EA4B59-8240-4588-B33F-8BBF4CB5F32C}" type="presOf" srcId="{73BFC8EA-B973-4E8D-A697-672521D7C805}" destId="{38AC74A2-32D7-4A29-9BAA-F1D4840A508F}"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9A435605-1966-4CD8-B82F-D8A0DC767567}" type="presOf" srcId="{D323E50B-46DD-41AC-A2EE-55B9067C3455}" destId="{8D9A0BF9-FDC1-41E0-9616-2113229E6F4F}" srcOrd="0" destOrd="0" presId="urn:microsoft.com/office/officeart/2005/8/layout/chevron1"/>
    <dgm:cxn modelId="{FE1C90DA-A0E0-483E-9CA1-12564A8CAE82}" srcId="{E4473631-69A3-416E-8226-E53A77065475}" destId="{D323E50B-46DD-41AC-A2EE-55B9067C3455}" srcOrd="2" destOrd="0" parTransId="{97B8CD74-AF0C-458D-A1A0-E0F445627337}" sibTransId="{A5C45A61-9A33-4174-BD67-4F5046F716CF}"/>
    <dgm:cxn modelId="{CEDDD10C-CF21-4F1A-B639-B0C94DCE0837}" type="presOf" srcId="{283ED090-0950-408E-9539-F89D34625942}" destId="{E8C9CFCC-2BD9-4C95-840B-6FECCB50AF01}"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B461E2CF-9CE1-40EE-A272-7C5AE51E4937}" type="presOf" srcId="{E4473631-69A3-416E-8226-E53A77065475}" destId="{F88C2C01-BB20-4DF6-B84E-89B714C53187}" srcOrd="0" destOrd="0" presId="urn:microsoft.com/office/officeart/2005/8/layout/chevron1"/>
    <dgm:cxn modelId="{FE1C4752-79F0-42FE-9B40-ACD4FDF9FD4F}" type="presOf" srcId="{005FC1F3-FCEA-44BD-9168-2940666084D9}" destId="{F9D47A5F-1066-4E3C-8D83-EA8D2BEE39F2}" srcOrd="0" destOrd="0" presId="urn:microsoft.com/office/officeart/2005/8/layout/chevron1"/>
    <dgm:cxn modelId="{4B5AA354-9136-4CBB-94EA-F3AD6B4CEFE5}" type="presParOf" srcId="{F88C2C01-BB20-4DF6-B84E-89B714C53187}" destId="{38AC74A2-32D7-4A29-9BAA-F1D4840A508F}" srcOrd="0" destOrd="0" presId="urn:microsoft.com/office/officeart/2005/8/layout/chevron1"/>
    <dgm:cxn modelId="{3B9EDC0F-2C19-4F50-97F4-EBC4F5EDF6CA}" type="presParOf" srcId="{F88C2C01-BB20-4DF6-B84E-89B714C53187}" destId="{7CAAD6C6-5721-451C-B9FF-55B5FE6290A0}" srcOrd="1" destOrd="0" presId="urn:microsoft.com/office/officeart/2005/8/layout/chevron1"/>
    <dgm:cxn modelId="{B1D97C46-059C-4981-80B5-10B05B87967E}" type="presParOf" srcId="{F88C2C01-BB20-4DF6-B84E-89B714C53187}" destId="{D19CB5B6-1382-4ED9-AEB5-1C1F5BBD140E}" srcOrd="2" destOrd="0" presId="urn:microsoft.com/office/officeart/2005/8/layout/chevron1"/>
    <dgm:cxn modelId="{453E96E5-FBF2-4159-9434-CCB7A417014A}" type="presParOf" srcId="{F88C2C01-BB20-4DF6-B84E-89B714C53187}" destId="{D4B11F56-7B4F-47FB-93FF-747C94619B6B}" srcOrd="3" destOrd="0" presId="urn:microsoft.com/office/officeart/2005/8/layout/chevron1"/>
    <dgm:cxn modelId="{71CF0EBB-5A8E-4A65-8A5C-844B2BCD0E9A}" type="presParOf" srcId="{F88C2C01-BB20-4DF6-B84E-89B714C53187}" destId="{8D9A0BF9-FDC1-41E0-9616-2113229E6F4F}" srcOrd="4" destOrd="0" presId="urn:microsoft.com/office/officeart/2005/8/layout/chevron1"/>
    <dgm:cxn modelId="{1ADF309D-1EFD-4015-A82E-6EAEC14909F2}" type="presParOf" srcId="{F88C2C01-BB20-4DF6-B84E-89B714C53187}" destId="{81327988-E80E-452E-B3E6-BBF36A2BF0EA}" srcOrd="5" destOrd="0" presId="urn:microsoft.com/office/officeart/2005/8/layout/chevron1"/>
    <dgm:cxn modelId="{B8962543-E50F-4886-97D7-97B94708EEDB}" type="presParOf" srcId="{F88C2C01-BB20-4DF6-B84E-89B714C53187}" destId="{EDD26D92-3BFE-40C1-AA2B-23BDD4962AE6}" srcOrd="6" destOrd="0" presId="urn:microsoft.com/office/officeart/2005/8/layout/chevron1"/>
    <dgm:cxn modelId="{337F1387-DE0B-4E5C-A43E-5D97B4A08289}" type="presParOf" srcId="{F88C2C01-BB20-4DF6-B84E-89B714C53187}" destId="{D5D109E1-1AC9-4C02-9C18-962663DA7B7C}" srcOrd="7" destOrd="0" presId="urn:microsoft.com/office/officeart/2005/8/layout/chevron1"/>
    <dgm:cxn modelId="{1064A96A-92DA-4F4A-9680-E669F85034F3}" type="presParOf" srcId="{F88C2C01-BB20-4DF6-B84E-89B714C53187}" destId="{E8C9CFCC-2BD9-4C95-840B-6FECCB50AF01}" srcOrd="8" destOrd="0" presId="urn:microsoft.com/office/officeart/2005/8/layout/chevron1"/>
    <dgm:cxn modelId="{9A68F627-68D3-454F-93D0-ED4B7DC850C3}" type="presParOf" srcId="{F88C2C01-BB20-4DF6-B84E-89B714C53187}" destId="{64086F6D-E940-41A7-BD51-F7FAB88C420A}" srcOrd="9" destOrd="0" presId="urn:microsoft.com/office/officeart/2005/8/layout/chevron1"/>
    <dgm:cxn modelId="{BCF0BB29-2AEB-431C-8A38-797FC847A911}" type="presParOf" srcId="{F88C2C01-BB20-4DF6-B84E-89B714C53187}" destId="{F9D47A5F-1066-4E3C-8D83-EA8D2BEE39F2}" srcOrd="10" destOrd="0" presId="urn:microsoft.com/office/officeart/2005/8/layout/chevron1"/>
    <dgm:cxn modelId="{FDAC5449-597F-41FA-93F1-0C6EBB8C0193}" type="presParOf" srcId="{F88C2C01-BB20-4DF6-B84E-89B714C53187}" destId="{04F31545-8F48-4E02-87AF-ED458D5A9D40}" srcOrd="11" destOrd="0" presId="urn:microsoft.com/office/officeart/2005/8/layout/chevron1"/>
    <dgm:cxn modelId="{0B27447B-04F5-4875-A439-C3ED445F532D}"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4.xml><?xml version="1.0" encoding="utf-8"?>
<dgm:dataModel xmlns:dgm="http://schemas.openxmlformats.org/drawingml/2006/diagram" xmlns:a="http://schemas.openxmlformats.org/drawingml/2006/main">
  <dgm:ptLst>
    <dgm:pt modelId="{89E9E158-4C51-4BA5-9196-1FB203E7070F}"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pPr rtl="1"/>
          <a:endParaRPr lang="fa-IR"/>
        </a:p>
      </dgm:t>
    </dgm:pt>
    <dgm:pt modelId="{F494E3FC-DD3E-4D93-B639-405D6E69440A}">
      <dgm:prSet phldrT="[Text]" custT="1"/>
      <dgm:spPr/>
      <dgm:t>
        <a:bodyPr/>
        <a:lstStyle/>
        <a:p>
          <a:pPr rtl="1"/>
          <a:r>
            <a:rPr lang="fa-IR" sz="1400" dirty="0" smtClean="0">
              <a:solidFill>
                <a:schemeClr val="dk1"/>
              </a:solidFill>
              <a:latin typeface="+mn-lt"/>
              <a:ea typeface="+mn-ea"/>
              <a:cs typeface="B Yekan" panose="00000400000000000000" pitchFamily="2" charset="-78"/>
            </a:rPr>
            <a:t>سازه های غیر استاندارد فراوان</a:t>
          </a:r>
          <a:endParaRPr lang="fa-IR" sz="1400" dirty="0"/>
        </a:p>
      </dgm:t>
    </dgm:pt>
    <dgm:pt modelId="{3A8A706E-AE87-45EF-98F9-A420A08244B7}" type="parTrans" cxnId="{A9A3DDA1-6685-48D7-A608-C6F7C284C8A4}">
      <dgm:prSet/>
      <dgm:spPr/>
      <dgm:t>
        <a:bodyPr/>
        <a:lstStyle/>
        <a:p>
          <a:pPr rtl="1"/>
          <a:endParaRPr lang="fa-IR"/>
        </a:p>
      </dgm:t>
    </dgm:pt>
    <dgm:pt modelId="{E6A1FDAE-A555-4FD4-ACFC-BA93502E3F6E}" type="sibTrans" cxnId="{A9A3DDA1-6685-48D7-A608-C6F7C284C8A4}">
      <dgm:prSet/>
      <dgm:spPr/>
      <dgm:t>
        <a:bodyPr/>
        <a:lstStyle/>
        <a:p>
          <a:pPr rtl="1"/>
          <a:endParaRPr lang="fa-IR"/>
        </a:p>
      </dgm:t>
    </dgm:pt>
    <dgm:pt modelId="{82DB29C9-3113-4065-9437-86D2C32A8EF2}">
      <dgm:prSet phldrT="[Text]" custT="1"/>
      <dgm:spPr/>
      <dgm:t>
        <a:bodyPr/>
        <a:lstStyle/>
        <a:p>
          <a:pPr rtl="1"/>
          <a:r>
            <a:rPr lang="fa-IR" sz="1400" dirty="0" smtClean="0">
              <a:solidFill>
                <a:schemeClr val="dk1"/>
              </a:solidFill>
              <a:latin typeface="+mn-lt"/>
              <a:ea typeface="+mn-ea"/>
              <a:cs typeface="B Yekan" panose="00000400000000000000" pitchFamily="2" charset="-78"/>
            </a:rPr>
            <a:t>قرارگرفتن روی گسل</a:t>
          </a:r>
          <a:endParaRPr lang="fa-IR" sz="1400" dirty="0"/>
        </a:p>
      </dgm:t>
    </dgm:pt>
    <dgm:pt modelId="{E5F9040D-1470-4EF3-803E-AE4C75B6CABC}" type="parTrans" cxnId="{184A3F3E-917D-443A-8F3F-4BF52395BCB2}">
      <dgm:prSet/>
      <dgm:spPr/>
      <dgm:t>
        <a:bodyPr/>
        <a:lstStyle/>
        <a:p>
          <a:pPr rtl="1"/>
          <a:endParaRPr lang="fa-IR"/>
        </a:p>
      </dgm:t>
    </dgm:pt>
    <dgm:pt modelId="{B9B0B0DA-474D-4DD8-A454-611384699B6B}" type="sibTrans" cxnId="{184A3F3E-917D-443A-8F3F-4BF52395BCB2}">
      <dgm:prSet/>
      <dgm:spPr/>
      <dgm:t>
        <a:bodyPr/>
        <a:lstStyle/>
        <a:p>
          <a:pPr rtl="1"/>
          <a:endParaRPr lang="fa-IR"/>
        </a:p>
      </dgm:t>
    </dgm:pt>
    <dgm:pt modelId="{D36085A1-B3D9-4D09-B027-3CD968CEC6CF}">
      <dgm:prSet phldrT="[Text]" custT="1"/>
      <dgm:spPr/>
      <dgm:t>
        <a:bodyPr/>
        <a:lstStyle/>
        <a:p>
          <a:pPr rtl="1"/>
          <a:r>
            <a:rPr lang="fa-IR" sz="1400" dirty="0" smtClean="0">
              <a:solidFill>
                <a:schemeClr val="dk1"/>
              </a:solidFill>
              <a:latin typeface="+mn-lt"/>
              <a:ea typeface="+mn-ea"/>
              <a:cs typeface="B Yekan" panose="00000400000000000000" pitchFamily="2" charset="-78"/>
            </a:rPr>
            <a:t>تراکم جمعیتی بالا</a:t>
          </a:r>
          <a:endParaRPr lang="fa-IR" sz="1400" dirty="0"/>
        </a:p>
      </dgm:t>
    </dgm:pt>
    <dgm:pt modelId="{34ECD8AA-9D6E-44D0-A36D-A8B370E0DE83}" type="parTrans" cxnId="{B782836F-9163-4E64-B8D1-5A3EFCBF8391}">
      <dgm:prSet/>
      <dgm:spPr/>
      <dgm:t>
        <a:bodyPr/>
        <a:lstStyle/>
        <a:p>
          <a:pPr rtl="1"/>
          <a:endParaRPr lang="fa-IR"/>
        </a:p>
      </dgm:t>
    </dgm:pt>
    <dgm:pt modelId="{15EC1ED1-34E7-46C7-937C-2BEB156C397A}" type="sibTrans" cxnId="{B782836F-9163-4E64-B8D1-5A3EFCBF8391}">
      <dgm:prSet/>
      <dgm:spPr/>
      <dgm:t>
        <a:bodyPr/>
        <a:lstStyle/>
        <a:p>
          <a:pPr rtl="1"/>
          <a:endParaRPr lang="fa-IR"/>
        </a:p>
      </dgm:t>
    </dgm:pt>
    <dgm:pt modelId="{529CE752-AC22-4B86-A8AA-BE5E7D1E9E44}" type="pres">
      <dgm:prSet presAssocID="{89E9E158-4C51-4BA5-9196-1FB203E7070F}" presName="CompostProcess" presStyleCnt="0">
        <dgm:presLayoutVars>
          <dgm:dir val="rev"/>
          <dgm:resizeHandles val="exact"/>
        </dgm:presLayoutVars>
      </dgm:prSet>
      <dgm:spPr/>
      <dgm:t>
        <a:bodyPr/>
        <a:lstStyle/>
        <a:p>
          <a:pPr rtl="1"/>
          <a:endParaRPr lang="fa-IR"/>
        </a:p>
      </dgm:t>
    </dgm:pt>
    <dgm:pt modelId="{182C7615-2075-451F-B6D9-01F50B6B4B50}" type="pres">
      <dgm:prSet presAssocID="{89E9E158-4C51-4BA5-9196-1FB203E7070F}" presName="arrow" presStyleLbl="bgShp" presStyleIdx="0" presStyleCnt="1"/>
      <dgm:spPr/>
    </dgm:pt>
    <dgm:pt modelId="{324DF23F-B3C4-4C95-9518-692F13E47DDB}" type="pres">
      <dgm:prSet presAssocID="{89E9E158-4C51-4BA5-9196-1FB203E7070F}" presName="linearProcess" presStyleCnt="0"/>
      <dgm:spPr/>
    </dgm:pt>
    <dgm:pt modelId="{C3BAA1BD-C47A-4F61-A43D-D9B911B04638}" type="pres">
      <dgm:prSet presAssocID="{F494E3FC-DD3E-4D93-B639-405D6E69440A}" presName="textNode" presStyleLbl="node1" presStyleIdx="0" presStyleCnt="3">
        <dgm:presLayoutVars>
          <dgm:bulletEnabled val="1"/>
        </dgm:presLayoutVars>
      </dgm:prSet>
      <dgm:spPr/>
      <dgm:t>
        <a:bodyPr/>
        <a:lstStyle/>
        <a:p>
          <a:pPr rtl="1"/>
          <a:endParaRPr lang="fa-IR"/>
        </a:p>
      </dgm:t>
    </dgm:pt>
    <dgm:pt modelId="{54D61103-35C2-4B13-A1A6-28812E17C651}" type="pres">
      <dgm:prSet presAssocID="{E6A1FDAE-A555-4FD4-ACFC-BA93502E3F6E}" presName="sibTrans" presStyleCnt="0"/>
      <dgm:spPr/>
    </dgm:pt>
    <dgm:pt modelId="{66B65CD4-60C4-4681-80F8-637C40EEB51A}" type="pres">
      <dgm:prSet presAssocID="{82DB29C9-3113-4065-9437-86D2C32A8EF2}" presName="textNode" presStyleLbl="node1" presStyleIdx="1" presStyleCnt="3">
        <dgm:presLayoutVars>
          <dgm:bulletEnabled val="1"/>
        </dgm:presLayoutVars>
      </dgm:prSet>
      <dgm:spPr/>
      <dgm:t>
        <a:bodyPr/>
        <a:lstStyle/>
        <a:p>
          <a:pPr rtl="1"/>
          <a:endParaRPr lang="fa-IR"/>
        </a:p>
      </dgm:t>
    </dgm:pt>
    <dgm:pt modelId="{605FDC6D-2632-423E-9442-9B55B70F929A}" type="pres">
      <dgm:prSet presAssocID="{B9B0B0DA-474D-4DD8-A454-611384699B6B}" presName="sibTrans" presStyleCnt="0"/>
      <dgm:spPr/>
    </dgm:pt>
    <dgm:pt modelId="{62C94F32-565B-46B3-B7BF-AF0988C242AC}" type="pres">
      <dgm:prSet presAssocID="{D36085A1-B3D9-4D09-B027-3CD968CEC6CF}" presName="textNode" presStyleLbl="node1" presStyleIdx="2" presStyleCnt="3">
        <dgm:presLayoutVars>
          <dgm:bulletEnabled val="1"/>
        </dgm:presLayoutVars>
      </dgm:prSet>
      <dgm:spPr/>
      <dgm:t>
        <a:bodyPr/>
        <a:lstStyle/>
        <a:p>
          <a:pPr rtl="1"/>
          <a:endParaRPr lang="fa-IR"/>
        </a:p>
      </dgm:t>
    </dgm:pt>
  </dgm:ptLst>
  <dgm:cxnLst>
    <dgm:cxn modelId="{ABE26518-B76A-4B04-8671-1D82683CF993}" type="presOf" srcId="{F494E3FC-DD3E-4D93-B639-405D6E69440A}" destId="{C3BAA1BD-C47A-4F61-A43D-D9B911B04638}" srcOrd="0" destOrd="0" presId="urn:microsoft.com/office/officeart/2005/8/layout/hProcess9"/>
    <dgm:cxn modelId="{C36965DE-ED9C-4642-98DF-F2B2D00929EE}" type="presOf" srcId="{D36085A1-B3D9-4D09-B027-3CD968CEC6CF}" destId="{62C94F32-565B-46B3-B7BF-AF0988C242AC}" srcOrd="0" destOrd="0" presId="urn:microsoft.com/office/officeart/2005/8/layout/hProcess9"/>
    <dgm:cxn modelId="{A9A3DDA1-6685-48D7-A608-C6F7C284C8A4}" srcId="{89E9E158-4C51-4BA5-9196-1FB203E7070F}" destId="{F494E3FC-DD3E-4D93-B639-405D6E69440A}" srcOrd="0" destOrd="0" parTransId="{3A8A706E-AE87-45EF-98F9-A420A08244B7}" sibTransId="{E6A1FDAE-A555-4FD4-ACFC-BA93502E3F6E}"/>
    <dgm:cxn modelId="{B782836F-9163-4E64-B8D1-5A3EFCBF8391}" srcId="{89E9E158-4C51-4BA5-9196-1FB203E7070F}" destId="{D36085A1-B3D9-4D09-B027-3CD968CEC6CF}" srcOrd="2" destOrd="0" parTransId="{34ECD8AA-9D6E-44D0-A36D-A8B370E0DE83}" sibTransId="{15EC1ED1-34E7-46C7-937C-2BEB156C397A}"/>
    <dgm:cxn modelId="{184A3F3E-917D-443A-8F3F-4BF52395BCB2}" srcId="{89E9E158-4C51-4BA5-9196-1FB203E7070F}" destId="{82DB29C9-3113-4065-9437-86D2C32A8EF2}" srcOrd="1" destOrd="0" parTransId="{E5F9040D-1470-4EF3-803E-AE4C75B6CABC}" sibTransId="{B9B0B0DA-474D-4DD8-A454-611384699B6B}"/>
    <dgm:cxn modelId="{2ADEC186-5689-4B1B-9CAC-6B6C52F4B370}" type="presOf" srcId="{82DB29C9-3113-4065-9437-86D2C32A8EF2}" destId="{66B65CD4-60C4-4681-80F8-637C40EEB51A}" srcOrd="0" destOrd="0" presId="urn:microsoft.com/office/officeart/2005/8/layout/hProcess9"/>
    <dgm:cxn modelId="{2628AFEF-CA76-435B-BDA1-916151A10046}" type="presOf" srcId="{89E9E158-4C51-4BA5-9196-1FB203E7070F}" destId="{529CE752-AC22-4B86-A8AA-BE5E7D1E9E44}" srcOrd="0" destOrd="0" presId="urn:microsoft.com/office/officeart/2005/8/layout/hProcess9"/>
    <dgm:cxn modelId="{EA2703EF-DDEC-4F28-BEB4-883361D9B38E}" type="presParOf" srcId="{529CE752-AC22-4B86-A8AA-BE5E7D1E9E44}" destId="{182C7615-2075-451F-B6D9-01F50B6B4B50}" srcOrd="0" destOrd="0" presId="urn:microsoft.com/office/officeart/2005/8/layout/hProcess9"/>
    <dgm:cxn modelId="{F143F91C-B2ED-4447-A317-8BC3D745ABC6}" type="presParOf" srcId="{529CE752-AC22-4B86-A8AA-BE5E7D1E9E44}" destId="{324DF23F-B3C4-4C95-9518-692F13E47DDB}" srcOrd="1" destOrd="0" presId="urn:microsoft.com/office/officeart/2005/8/layout/hProcess9"/>
    <dgm:cxn modelId="{F97689F8-3872-43FD-81B4-362E356B7986}" type="presParOf" srcId="{324DF23F-B3C4-4C95-9518-692F13E47DDB}" destId="{C3BAA1BD-C47A-4F61-A43D-D9B911B04638}" srcOrd="0" destOrd="0" presId="urn:microsoft.com/office/officeart/2005/8/layout/hProcess9"/>
    <dgm:cxn modelId="{BCFD0DC0-23C9-4776-830A-D596345D8324}" type="presParOf" srcId="{324DF23F-B3C4-4C95-9518-692F13E47DDB}" destId="{54D61103-35C2-4B13-A1A6-28812E17C651}" srcOrd="1" destOrd="0" presId="urn:microsoft.com/office/officeart/2005/8/layout/hProcess9"/>
    <dgm:cxn modelId="{43B7E31F-2500-4685-A4DF-2D721F549B5C}" type="presParOf" srcId="{324DF23F-B3C4-4C95-9518-692F13E47DDB}" destId="{66B65CD4-60C4-4681-80F8-637C40EEB51A}" srcOrd="2" destOrd="0" presId="urn:microsoft.com/office/officeart/2005/8/layout/hProcess9"/>
    <dgm:cxn modelId="{1B905A74-163D-4D5A-B95D-474CB782FE5F}" type="presParOf" srcId="{324DF23F-B3C4-4C95-9518-692F13E47DDB}" destId="{605FDC6D-2632-423E-9442-9B55B70F929A}" srcOrd="3" destOrd="0" presId="urn:microsoft.com/office/officeart/2005/8/layout/hProcess9"/>
    <dgm:cxn modelId="{370E3F5D-631B-4DAA-A1A2-062164D05E84}" type="presParOf" srcId="{324DF23F-B3C4-4C95-9518-692F13E47DDB}" destId="{62C94F32-565B-46B3-B7BF-AF0988C242A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FFFF00"/>
        </a:solidFill>
      </dgm:spPr>
      <dgm:t>
        <a:bodyPr/>
        <a:lstStyle/>
        <a:p>
          <a:pPr rtl="1"/>
          <a:r>
            <a:rPr lang="fa-IR" sz="1600" dirty="0" smtClean="0">
              <a:solidFill>
                <a:schemeClr val="bg1"/>
              </a:solidFill>
              <a:cs typeface="B Homa" panose="00000400000000000000" pitchFamily="2" charset="-78"/>
            </a:rPr>
            <a:t>ابعاد زیست محیطی</a:t>
          </a:r>
          <a:endParaRPr lang="fa-IR" sz="1600" dirty="0">
            <a:solidFill>
              <a:schemeClr val="bg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B440BA08-DAFA-4279-9AE6-416C12D7467D}" type="presOf" srcId="{3E2C9E08-1064-450E-8C81-27BD7E34D564}" destId="{D19CB5B6-1382-4ED9-AEB5-1C1F5BBD140E}"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5AD83ECA-2FCF-4B21-A3BD-7C2725A8C343}" type="presOf" srcId="{005FC1F3-FCEA-44BD-9168-2940666084D9}" destId="{F9D47A5F-1066-4E3C-8D83-EA8D2BEE39F2}" srcOrd="0" destOrd="0" presId="urn:microsoft.com/office/officeart/2005/8/layout/chevron1"/>
    <dgm:cxn modelId="{09684ACA-8661-4F9A-848F-257AF741A5D4}" type="presOf" srcId="{4C166959-3FAC-4593-A4F8-FFC22631BB97}" destId="{EDD26D92-3BFE-40C1-AA2B-23BDD4962AE6}" srcOrd="0" destOrd="0" presId="urn:microsoft.com/office/officeart/2005/8/layout/chevron1"/>
    <dgm:cxn modelId="{3E817D1E-BE2C-4C83-88D8-3AC5B51C8931}" type="presOf" srcId="{E4473631-69A3-416E-8226-E53A77065475}" destId="{F88C2C01-BB20-4DF6-B84E-89B714C53187}"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82BF5957-A08D-4A3F-9637-E204523F4191}" type="presOf" srcId="{283ED090-0950-408E-9539-F89D34625942}" destId="{E8C9CFCC-2BD9-4C95-840B-6FECCB50AF01}"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B5D94DA8-8343-496B-B54B-E7755E151248}" srcId="{E4473631-69A3-416E-8226-E53A77065475}" destId="{3E2C9E08-1064-450E-8C81-27BD7E34D564}" srcOrd="1" destOrd="0" parTransId="{299D0F7C-5416-47CA-81E4-0A7A909A52A2}" sibTransId="{710A703A-EA3C-4AE3-A514-2AADDDD68D85}"/>
    <dgm:cxn modelId="{1847E63E-7E50-4FFA-AE41-95E61C81FFC8}" type="presOf" srcId="{D323E50B-46DD-41AC-A2EE-55B9067C3455}" destId="{8D9A0BF9-FDC1-41E0-9616-2113229E6F4F}" srcOrd="0" destOrd="0" presId="urn:microsoft.com/office/officeart/2005/8/layout/chevron1"/>
    <dgm:cxn modelId="{F14BBC16-6374-4309-A9F2-7CD2B60C5BA1}" type="presOf" srcId="{DBF482B7-D0A8-4E6A-976A-ED86BE07F1FE}" destId="{E8FFA70D-1EBF-4C08-BA56-699625F6BE0B}" srcOrd="0" destOrd="0" presId="urn:microsoft.com/office/officeart/2005/8/layout/chevron1"/>
    <dgm:cxn modelId="{7466E219-DB09-4F4C-864A-C8A083537AD5}" type="presOf" srcId="{73BFC8EA-B973-4E8D-A697-672521D7C805}" destId="{38AC74A2-32D7-4A29-9BAA-F1D4840A508F}" srcOrd="0" destOrd="0" presId="urn:microsoft.com/office/officeart/2005/8/layout/chevron1"/>
    <dgm:cxn modelId="{66D004A7-CA50-4437-AC7B-A9EF0F4AFAF9}" type="presParOf" srcId="{F88C2C01-BB20-4DF6-B84E-89B714C53187}" destId="{38AC74A2-32D7-4A29-9BAA-F1D4840A508F}" srcOrd="0" destOrd="0" presId="urn:microsoft.com/office/officeart/2005/8/layout/chevron1"/>
    <dgm:cxn modelId="{14B758C6-2B3C-45F3-865A-E79FC4CAE2C4}" type="presParOf" srcId="{F88C2C01-BB20-4DF6-B84E-89B714C53187}" destId="{7CAAD6C6-5721-451C-B9FF-55B5FE6290A0}" srcOrd="1" destOrd="0" presId="urn:microsoft.com/office/officeart/2005/8/layout/chevron1"/>
    <dgm:cxn modelId="{FA1DD147-8514-47CA-B682-716897472C4F}" type="presParOf" srcId="{F88C2C01-BB20-4DF6-B84E-89B714C53187}" destId="{D19CB5B6-1382-4ED9-AEB5-1C1F5BBD140E}" srcOrd="2" destOrd="0" presId="urn:microsoft.com/office/officeart/2005/8/layout/chevron1"/>
    <dgm:cxn modelId="{7722B040-42FF-46CD-84F2-CF5C3CA9BAB7}" type="presParOf" srcId="{F88C2C01-BB20-4DF6-B84E-89B714C53187}" destId="{D4B11F56-7B4F-47FB-93FF-747C94619B6B}" srcOrd="3" destOrd="0" presId="urn:microsoft.com/office/officeart/2005/8/layout/chevron1"/>
    <dgm:cxn modelId="{180534D8-C033-4BFD-BDE9-91942CAF51FB}" type="presParOf" srcId="{F88C2C01-BB20-4DF6-B84E-89B714C53187}" destId="{8D9A0BF9-FDC1-41E0-9616-2113229E6F4F}" srcOrd="4" destOrd="0" presId="urn:microsoft.com/office/officeart/2005/8/layout/chevron1"/>
    <dgm:cxn modelId="{AA3521D8-3185-42C0-A4FE-C9B513EB2BEA}" type="presParOf" srcId="{F88C2C01-BB20-4DF6-B84E-89B714C53187}" destId="{81327988-E80E-452E-B3E6-BBF36A2BF0EA}" srcOrd="5" destOrd="0" presId="urn:microsoft.com/office/officeart/2005/8/layout/chevron1"/>
    <dgm:cxn modelId="{0378B6CB-4B9C-48D9-B692-077BACFA70BF}" type="presParOf" srcId="{F88C2C01-BB20-4DF6-B84E-89B714C53187}" destId="{EDD26D92-3BFE-40C1-AA2B-23BDD4962AE6}" srcOrd="6" destOrd="0" presId="urn:microsoft.com/office/officeart/2005/8/layout/chevron1"/>
    <dgm:cxn modelId="{832CE965-17B7-47F4-A05F-E4F1D65788F4}" type="presParOf" srcId="{F88C2C01-BB20-4DF6-B84E-89B714C53187}" destId="{D5D109E1-1AC9-4C02-9C18-962663DA7B7C}" srcOrd="7" destOrd="0" presId="urn:microsoft.com/office/officeart/2005/8/layout/chevron1"/>
    <dgm:cxn modelId="{1DD4C47D-D0EF-4F1A-8A88-AA517F85E1FC}" type="presParOf" srcId="{F88C2C01-BB20-4DF6-B84E-89B714C53187}" destId="{E8C9CFCC-2BD9-4C95-840B-6FECCB50AF01}" srcOrd="8" destOrd="0" presId="urn:microsoft.com/office/officeart/2005/8/layout/chevron1"/>
    <dgm:cxn modelId="{99BE15CD-6B6A-458E-B420-AF5AC30D3189}" type="presParOf" srcId="{F88C2C01-BB20-4DF6-B84E-89B714C53187}" destId="{64086F6D-E940-41A7-BD51-F7FAB88C420A}" srcOrd="9" destOrd="0" presId="urn:microsoft.com/office/officeart/2005/8/layout/chevron1"/>
    <dgm:cxn modelId="{741753D6-8493-41B5-9E2F-3B5E81FA1912}" type="presParOf" srcId="{F88C2C01-BB20-4DF6-B84E-89B714C53187}" destId="{F9D47A5F-1066-4E3C-8D83-EA8D2BEE39F2}" srcOrd="10" destOrd="0" presId="urn:microsoft.com/office/officeart/2005/8/layout/chevron1"/>
    <dgm:cxn modelId="{F9B71A9E-077D-4BED-8F28-FC4B092388E7}" type="presParOf" srcId="{F88C2C01-BB20-4DF6-B84E-89B714C53187}" destId="{04F31545-8F48-4E02-87AF-ED458D5A9D40}" srcOrd="11" destOrd="0" presId="urn:microsoft.com/office/officeart/2005/8/layout/chevron1"/>
    <dgm:cxn modelId="{B4F84F94-3D7D-4010-AA1C-8B6389047D23}"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26.xml><?xml version="1.0" encoding="utf-8"?>
<dgm:dataModel xmlns:dgm="http://schemas.openxmlformats.org/drawingml/2006/diagram" xmlns:a="http://schemas.openxmlformats.org/drawingml/2006/main">
  <dgm:ptLst>
    <dgm:pt modelId="{954BFC04-EB63-426B-AC40-A04A086BC2E7}" type="doc">
      <dgm:prSet loTypeId="urn:microsoft.com/office/officeart/2005/8/layout/process4" loCatId="process" qsTypeId="urn:microsoft.com/office/officeart/2005/8/quickstyle/simple5" qsCatId="simple" csTypeId="urn:microsoft.com/office/officeart/2005/8/colors/accent1_2" csCatId="accent1" phldr="1"/>
      <dgm:spPr/>
      <dgm:t>
        <a:bodyPr/>
        <a:lstStyle/>
        <a:p>
          <a:pPr rtl="1"/>
          <a:endParaRPr lang="fa-IR"/>
        </a:p>
      </dgm:t>
    </dgm:pt>
    <dgm:pt modelId="{EACD9E24-8E36-489C-8F87-D4BE73E78935}">
      <dgm:prSet phldrT="[Text]" custT="1"/>
      <dgm:spPr/>
      <dgm:t>
        <a:bodyPr/>
        <a:lstStyle/>
        <a:p>
          <a:pPr algn="ctr" rtl="1"/>
          <a:r>
            <a:rPr lang="fa-IR" sz="1400" b="1" dirty="0" smtClean="0">
              <a:cs typeface="B Yekan" panose="00000400000000000000" pitchFamily="2" charset="-78"/>
            </a:rPr>
            <a:t>بهبودسیستم حمل ونقل</a:t>
          </a:r>
          <a:endParaRPr lang="fa-IR" sz="1400" b="1" dirty="0">
            <a:cs typeface="B Yekan" panose="00000400000000000000" pitchFamily="2" charset="-78"/>
          </a:endParaRPr>
        </a:p>
      </dgm:t>
    </dgm:pt>
    <dgm:pt modelId="{DEA99273-40F8-4E88-B752-73EFB9BCD50B}" type="parTrans" cxnId="{CA80134E-B237-4191-BB57-4AA585283B68}">
      <dgm:prSet/>
      <dgm:spPr/>
      <dgm:t>
        <a:bodyPr/>
        <a:lstStyle/>
        <a:p>
          <a:pPr rtl="1"/>
          <a:endParaRPr lang="fa-IR"/>
        </a:p>
      </dgm:t>
    </dgm:pt>
    <dgm:pt modelId="{7384B586-AD41-47FD-8E82-282D7A2CE394}" type="sibTrans" cxnId="{CA80134E-B237-4191-BB57-4AA585283B68}">
      <dgm:prSet/>
      <dgm:spPr/>
      <dgm:t>
        <a:bodyPr/>
        <a:lstStyle/>
        <a:p>
          <a:pPr rtl="1"/>
          <a:endParaRPr lang="fa-IR"/>
        </a:p>
      </dgm:t>
    </dgm:pt>
    <dgm:pt modelId="{AFC0B9C5-91F5-45F6-ABDF-E8409C355CEA}">
      <dgm:prSet phldrT="[Text]" custT="1"/>
      <dgm:spPr/>
      <dgm:t>
        <a:bodyPr/>
        <a:lstStyle/>
        <a:p>
          <a:pPr algn="ctr" rtl="1"/>
          <a:r>
            <a:rPr lang="fa-IR" sz="1400" b="0" dirty="0" smtClean="0">
              <a:cs typeface="B Yekan" panose="00000400000000000000" pitchFamily="2" charset="-78"/>
            </a:rPr>
            <a:t>اصلاح یارانه حامل های انرژی </a:t>
          </a:r>
          <a:endParaRPr lang="fa-IR" sz="1400" b="0" dirty="0">
            <a:cs typeface="B Yekan" panose="00000400000000000000" pitchFamily="2" charset="-78"/>
          </a:endParaRPr>
        </a:p>
      </dgm:t>
    </dgm:pt>
    <dgm:pt modelId="{17C3B901-8DA2-4631-BA33-7303F2F01E39}" type="parTrans" cxnId="{8DD1FDA8-BBFD-4D59-BE2A-1DAACD01506B}">
      <dgm:prSet/>
      <dgm:spPr/>
      <dgm:t>
        <a:bodyPr/>
        <a:lstStyle/>
        <a:p>
          <a:pPr rtl="1"/>
          <a:endParaRPr lang="fa-IR"/>
        </a:p>
      </dgm:t>
    </dgm:pt>
    <dgm:pt modelId="{2EDED817-2E60-4A7E-ADA7-CA7D107DBF4F}" type="sibTrans" cxnId="{8DD1FDA8-BBFD-4D59-BE2A-1DAACD01506B}">
      <dgm:prSet/>
      <dgm:spPr/>
      <dgm:t>
        <a:bodyPr/>
        <a:lstStyle/>
        <a:p>
          <a:pPr rtl="1"/>
          <a:endParaRPr lang="fa-IR"/>
        </a:p>
      </dgm:t>
    </dgm:pt>
    <dgm:pt modelId="{EA5C4F01-5B4A-4A27-83EA-0A1F0AFB2BE5}">
      <dgm:prSet phldrT="[Text]" custT="1"/>
      <dgm:spPr/>
      <dgm:t>
        <a:bodyPr/>
        <a:lstStyle/>
        <a:p>
          <a:pPr algn="ctr" rtl="1"/>
          <a:r>
            <a:rPr lang="fa-IR" sz="1400" b="1" dirty="0" smtClean="0">
              <a:cs typeface="B Yekan" panose="00000400000000000000" pitchFamily="2" charset="-78"/>
            </a:rPr>
            <a:t>سهمیه بندی سوخت</a:t>
          </a:r>
          <a:endParaRPr lang="fa-IR" sz="1400" b="1" dirty="0">
            <a:cs typeface="B Yekan" panose="00000400000000000000" pitchFamily="2" charset="-78"/>
          </a:endParaRPr>
        </a:p>
      </dgm:t>
    </dgm:pt>
    <dgm:pt modelId="{87FCF061-9A30-4689-B009-59542F99CBEC}" type="parTrans" cxnId="{C5403B93-A6DC-48F5-A3C0-80728E588D85}">
      <dgm:prSet/>
      <dgm:spPr/>
      <dgm:t>
        <a:bodyPr/>
        <a:lstStyle/>
        <a:p>
          <a:pPr rtl="1"/>
          <a:endParaRPr lang="fa-IR"/>
        </a:p>
      </dgm:t>
    </dgm:pt>
    <dgm:pt modelId="{E97B0A32-732E-4A62-9528-CD0B1D0023E3}" type="sibTrans" cxnId="{C5403B93-A6DC-48F5-A3C0-80728E588D85}">
      <dgm:prSet/>
      <dgm:spPr/>
      <dgm:t>
        <a:bodyPr/>
        <a:lstStyle/>
        <a:p>
          <a:pPr rtl="1"/>
          <a:endParaRPr lang="fa-IR"/>
        </a:p>
      </dgm:t>
    </dgm:pt>
    <dgm:pt modelId="{7EF5857F-2AF3-416A-8FD3-452A2D413AF0}">
      <dgm:prSet phldrT="[Text]" custT="1"/>
      <dgm:spPr/>
      <dgm:t>
        <a:bodyPr/>
        <a:lstStyle/>
        <a:p>
          <a:pPr algn="ctr" rtl="1"/>
          <a:r>
            <a:rPr lang="fa-IR" sz="1400" b="0" dirty="0" smtClean="0">
              <a:cs typeface="B Yekan" panose="00000400000000000000" pitchFamily="2" charset="-78"/>
            </a:rPr>
            <a:t>تصویب طرح معاینه فنی خودروها</a:t>
          </a:r>
          <a:endParaRPr lang="fa-IR" sz="1400" b="0" dirty="0">
            <a:cs typeface="B Yekan" panose="00000400000000000000" pitchFamily="2" charset="-78"/>
          </a:endParaRPr>
        </a:p>
      </dgm:t>
    </dgm:pt>
    <dgm:pt modelId="{D7CF62CF-57F1-442E-8400-9F9B8F967730}" type="parTrans" cxnId="{505DA87A-3897-4408-AF17-31DFCC03842F}">
      <dgm:prSet/>
      <dgm:spPr/>
      <dgm:t>
        <a:bodyPr/>
        <a:lstStyle/>
        <a:p>
          <a:pPr rtl="1"/>
          <a:endParaRPr lang="fa-IR"/>
        </a:p>
      </dgm:t>
    </dgm:pt>
    <dgm:pt modelId="{253FA2B9-34FF-418C-B6F6-CFBE8F1E5C9A}" type="sibTrans" cxnId="{505DA87A-3897-4408-AF17-31DFCC03842F}">
      <dgm:prSet/>
      <dgm:spPr/>
      <dgm:t>
        <a:bodyPr/>
        <a:lstStyle/>
        <a:p>
          <a:pPr rtl="1"/>
          <a:endParaRPr lang="fa-IR"/>
        </a:p>
      </dgm:t>
    </dgm:pt>
    <dgm:pt modelId="{B9C051C8-278F-4E8D-B8AF-2CDF44FC8114}">
      <dgm:prSet custT="1"/>
      <dgm:spPr/>
      <dgm:t>
        <a:bodyPr/>
        <a:lstStyle/>
        <a:p>
          <a:pPr algn="ctr" rtl="1"/>
          <a:r>
            <a:rPr lang="fa-IR" sz="1400" b="1" dirty="0" smtClean="0">
              <a:cs typeface="B Yekan" panose="00000400000000000000" pitchFamily="2" charset="-78"/>
            </a:rPr>
            <a:t>راهکارهای کاهش آلوگی هوا </a:t>
          </a:r>
          <a:endParaRPr lang="fa-IR" sz="1400" b="1" dirty="0">
            <a:cs typeface="B Yekan" panose="00000400000000000000" pitchFamily="2" charset="-78"/>
          </a:endParaRPr>
        </a:p>
      </dgm:t>
    </dgm:pt>
    <dgm:pt modelId="{E693C1E3-ED4A-44FB-9F87-5259927B7A16}" type="parTrans" cxnId="{1B42FC48-4F53-4115-B2F5-B25CCA088D07}">
      <dgm:prSet/>
      <dgm:spPr/>
      <dgm:t>
        <a:bodyPr/>
        <a:lstStyle/>
        <a:p>
          <a:pPr rtl="1"/>
          <a:endParaRPr lang="fa-IR"/>
        </a:p>
      </dgm:t>
    </dgm:pt>
    <dgm:pt modelId="{75A7D199-8396-4E42-9831-6BF78E09DC57}" type="sibTrans" cxnId="{1B42FC48-4F53-4115-B2F5-B25CCA088D07}">
      <dgm:prSet/>
      <dgm:spPr/>
      <dgm:t>
        <a:bodyPr/>
        <a:lstStyle/>
        <a:p>
          <a:pPr rtl="1"/>
          <a:endParaRPr lang="fa-IR"/>
        </a:p>
      </dgm:t>
    </dgm:pt>
    <dgm:pt modelId="{2320E7EB-C117-4683-98ED-FD36B5088C3C}" type="pres">
      <dgm:prSet presAssocID="{954BFC04-EB63-426B-AC40-A04A086BC2E7}" presName="Name0" presStyleCnt="0">
        <dgm:presLayoutVars>
          <dgm:dir/>
          <dgm:animLvl val="lvl"/>
          <dgm:resizeHandles val="exact"/>
        </dgm:presLayoutVars>
      </dgm:prSet>
      <dgm:spPr/>
      <dgm:t>
        <a:bodyPr/>
        <a:lstStyle/>
        <a:p>
          <a:pPr rtl="1"/>
          <a:endParaRPr lang="fa-IR"/>
        </a:p>
      </dgm:t>
    </dgm:pt>
    <dgm:pt modelId="{2E669B12-05D8-4394-B490-FEE9A87CFABE}" type="pres">
      <dgm:prSet presAssocID="{EA5C4F01-5B4A-4A27-83EA-0A1F0AFB2BE5}" presName="boxAndChildren" presStyleCnt="0"/>
      <dgm:spPr/>
    </dgm:pt>
    <dgm:pt modelId="{BFE58D7C-A456-4869-9D88-AA20AD912A73}" type="pres">
      <dgm:prSet presAssocID="{EA5C4F01-5B4A-4A27-83EA-0A1F0AFB2BE5}" presName="parentTextBox" presStyleLbl="node1" presStyleIdx="0" presStyleCnt="3"/>
      <dgm:spPr/>
      <dgm:t>
        <a:bodyPr/>
        <a:lstStyle/>
        <a:p>
          <a:pPr rtl="1"/>
          <a:endParaRPr lang="fa-IR"/>
        </a:p>
      </dgm:t>
    </dgm:pt>
    <dgm:pt modelId="{66D15FFE-65C5-4B39-87F9-BFE8E940C30E}" type="pres">
      <dgm:prSet presAssocID="{EA5C4F01-5B4A-4A27-83EA-0A1F0AFB2BE5}" presName="entireBox" presStyleLbl="node1" presStyleIdx="0" presStyleCnt="3"/>
      <dgm:spPr/>
      <dgm:t>
        <a:bodyPr/>
        <a:lstStyle/>
        <a:p>
          <a:pPr rtl="1"/>
          <a:endParaRPr lang="fa-IR"/>
        </a:p>
      </dgm:t>
    </dgm:pt>
    <dgm:pt modelId="{58F20366-6ED8-4408-A60E-19FB85968624}" type="pres">
      <dgm:prSet presAssocID="{EA5C4F01-5B4A-4A27-83EA-0A1F0AFB2BE5}" presName="descendantBox" presStyleCnt="0"/>
      <dgm:spPr/>
    </dgm:pt>
    <dgm:pt modelId="{68F2817E-FAD0-416A-AC30-FE352BE40233}" type="pres">
      <dgm:prSet presAssocID="{7EF5857F-2AF3-416A-8FD3-452A2D413AF0}" presName="childTextBox" presStyleLbl="fgAccFollowNode1" presStyleIdx="0" presStyleCnt="2">
        <dgm:presLayoutVars>
          <dgm:bulletEnabled val="1"/>
        </dgm:presLayoutVars>
      </dgm:prSet>
      <dgm:spPr/>
      <dgm:t>
        <a:bodyPr/>
        <a:lstStyle/>
        <a:p>
          <a:pPr rtl="1"/>
          <a:endParaRPr lang="fa-IR"/>
        </a:p>
      </dgm:t>
    </dgm:pt>
    <dgm:pt modelId="{8072276D-3B85-4B6C-AD97-3809E114F4BE}" type="pres">
      <dgm:prSet presAssocID="{75A7D199-8396-4E42-9831-6BF78E09DC57}" presName="sp" presStyleCnt="0"/>
      <dgm:spPr/>
    </dgm:pt>
    <dgm:pt modelId="{025C88C0-348E-41DF-BBD0-7E6F5225DF1A}" type="pres">
      <dgm:prSet presAssocID="{B9C051C8-278F-4E8D-B8AF-2CDF44FC8114}" presName="arrowAndChildren" presStyleCnt="0"/>
      <dgm:spPr/>
    </dgm:pt>
    <dgm:pt modelId="{D8557ECB-0ED2-4C95-87B0-A717F443E94A}" type="pres">
      <dgm:prSet presAssocID="{B9C051C8-278F-4E8D-B8AF-2CDF44FC8114}" presName="parentTextArrow" presStyleLbl="node1" presStyleIdx="1" presStyleCnt="3"/>
      <dgm:spPr/>
      <dgm:t>
        <a:bodyPr/>
        <a:lstStyle/>
        <a:p>
          <a:pPr rtl="1"/>
          <a:endParaRPr lang="fa-IR"/>
        </a:p>
      </dgm:t>
    </dgm:pt>
    <dgm:pt modelId="{0871D9E9-81F6-43CE-B2B1-A2AB879BFFB3}" type="pres">
      <dgm:prSet presAssocID="{7384B586-AD41-47FD-8E82-282D7A2CE394}" presName="sp" presStyleCnt="0"/>
      <dgm:spPr/>
    </dgm:pt>
    <dgm:pt modelId="{C176FE4E-4E45-4152-A71E-AC7909278D69}" type="pres">
      <dgm:prSet presAssocID="{EACD9E24-8E36-489C-8F87-D4BE73E78935}" presName="arrowAndChildren" presStyleCnt="0"/>
      <dgm:spPr/>
    </dgm:pt>
    <dgm:pt modelId="{E76E847F-996B-4B18-BA9B-3B2129B6E261}" type="pres">
      <dgm:prSet presAssocID="{EACD9E24-8E36-489C-8F87-D4BE73E78935}" presName="parentTextArrow" presStyleLbl="node1" presStyleIdx="1" presStyleCnt="3"/>
      <dgm:spPr/>
      <dgm:t>
        <a:bodyPr/>
        <a:lstStyle/>
        <a:p>
          <a:pPr rtl="1"/>
          <a:endParaRPr lang="fa-IR"/>
        </a:p>
      </dgm:t>
    </dgm:pt>
    <dgm:pt modelId="{85129A3E-40C7-4882-8F63-3D36DE9781EB}" type="pres">
      <dgm:prSet presAssocID="{EACD9E24-8E36-489C-8F87-D4BE73E78935}" presName="arrow" presStyleLbl="node1" presStyleIdx="2" presStyleCnt="3" custLinFactNeighborX="0" custLinFactNeighborY="-16920"/>
      <dgm:spPr/>
      <dgm:t>
        <a:bodyPr/>
        <a:lstStyle/>
        <a:p>
          <a:pPr rtl="1"/>
          <a:endParaRPr lang="fa-IR"/>
        </a:p>
      </dgm:t>
    </dgm:pt>
    <dgm:pt modelId="{B1B4975B-DD5E-4DC5-96F0-90C27F5304C8}" type="pres">
      <dgm:prSet presAssocID="{EACD9E24-8E36-489C-8F87-D4BE73E78935}" presName="descendantArrow" presStyleCnt="0"/>
      <dgm:spPr/>
    </dgm:pt>
    <dgm:pt modelId="{6F2404C6-6685-4B09-BB79-3CE6E5481F52}" type="pres">
      <dgm:prSet presAssocID="{AFC0B9C5-91F5-45F6-ABDF-E8409C355CEA}" presName="childTextArrow" presStyleLbl="fgAccFollowNode1" presStyleIdx="1" presStyleCnt="2">
        <dgm:presLayoutVars>
          <dgm:bulletEnabled val="1"/>
        </dgm:presLayoutVars>
      </dgm:prSet>
      <dgm:spPr/>
      <dgm:t>
        <a:bodyPr/>
        <a:lstStyle/>
        <a:p>
          <a:pPr rtl="1"/>
          <a:endParaRPr lang="fa-IR"/>
        </a:p>
      </dgm:t>
    </dgm:pt>
  </dgm:ptLst>
  <dgm:cxnLst>
    <dgm:cxn modelId="{1C4D9D70-FA67-4309-B56A-86EE2132850E}" type="presOf" srcId="{7EF5857F-2AF3-416A-8FD3-452A2D413AF0}" destId="{68F2817E-FAD0-416A-AC30-FE352BE40233}" srcOrd="0" destOrd="0" presId="urn:microsoft.com/office/officeart/2005/8/layout/process4"/>
    <dgm:cxn modelId="{1B42FC48-4F53-4115-B2F5-B25CCA088D07}" srcId="{954BFC04-EB63-426B-AC40-A04A086BC2E7}" destId="{B9C051C8-278F-4E8D-B8AF-2CDF44FC8114}" srcOrd="1" destOrd="0" parTransId="{E693C1E3-ED4A-44FB-9F87-5259927B7A16}" sibTransId="{75A7D199-8396-4E42-9831-6BF78E09DC57}"/>
    <dgm:cxn modelId="{206FAC2A-18D3-4669-AE44-7AE13218BE94}" type="presOf" srcId="{EA5C4F01-5B4A-4A27-83EA-0A1F0AFB2BE5}" destId="{66D15FFE-65C5-4B39-87F9-BFE8E940C30E}" srcOrd="1" destOrd="0" presId="urn:microsoft.com/office/officeart/2005/8/layout/process4"/>
    <dgm:cxn modelId="{8DD1FDA8-BBFD-4D59-BE2A-1DAACD01506B}" srcId="{EACD9E24-8E36-489C-8F87-D4BE73E78935}" destId="{AFC0B9C5-91F5-45F6-ABDF-E8409C355CEA}" srcOrd="0" destOrd="0" parTransId="{17C3B901-8DA2-4631-BA33-7303F2F01E39}" sibTransId="{2EDED817-2E60-4A7E-ADA7-CA7D107DBF4F}"/>
    <dgm:cxn modelId="{50EDA266-1CEC-4BCC-988F-0805B5B8B305}" type="presOf" srcId="{EACD9E24-8E36-489C-8F87-D4BE73E78935}" destId="{85129A3E-40C7-4882-8F63-3D36DE9781EB}" srcOrd="1" destOrd="0" presId="urn:microsoft.com/office/officeart/2005/8/layout/process4"/>
    <dgm:cxn modelId="{2D643128-5D93-484F-83C8-0A34974E95E8}" type="presOf" srcId="{EA5C4F01-5B4A-4A27-83EA-0A1F0AFB2BE5}" destId="{BFE58D7C-A456-4869-9D88-AA20AD912A73}" srcOrd="0" destOrd="0" presId="urn:microsoft.com/office/officeart/2005/8/layout/process4"/>
    <dgm:cxn modelId="{CA80134E-B237-4191-BB57-4AA585283B68}" srcId="{954BFC04-EB63-426B-AC40-A04A086BC2E7}" destId="{EACD9E24-8E36-489C-8F87-D4BE73E78935}" srcOrd="0" destOrd="0" parTransId="{DEA99273-40F8-4E88-B752-73EFB9BCD50B}" sibTransId="{7384B586-AD41-47FD-8E82-282D7A2CE394}"/>
    <dgm:cxn modelId="{23FF1CCD-BE20-460D-A50A-CF5ED63D9BA5}" type="presOf" srcId="{EACD9E24-8E36-489C-8F87-D4BE73E78935}" destId="{E76E847F-996B-4B18-BA9B-3B2129B6E261}" srcOrd="0" destOrd="0" presId="urn:microsoft.com/office/officeart/2005/8/layout/process4"/>
    <dgm:cxn modelId="{E7D56793-82C7-4437-85FF-8CFE0D53B95A}" type="presOf" srcId="{B9C051C8-278F-4E8D-B8AF-2CDF44FC8114}" destId="{D8557ECB-0ED2-4C95-87B0-A717F443E94A}" srcOrd="0" destOrd="0" presId="urn:microsoft.com/office/officeart/2005/8/layout/process4"/>
    <dgm:cxn modelId="{55D1DE32-2F5E-4D81-990D-EF705EE25712}" type="presOf" srcId="{AFC0B9C5-91F5-45F6-ABDF-E8409C355CEA}" destId="{6F2404C6-6685-4B09-BB79-3CE6E5481F52}" srcOrd="0" destOrd="0" presId="urn:microsoft.com/office/officeart/2005/8/layout/process4"/>
    <dgm:cxn modelId="{505DA87A-3897-4408-AF17-31DFCC03842F}" srcId="{EA5C4F01-5B4A-4A27-83EA-0A1F0AFB2BE5}" destId="{7EF5857F-2AF3-416A-8FD3-452A2D413AF0}" srcOrd="0" destOrd="0" parTransId="{D7CF62CF-57F1-442E-8400-9F9B8F967730}" sibTransId="{253FA2B9-34FF-418C-B6F6-CFBE8F1E5C9A}"/>
    <dgm:cxn modelId="{9D06CFAA-6EE6-44CF-9D15-11589E3D9FAB}" type="presOf" srcId="{954BFC04-EB63-426B-AC40-A04A086BC2E7}" destId="{2320E7EB-C117-4683-98ED-FD36B5088C3C}" srcOrd="0" destOrd="0" presId="urn:microsoft.com/office/officeart/2005/8/layout/process4"/>
    <dgm:cxn modelId="{C5403B93-A6DC-48F5-A3C0-80728E588D85}" srcId="{954BFC04-EB63-426B-AC40-A04A086BC2E7}" destId="{EA5C4F01-5B4A-4A27-83EA-0A1F0AFB2BE5}" srcOrd="2" destOrd="0" parTransId="{87FCF061-9A30-4689-B009-59542F99CBEC}" sibTransId="{E97B0A32-732E-4A62-9528-CD0B1D0023E3}"/>
    <dgm:cxn modelId="{50235809-406A-4E3B-84D2-DD074C551109}" type="presParOf" srcId="{2320E7EB-C117-4683-98ED-FD36B5088C3C}" destId="{2E669B12-05D8-4394-B490-FEE9A87CFABE}" srcOrd="0" destOrd="0" presId="urn:microsoft.com/office/officeart/2005/8/layout/process4"/>
    <dgm:cxn modelId="{85F658CC-1599-4974-914B-CA733C5B57A2}" type="presParOf" srcId="{2E669B12-05D8-4394-B490-FEE9A87CFABE}" destId="{BFE58D7C-A456-4869-9D88-AA20AD912A73}" srcOrd="0" destOrd="0" presId="urn:microsoft.com/office/officeart/2005/8/layout/process4"/>
    <dgm:cxn modelId="{129482C1-1B48-4BDC-86AF-9777CB246AF8}" type="presParOf" srcId="{2E669B12-05D8-4394-B490-FEE9A87CFABE}" destId="{66D15FFE-65C5-4B39-87F9-BFE8E940C30E}" srcOrd="1" destOrd="0" presId="urn:microsoft.com/office/officeart/2005/8/layout/process4"/>
    <dgm:cxn modelId="{30B6D232-F358-48D6-9EE7-9F3AFB90CE98}" type="presParOf" srcId="{2E669B12-05D8-4394-B490-FEE9A87CFABE}" destId="{58F20366-6ED8-4408-A60E-19FB85968624}" srcOrd="2" destOrd="0" presId="urn:microsoft.com/office/officeart/2005/8/layout/process4"/>
    <dgm:cxn modelId="{F4DE0D0F-F2A8-44CB-A4CD-42C70B470F82}" type="presParOf" srcId="{58F20366-6ED8-4408-A60E-19FB85968624}" destId="{68F2817E-FAD0-416A-AC30-FE352BE40233}" srcOrd="0" destOrd="0" presId="urn:microsoft.com/office/officeart/2005/8/layout/process4"/>
    <dgm:cxn modelId="{4926798D-D9C3-41AA-91D2-F109AD457B45}" type="presParOf" srcId="{2320E7EB-C117-4683-98ED-FD36B5088C3C}" destId="{8072276D-3B85-4B6C-AD97-3809E114F4BE}" srcOrd="1" destOrd="0" presId="urn:microsoft.com/office/officeart/2005/8/layout/process4"/>
    <dgm:cxn modelId="{1CF9C341-121F-4A70-9E50-9490838D106E}" type="presParOf" srcId="{2320E7EB-C117-4683-98ED-FD36B5088C3C}" destId="{025C88C0-348E-41DF-BBD0-7E6F5225DF1A}" srcOrd="2" destOrd="0" presId="urn:microsoft.com/office/officeart/2005/8/layout/process4"/>
    <dgm:cxn modelId="{24220A46-0752-478B-A77F-383E54BEE16C}" type="presParOf" srcId="{025C88C0-348E-41DF-BBD0-7E6F5225DF1A}" destId="{D8557ECB-0ED2-4C95-87B0-A717F443E94A}" srcOrd="0" destOrd="0" presId="urn:microsoft.com/office/officeart/2005/8/layout/process4"/>
    <dgm:cxn modelId="{EB09EB27-8433-4254-B215-0BAB192AA0B6}" type="presParOf" srcId="{2320E7EB-C117-4683-98ED-FD36B5088C3C}" destId="{0871D9E9-81F6-43CE-B2B1-A2AB879BFFB3}" srcOrd="3" destOrd="0" presId="urn:microsoft.com/office/officeart/2005/8/layout/process4"/>
    <dgm:cxn modelId="{F54B9E9A-2A99-4D62-9F15-D850E1CA8EE2}" type="presParOf" srcId="{2320E7EB-C117-4683-98ED-FD36B5088C3C}" destId="{C176FE4E-4E45-4152-A71E-AC7909278D69}" srcOrd="4" destOrd="0" presId="urn:microsoft.com/office/officeart/2005/8/layout/process4"/>
    <dgm:cxn modelId="{59FF06B1-C316-4412-AB5B-F000A2D73DA3}" type="presParOf" srcId="{C176FE4E-4E45-4152-A71E-AC7909278D69}" destId="{E76E847F-996B-4B18-BA9B-3B2129B6E261}" srcOrd="0" destOrd="0" presId="urn:microsoft.com/office/officeart/2005/8/layout/process4"/>
    <dgm:cxn modelId="{43744B2B-FA83-4477-B413-5AB5B8F6C51E}" type="presParOf" srcId="{C176FE4E-4E45-4152-A71E-AC7909278D69}" destId="{85129A3E-40C7-4882-8F63-3D36DE9781EB}" srcOrd="1" destOrd="0" presId="urn:microsoft.com/office/officeart/2005/8/layout/process4"/>
    <dgm:cxn modelId="{84A63B27-3554-4839-A503-497B3A0D6174}" type="presParOf" srcId="{C176FE4E-4E45-4152-A71E-AC7909278D69}" destId="{B1B4975B-DD5E-4DC5-96F0-90C27F5304C8}" srcOrd="2" destOrd="0" presId="urn:microsoft.com/office/officeart/2005/8/layout/process4"/>
    <dgm:cxn modelId="{1073FFD4-8179-4A3E-8FB5-C0067CD4B90E}" type="presParOf" srcId="{B1B4975B-DD5E-4DC5-96F0-90C27F5304C8}" destId="{6F2404C6-6685-4B09-BB79-3CE6E5481F5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7.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FFFF00"/>
        </a:solidFill>
      </dgm:spPr>
      <dgm:t>
        <a:bodyPr/>
        <a:lstStyle/>
        <a:p>
          <a:pPr rtl="1"/>
          <a:r>
            <a:rPr lang="fa-IR" sz="1600" dirty="0" smtClean="0">
              <a:solidFill>
                <a:schemeClr val="bg1"/>
              </a:solidFill>
              <a:cs typeface="B Homa" panose="00000400000000000000" pitchFamily="2" charset="-78"/>
            </a:rPr>
            <a:t>ابعاد زیست محیطی</a:t>
          </a:r>
          <a:endParaRPr lang="fa-IR" sz="1600" dirty="0">
            <a:solidFill>
              <a:schemeClr val="bg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89BEDCF-5369-4D77-ACC3-4EB3408C2446}" type="presOf" srcId="{283ED090-0950-408E-9539-F89D34625942}" destId="{E8C9CFCC-2BD9-4C95-840B-6FECCB50AF01}"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63CA6C7B-83BC-42E0-94C6-1506BB1F3AC0}" type="presOf" srcId="{DBF482B7-D0A8-4E6A-976A-ED86BE07F1FE}" destId="{E8FFA70D-1EBF-4C08-BA56-699625F6BE0B}" srcOrd="0" destOrd="0" presId="urn:microsoft.com/office/officeart/2005/8/layout/chevron1"/>
    <dgm:cxn modelId="{C5EBC22D-543F-4B31-ADF0-C3870F1F1E35}" type="presOf" srcId="{005FC1F3-FCEA-44BD-9168-2940666084D9}" destId="{F9D47A5F-1066-4E3C-8D83-EA8D2BEE39F2}"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DE652B65-DB53-456B-8ACF-248FB3123D0E}" type="presOf" srcId="{3E2C9E08-1064-450E-8C81-27BD7E34D564}" destId="{D19CB5B6-1382-4ED9-AEB5-1C1F5BBD140E}" srcOrd="0" destOrd="0" presId="urn:microsoft.com/office/officeart/2005/8/layout/chevron1"/>
    <dgm:cxn modelId="{0F0C5B90-96DC-4F2D-A3F8-71ED9C36D809}" type="presOf" srcId="{D323E50B-46DD-41AC-A2EE-55B9067C3455}" destId="{8D9A0BF9-FDC1-41E0-9616-2113229E6F4F}" srcOrd="0" destOrd="0" presId="urn:microsoft.com/office/officeart/2005/8/layout/chevron1"/>
    <dgm:cxn modelId="{DE2F6C3D-8514-47A0-AB4A-E96BAAD6D3CE}" type="presOf" srcId="{73BFC8EA-B973-4E8D-A697-672521D7C805}" destId="{38AC74A2-32D7-4A29-9BAA-F1D4840A508F}"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8826DB72-B26B-44F5-8898-0D3BFE515C75}" type="presOf" srcId="{E4473631-69A3-416E-8226-E53A77065475}" destId="{F88C2C01-BB20-4DF6-B84E-89B714C53187}" srcOrd="0" destOrd="0" presId="urn:microsoft.com/office/officeart/2005/8/layout/chevron1"/>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B5D94DA8-8343-496B-B54B-E7755E151248}" srcId="{E4473631-69A3-416E-8226-E53A77065475}" destId="{3E2C9E08-1064-450E-8C81-27BD7E34D564}" srcOrd="1" destOrd="0" parTransId="{299D0F7C-5416-47CA-81E4-0A7A909A52A2}" sibTransId="{710A703A-EA3C-4AE3-A514-2AADDDD68D85}"/>
    <dgm:cxn modelId="{019C9FA9-C087-4869-A376-53FE52B7FB46}" type="presOf" srcId="{4C166959-3FAC-4593-A4F8-FFC22631BB97}" destId="{EDD26D92-3BFE-40C1-AA2B-23BDD4962AE6}" srcOrd="0" destOrd="0" presId="urn:microsoft.com/office/officeart/2005/8/layout/chevron1"/>
    <dgm:cxn modelId="{3A1650E8-59DB-45DB-8F9B-33D048666FB9}" type="presParOf" srcId="{F88C2C01-BB20-4DF6-B84E-89B714C53187}" destId="{38AC74A2-32D7-4A29-9BAA-F1D4840A508F}" srcOrd="0" destOrd="0" presId="urn:microsoft.com/office/officeart/2005/8/layout/chevron1"/>
    <dgm:cxn modelId="{EC0EB512-F132-4407-A3BE-FEBBEE369BDC}" type="presParOf" srcId="{F88C2C01-BB20-4DF6-B84E-89B714C53187}" destId="{7CAAD6C6-5721-451C-B9FF-55B5FE6290A0}" srcOrd="1" destOrd="0" presId="urn:microsoft.com/office/officeart/2005/8/layout/chevron1"/>
    <dgm:cxn modelId="{34F07AFF-0973-4B40-928C-BFC26BA15E80}" type="presParOf" srcId="{F88C2C01-BB20-4DF6-B84E-89B714C53187}" destId="{D19CB5B6-1382-4ED9-AEB5-1C1F5BBD140E}" srcOrd="2" destOrd="0" presId="urn:microsoft.com/office/officeart/2005/8/layout/chevron1"/>
    <dgm:cxn modelId="{B7B6E431-BA34-4486-8419-FF103D5D5570}" type="presParOf" srcId="{F88C2C01-BB20-4DF6-B84E-89B714C53187}" destId="{D4B11F56-7B4F-47FB-93FF-747C94619B6B}" srcOrd="3" destOrd="0" presId="urn:microsoft.com/office/officeart/2005/8/layout/chevron1"/>
    <dgm:cxn modelId="{507F1A93-A143-4522-AD07-087601257F6D}" type="presParOf" srcId="{F88C2C01-BB20-4DF6-B84E-89B714C53187}" destId="{8D9A0BF9-FDC1-41E0-9616-2113229E6F4F}" srcOrd="4" destOrd="0" presId="urn:microsoft.com/office/officeart/2005/8/layout/chevron1"/>
    <dgm:cxn modelId="{A7DE5AE4-8874-4D05-B93E-62E63E80B40A}" type="presParOf" srcId="{F88C2C01-BB20-4DF6-B84E-89B714C53187}" destId="{81327988-E80E-452E-B3E6-BBF36A2BF0EA}" srcOrd="5" destOrd="0" presId="urn:microsoft.com/office/officeart/2005/8/layout/chevron1"/>
    <dgm:cxn modelId="{611C4056-2667-4900-B0F8-BF608791D45C}" type="presParOf" srcId="{F88C2C01-BB20-4DF6-B84E-89B714C53187}" destId="{EDD26D92-3BFE-40C1-AA2B-23BDD4962AE6}" srcOrd="6" destOrd="0" presId="urn:microsoft.com/office/officeart/2005/8/layout/chevron1"/>
    <dgm:cxn modelId="{395C8D05-6AF7-4D9C-82CD-AD159F21A938}" type="presParOf" srcId="{F88C2C01-BB20-4DF6-B84E-89B714C53187}" destId="{D5D109E1-1AC9-4C02-9C18-962663DA7B7C}" srcOrd="7" destOrd="0" presId="urn:microsoft.com/office/officeart/2005/8/layout/chevron1"/>
    <dgm:cxn modelId="{0ED4CF2E-ECDF-459C-98B9-AE8554C7FF8E}" type="presParOf" srcId="{F88C2C01-BB20-4DF6-B84E-89B714C53187}" destId="{E8C9CFCC-2BD9-4C95-840B-6FECCB50AF01}" srcOrd="8" destOrd="0" presId="urn:microsoft.com/office/officeart/2005/8/layout/chevron1"/>
    <dgm:cxn modelId="{A33A69AD-C180-44E5-B01D-C503143D362E}" type="presParOf" srcId="{F88C2C01-BB20-4DF6-B84E-89B714C53187}" destId="{64086F6D-E940-41A7-BD51-F7FAB88C420A}" srcOrd="9" destOrd="0" presId="urn:microsoft.com/office/officeart/2005/8/layout/chevron1"/>
    <dgm:cxn modelId="{C47665F7-C596-4E9F-AEB8-4B96B4689882}" type="presParOf" srcId="{F88C2C01-BB20-4DF6-B84E-89B714C53187}" destId="{F9D47A5F-1066-4E3C-8D83-EA8D2BEE39F2}" srcOrd="10" destOrd="0" presId="urn:microsoft.com/office/officeart/2005/8/layout/chevron1"/>
    <dgm:cxn modelId="{CCEFD8DC-D641-4AD2-9B2E-D6FD15400F4C}" type="presParOf" srcId="{F88C2C01-BB20-4DF6-B84E-89B714C53187}" destId="{04F31545-8F48-4E02-87AF-ED458D5A9D40}" srcOrd="11" destOrd="0" presId="urn:microsoft.com/office/officeart/2005/8/layout/chevron1"/>
    <dgm:cxn modelId="{D1EFF5BF-B7E9-409F-A2BC-2CBBDB322214}"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28.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D5453CBC-8970-4679-AEA8-FC8909ADE9DC}" srcId="{E4473631-69A3-416E-8226-E53A77065475}" destId="{73BFC8EA-B973-4E8D-A697-672521D7C805}" srcOrd="0" destOrd="0" parTransId="{F690E03E-D321-47BC-994B-DB88F18467C7}" sibTransId="{B6D61A87-44DD-498A-B504-487711E5F92F}"/>
    <dgm:cxn modelId="{07117292-AC55-4661-8ACC-AC3B3F087D9B}" type="presOf" srcId="{4C166959-3FAC-4593-A4F8-FFC22631BB97}" destId="{EDD26D92-3BFE-40C1-AA2B-23BDD4962AE6}"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E9EEB462-DE8B-42A2-A60A-EBF6AC313EC9}" srcId="{E4473631-69A3-416E-8226-E53A77065475}" destId="{4C166959-3FAC-4593-A4F8-FFC22631BB97}" srcOrd="3" destOrd="0" parTransId="{BBA7475E-4D28-4EEB-9F58-C81912CB00E5}" sibTransId="{8BB9C650-4323-449B-97E2-FFDD1C430A17}"/>
    <dgm:cxn modelId="{7CE53AC7-BBD4-4F7C-B0DA-4DCE537EB8B6}" type="presOf" srcId="{E4473631-69A3-416E-8226-E53A77065475}" destId="{F88C2C01-BB20-4DF6-B84E-89B714C53187}" srcOrd="0" destOrd="0" presId="urn:microsoft.com/office/officeart/2005/8/layout/chevron1"/>
    <dgm:cxn modelId="{06006AD1-A423-4035-942D-D4B351C9CF99}" type="presOf" srcId="{283ED090-0950-408E-9539-F89D34625942}" destId="{E8C9CFCC-2BD9-4C95-840B-6FECCB50AF01}" srcOrd="0" destOrd="0" presId="urn:microsoft.com/office/officeart/2005/8/layout/chevron1"/>
    <dgm:cxn modelId="{B9C04AA8-2262-4F7B-914E-406B5396B8D1}" type="presOf" srcId="{005FC1F3-FCEA-44BD-9168-2940666084D9}" destId="{F9D47A5F-1066-4E3C-8D83-EA8D2BEE39F2}" srcOrd="0" destOrd="0" presId="urn:microsoft.com/office/officeart/2005/8/layout/chevron1"/>
    <dgm:cxn modelId="{CB6629FD-FDF6-4B6C-917C-37E73449878D}" srcId="{E4473631-69A3-416E-8226-E53A77065475}" destId="{DBF482B7-D0A8-4E6A-976A-ED86BE07F1FE}" srcOrd="6" destOrd="0" parTransId="{9045D019-30F0-405C-8AD3-626F0080B3C4}" sibTransId="{028887FF-98D0-44C6-BF69-D24B634ED2D9}"/>
    <dgm:cxn modelId="{CA271004-09A3-479B-AC2E-6318393E4AD1}" srcId="{E4473631-69A3-416E-8226-E53A77065475}" destId="{283ED090-0950-408E-9539-F89D34625942}" srcOrd="4" destOrd="0" parTransId="{B90C9538-8A03-4806-8536-98711564DFD9}" sibTransId="{970F6B83-48CA-4E13-BB82-3634F6C74C5A}"/>
    <dgm:cxn modelId="{78692328-8197-40B7-8900-FB08C4BB7415}" type="presOf" srcId="{D323E50B-46DD-41AC-A2EE-55B9067C3455}" destId="{8D9A0BF9-FDC1-41E0-9616-2113229E6F4F}" srcOrd="0" destOrd="0" presId="urn:microsoft.com/office/officeart/2005/8/layout/chevron1"/>
    <dgm:cxn modelId="{FE1C90DA-A0E0-483E-9CA1-12564A8CAE82}" srcId="{E4473631-69A3-416E-8226-E53A77065475}" destId="{D323E50B-46DD-41AC-A2EE-55B9067C3455}" srcOrd="2" destOrd="0" parTransId="{97B8CD74-AF0C-458D-A1A0-E0F445627337}" sibTransId="{A5C45A61-9A33-4174-BD67-4F5046F716CF}"/>
    <dgm:cxn modelId="{4FFA6EA3-21C6-49D9-938A-41CAE79A670C}" type="presOf" srcId="{73BFC8EA-B973-4E8D-A697-672521D7C805}" destId="{38AC74A2-32D7-4A29-9BAA-F1D4840A508F}" srcOrd="0" destOrd="0" presId="urn:microsoft.com/office/officeart/2005/8/layout/chevron1"/>
    <dgm:cxn modelId="{9DCBA28F-5D6C-4B90-A3DC-CB7586699568}" type="presOf" srcId="{3E2C9E08-1064-450E-8C81-27BD7E34D564}" destId="{D19CB5B6-1382-4ED9-AEB5-1C1F5BBD140E}" srcOrd="0" destOrd="0" presId="urn:microsoft.com/office/officeart/2005/8/layout/chevron1"/>
    <dgm:cxn modelId="{7CE32387-676E-4984-BFEB-B77198022AAA}" type="presOf" srcId="{DBF482B7-D0A8-4E6A-976A-ED86BE07F1FE}" destId="{E8FFA70D-1EBF-4C08-BA56-699625F6BE0B}" srcOrd="0" destOrd="0" presId="urn:microsoft.com/office/officeart/2005/8/layout/chevron1"/>
    <dgm:cxn modelId="{A02A1C65-DD1E-48B8-B5A7-63173EDAC435}" type="presParOf" srcId="{F88C2C01-BB20-4DF6-B84E-89B714C53187}" destId="{38AC74A2-32D7-4A29-9BAA-F1D4840A508F}" srcOrd="0" destOrd="0" presId="urn:microsoft.com/office/officeart/2005/8/layout/chevron1"/>
    <dgm:cxn modelId="{7D59CAF5-B2A7-4A5C-9710-9C13F7AB7243}" type="presParOf" srcId="{F88C2C01-BB20-4DF6-B84E-89B714C53187}" destId="{7CAAD6C6-5721-451C-B9FF-55B5FE6290A0}" srcOrd="1" destOrd="0" presId="urn:microsoft.com/office/officeart/2005/8/layout/chevron1"/>
    <dgm:cxn modelId="{476D50B9-E036-418C-857D-C4D6BA2C33CD}" type="presParOf" srcId="{F88C2C01-BB20-4DF6-B84E-89B714C53187}" destId="{D19CB5B6-1382-4ED9-AEB5-1C1F5BBD140E}" srcOrd="2" destOrd="0" presId="urn:microsoft.com/office/officeart/2005/8/layout/chevron1"/>
    <dgm:cxn modelId="{DB066456-4FC4-460E-804C-F7A7C00B4883}" type="presParOf" srcId="{F88C2C01-BB20-4DF6-B84E-89B714C53187}" destId="{D4B11F56-7B4F-47FB-93FF-747C94619B6B}" srcOrd="3" destOrd="0" presId="urn:microsoft.com/office/officeart/2005/8/layout/chevron1"/>
    <dgm:cxn modelId="{813045EC-73B3-4F70-B933-49AD703E06A6}" type="presParOf" srcId="{F88C2C01-BB20-4DF6-B84E-89B714C53187}" destId="{8D9A0BF9-FDC1-41E0-9616-2113229E6F4F}" srcOrd="4" destOrd="0" presId="urn:microsoft.com/office/officeart/2005/8/layout/chevron1"/>
    <dgm:cxn modelId="{589F0D11-4F4F-459F-A7B2-74D26717444F}" type="presParOf" srcId="{F88C2C01-BB20-4DF6-B84E-89B714C53187}" destId="{81327988-E80E-452E-B3E6-BBF36A2BF0EA}" srcOrd="5" destOrd="0" presId="urn:microsoft.com/office/officeart/2005/8/layout/chevron1"/>
    <dgm:cxn modelId="{C0C195CC-E5C7-46D1-8FD6-4F2AF7E81520}" type="presParOf" srcId="{F88C2C01-BB20-4DF6-B84E-89B714C53187}" destId="{EDD26D92-3BFE-40C1-AA2B-23BDD4962AE6}" srcOrd="6" destOrd="0" presId="urn:microsoft.com/office/officeart/2005/8/layout/chevron1"/>
    <dgm:cxn modelId="{3294CC2A-8BEC-4597-B3B8-B67AFDCC1A5C}" type="presParOf" srcId="{F88C2C01-BB20-4DF6-B84E-89B714C53187}" destId="{D5D109E1-1AC9-4C02-9C18-962663DA7B7C}" srcOrd="7" destOrd="0" presId="urn:microsoft.com/office/officeart/2005/8/layout/chevron1"/>
    <dgm:cxn modelId="{6ACBD074-5960-4D61-BB7C-B2204AC2CF15}" type="presParOf" srcId="{F88C2C01-BB20-4DF6-B84E-89B714C53187}" destId="{E8C9CFCC-2BD9-4C95-840B-6FECCB50AF01}" srcOrd="8" destOrd="0" presId="urn:microsoft.com/office/officeart/2005/8/layout/chevron1"/>
    <dgm:cxn modelId="{87B4389B-9057-4E79-ADD4-A3A3CCA2282F}" type="presParOf" srcId="{F88C2C01-BB20-4DF6-B84E-89B714C53187}" destId="{64086F6D-E940-41A7-BD51-F7FAB88C420A}" srcOrd="9" destOrd="0" presId="urn:microsoft.com/office/officeart/2005/8/layout/chevron1"/>
    <dgm:cxn modelId="{BA8FC05D-521C-4808-87A9-B117E128111E}" type="presParOf" srcId="{F88C2C01-BB20-4DF6-B84E-89B714C53187}" destId="{F9D47A5F-1066-4E3C-8D83-EA8D2BEE39F2}" srcOrd="10" destOrd="0" presId="urn:microsoft.com/office/officeart/2005/8/layout/chevron1"/>
    <dgm:cxn modelId="{9499F77C-AD6C-4577-A538-0BE98FC28B07}" type="presParOf" srcId="{F88C2C01-BB20-4DF6-B84E-89B714C53187}" destId="{04F31545-8F48-4E02-87AF-ED458D5A9D40}" srcOrd="11" destOrd="0" presId="urn:microsoft.com/office/officeart/2005/8/layout/chevron1"/>
    <dgm:cxn modelId="{4EC000E6-5B41-4372-8445-B930AE6970C3}"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9.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E2C76E1D-794A-453E-BB6D-18DCE91148FB}" type="presOf" srcId="{283ED090-0950-408E-9539-F89D34625942}" destId="{E8C9CFCC-2BD9-4C95-840B-6FECCB50AF01}"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88C51B92-5A34-4A64-9035-DA0B74A63835}" type="presOf" srcId="{4C166959-3FAC-4593-A4F8-FFC22631BB97}" destId="{EDD26D92-3BFE-40C1-AA2B-23BDD4962AE6}" srcOrd="0" destOrd="0" presId="urn:microsoft.com/office/officeart/2005/8/layout/chevron1"/>
    <dgm:cxn modelId="{82F3E567-761A-4844-808F-A5247C9C4BCA}" type="presOf" srcId="{DBF482B7-D0A8-4E6A-976A-ED86BE07F1FE}" destId="{E8FFA70D-1EBF-4C08-BA56-699625F6BE0B}" srcOrd="0" destOrd="0" presId="urn:microsoft.com/office/officeart/2005/8/layout/chevron1"/>
    <dgm:cxn modelId="{CECD655F-45A8-49BD-B715-EFA61A9CBDD9}" type="presOf" srcId="{D323E50B-46DD-41AC-A2EE-55B9067C3455}" destId="{8D9A0BF9-FDC1-41E0-9616-2113229E6F4F}" srcOrd="0" destOrd="0" presId="urn:microsoft.com/office/officeart/2005/8/layout/chevron1"/>
    <dgm:cxn modelId="{65C8635A-C99C-49FB-981F-C456E333A90F}" type="presOf" srcId="{005FC1F3-FCEA-44BD-9168-2940666084D9}" destId="{F9D47A5F-1066-4E3C-8D83-EA8D2BEE39F2}" srcOrd="0" destOrd="0" presId="urn:microsoft.com/office/officeart/2005/8/layout/chevron1"/>
    <dgm:cxn modelId="{8ED81AD0-8402-4B60-A1B9-1D2E7131BFE8}" type="presOf" srcId="{3E2C9E08-1064-450E-8C81-27BD7E34D564}" destId="{D19CB5B6-1382-4ED9-AEB5-1C1F5BBD140E}"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5CE6319D-7F81-4D89-9D41-6278E4837BF1}" type="presOf" srcId="{E4473631-69A3-416E-8226-E53A77065475}" destId="{F88C2C01-BB20-4DF6-B84E-89B714C53187}"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AF49752B-DAB7-4737-877F-DBC745CC50DD}" type="presOf" srcId="{73BFC8EA-B973-4E8D-A697-672521D7C805}" destId="{38AC74A2-32D7-4A29-9BAA-F1D4840A508F}"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CBD1D018-F11E-4F08-AF57-2318D3BA68F3}" type="presParOf" srcId="{F88C2C01-BB20-4DF6-B84E-89B714C53187}" destId="{38AC74A2-32D7-4A29-9BAA-F1D4840A508F}" srcOrd="0" destOrd="0" presId="urn:microsoft.com/office/officeart/2005/8/layout/chevron1"/>
    <dgm:cxn modelId="{1CCD06A4-CBD3-4A35-A38E-5E151ED3AE3B}" type="presParOf" srcId="{F88C2C01-BB20-4DF6-B84E-89B714C53187}" destId="{7CAAD6C6-5721-451C-B9FF-55B5FE6290A0}" srcOrd="1" destOrd="0" presId="urn:microsoft.com/office/officeart/2005/8/layout/chevron1"/>
    <dgm:cxn modelId="{3C35CCDB-3920-48B6-BBB0-F44B92A97D46}" type="presParOf" srcId="{F88C2C01-BB20-4DF6-B84E-89B714C53187}" destId="{D19CB5B6-1382-4ED9-AEB5-1C1F5BBD140E}" srcOrd="2" destOrd="0" presId="urn:microsoft.com/office/officeart/2005/8/layout/chevron1"/>
    <dgm:cxn modelId="{FEB17708-735D-48BE-AFA9-4CD26B08727F}" type="presParOf" srcId="{F88C2C01-BB20-4DF6-B84E-89B714C53187}" destId="{D4B11F56-7B4F-47FB-93FF-747C94619B6B}" srcOrd="3" destOrd="0" presId="urn:microsoft.com/office/officeart/2005/8/layout/chevron1"/>
    <dgm:cxn modelId="{0619BEBB-8BF7-4F20-9769-408EAAEA0A0B}" type="presParOf" srcId="{F88C2C01-BB20-4DF6-B84E-89B714C53187}" destId="{8D9A0BF9-FDC1-41E0-9616-2113229E6F4F}" srcOrd="4" destOrd="0" presId="urn:microsoft.com/office/officeart/2005/8/layout/chevron1"/>
    <dgm:cxn modelId="{44404F1D-9491-4631-A432-FC6F8FFAB522}" type="presParOf" srcId="{F88C2C01-BB20-4DF6-B84E-89B714C53187}" destId="{81327988-E80E-452E-B3E6-BBF36A2BF0EA}" srcOrd="5" destOrd="0" presId="urn:microsoft.com/office/officeart/2005/8/layout/chevron1"/>
    <dgm:cxn modelId="{3AA3A2DB-D17F-42AA-87D9-496139E23CA6}" type="presParOf" srcId="{F88C2C01-BB20-4DF6-B84E-89B714C53187}" destId="{EDD26D92-3BFE-40C1-AA2B-23BDD4962AE6}" srcOrd="6" destOrd="0" presId="urn:microsoft.com/office/officeart/2005/8/layout/chevron1"/>
    <dgm:cxn modelId="{2B9E88F5-3EB6-405D-8265-240BB05BBB7E}" type="presParOf" srcId="{F88C2C01-BB20-4DF6-B84E-89B714C53187}" destId="{D5D109E1-1AC9-4C02-9C18-962663DA7B7C}" srcOrd="7" destOrd="0" presId="urn:microsoft.com/office/officeart/2005/8/layout/chevron1"/>
    <dgm:cxn modelId="{244F833F-E148-460E-BB15-DFC18A544DB7}" type="presParOf" srcId="{F88C2C01-BB20-4DF6-B84E-89B714C53187}" destId="{E8C9CFCC-2BD9-4C95-840B-6FECCB50AF01}" srcOrd="8" destOrd="0" presId="urn:microsoft.com/office/officeart/2005/8/layout/chevron1"/>
    <dgm:cxn modelId="{E8812FA4-E261-4A9D-97FC-F73EF26A25D0}" type="presParOf" srcId="{F88C2C01-BB20-4DF6-B84E-89B714C53187}" destId="{64086F6D-E940-41A7-BD51-F7FAB88C420A}" srcOrd="9" destOrd="0" presId="urn:microsoft.com/office/officeart/2005/8/layout/chevron1"/>
    <dgm:cxn modelId="{0B005700-EDF1-432F-B7B7-D8BD621C6681}" type="presParOf" srcId="{F88C2C01-BB20-4DF6-B84E-89B714C53187}" destId="{F9D47A5F-1066-4E3C-8D83-EA8D2BEE39F2}" srcOrd="10" destOrd="0" presId="urn:microsoft.com/office/officeart/2005/8/layout/chevron1"/>
    <dgm:cxn modelId="{FA836889-3E44-4491-B3E8-99990181DF74}" type="presParOf" srcId="{F88C2C01-BB20-4DF6-B84E-89B714C53187}" destId="{04F31545-8F48-4E02-87AF-ED458D5A9D40}" srcOrd="11" destOrd="0" presId="urn:microsoft.com/office/officeart/2005/8/layout/chevron1"/>
    <dgm:cxn modelId="{5CCC6754-2295-4479-8CC8-DABB4B71CBB0}"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FFFF00"/>
        </a:solidFill>
      </dgm:spPr>
      <dgm:t>
        <a:bodyPr/>
        <a:lstStyle/>
        <a:p>
          <a:pPr rtl="1"/>
          <a:r>
            <a:rPr lang="fa-IR" sz="1600" dirty="0" smtClean="0">
              <a:solidFill>
                <a:schemeClr val="bg1"/>
              </a:solidFill>
              <a:cs typeface="B Homa" panose="00000400000000000000" pitchFamily="2" charset="-78"/>
            </a:rPr>
            <a:t>موقعیت جغرافیایی</a:t>
          </a:r>
          <a:endParaRPr lang="fa-IR" sz="1600" dirty="0">
            <a:solidFill>
              <a:schemeClr val="bg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dgm:t>
        <a:bodyPr/>
        <a:lstStyle/>
        <a:p>
          <a:pPr rtl="1"/>
          <a:r>
            <a:rPr lang="fa-IR" sz="1600" dirty="0" smtClean="0">
              <a:cs typeface="B Homa" panose="00000400000000000000" pitchFamily="2" charset="-78"/>
            </a:rPr>
            <a:t>تاریخچه</a:t>
          </a:r>
          <a:endParaRPr lang="fa-IR" sz="1600" dirty="0">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dgm:t>
        <a:bodyPr/>
        <a:lstStyle/>
        <a:p>
          <a:pPr rtl="1"/>
          <a:r>
            <a:rPr lang="fa-IR" sz="1600" dirty="0" smtClean="0">
              <a:cs typeface="B Homa" panose="00000400000000000000" pitchFamily="2" charset="-78"/>
            </a:rPr>
            <a:t>اجتماعی و اقتصادی</a:t>
          </a:r>
          <a:endParaRPr lang="fa-IR" sz="1600" dirty="0">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dgm:t>
        <a:bodyPr/>
        <a:lstStyle/>
        <a:p>
          <a:pPr rtl="1"/>
          <a:r>
            <a:rPr lang="fa-IR" sz="1600" dirty="0" smtClean="0">
              <a:cs typeface="B Homa" panose="00000400000000000000" pitchFamily="2" charset="-78"/>
            </a:rPr>
            <a:t>شبکه حمل و نقل</a:t>
          </a:r>
          <a:endParaRPr lang="fa-IR" sz="1600" dirty="0">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97797B9C-4F49-48BC-BCD6-07FD91D9FFA1}" type="presOf" srcId="{D323E50B-46DD-41AC-A2EE-55B9067C3455}" destId="{8D9A0BF9-FDC1-41E0-9616-2113229E6F4F}"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0E492C33-FAA5-47FF-91AA-AEECD8426500}" type="presOf" srcId="{283ED090-0950-408E-9539-F89D34625942}" destId="{E8C9CFCC-2BD9-4C95-840B-6FECCB50AF01}"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4646213F-383E-49EC-9CB6-4BA33CA48665}" type="presOf" srcId="{3E2C9E08-1064-450E-8C81-27BD7E34D564}" destId="{D19CB5B6-1382-4ED9-AEB5-1C1F5BBD140E}" srcOrd="0" destOrd="0" presId="urn:microsoft.com/office/officeart/2005/8/layout/chevron1"/>
    <dgm:cxn modelId="{3E6619C7-B75D-487D-A6EF-CBAF9294C41A}" type="presOf" srcId="{DBF482B7-D0A8-4E6A-976A-ED86BE07F1FE}" destId="{E8FFA70D-1EBF-4C08-BA56-699625F6BE0B}" srcOrd="0" destOrd="0" presId="urn:microsoft.com/office/officeart/2005/8/layout/chevron1"/>
    <dgm:cxn modelId="{E70307C0-E2A9-48C9-8C3C-7DF5BFA2824F}" type="presOf" srcId="{73BFC8EA-B973-4E8D-A697-672521D7C805}" destId="{38AC74A2-32D7-4A29-9BAA-F1D4840A508F}" srcOrd="0" destOrd="0" presId="urn:microsoft.com/office/officeart/2005/8/layout/chevron1"/>
    <dgm:cxn modelId="{AD9B6F19-EB2A-4280-BE89-5788BBBC4CAF}" type="presOf" srcId="{E4473631-69A3-416E-8226-E53A77065475}" destId="{F88C2C01-BB20-4DF6-B84E-89B714C53187}" srcOrd="0" destOrd="0" presId="urn:microsoft.com/office/officeart/2005/8/layout/chevron1"/>
    <dgm:cxn modelId="{DA7B3388-A179-4268-8B84-FF52F13E3086}" type="presOf" srcId="{4C166959-3FAC-4593-A4F8-FFC22631BB97}" destId="{EDD26D92-3BFE-40C1-AA2B-23BDD4962AE6}"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2D3953C8-A284-4738-BDBD-453D8B925758}" type="presOf" srcId="{005FC1F3-FCEA-44BD-9168-2940666084D9}" destId="{F9D47A5F-1066-4E3C-8D83-EA8D2BEE39F2}"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9DDECADE-DA74-44ED-BD08-06C97E951AA4}" type="presParOf" srcId="{F88C2C01-BB20-4DF6-B84E-89B714C53187}" destId="{38AC74A2-32D7-4A29-9BAA-F1D4840A508F}" srcOrd="0" destOrd="0" presId="urn:microsoft.com/office/officeart/2005/8/layout/chevron1"/>
    <dgm:cxn modelId="{8549ADBB-9ACE-4E07-9C17-A5D27A12ECA7}" type="presParOf" srcId="{F88C2C01-BB20-4DF6-B84E-89B714C53187}" destId="{7CAAD6C6-5721-451C-B9FF-55B5FE6290A0}" srcOrd="1" destOrd="0" presId="urn:microsoft.com/office/officeart/2005/8/layout/chevron1"/>
    <dgm:cxn modelId="{D54ACB64-CA42-4576-B42A-F00C40751D62}" type="presParOf" srcId="{F88C2C01-BB20-4DF6-B84E-89B714C53187}" destId="{D19CB5B6-1382-4ED9-AEB5-1C1F5BBD140E}" srcOrd="2" destOrd="0" presId="urn:microsoft.com/office/officeart/2005/8/layout/chevron1"/>
    <dgm:cxn modelId="{F7603C57-8D82-41BB-804C-9ECF62245968}" type="presParOf" srcId="{F88C2C01-BB20-4DF6-B84E-89B714C53187}" destId="{D4B11F56-7B4F-47FB-93FF-747C94619B6B}" srcOrd="3" destOrd="0" presId="urn:microsoft.com/office/officeart/2005/8/layout/chevron1"/>
    <dgm:cxn modelId="{12FECF3D-CC90-4C54-ABCF-D9AAFEC2DCA1}" type="presParOf" srcId="{F88C2C01-BB20-4DF6-B84E-89B714C53187}" destId="{8D9A0BF9-FDC1-41E0-9616-2113229E6F4F}" srcOrd="4" destOrd="0" presId="urn:microsoft.com/office/officeart/2005/8/layout/chevron1"/>
    <dgm:cxn modelId="{B16E800F-0142-4449-B26A-FFB16E0D2EA0}" type="presParOf" srcId="{F88C2C01-BB20-4DF6-B84E-89B714C53187}" destId="{81327988-E80E-452E-B3E6-BBF36A2BF0EA}" srcOrd="5" destOrd="0" presId="urn:microsoft.com/office/officeart/2005/8/layout/chevron1"/>
    <dgm:cxn modelId="{F8AEB500-E2E7-420F-963A-37ED680C8212}" type="presParOf" srcId="{F88C2C01-BB20-4DF6-B84E-89B714C53187}" destId="{EDD26D92-3BFE-40C1-AA2B-23BDD4962AE6}" srcOrd="6" destOrd="0" presId="urn:microsoft.com/office/officeart/2005/8/layout/chevron1"/>
    <dgm:cxn modelId="{AD06FDD0-4000-4E98-8D08-721BBF416E25}" type="presParOf" srcId="{F88C2C01-BB20-4DF6-B84E-89B714C53187}" destId="{D5D109E1-1AC9-4C02-9C18-962663DA7B7C}" srcOrd="7" destOrd="0" presId="urn:microsoft.com/office/officeart/2005/8/layout/chevron1"/>
    <dgm:cxn modelId="{B995621E-7229-4325-B4B3-DD1D8EB644FF}" type="presParOf" srcId="{F88C2C01-BB20-4DF6-B84E-89B714C53187}" destId="{E8C9CFCC-2BD9-4C95-840B-6FECCB50AF01}" srcOrd="8" destOrd="0" presId="urn:microsoft.com/office/officeart/2005/8/layout/chevron1"/>
    <dgm:cxn modelId="{F8102606-8D50-4F0C-9DE9-E10EB413E90F}" type="presParOf" srcId="{F88C2C01-BB20-4DF6-B84E-89B714C53187}" destId="{64086F6D-E940-41A7-BD51-F7FAB88C420A}" srcOrd="9" destOrd="0" presId="urn:microsoft.com/office/officeart/2005/8/layout/chevron1"/>
    <dgm:cxn modelId="{6162BDA4-38EF-44AE-8B13-10DFABF04EC3}" type="presParOf" srcId="{F88C2C01-BB20-4DF6-B84E-89B714C53187}" destId="{F9D47A5F-1066-4E3C-8D83-EA8D2BEE39F2}" srcOrd="10" destOrd="0" presId="urn:microsoft.com/office/officeart/2005/8/layout/chevron1"/>
    <dgm:cxn modelId="{0BF250A0-E6BB-4A0A-A0D3-A76BF3207104}" type="presParOf" srcId="{F88C2C01-BB20-4DF6-B84E-89B714C53187}" destId="{04F31545-8F48-4E02-87AF-ED458D5A9D40}" srcOrd="11" destOrd="0" presId="urn:microsoft.com/office/officeart/2005/8/layout/chevron1"/>
    <dgm:cxn modelId="{19D949B2-35EE-4E10-AB09-B0F4D66F98AE}"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A3954C78-DD4E-4114-A44B-626977D97E1B}" type="doc">
      <dgm:prSet loTypeId="urn:microsoft.com/office/officeart/2005/8/layout/arrow1" loCatId="process" qsTypeId="urn:microsoft.com/office/officeart/2005/8/quickstyle/simple5" qsCatId="simple" csTypeId="urn:microsoft.com/office/officeart/2005/8/colors/accent1_4" csCatId="accent1" phldr="1"/>
      <dgm:spPr/>
      <dgm:t>
        <a:bodyPr/>
        <a:lstStyle/>
        <a:p>
          <a:pPr rtl="1"/>
          <a:endParaRPr lang="fa-IR"/>
        </a:p>
      </dgm:t>
    </dgm:pt>
    <dgm:pt modelId="{2D574308-3810-4E41-8F27-645D4339EDE6}">
      <dgm:prSet phldrT="[Text]" custT="1"/>
      <dgm:spPr>
        <a:solidFill>
          <a:schemeClr val="accent4">
            <a:lumMod val="60000"/>
            <a:lumOff val="40000"/>
          </a:schemeClr>
        </a:solidFill>
      </dgm:spPr>
      <dgm:t>
        <a:bodyPr/>
        <a:lstStyle/>
        <a:p>
          <a:pPr rtl="1"/>
          <a:endParaRPr lang="fa-IR" sz="1200" dirty="0">
            <a:cs typeface="B Yekan" panose="00000400000000000000" pitchFamily="2" charset="-78"/>
          </a:endParaRPr>
        </a:p>
      </dgm:t>
    </dgm:pt>
    <dgm:pt modelId="{A587F4A1-9214-427B-A8F3-584CA7862250}" type="parTrans" cxnId="{654EEA1D-8A0D-46CE-9875-0B64B8DC0061}">
      <dgm:prSet/>
      <dgm:spPr/>
      <dgm:t>
        <a:bodyPr/>
        <a:lstStyle/>
        <a:p>
          <a:pPr rtl="1"/>
          <a:endParaRPr lang="fa-IR"/>
        </a:p>
      </dgm:t>
    </dgm:pt>
    <dgm:pt modelId="{C1A1C287-8C1F-4BB9-99A1-7502CA6BAA83}" type="sibTrans" cxnId="{654EEA1D-8A0D-46CE-9875-0B64B8DC0061}">
      <dgm:prSet/>
      <dgm:spPr/>
      <dgm:t>
        <a:bodyPr/>
        <a:lstStyle/>
        <a:p>
          <a:pPr rtl="1"/>
          <a:endParaRPr lang="fa-IR"/>
        </a:p>
      </dgm:t>
    </dgm:pt>
    <dgm:pt modelId="{D2BB81EA-D946-4BA5-8EB4-52BD35C36BC8}" type="pres">
      <dgm:prSet presAssocID="{A3954C78-DD4E-4114-A44B-626977D97E1B}" presName="cycle" presStyleCnt="0">
        <dgm:presLayoutVars>
          <dgm:dir/>
          <dgm:resizeHandles val="exact"/>
        </dgm:presLayoutVars>
      </dgm:prSet>
      <dgm:spPr/>
      <dgm:t>
        <a:bodyPr/>
        <a:lstStyle/>
        <a:p>
          <a:pPr rtl="1"/>
          <a:endParaRPr lang="fa-IR"/>
        </a:p>
      </dgm:t>
    </dgm:pt>
    <dgm:pt modelId="{B8BB0F4C-8A18-4F3B-9B24-32372785DE70}" type="pres">
      <dgm:prSet presAssocID="{2D574308-3810-4E41-8F27-645D4339EDE6}" presName="arrow" presStyleLbl="node1" presStyleIdx="0" presStyleCnt="1" custAng="16200000" custScaleX="47232" custScaleY="37217" custRadScaleRad="102244" custRadScaleInc="4467">
        <dgm:presLayoutVars>
          <dgm:bulletEnabled val="1"/>
        </dgm:presLayoutVars>
      </dgm:prSet>
      <dgm:spPr/>
      <dgm:t>
        <a:bodyPr/>
        <a:lstStyle/>
        <a:p>
          <a:pPr rtl="1"/>
          <a:endParaRPr lang="fa-IR"/>
        </a:p>
      </dgm:t>
    </dgm:pt>
  </dgm:ptLst>
  <dgm:cxnLst>
    <dgm:cxn modelId="{D3693244-3371-4471-8035-A8D685BCA93A}" type="presOf" srcId="{2D574308-3810-4E41-8F27-645D4339EDE6}" destId="{B8BB0F4C-8A18-4F3B-9B24-32372785DE70}" srcOrd="0" destOrd="0" presId="urn:microsoft.com/office/officeart/2005/8/layout/arrow1"/>
    <dgm:cxn modelId="{654EEA1D-8A0D-46CE-9875-0B64B8DC0061}" srcId="{A3954C78-DD4E-4114-A44B-626977D97E1B}" destId="{2D574308-3810-4E41-8F27-645D4339EDE6}" srcOrd="0" destOrd="0" parTransId="{A587F4A1-9214-427B-A8F3-584CA7862250}" sibTransId="{C1A1C287-8C1F-4BB9-99A1-7502CA6BAA83}"/>
    <dgm:cxn modelId="{E9ABB08B-C1A3-4615-B850-655C76F9AD15}" type="presOf" srcId="{A3954C78-DD4E-4114-A44B-626977D97E1B}" destId="{D2BB81EA-D946-4BA5-8EB4-52BD35C36BC8}" srcOrd="0" destOrd="0" presId="urn:microsoft.com/office/officeart/2005/8/layout/arrow1"/>
    <dgm:cxn modelId="{666DF104-FDDA-407C-82B1-3BAFFFC79FC1}" type="presParOf" srcId="{D2BB81EA-D946-4BA5-8EB4-52BD35C36BC8}" destId="{B8BB0F4C-8A18-4F3B-9B24-32372785DE70}" srcOrd="0"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A3954C78-DD4E-4114-A44B-626977D97E1B}" type="doc">
      <dgm:prSet loTypeId="urn:microsoft.com/office/officeart/2005/8/layout/arrow1" loCatId="process" qsTypeId="urn:microsoft.com/office/officeart/2005/8/quickstyle/simple5" qsCatId="simple" csTypeId="urn:microsoft.com/office/officeart/2005/8/colors/accent1_4" csCatId="accent1" phldr="1"/>
      <dgm:spPr/>
      <dgm:t>
        <a:bodyPr/>
        <a:lstStyle/>
        <a:p>
          <a:pPr rtl="1"/>
          <a:endParaRPr lang="fa-IR"/>
        </a:p>
      </dgm:t>
    </dgm:pt>
    <dgm:pt modelId="{D2BB81EA-D946-4BA5-8EB4-52BD35C36BC8}" type="pres">
      <dgm:prSet presAssocID="{A3954C78-DD4E-4114-A44B-626977D97E1B}" presName="cycle" presStyleCnt="0">
        <dgm:presLayoutVars>
          <dgm:dir/>
          <dgm:resizeHandles val="exact"/>
        </dgm:presLayoutVars>
      </dgm:prSet>
      <dgm:spPr/>
      <dgm:t>
        <a:bodyPr/>
        <a:lstStyle/>
        <a:p>
          <a:pPr rtl="1"/>
          <a:endParaRPr lang="fa-IR"/>
        </a:p>
      </dgm:t>
    </dgm:pt>
  </dgm:ptLst>
  <dgm:cxnLst>
    <dgm:cxn modelId="{8AE8A5ED-7BC7-4385-A37E-F9BF16701781}" type="presOf" srcId="{A3954C78-DD4E-4114-A44B-626977D97E1B}" destId="{D2BB81EA-D946-4BA5-8EB4-52BD35C36BC8}" srcOrd="0" destOrd="0" presId="urn:microsoft.com/office/officeart/2005/8/layout/arrow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A3954C78-DD4E-4114-A44B-626977D97E1B}" type="doc">
      <dgm:prSet loTypeId="urn:microsoft.com/office/officeart/2005/8/layout/arrow1" loCatId="process" qsTypeId="urn:microsoft.com/office/officeart/2005/8/quickstyle/simple5" qsCatId="simple" csTypeId="urn:microsoft.com/office/officeart/2005/8/colors/accent1_4" csCatId="accent1" phldr="1"/>
      <dgm:spPr/>
      <dgm:t>
        <a:bodyPr/>
        <a:lstStyle/>
        <a:p>
          <a:pPr rtl="1"/>
          <a:endParaRPr lang="fa-IR"/>
        </a:p>
      </dgm:t>
    </dgm:pt>
    <dgm:pt modelId="{2680ACDE-91A8-4BF1-957F-49EB9E7D30EF}">
      <dgm:prSet phldrT="[Text]"/>
      <dgm:spPr>
        <a:solidFill>
          <a:schemeClr val="accent4">
            <a:lumMod val="60000"/>
            <a:lumOff val="40000"/>
          </a:schemeClr>
        </a:solidFill>
      </dgm:spPr>
      <dgm:t>
        <a:bodyPr/>
        <a:lstStyle/>
        <a:p>
          <a:pPr rtl="1"/>
          <a:endParaRPr lang="fa-IR" dirty="0">
            <a:cs typeface="B Yekan" panose="00000400000000000000" pitchFamily="2" charset="-78"/>
          </a:endParaRPr>
        </a:p>
      </dgm:t>
    </dgm:pt>
    <dgm:pt modelId="{8AED75B4-50FE-40A3-87C1-86BF59AEDB76}" type="parTrans" cxnId="{9672FF56-27E5-4424-AB84-AE1B03F82A67}">
      <dgm:prSet/>
      <dgm:spPr/>
      <dgm:t>
        <a:bodyPr/>
        <a:lstStyle/>
        <a:p>
          <a:pPr rtl="1"/>
          <a:endParaRPr lang="fa-IR"/>
        </a:p>
      </dgm:t>
    </dgm:pt>
    <dgm:pt modelId="{68737BF2-ABFF-46F7-83DD-052019A3CC63}" type="sibTrans" cxnId="{9672FF56-27E5-4424-AB84-AE1B03F82A67}">
      <dgm:prSet/>
      <dgm:spPr/>
      <dgm:t>
        <a:bodyPr/>
        <a:lstStyle/>
        <a:p>
          <a:pPr rtl="1"/>
          <a:endParaRPr lang="fa-IR"/>
        </a:p>
      </dgm:t>
    </dgm:pt>
    <dgm:pt modelId="{D2BB81EA-D946-4BA5-8EB4-52BD35C36BC8}" type="pres">
      <dgm:prSet presAssocID="{A3954C78-DD4E-4114-A44B-626977D97E1B}" presName="cycle" presStyleCnt="0">
        <dgm:presLayoutVars>
          <dgm:dir/>
          <dgm:resizeHandles val="exact"/>
        </dgm:presLayoutVars>
      </dgm:prSet>
      <dgm:spPr/>
      <dgm:t>
        <a:bodyPr/>
        <a:lstStyle/>
        <a:p>
          <a:pPr rtl="1"/>
          <a:endParaRPr lang="fa-IR"/>
        </a:p>
      </dgm:t>
    </dgm:pt>
    <dgm:pt modelId="{33875B56-CBAB-4433-9B86-CC82F12D6EFB}" type="pres">
      <dgm:prSet presAssocID="{2680ACDE-91A8-4BF1-957F-49EB9E7D30EF}" presName="arrow" presStyleLbl="node1" presStyleIdx="0" presStyleCnt="1" custAng="16200000" custScaleX="47232" custScaleY="37217" custRadScaleRad="106627" custRadScaleInc="4860">
        <dgm:presLayoutVars>
          <dgm:bulletEnabled val="1"/>
        </dgm:presLayoutVars>
      </dgm:prSet>
      <dgm:spPr/>
      <dgm:t>
        <a:bodyPr/>
        <a:lstStyle/>
        <a:p>
          <a:pPr rtl="1"/>
          <a:endParaRPr lang="fa-IR"/>
        </a:p>
      </dgm:t>
    </dgm:pt>
  </dgm:ptLst>
  <dgm:cxnLst>
    <dgm:cxn modelId="{9672FF56-27E5-4424-AB84-AE1B03F82A67}" srcId="{A3954C78-DD4E-4114-A44B-626977D97E1B}" destId="{2680ACDE-91A8-4BF1-957F-49EB9E7D30EF}" srcOrd="0" destOrd="0" parTransId="{8AED75B4-50FE-40A3-87C1-86BF59AEDB76}" sibTransId="{68737BF2-ABFF-46F7-83DD-052019A3CC63}"/>
    <dgm:cxn modelId="{057B41BD-1279-412D-890D-7AD71211E6A5}" type="presOf" srcId="{A3954C78-DD4E-4114-A44B-626977D97E1B}" destId="{D2BB81EA-D946-4BA5-8EB4-52BD35C36BC8}" srcOrd="0" destOrd="0" presId="urn:microsoft.com/office/officeart/2005/8/layout/arrow1"/>
    <dgm:cxn modelId="{E251567D-F20F-493A-8451-BE54A1F070C0}" type="presOf" srcId="{2680ACDE-91A8-4BF1-957F-49EB9E7D30EF}" destId="{33875B56-CBAB-4433-9B86-CC82F12D6EFB}" srcOrd="0" destOrd="0" presId="urn:microsoft.com/office/officeart/2005/8/layout/arrow1"/>
    <dgm:cxn modelId="{CFDF4339-FAD0-423A-BA22-A63282C9F542}" type="presParOf" srcId="{D2BB81EA-D946-4BA5-8EB4-52BD35C36BC8}" destId="{33875B56-CBAB-4433-9B86-CC82F12D6EFB}" srcOrd="0" destOrd="0" presId="urn:microsoft.com/office/officeart/2005/8/layout/arrow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A3954C78-DD4E-4114-A44B-626977D97E1B}" type="doc">
      <dgm:prSet loTypeId="urn:microsoft.com/office/officeart/2005/8/layout/arrow1" loCatId="process" qsTypeId="urn:microsoft.com/office/officeart/2005/8/quickstyle/simple5" qsCatId="simple" csTypeId="urn:microsoft.com/office/officeart/2005/8/colors/accent1_4" csCatId="accent1" phldr="1"/>
      <dgm:spPr/>
      <dgm:t>
        <a:bodyPr/>
        <a:lstStyle/>
        <a:p>
          <a:pPr rtl="1"/>
          <a:endParaRPr lang="fa-IR"/>
        </a:p>
      </dgm:t>
    </dgm:pt>
    <dgm:pt modelId="{2680ACDE-91A8-4BF1-957F-49EB9E7D30EF}">
      <dgm:prSet phldrT="[Text]"/>
      <dgm:spPr>
        <a:solidFill>
          <a:schemeClr val="accent4">
            <a:lumMod val="60000"/>
            <a:lumOff val="40000"/>
          </a:schemeClr>
        </a:solidFill>
      </dgm:spPr>
      <dgm:t>
        <a:bodyPr/>
        <a:lstStyle/>
        <a:p>
          <a:pPr rtl="1"/>
          <a:endParaRPr lang="fa-IR" dirty="0">
            <a:cs typeface="B Yekan" panose="00000400000000000000" pitchFamily="2" charset="-78"/>
          </a:endParaRPr>
        </a:p>
      </dgm:t>
    </dgm:pt>
    <dgm:pt modelId="{8AED75B4-50FE-40A3-87C1-86BF59AEDB76}" type="parTrans" cxnId="{9672FF56-27E5-4424-AB84-AE1B03F82A67}">
      <dgm:prSet/>
      <dgm:spPr/>
      <dgm:t>
        <a:bodyPr/>
        <a:lstStyle/>
        <a:p>
          <a:pPr rtl="1"/>
          <a:endParaRPr lang="fa-IR"/>
        </a:p>
      </dgm:t>
    </dgm:pt>
    <dgm:pt modelId="{68737BF2-ABFF-46F7-83DD-052019A3CC63}" type="sibTrans" cxnId="{9672FF56-27E5-4424-AB84-AE1B03F82A67}">
      <dgm:prSet/>
      <dgm:spPr/>
      <dgm:t>
        <a:bodyPr/>
        <a:lstStyle/>
        <a:p>
          <a:pPr rtl="1"/>
          <a:endParaRPr lang="fa-IR"/>
        </a:p>
      </dgm:t>
    </dgm:pt>
    <dgm:pt modelId="{D2BB81EA-D946-4BA5-8EB4-52BD35C36BC8}" type="pres">
      <dgm:prSet presAssocID="{A3954C78-DD4E-4114-A44B-626977D97E1B}" presName="cycle" presStyleCnt="0">
        <dgm:presLayoutVars>
          <dgm:dir/>
          <dgm:resizeHandles val="exact"/>
        </dgm:presLayoutVars>
      </dgm:prSet>
      <dgm:spPr/>
      <dgm:t>
        <a:bodyPr/>
        <a:lstStyle/>
        <a:p>
          <a:pPr rtl="1"/>
          <a:endParaRPr lang="fa-IR"/>
        </a:p>
      </dgm:t>
    </dgm:pt>
    <dgm:pt modelId="{33875B56-CBAB-4433-9B86-CC82F12D6EFB}" type="pres">
      <dgm:prSet presAssocID="{2680ACDE-91A8-4BF1-957F-49EB9E7D30EF}" presName="arrow" presStyleLbl="node1" presStyleIdx="0" presStyleCnt="1" custAng="16200000" custScaleX="47232" custScaleY="37217" custRadScaleRad="104424" custRadScaleInc="4649">
        <dgm:presLayoutVars>
          <dgm:bulletEnabled val="1"/>
        </dgm:presLayoutVars>
      </dgm:prSet>
      <dgm:spPr/>
      <dgm:t>
        <a:bodyPr/>
        <a:lstStyle/>
        <a:p>
          <a:pPr rtl="1"/>
          <a:endParaRPr lang="fa-IR"/>
        </a:p>
      </dgm:t>
    </dgm:pt>
  </dgm:ptLst>
  <dgm:cxnLst>
    <dgm:cxn modelId="{9672FF56-27E5-4424-AB84-AE1B03F82A67}" srcId="{A3954C78-DD4E-4114-A44B-626977D97E1B}" destId="{2680ACDE-91A8-4BF1-957F-49EB9E7D30EF}" srcOrd="0" destOrd="0" parTransId="{8AED75B4-50FE-40A3-87C1-86BF59AEDB76}" sibTransId="{68737BF2-ABFF-46F7-83DD-052019A3CC63}"/>
    <dgm:cxn modelId="{F2C1CEF2-AC6A-4C05-A607-4C330757B91D}" type="presOf" srcId="{2680ACDE-91A8-4BF1-957F-49EB9E7D30EF}" destId="{33875B56-CBAB-4433-9B86-CC82F12D6EFB}" srcOrd="0" destOrd="0" presId="urn:microsoft.com/office/officeart/2005/8/layout/arrow1"/>
    <dgm:cxn modelId="{EA2AF9F6-C7AD-4E2F-98CF-A2AE39812370}" type="presOf" srcId="{A3954C78-DD4E-4114-A44B-626977D97E1B}" destId="{D2BB81EA-D946-4BA5-8EB4-52BD35C36BC8}" srcOrd="0" destOrd="0" presId="urn:microsoft.com/office/officeart/2005/8/layout/arrow1"/>
    <dgm:cxn modelId="{D9DD9D2B-862B-41CB-8AA4-4D4D836E1FD7}" type="presParOf" srcId="{D2BB81EA-D946-4BA5-8EB4-52BD35C36BC8}" destId="{33875B56-CBAB-4433-9B86-CC82F12D6EFB}" srcOrd="0" destOrd="0" presId="urn:microsoft.com/office/officeart/2005/8/layout/arrow1"/>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A3954C78-DD4E-4114-A44B-626977D97E1B}" type="doc">
      <dgm:prSet loTypeId="urn:microsoft.com/office/officeart/2005/8/layout/arrow1" loCatId="process" qsTypeId="urn:microsoft.com/office/officeart/2005/8/quickstyle/simple5" qsCatId="simple" csTypeId="urn:microsoft.com/office/officeart/2005/8/colors/accent1_4" csCatId="accent1" phldr="1"/>
      <dgm:spPr/>
      <dgm:t>
        <a:bodyPr/>
        <a:lstStyle/>
        <a:p>
          <a:pPr rtl="1"/>
          <a:endParaRPr lang="fa-IR"/>
        </a:p>
      </dgm:t>
    </dgm:pt>
    <dgm:pt modelId="{2680ACDE-91A8-4BF1-957F-49EB9E7D30EF}">
      <dgm:prSet phldrT="[Text]"/>
      <dgm:spPr>
        <a:solidFill>
          <a:schemeClr val="accent4">
            <a:lumMod val="60000"/>
            <a:lumOff val="40000"/>
          </a:schemeClr>
        </a:solidFill>
      </dgm:spPr>
      <dgm:t>
        <a:bodyPr/>
        <a:lstStyle/>
        <a:p>
          <a:pPr rtl="1"/>
          <a:endParaRPr lang="fa-IR" dirty="0">
            <a:cs typeface="B Yekan" panose="00000400000000000000" pitchFamily="2" charset="-78"/>
          </a:endParaRPr>
        </a:p>
      </dgm:t>
    </dgm:pt>
    <dgm:pt modelId="{8AED75B4-50FE-40A3-87C1-86BF59AEDB76}" type="parTrans" cxnId="{9672FF56-27E5-4424-AB84-AE1B03F82A67}">
      <dgm:prSet/>
      <dgm:spPr/>
      <dgm:t>
        <a:bodyPr/>
        <a:lstStyle/>
        <a:p>
          <a:pPr rtl="1"/>
          <a:endParaRPr lang="fa-IR"/>
        </a:p>
      </dgm:t>
    </dgm:pt>
    <dgm:pt modelId="{68737BF2-ABFF-46F7-83DD-052019A3CC63}" type="sibTrans" cxnId="{9672FF56-27E5-4424-AB84-AE1B03F82A67}">
      <dgm:prSet/>
      <dgm:spPr/>
      <dgm:t>
        <a:bodyPr/>
        <a:lstStyle/>
        <a:p>
          <a:pPr rtl="1"/>
          <a:endParaRPr lang="fa-IR"/>
        </a:p>
      </dgm:t>
    </dgm:pt>
    <dgm:pt modelId="{D2BB81EA-D946-4BA5-8EB4-52BD35C36BC8}" type="pres">
      <dgm:prSet presAssocID="{A3954C78-DD4E-4114-A44B-626977D97E1B}" presName="cycle" presStyleCnt="0">
        <dgm:presLayoutVars>
          <dgm:dir/>
          <dgm:resizeHandles val="exact"/>
        </dgm:presLayoutVars>
      </dgm:prSet>
      <dgm:spPr/>
      <dgm:t>
        <a:bodyPr/>
        <a:lstStyle/>
        <a:p>
          <a:pPr rtl="1"/>
          <a:endParaRPr lang="fa-IR"/>
        </a:p>
      </dgm:t>
    </dgm:pt>
    <dgm:pt modelId="{33875B56-CBAB-4433-9B86-CC82F12D6EFB}" type="pres">
      <dgm:prSet presAssocID="{2680ACDE-91A8-4BF1-957F-49EB9E7D30EF}" presName="arrow" presStyleLbl="node1" presStyleIdx="0" presStyleCnt="1" custAng="16200000" custScaleX="47232" custScaleY="37217" custRadScaleRad="110585" custRadScaleInc="4119">
        <dgm:presLayoutVars>
          <dgm:bulletEnabled val="1"/>
        </dgm:presLayoutVars>
      </dgm:prSet>
      <dgm:spPr/>
      <dgm:t>
        <a:bodyPr/>
        <a:lstStyle/>
        <a:p>
          <a:pPr rtl="1"/>
          <a:endParaRPr lang="fa-IR"/>
        </a:p>
      </dgm:t>
    </dgm:pt>
  </dgm:ptLst>
  <dgm:cxnLst>
    <dgm:cxn modelId="{9672FF56-27E5-4424-AB84-AE1B03F82A67}" srcId="{A3954C78-DD4E-4114-A44B-626977D97E1B}" destId="{2680ACDE-91A8-4BF1-957F-49EB9E7D30EF}" srcOrd="0" destOrd="0" parTransId="{8AED75B4-50FE-40A3-87C1-86BF59AEDB76}" sibTransId="{68737BF2-ABFF-46F7-83DD-052019A3CC63}"/>
    <dgm:cxn modelId="{96975F17-5510-4F5B-8050-FBE1F3AAAD90}" type="presOf" srcId="{2680ACDE-91A8-4BF1-957F-49EB9E7D30EF}" destId="{33875B56-CBAB-4433-9B86-CC82F12D6EFB}" srcOrd="0" destOrd="0" presId="urn:microsoft.com/office/officeart/2005/8/layout/arrow1"/>
    <dgm:cxn modelId="{58887F5A-32CB-4963-88A8-73974A3FB65D}" type="presOf" srcId="{A3954C78-DD4E-4114-A44B-626977D97E1B}" destId="{D2BB81EA-D946-4BA5-8EB4-52BD35C36BC8}" srcOrd="0" destOrd="0" presId="urn:microsoft.com/office/officeart/2005/8/layout/arrow1"/>
    <dgm:cxn modelId="{1A5A5CCA-4360-4CEF-9D19-3A40165F2C7F}" type="presParOf" srcId="{D2BB81EA-D946-4BA5-8EB4-52BD35C36BC8}" destId="{33875B56-CBAB-4433-9B86-CC82F12D6EFB}" srcOrd="0" destOrd="0" presId="urn:microsoft.com/office/officeart/2005/8/layout/arrow1"/>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A3954C78-DD4E-4114-A44B-626977D97E1B}" type="doc">
      <dgm:prSet loTypeId="urn:microsoft.com/office/officeart/2005/8/layout/arrow1" loCatId="process" qsTypeId="urn:microsoft.com/office/officeart/2005/8/quickstyle/simple5" qsCatId="simple" csTypeId="urn:microsoft.com/office/officeart/2005/8/colors/accent1_4" csCatId="accent1" phldr="1"/>
      <dgm:spPr/>
      <dgm:t>
        <a:bodyPr/>
        <a:lstStyle/>
        <a:p>
          <a:pPr rtl="1"/>
          <a:endParaRPr lang="fa-IR"/>
        </a:p>
      </dgm:t>
    </dgm:pt>
    <dgm:pt modelId="{2D574308-3810-4E41-8F27-645D4339EDE6}">
      <dgm:prSet phldrT="[Text]" custT="1"/>
      <dgm:spPr/>
      <dgm:t>
        <a:bodyPr/>
        <a:lstStyle/>
        <a:p>
          <a:pPr rtl="1"/>
          <a:endParaRPr lang="fa-IR" sz="1200" dirty="0">
            <a:cs typeface="B Yekan" panose="00000400000000000000" pitchFamily="2" charset="-78"/>
          </a:endParaRPr>
        </a:p>
      </dgm:t>
    </dgm:pt>
    <dgm:pt modelId="{A587F4A1-9214-427B-A8F3-584CA7862250}" type="parTrans" cxnId="{654EEA1D-8A0D-46CE-9875-0B64B8DC0061}">
      <dgm:prSet/>
      <dgm:spPr/>
      <dgm:t>
        <a:bodyPr/>
        <a:lstStyle/>
        <a:p>
          <a:pPr rtl="1"/>
          <a:endParaRPr lang="fa-IR"/>
        </a:p>
      </dgm:t>
    </dgm:pt>
    <dgm:pt modelId="{C1A1C287-8C1F-4BB9-99A1-7502CA6BAA83}" type="sibTrans" cxnId="{654EEA1D-8A0D-46CE-9875-0B64B8DC0061}">
      <dgm:prSet/>
      <dgm:spPr/>
      <dgm:t>
        <a:bodyPr/>
        <a:lstStyle/>
        <a:p>
          <a:pPr rtl="1"/>
          <a:endParaRPr lang="fa-IR"/>
        </a:p>
      </dgm:t>
    </dgm:pt>
    <dgm:pt modelId="{D2BB81EA-D946-4BA5-8EB4-52BD35C36BC8}" type="pres">
      <dgm:prSet presAssocID="{A3954C78-DD4E-4114-A44B-626977D97E1B}" presName="cycle" presStyleCnt="0">
        <dgm:presLayoutVars>
          <dgm:dir/>
          <dgm:resizeHandles val="exact"/>
        </dgm:presLayoutVars>
      </dgm:prSet>
      <dgm:spPr/>
      <dgm:t>
        <a:bodyPr/>
        <a:lstStyle/>
        <a:p>
          <a:pPr rtl="1"/>
          <a:endParaRPr lang="fa-IR"/>
        </a:p>
      </dgm:t>
    </dgm:pt>
    <dgm:pt modelId="{B8BB0F4C-8A18-4F3B-9B24-32372785DE70}" type="pres">
      <dgm:prSet presAssocID="{2D574308-3810-4E41-8F27-645D4339EDE6}" presName="arrow" presStyleLbl="node1" presStyleIdx="0" presStyleCnt="1" custAng="16200000" custScaleX="47232" custScaleY="37217" custRadScaleRad="104011" custRadScaleInc="4124">
        <dgm:presLayoutVars>
          <dgm:bulletEnabled val="1"/>
        </dgm:presLayoutVars>
      </dgm:prSet>
      <dgm:spPr/>
      <dgm:t>
        <a:bodyPr/>
        <a:lstStyle/>
        <a:p>
          <a:pPr rtl="1"/>
          <a:endParaRPr lang="fa-IR"/>
        </a:p>
      </dgm:t>
    </dgm:pt>
  </dgm:ptLst>
  <dgm:cxnLst>
    <dgm:cxn modelId="{654EEA1D-8A0D-46CE-9875-0B64B8DC0061}" srcId="{A3954C78-DD4E-4114-A44B-626977D97E1B}" destId="{2D574308-3810-4E41-8F27-645D4339EDE6}" srcOrd="0" destOrd="0" parTransId="{A587F4A1-9214-427B-A8F3-584CA7862250}" sibTransId="{C1A1C287-8C1F-4BB9-99A1-7502CA6BAA83}"/>
    <dgm:cxn modelId="{5F916436-4A97-424A-B982-01670CFACB2F}" type="presOf" srcId="{2D574308-3810-4E41-8F27-645D4339EDE6}" destId="{B8BB0F4C-8A18-4F3B-9B24-32372785DE70}" srcOrd="0" destOrd="0" presId="urn:microsoft.com/office/officeart/2005/8/layout/arrow1"/>
    <dgm:cxn modelId="{6BA9ECC0-7A1F-42EC-BF03-05DBE9C6C1C1}" type="presOf" srcId="{A3954C78-DD4E-4114-A44B-626977D97E1B}" destId="{D2BB81EA-D946-4BA5-8EB4-52BD35C36BC8}" srcOrd="0" destOrd="0" presId="urn:microsoft.com/office/officeart/2005/8/layout/arrow1"/>
    <dgm:cxn modelId="{DB7FD2EC-EC94-4F89-9A35-0F962CEB3737}" type="presParOf" srcId="{D2BB81EA-D946-4BA5-8EB4-52BD35C36BC8}" destId="{B8BB0F4C-8A18-4F3B-9B24-32372785DE70}" srcOrd="0" destOrd="0" presId="urn:microsoft.com/office/officeart/2005/8/layout/arrow1"/>
  </dgm:cxnLst>
  <dgm:bg/>
  <dgm:whole/>
  <dgm:extLst>
    <a:ext uri="http://schemas.microsoft.com/office/drawing/2008/diagram">
      <dsp:dataModelExt xmlns:dsp="http://schemas.microsoft.com/office/drawing/2008/diagram" relId="rId31"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A3954C78-DD4E-4114-A44B-626977D97E1B}" type="doc">
      <dgm:prSet loTypeId="urn:microsoft.com/office/officeart/2005/8/layout/arrow1" loCatId="process" qsTypeId="urn:microsoft.com/office/officeart/2005/8/quickstyle/simple5" qsCatId="simple" csTypeId="urn:microsoft.com/office/officeart/2005/8/colors/accent1_4" csCatId="accent1" phldr="1"/>
      <dgm:spPr/>
      <dgm:t>
        <a:bodyPr/>
        <a:lstStyle/>
        <a:p>
          <a:pPr rtl="1"/>
          <a:endParaRPr lang="fa-IR"/>
        </a:p>
      </dgm:t>
    </dgm:pt>
    <dgm:pt modelId="{2D574308-3810-4E41-8F27-645D4339EDE6}">
      <dgm:prSet phldrT="[Text]" custT="1"/>
      <dgm:spPr/>
      <dgm:t>
        <a:bodyPr/>
        <a:lstStyle/>
        <a:p>
          <a:pPr rtl="1"/>
          <a:endParaRPr lang="fa-IR" sz="1200" dirty="0">
            <a:cs typeface="B Yekan" panose="00000400000000000000" pitchFamily="2" charset="-78"/>
          </a:endParaRPr>
        </a:p>
      </dgm:t>
    </dgm:pt>
    <dgm:pt modelId="{A587F4A1-9214-427B-A8F3-584CA7862250}" type="parTrans" cxnId="{654EEA1D-8A0D-46CE-9875-0B64B8DC0061}">
      <dgm:prSet/>
      <dgm:spPr/>
      <dgm:t>
        <a:bodyPr/>
        <a:lstStyle/>
        <a:p>
          <a:pPr rtl="1"/>
          <a:endParaRPr lang="fa-IR"/>
        </a:p>
      </dgm:t>
    </dgm:pt>
    <dgm:pt modelId="{C1A1C287-8C1F-4BB9-99A1-7502CA6BAA83}" type="sibTrans" cxnId="{654EEA1D-8A0D-46CE-9875-0B64B8DC0061}">
      <dgm:prSet/>
      <dgm:spPr/>
      <dgm:t>
        <a:bodyPr/>
        <a:lstStyle/>
        <a:p>
          <a:pPr rtl="1"/>
          <a:endParaRPr lang="fa-IR"/>
        </a:p>
      </dgm:t>
    </dgm:pt>
    <dgm:pt modelId="{D2BB81EA-D946-4BA5-8EB4-52BD35C36BC8}" type="pres">
      <dgm:prSet presAssocID="{A3954C78-DD4E-4114-A44B-626977D97E1B}" presName="cycle" presStyleCnt="0">
        <dgm:presLayoutVars>
          <dgm:dir/>
          <dgm:resizeHandles val="exact"/>
        </dgm:presLayoutVars>
      </dgm:prSet>
      <dgm:spPr/>
      <dgm:t>
        <a:bodyPr/>
        <a:lstStyle/>
        <a:p>
          <a:pPr rtl="1"/>
          <a:endParaRPr lang="fa-IR"/>
        </a:p>
      </dgm:t>
    </dgm:pt>
    <dgm:pt modelId="{B8BB0F4C-8A18-4F3B-9B24-32372785DE70}" type="pres">
      <dgm:prSet presAssocID="{2D574308-3810-4E41-8F27-645D4339EDE6}" presName="arrow" presStyleLbl="node1" presStyleIdx="0" presStyleCnt="1" custAng="16200000" custScaleX="47232" custScaleY="37217" custRadScaleRad="103806" custRadScaleInc="4136">
        <dgm:presLayoutVars>
          <dgm:bulletEnabled val="1"/>
        </dgm:presLayoutVars>
      </dgm:prSet>
      <dgm:spPr/>
      <dgm:t>
        <a:bodyPr/>
        <a:lstStyle/>
        <a:p>
          <a:pPr rtl="1"/>
          <a:endParaRPr lang="fa-IR"/>
        </a:p>
      </dgm:t>
    </dgm:pt>
  </dgm:ptLst>
  <dgm:cxnLst>
    <dgm:cxn modelId="{654EEA1D-8A0D-46CE-9875-0B64B8DC0061}" srcId="{A3954C78-DD4E-4114-A44B-626977D97E1B}" destId="{2D574308-3810-4E41-8F27-645D4339EDE6}" srcOrd="0" destOrd="0" parTransId="{A587F4A1-9214-427B-A8F3-584CA7862250}" sibTransId="{C1A1C287-8C1F-4BB9-99A1-7502CA6BAA83}"/>
    <dgm:cxn modelId="{BA89C986-37B2-495E-86C3-DBC92FEF9AB5}" type="presOf" srcId="{2D574308-3810-4E41-8F27-645D4339EDE6}" destId="{B8BB0F4C-8A18-4F3B-9B24-32372785DE70}" srcOrd="0" destOrd="0" presId="urn:microsoft.com/office/officeart/2005/8/layout/arrow1"/>
    <dgm:cxn modelId="{2BE037FD-27A6-48AB-A794-34C431F36691}" type="presOf" srcId="{A3954C78-DD4E-4114-A44B-626977D97E1B}" destId="{D2BB81EA-D946-4BA5-8EB4-52BD35C36BC8}" srcOrd="0" destOrd="0" presId="urn:microsoft.com/office/officeart/2005/8/layout/arrow1"/>
    <dgm:cxn modelId="{C49E7F89-F205-40C1-B523-1231B8472E69}" type="presParOf" srcId="{D2BB81EA-D946-4BA5-8EB4-52BD35C36BC8}" destId="{B8BB0F4C-8A18-4F3B-9B24-32372785DE70}" srcOrd="0" destOrd="0" presId="urn:microsoft.com/office/officeart/2005/8/layout/arrow1"/>
  </dgm:cxnLst>
  <dgm:bg/>
  <dgm:whole/>
  <dgm:extLst>
    <a:ext uri="http://schemas.microsoft.com/office/drawing/2008/diagram">
      <dsp:dataModelExt xmlns:dsp="http://schemas.microsoft.com/office/drawing/2008/diagram" relId="rId3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A3954C78-DD4E-4114-A44B-626977D97E1B}" type="doc">
      <dgm:prSet loTypeId="urn:microsoft.com/office/officeart/2005/8/layout/arrow1" loCatId="process" qsTypeId="urn:microsoft.com/office/officeart/2005/8/quickstyle/simple5" qsCatId="simple" csTypeId="urn:microsoft.com/office/officeart/2005/8/colors/accent1_4" csCatId="accent1" phldr="1"/>
      <dgm:spPr/>
      <dgm:t>
        <a:bodyPr/>
        <a:lstStyle/>
        <a:p>
          <a:pPr rtl="1"/>
          <a:endParaRPr lang="fa-IR"/>
        </a:p>
      </dgm:t>
    </dgm:pt>
    <dgm:pt modelId="{2D574308-3810-4E41-8F27-645D4339EDE6}">
      <dgm:prSet phldrT="[Text]" custT="1"/>
      <dgm:spPr/>
      <dgm:t>
        <a:bodyPr/>
        <a:lstStyle/>
        <a:p>
          <a:pPr rtl="1"/>
          <a:endParaRPr lang="fa-IR" sz="1200" dirty="0">
            <a:cs typeface="B Yekan" panose="00000400000000000000" pitchFamily="2" charset="-78"/>
          </a:endParaRPr>
        </a:p>
      </dgm:t>
    </dgm:pt>
    <dgm:pt modelId="{A587F4A1-9214-427B-A8F3-584CA7862250}" type="parTrans" cxnId="{654EEA1D-8A0D-46CE-9875-0B64B8DC0061}">
      <dgm:prSet/>
      <dgm:spPr/>
      <dgm:t>
        <a:bodyPr/>
        <a:lstStyle/>
        <a:p>
          <a:pPr rtl="1"/>
          <a:endParaRPr lang="fa-IR"/>
        </a:p>
      </dgm:t>
    </dgm:pt>
    <dgm:pt modelId="{C1A1C287-8C1F-4BB9-99A1-7502CA6BAA83}" type="sibTrans" cxnId="{654EEA1D-8A0D-46CE-9875-0B64B8DC0061}">
      <dgm:prSet/>
      <dgm:spPr/>
      <dgm:t>
        <a:bodyPr/>
        <a:lstStyle/>
        <a:p>
          <a:pPr rtl="1"/>
          <a:endParaRPr lang="fa-IR"/>
        </a:p>
      </dgm:t>
    </dgm:pt>
    <dgm:pt modelId="{D2BB81EA-D946-4BA5-8EB4-52BD35C36BC8}" type="pres">
      <dgm:prSet presAssocID="{A3954C78-DD4E-4114-A44B-626977D97E1B}" presName="cycle" presStyleCnt="0">
        <dgm:presLayoutVars>
          <dgm:dir/>
          <dgm:resizeHandles val="exact"/>
        </dgm:presLayoutVars>
      </dgm:prSet>
      <dgm:spPr/>
      <dgm:t>
        <a:bodyPr/>
        <a:lstStyle/>
        <a:p>
          <a:pPr rtl="1"/>
          <a:endParaRPr lang="fa-IR"/>
        </a:p>
      </dgm:t>
    </dgm:pt>
    <dgm:pt modelId="{B8BB0F4C-8A18-4F3B-9B24-32372785DE70}" type="pres">
      <dgm:prSet presAssocID="{2D574308-3810-4E41-8F27-645D4339EDE6}" presName="arrow" presStyleLbl="node1" presStyleIdx="0" presStyleCnt="1" custAng="16200000" custScaleX="47232" custScaleY="37217" custRadScaleRad="110838" custRadScaleInc="3928">
        <dgm:presLayoutVars>
          <dgm:bulletEnabled val="1"/>
        </dgm:presLayoutVars>
      </dgm:prSet>
      <dgm:spPr/>
      <dgm:t>
        <a:bodyPr/>
        <a:lstStyle/>
        <a:p>
          <a:pPr rtl="1"/>
          <a:endParaRPr lang="fa-IR"/>
        </a:p>
      </dgm:t>
    </dgm:pt>
  </dgm:ptLst>
  <dgm:cxnLst>
    <dgm:cxn modelId="{6FB68A65-0246-46E2-8613-865B478B0121}" type="presOf" srcId="{A3954C78-DD4E-4114-A44B-626977D97E1B}" destId="{D2BB81EA-D946-4BA5-8EB4-52BD35C36BC8}" srcOrd="0" destOrd="0" presId="urn:microsoft.com/office/officeart/2005/8/layout/arrow1"/>
    <dgm:cxn modelId="{937E637B-CCFB-4820-A5A3-DEA401079409}" type="presOf" srcId="{2D574308-3810-4E41-8F27-645D4339EDE6}" destId="{B8BB0F4C-8A18-4F3B-9B24-32372785DE70}" srcOrd="0" destOrd="0" presId="urn:microsoft.com/office/officeart/2005/8/layout/arrow1"/>
    <dgm:cxn modelId="{654EEA1D-8A0D-46CE-9875-0B64B8DC0061}" srcId="{A3954C78-DD4E-4114-A44B-626977D97E1B}" destId="{2D574308-3810-4E41-8F27-645D4339EDE6}" srcOrd="0" destOrd="0" parTransId="{A587F4A1-9214-427B-A8F3-584CA7862250}" sibTransId="{C1A1C287-8C1F-4BB9-99A1-7502CA6BAA83}"/>
    <dgm:cxn modelId="{C2AF7BCC-F95B-48AD-B235-5A461BCF3EDA}" type="presParOf" srcId="{D2BB81EA-D946-4BA5-8EB4-52BD35C36BC8}" destId="{B8BB0F4C-8A18-4F3B-9B24-32372785DE70}" srcOrd="0" destOrd="0" presId="urn:microsoft.com/office/officeart/2005/8/layout/arrow1"/>
  </dgm:cxnLst>
  <dgm:bg/>
  <dgm:whole/>
  <dgm:extLst>
    <a:ext uri="http://schemas.microsoft.com/office/drawing/2008/diagram">
      <dsp:dataModelExt xmlns:dsp="http://schemas.microsoft.com/office/drawing/2008/diagram" relId="rId41"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86D53194-3D5C-437C-8129-B401C9B8D81B}" type="doc">
      <dgm:prSet loTypeId="urn:microsoft.com/office/officeart/2005/8/layout/arrow6" loCatId="process" qsTypeId="urn:microsoft.com/office/officeart/2005/8/quickstyle/3d1" qsCatId="3D" csTypeId="urn:microsoft.com/office/officeart/2005/8/colors/accent1_2" csCatId="accent1" phldr="1"/>
      <dgm:spPr/>
      <dgm:t>
        <a:bodyPr/>
        <a:lstStyle/>
        <a:p>
          <a:pPr rtl="1"/>
          <a:endParaRPr lang="fa-IR"/>
        </a:p>
      </dgm:t>
    </dgm:pt>
    <dgm:pt modelId="{D62B7A39-E939-43EC-8DB7-2BBF6549B607}">
      <dgm:prSet phldrT="[Text]" custT="1"/>
      <dgm:spPr/>
      <dgm:t>
        <a:bodyPr/>
        <a:lstStyle/>
        <a:p>
          <a:pPr rtl="1"/>
          <a:r>
            <a:rPr lang="fa-IR" sz="1000" b="1" dirty="0" smtClean="0">
              <a:solidFill>
                <a:schemeClr val="tx1"/>
              </a:solidFill>
              <a:cs typeface="B Yekan" panose="00000400000000000000" pitchFamily="2" charset="-78"/>
            </a:rPr>
            <a:t>انتخابات مدیریت های محلی در ترکیه</a:t>
          </a:r>
          <a:endParaRPr lang="fa-IR" sz="1000" b="1" dirty="0">
            <a:solidFill>
              <a:schemeClr val="tx1"/>
            </a:solidFill>
            <a:cs typeface="B Yekan" panose="00000400000000000000" pitchFamily="2" charset="-78"/>
          </a:endParaRPr>
        </a:p>
      </dgm:t>
    </dgm:pt>
    <dgm:pt modelId="{5F3CF132-DC22-45D5-BC30-DE3AB0029282}" type="parTrans" cxnId="{FE4CF284-DE9B-4C80-8DF7-D9AF4A89F909}">
      <dgm:prSet/>
      <dgm:spPr/>
      <dgm:t>
        <a:bodyPr/>
        <a:lstStyle/>
        <a:p>
          <a:pPr rtl="1"/>
          <a:endParaRPr lang="fa-IR"/>
        </a:p>
      </dgm:t>
    </dgm:pt>
    <dgm:pt modelId="{50E41BC3-0495-4E6E-8B02-27BED10EA41C}" type="sibTrans" cxnId="{FE4CF284-DE9B-4C80-8DF7-D9AF4A89F909}">
      <dgm:prSet/>
      <dgm:spPr/>
      <dgm:t>
        <a:bodyPr/>
        <a:lstStyle/>
        <a:p>
          <a:pPr rtl="1"/>
          <a:endParaRPr lang="fa-IR"/>
        </a:p>
      </dgm:t>
    </dgm:pt>
    <dgm:pt modelId="{117D8B92-66B8-42D1-9AD6-208A1DD3BC31}">
      <dgm:prSet phldrT="[Text]" custT="1"/>
      <dgm:spPr/>
      <dgm:t>
        <a:bodyPr/>
        <a:lstStyle/>
        <a:p>
          <a:pPr rtl="1"/>
          <a:r>
            <a:rPr lang="fa-IR" sz="1100" b="1" dirty="0" smtClean="0">
              <a:solidFill>
                <a:schemeClr val="tx1"/>
              </a:solidFill>
              <a:cs typeface="B Yekan" panose="00000400000000000000" pitchFamily="2" charset="-78"/>
            </a:rPr>
            <a:t>انتخابات مدیریت های محلی در ایران</a:t>
          </a:r>
          <a:endParaRPr lang="fa-IR" sz="1100" b="1" dirty="0">
            <a:solidFill>
              <a:schemeClr val="tx1"/>
            </a:solidFill>
            <a:cs typeface="B Yekan" panose="00000400000000000000" pitchFamily="2" charset="-78"/>
          </a:endParaRPr>
        </a:p>
      </dgm:t>
    </dgm:pt>
    <dgm:pt modelId="{40CE7576-7A57-4E8A-87FB-782629B43F9C}" type="parTrans" cxnId="{6FEF1885-9650-4316-9FCA-558BB62A3FF3}">
      <dgm:prSet/>
      <dgm:spPr/>
      <dgm:t>
        <a:bodyPr/>
        <a:lstStyle/>
        <a:p>
          <a:pPr rtl="1"/>
          <a:endParaRPr lang="fa-IR"/>
        </a:p>
      </dgm:t>
    </dgm:pt>
    <dgm:pt modelId="{DA9174E1-C03A-4C47-8DF8-A861C0801A7C}" type="sibTrans" cxnId="{6FEF1885-9650-4316-9FCA-558BB62A3FF3}">
      <dgm:prSet/>
      <dgm:spPr/>
      <dgm:t>
        <a:bodyPr/>
        <a:lstStyle/>
        <a:p>
          <a:pPr rtl="1"/>
          <a:endParaRPr lang="fa-IR"/>
        </a:p>
      </dgm:t>
    </dgm:pt>
    <dgm:pt modelId="{C454BB13-928A-4C6A-AF16-4CCB0BEE71D7}" type="pres">
      <dgm:prSet presAssocID="{86D53194-3D5C-437C-8129-B401C9B8D81B}" presName="compositeShape" presStyleCnt="0">
        <dgm:presLayoutVars>
          <dgm:chMax val="2"/>
          <dgm:dir/>
          <dgm:resizeHandles val="exact"/>
        </dgm:presLayoutVars>
      </dgm:prSet>
      <dgm:spPr/>
      <dgm:t>
        <a:bodyPr/>
        <a:lstStyle/>
        <a:p>
          <a:pPr rtl="1"/>
          <a:endParaRPr lang="fa-IR"/>
        </a:p>
      </dgm:t>
    </dgm:pt>
    <dgm:pt modelId="{35A488C8-41D7-4809-A869-FB2E02D57436}" type="pres">
      <dgm:prSet presAssocID="{86D53194-3D5C-437C-8129-B401C9B8D81B}" presName="ribbon" presStyleLbl="node1" presStyleIdx="0" presStyleCnt="1" custLinFactNeighborX="2771" custLinFactNeighborY="-29797"/>
      <dgm:spPr/>
      <dgm:t>
        <a:bodyPr/>
        <a:lstStyle/>
        <a:p>
          <a:pPr rtl="1"/>
          <a:endParaRPr lang="fa-IR"/>
        </a:p>
      </dgm:t>
    </dgm:pt>
    <dgm:pt modelId="{69C3C6FA-325C-4037-95FD-DDC53A718D4A}" type="pres">
      <dgm:prSet presAssocID="{86D53194-3D5C-437C-8129-B401C9B8D81B}" presName="leftArrowText" presStyleLbl="node1" presStyleIdx="0" presStyleCnt="1">
        <dgm:presLayoutVars>
          <dgm:chMax val="0"/>
          <dgm:bulletEnabled val="1"/>
        </dgm:presLayoutVars>
      </dgm:prSet>
      <dgm:spPr/>
      <dgm:t>
        <a:bodyPr/>
        <a:lstStyle/>
        <a:p>
          <a:pPr rtl="1"/>
          <a:endParaRPr lang="fa-IR"/>
        </a:p>
      </dgm:t>
    </dgm:pt>
    <dgm:pt modelId="{188836EE-40F6-4216-B6E3-F77AE092933A}" type="pres">
      <dgm:prSet presAssocID="{86D53194-3D5C-437C-8129-B401C9B8D81B}" presName="rightArrowText" presStyleLbl="node1" presStyleIdx="0" presStyleCnt="1">
        <dgm:presLayoutVars>
          <dgm:chMax val="0"/>
          <dgm:bulletEnabled val="1"/>
        </dgm:presLayoutVars>
      </dgm:prSet>
      <dgm:spPr/>
      <dgm:t>
        <a:bodyPr/>
        <a:lstStyle/>
        <a:p>
          <a:pPr rtl="1"/>
          <a:endParaRPr lang="fa-IR"/>
        </a:p>
      </dgm:t>
    </dgm:pt>
  </dgm:ptLst>
  <dgm:cxnLst>
    <dgm:cxn modelId="{FE4CF284-DE9B-4C80-8DF7-D9AF4A89F909}" srcId="{86D53194-3D5C-437C-8129-B401C9B8D81B}" destId="{D62B7A39-E939-43EC-8DB7-2BBF6549B607}" srcOrd="0" destOrd="0" parTransId="{5F3CF132-DC22-45D5-BC30-DE3AB0029282}" sibTransId="{50E41BC3-0495-4E6E-8B02-27BED10EA41C}"/>
    <dgm:cxn modelId="{A1F97A5E-D7A7-41CD-B4AA-7BB00F866029}" type="presOf" srcId="{86D53194-3D5C-437C-8129-B401C9B8D81B}" destId="{C454BB13-928A-4C6A-AF16-4CCB0BEE71D7}" srcOrd="0" destOrd="0" presId="urn:microsoft.com/office/officeart/2005/8/layout/arrow6"/>
    <dgm:cxn modelId="{4BB28E21-F238-468C-B3AA-C3C1A1DB529A}" type="presOf" srcId="{D62B7A39-E939-43EC-8DB7-2BBF6549B607}" destId="{69C3C6FA-325C-4037-95FD-DDC53A718D4A}" srcOrd="0" destOrd="0" presId="urn:microsoft.com/office/officeart/2005/8/layout/arrow6"/>
    <dgm:cxn modelId="{6FEF1885-9650-4316-9FCA-558BB62A3FF3}" srcId="{86D53194-3D5C-437C-8129-B401C9B8D81B}" destId="{117D8B92-66B8-42D1-9AD6-208A1DD3BC31}" srcOrd="1" destOrd="0" parTransId="{40CE7576-7A57-4E8A-87FB-782629B43F9C}" sibTransId="{DA9174E1-C03A-4C47-8DF8-A861C0801A7C}"/>
    <dgm:cxn modelId="{EBAB6D32-9B21-411B-B152-E241C4043DA1}" type="presOf" srcId="{117D8B92-66B8-42D1-9AD6-208A1DD3BC31}" destId="{188836EE-40F6-4216-B6E3-F77AE092933A}" srcOrd="0" destOrd="0" presId="urn:microsoft.com/office/officeart/2005/8/layout/arrow6"/>
    <dgm:cxn modelId="{D687B948-9936-4B6A-8833-E9F349973588}" type="presParOf" srcId="{C454BB13-928A-4C6A-AF16-4CCB0BEE71D7}" destId="{35A488C8-41D7-4809-A869-FB2E02D57436}" srcOrd="0" destOrd="0" presId="urn:microsoft.com/office/officeart/2005/8/layout/arrow6"/>
    <dgm:cxn modelId="{53DD17DF-A9CB-43C7-9C54-8A6B3DAB1F3F}" type="presParOf" srcId="{C454BB13-928A-4C6A-AF16-4CCB0BEE71D7}" destId="{69C3C6FA-325C-4037-95FD-DDC53A718D4A}" srcOrd="1" destOrd="0" presId="urn:microsoft.com/office/officeart/2005/8/layout/arrow6"/>
    <dgm:cxn modelId="{98A3B515-A1D3-43C7-A0CF-D1AF51C2D421}" type="presParOf" srcId="{C454BB13-928A-4C6A-AF16-4CCB0BEE71D7}" destId="{188836EE-40F6-4216-B6E3-F77AE092933A}" srcOrd="2" destOrd="0" presId="urn:microsoft.com/office/officeart/2005/8/layout/arrow6"/>
  </dgm:cxnLst>
  <dgm:bg/>
  <dgm:whole/>
  <dgm:extLst>
    <a:ext uri="http://schemas.microsoft.com/office/drawing/2008/diagram">
      <dsp:dataModelExt xmlns:dsp="http://schemas.microsoft.com/office/drawing/2008/diagram" relId="rId4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9EA44412-AD2B-4DDD-96EC-34DD347E253D}" type="presOf" srcId="{4C166959-3FAC-4593-A4F8-FFC22631BB97}" destId="{EDD26D92-3BFE-40C1-AA2B-23BDD4962AE6}"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3F5BDEFA-11F4-4E38-AB50-1C23F732E486}" type="presOf" srcId="{3E2C9E08-1064-450E-8C81-27BD7E34D564}" destId="{D19CB5B6-1382-4ED9-AEB5-1C1F5BBD140E}"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01C53FB5-16CD-4186-8F08-43B30D3DF117}" type="presOf" srcId="{DBF482B7-D0A8-4E6A-976A-ED86BE07F1FE}" destId="{E8FFA70D-1EBF-4C08-BA56-699625F6BE0B}" srcOrd="0" destOrd="0" presId="urn:microsoft.com/office/officeart/2005/8/layout/chevron1"/>
    <dgm:cxn modelId="{3402EA80-A776-463F-88E5-C76D1A22393C}" type="presOf" srcId="{73BFC8EA-B973-4E8D-A697-672521D7C805}" destId="{38AC74A2-32D7-4A29-9BAA-F1D4840A508F}" srcOrd="0" destOrd="0" presId="urn:microsoft.com/office/officeart/2005/8/layout/chevron1"/>
    <dgm:cxn modelId="{E76B1823-9D59-4C22-B6DF-BCA0D2F51DD4}" type="presOf" srcId="{283ED090-0950-408E-9539-F89D34625942}" destId="{E8C9CFCC-2BD9-4C95-840B-6FECCB50AF01}"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497AF899-75A0-4FC8-B28B-0C990646803D}" type="presOf" srcId="{D323E50B-46DD-41AC-A2EE-55B9067C3455}" destId="{8D9A0BF9-FDC1-41E0-9616-2113229E6F4F}"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A8E0008D-06F8-4F1C-A456-024504DF9A23}" type="presOf" srcId="{005FC1F3-FCEA-44BD-9168-2940666084D9}" destId="{F9D47A5F-1066-4E3C-8D83-EA8D2BEE39F2}" srcOrd="0" destOrd="0" presId="urn:microsoft.com/office/officeart/2005/8/layout/chevron1"/>
    <dgm:cxn modelId="{BE71CAB5-ED0F-47F9-A257-66D5EB0FBCCB}" type="presOf" srcId="{E4473631-69A3-416E-8226-E53A77065475}" destId="{F88C2C01-BB20-4DF6-B84E-89B714C53187}" srcOrd="0" destOrd="0" presId="urn:microsoft.com/office/officeart/2005/8/layout/chevron1"/>
    <dgm:cxn modelId="{ABD8415F-07A4-4494-8258-0B33C8612522}" type="presParOf" srcId="{F88C2C01-BB20-4DF6-B84E-89B714C53187}" destId="{38AC74A2-32D7-4A29-9BAA-F1D4840A508F}" srcOrd="0" destOrd="0" presId="urn:microsoft.com/office/officeart/2005/8/layout/chevron1"/>
    <dgm:cxn modelId="{A68D6494-D33D-46AD-8248-1C1C81226803}" type="presParOf" srcId="{F88C2C01-BB20-4DF6-B84E-89B714C53187}" destId="{7CAAD6C6-5721-451C-B9FF-55B5FE6290A0}" srcOrd="1" destOrd="0" presId="urn:microsoft.com/office/officeart/2005/8/layout/chevron1"/>
    <dgm:cxn modelId="{6682B2D3-892D-415C-9FF1-6ACB11F13755}" type="presParOf" srcId="{F88C2C01-BB20-4DF6-B84E-89B714C53187}" destId="{D19CB5B6-1382-4ED9-AEB5-1C1F5BBD140E}" srcOrd="2" destOrd="0" presId="urn:microsoft.com/office/officeart/2005/8/layout/chevron1"/>
    <dgm:cxn modelId="{972649F9-F66C-4532-A1CD-A6C5A3F0AED9}" type="presParOf" srcId="{F88C2C01-BB20-4DF6-B84E-89B714C53187}" destId="{D4B11F56-7B4F-47FB-93FF-747C94619B6B}" srcOrd="3" destOrd="0" presId="urn:microsoft.com/office/officeart/2005/8/layout/chevron1"/>
    <dgm:cxn modelId="{040B2582-7994-48A8-803C-B5A44C666BC4}" type="presParOf" srcId="{F88C2C01-BB20-4DF6-B84E-89B714C53187}" destId="{8D9A0BF9-FDC1-41E0-9616-2113229E6F4F}" srcOrd="4" destOrd="0" presId="urn:microsoft.com/office/officeart/2005/8/layout/chevron1"/>
    <dgm:cxn modelId="{110BDB5A-88A5-40E9-87A1-06B3376C7680}" type="presParOf" srcId="{F88C2C01-BB20-4DF6-B84E-89B714C53187}" destId="{81327988-E80E-452E-B3E6-BBF36A2BF0EA}" srcOrd="5" destOrd="0" presId="urn:microsoft.com/office/officeart/2005/8/layout/chevron1"/>
    <dgm:cxn modelId="{26A115D0-F286-4293-84A2-190F2D52FB4A}" type="presParOf" srcId="{F88C2C01-BB20-4DF6-B84E-89B714C53187}" destId="{EDD26D92-3BFE-40C1-AA2B-23BDD4962AE6}" srcOrd="6" destOrd="0" presId="urn:microsoft.com/office/officeart/2005/8/layout/chevron1"/>
    <dgm:cxn modelId="{C9C7BA66-FEC6-462D-B95D-1CB1692969E5}" type="presParOf" srcId="{F88C2C01-BB20-4DF6-B84E-89B714C53187}" destId="{D5D109E1-1AC9-4C02-9C18-962663DA7B7C}" srcOrd="7" destOrd="0" presId="urn:microsoft.com/office/officeart/2005/8/layout/chevron1"/>
    <dgm:cxn modelId="{D7DAB2CB-E434-4400-8C5C-434860505B36}" type="presParOf" srcId="{F88C2C01-BB20-4DF6-B84E-89B714C53187}" destId="{E8C9CFCC-2BD9-4C95-840B-6FECCB50AF01}" srcOrd="8" destOrd="0" presId="urn:microsoft.com/office/officeart/2005/8/layout/chevron1"/>
    <dgm:cxn modelId="{8023EB37-F8CB-484F-A009-2FA09976AEEB}" type="presParOf" srcId="{F88C2C01-BB20-4DF6-B84E-89B714C53187}" destId="{64086F6D-E940-41A7-BD51-F7FAB88C420A}" srcOrd="9" destOrd="0" presId="urn:microsoft.com/office/officeart/2005/8/layout/chevron1"/>
    <dgm:cxn modelId="{CACE12FB-2B16-4FD2-BDEB-688B7E63ADE5}" type="presParOf" srcId="{F88C2C01-BB20-4DF6-B84E-89B714C53187}" destId="{F9D47A5F-1066-4E3C-8D83-EA8D2BEE39F2}" srcOrd="10" destOrd="0" presId="urn:microsoft.com/office/officeart/2005/8/layout/chevron1"/>
    <dgm:cxn modelId="{4A44D418-D187-4D49-B293-42EE07821C8A}" type="presParOf" srcId="{F88C2C01-BB20-4DF6-B84E-89B714C53187}" destId="{04F31545-8F48-4E02-87AF-ED458D5A9D40}" srcOrd="11" destOrd="0" presId="urn:microsoft.com/office/officeart/2005/8/layout/chevron1"/>
    <dgm:cxn modelId="{326ED71F-8C17-42CB-8678-535D1D969AEC}"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51"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FFFF00"/>
        </a:solidFill>
      </dgm:spPr>
      <dgm:t>
        <a:bodyPr/>
        <a:lstStyle/>
        <a:p>
          <a:pPr rtl="1"/>
          <a:r>
            <a:rPr lang="fa-IR" sz="1600" dirty="0" smtClean="0">
              <a:solidFill>
                <a:schemeClr val="bg1"/>
              </a:solidFill>
              <a:cs typeface="B Homa" panose="00000400000000000000" pitchFamily="2" charset="-78"/>
            </a:rPr>
            <a:t>تاریخچه</a:t>
          </a:r>
          <a:endParaRPr lang="fa-IR" sz="1600" dirty="0">
            <a:solidFill>
              <a:schemeClr val="bg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dgm:t>
        <a:bodyPr/>
        <a:lstStyle/>
        <a:p>
          <a:pPr rtl="1"/>
          <a:r>
            <a:rPr lang="fa-IR" sz="1600" dirty="0" smtClean="0">
              <a:cs typeface="B Homa" panose="00000400000000000000" pitchFamily="2" charset="-78"/>
            </a:rPr>
            <a:t>اجتماعی و اقتصادی</a:t>
          </a:r>
          <a:endParaRPr lang="fa-IR" sz="1600" dirty="0">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dgm:t>
        <a:bodyPr/>
        <a:lstStyle/>
        <a:p>
          <a:pPr rtl="1"/>
          <a:r>
            <a:rPr lang="fa-IR" sz="1600" dirty="0" smtClean="0">
              <a:cs typeface="B Homa" panose="00000400000000000000" pitchFamily="2" charset="-78"/>
            </a:rPr>
            <a:t>شبکه حمل و نقل</a:t>
          </a:r>
          <a:endParaRPr lang="fa-IR" sz="1600" dirty="0">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A0EE2667-5CA9-4A64-89F3-8635E6735328}" type="presOf" srcId="{73BFC8EA-B973-4E8D-A697-672521D7C805}" destId="{38AC74A2-32D7-4A29-9BAA-F1D4840A508F}"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2251CC13-4D27-4062-9C85-4C3452158478}" type="presOf" srcId="{283ED090-0950-408E-9539-F89D34625942}" destId="{E8C9CFCC-2BD9-4C95-840B-6FECCB50AF01}" srcOrd="0" destOrd="0" presId="urn:microsoft.com/office/officeart/2005/8/layout/chevron1"/>
    <dgm:cxn modelId="{492916D9-543B-45DB-96E7-565D14746750}" type="presOf" srcId="{3E2C9E08-1064-450E-8C81-27BD7E34D564}" destId="{D19CB5B6-1382-4ED9-AEB5-1C1F5BBD140E}"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AA466534-B9F3-49AD-AA67-C0C7A8CD82D7}" type="presOf" srcId="{D323E50B-46DD-41AC-A2EE-55B9067C3455}" destId="{8D9A0BF9-FDC1-41E0-9616-2113229E6F4F}" srcOrd="0" destOrd="0" presId="urn:microsoft.com/office/officeart/2005/8/layout/chevron1"/>
    <dgm:cxn modelId="{CA271004-09A3-479B-AC2E-6318393E4AD1}" srcId="{E4473631-69A3-416E-8226-E53A77065475}" destId="{283ED090-0950-408E-9539-F89D34625942}" srcOrd="4" destOrd="0" parTransId="{B90C9538-8A03-4806-8536-98711564DFD9}" sibTransId="{970F6B83-48CA-4E13-BB82-3634F6C74C5A}"/>
    <dgm:cxn modelId="{B446C87D-AB68-49A2-B342-A46682E912A8}" type="presOf" srcId="{005FC1F3-FCEA-44BD-9168-2940666084D9}" destId="{F9D47A5F-1066-4E3C-8D83-EA8D2BEE39F2}"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F288351A-06FF-464C-A6EC-DFA75E23983C}" type="presOf" srcId="{4C166959-3FAC-4593-A4F8-FFC22631BB97}" destId="{EDD26D92-3BFE-40C1-AA2B-23BDD4962AE6}"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AA28959E-63F7-42B5-9589-39830C848287}" type="presOf" srcId="{E4473631-69A3-416E-8226-E53A77065475}" destId="{F88C2C01-BB20-4DF6-B84E-89B714C53187}" srcOrd="0" destOrd="0" presId="urn:microsoft.com/office/officeart/2005/8/layout/chevron1"/>
    <dgm:cxn modelId="{397AAD34-040C-4863-86F1-50D1B6FD9EAD}" type="presOf" srcId="{DBF482B7-D0A8-4E6A-976A-ED86BE07F1FE}" destId="{E8FFA70D-1EBF-4C08-BA56-699625F6BE0B}" srcOrd="0" destOrd="0" presId="urn:microsoft.com/office/officeart/2005/8/layout/chevron1"/>
    <dgm:cxn modelId="{15BF9F28-A248-4887-B8C3-0F8B627F6496}" type="presParOf" srcId="{F88C2C01-BB20-4DF6-B84E-89B714C53187}" destId="{38AC74A2-32D7-4A29-9BAA-F1D4840A508F}" srcOrd="0" destOrd="0" presId="urn:microsoft.com/office/officeart/2005/8/layout/chevron1"/>
    <dgm:cxn modelId="{D174B3A1-E247-4428-8412-C4C282012B40}" type="presParOf" srcId="{F88C2C01-BB20-4DF6-B84E-89B714C53187}" destId="{7CAAD6C6-5721-451C-B9FF-55B5FE6290A0}" srcOrd="1" destOrd="0" presId="urn:microsoft.com/office/officeart/2005/8/layout/chevron1"/>
    <dgm:cxn modelId="{90710909-5167-4487-A245-FCB5BAB224B1}" type="presParOf" srcId="{F88C2C01-BB20-4DF6-B84E-89B714C53187}" destId="{D19CB5B6-1382-4ED9-AEB5-1C1F5BBD140E}" srcOrd="2" destOrd="0" presId="urn:microsoft.com/office/officeart/2005/8/layout/chevron1"/>
    <dgm:cxn modelId="{66836F9D-F9DD-4C83-8C98-4E4FACCE7F42}" type="presParOf" srcId="{F88C2C01-BB20-4DF6-B84E-89B714C53187}" destId="{D4B11F56-7B4F-47FB-93FF-747C94619B6B}" srcOrd="3" destOrd="0" presId="urn:microsoft.com/office/officeart/2005/8/layout/chevron1"/>
    <dgm:cxn modelId="{57965307-50DE-4369-92EE-B92F375D64E8}" type="presParOf" srcId="{F88C2C01-BB20-4DF6-B84E-89B714C53187}" destId="{8D9A0BF9-FDC1-41E0-9616-2113229E6F4F}" srcOrd="4" destOrd="0" presId="urn:microsoft.com/office/officeart/2005/8/layout/chevron1"/>
    <dgm:cxn modelId="{9E939F66-6A66-4357-BFAB-BE702D438784}" type="presParOf" srcId="{F88C2C01-BB20-4DF6-B84E-89B714C53187}" destId="{81327988-E80E-452E-B3E6-BBF36A2BF0EA}" srcOrd="5" destOrd="0" presId="urn:microsoft.com/office/officeart/2005/8/layout/chevron1"/>
    <dgm:cxn modelId="{3C9D3F37-A0FB-4DB8-9B45-CD9E63804411}" type="presParOf" srcId="{F88C2C01-BB20-4DF6-B84E-89B714C53187}" destId="{EDD26D92-3BFE-40C1-AA2B-23BDD4962AE6}" srcOrd="6" destOrd="0" presId="urn:microsoft.com/office/officeart/2005/8/layout/chevron1"/>
    <dgm:cxn modelId="{FAAE5D50-C729-4454-BA07-C1AB58F6F0B5}" type="presParOf" srcId="{F88C2C01-BB20-4DF6-B84E-89B714C53187}" destId="{D5D109E1-1AC9-4C02-9C18-962663DA7B7C}" srcOrd="7" destOrd="0" presId="urn:microsoft.com/office/officeart/2005/8/layout/chevron1"/>
    <dgm:cxn modelId="{A37818F0-1721-4524-86A5-6D72A4BF5076}" type="presParOf" srcId="{F88C2C01-BB20-4DF6-B84E-89B714C53187}" destId="{E8C9CFCC-2BD9-4C95-840B-6FECCB50AF01}" srcOrd="8" destOrd="0" presId="urn:microsoft.com/office/officeart/2005/8/layout/chevron1"/>
    <dgm:cxn modelId="{383772D2-EE46-4039-803B-7DC2E5F9577B}" type="presParOf" srcId="{F88C2C01-BB20-4DF6-B84E-89B714C53187}" destId="{64086F6D-E940-41A7-BD51-F7FAB88C420A}" srcOrd="9" destOrd="0" presId="urn:microsoft.com/office/officeart/2005/8/layout/chevron1"/>
    <dgm:cxn modelId="{B3311AA6-E0DD-45E0-878F-A0CFE758C7C2}" type="presParOf" srcId="{F88C2C01-BB20-4DF6-B84E-89B714C53187}" destId="{F9D47A5F-1066-4E3C-8D83-EA8D2BEE39F2}" srcOrd="10" destOrd="0" presId="urn:microsoft.com/office/officeart/2005/8/layout/chevron1"/>
    <dgm:cxn modelId="{8D55CB52-3589-4B02-9C5A-7700CB5C0CDF}" type="presParOf" srcId="{F88C2C01-BB20-4DF6-B84E-89B714C53187}" destId="{04F31545-8F48-4E02-87AF-ED458D5A9D40}" srcOrd="11" destOrd="0" presId="urn:microsoft.com/office/officeart/2005/8/layout/chevron1"/>
    <dgm:cxn modelId="{E850E7B2-075A-4A38-94A1-998BE3BE89FB}"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0.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4382484A-6AEA-4B04-BE9C-42DF9FE94562}" type="presOf" srcId="{005FC1F3-FCEA-44BD-9168-2940666084D9}" destId="{F9D47A5F-1066-4E3C-8D83-EA8D2BEE39F2}" srcOrd="0" destOrd="0" presId="urn:microsoft.com/office/officeart/2005/8/layout/chevron1"/>
    <dgm:cxn modelId="{0659A0E5-BE1C-45E7-86A3-6EC624C29744}" type="presOf" srcId="{D323E50B-46DD-41AC-A2EE-55B9067C3455}" destId="{8D9A0BF9-FDC1-41E0-9616-2113229E6F4F}"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A5BB5D27-98CE-43C6-AA2F-DBDA7EE3BA05}" type="presOf" srcId="{E4473631-69A3-416E-8226-E53A77065475}" destId="{F88C2C01-BB20-4DF6-B84E-89B714C53187}" srcOrd="0" destOrd="0" presId="urn:microsoft.com/office/officeart/2005/8/layout/chevron1"/>
    <dgm:cxn modelId="{4CE067C0-562C-4D2C-9CCE-7FF671CE745A}" type="presOf" srcId="{283ED090-0950-408E-9539-F89D34625942}" destId="{E8C9CFCC-2BD9-4C95-840B-6FECCB50AF01}"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EBF5DB50-00B7-412A-AB86-7FC1C66348B3}" type="presOf" srcId="{4C166959-3FAC-4593-A4F8-FFC22631BB97}" destId="{EDD26D92-3BFE-40C1-AA2B-23BDD4962AE6}" srcOrd="0" destOrd="0" presId="urn:microsoft.com/office/officeart/2005/8/layout/chevron1"/>
    <dgm:cxn modelId="{86056EE7-5B68-4608-B4DB-6F1737E33B6A}" type="presOf" srcId="{73BFC8EA-B973-4E8D-A697-672521D7C805}" destId="{38AC74A2-32D7-4A29-9BAA-F1D4840A508F}" srcOrd="0" destOrd="0" presId="urn:microsoft.com/office/officeart/2005/8/layout/chevron1"/>
    <dgm:cxn modelId="{4C210B93-731A-46CE-B76C-262E764FB911}" type="presOf" srcId="{DBF482B7-D0A8-4E6A-976A-ED86BE07F1FE}" destId="{E8FFA70D-1EBF-4C08-BA56-699625F6BE0B}"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49B2534E-D2D1-48F8-9050-65C62D4462BB}" type="presOf" srcId="{3E2C9E08-1064-450E-8C81-27BD7E34D564}" destId="{D19CB5B6-1382-4ED9-AEB5-1C1F5BBD140E}" srcOrd="0" destOrd="0" presId="urn:microsoft.com/office/officeart/2005/8/layout/chevron1"/>
    <dgm:cxn modelId="{D2B77B6E-7361-4B99-874E-7966985BE5F3}" type="presParOf" srcId="{F88C2C01-BB20-4DF6-B84E-89B714C53187}" destId="{38AC74A2-32D7-4A29-9BAA-F1D4840A508F}" srcOrd="0" destOrd="0" presId="urn:microsoft.com/office/officeart/2005/8/layout/chevron1"/>
    <dgm:cxn modelId="{C877C4B2-CEE4-483B-8DE3-A81ABAEDC5C1}" type="presParOf" srcId="{F88C2C01-BB20-4DF6-B84E-89B714C53187}" destId="{7CAAD6C6-5721-451C-B9FF-55B5FE6290A0}" srcOrd="1" destOrd="0" presId="urn:microsoft.com/office/officeart/2005/8/layout/chevron1"/>
    <dgm:cxn modelId="{3F710337-5BF4-4C8F-87E7-A0ABC08648FA}" type="presParOf" srcId="{F88C2C01-BB20-4DF6-B84E-89B714C53187}" destId="{D19CB5B6-1382-4ED9-AEB5-1C1F5BBD140E}" srcOrd="2" destOrd="0" presId="urn:microsoft.com/office/officeart/2005/8/layout/chevron1"/>
    <dgm:cxn modelId="{973B46D4-AF1C-4B6A-914B-FF92E9103B57}" type="presParOf" srcId="{F88C2C01-BB20-4DF6-B84E-89B714C53187}" destId="{D4B11F56-7B4F-47FB-93FF-747C94619B6B}" srcOrd="3" destOrd="0" presId="urn:microsoft.com/office/officeart/2005/8/layout/chevron1"/>
    <dgm:cxn modelId="{68E212C3-F432-4482-B1E4-99A672A34391}" type="presParOf" srcId="{F88C2C01-BB20-4DF6-B84E-89B714C53187}" destId="{8D9A0BF9-FDC1-41E0-9616-2113229E6F4F}" srcOrd="4" destOrd="0" presId="urn:microsoft.com/office/officeart/2005/8/layout/chevron1"/>
    <dgm:cxn modelId="{2155F413-BC60-409E-A99D-B7309E9FA3FB}" type="presParOf" srcId="{F88C2C01-BB20-4DF6-B84E-89B714C53187}" destId="{81327988-E80E-452E-B3E6-BBF36A2BF0EA}" srcOrd="5" destOrd="0" presId="urn:microsoft.com/office/officeart/2005/8/layout/chevron1"/>
    <dgm:cxn modelId="{80A5336F-4BBC-4635-8CD0-EB7E3F27E4A2}" type="presParOf" srcId="{F88C2C01-BB20-4DF6-B84E-89B714C53187}" destId="{EDD26D92-3BFE-40C1-AA2B-23BDD4962AE6}" srcOrd="6" destOrd="0" presId="urn:microsoft.com/office/officeart/2005/8/layout/chevron1"/>
    <dgm:cxn modelId="{5E33CAC7-D076-4A15-8D04-C48E748D00E9}" type="presParOf" srcId="{F88C2C01-BB20-4DF6-B84E-89B714C53187}" destId="{D5D109E1-1AC9-4C02-9C18-962663DA7B7C}" srcOrd="7" destOrd="0" presId="urn:microsoft.com/office/officeart/2005/8/layout/chevron1"/>
    <dgm:cxn modelId="{1067E039-6AB1-4BAC-A3A4-3F34D4B736B9}" type="presParOf" srcId="{F88C2C01-BB20-4DF6-B84E-89B714C53187}" destId="{E8C9CFCC-2BD9-4C95-840B-6FECCB50AF01}" srcOrd="8" destOrd="0" presId="urn:microsoft.com/office/officeart/2005/8/layout/chevron1"/>
    <dgm:cxn modelId="{EF141244-4E2D-45A4-AE44-53730FB52A36}" type="presParOf" srcId="{F88C2C01-BB20-4DF6-B84E-89B714C53187}" destId="{64086F6D-E940-41A7-BD51-F7FAB88C420A}" srcOrd="9" destOrd="0" presId="urn:microsoft.com/office/officeart/2005/8/layout/chevron1"/>
    <dgm:cxn modelId="{61E25505-B5C6-4E86-A20A-0A465758ACA1}" type="presParOf" srcId="{F88C2C01-BB20-4DF6-B84E-89B714C53187}" destId="{F9D47A5F-1066-4E3C-8D83-EA8D2BEE39F2}" srcOrd="10" destOrd="0" presId="urn:microsoft.com/office/officeart/2005/8/layout/chevron1"/>
    <dgm:cxn modelId="{CD935C17-26BF-429F-8809-3ED53B5C6752}" type="presParOf" srcId="{F88C2C01-BB20-4DF6-B84E-89B714C53187}" destId="{04F31545-8F48-4E02-87AF-ED458D5A9D40}" srcOrd="11" destOrd="0" presId="urn:microsoft.com/office/officeart/2005/8/layout/chevron1"/>
    <dgm:cxn modelId="{C393E62D-74C1-4AB5-93F5-CA30B7465404}"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1.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E856AD0B-24CB-4A20-B56A-79E397EFC13C}" type="presOf" srcId="{283ED090-0950-408E-9539-F89D34625942}" destId="{E8C9CFCC-2BD9-4C95-840B-6FECCB50AF01}"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2ADA2FAA-3052-4613-8019-BA3F924A85BA}" type="presOf" srcId="{005FC1F3-FCEA-44BD-9168-2940666084D9}" destId="{F9D47A5F-1066-4E3C-8D83-EA8D2BEE39F2}"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054CBA54-C3E3-4130-AE3F-FE2D810AF1C0}" type="presOf" srcId="{E4473631-69A3-416E-8226-E53A77065475}" destId="{F88C2C01-BB20-4DF6-B84E-89B714C53187}" srcOrd="0" destOrd="0" presId="urn:microsoft.com/office/officeart/2005/8/layout/chevron1"/>
    <dgm:cxn modelId="{F80930E0-25C5-41AA-BA7D-7E966F3D7586}" type="presOf" srcId="{DBF482B7-D0A8-4E6A-976A-ED86BE07F1FE}" destId="{E8FFA70D-1EBF-4C08-BA56-699625F6BE0B}"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E363184F-9484-49DF-9D23-C8AEE27D7B18}" type="presOf" srcId="{D323E50B-46DD-41AC-A2EE-55B9067C3455}" destId="{8D9A0BF9-FDC1-41E0-9616-2113229E6F4F}" srcOrd="0" destOrd="0" presId="urn:microsoft.com/office/officeart/2005/8/layout/chevron1"/>
    <dgm:cxn modelId="{FE1C90DA-A0E0-483E-9CA1-12564A8CAE82}" srcId="{E4473631-69A3-416E-8226-E53A77065475}" destId="{D323E50B-46DD-41AC-A2EE-55B9067C3455}" srcOrd="2" destOrd="0" parTransId="{97B8CD74-AF0C-458D-A1A0-E0F445627337}" sibTransId="{A5C45A61-9A33-4174-BD67-4F5046F716CF}"/>
    <dgm:cxn modelId="{B5D94DA8-8343-496B-B54B-E7755E151248}" srcId="{E4473631-69A3-416E-8226-E53A77065475}" destId="{3E2C9E08-1064-450E-8C81-27BD7E34D564}" srcOrd="1" destOrd="0" parTransId="{299D0F7C-5416-47CA-81E4-0A7A909A52A2}" sibTransId="{710A703A-EA3C-4AE3-A514-2AADDDD68D85}"/>
    <dgm:cxn modelId="{50A2D36B-2E93-4566-8FCC-26197E808D2E}" type="presOf" srcId="{3E2C9E08-1064-450E-8C81-27BD7E34D564}" destId="{D19CB5B6-1382-4ED9-AEB5-1C1F5BBD140E}" srcOrd="0" destOrd="0" presId="urn:microsoft.com/office/officeart/2005/8/layout/chevron1"/>
    <dgm:cxn modelId="{A7D6A6A4-DAD5-45A6-8ECA-8010B296706F}" type="presOf" srcId="{4C166959-3FAC-4593-A4F8-FFC22631BB97}" destId="{EDD26D92-3BFE-40C1-AA2B-23BDD4962AE6}" srcOrd="0" destOrd="0" presId="urn:microsoft.com/office/officeart/2005/8/layout/chevron1"/>
    <dgm:cxn modelId="{DAEF9B15-F70E-465F-94A4-DEEEAE575B72}" type="presOf" srcId="{73BFC8EA-B973-4E8D-A697-672521D7C805}" destId="{38AC74A2-32D7-4A29-9BAA-F1D4840A508F}" srcOrd="0" destOrd="0" presId="urn:microsoft.com/office/officeart/2005/8/layout/chevron1"/>
    <dgm:cxn modelId="{B88C5A55-0FDC-47C6-980E-EA1FACE6EC24}" type="presParOf" srcId="{F88C2C01-BB20-4DF6-B84E-89B714C53187}" destId="{38AC74A2-32D7-4A29-9BAA-F1D4840A508F}" srcOrd="0" destOrd="0" presId="urn:microsoft.com/office/officeart/2005/8/layout/chevron1"/>
    <dgm:cxn modelId="{2E89D8B9-9160-44EF-AEB8-6BAB64B2AB0A}" type="presParOf" srcId="{F88C2C01-BB20-4DF6-B84E-89B714C53187}" destId="{7CAAD6C6-5721-451C-B9FF-55B5FE6290A0}" srcOrd="1" destOrd="0" presId="urn:microsoft.com/office/officeart/2005/8/layout/chevron1"/>
    <dgm:cxn modelId="{CA5EF641-8CD2-4250-9B7B-D14B7EAE5544}" type="presParOf" srcId="{F88C2C01-BB20-4DF6-B84E-89B714C53187}" destId="{D19CB5B6-1382-4ED9-AEB5-1C1F5BBD140E}" srcOrd="2" destOrd="0" presId="urn:microsoft.com/office/officeart/2005/8/layout/chevron1"/>
    <dgm:cxn modelId="{BEDB6324-67BF-40B1-84D3-85CCD2936A46}" type="presParOf" srcId="{F88C2C01-BB20-4DF6-B84E-89B714C53187}" destId="{D4B11F56-7B4F-47FB-93FF-747C94619B6B}" srcOrd="3" destOrd="0" presId="urn:microsoft.com/office/officeart/2005/8/layout/chevron1"/>
    <dgm:cxn modelId="{105829BC-A8AD-4511-898D-7C4301C4D02B}" type="presParOf" srcId="{F88C2C01-BB20-4DF6-B84E-89B714C53187}" destId="{8D9A0BF9-FDC1-41E0-9616-2113229E6F4F}" srcOrd="4" destOrd="0" presId="urn:microsoft.com/office/officeart/2005/8/layout/chevron1"/>
    <dgm:cxn modelId="{614E5847-EFCB-4430-9A79-843118F5B65B}" type="presParOf" srcId="{F88C2C01-BB20-4DF6-B84E-89B714C53187}" destId="{81327988-E80E-452E-B3E6-BBF36A2BF0EA}" srcOrd="5" destOrd="0" presId="urn:microsoft.com/office/officeart/2005/8/layout/chevron1"/>
    <dgm:cxn modelId="{26A5B0F9-8B73-4A8B-B41D-3FB794A59833}" type="presParOf" srcId="{F88C2C01-BB20-4DF6-B84E-89B714C53187}" destId="{EDD26D92-3BFE-40C1-AA2B-23BDD4962AE6}" srcOrd="6" destOrd="0" presId="urn:microsoft.com/office/officeart/2005/8/layout/chevron1"/>
    <dgm:cxn modelId="{311E772C-E0F3-4189-8B6E-9B750CB4DD26}" type="presParOf" srcId="{F88C2C01-BB20-4DF6-B84E-89B714C53187}" destId="{D5D109E1-1AC9-4C02-9C18-962663DA7B7C}" srcOrd="7" destOrd="0" presId="urn:microsoft.com/office/officeart/2005/8/layout/chevron1"/>
    <dgm:cxn modelId="{51DDCCB1-8BB7-4836-97DA-7FCD3BB60DB3}" type="presParOf" srcId="{F88C2C01-BB20-4DF6-B84E-89B714C53187}" destId="{E8C9CFCC-2BD9-4C95-840B-6FECCB50AF01}" srcOrd="8" destOrd="0" presId="urn:microsoft.com/office/officeart/2005/8/layout/chevron1"/>
    <dgm:cxn modelId="{95D17052-A790-44F8-9CCD-BE90E03A6AAF}" type="presParOf" srcId="{F88C2C01-BB20-4DF6-B84E-89B714C53187}" destId="{64086F6D-E940-41A7-BD51-F7FAB88C420A}" srcOrd="9" destOrd="0" presId="urn:microsoft.com/office/officeart/2005/8/layout/chevron1"/>
    <dgm:cxn modelId="{37295262-193A-425A-B7E0-9279550C61CB}" type="presParOf" srcId="{F88C2C01-BB20-4DF6-B84E-89B714C53187}" destId="{F9D47A5F-1066-4E3C-8D83-EA8D2BEE39F2}" srcOrd="10" destOrd="0" presId="urn:microsoft.com/office/officeart/2005/8/layout/chevron1"/>
    <dgm:cxn modelId="{450E509C-EEE9-4FD8-82DD-FA43F6FB9B98}" type="presParOf" srcId="{F88C2C01-BB20-4DF6-B84E-89B714C53187}" destId="{04F31545-8F48-4E02-87AF-ED458D5A9D40}" srcOrd="11" destOrd="0" presId="urn:microsoft.com/office/officeart/2005/8/layout/chevron1"/>
    <dgm:cxn modelId="{29551244-1397-4191-B49E-91D62075A40A}"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2.xml><?xml version="1.0" encoding="utf-8"?>
<dgm:dataModel xmlns:dgm="http://schemas.openxmlformats.org/drawingml/2006/diagram" xmlns:a="http://schemas.openxmlformats.org/drawingml/2006/main">
  <dgm:ptLst>
    <dgm:pt modelId="{4AA1C34A-3EAC-4664-9AC1-AF14139F9E6F}" type="doc">
      <dgm:prSet loTypeId="urn:microsoft.com/office/officeart/2005/8/layout/process4" loCatId="list" qsTypeId="urn:microsoft.com/office/officeart/2005/8/quickstyle/simple1" qsCatId="simple" csTypeId="urn:microsoft.com/office/officeart/2005/8/colors/accent1_2" csCatId="accent1" phldr="1"/>
      <dgm:spPr/>
    </dgm:pt>
    <dgm:pt modelId="{C55FEBCD-F3D9-42E8-869A-34A75AA96F77}">
      <dgm:prSet phldrT="[Text]" custT="1"/>
      <dgm:spPr/>
      <dgm:t>
        <a:bodyPr/>
        <a:lstStyle/>
        <a:p>
          <a:pPr rtl="1"/>
          <a:r>
            <a:rPr lang="fa-IR" sz="1600" b="1" dirty="0" smtClean="0">
              <a:cs typeface="B Yekan" panose="00000400000000000000" pitchFamily="2" charset="-78"/>
            </a:rPr>
            <a:t>شهردار</a:t>
          </a:r>
          <a:endParaRPr lang="fa-IR" sz="1600" b="1" dirty="0">
            <a:cs typeface="B Yekan" panose="00000400000000000000" pitchFamily="2" charset="-78"/>
          </a:endParaRPr>
        </a:p>
      </dgm:t>
    </dgm:pt>
    <dgm:pt modelId="{83FFA867-BA61-4C69-8BE7-902584F16088}" type="parTrans" cxnId="{0F657A35-B0AA-4F2B-801B-FEAE272EEF55}">
      <dgm:prSet/>
      <dgm:spPr/>
      <dgm:t>
        <a:bodyPr/>
        <a:lstStyle/>
        <a:p>
          <a:pPr rtl="1"/>
          <a:endParaRPr lang="fa-IR"/>
        </a:p>
      </dgm:t>
    </dgm:pt>
    <dgm:pt modelId="{4F0F93D3-59B5-4830-9564-1F5FDE4A6B61}" type="sibTrans" cxnId="{0F657A35-B0AA-4F2B-801B-FEAE272EEF55}">
      <dgm:prSet/>
      <dgm:spPr/>
      <dgm:t>
        <a:bodyPr/>
        <a:lstStyle/>
        <a:p>
          <a:pPr rtl="1"/>
          <a:endParaRPr lang="fa-IR"/>
        </a:p>
      </dgm:t>
    </dgm:pt>
    <dgm:pt modelId="{3206BB25-A813-48E8-ABB8-001B58762F49}">
      <dgm:prSet custT="1"/>
      <dgm:spPr/>
      <dgm:t>
        <a:bodyPr/>
        <a:lstStyle/>
        <a:p>
          <a:pPr rtl="1"/>
          <a:r>
            <a:rPr lang="fa-IR" sz="1600" b="1" dirty="0" smtClean="0">
              <a:cs typeface="B Yekan" panose="00000400000000000000" pitchFamily="2" charset="-78"/>
            </a:rPr>
            <a:t>شورا</a:t>
          </a:r>
          <a:endParaRPr lang="fa-IR" sz="1600" b="1" dirty="0">
            <a:cs typeface="B Yekan" panose="00000400000000000000" pitchFamily="2" charset="-78"/>
          </a:endParaRPr>
        </a:p>
      </dgm:t>
    </dgm:pt>
    <dgm:pt modelId="{17F6F0EF-008D-4EF9-95AB-264CE41966AE}" type="parTrans" cxnId="{170D43AE-61F6-48C3-803A-E7101523CB41}">
      <dgm:prSet/>
      <dgm:spPr/>
      <dgm:t>
        <a:bodyPr/>
        <a:lstStyle/>
        <a:p>
          <a:pPr rtl="1"/>
          <a:endParaRPr lang="fa-IR"/>
        </a:p>
      </dgm:t>
    </dgm:pt>
    <dgm:pt modelId="{A72035F4-212E-4B68-B3B9-F7AA270B8953}" type="sibTrans" cxnId="{170D43AE-61F6-48C3-803A-E7101523CB41}">
      <dgm:prSet/>
      <dgm:spPr/>
      <dgm:t>
        <a:bodyPr/>
        <a:lstStyle/>
        <a:p>
          <a:pPr rtl="1"/>
          <a:endParaRPr lang="fa-IR"/>
        </a:p>
      </dgm:t>
    </dgm:pt>
    <dgm:pt modelId="{01798AE9-DEE1-40D0-A295-1C52BD3BFA16}">
      <dgm:prSet custT="1"/>
      <dgm:spPr/>
      <dgm:t>
        <a:bodyPr/>
        <a:lstStyle/>
        <a:p>
          <a:pPr rtl="1"/>
          <a:r>
            <a:rPr lang="fa-IR" sz="1600" b="1" dirty="0" smtClean="0">
              <a:cs typeface="B Yekan" panose="00000400000000000000" pitchFamily="2" charset="-78"/>
            </a:rPr>
            <a:t>کميته اجرايي </a:t>
          </a:r>
          <a:endParaRPr lang="fa-IR" sz="1600" b="1" dirty="0">
            <a:cs typeface="B Yekan" panose="00000400000000000000" pitchFamily="2" charset="-78"/>
          </a:endParaRPr>
        </a:p>
      </dgm:t>
    </dgm:pt>
    <dgm:pt modelId="{4B37EF18-755B-4E5B-9307-23B1140106E3}" type="parTrans" cxnId="{F07F5E62-FB1B-49AE-8C3E-ED70AA0B4C6A}">
      <dgm:prSet/>
      <dgm:spPr/>
      <dgm:t>
        <a:bodyPr/>
        <a:lstStyle/>
        <a:p>
          <a:pPr rtl="1"/>
          <a:endParaRPr lang="fa-IR"/>
        </a:p>
      </dgm:t>
    </dgm:pt>
    <dgm:pt modelId="{6F4D8AA1-AA1C-4109-A252-118C15130BF1}" type="sibTrans" cxnId="{F07F5E62-FB1B-49AE-8C3E-ED70AA0B4C6A}">
      <dgm:prSet/>
      <dgm:spPr/>
      <dgm:t>
        <a:bodyPr/>
        <a:lstStyle/>
        <a:p>
          <a:pPr rtl="1"/>
          <a:endParaRPr lang="fa-IR"/>
        </a:p>
      </dgm:t>
    </dgm:pt>
    <dgm:pt modelId="{518D5A8F-191A-4481-9806-B74127167B49}" type="pres">
      <dgm:prSet presAssocID="{4AA1C34A-3EAC-4664-9AC1-AF14139F9E6F}" presName="Name0" presStyleCnt="0">
        <dgm:presLayoutVars>
          <dgm:dir/>
          <dgm:animLvl val="lvl"/>
          <dgm:resizeHandles val="exact"/>
        </dgm:presLayoutVars>
      </dgm:prSet>
      <dgm:spPr/>
    </dgm:pt>
    <dgm:pt modelId="{01812170-6172-4744-8731-E72148DCD9E4}" type="pres">
      <dgm:prSet presAssocID="{C55FEBCD-F3D9-42E8-869A-34A75AA96F77}" presName="boxAndChildren" presStyleCnt="0"/>
      <dgm:spPr/>
    </dgm:pt>
    <dgm:pt modelId="{FA893DF9-5EE0-4D26-A7EF-39BA4313DB6B}" type="pres">
      <dgm:prSet presAssocID="{C55FEBCD-F3D9-42E8-869A-34A75AA96F77}" presName="parentTextBox" presStyleLbl="node1" presStyleIdx="0" presStyleCnt="3" custLinFactNeighborX="24967" custLinFactNeighborY="11655"/>
      <dgm:spPr/>
      <dgm:t>
        <a:bodyPr/>
        <a:lstStyle/>
        <a:p>
          <a:pPr rtl="1"/>
          <a:endParaRPr lang="fa-IR"/>
        </a:p>
      </dgm:t>
    </dgm:pt>
    <dgm:pt modelId="{3C14E7AB-1150-422F-B454-2CA673E950A9}" type="pres">
      <dgm:prSet presAssocID="{6F4D8AA1-AA1C-4109-A252-118C15130BF1}" presName="sp" presStyleCnt="0"/>
      <dgm:spPr/>
    </dgm:pt>
    <dgm:pt modelId="{5CA8082E-08CE-4C6B-B03F-EF607CC4BAC8}" type="pres">
      <dgm:prSet presAssocID="{01798AE9-DEE1-40D0-A295-1C52BD3BFA16}" presName="arrowAndChildren" presStyleCnt="0"/>
      <dgm:spPr/>
    </dgm:pt>
    <dgm:pt modelId="{F1C00D90-3593-4D31-ABE6-9A7364CF19BC}" type="pres">
      <dgm:prSet presAssocID="{01798AE9-DEE1-40D0-A295-1C52BD3BFA16}" presName="parentTextArrow" presStyleLbl="node1" presStyleIdx="1" presStyleCnt="3"/>
      <dgm:spPr/>
      <dgm:t>
        <a:bodyPr/>
        <a:lstStyle/>
        <a:p>
          <a:pPr rtl="1"/>
          <a:endParaRPr lang="fa-IR"/>
        </a:p>
      </dgm:t>
    </dgm:pt>
    <dgm:pt modelId="{46293441-C284-4390-A4CC-B773239DCFDD}" type="pres">
      <dgm:prSet presAssocID="{A72035F4-212E-4B68-B3B9-F7AA270B8953}" presName="sp" presStyleCnt="0"/>
      <dgm:spPr/>
    </dgm:pt>
    <dgm:pt modelId="{ACEBBEE4-782E-40C7-93D4-8F9A83A997E6}" type="pres">
      <dgm:prSet presAssocID="{3206BB25-A813-48E8-ABB8-001B58762F49}" presName="arrowAndChildren" presStyleCnt="0"/>
      <dgm:spPr/>
    </dgm:pt>
    <dgm:pt modelId="{B74CC596-7F99-4024-BEDE-33F4CE3FFB95}" type="pres">
      <dgm:prSet presAssocID="{3206BB25-A813-48E8-ABB8-001B58762F49}" presName="parentTextArrow" presStyleLbl="node1" presStyleIdx="2" presStyleCnt="3"/>
      <dgm:spPr/>
      <dgm:t>
        <a:bodyPr/>
        <a:lstStyle/>
        <a:p>
          <a:pPr rtl="1"/>
          <a:endParaRPr lang="fa-IR"/>
        </a:p>
      </dgm:t>
    </dgm:pt>
  </dgm:ptLst>
  <dgm:cxnLst>
    <dgm:cxn modelId="{8B2E70A3-1BD2-4728-8F2F-1006C90B56B5}" type="presOf" srcId="{C55FEBCD-F3D9-42E8-869A-34A75AA96F77}" destId="{FA893DF9-5EE0-4D26-A7EF-39BA4313DB6B}" srcOrd="0" destOrd="0" presId="urn:microsoft.com/office/officeart/2005/8/layout/process4"/>
    <dgm:cxn modelId="{F07F5E62-FB1B-49AE-8C3E-ED70AA0B4C6A}" srcId="{4AA1C34A-3EAC-4664-9AC1-AF14139F9E6F}" destId="{01798AE9-DEE1-40D0-A295-1C52BD3BFA16}" srcOrd="1" destOrd="0" parTransId="{4B37EF18-755B-4E5B-9307-23B1140106E3}" sibTransId="{6F4D8AA1-AA1C-4109-A252-118C15130BF1}"/>
    <dgm:cxn modelId="{1DB88FAE-F1C1-484A-ABCC-17F046FD9883}" type="presOf" srcId="{4AA1C34A-3EAC-4664-9AC1-AF14139F9E6F}" destId="{518D5A8F-191A-4481-9806-B74127167B49}" srcOrd="0" destOrd="0" presId="urn:microsoft.com/office/officeart/2005/8/layout/process4"/>
    <dgm:cxn modelId="{0F657A35-B0AA-4F2B-801B-FEAE272EEF55}" srcId="{4AA1C34A-3EAC-4664-9AC1-AF14139F9E6F}" destId="{C55FEBCD-F3D9-42E8-869A-34A75AA96F77}" srcOrd="2" destOrd="0" parTransId="{83FFA867-BA61-4C69-8BE7-902584F16088}" sibTransId="{4F0F93D3-59B5-4830-9564-1F5FDE4A6B61}"/>
    <dgm:cxn modelId="{B829E64A-A622-4A8D-9686-E7283F86629E}" type="presOf" srcId="{01798AE9-DEE1-40D0-A295-1C52BD3BFA16}" destId="{F1C00D90-3593-4D31-ABE6-9A7364CF19BC}" srcOrd="0" destOrd="0" presId="urn:microsoft.com/office/officeart/2005/8/layout/process4"/>
    <dgm:cxn modelId="{10CCBE6A-DD2D-4846-BCB9-EC8BB34122FC}" type="presOf" srcId="{3206BB25-A813-48E8-ABB8-001B58762F49}" destId="{B74CC596-7F99-4024-BEDE-33F4CE3FFB95}" srcOrd="0" destOrd="0" presId="urn:microsoft.com/office/officeart/2005/8/layout/process4"/>
    <dgm:cxn modelId="{170D43AE-61F6-48C3-803A-E7101523CB41}" srcId="{4AA1C34A-3EAC-4664-9AC1-AF14139F9E6F}" destId="{3206BB25-A813-48E8-ABB8-001B58762F49}" srcOrd="0" destOrd="0" parTransId="{17F6F0EF-008D-4EF9-95AB-264CE41966AE}" sibTransId="{A72035F4-212E-4B68-B3B9-F7AA270B8953}"/>
    <dgm:cxn modelId="{6E294CC6-528D-43C2-8363-F25391E92EBF}" type="presParOf" srcId="{518D5A8F-191A-4481-9806-B74127167B49}" destId="{01812170-6172-4744-8731-E72148DCD9E4}" srcOrd="0" destOrd="0" presId="urn:microsoft.com/office/officeart/2005/8/layout/process4"/>
    <dgm:cxn modelId="{8E73BF76-EF7F-4687-8F6E-234DD7AD6D1D}" type="presParOf" srcId="{01812170-6172-4744-8731-E72148DCD9E4}" destId="{FA893DF9-5EE0-4D26-A7EF-39BA4313DB6B}" srcOrd="0" destOrd="0" presId="urn:microsoft.com/office/officeart/2005/8/layout/process4"/>
    <dgm:cxn modelId="{6D348D5B-EABF-4E29-9F34-6430620FDC94}" type="presParOf" srcId="{518D5A8F-191A-4481-9806-B74127167B49}" destId="{3C14E7AB-1150-422F-B454-2CA673E950A9}" srcOrd="1" destOrd="0" presId="urn:microsoft.com/office/officeart/2005/8/layout/process4"/>
    <dgm:cxn modelId="{AC9DAE40-2764-41DC-8E53-CED11D02258F}" type="presParOf" srcId="{518D5A8F-191A-4481-9806-B74127167B49}" destId="{5CA8082E-08CE-4C6B-B03F-EF607CC4BAC8}" srcOrd="2" destOrd="0" presId="urn:microsoft.com/office/officeart/2005/8/layout/process4"/>
    <dgm:cxn modelId="{B229ED56-AD71-4F31-B913-501CC3A67FB4}" type="presParOf" srcId="{5CA8082E-08CE-4C6B-B03F-EF607CC4BAC8}" destId="{F1C00D90-3593-4D31-ABE6-9A7364CF19BC}" srcOrd="0" destOrd="0" presId="urn:microsoft.com/office/officeart/2005/8/layout/process4"/>
    <dgm:cxn modelId="{98E2395E-3C13-4435-818F-16C32DBD3D0E}" type="presParOf" srcId="{518D5A8F-191A-4481-9806-B74127167B49}" destId="{46293441-C284-4390-A4CC-B773239DCFDD}" srcOrd="3" destOrd="0" presId="urn:microsoft.com/office/officeart/2005/8/layout/process4"/>
    <dgm:cxn modelId="{6DE7DBDE-8550-490B-B307-69355E976074}" type="presParOf" srcId="{518D5A8F-191A-4481-9806-B74127167B49}" destId="{ACEBBEE4-782E-40C7-93D4-8F9A83A997E6}" srcOrd="4" destOrd="0" presId="urn:microsoft.com/office/officeart/2005/8/layout/process4"/>
    <dgm:cxn modelId="{7A502C0B-AAD9-4CAD-B04E-FF3CDBDC0325}" type="presParOf" srcId="{ACEBBEE4-782E-40C7-93D4-8F9A83A997E6}" destId="{B74CC596-7F99-4024-BEDE-33F4CE3FFB95}"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4AA1C34A-3EAC-4664-9AC1-AF14139F9E6F}" type="doc">
      <dgm:prSet loTypeId="urn:microsoft.com/office/officeart/2005/8/layout/process4" loCatId="list" qsTypeId="urn:microsoft.com/office/officeart/2005/8/quickstyle/simple1" qsCatId="simple" csTypeId="urn:microsoft.com/office/officeart/2005/8/colors/accent1_2" csCatId="accent1" phldr="1"/>
      <dgm:spPr/>
    </dgm:pt>
    <dgm:pt modelId="{C55FEBCD-F3D9-42E8-869A-34A75AA96F77}">
      <dgm:prSet phldrT="[Text]" custT="1"/>
      <dgm:spPr/>
      <dgm:t>
        <a:bodyPr/>
        <a:lstStyle/>
        <a:p>
          <a:pPr rtl="1"/>
          <a:r>
            <a:rPr lang="fa-IR" sz="1600" b="1" dirty="0" smtClean="0">
              <a:cs typeface="B Yekan" panose="00000400000000000000" pitchFamily="2" charset="-78"/>
            </a:rPr>
            <a:t>شهردار (مدیر شهر)</a:t>
          </a:r>
          <a:endParaRPr lang="fa-IR" sz="1600" b="1" dirty="0">
            <a:cs typeface="B Yekan" panose="00000400000000000000" pitchFamily="2" charset="-78"/>
          </a:endParaRPr>
        </a:p>
      </dgm:t>
    </dgm:pt>
    <dgm:pt modelId="{83FFA867-BA61-4C69-8BE7-902584F16088}" type="parTrans" cxnId="{0F657A35-B0AA-4F2B-801B-FEAE272EEF55}">
      <dgm:prSet/>
      <dgm:spPr/>
      <dgm:t>
        <a:bodyPr/>
        <a:lstStyle/>
        <a:p>
          <a:pPr rtl="1"/>
          <a:endParaRPr lang="fa-IR"/>
        </a:p>
      </dgm:t>
    </dgm:pt>
    <dgm:pt modelId="{4F0F93D3-59B5-4830-9564-1F5FDE4A6B61}" type="sibTrans" cxnId="{0F657A35-B0AA-4F2B-801B-FEAE272EEF55}">
      <dgm:prSet/>
      <dgm:spPr/>
      <dgm:t>
        <a:bodyPr/>
        <a:lstStyle/>
        <a:p>
          <a:pPr rtl="1"/>
          <a:endParaRPr lang="fa-IR"/>
        </a:p>
      </dgm:t>
    </dgm:pt>
    <dgm:pt modelId="{3206BB25-A813-48E8-ABB8-001B58762F49}">
      <dgm:prSet custT="1"/>
      <dgm:spPr/>
      <dgm:t>
        <a:bodyPr/>
        <a:lstStyle/>
        <a:p>
          <a:pPr rtl="1"/>
          <a:r>
            <a:rPr lang="fa-IR" sz="1600" b="1" dirty="0" smtClean="0">
              <a:cs typeface="B Yekan" panose="00000400000000000000" pitchFamily="2" charset="-78"/>
            </a:rPr>
            <a:t>شورای شهر</a:t>
          </a:r>
          <a:endParaRPr lang="fa-IR" sz="1600" b="1" dirty="0">
            <a:cs typeface="B Yekan" panose="00000400000000000000" pitchFamily="2" charset="-78"/>
          </a:endParaRPr>
        </a:p>
      </dgm:t>
    </dgm:pt>
    <dgm:pt modelId="{17F6F0EF-008D-4EF9-95AB-264CE41966AE}" type="parTrans" cxnId="{170D43AE-61F6-48C3-803A-E7101523CB41}">
      <dgm:prSet/>
      <dgm:spPr/>
      <dgm:t>
        <a:bodyPr/>
        <a:lstStyle/>
        <a:p>
          <a:pPr rtl="1"/>
          <a:endParaRPr lang="fa-IR"/>
        </a:p>
      </dgm:t>
    </dgm:pt>
    <dgm:pt modelId="{A72035F4-212E-4B68-B3B9-F7AA270B8953}" type="sibTrans" cxnId="{170D43AE-61F6-48C3-803A-E7101523CB41}">
      <dgm:prSet/>
      <dgm:spPr/>
      <dgm:t>
        <a:bodyPr/>
        <a:lstStyle/>
        <a:p>
          <a:pPr rtl="1"/>
          <a:endParaRPr lang="fa-IR"/>
        </a:p>
      </dgm:t>
    </dgm:pt>
    <dgm:pt modelId="{471033E2-261A-48CC-B79E-70F4D5DEB7F4}" type="pres">
      <dgm:prSet presAssocID="{4AA1C34A-3EAC-4664-9AC1-AF14139F9E6F}" presName="Name0" presStyleCnt="0">
        <dgm:presLayoutVars>
          <dgm:dir/>
          <dgm:animLvl val="lvl"/>
          <dgm:resizeHandles val="exact"/>
        </dgm:presLayoutVars>
      </dgm:prSet>
      <dgm:spPr/>
    </dgm:pt>
    <dgm:pt modelId="{FD683358-508C-4DFF-A2A0-9B4877FA52F3}" type="pres">
      <dgm:prSet presAssocID="{C55FEBCD-F3D9-42E8-869A-34A75AA96F77}" presName="boxAndChildren" presStyleCnt="0"/>
      <dgm:spPr/>
    </dgm:pt>
    <dgm:pt modelId="{D2B9A54B-D6E6-4618-9F66-51798A1FE5ED}" type="pres">
      <dgm:prSet presAssocID="{C55FEBCD-F3D9-42E8-869A-34A75AA96F77}" presName="parentTextBox" presStyleLbl="node1" presStyleIdx="0" presStyleCnt="2" custLinFactNeighborX="35639" custLinFactNeighborY="86509"/>
      <dgm:spPr/>
      <dgm:t>
        <a:bodyPr/>
        <a:lstStyle/>
        <a:p>
          <a:pPr rtl="1"/>
          <a:endParaRPr lang="fa-IR"/>
        </a:p>
      </dgm:t>
    </dgm:pt>
    <dgm:pt modelId="{44A92A7A-A0A7-4100-8DEA-7210E2917713}" type="pres">
      <dgm:prSet presAssocID="{A72035F4-212E-4B68-B3B9-F7AA270B8953}" presName="sp" presStyleCnt="0"/>
      <dgm:spPr/>
    </dgm:pt>
    <dgm:pt modelId="{5C4A5415-5815-4B9C-96E3-5D62FE331543}" type="pres">
      <dgm:prSet presAssocID="{3206BB25-A813-48E8-ABB8-001B58762F49}" presName="arrowAndChildren" presStyleCnt="0"/>
      <dgm:spPr/>
    </dgm:pt>
    <dgm:pt modelId="{8B4FC6B0-65F0-4B55-AAFB-62BB8DF01B5F}" type="pres">
      <dgm:prSet presAssocID="{3206BB25-A813-48E8-ABB8-001B58762F49}" presName="parentTextArrow" presStyleLbl="node1" presStyleIdx="1" presStyleCnt="2"/>
      <dgm:spPr/>
      <dgm:t>
        <a:bodyPr/>
        <a:lstStyle/>
        <a:p>
          <a:pPr rtl="1"/>
          <a:endParaRPr lang="fa-IR"/>
        </a:p>
      </dgm:t>
    </dgm:pt>
  </dgm:ptLst>
  <dgm:cxnLst>
    <dgm:cxn modelId="{7696F9A1-7B6F-49DD-BA40-803188D92D7B}" type="presOf" srcId="{3206BB25-A813-48E8-ABB8-001B58762F49}" destId="{8B4FC6B0-65F0-4B55-AAFB-62BB8DF01B5F}" srcOrd="0" destOrd="0" presId="urn:microsoft.com/office/officeart/2005/8/layout/process4"/>
    <dgm:cxn modelId="{170D43AE-61F6-48C3-803A-E7101523CB41}" srcId="{4AA1C34A-3EAC-4664-9AC1-AF14139F9E6F}" destId="{3206BB25-A813-48E8-ABB8-001B58762F49}" srcOrd="0" destOrd="0" parTransId="{17F6F0EF-008D-4EF9-95AB-264CE41966AE}" sibTransId="{A72035F4-212E-4B68-B3B9-F7AA270B8953}"/>
    <dgm:cxn modelId="{0F657A35-B0AA-4F2B-801B-FEAE272EEF55}" srcId="{4AA1C34A-3EAC-4664-9AC1-AF14139F9E6F}" destId="{C55FEBCD-F3D9-42E8-869A-34A75AA96F77}" srcOrd="1" destOrd="0" parTransId="{83FFA867-BA61-4C69-8BE7-902584F16088}" sibTransId="{4F0F93D3-59B5-4830-9564-1F5FDE4A6B61}"/>
    <dgm:cxn modelId="{98695C70-2981-42AA-BB52-41A63FCFE08F}" type="presOf" srcId="{C55FEBCD-F3D9-42E8-869A-34A75AA96F77}" destId="{D2B9A54B-D6E6-4618-9F66-51798A1FE5ED}" srcOrd="0" destOrd="0" presId="urn:microsoft.com/office/officeart/2005/8/layout/process4"/>
    <dgm:cxn modelId="{B2C0FB89-72C9-4458-BA47-814FDACFDE01}" type="presOf" srcId="{4AA1C34A-3EAC-4664-9AC1-AF14139F9E6F}" destId="{471033E2-261A-48CC-B79E-70F4D5DEB7F4}" srcOrd="0" destOrd="0" presId="urn:microsoft.com/office/officeart/2005/8/layout/process4"/>
    <dgm:cxn modelId="{54715F4D-2122-4D89-B2A8-BAAC0D0A3FD3}" type="presParOf" srcId="{471033E2-261A-48CC-B79E-70F4D5DEB7F4}" destId="{FD683358-508C-4DFF-A2A0-9B4877FA52F3}" srcOrd="0" destOrd="0" presId="urn:microsoft.com/office/officeart/2005/8/layout/process4"/>
    <dgm:cxn modelId="{B2AC3A08-91DF-4ABA-9008-3A89135E3DA2}" type="presParOf" srcId="{FD683358-508C-4DFF-A2A0-9B4877FA52F3}" destId="{D2B9A54B-D6E6-4618-9F66-51798A1FE5ED}" srcOrd="0" destOrd="0" presId="urn:microsoft.com/office/officeart/2005/8/layout/process4"/>
    <dgm:cxn modelId="{6DC2832D-8FF2-433C-ADA8-953692D67EB6}" type="presParOf" srcId="{471033E2-261A-48CC-B79E-70F4D5DEB7F4}" destId="{44A92A7A-A0A7-4100-8DEA-7210E2917713}" srcOrd="1" destOrd="0" presId="urn:microsoft.com/office/officeart/2005/8/layout/process4"/>
    <dgm:cxn modelId="{8ED2F432-E597-46E8-8E12-20B6D0479CB6}" type="presParOf" srcId="{471033E2-261A-48CC-B79E-70F4D5DEB7F4}" destId="{5C4A5415-5815-4B9C-96E3-5D62FE331543}" srcOrd="2" destOrd="0" presId="urn:microsoft.com/office/officeart/2005/8/layout/process4"/>
    <dgm:cxn modelId="{38CDEF40-3A4A-4BE4-8091-9ED0B9345D79}" type="presParOf" srcId="{5C4A5415-5815-4B9C-96E3-5D62FE331543}" destId="{8B4FC6B0-65F0-4B55-AAFB-62BB8DF01B5F}" srcOrd="0" destOrd="0" presId="urn:microsoft.com/office/officeart/2005/8/layout/process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AEC36357-7393-433D-B2B0-2B797F85ABB0}" type="presOf" srcId="{DBF482B7-D0A8-4E6A-976A-ED86BE07F1FE}" destId="{E8FFA70D-1EBF-4C08-BA56-699625F6BE0B}" srcOrd="0" destOrd="0" presId="urn:microsoft.com/office/officeart/2005/8/layout/chevron1"/>
    <dgm:cxn modelId="{D201C841-AF7B-4AE1-ADB1-4398445B53C8}" type="presOf" srcId="{283ED090-0950-408E-9539-F89D34625942}" destId="{E8C9CFCC-2BD9-4C95-840B-6FECCB50AF01}" srcOrd="0" destOrd="0" presId="urn:microsoft.com/office/officeart/2005/8/layout/chevron1"/>
    <dgm:cxn modelId="{E558BDBF-67FC-46A4-BF1E-05AA5277EB4B}" type="presOf" srcId="{73BFC8EA-B973-4E8D-A697-672521D7C805}" destId="{38AC74A2-32D7-4A29-9BAA-F1D4840A508F}"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6EA3D1EB-E083-4D90-8CBD-0E6C93DC85CB}" type="presOf" srcId="{4C166959-3FAC-4593-A4F8-FFC22631BB97}" destId="{EDD26D92-3BFE-40C1-AA2B-23BDD4962AE6}" srcOrd="0" destOrd="0" presId="urn:microsoft.com/office/officeart/2005/8/layout/chevron1"/>
    <dgm:cxn modelId="{809CBFA2-FC38-4E01-AD05-A72598D1EEC7}" type="presOf" srcId="{3E2C9E08-1064-450E-8C81-27BD7E34D564}" destId="{D19CB5B6-1382-4ED9-AEB5-1C1F5BBD140E}" srcOrd="0" destOrd="0" presId="urn:microsoft.com/office/officeart/2005/8/layout/chevron1"/>
    <dgm:cxn modelId="{A292EBDE-7D13-43D8-A99F-D1CE0B2B260F}" type="presOf" srcId="{D323E50B-46DD-41AC-A2EE-55B9067C3455}" destId="{8D9A0BF9-FDC1-41E0-9616-2113229E6F4F}"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BFF6CFAC-22D3-4763-8EAA-6B5E9DEB168F}" type="presOf" srcId="{005FC1F3-FCEA-44BD-9168-2940666084D9}" destId="{F9D47A5F-1066-4E3C-8D83-EA8D2BEE39F2}"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106F51E8-57A1-42FC-B87B-1361A617D947}" type="presOf" srcId="{E4473631-69A3-416E-8226-E53A77065475}" destId="{F88C2C01-BB20-4DF6-B84E-89B714C53187}" srcOrd="0" destOrd="0" presId="urn:microsoft.com/office/officeart/2005/8/layout/chevron1"/>
    <dgm:cxn modelId="{8E25141B-C349-4EA8-91F5-AC1FF74BD4AD}" type="presParOf" srcId="{F88C2C01-BB20-4DF6-B84E-89B714C53187}" destId="{38AC74A2-32D7-4A29-9BAA-F1D4840A508F}" srcOrd="0" destOrd="0" presId="urn:microsoft.com/office/officeart/2005/8/layout/chevron1"/>
    <dgm:cxn modelId="{E8C8D3A6-87D1-4B67-B7DE-039668D219EB}" type="presParOf" srcId="{F88C2C01-BB20-4DF6-B84E-89B714C53187}" destId="{7CAAD6C6-5721-451C-B9FF-55B5FE6290A0}" srcOrd="1" destOrd="0" presId="urn:microsoft.com/office/officeart/2005/8/layout/chevron1"/>
    <dgm:cxn modelId="{B78D2E1D-0E16-44ED-95BC-78F5C7A2B5A5}" type="presParOf" srcId="{F88C2C01-BB20-4DF6-B84E-89B714C53187}" destId="{D19CB5B6-1382-4ED9-AEB5-1C1F5BBD140E}" srcOrd="2" destOrd="0" presId="urn:microsoft.com/office/officeart/2005/8/layout/chevron1"/>
    <dgm:cxn modelId="{A317CBB2-601C-4225-A67E-4F3FE7FD78F4}" type="presParOf" srcId="{F88C2C01-BB20-4DF6-B84E-89B714C53187}" destId="{D4B11F56-7B4F-47FB-93FF-747C94619B6B}" srcOrd="3" destOrd="0" presId="urn:microsoft.com/office/officeart/2005/8/layout/chevron1"/>
    <dgm:cxn modelId="{1AC29327-DC6E-459B-B8DD-C40058A82218}" type="presParOf" srcId="{F88C2C01-BB20-4DF6-B84E-89B714C53187}" destId="{8D9A0BF9-FDC1-41E0-9616-2113229E6F4F}" srcOrd="4" destOrd="0" presId="urn:microsoft.com/office/officeart/2005/8/layout/chevron1"/>
    <dgm:cxn modelId="{A3E1CDFC-C875-4202-9666-29154DAF77F0}" type="presParOf" srcId="{F88C2C01-BB20-4DF6-B84E-89B714C53187}" destId="{81327988-E80E-452E-B3E6-BBF36A2BF0EA}" srcOrd="5" destOrd="0" presId="urn:microsoft.com/office/officeart/2005/8/layout/chevron1"/>
    <dgm:cxn modelId="{E0DDC00A-330D-40D5-8F58-4EA341B75A6C}" type="presParOf" srcId="{F88C2C01-BB20-4DF6-B84E-89B714C53187}" destId="{EDD26D92-3BFE-40C1-AA2B-23BDD4962AE6}" srcOrd="6" destOrd="0" presId="urn:microsoft.com/office/officeart/2005/8/layout/chevron1"/>
    <dgm:cxn modelId="{34E24649-B4D3-46C5-9C10-4DB9DB40EB64}" type="presParOf" srcId="{F88C2C01-BB20-4DF6-B84E-89B714C53187}" destId="{D5D109E1-1AC9-4C02-9C18-962663DA7B7C}" srcOrd="7" destOrd="0" presId="urn:microsoft.com/office/officeart/2005/8/layout/chevron1"/>
    <dgm:cxn modelId="{E9B680DD-2D6A-40E9-AA80-F0BB08423454}" type="presParOf" srcId="{F88C2C01-BB20-4DF6-B84E-89B714C53187}" destId="{E8C9CFCC-2BD9-4C95-840B-6FECCB50AF01}" srcOrd="8" destOrd="0" presId="urn:microsoft.com/office/officeart/2005/8/layout/chevron1"/>
    <dgm:cxn modelId="{B5FFEC82-D1B7-48AF-8666-BE1FDFF7CA51}" type="presParOf" srcId="{F88C2C01-BB20-4DF6-B84E-89B714C53187}" destId="{64086F6D-E940-41A7-BD51-F7FAB88C420A}" srcOrd="9" destOrd="0" presId="urn:microsoft.com/office/officeart/2005/8/layout/chevron1"/>
    <dgm:cxn modelId="{F1FA9224-F9B6-4D50-AC59-9A2F980B0C41}" type="presParOf" srcId="{F88C2C01-BB20-4DF6-B84E-89B714C53187}" destId="{F9D47A5F-1066-4E3C-8D83-EA8D2BEE39F2}" srcOrd="10" destOrd="0" presId="urn:microsoft.com/office/officeart/2005/8/layout/chevron1"/>
    <dgm:cxn modelId="{FC0D450B-D41F-4722-B92E-45322DA11499}" type="presParOf" srcId="{F88C2C01-BB20-4DF6-B84E-89B714C53187}" destId="{04F31545-8F48-4E02-87AF-ED458D5A9D40}" srcOrd="11" destOrd="0" presId="urn:microsoft.com/office/officeart/2005/8/layout/chevron1"/>
    <dgm:cxn modelId="{7CCBD90C-2795-4B17-A04D-74B7033112D6}"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a:ext uri="{C62137D5-CB1D-491B-B009-E17868A290BF}">
      <dgm14:recolorImg xmlns:dgm14="http://schemas.microsoft.com/office/drawing/2010/diagram" val="1"/>
    </a:ext>
  </dgm:extLst>
</dgm:dataModel>
</file>

<file path=ppt/diagrams/data45.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8033A4AF-0A47-4F7D-813F-36E612BCD4EF}" type="presOf" srcId="{D323E50B-46DD-41AC-A2EE-55B9067C3455}" destId="{8D9A0BF9-FDC1-41E0-9616-2113229E6F4F}"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8EF52C5D-905A-4FD7-8A0E-DCCE4F0D87D9}" type="presOf" srcId="{3E2C9E08-1064-450E-8C81-27BD7E34D564}" destId="{D19CB5B6-1382-4ED9-AEB5-1C1F5BBD140E}" srcOrd="0" destOrd="0" presId="urn:microsoft.com/office/officeart/2005/8/layout/chevron1"/>
    <dgm:cxn modelId="{5979C0F7-F60B-4335-8DD6-6B0FBBB968B4}" type="presOf" srcId="{E4473631-69A3-416E-8226-E53A77065475}" destId="{F88C2C01-BB20-4DF6-B84E-89B714C53187}" srcOrd="0" destOrd="0" presId="urn:microsoft.com/office/officeart/2005/8/layout/chevron1"/>
    <dgm:cxn modelId="{9356554E-D16D-43FA-84D5-AEA2FC38C36C}" type="presOf" srcId="{73BFC8EA-B973-4E8D-A697-672521D7C805}" destId="{38AC74A2-32D7-4A29-9BAA-F1D4840A508F}"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521293DE-738C-4510-AA29-6DA9DD1FD8C0}" type="presOf" srcId="{283ED090-0950-408E-9539-F89D34625942}" destId="{E8C9CFCC-2BD9-4C95-840B-6FECCB50AF01}" srcOrd="0" destOrd="0" presId="urn:microsoft.com/office/officeart/2005/8/layout/chevron1"/>
    <dgm:cxn modelId="{D9E5E00B-46BF-4489-BE9B-B8A04637D37F}" type="presOf" srcId="{005FC1F3-FCEA-44BD-9168-2940666084D9}" destId="{F9D47A5F-1066-4E3C-8D83-EA8D2BEE39F2}" srcOrd="0" destOrd="0" presId="urn:microsoft.com/office/officeart/2005/8/layout/chevron1"/>
    <dgm:cxn modelId="{4E7D4C34-CE01-43A8-8719-3FF99118A8EA}" type="presOf" srcId="{4C166959-3FAC-4593-A4F8-FFC22631BB97}" destId="{EDD26D92-3BFE-40C1-AA2B-23BDD4962AE6}"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652C4B57-4E4D-402D-BEC6-A7BEC9F5CE5B}" type="presOf" srcId="{DBF482B7-D0A8-4E6A-976A-ED86BE07F1FE}" destId="{E8FFA70D-1EBF-4C08-BA56-699625F6BE0B}" srcOrd="0" destOrd="0" presId="urn:microsoft.com/office/officeart/2005/8/layout/chevron1"/>
    <dgm:cxn modelId="{1C7416B9-7F29-4FEC-B4C2-EE58B61DAA40}" type="presParOf" srcId="{F88C2C01-BB20-4DF6-B84E-89B714C53187}" destId="{38AC74A2-32D7-4A29-9BAA-F1D4840A508F}" srcOrd="0" destOrd="0" presId="urn:microsoft.com/office/officeart/2005/8/layout/chevron1"/>
    <dgm:cxn modelId="{D309D396-7883-4E20-8035-0D695A830CDA}" type="presParOf" srcId="{F88C2C01-BB20-4DF6-B84E-89B714C53187}" destId="{7CAAD6C6-5721-451C-B9FF-55B5FE6290A0}" srcOrd="1" destOrd="0" presId="urn:microsoft.com/office/officeart/2005/8/layout/chevron1"/>
    <dgm:cxn modelId="{293AFF28-7017-47D4-82A3-1C3B62D26969}" type="presParOf" srcId="{F88C2C01-BB20-4DF6-B84E-89B714C53187}" destId="{D19CB5B6-1382-4ED9-AEB5-1C1F5BBD140E}" srcOrd="2" destOrd="0" presId="urn:microsoft.com/office/officeart/2005/8/layout/chevron1"/>
    <dgm:cxn modelId="{9AED2E20-F5E5-489A-8645-EC25774FDD4C}" type="presParOf" srcId="{F88C2C01-BB20-4DF6-B84E-89B714C53187}" destId="{D4B11F56-7B4F-47FB-93FF-747C94619B6B}" srcOrd="3" destOrd="0" presId="urn:microsoft.com/office/officeart/2005/8/layout/chevron1"/>
    <dgm:cxn modelId="{7ABA8153-BBD0-4D05-BF2A-28EFA089C148}" type="presParOf" srcId="{F88C2C01-BB20-4DF6-B84E-89B714C53187}" destId="{8D9A0BF9-FDC1-41E0-9616-2113229E6F4F}" srcOrd="4" destOrd="0" presId="urn:microsoft.com/office/officeart/2005/8/layout/chevron1"/>
    <dgm:cxn modelId="{A2DD131B-E19E-4760-8E61-EBEA5BCE1A2C}" type="presParOf" srcId="{F88C2C01-BB20-4DF6-B84E-89B714C53187}" destId="{81327988-E80E-452E-B3E6-BBF36A2BF0EA}" srcOrd="5" destOrd="0" presId="urn:microsoft.com/office/officeart/2005/8/layout/chevron1"/>
    <dgm:cxn modelId="{8C5F3E11-D5EB-4EEB-BC19-4BDB7ADBFC1E}" type="presParOf" srcId="{F88C2C01-BB20-4DF6-B84E-89B714C53187}" destId="{EDD26D92-3BFE-40C1-AA2B-23BDD4962AE6}" srcOrd="6" destOrd="0" presId="urn:microsoft.com/office/officeart/2005/8/layout/chevron1"/>
    <dgm:cxn modelId="{40D71538-B3E1-46E7-A22C-4D278F0F3AB3}" type="presParOf" srcId="{F88C2C01-BB20-4DF6-B84E-89B714C53187}" destId="{D5D109E1-1AC9-4C02-9C18-962663DA7B7C}" srcOrd="7" destOrd="0" presId="urn:microsoft.com/office/officeart/2005/8/layout/chevron1"/>
    <dgm:cxn modelId="{4FF5EB39-7E78-45EB-8665-AFCB796AB25A}" type="presParOf" srcId="{F88C2C01-BB20-4DF6-B84E-89B714C53187}" destId="{E8C9CFCC-2BD9-4C95-840B-6FECCB50AF01}" srcOrd="8" destOrd="0" presId="urn:microsoft.com/office/officeart/2005/8/layout/chevron1"/>
    <dgm:cxn modelId="{CD6CA5B6-B456-4DD5-A4A9-EF5B91D907BE}" type="presParOf" srcId="{F88C2C01-BB20-4DF6-B84E-89B714C53187}" destId="{64086F6D-E940-41A7-BD51-F7FAB88C420A}" srcOrd="9" destOrd="0" presId="urn:microsoft.com/office/officeart/2005/8/layout/chevron1"/>
    <dgm:cxn modelId="{52F2DA9C-614D-4038-BD51-4FD137BA7B34}" type="presParOf" srcId="{F88C2C01-BB20-4DF6-B84E-89B714C53187}" destId="{F9D47A5F-1066-4E3C-8D83-EA8D2BEE39F2}" srcOrd="10" destOrd="0" presId="urn:microsoft.com/office/officeart/2005/8/layout/chevron1"/>
    <dgm:cxn modelId="{31E55187-F5AD-419F-B482-BD650AD05690}" type="presParOf" srcId="{F88C2C01-BB20-4DF6-B84E-89B714C53187}" destId="{04F31545-8F48-4E02-87AF-ED458D5A9D40}" srcOrd="11" destOrd="0" presId="urn:microsoft.com/office/officeart/2005/8/layout/chevron1"/>
    <dgm:cxn modelId="{AB967D43-79D0-4A89-9E9C-42F901D9BBC6}"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6.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44E9F569-CC51-4C42-BB92-690817C3CCD8}" type="presOf" srcId="{E4473631-69A3-416E-8226-E53A77065475}" destId="{F88C2C01-BB20-4DF6-B84E-89B714C53187}"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A31E35B5-24E2-4094-B342-06214F382729}" type="presOf" srcId="{005FC1F3-FCEA-44BD-9168-2940666084D9}" destId="{F9D47A5F-1066-4E3C-8D83-EA8D2BEE39F2}" srcOrd="0" destOrd="0" presId="urn:microsoft.com/office/officeart/2005/8/layout/chevron1"/>
    <dgm:cxn modelId="{05C91697-445F-4D47-9253-C6454E38BA5A}" type="presOf" srcId="{DBF482B7-D0A8-4E6A-976A-ED86BE07F1FE}" destId="{E8FFA70D-1EBF-4C08-BA56-699625F6BE0B}" srcOrd="0" destOrd="0" presId="urn:microsoft.com/office/officeart/2005/8/layout/chevron1"/>
    <dgm:cxn modelId="{FA7F7FFC-B57F-4C16-B141-3126294B8B32}" type="presOf" srcId="{283ED090-0950-408E-9539-F89D34625942}" destId="{E8C9CFCC-2BD9-4C95-840B-6FECCB50AF01}" srcOrd="0" destOrd="0" presId="urn:microsoft.com/office/officeart/2005/8/layout/chevron1"/>
    <dgm:cxn modelId="{904977A4-F4A5-4C1E-B53A-8886EB01A0C5}" type="presOf" srcId="{73BFC8EA-B973-4E8D-A697-672521D7C805}" destId="{38AC74A2-32D7-4A29-9BAA-F1D4840A508F}"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560EF46C-808D-4163-96C7-E93F882B4CBD}" type="presOf" srcId="{D323E50B-46DD-41AC-A2EE-55B9067C3455}" destId="{8D9A0BF9-FDC1-41E0-9616-2113229E6F4F}"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D1469ABB-DB6A-4F9E-86A8-282D6E3AA463}" type="presOf" srcId="{3E2C9E08-1064-450E-8C81-27BD7E34D564}" destId="{D19CB5B6-1382-4ED9-AEB5-1C1F5BBD140E}"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82E2B9C6-C863-4BA6-96D4-FF66DFBAB2D2}" type="presOf" srcId="{4C166959-3FAC-4593-A4F8-FFC22631BB97}" destId="{EDD26D92-3BFE-40C1-AA2B-23BDD4962AE6}" srcOrd="0" destOrd="0" presId="urn:microsoft.com/office/officeart/2005/8/layout/chevron1"/>
    <dgm:cxn modelId="{92FAC9FE-7F5B-4A69-B105-1E2C6C05DC9E}" type="presParOf" srcId="{F88C2C01-BB20-4DF6-B84E-89B714C53187}" destId="{38AC74A2-32D7-4A29-9BAA-F1D4840A508F}" srcOrd="0" destOrd="0" presId="urn:microsoft.com/office/officeart/2005/8/layout/chevron1"/>
    <dgm:cxn modelId="{3C025D5A-067E-49BE-B9FD-594966BBABCE}" type="presParOf" srcId="{F88C2C01-BB20-4DF6-B84E-89B714C53187}" destId="{7CAAD6C6-5721-451C-B9FF-55B5FE6290A0}" srcOrd="1" destOrd="0" presId="urn:microsoft.com/office/officeart/2005/8/layout/chevron1"/>
    <dgm:cxn modelId="{DAD2DBDA-2A18-4446-83A2-83DA2B1D5781}" type="presParOf" srcId="{F88C2C01-BB20-4DF6-B84E-89B714C53187}" destId="{D19CB5B6-1382-4ED9-AEB5-1C1F5BBD140E}" srcOrd="2" destOrd="0" presId="urn:microsoft.com/office/officeart/2005/8/layout/chevron1"/>
    <dgm:cxn modelId="{B61AC394-8FB4-4F1F-84E0-E8206AF16C1F}" type="presParOf" srcId="{F88C2C01-BB20-4DF6-B84E-89B714C53187}" destId="{D4B11F56-7B4F-47FB-93FF-747C94619B6B}" srcOrd="3" destOrd="0" presId="urn:microsoft.com/office/officeart/2005/8/layout/chevron1"/>
    <dgm:cxn modelId="{89179761-6B90-4400-B433-301BD02A870A}" type="presParOf" srcId="{F88C2C01-BB20-4DF6-B84E-89B714C53187}" destId="{8D9A0BF9-FDC1-41E0-9616-2113229E6F4F}" srcOrd="4" destOrd="0" presId="urn:microsoft.com/office/officeart/2005/8/layout/chevron1"/>
    <dgm:cxn modelId="{CE773CA4-326E-4E5E-BE5F-2F3FF232716F}" type="presParOf" srcId="{F88C2C01-BB20-4DF6-B84E-89B714C53187}" destId="{81327988-E80E-452E-B3E6-BBF36A2BF0EA}" srcOrd="5" destOrd="0" presId="urn:microsoft.com/office/officeart/2005/8/layout/chevron1"/>
    <dgm:cxn modelId="{B7852599-6F61-4DF1-9777-DCF906C08E4E}" type="presParOf" srcId="{F88C2C01-BB20-4DF6-B84E-89B714C53187}" destId="{EDD26D92-3BFE-40C1-AA2B-23BDD4962AE6}" srcOrd="6" destOrd="0" presId="urn:microsoft.com/office/officeart/2005/8/layout/chevron1"/>
    <dgm:cxn modelId="{9AB5071A-F3EE-406E-9FF0-7D48B9BAB0B7}" type="presParOf" srcId="{F88C2C01-BB20-4DF6-B84E-89B714C53187}" destId="{D5D109E1-1AC9-4C02-9C18-962663DA7B7C}" srcOrd="7" destOrd="0" presId="urn:microsoft.com/office/officeart/2005/8/layout/chevron1"/>
    <dgm:cxn modelId="{113A9EF1-D761-48B8-9B5F-23733CDF291D}" type="presParOf" srcId="{F88C2C01-BB20-4DF6-B84E-89B714C53187}" destId="{E8C9CFCC-2BD9-4C95-840B-6FECCB50AF01}" srcOrd="8" destOrd="0" presId="urn:microsoft.com/office/officeart/2005/8/layout/chevron1"/>
    <dgm:cxn modelId="{4C16ECCE-5E11-4AC3-9389-587CBC59C4E3}" type="presParOf" srcId="{F88C2C01-BB20-4DF6-B84E-89B714C53187}" destId="{64086F6D-E940-41A7-BD51-F7FAB88C420A}" srcOrd="9" destOrd="0" presId="urn:microsoft.com/office/officeart/2005/8/layout/chevron1"/>
    <dgm:cxn modelId="{0F961AD0-6298-40B2-8164-4A6D145147C9}" type="presParOf" srcId="{F88C2C01-BB20-4DF6-B84E-89B714C53187}" destId="{F9D47A5F-1066-4E3C-8D83-EA8D2BEE39F2}" srcOrd="10" destOrd="0" presId="urn:microsoft.com/office/officeart/2005/8/layout/chevron1"/>
    <dgm:cxn modelId="{E890A93E-6AA9-4252-93B5-11933FB52DFE}" type="presParOf" srcId="{F88C2C01-BB20-4DF6-B84E-89B714C53187}" destId="{04F31545-8F48-4E02-87AF-ED458D5A9D40}" srcOrd="11" destOrd="0" presId="urn:microsoft.com/office/officeart/2005/8/layout/chevron1"/>
    <dgm:cxn modelId="{EF80E28C-547E-4F16-A708-CDB7108C3BBE}"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7.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554B521C-33C0-485D-9684-6B8802470AB3}" type="presOf" srcId="{D323E50B-46DD-41AC-A2EE-55B9067C3455}" destId="{8D9A0BF9-FDC1-41E0-9616-2113229E6F4F}" srcOrd="0" destOrd="0" presId="urn:microsoft.com/office/officeart/2005/8/layout/chevron1"/>
    <dgm:cxn modelId="{4E11310C-A39A-4CDB-B875-A6FFF149E6C2}" type="presOf" srcId="{4C166959-3FAC-4593-A4F8-FFC22631BB97}" destId="{EDD26D92-3BFE-40C1-AA2B-23BDD4962AE6}"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0ADE1A47-525E-479F-B71B-B08A4A851962}" type="presOf" srcId="{E4473631-69A3-416E-8226-E53A77065475}" destId="{F88C2C01-BB20-4DF6-B84E-89B714C53187}"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136DA2E5-1FB9-4059-9BF2-5B11F3739C21}" type="presOf" srcId="{005FC1F3-FCEA-44BD-9168-2940666084D9}" destId="{F9D47A5F-1066-4E3C-8D83-EA8D2BEE39F2}" srcOrd="0" destOrd="0" presId="urn:microsoft.com/office/officeart/2005/8/layout/chevron1"/>
    <dgm:cxn modelId="{CA271004-09A3-479B-AC2E-6318393E4AD1}" srcId="{E4473631-69A3-416E-8226-E53A77065475}" destId="{283ED090-0950-408E-9539-F89D34625942}" srcOrd="4" destOrd="0" parTransId="{B90C9538-8A03-4806-8536-98711564DFD9}" sibTransId="{970F6B83-48CA-4E13-BB82-3634F6C74C5A}"/>
    <dgm:cxn modelId="{CC464C98-0C6A-484C-805E-18B83EF090EB}" type="presOf" srcId="{73BFC8EA-B973-4E8D-A697-672521D7C805}" destId="{38AC74A2-32D7-4A29-9BAA-F1D4840A508F}" srcOrd="0" destOrd="0" presId="urn:microsoft.com/office/officeart/2005/8/layout/chevron1"/>
    <dgm:cxn modelId="{F3E3A030-439E-4CFD-9DD3-522F3C3E5713}" type="presOf" srcId="{283ED090-0950-408E-9539-F89D34625942}" destId="{E8C9CFCC-2BD9-4C95-840B-6FECCB50AF01}" srcOrd="0" destOrd="0" presId="urn:microsoft.com/office/officeart/2005/8/layout/chevron1"/>
    <dgm:cxn modelId="{B737AD45-0965-4FE4-B767-E36602F5973D}" type="presOf" srcId="{DBF482B7-D0A8-4E6A-976A-ED86BE07F1FE}" destId="{E8FFA70D-1EBF-4C08-BA56-699625F6BE0B}" srcOrd="0" destOrd="0" presId="urn:microsoft.com/office/officeart/2005/8/layout/chevron1"/>
    <dgm:cxn modelId="{CBEFA756-6D95-4CEB-AFEA-DA39447F747F}" type="presOf" srcId="{3E2C9E08-1064-450E-8C81-27BD7E34D564}" destId="{D19CB5B6-1382-4ED9-AEB5-1C1F5BBD140E}" srcOrd="0" destOrd="0" presId="urn:microsoft.com/office/officeart/2005/8/layout/chevron1"/>
    <dgm:cxn modelId="{CB6629FD-FDF6-4B6C-917C-37E73449878D}" srcId="{E4473631-69A3-416E-8226-E53A77065475}" destId="{DBF482B7-D0A8-4E6A-976A-ED86BE07F1FE}" srcOrd="6" destOrd="0" parTransId="{9045D019-30F0-405C-8AD3-626F0080B3C4}" sibTransId="{028887FF-98D0-44C6-BF69-D24B634ED2D9}"/>
    <dgm:cxn modelId="{E9EEB462-DE8B-42A2-A60A-EBF6AC313EC9}" srcId="{E4473631-69A3-416E-8226-E53A77065475}" destId="{4C166959-3FAC-4593-A4F8-FFC22631BB97}" srcOrd="3" destOrd="0" parTransId="{BBA7475E-4D28-4EEB-9F58-C81912CB00E5}" sibTransId="{8BB9C650-4323-449B-97E2-FFDD1C430A17}"/>
    <dgm:cxn modelId="{FE1C90DA-A0E0-483E-9CA1-12564A8CAE82}" srcId="{E4473631-69A3-416E-8226-E53A77065475}" destId="{D323E50B-46DD-41AC-A2EE-55B9067C3455}" srcOrd="2" destOrd="0" parTransId="{97B8CD74-AF0C-458D-A1A0-E0F445627337}" sibTransId="{A5C45A61-9A33-4174-BD67-4F5046F716CF}"/>
    <dgm:cxn modelId="{B5D94DA8-8343-496B-B54B-E7755E151248}" srcId="{E4473631-69A3-416E-8226-E53A77065475}" destId="{3E2C9E08-1064-450E-8C81-27BD7E34D564}" srcOrd="1" destOrd="0" parTransId="{299D0F7C-5416-47CA-81E4-0A7A909A52A2}" sibTransId="{710A703A-EA3C-4AE3-A514-2AADDDD68D85}"/>
    <dgm:cxn modelId="{797D6D8E-8C45-4330-933D-ED0501D39815}" type="presParOf" srcId="{F88C2C01-BB20-4DF6-B84E-89B714C53187}" destId="{38AC74A2-32D7-4A29-9BAA-F1D4840A508F}" srcOrd="0" destOrd="0" presId="urn:microsoft.com/office/officeart/2005/8/layout/chevron1"/>
    <dgm:cxn modelId="{8F48B6C0-6FDF-454C-BB99-DEE7077D1959}" type="presParOf" srcId="{F88C2C01-BB20-4DF6-B84E-89B714C53187}" destId="{7CAAD6C6-5721-451C-B9FF-55B5FE6290A0}" srcOrd="1" destOrd="0" presId="urn:microsoft.com/office/officeart/2005/8/layout/chevron1"/>
    <dgm:cxn modelId="{3A6B1005-498D-4A32-B11A-9B96A1928717}" type="presParOf" srcId="{F88C2C01-BB20-4DF6-B84E-89B714C53187}" destId="{D19CB5B6-1382-4ED9-AEB5-1C1F5BBD140E}" srcOrd="2" destOrd="0" presId="urn:microsoft.com/office/officeart/2005/8/layout/chevron1"/>
    <dgm:cxn modelId="{533C4036-E100-418D-90FE-155FD349B7C2}" type="presParOf" srcId="{F88C2C01-BB20-4DF6-B84E-89B714C53187}" destId="{D4B11F56-7B4F-47FB-93FF-747C94619B6B}" srcOrd="3" destOrd="0" presId="urn:microsoft.com/office/officeart/2005/8/layout/chevron1"/>
    <dgm:cxn modelId="{5DBD1D7C-DC01-430F-8403-C7A6D5940B4D}" type="presParOf" srcId="{F88C2C01-BB20-4DF6-B84E-89B714C53187}" destId="{8D9A0BF9-FDC1-41E0-9616-2113229E6F4F}" srcOrd="4" destOrd="0" presId="urn:microsoft.com/office/officeart/2005/8/layout/chevron1"/>
    <dgm:cxn modelId="{C2F7FAEB-1369-4EDD-A15C-6DD57CE73D82}" type="presParOf" srcId="{F88C2C01-BB20-4DF6-B84E-89B714C53187}" destId="{81327988-E80E-452E-B3E6-BBF36A2BF0EA}" srcOrd="5" destOrd="0" presId="urn:microsoft.com/office/officeart/2005/8/layout/chevron1"/>
    <dgm:cxn modelId="{7D0A601B-FCA5-43FB-BBF3-758B0E8BC1A2}" type="presParOf" srcId="{F88C2C01-BB20-4DF6-B84E-89B714C53187}" destId="{EDD26D92-3BFE-40C1-AA2B-23BDD4962AE6}" srcOrd="6" destOrd="0" presId="urn:microsoft.com/office/officeart/2005/8/layout/chevron1"/>
    <dgm:cxn modelId="{C37D1B0A-250C-401A-993D-1B0193936217}" type="presParOf" srcId="{F88C2C01-BB20-4DF6-B84E-89B714C53187}" destId="{D5D109E1-1AC9-4C02-9C18-962663DA7B7C}" srcOrd="7" destOrd="0" presId="urn:microsoft.com/office/officeart/2005/8/layout/chevron1"/>
    <dgm:cxn modelId="{E17AF34F-AD0E-4444-B56D-D89C25E9AC31}" type="presParOf" srcId="{F88C2C01-BB20-4DF6-B84E-89B714C53187}" destId="{E8C9CFCC-2BD9-4C95-840B-6FECCB50AF01}" srcOrd="8" destOrd="0" presId="urn:microsoft.com/office/officeart/2005/8/layout/chevron1"/>
    <dgm:cxn modelId="{C87E3578-0F95-44E1-A93F-B55BAD90A5FC}" type="presParOf" srcId="{F88C2C01-BB20-4DF6-B84E-89B714C53187}" destId="{64086F6D-E940-41A7-BD51-F7FAB88C420A}" srcOrd="9" destOrd="0" presId="urn:microsoft.com/office/officeart/2005/8/layout/chevron1"/>
    <dgm:cxn modelId="{500C90B2-FE05-471F-B6DD-A117E2A3D1A9}" type="presParOf" srcId="{F88C2C01-BB20-4DF6-B84E-89B714C53187}" destId="{F9D47A5F-1066-4E3C-8D83-EA8D2BEE39F2}" srcOrd="10" destOrd="0" presId="urn:microsoft.com/office/officeart/2005/8/layout/chevron1"/>
    <dgm:cxn modelId="{C8C0FE70-35D2-4F1C-9E06-39A34A54DAC6}" type="presParOf" srcId="{F88C2C01-BB20-4DF6-B84E-89B714C53187}" destId="{04F31545-8F48-4E02-87AF-ED458D5A9D40}" srcOrd="11" destOrd="0" presId="urn:microsoft.com/office/officeart/2005/8/layout/chevron1"/>
    <dgm:cxn modelId="{65643FF1-E45F-481B-81F0-1A02D928BEC9}"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8.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3D23A6FF-F83D-43F4-81BE-3B9797E7750F}" type="presOf" srcId="{4C166959-3FAC-4593-A4F8-FFC22631BB97}" destId="{EDD26D92-3BFE-40C1-AA2B-23BDD4962AE6}"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65BE6B0C-CCFB-4802-87EC-694E315AF66D}" type="presOf" srcId="{DBF482B7-D0A8-4E6A-976A-ED86BE07F1FE}" destId="{E8FFA70D-1EBF-4C08-BA56-699625F6BE0B}" srcOrd="0" destOrd="0" presId="urn:microsoft.com/office/officeart/2005/8/layout/chevron1"/>
    <dgm:cxn modelId="{2453DFEF-3C51-4F25-B6BF-EC1338A5C164}" type="presOf" srcId="{005FC1F3-FCEA-44BD-9168-2940666084D9}" destId="{F9D47A5F-1066-4E3C-8D83-EA8D2BEE39F2}"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BF0A3C4C-3FB9-4ED8-BE6F-C1B7DBEFCCDC}" type="presOf" srcId="{E4473631-69A3-416E-8226-E53A77065475}" destId="{F88C2C01-BB20-4DF6-B84E-89B714C53187}" srcOrd="0" destOrd="0" presId="urn:microsoft.com/office/officeart/2005/8/layout/chevron1"/>
    <dgm:cxn modelId="{CA271004-09A3-479B-AC2E-6318393E4AD1}" srcId="{E4473631-69A3-416E-8226-E53A77065475}" destId="{283ED090-0950-408E-9539-F89D34625942}" srcOrd="4" destOrd="0" parTransId="{B90C9538-8A03-4806-8536-98711564DFD9}" sibTransId="{970F6B83-48CA-4E13-BB82-3634F6C74C5A}"/>
    <dgm:cxn modelId="{879B3578-FC1F-411B-A1CB-F3FD3421DBEC}" type="presOf" srcId="{3E2C9E08-1064-450E-8C81-27BD7E34D564}" destId="{D19CB5B6-1382-4ED9-AEB5-1C1F5BBD140E}" srcOrd="0" destOrd="0" presId="urn:microsoft.com/office/officeart/2005/8/layout/chevron1"/>
    <dgm:cxn modelId="{A6A721EE-1C4D-4A9A-BCA3-DBD117454269}" type="presOf" srcId="{283ED090-0950-408E-9539-F89D34625942}" destId="{E8C9CFCC-2BD9-4C95-840B-6FECCB50AF01}" srcOrd="0" destOrd="0" presId="urn:microsoft.com/office/officeart/2005/8/layout/chevron1"/>
    <dgm:cxn modelId="{B112AE01-7BC4-4C80-AF64-605EFBF4D1D4}" type="presOf" srcId="{D323E50B-46DD-41AC-A2EE-55B9067C3455}" destId="{8D9A0BF9-FDC1-41E0-9616-2113229E6F4F}"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7F2B36D0-02A3-443A-8670-30867D819A85}" type="presOf" srcId="{73BFC8EA-B973-4E8D-A697-672521D7C805}" destId="{38AC74A2-32D7-4A29-9BAA-F1D4840A508F}" srcOrd="0" destOrd="0" presId="urn:microsoft.com/office/officeart/2005/8/layout/chevron1"/>
    <dgm:cxn modelId="{FE1C90DA-A0E0-483E-9CA1-12564A8CAE82}" srcId="{E4473631-69A3-416E-8226-E53A77065475}" destId="{D323E50B-46DD-41AC-A2EE-55B9067C3455}" srcOrd="2" destOrd="0" parTransId="{97B8CD74-AF0C-458D-A1A0-E0F445627337}" sibTransId="{A5C45A61-9A33-4174-BD67-4F5046F716CF}"/>
    <dgm:cxn modelId="{B5D94DA8-8343-496B-B54B-E7755E151248}" srcId="{E4473631-69A3-416E-8226-E53A77065475}" destId="{3E2C9E08-1064-450E-8C81-27BD7E34D564}" srcOrd="1" destOrd="0" parTransId="{299D0F7C-5416-47CA-81E4-0A7A909A52A2}" sibTransId="{710A703A-EA3C-4AE3-A514-2AADDDD68D85}"/>
    <dgm:cxn modelId="{D8CE6B79-3AE2-4196-8D13-712B2FEA2331}" type="presParOf" srcId="{F88C2C01-BB20-4DF6-B84E-89B714C53187}" destId="{38AC74A2-32D7-4A29-9BAA-F1D4840A508F}" srcOrd="0" destOrd="0" presId="urn:microsoft.com/office/officeart/2005/8/layout/chevron1"/>
    <dgm:cxn modelId="{F61EDB44-A503-429E-983B-06E2E6F654B6}" type="presParOf" srcId="{F88C2C01-BB20-4DF6-B84E-89B714C53187}" destId="{7CAAD6C6-5721-451C-B9FF-55B5FE6290A0}" srcOrd="1" destOrd="0" presId="urn:microsoft.com/office/officeart/2005/8/layout/chevron1"/>
    <dgm:cxn modelId="{B8235A96-3915-4A08-810E-6BB25EF4117C}" type="presParOf" srcId="{F88C2C01-BB20-4DF6-B84E-89B714C53187}" destId="{D19CB5B6-1382-4ED9-AEB5-1C1F5BBD140E}" srcOrd="2" destOrd="0" presId="urn:microsoft.com/office/officeart/2005/8/layout/chevron1"/>
    <dgm:cxn modelId="{82F7F138-A29F-42E7-B754-6B435F0C7A5B}" type="presParOf" srcId="{F88C2C01-BB20-4DF6-B84E-89B714C53187}" destId="{D4B11F56-7B4F-47FB-93FF-747C94619B6B}" srcOrd="3" destOrd="0" presId="urn:microsoft.com/office/officeart/2005/8/layout/chevron1"/>
    <dgm:cxn modelId="{67205D25-CEF5-4DB7-80AC-30AE690722B8}" type="presParOf" srcId="{F88C2C01-BB20-4DF6-B84E-89B714C53187}" destId="{8D9A0BF9-FDC1-41E0-9616-2113229E6F4F}" srcOrd="4" destOrd="0" presId="urn:microsoft.com/office/officeart/2005/8/layout/chevron1"/>
    <dgm:cxn modelId="{97EA93BC-B87F-40F4-8BE4-9ABC911C67C3}" type="presParOf" srcId="{F88C2C01-BB20-4DF6-B84E-89B714C53187}" destId="{81327988-E80E-452E-B3E6-BBF36A2BF0EA}" srcOrd="5" destOrd="0" presId="urn:microsoft.com/office/officeart/2005/8/layout/chevron1"/>
    <dgm:cxn modelId="{5CD19E41-32CD-4B97-9034-0A2DDE2BF64B}" type="presParOf" srcId="{F88C2C01-BB20-4DF6-B84E-89B714C53187}" destId="{EDD26D92-3BFE-40C1-AA2B-23BDD4962AE6}" srcOrd="6" destOrd="0" presId="urn:microsoft.com/office/officeart/2005/8/layout/chevron1"/>
    <dgm:cxn modelId="{799E8F04-296E-4630-8C0F-362A8A8875D9}" type="presParOf" srcId="{F88C2C01-BB20-4DF6-B84E-89B714C53187}" destId="{D5D109E1-1AC9-4C02-9C18-962663DA7B7C}" srcOrd="7" destOrd="0" presId="urn:microsoft.com/office/officeart/2005/8/layout/chevron1"/>
    <dgm:cxn modelId="{07D4A5D1-8C6B-4B89-B7EA-3F06982B2F0A}" type="presParOf" srcId="{F88C2C01-BB20-4DF6-B84E-89B714C53187}" destId="{E8C9CFCC-2BD9-4C95-840B-6FECCB50AF01}" srcOrd="8" destOrd="0" presId="urn:microsoft.com/office/officeart/2005/8/layout/chevron1"/>
    <dgm:cxn modelId="{8C540282-366F-4D48-BA06-4C87ECA461D5}" type="presParOf" srcId="{F88C2C01-BB20-4DF6-B84E-89B714C53187}" destId="{64086F6D-E940-41A7-BD51-F7FAB88C420A}" srcOrd="9" destOrd="0" presId="urn:microsoft.com/office/officeart/2005/8/layout/chevron1"/>
    <dgm:cxn modelId="{3F686269-F076-4C35-B940-8EC012A0CFF3}" type="presParOf" srcId="{F88C2C01-BB20-4DF6-B84E-89B714C53187}" destId="{F9D47A5F-1066-4E3C-8D83-EA8D2BEE39F2}" srcOrd="10" destOrd="0" presId="urn:microsoft.com/office/officeart/2005/8/layout/chevron1"/>
    <dgm:cxn modelId="{CB32646D-B69E-4480-8EDC-2B2F54BD98BF}" type="presParOf" srcId="{F88C2C01-BB20-4DF6-B84E-89B714C53187}" destId="{04F31545-8F48-4E02-87AF-ED458D5A9D40}" srcOrd="11" destOrd="0" presId="urn:microsoft.com/office/officeart/2005/8/layout/chevron1"/>
    <dgm:cxn modelId="{641EA2D5-4196-4E7B-AED1-9BD46C2EA292}"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9.xml><?xml version="1.0" encoding="utf-8"?>
<dgm:dataModel xmlns:dgm="http://schemas.openxmlformats.org/drawingml/2006/diagram" xmlns:a="http://schemas.openxmlformats.org/drawingml/2006/main">
  <dgm:ptLst>
    <dgm:pt modelId="{8F72756E-CAD9-459A-87C0-EC56CA70DC27}" type="doc">
      <dgm:prSet loTypeId="urn:microsoft.com/office/officeart/2005/8/layout/orgChart1" loCatId="hierarchy" qsTypeId="urn:microsoft.com/office/officeart/2005/8/quickstyle/simple4" qsCatId="simple" csTypeId="urn:microsoft.com/office/officeart/2005/8/colors/accent1_2" csCatId="accent1" phldr="1"/>
      <dgm:spPr/>
      <dgm:t>
        <a:bodyPr/>
        <a:lstStyle/>
        <a:p>
          <a:pPr rtl="1"/>
          <a:endParaRPr lang="fa-IR"/>
        </a:p>
      </dgm:t>
    </dgm:pt>
    <dgm:pt modelId="{0C9E5630-920C-439F-AB98-0F892D2F984C}">
      <dgm:prSet phldrT="[Text]" custT="1"/>
      <dgm:spPr/>
      <dgm:t>
        <a:bodyPr/>
        <a:lstStyle/>
        <a:p>
          <a:pPr rtl="1"/>
          <a:r>
            <a:rPr lang="fa-IR" sz="1600" b="1" dirty="0" smtClean="0">
              <a:cs typeface="B Yekan" panose="00000400000000000000" pitchFamily="2" charset="-78"/>
            </a:rPr>
            <a:t>درآمد شهرداری ها</a:t>
          </a:r>
          <a:endParaRPr lang="fa-IR" sz="1600" b="1" dirty="0">
            <a:cs typeface="B Yekan" panose="00000400000000000000" pitchFamily="2" charset="-78"/>
          </a:endParaRPr>
        </a:p>
      </dgm:t>
    </dgm:pt>
    <dgm:pt modelId="{2F71782E-3665-43A1-909F-3B6739D18585}" type="parTrans" cxnId="{C635740D-2BC3-4AF7-8658-020E2572D74E}">
      <dgm:prSet/>
      <dgm:spPr/>
      <dgm:t>
        <a:bodyPr/>
        <a:lstStyle/>
        <a:p>
          <a:pPr rtl="1"/>
          <a:endParaRPr lang="fa-IR"/>
        </a:p>
      </dgm:t>
    </dgm:pt>
    <dgm:pt modelId="{CEB1334D-0B68-43A1-B5D7-E08BE5B2396C}" type="sibTrans" cxnId="{C635740D-2BC3-4AF7-8658-020E2572D74E}">
      <dgm:prSet/>
      <dgm:spPr/>
      <dgm:t>
        <a:bodyPr/>
        <a:lstStyle/>
        <a:p>
          <a:pPr rtl="1"/>
          <a:endParaRPr lang="fa-IR"/>
        </a:p>
      </dgm:t>
    </dgm:pt>
    <dgm:pt modelId="{5A5A5CF8-21FF-46C7-AED5-C7249D093334}">
      <dgm:prSet phldrT="[Text]" custT="1"/>
      <dgm:spPr/>
      <dgm:t>
        <a:bodyPr/>
        <a:lstStyle/>
        <a:p>
          <a:pPr rtl="1"/>
          <a:r>
            <a:rPr lang="fa-IR" sz="1400" b="0" dirty="0" smtClean="0">
              <a:cs typeface="B Yekan" panose="00000400000000000000" pitchFamily="2" charset="-78"/>
            </a:rPr>
            <a:t>درآمدهای متفرقه</a:t>
          </a:r>
          <a:endParaRPr lang="fa-IR" sz="1400" b="0" dirty="0">
            <a:cs typeface="B Yekan" panose="00000400000000000000" pitchFamily="2" charset="-78"/>
          </a:endParaRPr>
        </a:p>
      </dgm:t>
    </dgm:pt>
    <dgm:pt modelId="{D43B040B-3661-49C0-9569-D25713B6A955}" type="parTrans" cxnId="{99C01C36-1C23-417B-A905-541D92B53209}">
      <dgm:prSet/>
      <dgm:spPr/>
      <dgm:t>
        <a:bodyPr/>
        <a:lstStyle/>
        <a:p>
          <a:pPr rtl="1"/>
          <a:endParaRPr lang="fa-IR"/>
        </a:p>
      </dgm:t>
    </dgm:pt>
    <dgm:pt modelId="{1040F215-FC84-4CBD-8245-B2416ED2C294}" type="sibTrans" cxnId="{99C01C36-1C23-417B-A905-541D92B53209}">
      <dgm:prSet/>
      <dgm:spPr/>
      <dgm:t>
        <a:bodyPr/>
        <a:lstStyle/>
        <a:p>
          <a:pPr rtl="1"/>
          <a:endParaRPr lang="fa-IR"/>
        </a:p>
      </dgm:t>
    </dgm:pt>
    <dgm:pt modelId="{90D007E3-0B76-4D80-9F55-F9EC6381B763}">
      <dgm:prSet phldrT="[Text]" custT="1"/>
      <dgm:spPr/>
      <dgm:t>
        <a:bodyPr/>
        <a:lstStyle/>
        <a:p>
          <a:pPr rtl="1"/>
          <a:r>
            <a:rPr lang="fa-IR" sz="1400" b="0" dirty="0" smtClean="0">
              <a:cs typeface="B Yekan" panose="00000400000000000000" pitchFamily="2" charset="-78"/>
            </a:rPr>
            <a:t>بدهی های استفاده کنندگان یا مشارکت</a:t>
          </a:r>
          <a:endParaRPr lang="fa-IR" sz="1400" b="0" dirty="0">
            <a:cs typeface="B Yekan" panose="00000400000000000000" pitchFamily="2" charset="-78"/>
          </a:endParaRPr>
        </a:p>
      </dgm:t>
    </dgm:pt>
    <dgm:pt modelId="{708CC0F5-7EDF-4584-A247-860350E98480}" type="parTrans" cxnId="{A301ACC0-1DF1-4745-9C87-F530E7C65C58}">
      <dgm:prSet/>
      <dgm:spPr/>
      <dgm:t>
        <a:bodyPr/>
        <a:lstStyle/>
        <a:p>
          <a:pPr rtl="1"/>
          <a:endParaRPr lang="fa-IR"/>
        </a:p>
      </dgm:t>
    </dgm:pt>
    <dgm:pt modelId="{0938C2D3-9F9C-483B-B352-2DBB716DF5FE}" type="sibTrans" cxnId="{A301ACC0-1DF1-4745-9C87-F530E7C65C58}">
      <dgm:prSet/>
      <dgm:spPr/>
      <dgm:t>
        <a:bodyPr/>
        <a:lstStyle/>
        <a:p>
          <a:pPr rtl="1"/>
          <a:endParaRPr lang="fa-IR"/>
        </a:p>
      </dgm:t>
    </dgm:pt>
    <dgm:pt modelId="{9C0FD80E-E8B8-4D16-86E6-40D44B210320}">
      <dgm:prSet phldrT="[Text]" custT="1"/>
      <dgm:spPr/>
      <dgm:t>
        <a:bodyPr/>
        <a:lstStyle/>
        <a:p>
          <a:pPr rtl="1"/>
          <a:r>
            <a:rPr lang="fa-IR" sz="1400" b="0" dirty="0" smtClean="0">
              <a:cs typeface="B Yekan" panose="00000400000000000000" pitchFamily="2" charset="-78"/>
            </a:rPr>
            <a:t>درآمدهای خودشهرداری</a:t>
          </a:r>
          <a:endParaRPr lang="fa-IR" sz="1400" b="0" dirty="0">
            <a:cs typeface="B Yekan" panose="00000400000000000000" pitchFamily="2" charset="-78"/>
          </a:endParaRPr>
        </a:p>
      </dgm:t>
    </dgm:pt>
    <dgm:pt modelId="{4A3033EA-752B-45B7-8907-80816188BF01}" type="parTrans" cxnId="{0032A059-32AB-49D3-97C1-C9BA88D66DF7}">
      <dgm:prSet/>
      <dgm:spPr/>
      <dgm:t>
        <a:bodyPr/>
        <a:lstStyle/>
        <a:p>
          <a:pPr rtl="1"/>
          <a:endParaRPr lang="fa-IR"/>
        </a:p>
      </dgm:t>
    </dgm:pt>
    <dgm:pt modelId="{42C8BC7D-8DAD-4098-B65E-AE837AC9C19F}" type="sibTrans" cxnId="{0032A059-32AB-49D3-97C1-C9BA88D66DF7}">
      <dgm:prSet/>
      <dgm:spPr/>
      <dgm:t>
        <a:bodyPr/>
        <a:lstStyle/>
        <a:p>
          <a:pPr rtl="1"/>
          <a:endParaRPr lang="fa-IR"/>
        </a:p>
      </dgm:t>
    </dgm:pt>
    <dgm:pt modelId="{97B4238E-AE5D-49CD-A5CC-CF4D2FC97479}">
      <dgm:prSet custT="1"/>
      <dgm:spPr/>
      <dgm:t>
        <a:bodyPr/>
        <a:lstStyle/>
        <a:p>
          <a:pPr rtl="1"/>
          <a:r>
            <a:rPr lang="fa-IR" sz="1400" b="0" dirty="0" smtClean="0">
              <a:cs typeface="B Yekan" panose="00000400000000000000" pitchFamily="2" charset="-78"/>
            </a:rPr>
            <a:t>منابع اصلی</a:t>
          </a:r>
          <a:endParaRPr lang="fa-IR" sz="1400" b="0" dirty="0">
            <a:cs typeface="B Yekan" panose="00000400000000000000" pitchFamily="2" charset="-78"/>
          </a:endParaRPr>
        </a:p>
      </dgm:t>
    </dgm:pt>
    <dgm:pt modelId="{4639D951-BF1D-442A-BF06-98E6BB5E611C}" type="parTrans" cxnId="{5056194F-3D1A-4D06-9DBE-C82EC6A0DF6E}">
      <dgm:prSet/>
      <dgm:spPr/>
      <dgm:t>
        <a:bodyPr/>
        <a:lstStyle/>
        <a:p>
          <a:pPr rtl="1"/>
          <a:endParaRPr lang="fa-IR"/>
        </a:p>
      </dgm:t>
    </dgm:pt>
    <dgm:pt modelId="{30D2F07D-8964-4C94-8BA3-7F6935841838}" type="sibTrans" cxnId="{5056194F-3D1A-4D06-9DBE-C82EC6A0DF6E}">
      <dgm:prSet/>
      <dgm:spPr/>
      <dgm:t>
        <a:bodyPr/>
        <a:lstStyle/>
        <a:p>
          <a:pPr rtl="1"/>
          <a:endParaRPr lang="fa-IR"/>
        </a:p>
      </dgm:t>
    </dgm:pt>
    <dgm:pt modelId="{070A019D-D441-446F-AA73-6E8F34CC44A5}">
      <dgm:prSet custT="1"/>
      <dgm:spPr/>
      <dgm:t>
        <a:bodyPr/>
        <a:lstStyle/>
        <a:p>
          <a:pPr rtl="1"/>
          <a:r>
            <a:rPr lang="fa-IR" sz="1400" b="0" dirty="0" smtClean="0">
              <a:cs typeface="B Yekan" panose="00000400000000000000" pitchFamily="2" charset="-78"/>
            </a:rPr>
            <a:t>انواع مالیات ها</a:t>
          </a:r>
          <a:endParaRPr lang="fa-IR" sz="1400" b="0" dirty="0">
            <a:cs typeface="B Yekan" panose="00000400000000000000" pitchFamily="2" charset="-78"/>
          </a:endParaRPr>
        </a:p>
      </dgm:t>
    </dgm:pt>
    <dgm:pt modelId="{14F3A687-7071-4E7A-8684-06A185BD7517}" type="parTrans" cxnId="{2D5FC5F5-1549-4EF9-B0DF-A248C13BAEDA}">
      <dgm:prSet/>
      <dgm:spPr/>
      <dgm:t>
        <a:bodyPr/>
        <a:lstStyle/>
        <a:p>
          <a:pPr rtl="1"/>
          <a:endParaRPr lang="fa-IR"/>
        </a:p>
      </dgm:t>
    </dgm:pt>
    <dgm:pt modelId="{5DB6FBFB-7089-4E76-9C60-B4E535805E32}" type="sibTrans" cxnId="{2D5FC5F5-1549-4EF9-B0DF-A248C13BAEDA}">
      <dgm:prSet/>
      <dgm:spPr/>
      <dgm:t>
        <a:bodyPr/>
        <a:lstStyle/>
        <a:p>
          <a:pPr rtl="1"/>
          <a:endParaRPr lang="fa-IR"/>
        </a:p>
      </dgm:t>
    </dgm:pt>
    <dgm:pt modelId="{BB9EDB39-F46F-4D2B-84AA-76E5AACB9517}">
      <dgm:prSet custT="1"/>
      <dgm:spPr/>
      <dgm:t>
        <a:bodyPr/>
        <a:lstStyle/>
        <a:p>
          <a:pPr rtl="1"/>
          <a:r>
            <a:rPr lang="fa-IR" sz="1400" b="0" dirty="0" smtClean="0">
              <a:cs typeface="B Yekan" panose="00000400000000000000" pitchFamily="2" charset="-78"/>
            </a:rPr>
            <a:t>کمک های دولتی</a:t>
          </a:r>
          <a:endParaRPr lang="fa-IR" sz="1400" b="0" dirty="0">
            <a:cs typeface="B Yekan" panose="00000400000000000000" pitchFamily="2" charset="-78"/>
          </a:endParaRPr>
        </a:p>
      </dgm:t>
    </dgm:pt>
    <dgm:pt modelId="{79F0FBE2-FE5A-4BAD-9708-05F121BED4D5}" type="parTrans" cxnId="{7B3A9C0F-D939-45A4-BD36-7BC7BEB932DC}">
      <dgm:prSet/>
      <dgm:spPr/>
      <dgm:t>
        <a:bodyPr/>
        <a:lstStyle/>
        <a:p>
          <a:pPr rtl="1"/>
          <a:endParaRPr lang="fa-IR"/>
        </a:p>
      </dgm:t>
    </dgm:pt>
    <dgm:pt modelId="{0A818226-254C-4DF5-89FF-5EBD190369FE}" type="sibTrans" cxnId="{7B3A9C0F-D939-45A4-BD36-7BC7BEB932DC}">
      <dgm:prSet/>
      <dgm:spPr/>
      <dgm:t>
        <a:bodyPr/>
        <a:lstStyle/>
        <a:p>
          <a:pPr rtl="1"/>
          <a:endParaRPr lang="fa-IR"/>
        </a:p>
      </dgm:t>
    </dgm:pt>
    <dgm:pt modelId="{3D6C0CB7-F3F1-44D9-9487-DB40993DA2C5}">
      <dgm:prSet custT="1"/>
      <dgm:spPr/>
      <dgm:t>
        <a:bodyPr/>
        <a:lstStyle/>
        <a:p>
          <a:pPr rtl="1"/>
          <a:r>
            <a:rPr lang="fa-IR" sz="1400" b="0" dirty="0" smtClean="0">
              <a:cs typeface="B Yekan" panose="00000400000000000000" pitchFamily="2" charset="-78"/>
            </a:rPr>
            <a:t>عوارض نظافت</a:t>
          </a:r>
        </a:p>
        <a:p>
          <a:pPr rtl="1"/>
          <a:r>
            <a:rPr lang="fa-IR" sz="1400" b="0" dirty="0" smtClean="0">
              <a:cs typeface="B Yekan" panose="00000400000000000000" pitchFamily="2" charset="-78"/>
            </a:rPr>
            <a:t>عوارض روشنایی</a:t>
          </a:r>
          <a:endParaRPr lang="fa-IR" sz="1400" b="0" dirty="0">
            <a:cs typeface="B Yekan" panose="00000400000000000000" pitchFamily="2" charset="-78"/>
          </a:endParaRPr>
        </a:p>
      </dgm:t>
    </dgm:pt>
    <dgm:pt modelId="{512AE131-E018-46E2-A57A-FC0764A99206}" type="parTrans" cxnId="{E3CF7237-1DCB-4D8F-9463-4E6002749A0A}">
      <dgm:prSet/>
      <dgm:spPr/>
      <dgm:t>
        <a:bodyPr/>
        <a:lstStyle/>
        <a:p>
          <a:pPr rtl="1"/>
          <a:endParaRPr lang="fa-IR"/>
        </a:p>
      </dgm:t>
    </dgm:pt>
    <dgm:pt modelId="{2CDAF45D-2ED1-44B4-B4F8-D54A58C37EAB}" type="sibTrans" cxnId="{E3CF7237-1DCB-4D8F-9463-4E6002749A0A}">
      <dgm:prSet/>
      <dgm:spPr/>
      <dgm:t>
        <a:bodyPr/>
        <a:lstStyle/>
        <a:p>
          <a:pPr rtl="1"/>
          <a:endParaRPr lang="fa-IR"/>
        </a:p>
      </dgm:t>
    </dgm:pt>
    <dgm:pt modelId="{E0A5F080-BB79-4D92-9AB6-D1FD7FA4409A}">
      <dgm:prSet custT="1"/>
      <dgm:spPr/>
      <dgm:t>
        <a:bodyPr/>
        <a:lstStyle/>
        <a:p>
          <a:pPr rtl="1"/>
          <a:r>
            <a:rPr lang="fa-IR" sz="1400" b="0" dirty="0" smtClean="0">
              <a:cs typeface="B Yekan" panose="00000400000000000000" pitchFamily="2" charset="-78"/>
            </a:rPr>
            <a:t>بخشش ها</a:t>
          </a:r>
        </a:p>
        <a:p>
          <a:pPr rtl="1"/>
          <a:r>
            <a:rPr lang="fa-IR" sz="1400" b="0" dirty="0" smtClean="0">
              <a:cs typeface="B Yekan" panose="00000400000000000000" pitchFamily="2" charset="-78"/>
            </a:rPr>
            <a:t>جریمه ها</a:t>
          </a:r>
          <a:endParaRPr lang="fa-IR" sz="1400" b="0" dirty="0">
            <a:cs typeface="B Yekan" panose="00000400000000000000" pitchFamily="2" charset="-78"/>
          </a:endParaRPr>
        </a:p>
      </dgm:t>
    </dgm:pt>
    <dgm:pt modelId="{EB9AB782-CBA7-4F90-BD7D-694E20B8010E}" type="parTrans" cxnId="{062DA565-952A-4284-A663-B7CB6149BF6D}">
      <dgm:prSet/>
      <dgm:spPr/>
      <dgm:t>
        <a:bodyPr/>
        <a:lstStyle/>
        <a:p>
          <a:pPr rtl="1"/>
          <a:endParaRPr lang="fa-IR"/>
        </a:p>
      </dgm:t>
    </dgm:pt>
    <dgm:pt modelId="{A294838A-34CA-43B1-9152-627951124AC1}" type="sibTrans" cxnId="{062DA565-952A-4284-A663-B7CB6149BF6D}">
      <dgm:prSet/>
      <dgm:spPr/>
      <dgm:t>
        <a:bodyPr/>
        <a:lstStyle/>
        <a:p>
          <a:pPr rtl="1"/>
          <a:endParaRPr lang="fa-IR"/>
        </a:p>
      </dgm:t>
    </dgm:pt>
    <dgm:pt modelId="{FF25FDA9-E01C-41A0-BE3C-E2F988D9C6D6}" type="pres">
      <dgm:prSet presAssocID="{8F72756E-CAD9-459A-87C0-EC56CA70DC27}" presName="hierChild1" presStyleCnt="0">
        <dgm:presLayoutVars>
          <dgm:orgChart val="1"/>
          <dgm:chPref val="1"/>
          <dgm:dir/>
          <dgm:animOne val="branch"/>
          <dgm:animLvl val="lvl"/>
          <dgm:resizeHandles/>
        </dgm:presLayoutVars>
      </dgm:prSet>
      <dgm:spPr/>
      <dgm:t>
        <a:bodyPr/>
        <a:lstStyle/>
        <a:p>
          <a:pPr rtl="1"/>
          <a:endParaRPr lang="fa-IR"/>
        </a:p>
      </dgm:t>
    </dgm:pt>
    <dgm:pt modelId="{5F33680A-6A14-4623-BC7F-90513053D451}" type="pres">
      <dgm:prSet presAssocID="{0C9E5630-920C-439F-AB98-0F892D2F984C}" presName="hierRoot1" presStyleCnt="0">
        <dgm:presLayoutVars>
          <dgm:hierBranch val="init"/>
        </dgm:presLayoutVars>
      </dgm:prSet>
      <dgm:spPr/>
      <dgm:t>
        <a:bodyPr/>
        <a:lstStyle/>
        <a:p>
          <a:pPr rtl="1"/>
          <a:endParaRPr lang="fa-IR"/>
        </a:p>
      </dgm:t>
    </dgm:pt>
    <dgm:pt modelId="{7790E132-AA83-4B85-865F-5F82EBA66B69}" type="pres">
      <dgm:prSet presAssocID="{0C9E5630-920C-439F-AB98-0F892D2F984C}" presName="rootComposite1" presStyleCnt="0"/>
      <dgm:spPr/>
      <dgm:t>
        <a:bodyPr/>
        <a:lstStyle/>
        <a:p>
          <a:pPr rtl="1"/>
          <a:endParaRPr lang="fa-IR"/>
        </a:p>
      </dgm:t>
    </dgm:pt>
    <dgm:pt modelId="{606B3FA6-C41A-4B9A-B73A-AF274791BD0C}" type="pres">
      <dgm:prSet presAssocID="{0C9E5630-920C-439F-AB98-0F892D2F984C}" presName="rootText1" presStyleLbl="node0" presStyleIdx="0" presStyleCnt="1" custScaleX="138232" custScaleY="104021" custLinFactNeighborY="-37834">
        <dgm:presLayoutVars>
          <dgm:chPref val="3"/>
        </dgm:presLayoutVars>
      </dgm:prSet>
      <dgm:spPr/>
      <dgm:t>
        <a:bodyPr/>
        <a:lstStyle/>
        <a:p>
          <a:pPr rtl="1"/>
          <a:endParaRPr lang="fa-IR"/>
        </a:p>
      </dgm:t>
    </dgm:pt>
    <dgm:pt modelId="{511D6A8B-5017-4780-A0E1-55E402406EBB}" type="pres">
      <dgm:prSet presAssocID="{0C9E5630-920C-439F-AB98-0F892D2F984C}" presName="rootConnector1" presStyleLbl="node1" presStyleIdx="0" presStyleCnt="0"/>
      <dgm:spPr/>
      <dgm:t>
        <a:bodyPr/>
        <a:lstStyle/>
        <a:p>
          <a:pPr rtl="1"/>
          <a:endParaRPr lang="fa-IR"/>
        </a:p>
      </dgm:t>
    </dgm:pt>
    <dgm:pt modelId="{F0314A4A-FB5D-4D39-866E-DDC95690A398}" type="pres">
      <dgm:prSet presAssocID="{0C9E5630-920C-439F-AB98-0F892D2F984C}" presName="hierChild2" presStyleCnt="0"/>
      <dgm:spPr/>
      <dgm:t>
        <a:bodyPr/>
        <a:lstStyle/>
        <a:p>
          <a:pPr rtl="1"/>
          <a:endParaRPr lang="fa-IR"/>
        </a:p>
      </dgm:t>
    </dgm:pt>
    <dgm:pt modelId="{DCC5BF2A-3ECE-42E7-ABB8-461977B14BE1}" type="pres">
      <dgm:prSet presAssocID="{D43B040B-3661-49C0-9569-D25713B6A955}" presName="Name37" presStyleLbl="parChTrans1D2" presStyleIdx="0" presStyleCnt="4"/>
      <dgm:spPr/>
      <dgm:t>
        <a:bodyPr/>
        <a:lstStyle/>
        <a:p>
          <a:pPr rtl="1"/>
          <a:endParaRPr lang="fa-IR"/>
        </a:p>
      </dgm:t>
    </dgm:pt>
    <dgm:pt modelId="{1B927ACF-D98D-4F5A-81F3-EDD968C5F85A}" type="pres">
      <dgm:prSet presAssocID="{5A5A5CF8-21FF-46C7-AED5-C7249D093334}" presName="hierRoot2" presStyleCnt="0">
        <dgm:presLayoutVars>
          <dgm:hierBranch val="init"/>
        </dgm:presLayoutVars>
      </dgm:prSet>
      <dgm:spPr/>
      <dgm:t>
        <a:bodyPr/>
        <a:lstStyle/>
        <a:p>
          <a:pPr rtl="1"/>
          <a:endParaRPr lang="fa-IR"/>
        </a:p>
      </dgm:t>
    </dgm:pt>
    <dgm:pt modelId="{B9C4E823-B23C-48D4-AF3B-85222BC71273}" type="pres">
      <dgm:prSet presAssocID="{5A5A5CF8-21FF-46C7-AED5-C7249D093334}" presName="rootComposite" presStyleCnt="0"/>
      <dgm:spPr/>
      <dgm:t>
        <a:bodyPr/>
        <a:lstStyle/>
        <a:p>
          <a:pPr rtl="1"/>
          <a:endParaRPr lang="fa-IR"/>
        </a:p>
      </dgm:t>
    </dgm:pt>
    <dgm:pt modelId="{F6690F0A-B155-455D-AE59-13E2CDFC24DB}" type="pres">
      <dgm:prSet presAssocID="{5A5A5CF8-21FF-46C7-AED5-C7249D093334}" presName="rootText" presStyleLbl="node2" presStyleIdx="0" presStyleCnt="4">
        <dgm:presLayoutVars>
          <dgm:chPref val="3"/>
        </dgm:presLayoutVars>
      </dgm:prSet>
      <dgm:spPr/>
      <dgm:t>
        <a:bodyPr/>
        <a:lstStyle/>
        <a:p>
          <a:pPr rtl="1"/>
          <a:endParaRPr lang="fa-IR"/>
        </a:p>
      </dgm:t>
    </dgm:pt>
    <dgm:pt modelId="{37D24025-D4B5-441A-B31F-CADFA9E1F9AA}" type="pres">
      <dgm:prSet presAssocID="{5A5A5CF8-21FF-46C7-AED5-C7249D093334}" presName="rootConnector" presStyleLbl="node2" presStyleIdx="0" presStyleCnt="4"/>
      <dgm:spPr/>
      <dgm:t>
        <a:bodyPr/>
        <a:lstStyle/>
        <a:p>
          <a:pPr rtl="1"/>
          <a:endParaRPr lang="fa-IR"/>
        </a:p>
      </dgm:t>
    </dgm:pt>
    <dgm:pt modelId="{2A218DE0-DBD9-45D2-86B3-9F15E12EC0EE}" type="pres">
      <dgm:prSet presAssocID="{5A5A5CF8-21FF-46C7-AED5-C7249D093334}" presName="hierChild4" presStyleCnt="0"/>
      <dgm:spPr/>
      <dgm:t>
        <a:bodyPr/>
        <a:lstStyle/>
        <a:p>
          <a:pPr rtl="1"/>
          <a:endParaRPr lang="fa-IR"/>
        </a:p>
      </dgm:t>
    </dgm:pt>
    <dgm:pt modelId="{DD888145-1037-4D03-ABE2-B36D1E53EE0A}" type="pres">
      <dgm:prSet presAssocID="{EB9AB782-CBA7-4F90-BD7D-694E20B8010E}" presName="Name37" presStyleLbl="parChTrans1D3" presStyleIdx="0" presStyleCnt="4"/>
      <dgm:spPr/>
      <dgm:t>
        <a:bodyPr/>
        <a:lstStyle/>
        <a:p>
          <a:pPr rtl="1"/>
          <a:endParaRPr lang="fa-IR"/>
        </a:p>
      </dgm:t>
    </dgm:pt>
    <dgm:pt modelId="{A63D023B-5A53-4E45-AA15-E480902ADFEC}" type="pres">
      <dgm:prSet presAssocID="{E0A5F080-BB79-4D92-9AB6-D1FD7FA4409A}" presName="hierRoot2" presStyleCnt="0">
        <dgm:presLayoutVars>
          <dgm:hierBranch val="init"/>
        </dgm:presLayoutVars>
      </dgm:prSet>
      <dgm:spPr/>
      <dgm:t>
        <a:bodyPr/>
        <a:lstStyle/>
        <a:p>
          <a:pPr rtl="1"/>
          <a:endParaRPr lang="fa-IR"/>
        </a:p>
      </dgm:t>
    </dgm:pt>
    <dgm:pt modelId="{9DCDDA59-257E-4B88-92FA-87FB3A22A9E0}" type="pres">
      <dgm:prSet presAssocID="{E0A5F080-BB79-4D92-9AB6-D1FD7FA4409A}" presName="rootComposite" presStyleCnt="0"/>
      <dgm:spPr/>
      <dgm:t>
        <a:bodyPr/>
        <a:lstStyle/>
        <a:p>
          <a:pPr rtl="1"/>
          <a:endParaRPr lang="fa-IR"/>
        </a:p>
      </dgm:t>
    </dgm:pt>
    <dgm:pt modelId="{FC02EAE5-08A1-4862-8311-034EC40954A0}" type="pres">
      <dgm:prSet presAssocID="{E0A5F080-BB79-4D92-9AB6-D1FD7FA4409A}" presName="rootText" presStyleLbl="node3" presStyleIdx="0" presStyleCnt="4" custScaleY="148632" custLinFactNeighborX="-17867" custLinFactNeighborY="32390">
        <dgm:presLayoutVars>
          <dgm:chPref val="3"/>
        </dgm:presLayoutVars>
      </dgm:prSet>
      <dgm:spPr/>
      <dgm:t>
        <a:bodyPr/>
        <a:lstStyle/>
        <a:p>
          <a:pPr rtl="1"/>
          <a:endParaRPr lang="fa-IR"/>
        </a:p>
      </dgm:t>
    </dgm:pt>
    <dgm:pt modelId="{E40A9C17-C52A-4D79-9CA5-5764FDE44075}" type="pres">
      <dgm:prSet presAssocID="{E0A5F080-BB79-4D92-9AB6-D1FD7FA4409A}" presName="rootConnector" presStyleLbl="node3" presStyleIdx="0" presStyleCnt="4"/>
      <dgm:spPr/>
      <dgm:t>
        <a:bodyPr/>
        <a:lstStyle/>
        <a:p>
          <a:pPr rtl="1"/>
          <a:endParaRPr lang="fa-IR"/>
        </a:p>
      </dgm:t>
    </dgm:pt>
    <dgm:pt modelId="{97B93B96-1934-4FE9-9CD5-DD2FDC2D51DF}" type="pres">
      <dgm:prSet presAssocID="{E0A5F080-BB79-4D92-9AB6-D1FD7FA4409A}" presName="hierChild4" presStyleCnt="0"/>
      <dgm:spPr/>
      <dgm:t>
        <a:bodyPr/>
        <a:lstStyle/>
        <a:p>
          <a:pPr rtl="1"/>
          <a:endParaRPr lang="fa-IR"/>
        </a:p>
      </dgm:t>
    </dgm:pt>
    <dgm:pt modelId="{C8E18F67-5575-422E-BA0F-437F149C3BDE}" type="pres">
      <dgm:prSet presAssocID="{E0A5F080-BB79-4D92-9AB6-D1FD7FA4409A}" presName="hierChild5" presStyleCnt="0"/>
      <dgm:spPr/>
      <dgm:t>
        <a:bodyPr/>
        <a:lstStyle/>
        <a:p>
          <a:pPr rtl="1"/>
          <a:endParaRPr lang="fa-IR"/>
        </a:p>
      </dgm:t>
    </dgm:pt>
    <dgm:pt modelId="{6AC6FCE9-17E5-4A0D-AC32-EAF8E3AB142C}" type="pres">
      <dgm:prSet presAssocID="{5A5A5CF8-21FF-46C7-AED5-C7249D093334}" presName="hierChild5" presStyleCnt="0"/>
      <dgm:spPr/>
      <dgm:t>
        <a:bodyPr/>
        <a:lstStyle/>
        <a:p>
          <a:pPr rtl="1"/>
          <a:endParaRPr lang="fa-IR"/>
        </a:p>
      </dgm:t>
    </dgm:pt>
    <dgm:pt modelId="{E53A3C2A-66EB-47CB-95F9-C28CB83CCD59}" type="pres">
      <dgm:prSet presAssocID="{708CC0F5-7EDF-4584-A247-860350E98480}" presName="Name37" presStyleLbl="parChTrans1D2" presStyleIdx="1" presStyleCnt="4"/>
      <dgm:spPr/>
      <dgm:t>
        <a:bodyPr/>
        <a:lstStyle/>
        <a:p>
          <a:pPr rtl="1"/>
          <a:endParaRPr lang="fa-IR"/>
        </a:p>
      </dgm:t>
    </dgm:pt>
    <dgm:pt modelId="{844C3BD8-E886-4F43-B68A-593FE1F6217D}" type="pres">
      <dgm:prSet presAssocID="{90D007E3-0B76-4D80-9F55-F9EC6381B763}" presName="hierRoot2" presStyleCnt="0">
        <dgm:presLayoutVars>
          <dgm:hierBranch val="init"/>
        </dgm:presLayoutVars>
      </dgm:prSet>
      <dgm:spPr/>
      <dgm:t>
        <a:bodyPr/>
        <a:lstStyle/>
        <a:p>
          <a:pPr rtl="1"/>
          <a:endParaRPr lang="fa-IR"/>
        </a:p>
      </dgm:t>
    </dgm:pt>
    <dgm:pt modelId="{033774D2-0CFC-4554-A41C-7295444D24FB}" type="pres">
      <dgm:prSet presAssocID="{90D007E3-0B76-4D80-9F55-F9EC6381B763}" presName="rootComposite" presStyleCnt="0"/>
      <dgm:spPr/>
      <dgm:t>
        <a:bodyPr/>
        <a:lstStyle/>
        <a:p>
          <a:pPr rtl="1"/>
          <a:endParaRPr lang="fa-IR"/>
        </a:p>
      </dgm:t>
    </dgm:pt>
    <dgm:pt modelId="{EB56A4F6-D45B-4B4C-8794-EE39785B5AFE}" type="pres">
      <dgm:prSet presAssocID="{90D007E3-0B76-4D80-9F55-F9EC6381B763}" presName="rootText" presStyleLbl="node2" presStyleIdx="1" presStyleCnt="4">
        <dgm:presLayoutVars>
          <dgm:chPref val="3"/>
        </dgm:presLayoutVars>
      </dgm:prSet>
      <dgm:spPr/>
      <dgm:t>
        <a:bodyPr/>
        <a:lstStyle/>
        <a:p>
          <a:pPr rtl="1"/>
          <a:endParaRPr lang="fa-IR"/>
        </a:p>
      </dgm:t>
    </dgm:pt>
    <dgm:pt modelId="{78E7BCC0-D806-4D26-A235-5A9750106C09}" type="pres">
      <dgm:prSet presAssocID="{90D007E3-0B76-4D80-9F55-F9EC6381B763}" presName="rootConnector" presStyleLbl="node2" presStyleIdx="1" presStyleCnt="4"/>
      <dgm:spPr/>
      <dgm:t>
        <a:bodyPr/>
        <a:lstStyle/>
        <a:p>
          <a:pPr rtl="1"/>
          <a:endParaRPr lang="fa-IR"/>
        </a:p>
      </dgm:t>
    </dgm:pt>
    <dgm:pt modelId="{F3B160CA-68F1-496A-A538-33A82532FCBA}" type="pres">
      <dgm:prSet presAssocID="{90D007E3-0B76-4D80-9F55-F9EC6381B763}" presName="hierChild4" presStyleCnt="0"/>
      <dgm:spPr/>
      <dgm:t>
        <a:bodyPr/>
        <a:lstStyle/>
        <a:p>
          <a:pPr rtl="1"/>
          <a:endParaRPr lang="fa-IR"/>
        </a:p>
      </dgm:t>
    </dgm:pt>
    <dgm:pt modelId="{BCF58555-91C7-45D0-B77E-6101BE58921B}" type="pres">
      <dgm:prSet presAssocID="{512AE131-E018-46E2-A57A-FC0764A99206}" presName="Name37" presStyleLbl="parChTrans1D3" presStyleIdx="1" presStyleCnt="4"/>
      <dgm:spPr/>
      <dgm:t>
        <a:bodyPr/>
        <a:lstStyle/>
        <a:p>
          <a:pPr rtl="1"/>
          <a:endParaRPr lang="fa-IR"/>
        </a:p>
      </dgm:t>
    </dgm:pt>
    <dgm:pt modelId="{0E631BF0-9769-41B6-8136-8ECFCCF1EE39}" type="pres">
      <dgm:prSet presAssocID="{3D6C0CB7-F3F1-44D9-9487-DB40993DA2C5}" presName="hierRoot2" presStyleCnt="0">
        <dgm:presLayoutVars>
          <dgm:hierBranch val="init"/>
        </dgm:presLayoutVars>
      </dgm:prSet>
      <dgm:spPr/>
      <dgm:t>
        <a:bodyPr/>
        <a:lstStyle/>
        <a:p>
          <a:pPr rtl="1"/>
          <a:endParaRPr lang="fa-IR"/>
        </a:p>
      </dgm:t>
    </dgm:pt>
    <dgm:pt modelId="{0D901E87-9605-4563-BD81-029A105EE864}" type="pres">
      <dgm:prSet presAssocID="{3D6C0CB7-F3F1-44D9-9487-DB40993DA2C5}" presName="rootComposite" presStyleCnt="0"/>
      <dgm:spPr/>
      <dgm:t>
        <a:bodyPr/>
        <a:lstStyle/>
        <a:p>
          <a:pPr rtl="1"/>
          <a:endParaRPr lang="fa-IR"/>
        </a:p>
      </dgm:t>
    </dgm:pt>
    <dgm:pt modelId="{D3847DCA-84E2-446F-AC57-567697F4C1F7}" type="pres">
      <dgm:prSet presAssocID="{3D6C0CB7-F3F1-44D9-9487-DB40993DA2C5}" presName="rootText" presStyleLbl="node3" presStyleIdx="1" presStyleCnt="4" custScaleY="148632" custLinFactNeighborX="-17441" custLinFactNeighborY="22423">
        <dgm:presLayoutVars>
          <dgm:chPref val="3"/>
        </dgm:presLayoutVars>
      </dgm:prSet>
      <dgm:spPr/>
      <dgm:t>
        <a:bodyPr/>
        <a:lstStyle/>
        <a:p>
          <a:pPr rtl="1"/>
          <a:endParaRPr lang="fa-IR"/>
        </a:p>
      </dgm:t>
    </dgm:pt>
    <dgm:pt modelId="{4B8AEBF5-BF91-4F9A-BC4A-9096FAB909BB}" type="pres">
      <dgm:prSet presAssocID="{3D6C0CB7-F3F1-44D9-9487-DB40993DA2C5}" presName="rootConnector" presStyleLbl="node3" presStyleIdx="1" presStyleCnt="4"/>
      <dgm:spPr/>
      <dgm:t>
        <a:bodyPr/>
        <a:lstStyle/>
        <a:p>
          <a:pPr rtl="1"/>
          <a:endParaRPr lang="fa-IR"/>
        </a:p>
      </dgm:t>
    </dgm:pt>
    <dgm:pt modelId="{51946D3F-617B-48C8-BD46-7A6099E92D7C}" type="pres">
      <dgm:prSet presAssocID="{3D6C0CB7-F3F1-44D9-9487-DB40993DA2C5}" presName="hierChild4" presStyleCnt="0"/>
      <dgm:spPr/>
      <dgm:t>
        <a:bodyPr/>
        <a:lstStyle/>
        <a:p>
          <a:pPr rtl="1"/>
          <a:endParaRPr lang="fa-IR"/>
        </a:p>
      </dgm:t>
    </dgm:pt>
    <dgm:pt modelId="{551EBBBB-8513-4CD6-AAE7-A19A7226BBC1}" type="pres">
      <dgm:prSet presAssocID="{3D6C0CB7-F3F1-44D9-9487-DB40993DA2C5}" presName="hierChild5" presStyleCnt="0"/>
      <dgm:spPr/>
      <dgm:t>
        <a:bodyPr/>
        <a:lstStyle/>
        <a:p>
          <a:pPr rtl="1"/>
          <a:endParaRPr lang="fa-IR"/>
        </a:p>
      </dgm:t>
    </dgm:pt>
    <dgm:pt modelId="{34068D17-2B73-43F3-A2F3-DDC195EAE417}" type="pres">
      <dgm:prSet presAssocID="{90D007E3-0B76-4D80-9F55-F9EC6381B763}" presName="hierChild5" presStyleCnt="0"/>
      <dgm:spPr/>
      <dgm:t>
        <a:bodyPr/>
        <a:lstStyle/>
        <a:p>
          <a:pPr rtl="1"/>
          <a:endParaRPr lang="fa-IR"/>
        </a:p>
      </dgm:t>
    </dgm:pt>
    <dgm:pt modelId="{5DCFBEBF-0CCF-4F50-8C2F-F12EFA405D06}" type="pres">
      <dgm:prSet presAssocID="{4A3033EA-752B-45B7-8907-80816188BF01}" presName="Name37" presStyleLbl="parChTrans1D2" presStyleIdx="2" presStyleCnt="4"/>
      <dgm:spPr/>
      <dgm:t>
        <a:bodyPr/>
        <a:lstStyle/>
        <a:p>
          <a:pPr rtl="1"/>
          <a:endParaRPr lang="fa-IR"/>
        </a:p>
      </dgm:t>
    </dgm:pt>
    <dgm:pt modelId="{40EA005A-2BA7-4EA0-A2E4-72AA9F97C401}" type="pres">
      <dgm:prSet presAssocID="{9C0FD80E-E8B8-4D16-86E6-40D44B210320}" presName="hierRoot2" presStyleCnt="0">
        <dgm:presLayoutVars>
          <dgm:hierBranch val="init"/>
        </dgm:presLayoutVars>
      </dgm:prSet>
      <dgm:spPr/>
      <dgm:t>
        <a:bodyPr/>
        <a:lstStyle/>
        <a:p>
          <a:pPr rtl="1"/>
          <a:endParaRPr lang="fa-IR"/>
        </a:p>
      </dgm:t>
    </dgm:pt>
    <dgm:pt modelId="{33423E13-1925-4874-BC39-5743C30CAB2F}" type="pres">
      <dgm:prSet presAssocID="{9C0FD80E-E8B8-4D16-86E6-40D44B210320}" presName="rootComposite" presStyleCnt="0"/>
      <dgm:spPr/>
      <dgm:t>
        <a:bodyPr/>
        <a:lstStyle/>
        <a:p>
          <a:pPr rtl="1"/>
          <a:endParaRPr lang="fa-IR"/>
        </a:p>
      </dgm:t>
    </dgm:pt>
    <dgm:pt modelId="{6727EDC9-102D-4BAB-AC2A-172401199E97}" type="pres">
      <dgm:prSet presAssocID="{9C0FD80E-E8B8-4D16-86E6-40D44B210320}" presName="rootText" presStyleLbl="node2" presStyleIdx="2" presStyleCnt="4">
        <dgm:presLayoutVars>
          <dgm:chPref val="3"/>
        </dgm:presLayoutVars>
      </dgm:prSet>
      <dgm:spPr/>
      <dgm:t>
        <a:bodyPr/>
        <a:lstStyle/>
        <a:p>
          <a:pPr rtl="1"/>
          <a:endParaRPr lang="fa-IR"/>
        </a:p>
      </dgm:t>
    </dgm:pt>
    <dgm:pt modelId="{DF43CA18-6BC0-4D5F-8F93-E96AA4BE3E03}" type="pres">
      <dgm:prSet presAssocID="{9C0FD80E-E8B8-4D16-86E6-40D44B210320}" presName="rootConnector" presStyleLbl="node2" presStyleIdx="2" presStyleCnt="4"/>
      <dgm:spPr/>
      <dgm:t>
        <a:bodyPr/>
        <a:lstStyle/>
        <a:p>
          <a:pPr rtl="1"/>
          <a:endParaRPr lang="fa-IR"/>
        </a:p>
      </dgm:t>
    </dgm:pt>
    <dgm:pt modelId="{A2D83A58-12B7-4D69-95A3-B87713BEC5F6}" type="pres">
      <dgm:prSet presAssocID="{9C0FD80E-E8B8-4D16-86E6-40D44B210320}" presName="hierChild4" presStyleCnt="0"/>
      <dgm:spPr/>
      <dgm:t>
        <a:bodyPr/>
        <a:lstStyle/>
        <a:p>
          <a:pPr rtl="1"/>
          <a:endParaRPr lang="fa-IR"/>
        </a:p>
      </dgm:t>
    </dgm:pt>
    <dgm:pt modelId="{BEE3F546-3F7F-4AD6-82D5-3D2A0AEC4A1F}" type="pres">
      <dgm:prSet presAssocID="{14F3A687-7071-4E7A-8684-06A185BD7517}" presName="Name37" presStyleLbl="parChTrans1D3" presStyleIdx="2" presStyleCnt="4"/>
      <dgm:spPr/>
      <dgm:t>
        <a:bodyPr/>
        <a:lstStyle/>
        <a:p>
          <a:pPr rtl="1"/>
          <a:endParaRPr lang="fa-IR"/>
        </a:p>
      </dgm:t>
    </dgm:pt>
    <dgm:pt modelId="{C5D86E9C-08AB-4354-AD15-81AD2898B22E}" type="pres">
      <dgm:prSet presAssocID="{070A019D-D441-446F-AA73-6E8F34CC44A5}" presName="hierRoot2" presStyleCnt="0">
        <dgm:presLayoutVars>
          <dgm:hierBranch val="init"/>
        </dgm:presLayoutVars>
      </dgm:prSet>
      <dgm:spPr/>
      <dgm:t>
        <a:bodyPr/>
        <a:lstStyle/>
        <a:p>
          <a:pPr rtl="1"/>
          <a:endParaRPr lang="fa-IR"/>
        </a:p>
      </dgm:t>
    </dgm:pt>
    <dgm:pt modelId="{D5FE7822-9F14-407C-B5F9-5289512BF747}" type="pres">
      <dgm:prSet presAssocID="{070A019D-D441-446F-AA73-6E8F34CC44A5}" presName="rootComposite" presStyleCnt="0"/>
      <dgm:spPr/>
      <dgm:t>
        <a:bodyPr/>
        <a:lstStyle/>
        <a:p>
          <a:pPr rtl="1"/>
          <a:endParaRPr lang="fa-IR"/>
        </a:p>
      </dgm:t>
    </dgm:pt>
    <dgm:pt modelId="{85531EDC-D136-4891-9D7A-3CBEF9287E08}" type="pres">
      <dgm:prSet presAssocID="{070A019D-D441-446F-AA73-6E8F34CC44A5}" presName="rootText" presStyleLbl="node3" presStyleIdx="2" presStyleCnt="4" custScaleY="148632" custLinFactNeighborX="-20100" custLinFactNeighborY="16553">
        <dgm:presLayoutVars>
          <dgm:chPref val="3"/>
        </dgm:presLayoutVars>
      </dgm:prSet>
      <dgm:spPr/>
      <dgm:t>
        <a:bodyPr/>
        <a:lstStyle/>
        <a:p>
          <a:pPr rtl="1"/>
          <a:endParaRPr lang="fa-IR"/>
        </a:p>
      </dgm:t>
    </dgm:pt>
    <dgm:pt modelId="{CCB8DE38-1462-4C8A-92C2-DCDAAFDFC97F}" type="pres">
      <dgm:prSet presAssocID="{070A019D-D441-446F-AA73-6E8F34CC44A5}" presName="rootConnector" presStyleLbl="node3" presStyleIdx="2" presStyleCnt="4"/>
      <dgm:spPr/>
      <dgm:t>
        <a:bodyPr/>
        <a:lstStyle/>
        <a:p>
          <a:pPr rtl="1"/>
          <a:endParaRPr lang="fa-IR"/>
        </a:p>
      </dgm:t>
    </dgm:pt>
    <dgm:pt modelId="{34EAF62E-27B9-4148-926C-236E1D5422CE}" type="pres">
      <dgm:prSet presAssocID="{070A019D-D441-446F-AA73-6E8F34CC44A5}" presName="hierChild4" presStyleCnt="0"/>
      <dgm:spPr/>
      <dgm:t>
        <a:bodyPr/>
        <a:lstStyle/>
        <a:p>
          <a:pPr rtl="1"/>
          <a:endParaRPr lang="fa-IR"/>
        </a:p>
      </dgm:t>
    </dgm:pt>
    <dgm:pt modelId="{9699D230-6F5A-4173-82A7-5C0589DB3325}" type="pres">
      <dgm:prSet presAssocID="{070A019D-D441-446F-AA73-6E8F34CC44A5}" presName="hierChild5" presStyleCnt="0"/>
      <dgm:spPr/>
      <dgm:t>
        <a:bodyPr/>
        <a:lstStyle/>
        <a:p>
          <a:pPr rtl="1"/>
          <a:endParaRPr lang="fa-IR"/>
        </a:p>
      </dgm:t>
    </dgm:pt>
    <dgm:pt modelId="{563BC8D4-A5C9-4E04-9995-EAE9A97D4819}" type="pres">
      <dgm:prSet presAssocID="{9C0FD80E-E8B8-4D16-86E6-40D44B210320}" presName="hierChild5" presStyleCnt="0"/>
      <dgm:spPr/>
      <dgm:t>
        <a:bodyPr/>
        <a:lstStyle/>
        <a:p>
          <a:pPr rtl="1"/>
          <a:endParaRPr lang="fa-IR"/>
        </a:p>
      </dgm:t>
    </dgm:pt>
    <dgm:pt modelId="{E1C471EC-6A60-465B-8AFA-A0632219A91C}" type="pres">
      <dgm:prSet presAssocID="{4639D951-BF1D-442A-BF06-98E6BB5E611C}" presName="Name37" presStyleLbl="parChTrans1D2" presStyleIdx="3" presStyleCnt="4"/>
      <dgm:spPr/>
      <dgm:t>
        <a:bodyPr/>
        <a:lstStyle/>
        <a:p>
          <a:pPr rtl="1"/>
          <a:endParaRPr lang="fa-IR"/>
        </a:p>
      </dgm:t>
    </dgm:pt>
    <dgm:pt modelId="{C30739B4-2496-4277-97E4-76FB989ED789}" type="pres">
      <dgm:prSet presAssocID="{97B4238E-AE5D-49CD-A5CC-CF4D2FC97479}" presName="hierRoot2" presStyleCnt="0">
        <dgm:presLayoutVars>
          <dgm:hierBranch val="init"/>
        </dgm:presLayoutVars>
      </dgm:prSet>
      <dgm:spPr/>
      <dgm:t>
        <a:bodyPr/>
        <a:lstStyle/>
        <a:p>
          <a:pPr rtl="1"/>
          <a:endParaRPr lang="fa-IR"/>
        </a:p>
      </dgm:t>
    </dgm:pt>
    <dgm:pt modelId="{2DCB8BB8-0864-4BB2-81F7-0D9FF64C3288}" type="pres">
      <dgm:prSet presAssocID="{97B4238E-AE5D-49CD-A5CC-CF4D2FC97479}" presName="rootComposite" presStyleCnt="0"/>
      <dgm:spPr/>
      <dgm:t>
        <a:bodyPr/>
        <a:lstStyle/>
        <a:p>
          <a:pPr rtl="1"/>
          <a:endParaRPr lang="fa-IR"/>
        </a:p>
      </dgm:t>
    </dgm:pt>
    <dgm:pt modelId="{0FF2BED0-69C0-4110-B129-10F04D339162}" type="pres">
      <dgm:prSet presAssocID="{97B4238E-AE5D-49CD-A5CC-CF4D2FC97479}" presName="rootText" presStyleLbl="node2" presStyleIdx="3" presStyleCnt="4">
        <dgm:presLayoutVars>
          <dgm:chPref val="3"/>
        </dgm:presLayoutVars>
      </dgm:prSet>
      <dgm:spPr/>
      <dgm:t>
        <a:bodyPr/>
        <a:lstStyle/>
        <a:p>
          <a:pPr rtl="1"/>
          <a:endParaRPr lang="fa-IR"/>
        </a:p>
      </dgm:t>
    </dgm:pt>
    <dgm:pt modelId="{86E7BB10-BA28-4C62-B5CD-FE2342C2B0CE}" type="pres">
      <dgm:prSet presAssocID="{97B4238E-AE5D-49CD-A5CC-CF4D2FC97479}" presName="rootConnector" presStyleLbl="node2" presStyleIdx="3" presStyleCnt="4"/>
      <dgm:spPr/>
      <dgm:t>
        <a:bodyPr/>
        <a:lstStyle/>
        <a:p>
          <a:pPr rtl="1"/>
          <a:endParaRPr lang="fa-IR"/>
        </a:p>
      </dgm:t>
    </dgm:pt>
    <dgm:pt modelId="{82A903CA-A75F-492F-9C78-059E4A1567B2}" type="pres">
      <dgm:prSet presAssocID="{97B4238E-AE5D-49CD-A5CC-CF4D2FC97479}" presName="hierChild4" presStyleCnt="0"/>
      <dgm:spPr/>
      <dgm:t>
        <a:bodyPr/>
        <a:lstStyle/>
        <a:p>
          <a:pPr rtl="1"/>
          <a:endParaRPr lang="fa-IR"/>
        </a:p>
      </dgm:t>
    </dgm:pt>
    <dgm:pt modelId="{1B9B152C-4DF4-4406-86FD-72618C4ED04C}" type="pres">
      <dgm:prSet presAssocID="{79F0FBE2-FE5A-4BAD-9708-05F121BED4D5}" presName="Name37" presStyleLbl="parChTrans1D3" presStyleIdx="3" presStyleCnt="4"/>
      <dgm:spPr/>
      <dgm:t>
        <a:bodyPr/>
        <a:lstStyle/>
        <a:p>
          <a:pPr rtl="1"/>
          <a:endParaRPr lang="fa-IR"/>
        </a:p>
      </dgm:t>
    </dgm:pt>
    <dgm:pt modelId="{01C451C5-086A-48C7-B2F3-0A5070E2F2B2}" type="pres">
      <dgm:prSet presAssocID="{BB9EDB39-F46F-4D2B-84AA-76E5AACB9517}" presName="hierRoot2" presStyleCnt="0">
        <dgm:presLayoutVars>
          <dgm:hierBranch val="init"/>
        </dgm:presLayoutVars>
      </dgm:prSet>
      <dgm:spPr/>
      <dgm:t>
        <a:bodyPr/>
        <a:lstStyle/>
        <a:p>
          <a:pPr rtl="1"/>
          <a:endParaRPr lang="fa-IR"/>
        </a:p>
      </dgm:t>
    </dgm:pt>
    <dgm:pt modelId="{C30DA383-864E-449A-A42C-24B88836CAD0}" type="pres">
      <dgm:prSet presAssocID="{BB9EDB39-F46F-4D2B-84AA-76E5AACB9517}" presName="rootComposite" presStyleCnt="0"/>
      <dgm:spPr/>
      <dgm:t>
        <a:bodyPr/>
        <a:lstStyle/>
        <a:p>
          <a:pPr rtl="1"/>
          <a:endParaRPr lang="fa-IR"/>
        </a:p>
      </dgm:t>
    </dgm:pt>
    <dgm:pt modelId="{D060BF6E-F61E-420C-80F7-18ECF2DD6D25}" type="pres">
      <dgm:prSet presAssocID="{BB9EDB39-F46F-4D2B-84AA-76E5AACB9517}" presName="rootText" presStyleLbl="node3" presStyleIdx="3" presStyleCnt="4" custScaleY="148632" custLinFactNeighborX="-20301" custLinFactNeighborY="19789">
        <dgm:presLayoutVars>
          <dgm:chPref val="3"/>
        </dgm:presLayoutVars>
      </dgm:prSet>
      <dgm:spPr/>
      <dgm:t>
        <a:bodyPr/>
        <a:lstStyle/>
        <a:p>
          <a:pPr rtl="1"/>
          <a:endParaRPr lang="fa-IR"/>
        </a:p>
      </dgm:t>
    </dgm:pt>
    <dgm:pt modelId="{DE2FB645-C5A5-46FF-A215-FA7F0DA150AF}" type="pres">
      <dgm:prSet presAssocID="{BB9EDB39-F46F-4D2B-84AA-76E5AACB9517}" presName="rootConnector" presStyleLbl="node3" presStyleIdx="3" presStyleCnt="4"/>
      <dgm:spPr/>
      <dgm:t>
        <a:bodyPr/>
        <a:lstStyle/>
        <a:p>
          <a:pPr rtl="1"/>
          <a:endParaRPr lang="fa-IR"/>
        </a:p>
      </dgm:t>
    </dgm:pt>
    <dgm:pt modelId="{D9F34A5C-1F08-4007-836A-A30D7AB82B1C}" type="pres">
      <dgm:prSet presAssocID="{BB9EDB39-F46F-4D2B-84AA-76E5AACB9517}" presName="hierChild4" presStyleCnt="0"/>
      <dgm:spPr/>
      <dgm:t>
        <a:bodyPr/>
        <a:lstStyle/>
        <a:p>
          <a:pPr rtl="1"/>
          <a:endParaRPr lang="fa-IR"/>
        </a:p>
      </dgm:t>
    </dgm:pt>
    <dgm:pt modelId="{7F36409B-6103-4C29-A426-FBE1F8676565}" type="pres">
      <dgm:prSet presAssocID="{BB9EDB39-F46F-4D2B-84AA-76E5AACB9517}" presName="hierChild5" presStyleCnt="0"/>
      <dgm:spPr/>
      <dgm:t>
        <a:bodyPr/>
        <a:lstStyle/>
        <a:p>
          <a:pPr rtl="1"/>
          <a:endParaRPr lang="fa-IR"/>
        </a:p>
      </dgm:t>
    </dgm:pt>
    <dgm:pt modelId="{4410766C-E874-447F-BC71-DFC3EA602F2A}" type="pres">
      <dgm:prSet presAssocID="{97B4238E-AE5D-49CD-A5CC-CF4D2FC97479}" presName="hierChild5" presStyleCnt="0"/>
      <dgm:spPr/>
      <dgm:t>
        <a:bodyPr/>
        <a:lstStyle/>
        <a:p>
          <a:pPr rtl="1"/>
          <a:endParaRPr lang="fa-IR"/>
        </a:p>
      </dgm:t>
    </dgm:pt>
    <dgm:pt modelId="{B208073F-ACEB-4EB4-8A85-32C122E79A10}" type="pres">
      <dgm:prSet presAssocID="{0C9E5630-920C-439F-AB98-0F892D2F984C}" presName="hierChild3" presStyleCnt="0"/>
      <dgm:spPr/>
      <dgm:t>
        <a:bodyPr/>
        <a:lstStyle/>
        <a:p>
          <a:pPr rtl="1"/>
          <a:endParaRPr lang="fa-IR"/>
        </a:p>
      </dgm:t>
    </dgm:pt>
  </dgm:ptLst>
  <dgm:cxnLst>
    <dgm:cxn modelId="{C113061A-C823-4B26-9F6E-75716ED63688}" type="presOf" srcId="{E0A5F080-BB79-4D92-9AB6-D1FD7FA4409A}" destId="{FC02EAE5-08A1-4862-8311-034EC40954A0}" srcOrd="0" destOrd="0" presId="urn:microsoft.com/office/officeart/2005/8/layout/orgChart1"/>
    <dgm:cxn modelId="{E2D7C90E-EC34-47B5-9BA7-40D795DF88AB}" type="presOf" srcId="{070A019D-D441-446F-AA73-6E8F34CC44A5}" destId="{CCB8DE38-1462-4C8A-92C2-DCDAAFDFC97F}" srcOrd="1" destOrd="0" presId="urn:microsoft.com/office/officeart/2005/8/layout/orgChart1"/>
    <dgm:cxn modelId="{E3CF7237-1DCB-4D8F-9463-4E6002749A0A}" srcId="{90D007E3-0B76-4D80-9F55-F9EC6381B763}" destId="{3D6C0CB7-F3F1-44D9-9487-DB40993DA2C5}" srcOrd="0" destOrd="0" parTransId="{512AE131-E018-46E2-A57A-FC0764A99206}" sibTransId="{2CDAF45D-2ED1-44B4-B4F8-D54A58C37EAB}"/>
    <dgm:cxn modelId="{980C050E-E209-453E-8FDC-6B16A26419C0}" type="presOf" srcId="{BB9EDB39-F46F-4D2B-84AA-76E5AACB9517}" destId="{DE2FB645-C5A5-46FF-A215-FA7F0DA150AF}" srcOrd="1" destOrd="0" presId="urn:microsoft.com/office/officeart/2005/8/layout/orgChart1"/>
    <dgm:cxn modelId="{99C01C36-1C23-417B-A905-541D92B53209}" srcId="{0C9E5630-920C-439F-AB98-0F892D2F984C}" destId="{5A5A5CF8-21FF-46C7-AED5-C7249D093334}" srcOrd="0" destOrd="0" parTransId="{D43B040B-3661-49C0-9569-D25713B6A955}" sibTransId="{1040F215-FC84-4CBD-8245-B2416ED2C294}"/>
    <dgm:cxn modelId="{AD6FCE81-6AE9-4A07-B7EF-2E22E724E2EA}" type="presOf" srcId="{0C9E5630-920C-439F-AB98-0F892D2F984C}" destId="{606B3FA6-C41A-4B9A-B73A-AF274791BD0C}" srcOrd="0" destOrd="0" presId="urn:microsoft.com/office/officeart/2005/8/layout/orgChart1"/>
    <dgm:cxn modelId="{5DFB6BAC-A7A1-4501-BACD-DF291E02BA53}" type="presOf" srcId="{3D6C0CB7-F3F1-44D9-9487-DB40993DA2C5}" destId="{4B8AEBF5-BF91-4F9A-BC4A-9096FAB909BB}" srcOrd="1" destOrd="0" presId="urn:microsoft.com/office/officeart/2005/8/layout/orgChart1"/>
    <dgm:cxn modelId="{02DA8D4C-6F29-4A02-8F56-2C2C05260D75}" type="presOf" srcId="{8F72756E-CAD9-459A-87C0-EC56CA70DC27}" destId="{FF25FDA9-E01C-41A0-BE3C-E2F988D9C6D6}" srcOrd="0" destOrd="0" presId="urn:microsoft.com/office/officeart/2005/8/layout/orgChart1"/>
    <dgm:cxn modelId="{DDDB3D54-C085-4340-A1C1-7EA77F8E10E2}" type="presOf" srcId="{79F0FBE2-FE5A-4BAD-9708-05F121BED4D5}" destId="{1B9B152C-4DF4-4406-86FD-72618C4ED04C}" srcOrd="0" destOrd="0" presId="urn:microsoft.com/office/officeart/2005/8/layout/orgChart1"/>
    <dgm:cxn modelId="{C82B9206-7033-4240-891A-4AF13BB6907C}" type="presOf" srcId="{070A019D-D441-446F-AA73-6E8F34CC44A5}" destId="{85531EDC-D136-4891-9D7A-3CBEF9287E08}" srcOrd="0" destOrd="0" presId="urn:microsoft.com/office/officeart/2005/8/layout/orgChart1"/>
    <dgm:cxn modelId="{5056194F-3D1A-4D06-9DBE-C82EC6A0DF6E}" srcId="{0C9E5630-920C-439F-AB98-0F892D2F984C}" destId="{97B4238E-AE5D-49CD-A5CC-CF4D2FC97479}" srcOrd="3" destOrd="0" parTransId="{4639D951-BF1D-442A-BF06-98E6BB5E611C}" sibTransId="{30D2F07D-8964-4C94-8BA3-7F6935841838}"/>
    <dgm:cxn modelId="{36E07297-7982-40CE-899F-5D8603132427}" type="presOf" srcId="{E0A5F080-BB79-4D92-9AB6-D1FD7FA4409A}" destId="{E40A9C17-C52A-4D79-9CA5-5764FDE44075}" srcOrd="1" destOrd="0" presId="urn:microsoft.com/office/officeart/2005/8/layout/orgChart1"/>
    <dgm:cxn modelId="{062DA565-952A-4284-A663-B7CB6149BF6D}" srcId="{5A5A5CF8-21FF-46C7-AED5-C7249D093334}" destId="{E0A5F080-BB79-4D92-9AB6-D1FD7FA4409A}" srcOrd="0" destOrd="0" parTransId="{EB9AB782-CBA7-4F90-BD7D-694E20B8010E}" sibTransId="{A294838A-34CA-43B1-9152-627951124AC1}"/>
    <dgm:cxn modelId="{7FC6F027-9E03-4C99-A763-9B2106BFCD55}" type="presOf" srcId="{90D007E3-0B76-4D80-9F55-F9EC6381B763}" destId="{78E7BCC0-D806-4D26-A235-5A9750106C09}" srcOrd="1" destOrd="0" presId="urn:microsoft.com/office/officeart/2005/8/layout/orgChart1"/>
    <dgm:cxn modelId="{83E08B58-2CDE-4BBE-8812-43CCB543662C}" type="presOf" srcId="{9C0FD80E-E8B8-4D16-86E6-40D44B210320}" destId="{DF43CA18-6BC0-4D5F-8F93-E96AA4BE3E03}" srcOrd="1" destOrd="0" presId="urn:microsoft.com/office/officeart/2005/8/layout/orgChart1"/>
    <dgm:cxn modelId="{7B3A9C0F-D939-45A4-BD36-7BC7BEB932DC}" srcId="{97B4238E-AE5D-49CD-A5CC-CF4D2FC97479}" destId="{BB9EDB39-F46F-4D2B-84AA-76E5AACB9517}" srcOrd="0" destOrd="0" parTransId="{79F0FBE2-FE5A-4BAD-9708-05F121BED4D5}" sibTransId="{0A818226-254C-4DF5-89FF-5EBD190369FE}"/>
    <dgm:cxn modelId="{FDF14E13-58EB-4911-AF9D-77F24FF4F699}" type="presOf" srcId="{90D007E3-0B76-4D80-9F55-F9EC6381B763}" destId="{EB56A4F6-D45B-4B4C-8794-EE39785B5AFE}" srcOrd="0" destOrd="0" presId="urn:microsoft.com/office/officeart/2005/8/layout/orgChart1"/>
    <dgm:cxn modelId="{B0150168-2072-4963-B3C4-0473A108C56B}" type="presOf" srcId="{5A5A5CF8-21FF-46C7-AED5-C7249D093334}" destId="{F6690F0A-B155-455D-AE59-13E2CDFC24DB}" srcOrd="0" destOrd="0" presId="urn:microsoft.com/office/officeart/2005/8/layout/orgChart1"/>
    <dgm:cxn modelId="{2D5FC5F5-1549-4EF9-B0DF-A248C13BAEDA}" srcId="{9C0FD80E-E8B8-4D16-86E6-40D44B210320}" destId="{070A019D-D441-446F-AA73-6E8F34CC44A5}" srcOrd="0" destOrd="0" parTransId="{14F3A687-7071-4E7A-8684-06A185BD7517}" sibTransId="{5DB6FBFB-7089-4E76-9C60-B4E535805E32}"/>
    <dgm:cxn modelId="{5973691C-DE97-4DF0-83B8-5C0F1F6FC0F7}" type="presOf" srcId="{97B4238E-AE5D-49CD-A5CC-CF4D2FC97479}" destId="{0FF2BED0-69C0-4110-B129-10F04D339162}" srcOrd="0" destOrd="0" presId="urn:microsoft.com/office/officeart/2005/8/layout/orgChart1"/>
    <dgm:cxn modelId="{072AED3E-E7FB-4661-A75F-EC9B7F13A8F8}" type="presOf" srcId="{EB9AB782-CBA7-4F90-BD7D-694E20B8010E}" destId="{DD888145-1037-4D03-ABE2-B36D1E53EE0A}" srcOrd="0" destOrd="0" presId="urn:microsoft.com/office/officeart/2005/8/layout/orgChart1"/>
    <dgm:cxn modelId="{0032A059-32AB-49D3-97C1-C9BA88D66DF7}" srcId="{0C9E5630-920C-439F-AB98-0F892D2F984C}" destId="{9C0FD80E-E8B8-4D16-86E6-40D44B210320}" srcOrd="2" destOrd="0" parTransId="{4A3033EA-752B-45B7-8907-80816188BF01}" sibTransId="{42C8BC7D-8DAD-4098-B65E-AE837AC9C19F}"/>
    <dgm:cxn modelId="{C0A59602-A61F-4894-A219-C423568B558B}" type="presOf" srcId="{BB9EDB39-F46F-4D2B-84AA-76E5AACB9517}" destId="{D060BF6E-F61E-420C-80F7-18ECF2DD6D25}" srcOrd="0" destOrd="0" presId="urn:microsoft.com/office/officeart/2005/8/layout/orgChart1"/>
    <dgm:cxn modelId="{E2134D46-C70A-4792-A166-6C5ECE00143E}" type="presOf" srcId="{97B4238E-AE5D-49CD-A5CC-CF4D2FC97479}" destId="{86E7BB10-BA28-4C62-B5CD-FE2342C2B0CE}" srcOrd="1" destOrd="0" presId="urn:microsoft.com/office/officeart/2005/8/layout/orgChart1"/>
    <dgm:cxn modelId="{624EE7F4-CCEA-47ED-804B-4190BE78156A}" type="presOf" srcId="{9C0FD80E-E8B8-4D16-86E6-40D44B210320}" destId="{6727EDC9-102D-4BAB-AC2A-172401199E97}" srcOrd="0" destOrd="0" presId="urn:microsoft.com/office/officeart/2005/8/layout/orgChart1"/>
    <dgm:cxn modelId="{A301ACC0-1DF1-4745-9C87-F530E7C65C58}" srcId="{0C9E5630-920C-439F-AB98-0F892D2F984C}" destId="{90D007E3-0B76-4D80-9F55-F9EC6381B763}" srcOrd="1" destOrd="0" parTransId="{708CC0F5-7EDF-4584-A247-860350E98480}" sibTransId="{0938C2D3-9F9C-483B-B352-2DBB716DF5FE}"/>
    <dgm:cxn modelId="{55605A4E-9746-440D-AD0F-78733292AD7D}" type="presOf" srcId="{0C9E5630-920C-439F-AB98-0F892D2F984C}" destId="{511D6A8B-5017-4780-A0E1-55E402406EBB}" srcOrd="1" destOrd="0" presId="urn:microsoft.com/office/officeart/2005/8/layout/orgChart1"/>
    <dgm:cxn modelId="{DF1CE6B2-12D5-49E1-B010-55DB4F299341}" type="presOf" srcId="{14F3A687-7071-4E7A-8684-06A185BD7517}" destId="{BEE3F546-3F7F-4AD6-82D5-3D2A0AEC4A1F}" srcOrd="0" destOrd="0" presId="urn:microsoft.com/office/officeart/2005/8/layout/orgChart1"/>
    <dgm:cxn modelId="{AEB5B67B-FCC1-493B-8D00-F8A71E4DE003}" type="presOf" srcId="{708CC0F5-7EDF-4584-A247-860350E98480}" destId="{E53A3C2A-66EB-47CB-95F9-C28CB83CCD59}" srcOrd="0" destOrd="0" presId="urn:microsoft.com/office/officeart/2005/8/layout/orgChart1"/>
    <dgm:cxn modelId="{0A8F4F06-16E4-4412-BDAC-01BDC5C0DF8A}" type="presOf" srcId="{3D6C0CB7-F3F1-44D9-9487-DB40993DA2C5}" destId="{D3847DCA-84E2-446F-AC57-567697F4C1F7}" srcOrd="0" destOrd="0" presId="urn:microsoft.com/office/officeart/2005/8/layout/orgChart1"/>
    <dgm:cxn modelId="{7841D0D4-3DBD-4EFF-A232-D4DB2273B76B}" type="presOf" srcId="{512AE131-E018-46E2-A57A-FC0764A99206}" destId="{BCF58555-91C7-45D0-B77E-6101BE58921B}" srcOrd="0" destOrd="0" presId="urn:microsoft.com/office/officeart/2005/8/layout/orgChart1"/>
    <dgm:cxn modelId="{875AD023-CBAA-4BDD-9C68-495682D6F16E}" type="presOf" srcId="{4A3033EA-752B-45B7-8907-80816188BF01}" destId="{5DCFBEBF-0CCF-4F50-8C2F-F12EFA405D06}" srcOrd="0" destOrd="0" presId="urn:microsoft.com/office/officeart/2005/8/layout/orgChart1"/>
    <dgm:cxn modelId="{D85017CD-E783-4BB6-AFBF-5F27391947F8}" type="presOf" srcId="{5A5A5CF8-21FF-46C7-AED5-C7249D093334}" destId="{37D24025-D4B5-441A-B31F-CADFA9E1F9AA}" srcOrd="1" destOrd="0" presId="urn:microsoft.com/office/officeart/2005/8/layout/orgChart1"/>
    <dgm:cxn modelId="{C635740D-2BC3-4AF7-8658-020E2572D74E}" srcId="{8F72756E-CAD9-459A-87C0-EC56CA70DC27}" destId="{0C9E5630-920C-439F-AB98-0F892D2F984C}" srcOrd="0" destOrd="0" parTransId="{2F71782E-3665-43A1-909F-3B6739D18585}" sibTransId="{CEB1334D-0B68-43A1-B5D7-E08BE5B2396C}"/>
    <dgm:cxn modelId="{A73B5AC8-EB21-49FA-B7F8-6EE5CD4FF80D}" type="presOf" srcId="{D43B040B-3661-49C0-9569-D25713B6A955}" destId="{DCC5BF2A-3ECE-42E7-ABB8-461977B14BE1}" srcOrd="0" destOrd="0" presId="urn:microsoft.com/office/officeart/2005/8/layout/orgChart1"/>
    <dgm:cxn modelId="{9270A4D5-D25D-4337-BA96-C884C7AE51A0}" type="presOf" srcId="{4639D951-BF1D-442A-BF06-98E6BB5E611C}" destId="{E1C471EC-6A60-465B-8AFA-A0632219A91C}" srcOrd="0" destOrd="0" presId="urn:microsoft.com/office/officeart/2005/8/layout/orgChart1"/>
    <dgm:cxn modelId="{B0CBEC76-250D-40A8-96AF-D3EE0DCD76BF}" type="presParOf" srcId="{FF25FDA9-E01C-41A0-BE3C-E2F988D9C6D6}" destId="{5F33680A-6A14-4623-BC7F-90513053D451}" srcOrd="0" destOrd="0" presId="urn:microsoft.com/office/officeart/2005/8/layout/orgChart1"/>
    <dgm:cxn modelId="{740A3C82-E1C4-4454-8E3C-768A96DC4830}" type="presParOf" srcId="{5F33680A-6A14-4623-BC7F-90513053D451}" destId="{7790E132-AA83-4B85-865F-5F82EBA66B69}" srcOrd="0" destOrd="0" presId="urn:microsoft.com/office/officeart/2005/8/layout/orgChart1"/>
    <dgm:cxn modelId="{BD3FA4B7-A03F-4800-844C-1BF49C1C99B9}" type="presParOf" srcId="{7790E132-AA83-4B85-865F-5F82EBA66B69}" destId="{606B3FA6-C41A-4B9A-B73A-AF274791BD0C}" srcOrd="0" destOrd="0" presId="urn:microsoft.com/office/officeart/2005/8/layout/orgChart1"/>
    <dgm:cxn modelId="{036E6D11-E132-4849-A6C8-DAC4C7423E87}" type="presParOf" srcId="{7790E132-AA83-4B85-865F-5F82EBA66B69}" destId="{511D6A8B-5017-4780-A0E1-55E402406EBB}" srcOrd="1" destOrd="0" presId="urn:microsoft.com/office/officeart/2005/8/layout/orgChart1"/>
    <dgm:cxn modelId="{A3D637EE-FB82-4D03-912E-A5C6DB806DD6}" type="presParOf" srcId="{5F33680A-6A14-4623-BC7F-90513053D451}" destId="{F0314A4A-FB5D-4D39-866E-DDC95690A398}" srcOrd="1" destOrd="0" presId="urn:microsoft.com/office/officeart/2005/8/layout/orgChart1"/>
    <dgm:cxn modelId="{C4CDD390-73B1-44BF-9856-C360D198CA26}" type="presParOf" srcId="{F0314A4A-FB5D-4D39-866E-DDC95690A398}" destId="{DCC5BF2A-3ECE-42E7-ABB8-461977B14BE1}" srcOrd="0" destOrd="0" presId="urn:microsoft.com/office/officeart/2005/8/layout/orgChart1"/>
    <dgm:cxn modelId="{085E38F3-5726-4B05-8AEF-549E9CE6C8A8}" type="presParOf" srcId="{F0314A4A-FB5D-4D39-866E-DDC95690A398}" destId="{1B927ACF-D98D-4F5A-81F3-EDD968C5F85A}" srcOrd="1" destOrd="0" presId="urn:microsoft.com/office/officeart/2005/8/layout/orgChart1"/>
    <dgm:cxn modelId="{7E7393F9-9DAC-4193-A5D1-8034E6F1CA6E}" type="presParOf" srcId="{1B927ACF-D98D-4F5A-81F3-EDD968C5F85A}" destId="{B9C4E823-B23C-48D4-AF3B-85222BC71273}" srcOrd="0" destOrd="0" presId="urn:microsoft.com/office/officeart/2005/8/layout/orgChart1"/>
    <dgm:cxn modelId="{BE56E0F1-1589-4240-B47C-8E8FBC343BDE}" type="presParOf" srcId="{B9C4E823-B23C-48D4-AF3B-85222BC71273}" destId="{F6690F0A-B155-455D-AE59-13E2CDFC24DB}" srcOrd="0" destOrd="0" presId="urn:microsoft.com/office/officeart/2005/8/layout/orgChart1"/>
    <dgm:cxn modelId="{F3707254-9FA9-430E-89C1-AA43B123EFC7}" type="presParOf" srcId="{B9C4E823-B23C-48D4-AF3B-85222BC71273}" destId="{37D24025-D4B5-441A-B31F-CADFA9E1F9AA}" srcOrd="1" destOrd="0" presId="urn:microsoft.com/office/officeart/2005/8/layout/orgChart1"/>
    <dgm:cxn modelId="{6AB0004D-5078-4F7B-BBA4-16B696C090DD}" type="presParOf" srcId="{1B927ACF-D98D-4F5A-81F3-EDD968C5F85A}" destId="{2A218DE0-DBD9-45D2-86B3-9F15E12EC0EE}" srcOrd="1" destOrd="0" presId="urn:microsoft.com/office/officeart/2005/8/layout/orgChart1"/>
    <dgm:cxn modelId="{FDD03E3F-5F41-4170-94A9-668173245996}" type="presParOf" srcId="{2A218DE0-DBD9-45D2-86B3-9F15E12EC0EE}" destId="{DD888145-1037-4D03-ABE2-B36D1E53EE0A}" srcOrd="0" destOrd="0" presId="urn:microsoft.com/office/officeart/2005/8/layout/orgChart1"/>
    <dgm:cxn modelId="{4D73EB6E-78A2-4D3A-94D6-2487AF38CCF8}" type="presParOf" srcId="{2A218DE0-DBD9-45D2-86B3-9F15E12EC0EE}" destId="{A63D023B-5A53-4E45-AA15-E480902ADFEC}" srcOrd="1" destOrd="0" presId="urn:microsoft.com/office/officeart/2005/8/layout/orgChart1"/>
    <dgm:cxn modelId="{7B335DF8-0F07-447B-91AD-14636A4A7881}" type="presParOf" srcId="{A63D023B-5A53-4E45-AA15-E480902ADFEC}" destId="{9DCDDA59-257E-4B88-92FA-87FB3A22A9E0}" srcOrd="0" destOrd="0" presId="urn:microsoft.com/office/officeart/2005/8/layout/orgChart1"/>
    <dgm:cxn modelId="{B738740A-F101-46A2-A2E5-F3C337E93D0E}" type="presParOf" srcId="{9DCDDA59-257E-4B88-92FA-87FB3A22A9E0}" destId="{FC02EAE5-08A1-4862-8311-034EC40954A0}" srcOrd="0" destOrd="0" presId="urn:microsoft.com/office/officeart/2005/8/layout/orgChart1"/>
    <dgm:cxn modelId="{0EA63376-C9D8-4FF2-B915-7A79A7A6E03E}" type="presParOf" srcId="{9DCDDA59-257E-4B88-92FA-87FB3A22A9E0}" destId="{E40A9C17-C52A-4D79-9CA5-5764FDE44075}" srcOrd="1" destOrd="0" presId="urn:microsoft.com/office/officeart/2005/8/layout/orgChart1"/>
    <dgm:cxn modelId="{4B95737E-1E63-463A-ABCC-95FFA61B60AD}" type="presParOf" srcId="{A63D023B-5A53-4E45-AA15-E480902ADFEC}" destId="{97B93B96-1934-4FE9-9CD5-DD2FDC2D51DF}" srcOrd="1" destOrd="0" presId="urn:microsoft.com/office/officeart/2005/8/layout/orgChart1"/>
    <dgm:cxn modelId="{3711F91C-D6A5-489E-9F18-8726CDBDA590}" type="presParOf" srcId="{A63D023B-5A53-4E45-AA15-E480902ADFEC}" destId="{C8E18F67-5575-422E-BA0F-437F149C3BDE}" srcOrd="2" destOrd="0" presId="urn:microsoft.com/office/officeart/2005/8/layout/orgChart1"/>
    <dgm:cxn modelId="{0DB36CE8-A745-437E-AAF2-E270D499EBED}" type="presParOf" srcId="{1B927ACF-D98D-4F5A-81F3-EDD968C5F85A}" destId="{6AC6FCE9-17E5-4A0D-AC32-EAF8E3AB142C}" srcOrd="2" destOrd="0" presId="urn:microsoft.com/office/officeart/2005/8/layout/orgChart1"/>
    <dgm:cxn modelId="{D9E78037-8A90-4B62-86F8-2951EE2FF64C}" type="presParOf" srcId="{F0314A4A-FB5D-4D39-866E-DDC95690A398}" destId="{E53A3C2A-66EB-47CB-95F9-C28CB83CCD59}" srcOrd="2" destOrd="0" presId="urn:microsoft.com/office/officeart/2005/8/layout/orgChart1"/>
    <dgm:cxn modelId="{3B14E323-3EC2-4743-97C9-FF08F1131FCE}" type="presParOf" srcId="{F0314A4A-FB5D-4D39-866E-DDC95690A398}" destId="{844C3BD8-E886-4F43-B68A-593FE1F6217D}" srcOrd="3" destOrd="0" presId="urn:microsoft.com/office/officeart/2005/8/layout/orgChart1"/>
    <dgm:cxn modelId="{1A142A4F-BD62-4FB4-864C-FFFA6BD22FA7}" type="presParOf" srcId="{844C3BD8-E886-4F43-B68A-593FE1F6217D}" destId="{033774D2-0CFC-4554-A41C-7295444D24FB}" srcOrd="0" destOrd="0" presId="urn:microsoft.com/office/officeart/2005/8/layout/orgChart1"/>
    <dgm:cxn modelId="{C0794BEC-55F4-4076-A2C9-79D7F1694B47}" type="presParOf" srcId="{033774D2-0CFC-4554-A41C-7295444D24FB}" destId="{EB56A4F6-D45B-4B4C-8794-EE39785B5AFE}" srcOrd="0" destOrd="0" presId="urn:microsoft.com/office/officeart/2005/8/layout/orgChart1"/>
    <dgm:cxn modelId="{F4E7C3B4-00E4-43F1-8942-8388BE80A3A5}" type="presParOf" srcId="{033774D2-0CFC-4554-A41C-7295444D24FB}" destId="{78E7BCC0-D806-4D26-A235-5A9750106C09}" srcOrd="1" destOrd="0" presId="urn:microsoft.com/office/officeart/2005/8/layout/orgChart1"/>
    <dgm:cxn modelId="{E0DB32F8-62B7-43E8-93F4-AA7023FB420C}" type="presParOf" srcId="{844C3BD8-E886-4F43-B68A-593FE1F6217D}" destId="{F3B160CA-68F1-496A-A538-33A82532FCBA}" srcOrd="1" destOrd="0" presId="urn:microsoft.com/office/officeart/2005/8/layout/orgChart1"/>
    <dgm:cxn modelId="{C4B041DA-198D-4811-A9CA-B1C6AF56E69D}" type="presParOf" srcId="{F3B160CA-68F1-496A-A538-33A82532FCBA}" destId="{BCF58555-91C7-45D0-B77E-6101BE58921B}" srcOrd="0" destOrd="0" presId="urn:microsoft.com/office/officeart/2005/8/layout/orgChart1"/>
    <dgm:cxn modelId="{84647469-CD20-45C1-B5D6-F6A400740D6E}" type="presParOf" srcId="{F3B160CA-68F1-496A-A538-33A82532FCBA}" destId="{0E631BF0-9769-41B6-8136-8ECFCCF1EE39}" srcOrd="1" destOrd="0" presId="urn:microsoft.com/office/officeart/2005/8/layout/orgChart1"/>
    <dgm:cxn modelId="{BEBCB708-F89C-43A7-B8A7-8B3573D62960}" type="presParOf" srcId="{0E631BF0-9769-41B6-8136-8ECFCCF1EE39}" destId="{0D901E87-9605-4563-BD81-029A105EE864}" srcOrd="0" destOrd="0" presId="urn:microsoft.com/office/officeart/2005/8/layout/orgChart1"/>
    <dgm:cxn modelId="{6B593DFD-08FD-4163-ADDD-9E150FB6EB6D}" type="presParOf" srcId="{0D901E87-9605-4563-BD81-029A105EE864}" destId="{D3847DCA-84E2-446F-AC57-567697F4C1F7}" srcOrd="0" destOrd="0" presId="urn:microsoft.com/office/officeart/2005/8/layout/orgChart1"/>
    <dgm:cxn modelId="{FF18AEBB-501C-4756-8F64-368AD77C6439}" type="presParOf" srcId="{0D901E87-9605-4563-BD81-029A105EE864}" destId="{4B8AEBF5-BF91-4F9A-BC4A-9096FAB909BB}" srcOrd="1" destOrd="0" presId="urn:microsoft.com/office/officeart/2005/8/layout/orgChart1"/>
    <dgm:cxn modelId="{7268713C-ECE2-41AB-8106-7BC9E12F2911}" type="presParOf" srcId="{0E631BF0-9769-41B6-8136-8ECFCCF1EE39}" destId="{51946D3F-617B-48C8-BD46-7A6099E92D7C}" srcOrd="1" destOrd="0" presId="urn:microsoft.com/office/officeart/2005/8/layout/orgChart1"/>
    <dgm:cxn modelId="{EA844B03-7987-4A40-AEA5-222AE7A56C19}" type="presParOf" srcId="{0E631BF0-9769-41B6-8136-8ECFCCF1EE39}" destId="{551EBBBB-8513-4CD6-AAE7-A19A7226BBC1}" srcOrd="2" destOrd="0" presId="urn:microsoft.com/office/officeart/2005/8/layout/orgChart1"/>
    <dgm:cxn modelId="{AC8D55C2-ADAE-4A5A-8C74-CC7F97F5C2DA}" type="presParOf" srcId="{844C3BD8-E886-4F43-B68A-593FE1F6217D}" destId="{34068D17-2B73-43F3-A2F3-DDC195EAE417}" srcOrd="2" destOrd="0" presId="urn:microsoft.com/office/officeart/2005/8/layout/orgChart1"/>
    <dgm:cxn modelId="{40642530-4F46-4E0F-9C58-AAF7E4E68237}" type="presParOf" srcId="{F0314A4A-FB5D-4D39-866E-DDC95690A398}" destId="{5DCFBEBF-0CCF-4F50-8C2F-F12EFA405D06}" srcOrd="4" destOrd="0" presId="urn:microsoft.com/office/officeart/2005/8/layout/orgChart1"/>
    <dgm:cxn modelId="{DD387F09-A727-45C5-8FAF-F922DA41A9C6}" type="presParOf" srcId="{F0314A4A-FB5D-4D39-866E-DDC95690A398}" destId="{40EA005A-2BA7-4EA0-A2E4-72AA9F97C401}" srcOrd="5" destOrd="0" presId="urn:microsoft.com/office/officeart/2005/8/layout/orgChart1"/>
    <dgm:cxn modelId="{ABCD3E59-E871-4413-BBF5-BE833186D870}" type="presParOf" srcId="{40EA005A-2BA7-4EA0-A2E4-72AA9F97C401}" destId="{33423E13-1925-4874-BC39-5743C30CAB2F}" srcOrd="0" destOrd="0" presId="urn:microsoft.com/office/officeart/2005/8/layout/orgChart1"/>
    <dgm:cxn modelId="{D81131E4-B77B-4C9B-948D-27C193C18182}" type="presParOf" srcId="{33423E13-1925-4874-BC39-5743C30CAB2F}" destId="{6727EDC9-102D-4BAB-AC2A-172401199E97}" srcOrd="0" destOrd="0" presId="urn:microsoft.com/office/officeart/2005/8/layout/orgChart1"/>
    <dgm:cxn modelId="{3EB7D46C-3D70-4206-9125-B21E89AE1497}" type="presParOf" srcId="{33423E13-1925-4874-BC39-5743C30CAB2F}" destId="{DF43CA18-6BC0-4D5F-8F93-E96AA4BE3E03}" srcOrd="1" destOrd="0" presId="urn:microsoft.com/office/officeart/2005/8/layout/orgChart1"/>
    <dgm:cxn modelId="{77EEA237-4141-4DFF-8261-78532D042D5B}" type="presParOf" srcId="{40EA005A-2BA7-4EA0-A2E4-72AA9F97C401}" destId="{A2D83A58-12B7-4D69-95A3-B87713BEC5F6}" srcOrd="1" destOrd="0" presId="urn:microsoft.com/office/officeart/2005/8/layout/orgChart1"/>
    <dgm:cxn modelId="{E14E47B5-2926-40DA-9FDE-DE419505C9EC}" type="presParOf" srcId="{A2D83A58-12B7-4D69-95A3-B87713BEC5F6}" destId="{BEE3F546-3F7F-4AD6-82D5-3D2A0AEC4A1F}" srcOrd="0" destOrd="0" presId="urn:microsoft.com/office/officeart/2005/8/layout/orgChart1"/>
    <dgm:cxn modelId="{894CE816-0A09-4806-91B4-53A9704A40DC}" type="presParOf" srcId="{A2D83A58-12B7-4D69-95A3-B87713BEC5F6}" destId="{C5D86E9C-08AB-4354-AD15-81AD2898B22E}" srcOrd="1" destOrd="0" presId="urn:microsoft.com/office/officeart/2005/8/layout/orgChart1"/>
    <dgm:cxn modelId="{623A6A9F-8CDE-4736-83EC-DC8404A7643A}" type="presParOf" srcId="{C5D86E9C-08AB-4354-AD15-81AD2898B22E}" destId="{D5FE7822-9F14-407C-B5F9-5289512BF747}" srcOrd="0" destOrd="0" presId="urn:microsoft.com/office/officeart/2005/8/layout/orgChart1"/>
    <dgm:cxn modelId="{2B686246-D490-4C05-BFB9-A1A7AF9E74DB}" type="presParOf" srcId="{D5FE7822-9F14-407C-B5F9-5289512BF747}" destId="{85531EDC-D136-4891-9D7A-3CBEF9287E08}" srcOrd="0" destOrd="0" presId="urn:microsoft.com/office/officeart/2005/8/layout/orgChart1"/>
    <dgm:cxn modelId="{DB786A22-E27F-41FD-9DB7-1416758DB12A}" type="presParOf" srcId="{D5FE7822-9F14-407C-B5F9-5289512BF747}" destId="{CCB8DE38-1462-4C8A-92C2-DCDAAFDFC97F}" srcOrd="1" destOrd="0" presId="urn:microsoft.com/office/officeart/2005/8/layout/orgChart1"/>
    <dgm:cxn modelId="{0F01834D-0D64-4E2A-9A9B-7CA0A884D087}" type="presParOf" srcId="{C5D86E9C-08AB-4354-AD15-81AD2898B22E}" destId="{34EAF62E-27B9-4148-926C-236E1D5422CE}" srcOrd="1" destOrd="0" presId="urn:microsoft.com/office/officeart/2005/8/layout/orgChart1"/>
    <dgm:cxn modelId="{67FAD408-8D7E-46FC-882B-76DD76FF1640}" type="presParOf" srcId="{C5D86E9C-08AB-4354-AD15-81AD2898B22E}" destId="{9699D230-6F5A-4173-82A7-5C0589DB3325}" srcOrd="2" destOrd="0" presId="urn:microsoft.com/office/officeart/2005/8/layout/orgChart1"/>
    <dgm:cxn modelId="{CA7CFF53-FDBF-4AEF-B959-06B041B6FFAC}" type="presParOf" srcId="{40EA005A-2BA7-4EA0-A2E4-72AA9F97C401}" destId="{563BC8D4-A5C9-4E04-9995-EAE9A97D4819}" srcOrd="2" destOrd="0" presId="urn:microsoft.com/office/officeart/2005/8/layout/orgChart1"/>
    <dgm:cxn modelId="{77053401-3767-404F-8003-263D77A12A3A}" type="presParOf" srcId="{F0314A4A-FB5D-4D39-866E-DDC95690A398}" destId="{E1C471EC-6A60-465B-8AFA-A0632219A91C}" srcOrd="6" destOrd="0" presId="urn:microsoft.com/office/officeart/2005/8/layout/orgChart1"/>
    <dgm:cxn modelId="{44ABFD8C-5256-4CC2-8886-775FE415800E}" type="presParOf" srcId="{F0314A4A-FB5D-4D39-866E-DDC95690A398}" destId="{C30739B4-2496-4277-97E4-76FB989ED789}" srcOrd="7" destOrd="0" presId="urn:microsoft.com/office/officeart/2005/8/layout/orgChart1"/>
    <dgm:cxn modelId="{B1666948-ABD3-41F3-A444-05720A41E3F4}" type="presParOf" srcId="{C30739B4-2496-4277-97E4-76FB989ED789}" destId="{2DCB8BB8-0864-4BB2-81F7-0D9FF64C3288}" srcOrd="0" destOrd="0" presId="urn:microsoft.com/office/officeart/2005/8/layout/orgChart1"/>
    <dgm:cxn modelId="{02B73050-8268-493A-B93D-BE8B893AFD5C}" type="presParOf" srcId="{2DCB8BB8-0864-4BB2-81F7-0D9FF64C3288}" destId="{0FF2BED0-69C0-4110-B129-10F04D339162}" srcOrd="0" destOrd="0" presId="urn:microsoft.com/office/officeart/2005/8/layout/orgChart1"/>
    <dgm:cxn modelId="{D6965775-9234-42CF-935B-DFFBFA0508F9}" type="presParOf" srcId="{2DCB8BB8-0864-4BB2-81F7-0D9FF64C3288}" destId="{86E7BB10-BA28-4C62-B5CD-FE2342C2B0CE}" srcOrd="1" destOrd="0" presId="urn:microsoft.com/office/officeart/2005/8/layout/orgChart1"/>
    <dgm:cxn modelId="{6C6775B4-0594-470C-9BC5-CA50D812A414}" type="presParOf" srcId="{C30739B4-2496-4277-97E4-76FB989ED789}" destId="{82A903CA-A75F-492F-9C78-059E4A1567B2}" srcOrd="1" destOrd="0" presId="urn:microsoft.com/office/officeart/2005/8/layout/orgChart1"/>
    <dgm:cxn modelId="{88B0E97C-5244-4C1A-B77C-BBED18809848}" type="presParOf" srcId="{82A903CA-A75F-492F-9C78-059E4A1567B2}" destId="{1B9B152C-4DF4-4406-86FD-72618C4ED04C}" srcOrd="0" destOrd="0" presId="urn:microsoft.com/office/officeart/2005/8/layout/orgChart1"/>
    <dgm:cxn modelId="{27704E9E-89A7-4AF0-8951-EF51320F6E43}" type="presParOf" srcId="{82A903CA-A75F-492F-9C78-059E4A1567B2}" destId="{01C451C5-086A-48C7-B2F3-0A5070E2F2B2}" srcOrd="1" destOrd="0" presId="urn:microsoft.com/office/officeart/2005/8/layout/orgChart1"/>
    <dgm:cxn modelId="{1F3C05B2-EF57-4E3D-AC49-FF3D0D269C45}" type="presParOf" srcId="{01C451C5-086A-48C7-B2F3-0A5070E2F2B2}" destId="{C30DA383-864E-449A-A42C-24B88836CAD0}" srcOrd="0" destOrd="0" presId="urn:microsoft.com/office/officeart/2005/8/layout/orgChart1"/>
    <dgm:cxn modelId="{B8DBDCE3-799C-428E-AB9C-0258B874A122}" type="presParOf" srcId="{C30DA383-864E-449A-A42C-24B88836CAD0}" destId="{D060BF6E-F61E-420C-80F7-18ECF2DD6D25}" srcOrd="0" destOrd="0" presId="urn:microsoft.com/office/officeart/2005/8/layout/orgChart1"/>
    <dgm:cxn modelId="{132297FE-0404-4FB7-AA60-B1036435B1FD}" type="presParOf" srcId="{C30DA383-864E-449A-A42C-24B88836CAD0}" destId="{DE2FB645-C5A5-46FF-A215-FA7F0DA150AF}" srcOrd="1" destOrd="0" presId="urn:microsoft.com/office/officeart/2005/8/layout/orgChart1"/>
    <dgm:cxn modelId="{3F0947BC-A8FB-454A-B217-5158D372C826}" type="presParOf" srcId="{01C451C5-086A-48C7-B2F3-0A5070E2F2B2}" destId="{D9F34A5C-1F08-4007-836A-A30D7AB82B1C}" srcOrd="1" destOrd="0" presId="urn:microsoft.com/office/officeart/2005/8/layout/orgChart1"/>
    <dgm:cxn modelId="{74B54016-8983-437B-AD08-CE33D00F1A53}" type="presParOf" srcId="{01C451C5-086A-48C7-B2F3-0A5070E2F2B2}" destId="{7F36409B-6103-4C29-A426-FBE1F8676565}" srcOrd="2" destOrd="0" presId="urn:microsoft.com/office/officeart/2005/8/layout/orgChart1"/>
    <dgm:cxn modelId="{260D2FAC-DE7E-4F5A-9D5C-9BBF91C2CDAD}" type="presParOf" srcId="{C30739B4-2496-4277-97E4-76FB989ED789}" destId="{4410766C-E874-447F-BC71-DFC3EA602F2A}" srcOrd="2" destOrd="0" presId="urn:microsoft.com/office/officeart/2005/8/layout/orgChart1"/>
    <dgm:cxn modelId="{67347554-CD20-4817-8831-72DE7B724A16}" type="presParOf" srcId="{5F33680A-6A14-4623-BC7F-90513053D451}" destId="{B208073F-ACEB-4EB4-8A85-32C122E79A1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FFFF0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dgm:t>
        <a:bodyPr/>
        <a:lstStyle/>
        <a:p>
          <a:pPr rtl="1"/>
          <a:r>
            <a:rPr lang="fa-IR" sz="1600" dirty="0" smtClean="0">
              <a:cs typeface="B Homa" panose="00000400000000000000" pitchFamily="2" charset="-78"/>
            </a:rPr>
            <a:t>شبکه حمل و نقل</a:t>
          </a:r>
          <a:endParaRPr lang="fa-IR" sz="1600" dirty="0">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0C460635-88FA-4515-AE69-0E98B0876948}" type="presOf" srcId="{3E2C9E08-1064-450E-8C81-27BD7E34D564}" destId="{D19CB5B6-1382-4ED9-AEB5-1C1F5BBD140E}" srcOrd="0" destOrd="0" presId="urn:microsoft.com/office/officeart/2005/8/layout/chevron1"/>
    <dgm:cxn modelId="{5F617695-0D76-426E-8C47-91C36C639A12}" type="presOf" srcId="{283ED090-0950-408E-9539-F89D34625942}" destId="{E8C9CFCC-2BD9-4C95-840B-6FECCB50AF01}"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76F2B0B5-DE4B-4510-8378-B5D153B7079D}" type="presOf" srcId="{E4473631-69A3-416E-8226-E53A77065475}" destId="{F88C2C01-BB20-4DF6-B84E-89B714C53187}" srcOrd="0" destOrd="0" presId="urn:microsoft.com/office/officeart/2005/8/layout/chevron1"/>
    <dgm:cxn modelId="{89144540-5C2F-469B-80DE-6AF321CF2BE9}" type="presOf" srcId="{D323E50B-46DD-41AC-A2EE-55B9067C3455}" destId="{8D9A0BF9-FDC1-41E0-9616-2113229E6F4F}" srcOrd="0" destOrd="0" presId="urn:microsoft.com/office/officeart/2005/8/layout/chevron1"/>
    <dgm:cxn modelId="{63C19252-2728-4F8F-B07C-9EEEBAB08D02}" type="presOf" srcId="{005FC1F3-FCEA-44BD-9168-2940666084D9}" destId="{F9D47A5F-1066-4E3C-8D83-EA8D2BEE39F2}"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B5D94DA8-8343-496B-B54B-E7755E151248}" srcId="{E4473631-69A3-416E-8226-E53A77065475}" destId="{3E2C9E08-1064-450E-8C81-27BD7E34D564}" srcOrd="1" destOrd="0" parTransId="{299D0F7C-5416-47CA-81E4-0A7A909A52A2}" sibTransId="{710A703A-EA3C-4AE3-A514-2AADDDD68D85}"/>
    <dgm:cxn modelId="{7D80CF26-D197-49B5-BC2E-5588F3BE6776}" type="presOf" srcId="{DBF482B7-D0A8-4E6A-976A-ED86BE07F1FE}" destId="{E8FFA70D-1EBF-4C08-BA56-699625F6BE0B}" srcOrd="0" destOrd="0" presId="urn:microsoft.com/office/officeart/2005/8/layout/chevron1"/>
    <dgm:cxn modelId="{BAED4EDC-6156-4023-8CDC-7F06076D36BE}" type="presOf" srcId="{4C166959-3FAC-4593-A4F8-FFC22631BB97}" destId="{EDD26D92-3BFE-40C1-AA2B-23BDD4962AE6}" srcOrd="0" destOrd="0" presId="urn:microsoft.com/office/officeart/2005/8/layout/chevron1"/>
    <dgm:cxn modelId="{70137870-0838-4E90-BCDC-F5E9FE024FD4}" type="presOf" srcId="{73BFC8EA-B973-4E8D-A697-672521D7C805}" destId="{38AC74A2-32D7-4A29-9BAA-F1D4840A508F}" srcOrd="0" destOrd="0" presId="urn:microsoft.com/office/officeart/2005/8/layout/chevron1"/>
    <dgm:cxn modelId="{C8596788-568E-4381-B9E8-C14A27646F8D}" type="presParOf" srcId="{F88C2C01-BB20-4DF6-B84E-89B714C53187}" destId="{38AC74A2-32D7-4A29-9BAA-F1D4840A508F}" srcOrd="0" destOrd="0" presId="urn:microsoft.com/office/officeart/2005/8/layout/chevron1"/>
    <dgm:cxn modelId="{CBF7B497-62AF-4DF7-A9C0-ED03AA22EB22}" type="presParOf" srcId="{F88C2C01-BB20-4DF6-B84E-89B714C53187}" destId="{7CAAD6C6-5721-451C-B9FF-55B5FE6290A0}" srcOrd="1" destOrd="0" presId="urn:microsoft.com/office/officeart/2005/8/layout/chevron1"/>
    <dgm:cxn modelId="{6A5D82B9-6530-4AC7-897F-4F314DF5FB06}" type="presParOf" srcId="{F88C2C01-BB20-4DF6-B84E-89B714C53187}" destId="{D19CB5B6-1382-4ED9-AEB5-1C1F5BBD140E}" srcOrd="2" destOrd="0" presId="urn:microsoft.com/office/officeart/2005/8/layout/chevron1"/>
    <dgm:cxn modelId="{E43F2E33-20A0-47DF-893A-CFEED91D1700}" type="presParOf" srcId="{F88C2C01-BB20-4DF6-B84E-89B714C53187}" destId="{D4B11F56-7B4F-47FB-93FF-747C94619B6B}" srcOrd="3" destOrd="0" presId="urn:microsoft.com/office/officeart/2005/8/layout/chevron1"/>
    <dgm:cxn modelId="{429AB0AC-2260-4731-A413-2C4BD85378DD}" type="presParOf" srcId="{F88C2C01-BB20-4DF6-B84E-89B714C53187}" destId="{8D9A0BF9-FDC1-41E0-9616-2113229E6F4F}" srcOrd="4" destOrd="0" presId="urn:microsoft.com/office/officeart/2005/8/layout/chevron1"/>
    <dgm:cxn modelId="{865D44B1-7FDF-49D0-A479-F28ED61D1A14}" type="presParOf" srcId="{F88C2C01-BB20-4DF6-B84E-89B714C53187}" destId="{81327988-E80E-452E-B3E6-BBF36A2BF0EA}" srcOrd="5" destOrd="0" presId="urn:microsoft.com/office/officeart/2005/8/layout/chevron1"/>
    <dgm:cxn modelId="{72E6C50E-C7A2-4A9A-B3B3-D1CB2C599CB7}" type="presParOf" srcId="{F88C2C01-BB20-4DF6-B84E-89B714C53187}" destId="{EDD26D92-3BFE-40C1-AA2B-23BDD4962AE6}" srcOrd="6" destOrd="0" presId="urn:microsoft.com/office/officeart/2005/8/layout/chevron1"/>
    <dgm:cxn modelId="{CDB68721-A039-4CF8-B6AE-3C17C2CA05A2}" type="presParOf" srcId="{F88C2C01-BB20-4DF6-B84E-89B714C53187}" destId="{D5D109E1-1AC9-4C02-9C18-962663DA7B7C}" srcOrd="7" destOrd="0" presId="urn:microsoft.com/office/officeart/2005/8/layout/chevron1"/>
    <dgm:cxn modelId="{C4E62175-FA54-49C0-8BAE-DF1351433656}" type="presParOf" srcId="{F88C2C01-BB20-4DF6-B84E-89B714C53187}" destId="{E8C9CFCC-2BD9-4C95-840B-6FECCB50AF01}" srcOrd="8" destOrd="0" presId="urn:microsoft.com/office/officeart/2005/8/layout/chevron1"/>
    <dgm:cxn modelId="{C2BEFE0B-06B1-457A-981E-094EDA63CB69}" type="presParOf" srcId="{F88C2C01-BB20-4DF6-B84E-89B714C53187}" destId="{64086F6D-E940-41A7-BD51-F7FAB88C420A}" srcOrd="9" destOrd="0" presId="urn:microsoft.com/office/officeart/2005/8/layout/chevron1"/>
    <dgm:cxn modelId="{04DDE1BD-C5C3-48A5-8655-187354F83BC8}" type="presParOf" srcId="{F88C2C01-BB20-4DF6-B84E-89B714C53187}" destId="{F9D47A5F-1066-4E3C-8D83-EA8D2BEE39F2}" srcOrd="10" destOrd="0" presId="urn:microsoft.com/office/officeart/2005/8/layout/chevron1"/>
    <dgm:cxn modelId="{8CCFEE77-E106-4E98-A0FC-3E64ED834A38}" type="presParOf" srcId="{F88C2C01-BB20-4DF6-B84E-89B714C53187}" destId="{04F31545-8F48-4E02-87AF-ED458D5A9D40}" srcOrd="11" destOrd="0" presId="urn:microsoft.com/office/officeart/2005/8/layout/chevron1"/>
    <dgm:cxn modelId="{12D0FDF9-68B5-405C-9617-A7577C32645A}"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0.xml><?xml version="1.0" encoding="utf-8"?>
<dgm:dataModel xmlns:dgm="http://schemas.openxmlformats.org/drawingml/2006/diagram" xmlns:a="http://schemas.openxmlformats.org/drawingml/2006/main">
  <dgm:ptLst>
    <dgm:pt modelId="{8F72756E-CAD9-459A-87C0-EC56CA70DC27}" type="doc">
      <dgm:prSet loTypeId="urn:microsoft.com/office/officeart/2005/8/layout/orgChart1" loCatId="hierarchy" qsTypeId="urn:microsoft.com/office/officeart/2005/8/quickstyle/simple4" qsCatId="simple" csTypeId="urn:microsoft.com/office/officeart/2005/8/colors/accent1_2" csCatId="accent1" phldr="1"/>
      <dgm:spPr/>
      <dgm:t>
        <a:bodyPr/>
        <a:lstStyle/>
        <a:p>
          <a:pPr rtl="1"/>
          <a:endParaRPr lang="fa-IR"/>
        </a:p>
      </dgm:t>
    </dgm:pt>
    <dgm:pt modelId="{0C9E5630-920C-439F-AB98-0F892D2F984C}">
      <dgm:prSet phldrT="[Text]" custT="1"/>
      <dgm:spPr/>
      <dgm:t>
        <a:bodyPr/>
        <a:lstStyle/>
        <a:p>
          <a:pPr rtl="1"/>
          <a:r>
            <a:rPr lang="fa-IR" sz="1600" b="1" dirty="0" smtClean="0">
              <a:cs typeface="B Yekan" panose="00000400000000000000" pitchFamily="2" charset="-78"/>
            </a:rPr>
            <a:t>درآمد شهرداری ها</a:t>
          </a:r>
          <a:endParaRPr lang="fa-IR" sz="1600" b="1" dirty="0">
            <a:cs typeface="B Yekan" panose="00000400000000000000" pitchFamily="2" charset="-78"/>
          </a:endParaRPr>
        </a:p>
      </dgm:t>
    </dgm:pt>
    <dgm:pt modelId="{2F71782E-3665-43A1-909F-3B6739D18585}" type="parTrans" cxnId="{C635740D-2BC3-4AF7-8658-020E2572D74E}">
      <dgm:prSet/>
      <dgm:spPr/>
      <dgm:t>
        <a:bodyPr/>
        <a:lstStyle/>
        <a:p>
          <a:pPr rtl="1"/>
          <a:endParaRPr lang="fa-IR" sz="2400"/>
        </a:p>
      </dgm:t>
    </dgm:pt>
    <dgm:pt modelId="{CEB1334D-0B68-43A1-B5D7-E08BE5B2396C}" type="sibTrans" cxnId="{C635740D-2BC3-4AF7-8658-020E2572D74E}">
      <dgm:prSet/>
      <dgm:spPr/>
      <dgm:t>
        <a:bodyPr/>
        <a:lstStyle/>
        <a:p>
          <a:pPr rtl="1"/>
          <a:endParaRPr lang="fa-IR" sz="2400"/>
        </a:p>
      </dgm:t>
    </dgm:pt>
    <dgm:pt modelId="{5A5A5CF8-21FF-46C7-AED5-C7249D093334}">
      <dgm:prSet phldrT="[Text]"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fa-IR" sz="1600" b="1" dirty="0" smtClean="0">
              <a:cs typeface="B Yekan" panose="00000400000000000000" pitchFamily="2" charset="-78"/>
            </a:rPr>
            <a:t>منابع درآمدی خارجی</a:t>
          </a:r>
        </a:p>
        <a:p>
          <a:pPr defTabSz="622300" rtl="1">
            <a:lnSpc>
              <a:spcPct val="90000"/>
            </a:lnSpc>
            <a:spcBef>
              <a:spcPct val="0"/>
            </a:spcBef>
            <a:spcAft>
              <a:spcPct val="35000"/>
            </a:spcAft>
          </a:pPr>
          <a:endParaRPr lang="fa-IR" sz="1600" b="1" dirty="0">
            <a:cs typeface="B Yekan" panose="00000400000000000000" pitchFamily="2" charset="-78"/>
          </a:endParaRPr>
        </a:p>
      </dgm:t>
    </dgm:pt>
    <dgm:pt modelId="{D43B040B-3661-49C0-9569-D25713B6A955}" type="parTrans" cxnId="{99C01C36-1C23-417B-A905-541D92B53209}">
      <dgm:prSet/>
      <dgm:spPr/>
      <dgm:t>
        <a:bodyPr/>
        <a:lstStyle/>
        <a:p>
          <a:pPr rtl="1"/>
          <a:endParaRPr lang="fa-IR" sz="2400"/>
        </a:p>
      </dgm:t>
    </dgm:pt>
    <dgm:pt modelId="{1040F215-FC84-4CBD-8245-B2416ED2C294}" type="sibTrans" cxnId="{99C01C36-1C23-417B-A905-541D92B53209}">
      <dgm:prSet/>
      <dgm:spPr/>
      <dgm:t>
        <a:bodyPr/>
        <a:lstStyle/>
        <a:p>
          <a:pPr rtl="1"/>
          <a:endParaRPr lang="fa-IR" sz="2400"/>
        </a:p>
      </dgm:t>
    </dgm:pt>
    <dgm:pt modelId="{90D007E3-0B76-4D80-9F55-F9EC6381B763}">
      <dgm:prSet phldrT="[Text]"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fa-IR" sz="1600" b="1" dirty="0" smtClean="0">
              <a:cs typeface="B Yekan" panose="00000400000000000000" pitchFamily="2" charset="-78"/>
            </a:rPr>
            <a:t>منابع درآمدی داخلی</a:t>
          </a:r>
        </a:p>
        <a:p>
          <a:pPr defTabSz="711200" rtl="1">
            <a:lnSpc>
              <a:spcPct val="90000"/>
            </a:lnSpc>
            <a:spcBef>
              <a:spcPct val="0"/>
            </a:spcBef>
            <a:spcAft>
              <a:spcPct val="35000"/>
            </a:spcAft>
          </a:pPr>
          <a:endParaRPr lang="fa-IR" sz="1200" b="1" dirty="0">
            <a:cs typeface="B Yekan" panose="00000400000000000000" pitchFamily="2" charset="-78"/>
          </a:endParaRPr>
        </a:p>
      </dgm:t>
    </dgm:pt>
    <dgm:pt modelId="{708CC0F5-7EDF-4584-A247-860350E98480}" type="parTrans" cxnId="{A301ACC0-1DF1-4745-9C87-F530E7C65C58}">
      <dgm:prSet/>
      <dgm:spPr/>
      <dgm:t>
        <a:bodyPr/>
        <a:lstStyle/>
        <a:p>
          <a:pPr rtl="1"/>
          <a:endParaRPr lang="fa-IR" sz="2400"/>
        </a:p>
      </dgm:t>
    </dgm:pt>
    <dgm:pt modelId="{0938C2D3-9F9C-483B-B352-2DBB716DF5FE}" type="sibTrans" cxnId="{A301ACC0-1DF1-4745-9C87-F530E7C65C58}">
      <dgm:prSet/>
      <dgm:spPr/>
      <dgm:t>
        <a:bodyPr/>
        <a:lstStyle/>
        <a:p>
          <a:pPr rtl="1"/>
          <a:endParaRPr lang="fa-IR" sz="2400"/>
        </a:p>
      </dgm:t>
    </dgm:pt>
    <dgm:pt modelId="{E0A5F080-BB79-4D92-9AB6-D1FD7FA4409A}">
      <dgm:prSet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fa-IR" sz="1400" b="1" dirty="0" smtClean="0">
              <a:cs typeface="B Yekan" panose="00000400000000000000" pitchFamily="2" charset="-78"/>
            </a:rPr>
            <a:t>شامل درامدهایی که خارج از سازمان شهرداری دریافت می شود. مانند عوارض دریافتی از آب، برق، تلفن و نیازمندی های شهری مشابه، کارخانه ها و همچنین کمکهای بلاعوض دولت.</a:t>
          </a:r>
        </a:p>
        <a:p>
          <a:pPr defTabSz="400050" rtl="1">
            <a:lnSpc>
              <a:spcPct val="90000"/>
            </a:lnSpc>
            <a:spcBef>
              <a:spcPct val="0"/>
            </a:spcBef>
            <a:spcAft>
              <a:spcPct val="35000"/>
            </a:spcAft>
          </a:pPr>
          <a:endParaRPr lang="fa-IR" sz="1100" b="1" dirty="0">
            <a:cs typeface="B Yekan" panose="00000400000000000000" pitchFamily="2" charset="-78"/>
          </a:endParaRPr>
        </a:p>
      </dgm:t>
    </dgm:pt>
    <dgm:pt modelId="{A294838A-34CA-43B1-9152-627951124AC1}" type="sibTrans" cxnId="{062DA565-952A-4284-A663-B7CB6149BF6D}">
      <dgm:prSet/>
      <dgm:spPr/>
      <dgm:t>
        <a:bodyPr/>
        <a:lstStyle/>
        <a:p>
          <a:pPr rtl="1"/>
          <a:endParaRPr lang="fa-IR" sz="2400"/>
        </a:p>
      </dgm:t>
    </dgm:pt>
    <dgm:pt modelId="{EB9AB782-CBA7-4F90-BD7D-694E20B8010E}" type="parTrans" cxnId="{062DA565-952A-4284-A663-B7CB6149BF6D}">
      <dgm:prSet/>
      <dgm:spPr/>
      <dgm:t>
        <a:bodyPr/>
        <a:lstStyle/>
        <a:p>
          <a:pPr rtl="1"/>
          <a:endParaRPr lang="fa-IR" sz="2400"/>
        </a:p>
      </dgm:t>
    </dgm:pt>
    <dgm:pt modelId="{3D6C0CB7-F3F1-44D9-9487-DB40993DA2C5}">
      <dgm:prSet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fa-IR" sz="1400" b="1" dirty="0" smtClean="0">
              <a:cs typeface="B Yekan" panose="00000400000000000000" pitchFamily="2" charset="-78"/>
            </a:rPr>
            <a:t>از دریافتی‌های مستقیم شهرداری ازاجاره اموال و مستغلات، فروش اموال بدست می‌آید.</a:t>
          </a:r>
        </a:p>
      </dgm:t>
    </dgm:pt>
    <dgm:pt modelId="{2CDAF45D-2ED1-44B4-B4F8-D54A58C37EAB}" type="sibTrans" cxnId="{E3CF7237-1DCB-4D8F-9463-4E6002749A0A}">
      <dgm:prSet/>
      <dgm:spPr/>
      <dgm:t>
        <a:bodyPr/>
        <a:lstStyle/>
        <a:p>
          <a:pPr rtl="1"/>
          <a:endParaRPr lang="fa-IR" sz="2400"/>
        </a:p>
      </dgm:t>
    </dgm:pt>
    <dgm:pt modelId="{512AE131-E018-46E2-A57A-FC0764A99206}" type="parTrans" cxnId="{E3CF7237-1DCB-4D8F-9463-4E6002749A0A}">
      <dgm:prSet/>
      <dgm:spPr/>
      <dgm:t>
        <a:bodyPr/>
        <a:lstStyle/>
        <a:p>
          <a:pPr rtl="1"/>
          <a:endParaRPr lang="fa-IR" sz="2400"/>
        </a:p>
      </dgm:t>
    </dgm:pt>
    <dgm:pt modelId="{FF25FDA9-E01C-41A0-BE3C-E2F988D9C6D6}" type="pres">
      <dgm:prSet presAssocID="{8F72756E-CAD9-459A-87C0-EC56CA70DC27}" presName="hierChild1" presStyleCnt="0">
        <dgm:presLayoutVars>
          <dgm:orgChart val="1"/>
          <dgm:chPref val="1"/>
          <dgm:dir/>
          <dgm:animOne val="branch"/>
          <dgm:animLvl val="lvl"/>
          <dgm:resizeHandles/>
        </dgm:presLayoutVars>
      </dgm:prSet>
      <dgm:spPr/>
      <dgm:t>
        <a:bodyPr/>
        <a:lstStyle/>
        <a:p>
          <a:pPr rtl="1"/>
          <a:endParaRPr lang="fa-IR"/>
        </a:p>
      </dgm:t>
    </dgm:pt>
    <dgm:pt modelId="{5F33680A-6A14-4623-BC7F-90513053D451}" type="pres">
      <dgm:prSet presAssocID="{0C9E5630-920C-439F-AB98-0F892D2F984C}" presName="hierRoot1" presStyleCnt="0">
        <dgm:presLayoutVars>
          <dgm:hierBranch val="init"/>
        </dgm:presLayoutVars>
      </dgm:prSet>
      <dgm:spPr/>
      <dgm:t>
        <a:bodyPr/>
        <a:lstStyle/>
        <a:p>
          <a:pPr rtl="1"/>
          <a:endParaRPr lang="fa-IR"/>
        </a:p>
      </dgm:t>
    </dgm:pt>
    <dgm:pt modelId="{7790E132-AA83-4B85-865F-5F82EBA66B69}" type="pres">
      <dgm:prSet presAssocID="{0C9E5630-920C-439F-AB98-0F892D2F984C}" presName="rootComposite1" presStyleCnt="0"/>
      <dgm:spPr/>
      <dgm:t>
        <a:bodyPr/>
        <a:lstStyle/>
        <a:p>
          <a:pPr rtl="1"/>
          <a:endParaRPr lang="fa-IR"/>
        </a:p>
      </dgm:t>
    </dgm:pt>
    <dgm:pt modelId="{606B3FA6-C41A-4B9A-B73A-AF274791BD0C}" type="pres">
      <dgm:prSet presAssocID="{0C9E5630-920C-439F-AB98-0F892D2F984C}" presName="rootText1" presStyleLbl="node0" presStyleIdx="0" presStyleCnt="1" custScaleY="94458" custLinFactNeighborY="-37834">
        <dgm:presLayoutVars>
          <dgm:chPref val="3"/>
        </dgm:presLayoutVars>
      </dgm:prSet>
      <dgm:spPr/>
      <dgm:t>
        <a:bodyPr/>
        <a:lstStyle/>
        <a:p>
          <a:pPr rtl="1"/>
          <a:endParaRPr lang="fa-IR"/>
        </a:p>
      </dgm:t>
    </dgm:pt>
    <dgm:pt modelId="{511D6A8B-5017-4780-A0E1-55E402406EBB}" type="pres">
      <dgm:prSet presAssocID="{0C9E5630-920C-439F-AB98-0F892D2F984C}" presName="rootConnector1" presStyleLbl="node1" presStyleIdx="0" presStyleCnt="0"/>
      <dgm:spPr/>
      <dgm:t>
        <a:bodyPr/>
        <a:lstStyle/>
        <a:p>
          <a:pPr rtl="1"/>
          <a:endParaRPr lang="fa-IR"/>
        </a:p>
      </dgm:t>
    </dgm:pt>
    <dgm:pt modelId="{F0314A4A-FB5D-4D39-866E-DDC95690A398}" type="pres">
      <dgm:prSet presAssocID="{0C9E5630-920C-439F-AB98-0F892D2F984C}" presName="hierChild2" presStyleCnt="0"/>
      <dgm:spPr/>
      <dgm:t>
        <a:bodyPr/>
        <a:lstStyle/>
        <a:p>
          <a:pPr rtl="1"/>
          <a:endParaRPr lang="fa-IR"/>
        </a:p>
      </dgm:t>
    </dgm:pt>
    <dgm:pt modelId="{DCC5BF2A-3ECE-42E7-ABB8-461977B14BE1}" type="pres">
      <dgm:prSet presAssocID="{D43B040B-3661-49C0-9569-D25713B6A955}" presName="Name37" presStyleLbl="parChTrans1D2" presStyleIdx="0" presStyleCnt="2"/>
      <dgm:spPr/>
      <dgm:t>
        <a:bodyPr/>
        <a:lstStyle/>
        <a:p>
          <a:pPr rtl="1"/>
          <a:endParaRPr lang="fa-IR"/>
        </a:p>
      </dgm:t>
    </dgm:pt>
    <dgm:pt modelId="{1B927ACF-D98D-4F5A-81F3-EDD968C5F85A}" type="pres">
      <dgm:prSet presAssocID="{5A5A5CF8-21FF-46C7-AED5-C7249D093334}" presName="hierRoot2" presStyleCnt="0">
        <dgm:presLayoutVars>
          <dgm:hierBranch val="init"/>
        </dgm:presLayoutVars>
      </dgm:prSet>
      <dgm:spPr/>
      <dgm:t>
        <a:bodyPr/>
        <a:lstStyle/>
        <a:p>
          <a:pPr rtl="1"/>
          <a:endParaRPr lang="fa-IR"/>
        </a:p>
      </dgm:t>
    </dgm:pt>
    <dgm:pt modelId="{B9C4E823-B23C-48D4-AF3B-85222BC71273}" type="pres">
      <dgm:prSet presAssocID="{5A5A5CF8-21FF-46C7-AED5-C7249D093334}" presName="rootComposite" presStyleCnt="0"/>
      <dgm:spPr/>
      <dgm:t>
        <a:bodyPr/>
        <a:lstStyle/>
        <a:p>
          <a:pPr rtl="1"/>
          <a:endParaRPr lang="fa-IR"/>
        </a:p>
      </dgm:t>
    </dgm:pt>
    <dgm:pt modelId="{F6690F0A-B155-455D-AE59-13E2CDFC24DB}" type="pres">
      <dgm:prSet presAssocID="{5A5A5CF8-21FF-46C7-AED5-C7249D093334}" presName="rootText" presStyleLbl="node2" presStyleIdx="0" presStyleCnt="2">
        <dgm:presLayoutVars>
          <dgm:chPref val="3"/>
        </dgm:presLayoutVars>
      </dgm:prSet>
      <dgm:spPr/>
      <dgm:t>
        <a:bodyPr/>
        <a:lstStyle/>
        <a:p>
          <a:pPr rtl="1"/>
          <a:endParaRPr lang="fa-IR"/>
        </a:p>
      </dgm:t>
    </dgm:pt>
    <dgm:pt modelId="{37D24025-D4B5-441A-B31F-CADFA9E1F9AA}" type="pres">
      <dgm:prSet presAssocID="{5A5A5CF8-21FF-46C7-AED5-C7249D093334}" presName="rootConnector" presStyleLbl="node2" presStyleIdx="0" presStyleCnt="2"/>
      <dgm:spPr/>
      <dgm:t>
        <a:bodyPr/>
        <a:lstStyle/>
        <a:p>
          <a:pPr rtl="1"/>
          <a:endParaRPr lang="fa-IR"/>
        </a:p>
      </dgm:t>
    </dgm:pt>
    <dgm:pt modelId="{2A218DE0-DBD9-45D2-86B3-9F15E12EC0EE}" type="pres">
      <dgm:prSet presAssocID="{5A5A5CF8-21FF-46C7-AED5-C7249D093334}" presName="hierChild4" presStyleCnt="0"/>
      <dgm:spPr/>
      <dgm:t>
        <a:bodyPr/>
        <a:lstStyle/>
        <a:p>
          <a:pPr rtl="1"/>
          <a:endParaRPr lang="fa-IR"/>
        </a:p>
      </dgm:t>
    </dgm:pt>
    <dgm:pt modelId="{DD888145-1037-4D03-ABE2-B36D1E53EE0A}" type="pres">
      <dgm:prSet presAssocID="{EB9AB782-CBA7-4F90-BD7D-694E20B8010E}" presName="Name37" presStyleLbl="parChTrans1D3" presStyleIdx="0" presStyleCnt="2"/>
      <dgm:spPr/>
      <dgm:t>
        <a:bodyPr/>
        <a:lstStyle/>
        <a:p>
          <a:pPr rtl="1"/>
          <a:endParaRPr lang="fa-IR"/>
        </a:p>
      </dgm:t>
    </dgm:pt>
    <dgm:pt modelId="{A63D023B-5A53-4E45-AA15-E480902ADFEC}" type="pres">
      <dgm:prSet presAssocID="{E0A5F080-BB79-4D92-9AB6-D1FD7FA4409A}" presName="hierRoot2" presStyleCnt="0">
        <dgm:presLayoutVars>
          <dgm:hierBranch val="init"/>
        </dgm:presLayoutVars>
      </dgm:prSet>
      <dgm:spPr/>
      <dgm:t>
        <a:bodyPr/>
        <a:lstStyle/>
        <a:p>
          <a:pPr rtl="1"/>
          <a:endParaRPr lang="fa-IR"/>
        </a:p>
      </dgm:t>
    </dgm:pt>
    <dgm:pt modelId="{9DCDDA59-257E-4B88-92FA-87FB3A22A9E0}" type="pres">
      <dgm:prSet presAssocID="{E0A5F080-BB79-4D92-9AB6-D1FD7FA4409A}" presName="rootComposite" presStyleCnt="0"/>
      <dgm:spPr/>
      <dgm:t>
        <a:bodyPr/>
        <a:lstStyle/>
        <a:p>
          <a:pPr rtl="1"/>
          <a:endParaRPr lang="fa-IR"/>
        </a:p>
      </dgm:t>
    </dgm:pt>
    <dgm:pt modelId="{FC02EAE5-08A1-4862-8311-034EC40954A0}" type="pres">
      <dgm:prSet presAssocID="{E0A5F080-BB79-4D92-9AB6-D1FD7FA4409A}" presName="rootText" presStyleLbl="node3" presStyleIdx="0" presStyleCnt="2" custScaleX="150961" custScaleY="195345" custLinFactNeighborX="-17867" custLinFactNeighborY="23537">
        <dgm:presLayoutVars>
          <dgm:chPref val="3"/>
        </dgm:presLayoutVars>
      </dgm:prSet>
      <dgm:spPr/>
      <dgm:t>
        <a:bodyPr/>
        <a:lstStyle/>
        <a:p>
          <a:pPr rtl="1"/>
          <a:endParaRPr lang="fa-IR"/>
        </a:p>
      </dgm:t>
    </dgm:pt>
    <dgm:pt modelId="{E40A9C17-C52A-4D79-9CA5-5764FDE44075}" type="pres">
      <dgm:prSet presAssocID="{E0A5F080-BB79-4D92-9AB6-D1FD7FA4409A}" presName="rootConnector" presStyleLbl="node3" presStyleIdx="0" presStyleCnt="2"/>
      <dgm:spPr/>
      <dgm:t>
        <a:bodyPr/>
        <a:lstStyle/>
        <a:p>
          <a:pPr rtl="1"/>
          <a:endParaRPr lang="fa-IR"/>
        </a:p>
      </dgm:t>
    </dgm:pt>
    <dgm:pt modelId="{97B93B96-1934-4FE9-9CD5-DD2FDC2D51DF}" type="pres">
      <dgm:prSet presAssocID="{E0A5F080-BB79-4D92-9AB6-D1FD7FA4409A}" presName="hierChild4" presStyleCnt="0"/>
      <dgm:spPr/>
      <dgm:t>
        <a:bodyPr/>
        <a:lstStyle/>
        <a:p>
          <a:pPr rtl="1"/>
          <a:endParaRPr lang="fa-IR"/>
        </a:p>
      </dgm:t>
    </dgm:pt>
    <dgm:pt modelId="{C8E18F67-5575-422E-BA0F-437F149C3BDE}" type="pres">
      <dgm:prSet presAssocID="{E0A5F080-BB79-4D92-9AB6-D1FD7FA4409A}" presName="hierChild5" presStyleCnt="0"/>
      <dgm:spPr/>
      <dgm:t>
        <a:bodyPr/>
        <a:lstStyle/>
        <a:p>
          <a:pPr rtl="1"/>
          <a:endParaRPr lang="fa-IR"/>
        </a:p>
      </dgm:t>
    </dgm:pt>
    <dgm:pt modelId="{6AC6FCE9-17E5-4A0D-AC32-EAF8E3AB142C}" type="pres">
      <dgm:prSet presAssocID="{5A5A5CF8-21FF-46C7-AED5-C7249D093334}" presName="hierChild5" presStyleCnt="0"/>
      <dgm:spPr/>
      <dgm:t>
        <a:bodyPr/>
        <a:lstStyle/>
        <a:p>
          <a:pPr rtl="1"/>
          <a:endParaRPr lang="fa-IR"/>
        </a:p>
      </dgm:t>
    </dgm:pt>
    <dgm:pt modelId="{E53A3C2A-66EB-47CB-95F9-C28CB83CCD59}" type="pres">
      <dgm:prSet presAssocID="{708CC0F5-7EDF-4584-A247-860350E98480}" presName="Name37" presStyleLbl="parChTrans1D2" presStyleIdx="1" presStyleCnt="2"/>
      <dgm:spPr/>
      <dgm:t>
        <a:bodyPr/>
        <a:lstStyle/>
        <a:p>
          <a:pPr rtl="1"/>
          <a:endParaRPr lang="fa-IR"/>
        </a:p>
      </dgm:t>
    </dgm:pt>
    <dgm:pt modelId="{844C3BD8-E886-4F43-B68A-593FE1F6217D}" type="pres">
      <dgm:prSet presAssocID="{90D007E3-0B76-4D80-9F55-F9EC6381B763}" presName="hierRoot2" presStyleCnt="0">
        <dgm:presLayoutVars>
          <dgm:hierBranch val="init"/>
        </dgm:presLayoutVars>
      </dgm:prSet>
      <dgm:spPr/>
      <dgm:t>
        <a:bodyPr/>
        <a:lstStyle/>
        <a:p>
          <a:pPr rtl="1"/>
          <a:endParaRPr lang="fa-IR"/>
        </a:p>
      </dgm:t>
    </dgm:pt>
    <dgm:pt modelId="{033774D2-0CFC-4554-A41C-7295444D24FB}" type="pres">
      <dgm:prSet presAssocID="{90D007E3-0B76-4D80-9F55-F9EC6381B763}" presName="rootComposite" presStyleCnt="0"/>
      <dgm:spPr/>
      <dgm:t>
        <a:bodyPr/>
        <a:lstStyle/>
        <a:p>
          <a:pPr rtl="1"/>
          <a:endParaRPr lang="fa-IR"/>
        </a:p>
      </dgm:t>
    </dgm:pt>
    <dgm:pt modelId="{EB56A4F6-D45B-4B4C-8794-EE39785B5AFE}" type="pres">
      <dgm:prSet presAssocID="{90D007E3-0B76-4D80-9F55-F9EC6381B763}" presName="rootText" presStyleLbl="node2" presStyleIdx="1" presStyleCnt="2">
        <dgm:presLayoutVars>
          <dgm:chPref val="3"/>
        </dgm:presLayoutVars>
      </dgm:prSet>
      <dgm:spPr/>
      <dgm:t>
        <a:bodyPr/>
        <a:lstStyle/>
        <a:p>
          <a:pPr rtl="1"/>
          <a:endParaRPr lang="fa-IR"/>
        </a:p>
      </dgm:t>
    </dgm:pt>
    <dgm:pt modelId="{78E7BCC0-D806-4D26-A235-5A9750106C09}" type="pres">
      <dgm:prSet presAssocID="{90D007E3-0B76-4D80-9F55-F9EC6381B763}" presName="rootConnector" presStyleLbl="node2" presStyleIdx="1" presStyleCnt="2"/>
      <dgm:spPr/>
      <dgm:t>
        <a:bodyPr/>
        <a:lstStyle/>
        <a:p>
          <a:pPr rtl="1"/>
          <a:endParaRPr lang="fa-IR"/>
        </a:p>
      </dgm:t>
    </dgm:pt>
    <dgm:pt modelId="{F3B160CA-68F1-496A-A538-33A82532FCBA}" type="pres">
      <dgm:prSet presAssocID="{90D007E3-0B76-4D80-9F55-F9EC6381B763}" presName="hierChild4" presStyleCnt="0"/>
      <dgm:spPr/>
      <dgm:t>
        <a:bodyPr/>
        <a:lstStyle/>
        <a:p>
          <a:pPr rtl="1"/>
          <a:endParaRPr lang="fa-IR"/>
        </a:p>
      </dgm:t>
    </dgm:pt>
    <dgm:pt modelId="{BCF58555-91C7-45D0-B77E-6101BE58921B}" type="pres">
      <dgm:prSet presAssocID="{512AE131-E018-46E2-A57A-FC0764A99206}" presName="Name37" presStyleLbl="parChTrans1D3" presStyleIdx="1" presStyleCnt="2"/>
      <dgm:spPr/>
      <dgm:t>
        <a:bodyPr/>
        <a:lstStyle/>
        <a:p>
          <a:pPr rtl="1"/>
          <a:endParaRPr lang="fa-IR"/>
        </a:p>
      </dgm:t>
    </dgm:pt>
    <dgm:pt modelId="{0E631BF0-9769-41B6-8136-8ECFCCF1EE39}" type="pres">
      <dgm:prSet presAssocID="{3D6C0CB7-F3F1-44D9-9487-DB40993DA2C5}" presName="hierRoot2" presStyleCnt="0">
        <dgm:presLayoutVars>
          <dgm:hierBranch val="init"/>
        </dgm:presLayoutVars>
      </dgm:prSet>
      <dgm:spPr/>
      <dgm:t>
        <a:bodyPr/>
        <a:lstStyle/>
        <a:p>
          <a:pPr rtl="1"/>
          <a:endParaRPr lang="fa-IR"/>
        </a:p>
      </dgm:t>
    </dgm:pt>
    <dgm:pt modelId="{0D901E87-9605-4563-BD81-029A105EE864}" type="pres">
      <dgm:prSet presAssocID="{3D6C0CB7-F3F1-44D9-9487-DB40993DA2C5}" presName="rootComposite" presStyleCnt="0"/>
      <dgm:spPr/>
      <dgm:t>
        <a:bodyPr/>
        <a:lstStyle/>
        <a:p>
          <a:pPr rtl="1"/>
          <a:endParaRPr lang="fa-IR"/>
        </a:p>
      </dgm:t>
    </dgm:pt>
    <dgm:pt modelId="{D3847DCA-84E2-446F-AC57-567697F4C1F7}" type="pres">
      <dgm:prSet presAssocID="{3D6C0CB7-F3F1-44D9-9487-DB40993DA2C5}" presName="rootText" presStyleLbl="node3" presStyleIdx="1" presStyleCnt="2" custScaleX="150961" custScaleY="195033" custLinFactNeighborX="-17441" custLinFactNeighborY="22423">
        <dgm:presLayoutVars>
          <dgm:chPref val="3"/>
        </dgm:presLayoutVars>
      </dgm:prSet>
      <dgm:spPr/>
      <dgm:t>
        <a:bodyPr/>
        <a:lstStyle/>
        <a:p>
          <a:pPr rtl="1"/>
          <a:endParaRPr lang="fa-IR"/>
        </a:p>
      </dgm:t>
    </dgm:pt>
    <dgm:pt modelId="{4B8AEBF5-BF91-4F9A-BC4A-9096FAB909BB}" type="pres">
      <dgm:prSet presAssocID="{3D6C0CB7-F3F1-44D9-9487-DB40993DA2C5}" presName="rootConnector" presStyleLbl="node3" presStyleIdx="1" presStyleCnt="2"/>
      <dgm:spPr/>
      <dgm:t>
        <a:bodyPr/>
        <a:lstStyle/>
        <a:p>
          <a:pPr rtl="1"/>
          <a:endParaRPr lang="fa-IR"/>
        </a:p>
      </dgm:t>
    </dgm:pt>
    <dgm:pt modelId="{51946D3F-617B-48C8-BD46-7A6099E92D7C}" type="pres">
      <dgm:prSet presAssocID="{3D6C0CB7-F3F1-44D9-9487-DB40993DA2C5}" presName="hierChild4" presStyleCnt="0"/>
      <dgm:spPr/>
      <dgm:t>
        <a:bodyPr/>
        <a:lstStyle/>
        <a:p>
          <a:pPr rtl="1"/>
          <a:endParaRPr lang="fa-IR"/>
        </a:p>
      </dgm:t>
    </dgm:pt>
    <dgm:pt modelId="{551EBBBB-8513-4CD6-AAE7-A19A7226BBC1}" type="pres">
      <dgm:prSet presAssocID="{3D6C0CB7-F3F1-44D9-9487-DB40993DA2C5}" presName="hierChild5" presStyleCnt="0"/>
      <dgm:spPr/>
      <dgm:t>
        <a:bodyPr/>
        <a:lstStyle/>
        <a:p>
          <a:pPr rtl="1"/>
          <a:endParaRPr lang="fa-IR"/>
        </a:p>
      </dgm:t>
    </dgm:pt>
    <dgm:pt modelId="{34068D17-2B73-43F3-A2F3-DDC195EAE417}" type="pres">
      <dgm:prSet presAssocID="{90D007E3-0B76-4D80-9F55-F9EC6381B763}" presName="hierChild5" presStyleCnt="0"/>
      <dgm:spPr/>
      <dgm:t>
        <a:bodyPr/>
        <a:lstStyle/>
        <a:p>
          <a:pPr rtl="1"/>
          <a:endParaRPr lang="fa-IR"/>
        </a:p>
      </dgm:t>
    </dgm:pt>
    <dgm:pt modelId="{B208073F-ACEB-4EB4-8A85-32C122E79A10}" type="pres">
      <dgm:prSet presAssocID="{0C9E5630-920C-439F-AB98-0F892D2F984C}" presName="hierChild3" presStyleCnt="0"/>
      <dgm:spPr/>
      <dgm:t>
        <a:bodyPr/>
        <a:lstStyle/>
        <a:p>
          <a:pPr rtl="1"/>
          <a:endParaRPr lang="fa-IR"/>
        </a:p>
      </dgm:t>
    </dgm:pt>
  </dgm:ptLst>
  <dgm:cxnLst>
    <dgm:cxn modelId="{E3CF7237-1DCB-4D8F-9463-4E6002749A0A}" srcId="{90D007E3-0B76-4D80-9F55-F9EC6381B763}" destId="{3D6C0CB7-F3F1-44D9-9487-DB40993DA2C5}" srcOrd="0" destOrd="0" parTransId="{512AE131-E018-46E2-A57A-FC0764A99206}" sibTransId="{2CDAF45D-2ED1-44B4-B4F8-D54A58C37EAB}"/>
    <dgm:cxn modelId="{A301ACC0-1DF1-4745-9C87-F530E7C65C58}" srcId="{0C9E5630-920C-439F-AB98-0F892D2F984C}" destId="{90D007E3-0B76-4D80-9F55-F9EC6381B763}" srcOrd="1" destOrd="0" parTransId="{708CC0F5-7EDF-4584-A247-860350E98480}" sibTransId="{0938C2D3-9F9C-483B-B352-2DBB716DF5FE}"/>
    <dgm:cxn modelId="{28AAC1EC-92D1-4258-B62B-0B35EBC4E602}" type="presOf" srcId="{512AE131-E018-46E2-A57A-FC0764A99206}" destId="{BCF58555-91C7-45D0-B77E-6101BE58921B}" srcOrd="0" destOrd="0" presId="urn:microsoft.com/office/officeart/2005/8/layout/orgChart1"/>
    <dgm:cxn modelId="{2C9B8F02-607D-4F78-822F-D73E99E1429E}" type="presOf" srcId="{708CC0F5-7EDF-4584-A247-860350E98480}" destId="{E53A3C2A-66EB-47CB-95F9-C28CB83CCD59}" srcOrd="0" destOrd="0" presId="urn:microsoft.com/office/officeart/2005/8/layout/orgChart1"/>
    <dgm:cxn modelId="{062DA565-952A-4284-A663-B7CB6149BF6D}" srcId="{5A5A5CF8-21FF-46C7-AED5-C7249D093334}" destId="{E0A5F080-BB79-4D92-9AB6-D1FD7FA4409A}" srcOrd="0" destOrd="0" parTransId="{EB9AB782-CBA7-4F90-BD7D-694E20B8010E}" sibTransId="{A294838A-34CA-43B1-9152-627951124AC1}"/>
    <dgm:cxn modelId="{8EF47050-A22C-48A1-8BD1-4C95561C4001}" type="presOf" srcId="{E0A5F080-BB79-4D92-9AB6-D1FD7FA4409A}" destId="{FC02EAE5-08A1-4862-8311-034EC40954A0}" srcOrd="0" destOrd="0" presId="urn:microsoft.com/office/officeart/2005/8/layout/orgChart1"/>
    <dgm:cxn modelId="{B39786FB-2400-46C2-B32E-B39B0079C861}" type="presOf" srcId="{90D007E3-0B76-4D80-9F55-F9EC6381B763}" destId="{EB56A4F6-D45B-4B4C-8794-EE39785B5AFE}" srcOrd="0" destOrd="0" presId="urn:microsoft.com/office/officeart/2005/8/layout/orgChart1"/>
    <dgm:cxn modelId="{9DF57C73-D145-4785-BAC7-A9BC1255F6D5}" type="presOf" srcId="{3D6C0CB7-F3F1-44D9-9487-DB40993DA2C5}" destId="{D3847DCA-84E2-446F-AC57-567697F4C1F7}" srcOrd="0" destOrd="0" presId="urn:microsoft.com/office/officeart/2005/8/layout/orgChart1"/>
    <dgm:cxn modelId="{965586D9-AFB9-4068-A3C6-6BAB79EF365C}" type="presOf" srcId="{5A5A5CF8-21FF-46C7-AED5-C7249D093334}" destId="{37D24025-D4B5-441A-B31F-CADFA9E1F9AA}" srcOrd="1" destOrd="0" presId="urn:microsoft.com/office/officeart/2005/8/layout/orgChart1"/>
    <dgm:cxn modelId="{B0B7664C-4DC6-4BA1-9FF9-19206379EC1B}" type="presOf" srcId="{0C9E5630-920C-439F-AB98-0F892D2F984C}" destId="{511D6A8B-5017-4780-A0E1-55E402406EBB}" srcOrd="1" destOrd="0" presId="urn:microsoft.com/office/officeart/2005/8/layout/orgChart1"/>
    <dgm:cxn modelId="{2FDD10D0-0F8C-4817-8509-C48BCDB50C8D}" type="presOf" srcId="{EB9AB782-CBA7-4F90-BD7D-694E20B8010E}" destId="{DD888145-1037-4D03-ABE2-B36D1E53EE0A}" srcOrd="0" destOrd="0" presId="urn:microsoft.com/office/officeart/2005/8/layout/orgChart1"/>
    <dgm:cxn modelId="{C635740D-2BC3-4AF7-8658-020E2572D74E}" srcId="{8F72756E-CAD9-459A-87C0-EC56CA70DC27}" destId="{0C9E5630-920C-439F-AB98-0F892D2F984C}" srcOrd="0" destOrd="0" parTransId="{2F71782E-3665-43A1-909F-3B6739D18585}" sibTransId="{CEB1334D-0B68-43A1-B5D7-E08BE5B2396C}"/>
    <dgm:cxn modelId="{D542BD18-398B-4096-9F24-A93F51F22868}" type="presOf" srcId="{8F72756E-CAD9-459A-87C0-EC56CA70DC27}" destId="{FF25FDA9-E01C-41A0-BE3C-E2F988D9C6D6}" srcOrd="0" destOrd="0" presId="urn:microsoft.com/office/officeart/2005/8/layout/orgChart1"/>
    <dgm:cxn modelId="{99C01C36-1C23-417B-A905-541D92B53209}" srcId="{0C9E5630-920C-439F-AB98-0F892D2F984C}" destId="{5A5A5CF8-21FF-46C7-AED5-C7249D093334}" srcOrd="0" destOrd="0" parTransId="{D43B040B-3661-49C0-9569-D25713B6A955}" sibTransId="{1040F215-FC84-4CBD-8245-B2416ED2C294}"/>
    <dgm:cxn modelId="{3B48B429-4E92-4971-863F-498096AE9F6D}" type="presOf" srcId="{5A5A5CF8-21FF-46C7-AED5-C7249D093334}" destId="{F6690F0A-B155-455D-AE59-13E2CDFC24DB}" srcOrd="0" destOrd="0" presId="urn:microsoft.com/office/officeart/2005/8/layout/orgChart1"/>
    <dgm:cxn modelId="{E1B126B5-1928-4973-8893-F190776CE413}" type="presOf" srcId="{E0A5F080-BB79-4D92-9AB6-D1FD7FA4409A}" destId="{E40A9C17-C52A-4D79-9CA5-5764FDE44075}" srcOrd="1" destOrd="0" presId="urn:microsoft.com/office/officeart/2005/8/layout/orgChart1"/>
    <dgm:cxn modelId="{D6CF2BE8-2AAD-4462-897E-34C40FA79A2C}" type="presOf" srcId="{0C9E5630-920C-439F-AB98-0F892D2F984C}" destId="{606B3FA6-C41A-4B9A-B73A-AF274791BD0C}" srcOrd="0" destOrd="0" presId="urn:microsoft.com/office/officeart/2005/8/layout/orgChart1"/>
    <dgm:cxn modelId="{88279A43-60AF-4B3B-B8E7-AAD1A4CD3645}" type="presOf" srcId="{3D6C0CB7-F3F1-44D9-9487-DB40993DA2C5}" destId="{4B8AEBF5-BF91-4F9A-BC4A-9096FAB909BB}" srcOrd="1" destOrd="0" presId="urn:microsoft.com/office/officeart/2005/8/layout/orgChart1"/>
    <dgm:cxn modelId="{9B949892-B1B9-423C-AE73-D427EFB2B34F}" type="presOf" srcId="{D43B040B-3661-49C0-9569-D25713B6A955}" destId="{DCC5BF2A-3ECE-42E7-ABB8-461977B14BE1}" srcOrd="0" destOrd="0" presId="urn:microsoft.com/office/officeart/2005/8/layout/orgChart1"/>
    <dgm:cxn modelId="{AC7272BA-E9CA-4D6D-9F58-12EBCA423DB0}" type="presOf" srcId="{90D007E3-0B76-4D80-9F55-F9EC6381B763}" destId="{78E7BCC0-D806-4D26-A235-5A9750106C09}" srcOrd="1" destOrd="0" presId="urn:microsoft.com/office/officeart/2005/8/layout/orgChart1"/>
    <dgm:cxn modelId="{503EB8C5-7CEB-4901-BDD0-6563599F9FD8}" type="presParOf" srcId="{FF25FDA9-E01C-41A0-BE3C-E2F988D9C6D6}" destId="{5F33680A-6A14-4623-BC7F-90513053D451}" srcOrd="0" destOrd="0" presId="urn:microsoft.com/office/officeart/2005/8/layout/orgChart1"/>
    <dgm:cxn modelId="{30443CBC-4534-4BEB-A4B5-A2D056552386}" type="presParOf" srcId="{5F33680A-6A14-4623-BC7F-90513053D451}" destId="{7790E132-AA83-4B85-865F-5F82EBA66B69}" srcOrd="0" destOrd="0" presId="urn:microsoft.com/office/officeart/2005/8/layout/orgChart1"/>
    <dgm:cxn modelId="{4DE24ECB-3EF4-483F-A298-D6C7B9A9FCAB}" type="presParOf" srcId="{7790E132-AA83-4B85-865F-5F82EBA66B69}" destId="{606B3FA6-C41A-4B9A-B73A-AF274791BD0C}" srcOrd="0" destOrd="0" presId="urn:microsoft.com/office/officeart/2005/8/layout/orgChart1"/>
    <dgm:cxn modelId="{8DCE223E-5792-475A-A6CF-1E8B3E8D5864}" type="presParOf" srcId="{7790E132-AA83-4B85-865F-5F82EBA66B69}" destId="{511D6A8B-5017-4780-A0E1-55E402406EBB}" srcOrd="1" destOrd="0" presId="urn:microsoft.com/office/officeart/2005/8/layout/orgChart1"/>
    <dgm:cxn modelId="{14C4B5C9-A8B0-434B-8076-F0D2A37C8A35}" type="presParOf" srcId="{5F33680A-6A14-4623-BC7F-90513053D451}" destId="{F0314A4A-FB5D-4D39-866E-DDC95690A398}" srcOrd="1" destOrd="0" presId="urn:microsoft.com/office/officeart/2005/8/layout/orgChart1"/>
    <dgm:cxn modelId="{F25215AC-4FE8-4FE5-8911-81D64F4CACE0}" type="presParOf" srcId="{F0314A4A-FB5D-4D39-866E-DDC95690A398}" destId="{DCC5BF2A-3ECE-42E7-ABB8-461977B14BE1}" srcOrd="0" destOrd="0" presId="urn:microsoft.com/office/officeart/2005/8/layout/orgChart1"/>
    <dgm:cxn modelId="{C766BDB6-9DA7-4362-89DB-73626E017F42}" type="presParOf" srcId="{F0314A4A-FB5D-4D39-866E-DDC95690A398}" destId="{1B927ACF-D98D-4F5A-81F3-EDD968C5F85A}" srcOrd="1" destOrd="0" presId="urn:microsoft.com/office/officeart/2005/8/layout/orgChart1"/>
    <dgm:cxn modelId="{739F0867-950A-4C38-A733-FB1995BC9339}" type="presParOf" srcId="{1B927ACF-D98D-4F5A-81F3-EDD968C5F85A}" destId="{B9C4E823-B23C-48D4-AF3B-85222BC71273}" srcOrd="0" destOrd="0" presId="urn:microsoft.com/office/officeart/2005/8/layout/orgChart1"/>
    <dgm:cxn modelId="{1492C522-9CBC-4C82-B4F2-B7C492BC7952}" type="presParOf" srcId="{B9C4E823-B23C-48D4-AF3B-85222BC71273}" destId="{F6690F0A-B155-455D-AE59-13E2CDFC24DB}" srcOrd="0" destOrd="0" presId="urn:microsoft.com/office/officeart/2005/8/layout/orgChart1"/>
    <dgm:cxn modelId="{047B986D-00E6-4060-9B96-A0A0EE584F69}" type="presParOf" srcId="{B9C4E823-B23C-48D4-AF3B-85222BC71273}" destId="{37D24025-D4B5-441A-B31F-CADFA9E1F9AA}" srcOrd="1" destOrd="0" presId="urn:microsoft.com/office/officeart/2005/8/layout/orgChart1"/>
    <dgm:cxn modelId="{9E5057EF-078C-4B30-9F32-E670F52BB62E}" type="presParOf" srcId="{1B927ACF-D98D-4F5A-81F3-EDD968C5F85A}" destId="{2A218DE0-DBD9-45D2-86B3-9F15E12EC0EE}" srcOrd="1" destOrd="0" presId="urn:microsoft.com/office/officeart/2005/8/layout/orgChart1"/>
    <dgm:cxn modelId="{B38E9192-D2EC-4309-A183-75CD75CB9747}" type="presParOf" srcId="{2A218DE0-DBD9-45D2-86B3-9F15E12EC0EE}" destId="{DD888145-1037-4D03-ABE2-B36D1E53EE0A}" srcOrd="0" destOrd="0" presId="urn:microsoft.com/office/officeart/2005/8/layout/orgChart1"/>
    <dgm:cxn modelId="{AF429A21-096F-4B34-AE0F-4027F235040D}" type="presParOf" srcId="{2A218DE0-DBD9-45D2-86B3-9F15E12EC0EE}" destId="{A63D023B-5A53-4E45-AA15-E480902ADFEC}" srcOrd="1" destOrd="0" presId="urn:microsoft.com/office/officeart/2005/8/layout/orgChart1"/>
    <dgm:cxn modelId="{999F86A8-3613-4896-882D-C95CA026B2AC}" type="presParOf" srcId="{A63D023B-5A53-4E45-AA15-E480902ADFEC}" destId="{9DCDDA59-257E-4B88-92FA-87FB3A22A9E0}" srcOrd="0" destOrd="0" presId="urn:microsoft.com/office/officeart/2005/8/layout/orgChart1"/>
    <dgm:cxn modelId="{B6B4D2B3-EBCD-4EBD-BC0D-DA25360E3838}" type="presParOf" srcId="{9DCDDA59-257E-4B88-92FA-87FB3A22A9E0}" destId="{FC02EAE5-08A1-4862-8311-034EC40954A0}" srcOrd="0" destOrd="0" presId="urn:microsoft.com/office/officeart/2005/8/layout/orgChart1"/>
    <dgm:cxn modelId="{E90E13F6-50E1-47B2-B59C-DE41E534CA95}" type="presParOf" srcId="{9DCDDA59-257E-4B88-92FA-87FB3A22A9E0}" destId="{E40A9C17-C52A-4D79-9CA5-5764FDE44075}" srcOrd="1" destOrd="0" presId="urn:microsoft.com/office/officeart/2005/8/layout/orgChart1"/>
    <dgm:cxn modelId="{4051FEB6-CD56-49AB-8B81-87C9B064439C}" type="presParOf" srcId="{A63D023B-5A53-4E45-AA15-E480902ADFEC}" destId="{97B93B96-1934-4FE9-9CD5-DD2FDC2D51DF}" srcOrd="1" destOrd="0" presId="urn:microsoft.com/office/officeart/2005/8/layout/orgChart1"/>
    <dgm:cxn modelId="{054DE580-F5F9-47FF-ABD0-8D7AB28C4137}" type="presParOf" srcId="{A63D023B-5A53-4E45-AA15-E480902ADFEC}" destId="{C8E18F67-5575-422E-BA0F-437F149C3BDE}" srcOrd="2" destOrd="0" presId="urn:microsoft.com/office/officeart/2005/8/layout/orgChart1"/>
    <dgm:cxn modelId="{331F2859-0C8F-4D0D-A23D-E0A09E274BC0}" type="presParOf" srcId="{1B927ACF-D98D-4F5A-81F3-EDD968C5F85A}" destId="{6AC6FCE9-17E5-4A0D-AC32-EAF8E3AB142C}" srcOrd="2" destOrd="0" presId="urn:microsoft.com/office/officeart/2005/8/layout/orgChart1"/>
    <dgm:cxn modelId="{F51A394B-3938-4A72-86D7-2C768C5CB467}" type="presParOf" srcId="{F0314A4A-FB5D-4D39-866E-DDC95690A398}" destId="{E53A3C2A-66EB-47CB-95F9-C28CB83CCD59}" srcOrd="2" destOrd="0" presId="urn:microsoft.com/office/officeart/2005/8/layout/orgChart1"/>
    <dgm:cxn modelId="{6FC93FE3-70A3-4BEF-87A3-9130201F11E8}" type="presParOf" srcId="{F0314A4A-FB5D-4D39-866E-DDC95690A398}" destId="{844C3BD8-E886-4F43-B68A-593FE1F6217D}" srcOrd="3" destOrd="0" presId="urn:microsoft.com/office/officeart/2005/8/layout/orgChart1"/>
    <dgm:cxn modelId="{1FFDE3EA-E4CF-422A-A04E-DB1D881E5002}" type="presParOf" srcId="{844C3BD8-E886-4F43-B68A-593FE1F6217D}" destId="{033774D2-0CFC-4554-A41C-7295444D24FB}" srcOrd="0" destOrd="0" presId="urn:microsoft.com/office/officeart/2005/8/layout/orgChart1"/>
    <dgm:cxn modelId="{54744A46-A5E7-4969-80B1-19B8D2213C5C}" type="presParOf" srcId="{033774D2-0CFC-4554-A41C-7295444D24FB}" destId="{EB56A4F6-D45B-4B4C-8794-EE39785B5AFE}" srcOrd="0" destOrd="0" presId="urn:microsoft.com/office/officeart/2005/8/layout/orgChart1"/>
    <dgm:cxn modelId="{90EF0A8C-2594-4F97-989A-9ACF0EFDE8EC}" type="presParOf" srcId="{033774D2-0CFC-4554-A41C-7295444D24FB}" destId="{78E7BCC0-D806-4D26-A235-5A9750106C09}" srcOrd="1" destOrd="0" presId="urn:microsoft.com/office/officeart/2005/8/layout/orgChart1"/>
    <dgm:cxn modelId="{733A4421-7747-4524-9769-CA62CC3F76B0}" type="presParOf" srcId="{844C3BD8-E886-4F43-B68A-593FE1F6217D}" destId="{F3B160CA-68F1-496A-A538-33A82532FCBA}" srcOrd="1" destOrd="0" presId="urn:microsoft.com/office/officeart/2005/8/layout/orgChart1"/>
    <dgm:cxn modelId="{F0324067-0DB0-46CC-8279-4B887BF4F9E8}" type="presParOf" srcId="{F3B160CA-68F1-496A-A538-33A82532FCBA}" destId="{BCF58555-91C7-45D0-B77E-6101BE58921B}" srcOrd="0" destOrd="0" presId="urn:microsoft.com/office/officeart/2005/8/layout/orgChart1"/>
    <dgm:cxn modelId="{8245A35E-02F8-41E8-8B44-05161E9E8E58}" type="presParOf" srcId="{F3B160CA-68F1-496A-A538-33A82532FCBA}" destId="{0E631BF0-9769-41B6-8136-8ECFCCF1EE39}" srcOrd="1" destOrd="0" presId="urn:microsoft.com/office/officeart/2005/8/layout/orgChart1"/>
    <dgm:cxn modelId="{A5AAF86E-AB4C-439E-BDBE-0F9FCEC4A56A}" type="presParOf" srcId="{0E631BF0-9769-41B6-8136-8ECFCCF1EE39}" destId="{0D901E87-9605-4563-BD81-029A105EE864}" srcOrd="0" destOrd="0" presId="urn:microsoft.com/office/officeart/2005/8/layout/orgChart1"/>
    <dgm:cxn modelId="{EF8EF31E-5780-458A-A679-119CF5E5DD7B}" type="presParOf" srcId="{0D901E87-9605-4563-BD81-029A105EE864}" destId="{D3847DCA-84E2-446F-AC57-567697F4C1F7}" srcOrd="0" destOrd="0" presId="urn:microsoft.com/office/officeart/2005/8/layout/orgChart1"/>
    <dgm:cxn modelId="{5138B550-DEE0-4124-B551-5B7C9DD3C01B}" type="presParOf" srcId="{0D901E87-9605-4563-BD81-029A105EE864}" destId="{4B8AEBF5-BF91-4F9A-BC4A-9096FAB909BB}" srcOrd="1" destOrd="0" presId="urn:microsoft.com/office/officeart/2005/8/layout/orgChart1"/>
    <dgm:cxn modelId="{1AB61758-C01A-4AC1-90B9-38D0D7643987}" type="presParOf" srcId="{0E631BF0-9769-41B6-8136-8ECFCCF1EE39}" destId="{51946D3F-617B-48C8-BD46-7A6099E92D7C}" srcOrd="1" destOrd="0" presId="urn:microsoft.com/office/officeart/2005/8/layout/orgChart1"/>
    <dgm:cxn modelId="{6C30A40C-762D-4D0A-B2E3-AAC2FED61771}" type="presParOf" srcId="{0E631BF0-9769-41B6-8136-8ECFCCF1EE39}" destId="{551EBBBB-8513-4CD6-AAE7-A19A7226BBC1}" srcOrd="2" destOrd="0" presId="urn:microsoft.com/office/officeart/2005/8/layout/orgChart1"/>
    <dgm:cxn modelId="{79457B7A-806B-4419-B33B-F7D321CBFB8A}" type="presParOf" srcId="{844C3BD8-E886-4F43-B68A-593FE1F6217D}" destId="{34068D17-2B73-43F3-A2F3-DDC195EAE417}" srcOrd="2" destOrd="0" presId="urn:microsoft.com/office/officeart/2005/8/layout/orgChart1"/>
    <dgm:cxn modelId="{5FC6AE04-F59B-45D5-83B7-895506C53CC0}" type="presParOf" srcId="{5F33680A-6A14-4623-BC7F-90513053D451}" destId="{B208073F-ACEB-4EB4-8A85-32C122E79A10}"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9CE48F14-4CAB-4C2B-AC4C-B78438C83F11}" type="presOf" srcId="{283ED090-0950-408E-9539-F89D34625942}" destId="{E8C9CFCC-2BD9-4C95-840B-6FECCB50AF01}" srcOrd="0" destOrd="0" presId="urn:microsoft.com/office/officeart/2005/8/layout/chevron1"/>
    <dgm:cxn modelId="{A0606211-269F-412C-B04C-D58ACAD14518}" type="presOf" srcId="{DBF482B7-D0A8-4E6A-976A-ED86BE07F1FE}" destId="{E8FFA70D-1EBF-4C08-BA56-699625F6BE0B}" srcOrd="0" destOrd="0" presId="urn:microsoft.com/office/officeart/2005/8/layout/chevron1"/>
    <dgm:cxn modelId="{F0C963C9-C7C2-43F4-8BB7-671A09A40FAB}" srcId="{E4473631-69A3-416E-8226-E53A77065475}" destId="{005FC1F3-FCEA-44BD-9168-2940666084D9}" srcOrd="5" destOrd="0" parTransId="{3B70559E-EAC8-4DC4-B4EC-746B61A00AF5}" sibTransId="{5E4F9354-B062-42BB-9F06-290901791E88}"/>
    <dgm:cxn modelId="{63717770-B7D8-45E6-9ED4-3201B545CB51}" type="presOf" srcId="{005FC1F3-FCEA-44BD-9168-2940666084D9}" destId="{F9D47A5F-1066-4E3C-8D83-EA8D2BEE39F2}"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F5CCE87D-B989-4D57-8D4A-367FD15E56AC}" type="presOf" srcId="{E4473631-69A3-416E-8226-E53A77065475}" destId="{F88C2C01-BB20-4DF6-B84E-89B714C53187}" srcOrd="0" destOrd="0" presId="urn:microsoft.com/office/officeart/2005/8/layout/chevron1"/>
    <dgm:cxn modelId="{0A0A93BD-3B22-47F5-A80A-99B77C84277F}" type="presOf" srcId="{4C166959-3FAC-4593-A4F8-FFC22631BB97}" destId="{EDD26D92-3BFE-40C1-AA2B-23BDD4962AE6}"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D769114D-AA85-469F-B89C-1A91E9388D0E}" type="presOf" srcId="{D323E50B-46DD-41AC-A2EE-55B9067C3455}" destId="{8D9A0BF9-FDC1-41E0-9616-2113229E6F4F}" srcOrd="0" destOrd="0" presId="urn:microsoft.com/office/officeart/2005/8/layout/chevron1"/>
    <dgm:cxn modelId="{83C40027-96E6-4D87-B6F1-DD32B252450E}" type="presOf" srcId="{73BFC8EA-B973-4E8D-A697-672521D7C805}" destId="{38AC74A2-32D7-4A29-9BAA-F1D4840A508F}"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E0457267-D00C-4BEA-9CD6-839C9E4BECE2}" type="presOf" srcId="{3E2C9E08-1064-450E-8C81-27BD7E34D564}" destId="{D19CB5B6-1382-4ED9-AEB5-1C1F5BBD140E}" srcOrd="0" destOrd="0" presId="urn:microsoft.com/office/officeart/2005/8/layout/chevron1"/>
    <dgm:cxn modelId="{C80D85BB-84CC-4222-AF87-ADE4AD6BECF6}" type="presParOf" srcId="{F88C2C01-BB20-4DF6-B84E-89B714C53187}" destId="{38AC74A2-32D7-4A29-9BAA-F1D4840A508F}" srcOrd="0" destOrd="0" presId="urn:microsoft.com/office/officeart/2005/8/layout/chevron1"/>
    <dgm:cxn modelId="{07B0CE83-A569-471F-BBA0-6C2721564123}" type="presParOf" srcId="{F88C2C01-BB20-4DF6-B84E-89B714C53187}" destId="{7CAAD6C6-5721-451C-B9FF-55B5FE6290A0}" srcOrd="1" destOrd="0" presId="urn:microsoft.com/office/officeart/2005/8/layout/chevron1"/>
    <dgm:cxn modelId="{FBCBB545-A884-441A-BEA4-6CEB6D3CE8EE}" type="presParOf" srcId="{F88C2C01-BB20-4DF6-B84E-89B714C53187}" destId="{D19CB5B6-1382-4ED9-AEB5-1C1F5BBD140E}" srcOrd="2" destOrd="0" presId="urn:microsoft.com/office/officeart/2005/8/layout/chevron1"/>
    <dgm:cxn modelId="{5237D6E5-A925-4975-9CA8-92E04CB3B259}" type="presParOf" srcId="{F88C2C01-BB20-4DF6-B84E-89B714C53187}" destId="{D4B11F56-7B4F-47FB-93FF-747C94619B6B}" srcOrd="3" destOrd="0" presId="urn:microsoft.com/office/officeart/2005/8/layout/chevron1"/>
    <dgm:cxn modelId="{3E8FF1AA-3D79-4027-B6F8-72C1E377A2F1}" type="presParOf" srcId="{F88C2C01-BB20-4DF6-B84E-89B714C53187}" destId="{8D9A0BF9-FDC1-41E0-9616-2113229E6F4F}" srcOrd="4" destOrd="0" presId="urn:microsoft.com/office/officeart/2005/8/layout/chevron1"/>
    <dgm:cxn modelId="{8C69A9C6-54C3-4A4B-80A8-8D3B7B691B71}" type="presParOf" srcId="{F88C2C01-BB20-4DF6-B84E-89B714C53187}" destId="{81327988-E80E-452E-B3E6-BBF36A2BF0EA}" srcOrd="5" destOrd="0" presId="urn:microsoft.com/office/officeart/2005/8/layout/chevron1"/>
    <dgm:cxn modelId="{10826CF1-19E0-476F-B33C-1C48268501B2}" type="presParOf" srcId="{F88C2C01-BB20-4DF6-B84E-89B714C53187}" destId="{EDD26D92-3BFE-40C1-AA2B-23BDD4962AE6}" srcOrd="6" destOrd="0" presId="urn:microsoft.com/office/officeart/2005/8/layout/chevron1"/>
    <dgm:cxn modelId="{622F07D7-C68A-4EC1-86C3-72A7B705FA59}" type="presParOf" srcId="{F88C2C01-BB20-4DF6-B84E-89B714C53187}" destId="{D5D109E1-1AC9-4C02-9C18-962663DA7B7C}" srcOrd="7" destOrd="0" presId="urn:microsoft.com/office/officeart/2005/8/layout/chevron1"/>
    <dgm:cxn modelId="{EBC4A88E-32A0-4323-BDDA-6464B8F1AAF7}" type="presParOf" srcId="{F88C2C01-BB20-4DF6-B84E-89B714C53187}" destId="{E8C9CFCC-2BD9-4C95-840B-6FECCB50AF01}" srcOrd="8" destOrd="0" presId="urn:microsoft.com/office/officeart/2005/8/layout/chevron1"/>
    <dgm:cxn modelId="{5DB9F78B-959C-4ECC-A2A0-00E16B6FA9FB}" type="presParOf" srcId="{F88C2C01-BB20-4DF6-B84E-89B714C53187}" destId="{64086F6D-E940-41A7-BD51-F7FAB88C420A}" srcOrd="9" destOrd="0" presId="urn:microsoft.com/office/officeart/2005/8/layout/chevron1"/>
    <dgm:cxn modelId="{739EF674-0655-45FD-A24B-FACB17D6B036}" type="presParOf" srcId="{F88C2C01-BB20-4DF6-B84E-89B714C53187}" destId="{F9D47A5F-1066-4E3C-8D83-EA8D2BEE39F2}" srcOrd="10" destOrd="0" presId="urn:microsoft.com/office/officeart/2005/8/layout/chevron1"/>
    <dgm:cxn modelId="{768F1286-3872-4017-8198-C29E8F082999}" type="presParOf" srcId="{F88C2C01-BB20-4DF6-B84E-89B714C53187}" destId="{04F31545-8F48-4E02-87AF-ED458D5A9D40}" srcOrd="11" destOrd="0" presId="urn:microsoft.com/office/officeart/2005/8/layout/chevron1"/>
    <dgm:cxn modelId="{2CF76484-BF58-44D3-8DFF-AF43F202E2D5}"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6" minVer="http://schemas.openxmlformats.org/drawingml/2006/diagram"/>
    </a:ext>
    <a:ext uri="{C62137D5-CB1D-491B-B009-E17868A290BF}">
      <dgm14:recolorImg xmlns:dgm14="http://schemas.microsoft.com/office/drawing/2010/diagram" val="1"/>
    </a:ext>
  </dgm:extLst>
</dgm:dataModel>
</file>

<file path=ppt/diagrams/data52.xml><?xml version="1.0" encoding="utf-8"?>
<dgm:dataModel xmlns:dgm="http://schemas.openxmlformats.org/drawingml/2006/diagram" xmlns:a="http://schemas.openxmlformats.org/drawingml/2006/main">
  <dgm:ptLst>
    <dgm:pt modelId="{8F72756E-CAD9-459A-87C0-EC56CA70DC27}" type="doc">
      <dgm:prSet loTypeId="urn:microsoft.com/office/officeart/2005/8/layout/hierarchy4" loCatId="hierarchy" qsTypeId="urn:microsoft.com/office/officeart/2005/8/quickstyle/simple5" qsCatId="simple" csTypeId="urn:microsoft.com/office/officeart/2005/8/colors/accent1_2" csCatId="accent1" phldr="1"/>
      <dgm:spPr/>
      <dgm:t>
        <a:bodyPr/>
        <a:lstStyle/>
        <a:p>
          <a:pPr rtl="1"/>
          <a:endParaRPr lang="fa-IR"/>
        </a:p>
      </dgm:t>
    </dgm:pt>
    <dgm:pt modelId="{0C9E5630-920C-439F-AB98-0F892D2F984C}">
      <dgm:prSet phldrT="[Text]"/>
      <dgm:spPr/>
      <dgm:t>
        <a:bodyPr/>
        <a:lstStyle/>
        <a:p>
          <a:pPr rtl="1"/>
          <a:r>
            <a:rPr lang="fa-IR" dirty="0" smtClean="0">
              <a:cs typeface="B Homa" panose="00000400000000000000" pitchFamily="2" charset="-78"/>
            </a:rPr>
            <a:t>سطوح مدیریت شهری در ایران</a:t>
          </a:r>
          <a:endParaRPr lang="fa-IR" dirty="0">
            <a:cs typeface="B Homa" panose="00000400000000000000" pitchFamily="2" charset="-78"/>
          </a:endParaRPr>
        </a:p>
      </dgm:t>
    </dgm:pt>
    <dgm:pt modelId="{2F71782E-3665-43A1-909F-3B6739D18585}" type="parTrans" cxnId="{C635740D-2BC3-4AF7-8658-020E2572D74E}">
      <dgm:prSet/>
      <dgm:spPr/>
      <dgm:t>
        <a:bodyPr/>
        <a:lstStyle/>
        <a:p>
          <a:pPr rtl="1"/>
          <a:endParaRPr lang="fa-IR"/>
        </a:p>
      </dgm:t>
    </dgm:pt>
    <dgm:pt modelId="{CEB1334D-0B68-43A1-B5D7-E08BE5B2396C}" type="sibTrans" cxnId="{C635740D-2BC3-4AF7-8658-020E2572D74E}">
      <dgm:prSet/>
      <dgm:spPr/>
      <dgm:t>
        <a:bodyPr/>
        <a:lstStyle/>
        <a:p>
          <a:pPr rtl="1"/>
          <a:endParaRPr lang="fa-IR"/>
        </a:p>
      </dgm:t>
    </dgm:pt>
    <dgm:pt modelId="{90D007E3-0B76-4D80-9F55-F9EC6381B763}">
      <dgm:prSet phldrT="[Text]"/>
      <dgm:spPr/>
      <dgm:t>
        <a:bodyPr/>
        <a:lstStyle/>
        <a:p>
          <a:pPr rtl="1"/>
          <a:r>
            <a:rPr lang="fa-IR" dirty="0" smtClean="0">
              <a:cs typeface="B Homa" panose="00000400000000000000" pitchFamily="2" charset="-78"/>
            </a:rPr>
            <a:t>سطح محلی</a:t>
          </a:r>
          <a:endParaRPr lang="fa-IR" dirty="0">
            <a:cs typeface="B Homa" panose="00000400000000000000" pitchFamily="2" charset="-78"/>
          </a:endParaRPr>
        </a:p>
      </dgm:t>
    </dgm:pt>
    <dgm:pt modelId="{708CC0F5-7EDF-4584-A247-860350E98480}" type="parTrans" cxnId="{A301ACC0-1DF1-4745-9C87-F530E7C65C58}">
      <dgm:prSet/>
      <dgm:spPr/>
      <dgm:t>
        <a:bodyPr/>
        <a:lstStyle/>
        <a:p>
          <a:pPr rtl="1"/>
          <a:endParaRPr lang="fa-IR"/>
        </a:p>
      </dgm:t>
    </dgm:pt>
    <dgm:pt modelId="{0938C2D3-9F9C-483B-B352-2DBB716DF5FE}" type="sibTrans" cxnId="{A301ACC0-1DF1-4745-9C87-F530E7C65C58}">
      <dgm:prSet/>
      <dgm:spPr/>
      <dgm:t>
        <a:bodyPr/>
        <a:lstStyle/>
        <a:p>
          <a:pPr rtl="1"/>
          <a:endParaRPr lang="fa-IR"/>
        </a:p>
      </dgm:t>
    </dgm:pt>
    <dgm:pt modelId="{9C0FD80E-E8B8-4D16-86E6-40D44B210320}">
      <dgm:prSet phldrT="[Text]" custT="1"/>
      <dgm:spPr/>
      <dgm:t>
        <a:bodyPr/>
        <a:lstStyle/>
        <a:p>
          <a:pPr rtl="1"/>
          <a:r>
            <a:rPr lang="fa-IR" sz="2000" dirty="0" smtClean="0">
              <a:cs typeface="B Homa" panose="00000400000000000000" pitchFamily="2" charset="-78"/>
            </a:rPr>
            <a:t>سطح </a:t>
          </a:r>
          <a:r>
            <a:rPr lang="fa-IR" sz="2000" dirty="0" smtClean="0">
              <a:cs typeface="B Homa" panose="00000400000000000000" pitchFamily="2" charset="-78"/>
            </a:rPr>
            <a:t>منطقه ای</a:t>
          </a:r>
          <a:endParaRPr lang="fa-IR" sz="2000" dirty="0">
            <a:cs typeface="B Homa" panose="00000400000000000000" pitchFamily="2" charset="-78"/>
          </a:endParaRPr>
        </a:p>
      </dgm:t>
    </dgm:pt>
    <dgm:pt modelId="{4A3033EA-752B-45B7-8907-80816188BF01}" type="parTrans" cxnId="{0032A059-32AB-49D3-97C1-C9BA88D66DF7}">
      <dgm:prSet/>
      <dgm:spPr/>
      <dgm:t>
        <a:bodyPr/>
        <a:lstStyle/>
        <a:p>
          <a:pPr rtl="1"/>
          <a:endParaRPr lang="fa-IR"/>
        </a:p>
      </dgm:t>
    </dgm:pt>
    <dgm:pt modelId="{42C8BC7D-8DAD-4098-B65E-AE837AC9C19F}" type="sibTrans" cxnId="{0032A059-32AB-49D3-97C1-C9BA88D66DF7}">
      <dgm:prSet/>
      <dgm:spPr/>
      <dgm:t>
        <a:bodyPr/>
        <a:lstStyle/>
        <a:p>
          <a:pPr rtl="1"/>
          <a:endParaRPr lang="fa-IR"/>
        </a:p>
      </dgm:t>
    </dgm:pt>
    <dgm:pt modelId="{97B4238E-AE5D-49CD-A5CC-CF4D2FC97479}">
      <dgm:prSet/>
      <dgm:spPr/>
      <dgm:t>
        <a:bodyPr/>
        <a:lstStyle/>
        <a:p>
          <a:pPr rtl="1"/>
          <a:r>
            <a:rPr lang="fa-IR" dirty="0" smtClean="0">
              <a:cs typeface="B Homa" panose="00000400000000000000" pitchFamily="2" charset="-78"/>
            </a:rPr>
            <a:t>سطح کلان</a:t>
          </a:r>
          <a:endParaRPr lang="fa-IR" dirty="0">
            <a:cs typeface="B Homa" panose="00000400000000000000" pitchFamily="2" charset="-78"/>
          </a:endParaRPr>
        </a:p>
      </dgm:t>
    </dgm:pt>
    <dgm:pt modelId="{4639D951-BF1D-442A-BF06-98E6BB5E611C}" type="parTrans" cxnId="{5056194F-3D1A-4D06-9DBE-C82EC6A0DF6E}">
      <dgm:prSet/>
      <dgm:spPr/>
      <dgm:t>
        <a:bodyPr/>
        <a:lstStyle/>
        <a:p>
          <a:pPr rtl="1"/>
          <a:endParaRPr lang="fa-IR"/>
        </a:p>
      </dgm:t>
    </dgm:pt>
    <dgm:pt modelId="{30D2F07D-8964-4C94-8BA3-7F6935841838}" type="sibTrans" cxnId="{5056194F-3D1A-4D06-9DBE-C82EC6A0DF6E}">
      <dgm:prSet/>
      <dgm:spPr/>
      <dgm:t>
        <a:bodyPr/>
        <a:lstStyle/>
        <a:p>
          <a:pPr rtl="1"/>
          <a:endParaRPr lang="fa-IR"/>
        </a:p>
      </dgm:t>
    </dgm:pt>
    <dgm:pt modelId="{070A019D-D441-446F-AA73-6E8F34CC44A5}">
      <dgm:prSet/>
      <dgm:spPr/>
      <dgm:t>
        <a:bodyPr/>
        <a:lstStyle/>
        <a:p>
          <a:pPr algn="ctr" rtl="1"/>
          <a:r>
            <a:rPr lang="fa-IR" dirty="0" smtClean="0">
              <a:cs typeface="B Homa" panose="00000400000000000000" pitchFamily="2" charset="-78"/>
            </a:rPr>
            <a:t>سازمان های موجود، شعبه های استانی سازمانهای کشوری محسوب می شوند.</a:t>
          </a:r>
        </a:p>
        <a:p>
          <a:pPr algn="r" rtl="1"/>
          <a:r>
            <a:rPr lang="fa-IR" dirty="0" smtClean="0">
              <a:cs typeface="B Homa" panose="00000400000000000000" pitchFamily="2" charset="-78"/>
            </a:rPr>
            <a:t>استانداری</a:t>
          </a:r>
        </a:p>
        <a:p>
          <a:pPr algn="ctr" rtl="1"/>
          <a:endParaRPr lang="fa-IR" dirty="0" smtClean="0">
            <a:cs typeface="B Homa" panose="00000400000000000000" pitchFamily="2" charset="-78"/>
          </a:endParaRPr>
        </a:p>
      </dgm:t>
    </dgm:pt>
    <dgm:pt modelId="{14F3A687-7071-4E7A-8684-06A185BD7517}" type="parTrans" cxnId="{2D5FC5F5-1549-4EF9-B0DF-A248C13BAEDA}">
      <dgm:prSet/>
      <dgm:spPr/>
      <dgm:t>
        <a:bodyPr/>
        <a:lstStyle/>
        <a:p>
          <a:pPr rtl="1"/>
          <a:endParaRPr lang="fa-IR"/>
        </a:p>
      </dgm:t>
    </dgm:pt>
    <dgm:pt modelId="{5DB6FBFB-7089-4E76-9C60-B4E535805E32}" type="sibTrans" cxnId="{2D5FC5F5-1549-4EF9-B0DF-A248C13BAEDA}">
      <dgm:prSet/>
      <dgm:spPr/>
      <dgm:t>
        <a:bodyPr/>
        <a:lstStyle/>
        <a:p>
          <a:pPr rtl="1"/>
          <a:endParaRPr lang="fa-IR"/>
        </a:p>
      </dgm:t>
    </dgm:pt>
    <dgm:pt modelId="{BB9EDB39-F46F-4D2B-84AA-76E5AACB9517}">
      <dgm:prSet custT="1"/>
      <dgm:spPr/>
      <dgm:t>
        <a:bodyPr/>
        <a:lstStyle/>
        <a:p>
          <a:pPr algn="ctr" rtl="1"/>
          <a:r>
            <a:rPr lang="fa-IR" sz="900" dirty="0" smtClean="0">
              <a:cs typeface="B Homa" panose="00000400000000000000" pitchFamily="2" charset="-78"/>
            </a:rPr>
            <a:t>دستگاه ها و سازمانهایی که حیطه اختیار آنها کل کشور است؛</a:t>
          </a:r>
        </a:p>
        <a:p>
          <a:pPr algn="r" rtl="1"/>
          <a:r>
            <a:rPr lang="fa-IR" sz="900" dirty="0" smtClean="0">
              <a:cs typeface="B Homa" panose="00000400000000000000" pitchFamily="2" charset="-78"/>
            </a:rPr>
            <a:t>وزارت کشور</a:t>
          </a:r>
        </a:p>
        <a:p>
          <a:pPr algn="r" rtl="1"/>
          <a:r>
            <a:rPr lang="fa-IR" sz="900" dirty="0" smtClean="0">
              <a:cs typeface="B Homa" panose="00000400000000000000" pitchFamily="2" charset="-78"/>
            </a:rPr>
            <a:t>وزارت مسکن و شهرسازی</a:t>
          </a:r>
        </a:p>
        <a:p>
          <a:pPr algn="r" rtl="1"/>
          <a:r>
            <a:rPr lang="fa-IR" sz="900" dirty="0" smtClean="0">
              <a:cs typeface="B Homa" panose="00000400000000000000" pitchFamily="2" charset="-78"/>
            </a:rPr>
            <a:t>شورای عالی شهرسازی معماری</a:t>
          </a:r>
        </a:p>
        <a:p>
          <a:pPr algn="ctr" rtl="1"/>
          <a:endParaRPr lang="fa-IR" sz="900" dirty="0">
            <a:cs typeface="B Homa" panose="00000400000000000000" pitchFamily="2" charset="-78"/>
          </a:endParaRPr>
        </a:p>
      </dgm:t>
    </dgm:pt>
    <dgm:pt modelId="{79F0FBE2-FE5A-4BAD-9708-05F121BED4D5}" type="parTrans" cxnId="{7B3A9C0F-D939-45A4-BD36-7BC7BEB932DC}">
      <dgm:prSet/>
      <dgm:spPr/>
      <dgm:t>
        <a:bodyPr/>
        <a:lstStyle/>
        <a:p>
          <a:pPr rtl="1"/>
          <a:endParaRPr lang="fa-IR"/>
        </a:p>
      </dgm:t>
    </dgm:pt>
    <dgm:pt modelId="{0A818226-254C-4DF5-89FF-5EBD190369FE}" type="sibTrans" cxnId="{7B3A9C0F-D939-45A4-BD36-7BC7BEB932DC}">
      <dgm:prSet/>
      <dgm:spPr/>
      <dgm:t>
        <a:bodyPr/>
        <a:lstStyle/>
        <a:p>
          <a:pPr rtl="1"/>
          <a:endParaRPr lang="fa-IR"/>
        </a:p>
      </dgm:t>
    </dgm:pt>
    <dgm:pt modelId="{3D6C0CB7-F3F1-44D9-9487-DB40993DA2C5}">
      <dgm:prSet custT="1"/>
      <dgm:spPr/>
      <dgm:t>
        <a:bodyPr/>
        <a:lstStyle/>
        <a:p>
          <a:pPr rtl="1"/>
          <a:r>
            <a:rPr lang="fa-IR" sz="1050" dirty="0" smtClean="0">
              <a:cs typeface="B Homa" panose="00000400000000000000" pitchFamily="2" charset="-78"/>
            </a:rPr>
            <a:t>شهرداری</a:t>
          </a:r>
        </a:p>
        <a:p>
          <a:pPr rtl="1"/>
          <a:r>
            <a:rPr lang="fa-IR" sz="1050" dirty="0" smtClean="0">
              <a:cs typeface="B Homa" panose="00000400000000000000" pitchFamily="2" charset="-78"/>
            </a:rPr>
            <a:t>شورای شهر</a:t>
          </a:r>
        </a:p>
        <a:p>
          <a:pPr rtl="1"/>
          <a:r>
            <a:rPr lang="fa-IR" sz="1050" dirty="0" smtClean="0">
              <a:cs typeface="B Homa" panose="00000400000000000000" pitchFamily="2" charset="-78"/>
            </a:rPr>
            <a:t>فرمانداری</a:t>
          </a:r>
        </a:p>
        <a:p>
          <a:pPr rtl="1"/>
          <a:r>
            <a:rPr lang="fa-IR" sz="1050" dirty="0" smtClean="0">
              <a:cs typeface="B Homa" panose="00000400000000000000" pitchFamily="2" charset="-78"/>
            </a:rPr>
            <a:t>شورای تامین شهرستان</a:t>
          </a:r>
        </a:p>
        <a:p>
          <a:pPr rtl="1"/>
          <a:r>
            <a:rPr lang="fa-IR" sz="1050" dirty="0" smtClean="0">
              <a:cs typeface="B Homa" panose="00000400000000000000" pitchFamily="2" charset="-78"/>
            </a:rPr>
            <a:t> </a:t>
          </a:r>
          <a:endParaRPr lang="fa-IR" sz="1050" dirty="0">
            <a:cs typeface="B Homa" panose="00000400000000000000" pitchFamily="2" charset="-78"/>
          </a:endParaRPr>
        </a:p>
      </dgm:t>
    </dgm:pt>
    <dgm:pt modelId="{512AE131-E018-46E2-A57A-FC0764A99206}" type="parTrans" cxnId="{E3CF7237-1DCB-4D8F-9463-4E6002749A0A}">
      <dgm:prSet/>
      <dgm:spPr/>
      <dgm:t>
        <a:bodyPr/>
        <a:lstStyle/>
        <a:p>
          <a:pPr rtl="1"/>
          <a:endParaRPr lang="fa-IR"/>
        </a:p>
      </dgm:t>
    </dgm:pt>
    <dgm:pt modelId="{2CDAF45D-2ED1-44B4-B4F8-D54A58C37EAB}" type="sibTrans" cxnId="{E3CF7237-1DCB-4D8F-9463-4E6002749A0A}">
      <dgm:prSet/>
      <dgm:spPr/>
      <dgm:t>
        <a:bodyPr/>
        <a:lstStyle/>
        <a:p>
          <a:pPr rtl="1"/>
          <a:endParaRPr lang="fa-IR"/>
        </a:p>
      </dgm:t>
    </dgm:pt>
    <dgm:pt modelId="{F200E109-7DE3-4E0F-84BA-CB7E56C821D6}" type="pres">
      <dgm:prSet presAssocID="{8F72756E-CAD9-459A-87C0-EC56CA70DC27}" presName="Name0" presStyleCnt="0">
        <dgm:presLayoutVars>
          <dgm:chPref val="1"/>
          <dgm:dir/>
          <dgm:animOne val="branch"/>
          <dgm:animLvl val="lvl"/>
          <dgm:resizeHandles/>
        </dgm:presLayoutVars>
      </dgm:prSet>
      <dgm:spPr/>
      <dgm:t>
        <a:bodyPr/>
        <a:lstStyle/>
        <a:p>
          <a:pPr rtl="1"/>
          <a:endParaRPr lang="fa-IR"/>
        </a:p>
      </dgm:t>
    </dgm:pt>
    <dgm:pt modelId="{E8C317D5-FCE6-4499-AF46-2E71F9C0A983}" type="pres">
      <dgm:prSet presAssocID="{0C9E5630-920C-439F-AB98-0F892D2F984C}" presName="vertOne" presStyleCnt="0"/>
      <dgm:spPr/>
    </dgm:pt>
    <dgm:pt modelId="{7D9B0EA4-96A3-46D1-9522-9EB84294F9E3}" type="pres">
      <dgm:prSet presAssocID="{0C9E5630-920C-439F-AB98-0F892D2F984C}" presName="txOne" presStyleLbl="node0" presStyleIdx="0" presStyleCnt="1">
        <dgm:presLayoutVars>
          <dgm:chPref val="3"/>
        </dgm:presLayoutVars>
      </dgm:prSet>
      <dgm:spPr/>
      <dgm:t>
        <a:bodyPr/>
        <a:lstStyle/>
        <a:p>
          <a:pPr rtl="1"/>
          <a:endParaRPr lang="fa-IR"/>
        </a:p>
      </dgm:t>
    </dgm:pt>
    <dgm:pt modelId="{A88A5B90-C8AC-4AC9-823B-7D16CD7CDEC3}" type="pres">
      <dgm:prSet presAssocID="{0C9E5630-920C-439F-AB98-0F892D2F984C}" presName="parTransOne" presStyleCnt="0"/>
      <dgm:spPr/>
    </dgm:pt>
    <dgm:pt modelId="{B1F2C8D3-A405-458F-8B33-01BAF8401303}" type="pres">
      <dgm:prSet presAssocID="{0C9E5630-920C-439F-AB98-0F892D2F984C}" presName="horzOne" presStyleCnt="0"/>
      <dgm:spPr/>
    </dgm:pt>
    <dgm:pt modelId="{4F623EE7-B4AF-4146-903D-95902086A2B3}" type="pres">
      <dgm:prSet presAssocID="{90D007E3-0B76-4D80-9F55-F9EC6381B763}" presName="vertTwo" presStyleCnt="0"/>
      <dgm:spPr/>
    </dgm:pt>
    <dgm:pt modelId="{681A94B3-4601-4A74-96FB-86A73358FC52}" type="pres">
      <dgm:prSet presAssocID="{90D007E3-0B76-4D80-9F55-F9EC6381B763}" presName="txTwo" presStyleLbl="node2" presStyleIdx="0" presStyleCnt="3" custScaleY="72259">
        <dgm:presLayoutVars>
          <dgm:chPref val="3"/>
        </dgm:presLayoutVars>
      </dgm:prSet>
      <dgm:spPr/>
      <dgm:t>
        <a:bodyPr/>
        <a:lstStyle/>
        <a:p>
          <a:pPr rtl="1"/>
          <a:endParaRPr lang="fa-IR"/>
        </a:p>
      </dgm:t>
    </dgm:pt>
    <dgm:pt modelId="{1A4FDBCC-85DA-44F1-891C-ED1C2FAD646A}" type="pres">
      <dgm:prSet presAssocID="{90D007E3-0B76-4D80-9F55-F9EC6381B763}" presName="parTransTwo" presStyleCnt="0"/>
      <dgm:spPr/>
    </dgm:pt>
    <dgm:pt modelId="{3BC8C319-44B5-49C2-8C4E-7D8BCD2A2094}" type="pres">
      <dgm:prSet presAssocID="{90D007E3-0B76-4D80-9F55-F9EC6381B763}" presName="horzTwo" presStyleCnt="0"/>
      <dgm:spPr/>
    </dgm:pt>
    <dgm:pt modelId="{42172C54-21D2-445E-8CBE-B2FDE12B8047}" type="pres">
      <dgm:prSet presAssocID="{3D6C0CB7-F3F1-44D9-9487-DB40993DA2C5}" presName="vertThree" presStyleCnt="0"/>
      <dgm:spPr/>
    </dgm:pt>
    <dgm:pt modelId="{C687E68A-1090-46E6-9814-C38AECBDDA5D}" type="pres">
      <dgm:prSet presAssocID="{3D6C0CB7-F3F1-44D9-9487-DB40993DA2C5}" presName="txThree" presStyleLbl="node3" presStyleIdx="0" presStyleCnt="3" custScaleY="138427">
        <dgm:presLayoutVars>
          <dgm:chPref val="3"/>
        </dgm:presLayoutVars>
      </dgm:prSet>
      <dgm:spPr/>
      <dgm:t>
        <a:bodyPr/>
        <a:lstStyle/>
        <a:p>
          <a:pPr rtl="1"/>
          <a:endParaRPr lang="fa-IR"/>
        </a:p>
      </dgm:t>
    </dgm:pt>
    <dgm:pt modelId="{D64372EA-BDDD-403C-8671-0C32B7F8F7F1}" type="pres">
      <dgm:prSet presAssocID="{3D6C0CB7-F3F1-44D9-9487-DB40993DA2C5}" presName="horzThree" presStyleCnt="0"/>
      <dgm:spPr/>
    </dgm:pt>
    <dgm:pt modelId="{B2420925-99F4-43F0-AE27-C1224CC1ADAB}" type="pres">
      <dgm:prSet presAssocID="{0938C2D3-9F9C-483B-B352-2DBB716DF5FE}" presName="sibSpaceTwo" presStyleCnt="0"/>
      <dgm:spPr/>
    </dgm:pt>
    <dgm:pt modelId="{E052F1DE-3F80-44A5-865E-A22C421CA43B}" type="pres">
      <dgm:prSet presAssocID="{9C0FD80E-E8B8-4D16-86E6-40D44B210320}" presName="vertTwo" presStyleCnt="0"/>
      <dgm:spPr/>
    </dgm:pt>
    <dgm:pt modelId="{21E03977-9BA9-45A1-A8BF-D02F67962E94}" type="pres">
      <dgm:prSet presAssocID="{9C0FD80E-E8B8-4D16-86E6-40D44B210320}" presName="txTwo" presStyleLbl="node2" presStyleIdx="1" presStyleCnt="3" custScaleY="72129">
        <dgm:presLayoutVars>
          <dgm:chPref val="3"/>
        </dgm:presLayoutVars>
      </dgm:prSet>
      <dgm:spPr/>
      <dgm:t>
        <a:bodyPr/>
        <a:lstStyle/>
        <a:p>
          <a:pPr rtl="1"/>
          <a:endParaRPr lang="fa-IR"/>
        </a:p>
      </dgm:t>
    </dgm:pt>
    <dgm:pt modelId="{F2F17240-DF44-4D3F-ABD2-674317400CB5}" type="pres">
      <dgm:prSet presAssocID="{9C0FD80E-E8B8-4D16-86E6-40D44B210320}" presName="parTransTwo" presStyleCnt="0"/>
      <dgm:spPr/>
    </dgm:pt>
    <dgm:pt modelId="{B550BC81-38DF-4044-9837-20850F875272}" type="pres">
      <dgm:prSet presAssocID="{9C0FD80E-E8B8-4D16-86E6-40D44B210320}" presName="horzTwo" presStyleCnt="0"/>
      <dgm:spPr/>
    </dgm:pt>
    <dgm:pt modelId="{69FF2F71-644F-4665-AF79-CC6F458C935C}" type="pres">
      <dgm:prSet presAssocID="{070A019D-D441-446F-AA73-6E8F34CC44A5}" presName="vertThree" presStyleCnt="0"/>
      <dgm:spPr/>
    </dgm:pt>
    <dgm:pt modelId="{DA2D6825-40B0-4A48-BC41-E0DD4455CC3B}" type="pres">
      <dgm:prSet presAssocID="{070A019D-D441-446F-AA73-6E8F34CC44A5}" presName="txThree" presStyleLbl="node3" presStyleIdx="1" presStyleCnt="3" custScaleY="138975">
        <dgm:presLayoutVars>
          <dgm:chPref val="3"/>
        </dgm:presLayoutVars>
      </dgm:prSet>
      <dgm:spPr/>
      <dgm:t>
        <a:bodyPr/>
        <a:lstStyle/>
        <a:p>
          <a:pPr rtl="1"/>
          <a:endParaRPr lang="fa-IR"/>
        </a:p>
      </dgm:t>
    </dgm:pt>
    <dgm:pt modelId="{2084E96A-1EF0-45FB-9291-3C26AAD3727C}" type="pres">
      <dgm:prSet presAssocID="{070A019D-D441-446F-AA73-6E8F34CC44A5}" presName="horzThree" presStyleCnt="0"/>
      <dgm:spPr/>
    </dgm:pt>
    <dgm:pt modelId="{852C1334-3835-4B2C-A013-F6ED764E8BBC}" type="pres">
      <dgm:prSet presAssocID="{42C8BC7D-8DAD-4098-B65E-AE837AC9C19F}" presName="sibSpaceTwo" presStyleCnt="0"/>
      <dgm:spPr/>
    </dgm:pt>
    <dgm:pt modelId="{57F7F69F-1C62-4540-9B24-B02DF9C295E7}" type="pres">
      <dgm:prSet presAssocID="{97B4238E-AE5D-49CD-A5CC-CF4D2FC97479}" presName="vertTwo" presStyleCnt="0"/>
      <dgm:spPr/>
    </dgm:pt>
    <dgm:pt modelId="{01409B1F-D1E7-4411-9D70-01DFD6A5C499}" type="pres">
      <dgm:prSet presAssocID="{97B4238E-AE5D-49CD-A5CC-CF4D2FC97479}" presName="txTwo" presStyleLbl="node2" presStyleIdx="2" presStyleCnt="3" custScaleY="68297">
        <dgm:presLayoutVars>
          <dgm:chPref val="3"/>
        </dgm:presLayoutVars>
      </dgm:prSet>
      <dgm:spPr/>
      <dgm:t>
        <a:bodyPr/>
        <a:lstStyle/>
        <a:p>
          <a:pPr rtl="1"/>
          <a:endParaRPr lang="fa-IR"/>
        </a:p>
      </dgm:t>
    </dgm:pt>
    <dgm:pt modelId="{9124752A-42F4-4761-99AE-73F928AA70DF}" type="pres">
      <dgm:prSet presAssocID="{97B4238E-AE5D-49CD-A5CC-CF4D2FC97479}" presName="parTransTwo" presStyleCnt="0"/>
      <dgm:spPr/>
    </dgm:pt>
    <dgm:pt modelId="{E0CCD83F-C682-4930-82BA-799A3786F356}" type="pres">
      <dgm:prSet presAssocID="{97B4238E-AE5D-49CD-A5CC-CF4D2FC97479}" presName="horzTwo" presStyleCnt="0"/>
      <dgm:spPr/>
    </dgm:pt>
    <dgm:pt modelId="{9690F493-791C-4976-88C2-A18FE73E3470}" type="pres">
      <dgm:prSet presAssocID="{BB9EDB39-F46F-4D2B-84AA-76E5AACB9517}" presName="vertThree" presStyleCnt="0"/>
      <dgm:spPr/>
    </dgm:pt>
    <dgm:pt modelId="{71035815-3D47-4BEB-9837-2357D2E1A64C}" type="pres">
      <dgm:prSet presAssocID="{BB9EDB39-F46F-4D2B-84AA-76E5AACB9517}" presName="txThree" presStyleLbl="node3" presStyleIdx="2" presStyleCnt="3" custScaleY="144362">
        <dgm:presLayoutVars>
          <dgm:chPref val="3"/>
        </dgm:presLayoutVars>
      </dgm:prSet>
      <dgm:spPr/>
      <dgm:t>
        <a:bodyPr/>
        <a:lstStyle/>
        <a:p>
          <a:pPr rtl="1"/>
          <a:endParaRPr lang="fa-IR"/>
        </a:p>
      </dgm:t>
    </dgm:pt>
    <dgm:pt modelId="{AFE2121E-9BDB-4CE4-BB2C-E3D57E22E0D4}" type="pres">
      <dgm:prSet presAssocID="{BB9EDB39-F46F-4D2B-84AA-76E5AACB9517}" presName="horzThree" presStyleCnt="0"/>
      <dgm:spPr/>
    </dgm:pt>
  </dgm:ptLst>
  <dgm:cxnLst>
    <dgm:cxn modelId="{E3CF7237-1DCB-4D8F-9463-4E6002749A0A}" srcId="{90D007E3-0B76-4D80-9F55-F9EC6381B763}" destId="{3D6C0CB7-F3F1-44D9-9487-DB40993DA2C5}" srcOrd="0" destOrd="0" parTransId="{512AE131-E018-46E2-A57A-FC0764A99206}" sibTransId="{2CDAF45D-2ED1-44B4-B4F8-D54A58C37EAB}"/>
    <dgm:cxn modelId="{A301ACC0-1DF1-4745-9C87-F530E7C65C58}" srcId="{0C9E5630-920C-439F-AB98-0F892D2F984C}" destId="{90D007E3-0B76-4D80-9F55-F9EC6381B763}" srcOrd="0" destOrd="0" parTransId="{708CC0F5-7EDF-4584-A247-860350E98480}" sibTransId="{0938C2D3-9F9C-483B-B352-2DBB716DF5FE}"/>
    <dgm:cxn modelId="{B1DB73B9-6B91-41C6-870A-BE630BE7D56E}" type="presOf" srcId="{BB9EDB39-F46F-4D2B-84AA-76E5AACB9517}" destId="{71035815-3D47-4BEB-9837-2357D2E1A64C}" srcOrd="0" destOrd="0" presId="urn:microsoft.com/office/officeart/2005/8/layout/hierarchy4"/>
    <dgm:cxn modelId="{5056194F-3D1A-4D06-9DBE-C82EC6A0DF6E}" srcId="{0C9E5630-920C-439F-AB98-0F892D2F984C}" destId="{97B4238E-AE5D-49CD-A5CC-CF4D2FC97479}" srcOrd="2" destOrd="0" parTransId="{4639D951-BF1D-442A-BF06-98E6BB5E611C}" sibTransId="{30D2F07D-8964-4C94-8BA3-7F6935841838}"/>
    <dgm:cxn modelId="{0032A059-32AB-49D3-97C1-C9BA88D66DF7}" srcId="{0C9E5630-920C-439F-AB98-0F892D2F984C}" destId="{9C0FD80E-E8B8-4D16-86E6-40D44B210320}" srcOrd="1" destOrd="0" parTransId="{4A3033EA-752B-45B7-8907-80816188BF01}" sibTransId="{42C8BC7D-8DAD-4098-B65E-AE837AC9C19F}"/>
    <dgm:cxn modelId="{DCFA01F3-6BFE-4C11-A6CD-0395F6A64C77}" type="presOf" srcId="{8F72756E-CAD9-459A-87C0-EC56CA70DC27}" destId="{F200E109-7DE3-4E0F-84BA-CB7E56C821D6}" srcOrd="0" destOrd="0" presId="urn:microsoft.com/office/officeart/2005/8/layout/hierarchy4"/>
    <dgm:cxn modelId="{E9E86592-28F7-4253-B051-01B35F0E5792}" type="presOf" srcId="{97B4238E-AE5D-49CD-A5CC-CF4D2FC97479}" destId="{01409B1F-D1E7-4411-9D70-01DFD6A5C499}" srcOrd="0" destOrd="0" presId="urn:microsoft.com/office/officeart/2005/8/layout/hierarchy4"/>
    <dgm:cxn modelId="{C635740D-2BC3-4AF7-8658-020E2572D74E}" srcId="{8F72756E-CAD9-459A-87C0-EC56CA70DC27}" destId="{0C9E5630-920C-439F-AB98-0F892D2F984C}" srcOrd="0" destOrd="0" parTransId="{2F71782E-3665-43A1-909F-3B6739D18585}" sibTransId="{CEB1334D-0B68-43A1-B5D7-E08BE5B2396C}"/>
    <dgm:cxn modelId="{348412B6-2848-4D4D-87FE-428D84C8C6F2}" type="presOf" srcId="{90D007E3-0B76-4D80-9F55-F9EC6381B763}" destId="{681A94B3-4601-4A74-96FB-86A73358FC52}" srcOrd="0" destOrd="0" presId="urn:microsoft.com/office/officeart/2005/8/layout/hierarchy4"/>
    <dgm:cxn modelId="{2D5FC5F5-1549-4EF9-B0DF-A248C13BAEDA}" srcId="{9C0FD80E-E8B8-4D16-86E6-40D44B210320}" destId="{070A019D-D441-446F-AA73-6E8F34CC44A5}" srcOrd="0" destOrd="0" parTransId="{14F3A687-7071-4E7A-8684-06A185BD7517}" sibTransId="{5DB6FBFB-7089-4E76-9C60-B4E535805E32}"/>
    <dgm:cxn modelId="{D10E0E7F-8355-4391-A8B1-B0BC964536F5}" type="presOf" srcId="{0C9E5630-920C-439F-AB98-0F892D2F984C}" destId="{7D9B0EA4-96A3-46D1-9522-9EB84294F9E3}" srcOrd="0" destOrd="0" presId="urn:microsoft.com/office/officeart/2005/8/layout/hierarchy4"/>
    <dgm:cxn modelId="{7B3A9C0F-D939-45A4-BD36-7BC7BEB932DC}" srcId="{97B4238E-AE5D-49CD-A5CC-CF4D2FC97479}" destId="{BB9EDB39-F46F-4D2B-84AA-76E5AACB9517}" srcOrd="0" destOrd="0" parTransId="{79F0FBE2-FE5A-4BAD-9708-05F121BED4D5}" sibTransId="{0A818226-254C-4DF5-89FF-5EBD190369FE}"/>
    <dgm:cxn modelId="{198FECF1-04A5-4E75-B96C-FD283CFF4C08}" type="presOf" srcId="{3D6C0CB7-F3F1-44D9-9487-DB40993DA2C5}" destId="{C687E68A-1090-46E6-9814-C38AECBDDA5D}" srcOrd="0" destOrd="0" presId="urn:microsoft.com/office/officeart/2005/8/layout/hierarchy4"/>
    <dgm:cxn modelId="{358EE53D-8A10-49C5-A73E-4BE8073FC9A1}" type="presOf" srcId="{9C0FD80E-E8B8-4D16-86E6-40D44B210320}" destId="{21E03977-9BA9-45A1-A8BF-D02F67962E94}" srcOrd="0" destOrd="0" presId="urn:microsoft.com/office/officeart/2005/8/layout/hierarchy4"/>
    <dgm:cxn modelId="{32319B97-58FF-4519-9D01-2BDAD2475A2C}" type="presOf" srcId="{070A019D-D441-446F-AA73-6E8F34CC44A5}" destId="{DA2D6825-40B0-4A48-BC41-E0DD4455CC3B}" srcOrd="0" destOrd="0" presId="urn:microsoft.com/office/officeart/2005/8/layout/hierarchy4"/>
    <dgm:cxn modelId="{9ECB641F-3E2C-4849-9092-C913EF650128}" type="presParOf" srcId="{F200E109-7DE3-4E0F-84BA-CB7E56C821D6}" destId="{E8C317D5-FCE6-4499-AF46-2E71F9C0A983}" srcOrd="0" destOrd="0" presId="urn:microsoft.com/office/officeart/2005/8/layout/hierarchy4"/>
    <dgm:cxn modelId="{AA10A710-2613-49D7-8773-85809D442F62}" type="presParOf" srcId="{E8C317D5-FCE6-4499-AF46-2E71F9C0A983}" destId="{7D9B0EA4-96A3-46D1-9522-9EB84294F9E3}" srcOrd="0" destOrd="0" presId="urn:microsoft.com/office/officeart/2005/8/layout/hierarchy4"/>
    <dgm:cxn modelId="{E846B02E-1E45-4618-B6D7-07CA37A4AB30}" type="presParOf" srcId="{E8C317D5-FCE6-4499-AF46-2E71F9C0A983}" destId="{A88A5B90-C8AC-4AC9-823B-7D16CD7CDEC3}" srcOrd="1" destOrd="0" presId="urn:microsoft.com/office/officeart/2005/8/layout/hierarchy4"/>
    <dgm:cxn modelId="{F427D38F-1C24-435F-9D14-2B50D84445C9}" type="presParOf" srcId="{E8C317D5-FCE6-4499-AF46-2E71F9C0A983}" destId="{B1F2C8D3-A405-458F-8B33-01BAF8401303}" srcOrd="2" destOrd="0" presId="urn:microsoft.com/office/officeart/2005/8/layout/hierarchy4"/>
    <dgm:cxn modelId="{B4BCCB25-1D55-4890-854A-66D0A69F208E}" type="presParOf" srcId="{B1F2C8D3-A405-458F-8B33-01BAF8401303}" destId="{4F623EE7-B4AF-4146-903D-95902086A2B3}" srcOrd="0" destOrd="0" presId="urn:microsoft.com/office/officeart/2005/8/layout/hierarchy4"/>
    <dgm:cxn modelId="{5C56CD61-DC74-4D77-8A60-CE96E0D85843}" type="presParOf" srcId="{4F623EE7-B4AF-4146-903D-95902086A2B3}" destId="{681A94B3-4601-4A74-96FB-86A73358FC52}" srcOrd="0" destOrd="0" presId="urn:microsoft.com/office/officeart/2005/8/layout/hierarchy4"/>
    <dgm:cxn modelId="{ABCD67C7-B9CE-48C1-8E80-635A81BD6535}" type="presParOf" srcId="{4F623EE7-B4AF-4146-903D-95902086A2B3}" destId="{1A4FDBCC-85DA-44F1-891C-ED1C2FAD646A}" srcOrd="1" destOrd="0" presId="urn:microsoft.com/office/officeart/2005/8/layout/hierarchy4"/>
    <dgm:cxn modelId="{F3BD3502-956A-45C4-946B-2CA8E303ACE6}" type="presParOf" srcId="{4F623EE7-B4AF-4146-903D-95902086A2B3}" destId="{3BC8C319-44B5-49C2-8C4E-7D8BCD2A2094}" srcOrd="2" destOrd="0" presId="urn:microsoft.com/office/officeart/2005/8/layout/hierarchy4"/>
    <dgm:cxn modelId="{126653EF-57C4-4FB7-92D7-CDCE2B00B704}" type="presParOf" srcId="{3BC8C319-44B5-49C2-8C4E-7D8BCD2A2094}" destId="{42172C54-21D2-445E-8CBE-B2FDE12B8047}" srcOrd="0" destOrd="0" presId="urn:microsoft.com/office/officeart/2005/8/layout/hierarchy4"/>
    <dgm:cxn modelId="{555B0D26-D875-463D-8D85-9C6D1FD5AEA6}" type="presParOf" srcId="{42172C54-21D2-445E-8CBE-B2FDE12B8047}" destId="{C687E68A-1090-46E6-9814-C38AECBDDA5D}" srcOrd="0" destOrd="0" presId="urn:microsoft.com/office/officeart/2005/8/layout/hierarchy4"/>
    <dgm:cxn modelId="{56F83AFA-26B2-4DDB-9EE5-99802FE04883}" type="presParOf" srcId="{42172C54-21D2-445E-8CBE-B2FDE12B8047}" destId="{D64372EA-BDDD-403C-8671-0C32B7F8F7F1}" srcOrd="1" destOrd="0" presId="urn:microsoft.com/office/officeart/2005/8/layout/hierarchy4"/>
    <dgm:cxn modelId="{B8FEDC56-544A-46A1-95E6-B0B23918FBC3}" type="presParOf" srcId="{B1F2C8D3-A405-458F-8B33-01BAF8401303}" destId="{B2420925-99F4-43F0-AE27-C1224CC1ADAB}" srcOrd="1" destOrd="0" presId="urn:microsoft.com/office/officeart/2005/8/layout/hierarchy4"/>
    <dgm:cxn modelId="{69F79688-A724-499A-BCD4-C9C15AC681B1}" type="presParOf" srcId="{B1F2C8D3-A405-458F-8B33-01BAF8401303}" destId="{E052F1DE-3F80-44A5-865E-A22C421CA43B}" srcOrd="2" destOrd="0" presId="urn:microsoft.com/office/officeart/2005/8/layout/hierarchy4"/>
    <dgm:cxn modelId="{30E7DB73-92AC-4CBA-AC72-3BCD876121BA}" type="presParOf" srcId="{E052F1DE-3F80-44A5-865E-A22C421CA43B}" destId="{21E03977-9BA9-45A1-A8BF-D02F67962E94}" srcOrd="0" destOrd="0" presId="urn:microsoft.com/office/officeart/2005/8/layout/hierarchy4"/>
    <dgm:cxn modelId="{D61AF98B-0D0A-4115-8193-34CE53E8BFE5}" type="presParOf" srcId="{E052F1DE-3F80-44A5-865E-A22C421CA43B}" destId="{F2F17240-DF44-4D3F-ABD2-674317400CB5}" srcOrd="1" destOrd="0" presId="urn:microsoft.com/office/officeart/2005/8/layout/hierarchy4"/>
    <dgm:cxn modelId="{94EF0B1D-EFC6-456F-81F9-03D20C21E09D}" type="presParOf" srcId="{E052F1DE-3F80-44A5-865E-A22C421CA43B}" destId="{B550BC81-38DF-4044-9837-20850F875272}" srcOrd="2" destOrd="0" presId="urn:microsoft.com/office/officeart/2005/8/layout/hierarchy4"/>
    <dgm:cxn modelId="{0C48B2EF-B1FC-4672-9932-031A86553F5C}" type="presParOf" srcId="{B550BC81-38DF-4044-9837-20850F875272}" destId="{69FF2F71-644F-4665-AF79-CC6F458C935C}" srcOrd="0" destOrd="0" presId="urn:microsoft.com/office/officeart/2005/8/layout/hierarchy4"/>
    <dgm:cxn modelId="{21E8F06B-BA61-4658-A85A-B9623113E6BA}" type="presParOf" srcId="{69FF2F71-644F-4665-AF79-CC6F458C935C}" destId="{DA2D6825-40B0-4A48-BC41-E0DD4455CC3B}" srcOrd="0" destOrd="0" presId="urn:microsoft.com/office/officeart/2005/8/layout/hierarchy4"/>
    <dgm:cxn modelId="{559E00D9-8086-436E-98DE-3FE46B76A7B4}" type="presParOf" srcId="{69FF2F71-644F-4665-AF79-CC6F458C935C}" destId="{2084E96A-1EF0-45FB-9291-3C26AAD3727C}" srcOrd="1" destOrd="0" presId="urn:microsoft.com/office/officeart/2005/8/layout/hierarchy4"/>
    <dgm:cxn modelId="{2533E967-8CFE-4742-B656-0740630CDB82}" type="presParOf" srcId="{B1F2C8D3-A405-458F-8B33-01BAF8401303}" destId="{852C1334-3835-4B2C-A013-F6ED764E8BBC}" srcOrd="3" destOrd="0" presId="urn:microsoft.com/office/officeart/2005/8/layout/hierarchy4"/>
    <dgm:cxn modelId="{1E740588-9B1B-4B0B-89D6-A8589BA3D259}" type="presParOf" srcId="{B1F2C8D3-A405-458F-8B33-01BAF8401303}" destId="{57F7F69F-1C62-4540-9B24-B02DF9C295E7}" srcOrd="4" destOrd="0" presId="urn:microsoft.com/office/officeart/2005/8/layout/hierarchy4"/>
    <dgm:cxn modelId="{E1D36517-940C-4B06-A791-F56E6B8167CF}" type="presParOf" srcId="{57F7F69F-1C62-4540-9B24-B02DF9C295E7}" destId="{01409B1F-D1E7-4411-9D70-01DFD6A5C499}" srcOrd="0" destOrd="0" presId="urn:microsoft.com/office/officeart/2005/8/layout/hierarchy4"/>
    <dgm:cxn modelId="{636F301F-839E-48A4-9290-DAD8D3A54AFB}" type="presParOf" srcId="{57F7F69F-1C62-4540-9B24-B02DF9C295E7}" destId="{9124752A-42F4-4761-99AE-73F928AA70DF}" srcOrd="1" destOrd="0" presId="urn:microsoft.com/office/officeart/2005/8/layout/hierarchy4"/>
    <dgm:cxn modelId="{E5FB5933-E30E-4841-AB4F-6B36DDAA97B5}" type="presParOf" srcId="{57F7F69F-1C62-4540-9B24-B02DF9C295E7}" destId="{E0CCD83F-C682-4930-82BA-799A3786F356}" srcOrd="2" destOrd="0" presId="urn:microsoft.com/office/officeart/2005/8/layout/hierarchy4"/>
    <dgm:cxn modelId="{A53773E6-4264-42C0-9CA4-1C1EC8F8657B}" type="presParOf" srcId="{E0CCD83F-C682-4930-82BA-799A3786F356}" destId="{9690F493-791C-4976-88C2-A18FE73E3470}" srcOrd="0" destOrd="0" presId="urn:microsoft.com/office/officeart/2005/8/layout/hierarchy4"/>
    <dgm:cxn modelId="{4D61DCB8-D97D-4161-AF1F-62A1B191A41C}" type="presParOf" srcId="{9690F493-791C-4976-88C2-A18FE73E3470}" destId="{71035815-3D47-4BEB-9837-2357D2E1A64C}" srcOrd="0" destOrd="0" presId="urn:microsoft.com/office/officeart/2005/8/layout/hierarchy4"/>
    <dgm:cxn modelId="{2741F7C4-E896-45BC-A235-4E51E492CAA5}" type="presParOf" srcId="{9690F493-791C-4976-88C2-A18FE73E3470}" destId="{AFE2121E-9BDB-4CE4-BB2C-E3D57E22E0D4}"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a:solidFill>
          <a:srgbClr val="00B0F0"/>
        </a:solidFill>
      </dgm:spPr>
      <dgm:t>
        <a:bodyPr/>
        <a:lstStyle/>
        <a:p>
          <a:pPr rtl="1"/>
          <a:r>
            <a:rPr lang="fa-IR" sz="1600" dirty="0" smtClean="0">
              <a:solidFill>
                <a:schemeClr val="tx1"/>
              </a:solidFill>
              <a:cs typeface="B Homa" panose="00000400000000000000" pitchFamily="2" charset="-78"/>
            </a:rPr>
            <a:t>بهداشت و رفاهی</a:t>
          </a:r>
          <a:endParaRPr lang="fa-IR" sz="1600" dirty="0">
            <a:solidFill>
              <a:schemeClr val="tx1"/>
            </a:solidFill>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a:solidFill>
          <a:srgbClr val="00B0F0"/>
        </a:solidFill>
      </dgm:spPr>
      <dgm:t>
        <a:bodyPr/>
        <a:lstStyle/>
        <a:p>
          <a:pPr rtl="1"/>
          <a:r>
            <a:rPr lang="fa-IR" sz="1600" dirty="0" smtClean="0">
              <a:solidFill>
                <a:schemeClr val="tx1"/>
              </a:solidFill>
              <a:cs typeface="B Homa" panose="00000400000000000000" pitchFamily="2" charset="-78"/>
            </a:rPr>
            <a:t>ابعاد زیست محیطی</a:t>
          </a:r>
          <a:endParaRPr lang="fa-IR" sz="1600" dirty="0">
            <a:solidFill>
              <a:schemeClr val="tx1"/>
            </a:solidFill>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00B0F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a:solidFill>
          <a:srgbClr val="00B0F0"/>
        </a:solidFill>
      </dgm:spPr>
      <dgm:t>
        <a:bodyPr/>
        <a:lstStyle/>
        <a:p>
          <a:pPr rtl="1"/>
          <a:r>
            <a:rPr lang="fa-IR" sz="1600" dirty="0" smtClean="0">
              <a:solidFill>
                <a:schemeClr val="tx1"/>
              </a:solidFill>
              <a:cs typeface="B Homa" panose="00000400000000000000" pitchFamily="2" charset="-78"/>
            </a:rPr>
            <a:t>شبکه حمل و نقل</a:t>
          </a:r>
          <a:endParaRPr lang="fa-IR" sz="1600" dirty="0">
            <a:solidFill>
              <a:schemeClr val="tx1"/>
            </a:solidFill>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a:solidFill>
          <a:srgbClr val="FFFF00"/>
        </a:solidFill>
      </dgm:spPr>
      <dgm:t>
        <a:bodyPr/>
        <a:lstStyle/>
        <a:p>
          <a:pPr rtl="1"/>
          <a:r>
            <a:rPr lang="fa-IR" sz="1600" dirty="0" smtClean="0">
              <a:solidFill>
                <a:schemeClr val="bg1"/>
              </a:solidFill>
              <a:cs typeface="B Homa" panose="00000400000000000000" pitchFamily="2" charset="-78"/>
            </a:rPr>
            <a:t>مدیریت شهری</a:t>
          </a:r>
          <a:endParaRPr lang="fa-IR" sz="1600" dirty="0">
            <a:solidFill>
              <a:schemeClr val="bg1"/>
            </a:solidFill>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761F0ACD-9CB1-4A15-BD8A-D9D14BB59096}" type="presOf" srcId="{005FC1F3-FCEA-44BD-9168-2940666084D9}" destId="{F9D47A5F-1066-4E3C-8D83-EA8D2BEE39F2}" srcOrd="0" destOrd="0" presId="urn:microsoft.com/office/officeart/2005/8/layout/chevron1"/>
    <dgm:cxn modelId="{751C3E3D-6DCB-4589-9C78-2B8302A00228}" type="presOf" srcId="{73BFC8EA-B973-4E8D-A697-672521D7C805}" destId="{38AC74A2-32D7-4A29-9BAA-F1D4840A508F}" srcOrd="0" destOrd="0" presId="urn:microsoft.com/office/officeart/2005/8/layout/chevron1"/>
    <dgm:cxn modelId="{D5453CBC-8970-4679-AEA8-FC8909ADE9DC}" srcId="{E4473631-69A3-416E-8226-E53A77065475}" destId="{73BFC8EA-B973-4E8D-A697-672521D7C805}" srcOrd="0" destOrd="0" parTransId="{F690E03E-D321-47BC-994B-DB88F18467C7}" sibTransId="{B6D61A87-44DD-498A-B504-487711E5F92F}"/>
    <dgm:cxn modelId="{CA271004-09A3-479B-AC2E-6318393E4AD1}" srcId="{E4473631-69A3-416E-8226-E53A77065475}" destId="{283ED090-0950-408E-9539-F89D34625942}" srcOrd="4" destOrd="0" parTransId="{B90C9538-8A03-4806-8536-98711564DFD9}" sibTransId="{970F6B83-48CA-4E13-BB82-3634F6C74C5A}"/>
    <dgm:cxn modelId="{846B6A55-D183-4402-AEC2-3F1CE8C35B1B}" type="presOf" srcId="{D323E50B-46DD-41AC-A2EE-55B9067C3455}" destId="{8D9A0BF9-FDC1-41E0-9616-2113229E6F4F}" srcOrd="0" destOrd="0" presId="urn:microsoft.com/office/officeart/2005/8/layout/chevron1"/>
    <dgm:cxn modelId="{D69AEFDA-A894-42B1-BC26-3CFD653C6C1E}" type="presOf" srcId="{3E2C9E08-1064-450E-8C81-27BD7E34D564}" destId="{D19CB5B6-1382-4ED9-AEB5-1C1F5BBD140E}" srcOrd="0" destOrd="0" presId="urn:microsoft.com/office/officeart/2005/8/layout/chevron1"/>
    <dgm:cxn modelId="{961001D8-ED80-453F-A00C-A3D39FD83E44}" type="presOf" srcId="{E4473631-69A3-416E-8226-E53A77065475}" destId="{F88C2C01-BB20-4DF6-B84E-89B714C53187}" srcOrd="0" destOrd="0" presId="urn:microsoft.com/office/officeart/2005/8/layout/chevron1"/>
    <dgm:cxn modelId="{E9A22C53-E683-4D45-91E7-2290FA61736C}" type="presOf" srcId="{283ED090-0950-408E-9539-F89D34625942}" destId="{E8C9CFCC-2BD9-4C95-840B-6FECCB50AF01}" srcOrd="0" destOrd="0" presId="urn:microsoft.com/office/officeart/2005/8/layout/chevron1"/>
    <dgm:cxn modelId="{E9EEB462-DE8B-42A2-A60A-EBF6AC313EC9}" srcId="{E4473631-69A3-416E-8226-E53A77065475}" destId="{4C166959-3FAC-4593-A4F8-FFC22631BB97}" srcOrd="3" destOrd="0" parTransId="{BBA7475E-4D28-4EEB-9F58-C81912CB00E5}" sibTransId="{8BB9C650-4323-449B-97E2-FFDD1C430A17}"/>
    <dgm:cxn modelId="{CB6629FD-FDF6-4B6C-917C-37E73449878D}" srcId="{E4473631-69A3-416E-8226-E53A77065475}" destId="{DBF482B7-D0A8-4E6A-976A-ED86BE07F1FE}" srcOrd="6" destOrd="0" parTransId="{9045D019-30F0-405C-8AD3-626F0080B3C4}" sibTransId="{028887FF-98D0-44C6-BF69-D24B634ED2D9}"/>
    <dgm:cxn modelId="{FE1C90DA-A0E0-483E-9CA1-12564A8CAE82}" srcId="{E4473631-69A3-416E-8226-E53A77065475}" destId="{D323E50B-46DD-41AC-A2EE-55B9067C3455}" srcOrd="2" destOrd="0" parTransId="{97B8CD74-AF0C-458D-A1A0-E0F445627337}" sibTransId="{A5C45A61-9A33-4174-BD67-4F5046F716CF}"/>
    <dgm:cxn modelId="{720FA48D-777E-481B-9C4D-DD30472BEC32}" type="presOf" srcId="{4C166959-3FAC-4593-A4F8-FFC22631BB97}" destId="{EDD26D92-3BFE-40C1-AA2B-23BDD4962AE6}"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F53F8E62-2C6F-41EF-AF1A-428769C323F9}" type="presOf" srcId="{DBF482B7-D0A8-4E6A-976A-ED86BE07F1FE}" destId="{E8FFA70D-1EBF-4C08-BA56-699625F6BE0B}" srcOrd="0" destOrd="0" presId="urn:microsoft.com/office/officeart/2005/8/layout/chevron1"/>
    <dgm:cxn modelId="{45420036-B173-4FA5-BEAE-25E085329F8E}" type="presParOf" srcId="{F88C2C01-BB20-4DF6-B84E-89B714C53187}" destId="{38AC74A2-32D7-4A29-9BAA-F1D4840A508F}" srcOrd="0" destOrd="0" presId="urn:microsoft.com/office/officeart/2005/8/layout/chevron1"/>
    <dgm:cxn modelId="{8BFB1FF0-0420-4312-A7E6-8FB959D4DA70}" type="presParOf" srcId="{F88C2C01-BB20-4DF6-B84E-89B714C53187}" destId="{7CAAD6C6-5721-451C-B9FF-55B5FE6290A0}" srcOrd="1" destOrd="0" presId="urn:microsoft.com/office/officeart/2005/8/layout/chevron1"/>
    <dgm:cxn modelId="{678AE89D-7350-4893-B22B-0B21B3FCA3EE}" type="presParOf" srcId="{F88C2C01-BB20-4DF6-B84E-89B714C53187}" destId="{D19CB5B6-1382-4ED9-AEB5-1C1F5BBD140E}" srcOrd="2" destOrd="0" presId="urn:microsoft.com/office/officeart/2005/8/layout/chevron1"/>
    <dgm:cxn modelId="{47DB513F-71F8-4170-8586-DED73B7A2935}" type="presParOf" srcId="{F88C2C01-BB20-4DF6-B84E-89B714C53187}" destId="{D4B11F56-7B4F-47FB-93FF-747C94619B6B}" srcOrd="3" destOrd="0" presId="urn:microsoft.com/office/officeart/2005/8/layout/chevron1"/>
    <dgm:cxn modelId="{A10D6311-9D99-4A8E-9E26-A8F0C649057F}" type="presParOf" srcId="{F88C2C01-BB20-4DF6-B84E-89B714C53187}" destId="{8D9A0BF9-FDC1-41E0-9616-2113229E6F4F}" srcOrd="4" destOrd="0" presId="urn:microsoft.com/office/officeart/2005/8/layout/chevron1"/>
    <dgm:cxn modelId="{30FA0C89-6144-46B5-A5FB-BB3983B01BC1}" type="presParOf" srcId="{F88C2C01-BB20-4DF6-B84E-89B714C53187}" destId="{81327988-E80E-452E-B3E6-BBF36A2BF0EA}" srcOrd="5" destOrd="0" presId="urn:microsoft.com/office/officeart/2005/8/layout/chevron1"/>
    <dgm:cxn modelId="{5234AAC8-7394-4584-9DED-05D583B231A9}" type="presParOf" srcId="{F88C2C01-BB20-4DF6-B84E-89B714C53187}" destId="{EDD26D92-3BFE-40C1-AA2B-23BDD4962AE6}" srcOrd="6" destOrd="0" presId="urn:microsoft.com/office/officeart/2005/8/layout/chevron1"/>
    <dgm:cxn modelId="{0273CABC-270B-4845-A2FF-74B7CD900AC1}" type="presParOf" srcId="{F88C2C01-BB20-4DF6-B84E-89B714C53187}" destId="{D5D109E1-1AC9-4C02-9C18-962663DA7B7C}" srcOrd="7" destOrd="0" presId="urn:microsoft.com/office/officeart/2005/8/layout/chevron1"/>
    <dgm:cxn modelId="{3FF16806-975C-4882-B5AA-CEE958E36D82}" type="presParOf" srcId="{F88C2C01-BB20-4DF6-B84E-89B714C53187}" destId="{E8C9CFCC-2BD9-4C95-840B-6FECCB50AF01}" srcOrd="8" destOrd="0" presId="urn:microsoft.com/office/officeart/2005/8/layout/chevron1"/>
    <dgm:cxn modelId="{9DA19146-7E31-4777-80DF-DF350948C672}" type="presParOf" srcId="{F88C2C01-BB20-4DF6-B84E-89B714C53187}" destId="{64086F6D-E940-41A7-BD51-F7FAB88C420A}" srcOrd="9" destOrd="0" presId="urn:microsoft.com/office/officeart/2005/8/layout/chevron1"/>
    <dgm:cxn modelId="{1B640387-0C20-4763-B2CF-55E1D2CC253D}" type="presParOf" srcId="{F88C2C01-BB20-4DF6-B84E-89B714C53187}" destId="{F9D47A5F-1066-4E3C-8D83-EA8D2BEE39F2}" srcOrd="10" destOrd="0" presId="urn:microsoft.com/office/officeart/2005/8/layout/chevron1"/>
    <dgm:cxn modelId="{FA54DD68-90E2-48E0-B2F5-B93567EBE65D}" type="presParOf" srcId="{F88C2C01-BB20-4DF6-B84E-89B714C53187}" destId="{04F31545-8F48-4E02-87AF-ED458D5A9D40}" srcOrd="11" destOrd="0" presId="urn:microsoft.com/office/officeart/2005/8/layout/chevron1"/>
    <dgm:cxn modelId="{59C6D4FE-4545-4411-AA56-4DBD2D008B73}"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93751EE1-12C9-461C-84DF-61EE545E5EBD}" type="doc">
      <dgm:prSet loTypeId="urn:microsoft.com/office/officeart/2005/8/layout/hierarchy3" loCatId="list" qsTypeId="urn:microsoft.com/office/officeart/2005/8/quickstyle/simple3" qsCatId="simple" csTypeId="urn:microsoft.com/office/officeart/2005/8/colors/colorful1" csCatId="colorful" phldr="1"/>
      <dgm:spPr/>
      <dgm:t>
        <a:bodyPr/>
        <a:lstStyle/>
        <a:p>
          <a:pPr rtl="1"/>
          <a:endParaRPr lang="fa-IR"/>
        </a:p>
      </dgm:t>
    </dgm:pt>
    <dgm:pt modelId="{1CB60654-7244-449E-904B-0E4AD9AC30F7}">
      <dgm:prSet phldrT="[Text]" custT="1"/>
      <dgm:spPr/>
      <dgm:t>
        <a:bodyPr/>
        <a:lstStyle/>
        <a:p>
          <a:pPr rtl="1"/>
          <a:r>
            <a:rPr lang="fa-IR" sz="1600" b="1" dirty="0" smtClean="0">
              <a:cs typeface="B Yekan" panose="00000400000000000000" pitchFamily="2" charset="-78"/>
            </a:rPr>
            <a:t>امید به زندگی</a:t>
          </a:r>
          <a:endParaRPr lang="fa-IR" sz="1600" b="1" dirty="0">
            <a:cs typeface="B Yekan" panose="00000400000000000000" pitchFamily="2" charset="-78"/>
          </a:endParaRPr>
        </a:p>
      </dgm:t>
    </dgm:pt>
    <dgm:pt modelId="{4EA07415-EE51-4A61-AF71-86FFD7DB3872}" type="parTrans" cxnId="{D46D9B82-F7B0-4CB2-8D55-1EF668DA24F3}">
      <dgm:prSet/>
      <dgm:spPr/>
      <dgm:t>
        <a:bodyPr/>
        <a:lstStyle/>
        <a:p>
          <a:pPr rtl="1"/>
          <a:endParaRPr lang="fa-IR"/>
        </a:p>
      </dgm:t>
    </dgm:pt>
    <dgm:pt modelId="{DB70657C-3C0C-4B95-B938-7273C345E8C2}" type="sibTrans" cxnId="{D46D9B82-F7B0-4CB2-8D55-1EF668DA24F3}">
      <dgm:prSet/>
      <dgm:spPr/>
      <dgm:t>
        <a:bodyPr/>
        <a:lstStyle/>
        <a:p>
          <a:pPr rtl="1"/>
          <a:endParaRPr lang="fa-IR"/>
        </a:p>
      </dgm:t>
    </dgm:pt>
    <dgm:pt modelId="{B165E63C-21AD-4499-A75D-F627A16F1B84}">
      <dgm:prSet phldrT="[Text]" custT="1"/>
      <dgm:spPr/>
      <dgm:t>
        <a:bodyPr/>
        <a:lstStyle/>
        <a:p>
          <a:pPr rtl="1"/>
          <a:r>
            <a:rPr lang="fa-IR" sz="1600" b="1" dirty="0" smtClean="0">
              <a:cs typeface="B Yekan" panose="00000400000000000000" pitchFamily="2" charset="-78"/>
            </a:rPr>
            <a:t>امید به زندگی مردان</a:t>
          </a:r>
          <a:endParaRPr lang="fa-IR" sz="1600" b="1" dirty="0">
            <a:cs typeface="B Yekan" panose="00000400000000000000" pitchFamily="2" charset="-78"/>
          </a:endParaRPr>
        </a:p>
      </dgm:t>
    </dgm:pt>
    <dgm:pt modelId="{D58C358A-0574-4100-849E-D3E8F866F95A}" type="parTrans" cxnId="{F0221B6A-2E65-4C37-A9AD-5BD8ECBFF360}">
      <dgm:prSet/>
      <dgm:spPr/>
      <dgm:t>
        <a:bodyPr/>
        <a:lstStyle/>
        <a:p>
          <a:pPr rtl="1"/>
          <a:endParaRPr lang="fa-IR"/>
        </a:p>
      </dgm:t>
    </dgm:pt>
    <dgm:pt modelId="{C408091B-721E-4F90-AB3E-D8FAA38AC8EE}" type="sibTrans" cxnId="{F0221B6A-2E65-4C37-A9AD-5BD8ECBFF360}">
      <dgm:prSet/>
      <dgm:spPr/>
      <dgm:t>
        <a:bodyPr/>
        <a:lstStyle/>
        <a:p>
          <a:pPr rtl="1"/>
          <a:endParaRPr lang="fa-IR"/>
        </a:p>
      </dgm:t>
    </dgm:pt>
    <dgm:pt modelId="{BAD88620-7AD8-4E3A-AD9E-840B7E03B901}">
      <dgm:prSet phldrT="[Text]" custT="1"/>
      <dgm:spPr/>
      <dgm:t>
        <a:bodyPr/>
        <a:lstStyle/>
        <a:p>
          <a:pPr rtl="1"/>
          <a:r>
            <a:rPr lang="fa-IR" sz="1600" b="1" dirty="0" smtClean="0">
              <a:cs typeface="B Yekan" panose="00000400000000000000" pitchFamily="2" charset="-78"/>
            </a:rPr>
            <a:t>امید به زندگی زنان</a:t>
          </a:r>
          <a:endParaRPr lang="fa-IR" sz="1600" b="1" dirty="0">
            <a:cs typeface="B Yekan" panose="00000400000000000000" pitchFamily="2" charset="-78"/>
          </a:endParaRPr>
        </a:p>
      </dgm:t>
    </dgm:pt>
    <dgm:pt modelId="{FAEB070B-5C9F-4079-87D2-CE26C03D91F2}" type="parTrans" cxnId="{DB961A6D-EBB5-4490-911A-0E6477FA80C7}">
      <dgm:prSet/>
      <dgm:spPr/>
      <dgm:t>
        <a:bodyPr/>
        <a:lstStyle/>
        <a:p>
          <a:pPr rtl="1"/>
          <a:endParaRPr lang="fa-IR"/>
        </a:p>
      </dgm:t>
    </dgm:pt>
    <dgm:pt modelId="{F7E466A6-BF31-447C-935A-4905D2EFDA51}" type="sibTrans" cxnId="{DB961A6D-EBB5-4490-911A-0E6477FA80C7}">
      <dgm:prSet/>
      <dgm:spPr/>
      <dgm:t>
        <a:bodyPr/>
        <a:lstStyle/>
        <a:p>
          <a:pPr rtl="1"/>
          <a:endParaRPr lang="fa-IR"/>
        </a:p>
      </dgm:t>
    </dgm:pt>
    <dgm:pt modelId="{DF6C22F1-9929-4E9C-86D1-76FD4B5A8143}">
      <dgm:prSet custT="1"/>
      <dgm:spPr/>
      <dgm:t>
        <a:bodyPr/>
        <a:lstStyle/>
        <a:p>
          <a:pPr algn="ctr" rtl="1"/>
          <a:r>
            <a:rPr lang="fa-IR" sz="1600" b="1" dirty="0" smtClean="0">
              <a:cs typeface="B Yekan" panose="00000400000000000000" pitchFamily="2" charset="-78"/>
            </a:rPr>
            <a:t>78</a:t>
          </a:r>
          <a:endParaRPr lang="fa-IR" sz="1600" b="1" dirty="0">
            <a:cs typeface="B Yekan" panose="00000400000000000000" pitchFamily="2" charset="-78"/>
          </a:endParaRPr>
        </a:p>
      </dgm:t>
    </dgm:pt>
    <dgm:pt modelId="{E14D05C6-D1C8-4D0E-B41E-049E107E1F96}" type="parTrans" cxnId="{48C52C13-E0D7-4968-B636-44CBDD5CF585}">
      <dgm:prSet/>
      <dgm:spPr/>
      <dgm:t>
        <a:bodyPr/>
        <a:lstStyle/>
        <a:p>
          <a:pPr rtl="1"/>
          <a:endParaRPr lang="fa-IR"/>
        </a:p>
      </dgm:t>
    </dgm:pt>
    <dgm:pt modelId="{4B1518BC-A69D-4AE8-A51B-A72B69B1B464}" type="sibTrans" cxnId="{48C52C13-E0D7-4968-B636-44CBDD5CF585}">
      <dgm:prSet/>
      <dgm:spPr/>
      <dgm:t>
        <a:bodyPr/>
        <a:lstStyle/>
        <a:p>
          <a:pPr rtl="1"/>
          <a:endParaRPr lang="fa-IR"/>
        </a:p>
      </dgm:t>
    </dgm:pt>
    <dgm:pt modelId="{8073E87A-E1C4-4F54-88BC-610AC114EAB3}">
      <dgm:prSet custT="1"/>
      <dgm:spPr/>
      <dgm:t>
        <a:bodyPr/>
        <a:lstStyle/>
        <a:p>
          <a:pPr algn="ctr" rtl="1"/>
          <a:r>
            <a:rPr lang="fa-IR" sz="1600" b="1" dirty="0" smtClean="0">
              <a:cs typeface="B Yekan" panose="00000400000000000000" pitchFamily="2" charset="-78"/>
            </a:rPr>
            <a:t>75.3</a:t>
          </a:r>
          <a:endParaRPr lang="fa-IR" sz="1600" b="1" dirty="0">
            <a:cs typeface="B Yekan" panose="00000400000000000000" pitchFamily="2" charset="-78"/>
          </a:endParaRPr>
        </a:p>
      </dgm:t>
    </dgm:pt>
    <dgm:pt modelId="{BC99EFA1-E9C0-45E7-93FB-2334069FCEB3}" type="parTrans" cxnId="{67FA949B-85EA-456C-80EA-F7D0557088A5}">
      <dgm:prSet/>
      <dgm:spPr/>
      <dgm:t>
        <a:bodyPr/>
        <a:lstStyle/>
        <a:p>
          <a:pPr rtl="1"/>
          <a:endParaRPr lang="fa-IR"/>
        </a:p>
      </dgm:t>
    </dgm:pt>
    <dgm:pt modelId="{3B6C167B-4785-40C7-A8DD-237CCBB902EB}" type="sibTrans" cxnId="{67FA949B-85EA-456C-80EA-F7D0557088A5}">
      <dgm:prSet/>
      <dgm:spPr/>
      <dgm:t>
        <a:bodyPr/>
        <a:lstStyle/>
        <a:p>
          <a:pPr rtl="1"/>
          <a:endParaRPr lang="fa-IR"/>
        </a:p>
      </dgm:t>
    </dgm:pt>
    <dgm:pt modelId="{7A96A4AE-3B54-4E1D-9655-8BB4BDA901EA}">
      <dgm:prSet custT="1"/>
      <dgm:spPr/>
      <dgm:t>
        <a:bodyPr/>
        <a:lstStyle/>
        <a:p>
          <a:pPr algn="ctr" rtl="1"/>
          <a:r>
            <a:rPr lang="fa-IR" sz="1600" b="1" dirty="0" smtClean="0">
              <a:cs typeface="B Yekan" panose="00000400000000000000" pitchFamily="2" charset="-78"/>
            </a:rPr>
            <a:t>80.7</a:t>
          </a:r>
          <a:endParaRPr lang="fa-IR" sz="1600" b="1" dirty="0">
            <a:cs typeface="B Yekan" panose="00000400000000000000" pitchFamily="2" charset="-78"/>
          </a:endParaRPr>
        </a:p>
      </dgm:t>
    </dgm:pt>
    <dgm:pt modelId="{B04F7C11-89D7-4911-9FAB-27A7DEF8EEE0}" type="parTrans" cxnId="{0217CC00-B7CD-4A3A-A1FD-1F843DB4C2CA}">
      <dgm:prSet/>
      <dgm:spPr/>
      <dgm:t>
        <a:bodyPr/>
        <a:lstStyle/>
        <a:p>
          <a:pPr rtl="1"/>
          <a:endParaRPr lang="fa-IR"/>
        </a:p>
      </dgm:t>
    </dgm:pt>
    <dgm:pt modelId="{151D34CA-B485-4F87-8C6C-30F7EA48B1B9}" type="sibTrans" cxnId="{0217CC00-B7CD-4A3A-A1FD-1F843DB4C2CA}">
      <dgm:prSet/>
      <dgm:spPr/>
      <dgm:t>
        <a:bodyPr/>
        <a:lstStyle/>
        <a:p>
          <a:pPr rtl="1"/>
          <a:endParaRPr lang="fa-IR"/>
        </a:p>
      </dgm:t>
    </dgm:pt>
    <dgm:pt modelId="{E937BA4A-1901-46DA-95CF-AEE93BAC36AF}" type="pres">
      <dgm:prSet presAssocID="{93751EE1-12C9-461C-84DF-61EE545E5EBD}" presName="diagram" presStyleCnt="0">
        <dgm:presLayoutVars>
          <dgm:chPref val="1"/>
          <dgm:dir val="rev"/>
          <dgm:animOne val="branch"/>
          <dgm:animLvl val="lvl"/>
          <dgm:resizeHandles/>
        </dgm:presLayoutVars>
      </dgm:prSet>
      <dgm:spPr/>
      <dgm:t>
        <a:bodyPr/>
        <a:lstStyle/>
        <a:p>
          <a:pPr rtl="1"/>
          <a:endParaRPr lang="fa-IR"/>
        </a:p>
      </dgm:t>
    </dgm:pt>
    <dgm:pt modelId="{9AA5D7C1-0256-433B-8E64-6DECF22B8E14}" type="pres">
      <dgm:prSet presAssocID="{1CB60654-7244-449E-904B-0E4AD9AC30F7}" presName="root" presStyleCnt="0"/>
      <dgm:spPr/>
      <dgm:t>
        <a:bodyPr/>
        <a:lstStyle/>
        <a:p>
          <a:pPr rtl="1"/>
          <a:endParaRPr lang="fa-IR"/>
        </a:p>
      </dgm:t>
    </dgm:pt>
    <dgm:pt modelId="{AE85ADC1-2908-4B0A-A92D-B6B2EABF5182}" type="pres">
      <dgm:prSet presAssocID="{1CB60654-7244-449E-904B-0E4AD9AC30F7}" presName="rootComposite" presStyleCnt="0"/>
      <dgm:spPr/>
      <dgm:t>
        <a:bodyPr/>
        <a:lstStyle/>
        <a:p>
          <a:pPr rtl="1"/>
          <a:endParaRPr lang="fa-IR"/>
        </a:p>
      </dgm:t>
    </dgm:pt>
    <dgm:pt modelId="{20AD111F-230D-4482-9BCA-3131373095B5}" type="pres">
      <dgm:prSet presAssocID="{1CB60654-7244-449E-904B-0E4AD9AC30F7}" presName="rootText" presStyleLbl="node1" presStyleIdx="0" presStyleCnt="3"/>
      <dgm:spPr/>
      <dgm:t>
        <a:bodyPr/>
        <a:lstStyle/>
        <a:p>
          <a:pPr rtl="1"/>
          <a:endParaRPr lang="fa-IR"/>
        </a:p>
      </dgm:t>
    </dgm:pt>
    <dgm:pt modelId="{00F5873E-27DC-4D64-91BC-F5F8AAA7145E}" type="pres">
      <dgm:prSet presAssocID="{1CB60654-7244-449E-904B-0E4AD9AC30F7}" presName="rootConnector" presStyleLbl="node1" presStyleIdx="0" presStyleCnt="3"/>
      <dgm:spPr/>
      <dgm:t>
        <a:bodyPr/>
        <a:lstStyle/>
        <a:p>
          <a:pPr rtl="1"/>
          <a:endParaRPr lang="fa-IR"/>
        </a:p>
      </dgm:t>
    </dgm:pt>
    <dgm:pt modelId="{8E5278B7-F054-45B0-BF10-63CD5671BEF3}" type="pres">
      <dgm:prSet presAssocID="{1CB60654-7244-449E-904B-0E4AD9AC30F7}" presName="childShape" presStyleCnt="0"/>
      <dgm:spPr/>
      <dgm:t>
        <a:bodyPr/>
        <a:lstStyle/>
        <a:p>
          <a:pPr rtl="1"/>
          <a:endParaRPr lang="fa-IR"/>
        </a:p>
      </dgm:t>
    </dgm:pt>
    <dgm:pt modelId="{B59680DA-387E-48A1-A343-2A9D1F22DA95}" type="pres">
      <dgm:prSet presAssocID="{E14D05C6-D1C8-4D0E-B41E-049E107E1F96}" presName="Name13" presStyleLbl="parChTrans1D2" presStyleIdx="0" presStyleCnt="3"/>
      <dgm:spPr/>
      <dgm:t>
        <a:bodyPr/>
        <a:lstStyle/>
        <a:p>
          <a:pPr rtl="1"/>
          <a:endParaRPr lang="fa-IR"/>
        </a:p>
      </dgm:t>
    </dgm:pt>
    <dgm:pt modelId="{DA910850-0DD2-4B52-8679-6D1F938ED9AA}" type="pres">
      <dgm:prSet presAssocID="{DF6C22F1-9929-4E9C-86D1-76FD4B5A8143}" presName="childText" presStyleLbl="bgAcc1" presStyleIdx="0" presStyleCnt="3">
        <dgm:presLayoutVars>
          <dgm:bulletEnabled val="1"/>
        </dgm:presLayoutVars>
      </dgm:prSet>
      <dgm:spPr/>
      <dgm:t>
        <a:bodyPr/>
        <a:lstStyle/>
        <a:p>
          <a:pPr rtl="1"/>
          <a:endParaRPr lang="fa-IR"/>
        </a:p>
      </dgm:t>
    </dgm:pt>
    <dgm:pt modelId="{C5D1458C-F8C6-4171-9250-9F24B896CD1A}" type="pres">
      <dgm:prSet presAssocID="{B165E63C-21AD-4499-A75D-F627A16F1B84}" presName="root" presStyleCnt="0"/>
      <dgm:spPr/>
      <dgm:t>
        <a:bodyPr/>
        <a:lstStyle/>
        <a:p>
          <a:pPr rtl="1"/>
          <a:endParaRPr lang="fa-IR"/>
        </a:p>
      </dgm:t>
    </dgm:pt>
    <dgm:pt modelId="{8703FB76-2ACA-4197-8D00-35C4D373AAFE}" type="pres">
      <dgm:prSet presAssocID="{B165E63C-21AD-4499-A75D-F627A16F1B84}" presName="rootComposite" presStyleCnt="0"/>
      <dgm:spPr/>
      <dgm:t>
        <a:bodyPr/>
        <a:lstStyle/>
        <a:p>
          <a:pPr rtl="1"/>
          <a:endParaRPr lang="fa-IR"/>
        </a:p>
      </dgm:t>
    </dgm:pt>
    <dgm:pt modelId="{F0D4A88C-9C24-44F0-B54E-A3DD478503A5}" type="pres">
      <dgm:prSet presAssocID="{B165E63C-21AD-4499-A75D-F627A16F1B84}" presName="rootText" presStyleLbl="node1" presStyleIdx="1" presStyleCnt="3"/>
      <dgm:spPr/>
      <dgm:t>
        <a:bodyPr/>
        <a:lstStyle/>
        <a:p>
          <a:pPr rtl="1"/>
          <a:endParaRPr lang="fa-IR"/>
        </a:p>
      </dgm:t>
    </dgm:pt>
    <dgm:pt modelId="{32012991-0BFA-4E91-B7DE-33AB6DB9909E}" type="pres">
      <dgm:prSet presAssocID="{B165E63C-21AD-4499-A75D-F627A16F1B84}" presName="rootConnector" presStyleLbl="node1" presStyleIdx="1" presStyleCnt="3"/>
      <dgm:spPr/>
      <dgm:t>
        <a:bodyPr/>
        <a:lstStyle/>
        <a:p>
          <a:pPr rtl="1"/>
          <a:endParaRPr lang="fa-IR"/>
        </a:p>
      </dgm:t>
    </dgm:pt>
    <dgm:pt modelId="{7F1D8F20-CF39-4CA0-A14D-D5EDAB7AEBFF}" type="pres">
      <dgm:prSet presAssocID="{B165E63C-21AD-4499-A75D-F627A16F1B84}" presName="childShape" presStyleCnt="0"/>
      <dgm:spPr/>
      <dgm:t>
        <a:bodyPr/>
        <a:lstStyle/>
        <a:p>
          <a:pPr rtl="1"/>
          <a:endParaRPr lang="fa-IR"/>
        </a:p>
      </dgm:t>
    </dgm:pt>
    <dgm:pt modelId="{5597CE3B-E1D1-40F6-8072-85BCE3859B02}" type="pres">
      <dgm:prSet presAssocID="{BC99EFA1-E9C0-45E7-93FB-2334069FCEB3}" presName="Name13" presStyleLbl="parChTrans1D2" presStyleIdx="1" presStyleCnt="3"/>
      <dgm:spPr/>
      <dgm:t>
        <a:bodyPr/>
        <a:lstStyle/>
        <a:p>
          <a:pPr rtl="1"/>
          <a:endParaRPr lang="fa-IR"/>
        </a:p>
      </dgm:t>
    </dgm:pt>
    <dgm:pt modelId="{80492A40-C4E4-4C87-93B4-B09D1B4468A2}" type="pres">
      <dgm:prSet presAssocID="{8073E87A-E1C4-4F54-88BC-610AC114EAB3}" presName="childText" presStyleLbl="bgAcc1" presStyleIdx="1" presStyleCnt="3">
        <dgm:presLayoutVars>
          <dgm:bulletEnabled val="1"/>
        </dgm:presLayoutVars>
      </dgm:prSet>
      <dgm:spPr/>
      <dgm:t>
        <a:bodyPr/>
        <a:lstStyle/>
        <a:p>
          <a:pPr rtl="1"/>
          <a:endParaRPr lang="fa-IR"/>
        </a:p>
      </dgm:t>
    </dgm:pt>
    <dgm:pt modelId="{11D3DF06-587E-4A48-99A5-E60EB764C695}" type="pres">
      <dgm:prSet presAssocID="{BAD88620-7AD8-4E3A-AD9E-840B7E03B901}" presName="root" presStyleCnt="0"/>
      <dgm:spPr/>
      <dgm:t>
        <a:bodyPr/>
        <a:lstStyle/>
        <a:p>
          <a:pPr rtl="1"/>
          <a:endParaRPr lang="fa-IR"/>
        </a:p>
      </dgm:t>
    </dgm:pt>
    <dgm:pt modelId="{34B32545-C78E-49CD-93B1-4961A96804CA}" type="pres">
      <dgm:prSet presAssocID="{BAD88620-7AD8-4E3A-AD9E-840B7E03B901}" presName="rootComposite" presStyleCnt="0"/>
      <dgm:spPr/>
      <dgm:t>
        <a:bodyPr/>
        <a:lstStyle/>
        <a:p>
          <a:pPr rtl="1"/>
          <a:endParaRPr lang="fa-IR"/>
        </a:p>
      </dgm:t>
    </dgm:pt>
    <dgm:pt modelId="{53C9CF69-06CD-4210-B29D-AE4ADB8ACF86}" type="pres">
      <dgm:prSet presAssocID="{BAD88620-7AD8-4E3A-AD9E-840B7E03B901}" presName="rootText" presStyleLbl="node1" presStyleIdx="2" presStyleCnt="3"/>
      <dgm:spPr/>
      <dgm:t>
        <a:bodyPr/>
        <a:lstStyle/>
        <a:p>
          <a:pPr rtl="1"/>
          <a:endParaRPr lang="fa-IR"/>
        </a:p>
      </dgm:t>
    </dgm:pt>
    <dgm:pt modelId="{CA08AA0F-4037-4062-86B7-8A206F5343DA}" type="pres">
      <dgm:prSet presAssocID="{BAD88620-7AD8-4E3A-AD9E-840B7E03B901}" presName="rootConnector" presStyleLbl="node1" presStyleIdx="2" presStyleCnt="3"/>
      <dgm:spPr/>
      <dgm:t>
        <a:bodyPr/>
        <a:lstStyle/>
        <a:p>
          <a:pPr rtl="1"/>
          <a:endParaRPr lang="fa-IR"/>
        </a:p>
      </dgm:t>
    </dgm:pt>
    <dgm:pt modelId="{8FBA8945-71F0-4F5F-8004-3B3C8349E4D7}" type="pres">
      <dgm:prSet presAssocID="{BAD88620-7AD8-4E3A-AD9E-840B7E03B901}" presName="childShape" presStyleCnt="0"/>
      <dgm:spPr/>
      <dgm:t>
        <a:bodyPr/>
        <a:lstStyle/>
        <a:p>
          <a:pPr rtl="1"/>
          <a:endParaRPr lang="fa-IR"/>
        </a:p>
      </dgm:t>
    </dgm:pt>
    <dgm:pt modelId="{599823B0-4F70-461E-88A0-20D7C78E52D7}" type="pres">
      <dgm:prSet presAssocID="{B04F7C11-89D7-4911-9FAB-27A7DEF8EEE0}" presName="Name13" presStyleLbl="parChTrans1D2" presStyleIdx="2" presStyleCnt="3"/>
      <dgm:spPr/>
      <dgm:t>
        <a:bodyPr/>
        <a:lstStyle/>
        <a:p>
          <a:pPr rtl="1"/>
          <a:endParaRPr lang="fa-IR"/>
        </a:p>
      </dgm:t>
    </dgm:pt>
    <dgm:pt modelId="{753103EB-9DCD-41C3-9A50-5BEE09C9F5E1}" type="pres">
      <dgm:prSet presAssocID="{7A96A4AE-3B54-4E1D-9655-8BB4BDA901EA}" presName="childText" presStyleLbl="bgAcc1" presStyleIdx="2" presStyleCnt="3">
        <dgm:presLayoutVars>
          <dgm:bulletEnabled val="1"/>
        </dgm:presLayoutVars>
      </dgm:prSet>
      <dgm:spPr/>
      <dgm:t>
        <a:bodyPr/>
        <a:lstStyle/>
        <a:p>
          <a:pPr rtl="1"/>
          <a:endParaRPr lang="fa-IR"/>
        </a:p>
      </dgm:t>
    </dgm:pt>
  </dgm:ptLst>
  <dgm:cxnLst>
    <dgm:cxn modelId="{5891465C-3920-45F3-9B8E-C10FF4C5C000}" type="presOf" srcId="{BC99EFA1-E9C0-45E7-93FB-2334069FCEB3}" destId="{5597CE3B-E1D1-40F6-8072-85BCE3859B02}" srcOrd="0" destOrd="0" presId="urn:microsoft.com/office/officeart/2005/8/layout/hierarchy3"/>
    <dgm:cxn modelId="{EF4E62A3-5BE8-48D1-863F-9678050679DA}" type="presOf" srcId="{DF6C22F1-9929-4E9C-86D1-76FD4B5A8143}" destId="{DA910850-0DD2-4B52-8679-6D1F938ED9AA}" srcOrd="0" destOrd="0" presId="urn:microsoft.com/office/officeart/2005/8/layout/hierarchy3"/>
    <dgm:cxn modelId="{4BAE1880-661F-4DA8-A716-2D17413849E2}" type="presOf" srcId="{7A96A4AE-3B54-4E1D-9655-8BB4BDA901EA}" destId="{753103EB-9DCD-41C3-9A50-5BEE09C9F5E1}" srcOrd="0" destOrd="0" presId="urn:microsoft.com/office/officeart/2005/8/layout/hierarchy3"/>
    <dgm:cxn modelId="{D2ED2D10-D42B-4B37-965E-37DB416C4310}" type="presOf" srcId="{E14D05C6-D1C8-4D0E-B41E-049E107E1F96}" destId="{B59680DA-387E-48A1-A343-2A9D1F22DA95}" srcOrd="0" destOrd="0" presId="urn:microsoft.com/office/officeart/2005/8/layout/hierarchy3"/>
    <dgm:cxn modelId="{0217CC00-B7CD-4A3A-A1FD-1F843DB4C2CA}" srcId="{BAD88620-7AD8-4E3A-AD9E-840B7E03B901}" destId="{7A96A4AE-3B54-4E1D-9655-8BB4BDA901EA}" srcOrd="0" destOrd="0" parTransId="{B04F7C11-89D7-4911-9FAB-27A7DEF8EEE0}" sibTransId="{151D34CA-B485-4F87-8C6C-30F7EA48B1B9}"/>
    <dgm:cxn modelId="{48C52C13-E0D7-4968-B636-44CBDD5CF585}" srcId="{1CB60654-7244-449E-904B-0E4AD9AC30F7}" destId="{DF6C22F1-9929-4E9C-86D1-76FD4B5A8143}" srcOrd="0" destOrd="0" parTransId="{E14D05C6-D1C8-4D0E-B41E-049E107E1F96}" sibTransId="{4B1518BC-A69D-4AE8-A51B-A72B69B1B464}"/>
    <dgm:cxn modelId="{8079D377-EC15-42FA-8939-A8E40E7AD1AC}" type="presOf" srcId="{B165E63C-21AD-4499-A75D-F627A16F1B84}" destId="{32012991-0BFA-4E91-B7DE-33AB6DB9909E}" srcOrd="1" destOrd="0" presId="urn:microsoft.com/office/officeart/2005/8/layout/hierarchy3"/>
    <dgm:cxn modelId="{10F0B2E6-465A-492A-B86D-D99DE002DCC9}" type="presOf" srcId="{B04F7C11-89D7-4911-9FAB-27A7DEF8EEE0}" destId="{599823B0-4F70-461E-88A0-20D7C78E52D7}" srcOrd="0" destOrd="0" presId="urn:microsoft.com/office/officeart/2005/8/layout/hierarchy3"/>
    <dgm:cxn modelId="{41E878F0-759B-4DCB-9A7F-3DE7591D14D3}" type="presOf" srcId="{B165E63C-21AD-4499-A75D-F627A16F1B84}" destId="{F0D4A88C-9C24-44F0-B54E-A3DD478503A5}" srcOrd="0" destOrd="0" presId="urn:microsoft.com/office/officeart/2005/8/layout/hierarchy3"/>
    <dgm:cxn modelId="{D46D9B82-F7B0-4CB2-8D55-1EF668DA24F3}" srcId="{93751EE1-12C9-461C-84DF-61EE545E5EBD}" destId="{1CB60654-7244-449E-904B-0E4AD9AC30F7}" srcOrd="0" destOrd="0" parTransId="{4EA07415-EE51-4A61-AF71-86FFD7DB3872}" sibTransId="{DB70657C-3C0C-4B95-B938-7273C345E8C2}"/>
    <dgm:cxn modelId="{DB961A6D-EBB5-4490-911A-0E6477FA80C7}" srcId="{93751EE1-12C9-461C-84DF-61EE545E5EBD}" destId="{BAD88620-7AD8-4E3A-AD9E-840B7E03B901}" srcOrd="2" destOrd="0" parTransId="{FAEB070B-5C9F-4079-87D2-CE26C03D91F2}" sibTransId="{F7E466A6-BF31-447C-935A-4905D2EFDA51}"/>
    <dgm:cxn modelId="{98196B9A-4062-46BA-A730-1A395C00D78D}" type="presOf" srcId="{8073E87A-E1C4-4F54-88BC-610AC114EAB3}" destId="{80492A40-C4E4-4C87-93B4-B09D1B4468A2}" srcOrd="0" destOrd="0" presId="urn:microsoft.com/office/officeart/2005/8/layout/hierarchy3"/>
    <dgm:cxn modelId="{ED51234F-93E4-4482-9A6C-E564C5A8E358}" type="presOf" srcId="{1CB60654-7244-449E-904B-0E4AD9AC30F7}" destId="{00F5873E-27DC-4D64-91BC-F5F8AAA7145E}" srcOrd="1" destOrd="0" presId="urn:microsoft.com/office/officeart/2005/8/layout/hierarchy3"/>
    <dgm:cxn modelId="{15510EF6-BA6C-4D19-A03A-0283D66D9E48}" type="presOf" srcId="{BAD88620-7AD8-4E3A-AD9E-840B7E03B901}" destId="{CA08AA0F-4037-4062-86B7-8A206F5343DA}" srcOrd="1" destOrd="0" presId="urn:microsoft.com/office/officeart/2005/8/layout/hierarchy3"/>
    <dgm:cxn modelId="{F0221B6A-2E65-4C37-A9AD-5BD8ECBFF360}" srcId="{93751EE1-12C9-461C-84DF-61EE545E5EBD}" destId="{B165E63C-21AD-4499-A75D-F627A16F1B84}" srcOrd="1" destOrd="0" parTransId="{D58C358A-0574-4100-849E-D3E8F866F95A}" sibTransId="{C408091B-721E-4F90-AB3E-D8FAA38AC8EE}"/>
    <dgm:cxn modelId="{67FA949B-85EA-456C-80EA-F7D0557088A5}" srcId="{B165E63C-21AD-4499-A75D-F627A16F1B84}" destId="{8073E87A-E1C4-4F54-88BC-610AC114EAB3}" srcOrd="0" destOrd="0" parTransId="{BC99EFA1-E9C0-45E7-93FB-2334069FCEB3}" sibTransId="{3B6C167B-4785-40C7-A8DD-237CCBB902EB}"/>
    <dgm:cxn modelId="{41BDB34B-23AF-4AAF-87A2-ED6792769FD2}" type="presOf" srcId="{93751EE1-12C9-461C-84DF-61EE545E5EBD}" destId="{E937BA4A-1901-46DA-95CF-AEE93BAC36AF}" srcOrd="0" destOrd="0" presId="urn:microsoft.com/office/officeart/2005/8/layout/hierarchy3"/>
    <dgm:cxn modelId="{7AF6037B-CF80-4A0B-A0BE-58721DF492B4}" type="presOf" srcId="{BAD88620-7AD8-4E3A-AD9E-840B7E03B901}" destId="{53C9CF69-06CD-4210-B29D-AE4ADB8ACF86}" srcOrd="0" destOrd="0" presId="urn:microsoft.com/office/officeart/2005/8/layout/hierarchy3"/>
    <dgm:cxn modelId="{70D58C6C-B579-47C3-874C-C6316957F502}" type="presOf" srcId="{1CB60654-7244-449E-904B-0E4AD9AC30F7}" destId="{20AD111F-230D-4482-9BCA-3131373095B5}" srcOrd="0" destOrd="0" presId="urn:microsoft.com/office/officeart/2005/8/layout/hierarchy3"/>
    <dgm:cxn modelId="{CD3B3D6B-BE12-4F57-9033-9B8DF4DBDB6D}" type="presParOf" srcId="{E937BA4A-1901-46DA-95CF-AEE93BAC36AF}" destId="{9AA5D7C1-0256-433B-8E64-6DECF22B8E14}" srcOrd="0" destOrd="0" presId="urn:microsoft.com/office/officeart/2005/8/layout/hierarchy3"/>
    <dgm:cxn modelId="{B3C68DAB-DD40-42AC-8501-76C225BB8540}" type="presParOf" srcId="{9AA5D7C1-0256-433B-8E64-6DECF22B8E14}" destId="{AE85ADC1-2908-4B0A-A92D-B6B2EABF5182}" srcOrd="0" destOrd="0" presId="urn:microsoft.com/office/officeart/2005/8/layout/hierarchy3"/>
    <dgm:cxn modelId="{03CB822B-EB4F-4303-9449-B288B5A29628}" type="presParOf" srcId="{AE85ADC1-2908-4B0A-A92D-B6B2EABF5182}" destId="{20AD111F-230D-4482-9BCA-3131373095B5}" srcOrd="0" destOrd="0" presId="urn:microsoft.com/office/officeart/2005/8/layout/hierarchy3"/>
    <dgm:cxn modelId="{09956CDD-617E-4CD7-B69F-6873CC293289}" type="presParOf" srcId="{AE85ADC1-2908-4B0A-A92D-B6B2EABF5182}" destId="{00F5873E-27DC-4D64-91BC-F5F8AAA7145E}" srcOrd="1" destOrd="0" presId="urn:microsoft.com/office/officeart/2005/8/layout/hierarchy3"/>
    <dgm:cxn modelId="{065343C9-7A71-4FF9-A62B-747776AC5518}" type="presParOf" srcId="{9AA5D7C1-0256-433B-8E64-6DECF22B8E14}" destId="{8E5278B7-F054-45B0-BF10-63CD5671BEF3}" srcOrd="1" destOrd="0" presId="urn:microsoft.com/office/officeart/2005/8/layout/hierarchy3"/>
    <dgm:cxn modelId="{D681755A-96A0-4577-8658-96FCE1F8C0FA}" type="presParOf" srcId="{8E5278B7-F054-45B0-BF10-63CD5671BEF3}" destId="{B59680DA-387E-48A1-A343-2A9D1F22DA95}" srcOrd="0" destOrd="0" presId="urn:microsoft.com/office/officeart/2005/8/layout/hierarchy3"/>
    <dgm:cxn modelId="{B9A70C90-CEE1-4974-9248-F376BB7F340D}" type="presParOf" srcId="{8E5278B7-F054-45B0-BF10-63CD5671BEF3}" destId="{DA910850-0DD2-4B52-8679-6D1F938ED9AA}" srcOrd="1" destOrd="0" presId="urn:microsoft.com/office/officeart/2005/8/layout/hierarchy3"/>
    <dgm:cxn modelId="{176F9D01-C51C-4DCF-8B6A-9DE6FE100D78}" type="presParOf" srcId="{E937BA4A-1901-46DA-95CF-AEE93BAC36AF}" destId="{C5D1458C-F8C6-4171-9250-9F24B896CD1A}" srcOrd="1" destOrd="0" presId="urn:microsoft.com/office/officeart/2005/8/layout/hierarchy3"/>
    <dgm:cxn modelId="{0B8903FE-CD78-4AD6-801E-FEF9F687D7D0}" type="presParOf" srcId="{C5D1458C-F8C6-4171-9250-9F24B896CD1A}" destId="{8703FB76-2ACA-4197-8D00-35C4D373AAFE}" srcOrd="0" destOrd="0" presId="urn:microsoft.com/office/officeart/2005/8/layout/hierarchy3"/>
    <dgm:cxn modelId="{696AFFD5-5231-4886-9C1F-0C7FA8F17B6C}" type="presParOf" srcId="{8703FB76-2ACA-4197-8D00-35C4D373AAFE}" destId="{F0D4A88C-9C24-44F0-B54E-A3DD478503A5}" srcOrd="0" destOrd="0" presId="urn:microsoft.com/office/officeart/2005/8/layout/hierarchy3"/>
    <dgm:cxn modelId="{0D9040A9-A915-4C92-A4F2-6D6D988289F6}" type="presParOf" srcId="{8703FB76-2ACA-4197-8D00-35C4D373AAFE}" destId="{32012991-0BFA-4E91-B7DE-33AB6DB9909E}" srcOrd="1" destOrd="0" presId="urn:microsoft.com/office/officeart/2005/8/layout/hierarchy3"/>
    <dgm:cxn modelId="{58EA5B96-725C-472D-92E0-0CD4160F2536}" type="presParOf" srcId="{C5D1458C-F8C6-4171-9250-9F24B896CD1A}" destId="{7F1D8F20-CF39-4CA0-A14D-D5EDAB7AEBFF}" srcOrd="1" destOrd="0" presId="urn:microsoft.com/office/officeart/2005/8/layout/hierarchy3"/>
    <dgm:cxn modelId="{7DBB6522-9513-4474-A895-D91D768B6CDC}" type="presParOf" srcId="{7F1D8F20-CF39-4CA0-A14D-D5EDAB7AEBFF}" destId="{5597CE3B-E1D1-40F6-8072-85BCE3859B02}" srcOrd="0" destOrd="0" presId="urn:microsoft.com/office/officeart/2005/8/layout/hierarchy3"/>
    <dgm:cxn modelId="{8D701566-0EBF-468F-AE55-A191223E36C6}" type="presParOf" srcId="{7F1D8F20-CF39-4CA0-A14D-D5EDAB7AEBFF}" destId="{80492A40-C4E4-4C87-93B4-B09D1B4468A2}" srcOrd="1" destOrd="0" presId="urn:microsoft.com/office/officeart/2005/8/layout/hierarchy3"/>
    <dgm:cxn modelId="{B32B12C2-746D-434B-A834-8D386D9EC201}" type="presParOf" srcId="{E937BA4A-1901-46DA-95CF-AEE93BAC36AF}" destId="{11D3DF06-587E-4A48-99A5-E60EB764C695}" srcOrd="2" destOrd="0" presId="urn:microsoft.com/office/officeart/2005/8/layout/hierarchy3"/>
    <dgm:cxn modelId="{0579EB62-CA54-4E5B-B5D6-F4A5256860F6}" type="presParOf" srcId="{11D3DF06-587E-4A48-99A5-E60EB764C695}" destId="{34B32545-C78E-49CD-93B1-4961A96804CA}" srcOrd="0" destOrd="0" presId="urn:microsoft.com/office/officeart/2005/8/layout/hierarchy3"/>
    <dgm:cxn modelId="{C527B51B-3EA4-4877-8598-0A126734EF4A}" type="presParOf" srcId="{34B32545-C78E-49CD-93B1-4961A96804CA}" destId="{53C9CF69-06CD-4210-B29D-AE4ADB8ACF86}" srcOrd="0" destOrd="0" presId="urn:microsoft.com/office/officeart/2005/8/layout/hierarchy3"/>
    <dgm:cxn modelId="{3CD65651-D176-4AC7-A26E-A5278F9DAEC8}" type="presParOf" srcId="{34B32545-C78E-49CD-93B1-4961A96804CA}" destId="{CA08AA0F-4037-4062-86B7-8A206F5343DA}" srcOrd="1" destOrd="0" presId="urn:microsoft.com/office/officeart/2005/8/layout/hierarchy3"/>
    <dgm:cxn modelId="{B9493D9C-D952-4537-86D1-B7EF967DA3FC}" type="presParOf" srcId="{11D3DF06-587E-4A48-99A5-E60EB764C695}" destId="{8FBA8945-71F0-4F5F-8004-3B3C8349E4D7}" srcOrd="1" destOrd="0" presId="urn:microsoft.com/office/officeart/2005/8/layout/hierarchy3"/>
    <dgm:cxn modelId="{62226D2C-CE49-4E85-A60C-095BF3ED272F}" type="presParOf" srcId="{8FBA8945-71F0-4F5F-8004-3B3C8349E4D7}" destId="{599823B0-4F70-461E-88A0-20D7C78E52D7}" srcOrd="0" destOrd="0" presId="urn:microsoft.com/office/officeart/2005/8/layout/hierarchy3"/>
    <dgm:cxn modelId="{366A8FC5-5E29-4507-8E95-EC2185AB6DA8}" type="presParOf" srcId="{8FBA8945-71F0-4F5F-8004-3B3C8349E4D7}" destId="{753103EB-9DCD-41C3-9A50-5BEE09C9F5E1}"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3751EE1-12C9-461C-84DF-61EE545E5EBD}" type="doc">
      <dgm:prSet loTypeId="urn:microsoft.com/office/officeart/2005/8/layout/hierarchy3" loCatId="list" qsTypeId="urn:microsoft.com/office/officeart/2005/8/quickstyle/simple3" qsCatId="simple" csTypeId="urn:microsoft.com/office/officeart/2005/8/colors/colorful2" csCatId="colorful" phldr="1"/>
      <dgm:spPr/>
      <dgm:t>
        <a:bodyPr/>
        <a:lstStyle/>
        <a:p>
          <a:pPr rtl="1"/>
          <a:endParaRPr lang="fa-IR"/>
        </a:p>
      </dgm:t>
    </dgm:pt>
    <dgm:pt modelId="{1CB60654-7244-449E-904B-0E4AD9AC30F7}">
      <dgm:prSet phldrT="[Text]" custT="1"/>
      <dgm:spPr/>
      <dgm:t>
        <a:bodyPr/>
        <a:lstStyle/>
        <a:p>
          <a:pPr rtl="1"/>
          <a:r>
            <a:rPr lang="fa-IR" sz="1600" b="1" dirty="0" smtClean="0">
              <a:cs typeface="B Yekan" panose="00000400000000000000" pitchFamily="2" charset="-78"/>
            </a:rPr>
            <a:t>امید به زندگی</a:t>
          </a:r>
          <a:endParaRPr lang="fa-IR" sz="1600" b="1" dirty="0">
            <a:cs typeface="B Yekan" panose="00000400000000000000" pitchFamily="2" charset="-78"/>
          </a:endParaRPr>
        </a:p>
      </dgm:t>
    </dgm:pt>
    <dgm:pt modelId="{4EA07415-EE51-4A61-AF71-86FFD7DB3872}" type="parTrans" cxnId="{D46D9B82-F7B0-4CB2-8D55-1EF668DA24F3}">
      <dgm:prSet/>
      <dgm:spPr/>
      <dgm:t>
        <a:bodyPr/>
        <a:lstStyle/>
        <a:p>
          <a:pPr rtl="1"/>
          <a:endParaRPr lang="fa-IR"/>
        </a:p>
      </dgm:t>
    </dgm:pt>
    <dgm:pt modelId="{DB70657C-3C0C-4B95-B938-7273C345E8C2}" type="sibTrans" cxnId="{D46D9B82-F7B0-4CB2-8D55-1EF668DA24F3}">
      <dgm:prSet/>
      <dgm:spPr/>
      <dgm:t>
        <a:bodyPr/>
        <a:lstStyle/>
        <a:p>
          <a:pPr rtl="1"/>
          <a:endParaRPr lang="fa-IR"/>
        </a:p>
      </dgm:t>
    </dgm:pt>
    <dgm:pt modelId="{B165E63C-21AD-4499-A75D-F627A16F1B84}">
      <dgm:prSet phldrT="[Text]" custT="1"/>
      <dgm:spPr/>
      <dgm:t>
        <a:bodyPr/>
        <a:lstStyle/>
        <a:p>
          <a:pPr rtl="1"/>
          <a:r>
            <a:rPr lang="fa-IR" sz="1600" b="1" dirty="0" smtClean="0">
              <a:cs typeface="B Yekan" panose="00000400000000000000" pitchFamily="2" charset="-78"/>
            </a:rPr>
            <a:t>امید به زندگی مردان</a:t>
          </a:r>
          <a:endParaRPr lang="fa-IR" sz="1600" b="1" dirty="0">
            <a:cs typeface="B Yekan" panose="00000400000000000000" pitchFamily="2" charset="-78"/>
          </a:endParaRPr>
        </a:p>
      </dgm:t>
    </dgm:pt>
    <dgm:pt modelId="{D58C358A-0574-4100-849E-D3E8F866F95A}" type="parTrans" cxnId="{F0221B6A-2E65-4C37-A9AD-5BD8ECBFF360}">
      <dgm:prSet/>
      <dgm:spPr/>
      <dgm:t>
        <a:bodyPr/>
        <a:lstStyle/>
        <a:p>
          <a:pPr rtl="1"/>
          <a:endParaRPr lang="fa-IR"/>
        </a:p>
      </dgm:t>
    </dgm:pt>
    <dgm:pt modelId="{C408091B-721E-4F90-AB3E-D8FAA38AC8EE}" type="sibTrans" cxnId="{F0221B6A-2E65-4C37-A9AD-5BD8ECBFF360}">
      <dgm:prSet/>
      <dgm:spPr/>
      <dgm:t>
        <a:bodyPr/>
        <a:lstStyle/>
        <a:p>
          <a:pPr rtl="1"/>
          <a:endParaRPr lang="fa-IR"/>
        </a:p>
      </dgm:t>
    </dgm:pt>
    <dgm:pt modelId="{BAD88620-7AD8-4E3A-AD9E-840B7E03B901}">
      <dgm:prSet phldrT="[Text]" custT="1"/>
      <dgm:spPr/>
      <dgm:t>
        <a:bodyPr/>
        <a:lstStyle/>
        <a:p>
          <a:pPr rtl="1"/>
          <a:r>
            <a:rPr lang="fa-IR" sz="1600" b="1" dirty="0" smtClean="0">
              <a:cs typeface="B Yekan" panose="00000400000000000000" pitchFamily="2" charset="-78"/>
            </a:rPr>
            <a:t>امید به زندگی زنان</a:t>
          </a:r>
          <a:endParaRPr lang="fa-IR" sz="1600" b="1" dirty="0">
            <a:cs typeface="B Yekan" panose="00000400000000000000" pitchFamily="2" charset="-78"/>
          </a:endParaRPr>
        </a:p>
      </dgm:t>
    </dgm:pt>
    <dgm:pt modelId="{FAEB070B-5C9F-4079-87D2-CE26C03D91F2}" type="parTrans" cxnId="{DB961A6D-EBB5-4490-911A-0E6477FA80C7}">
      <dgm:prSet/>
      <dgm:spPr/>
      <dgm:t>
        <a:bodyPr/>
        <a:lstStyle/>
        <a:p>
          <a:pPr rtl="1"/>
          <a:endParaRPr lang="fa-IR"/>
        </a:p>
      </dgm:t>
    </dgm:pt>
    <dgm:pt modelId="{F7E466A6-BF31-447C-935A-4905D2EFDA51}" type="sibTrans" cxnId="{DB961A6D-EBB5-4490-911A-0E6477FA80C7}">
      <dgm:prSet/>
      <dgm:spPr/>
      <dgm:t>
        <a:bodyPr/>
        <a:lstStyle/>
        <a:p>
          <a:pPr rtl="1"/>
          <a:endParaRPr lang="fa-IR"/>
        </a:p>
      </dgm:t>
    </dgm:pt>
    <dgm:pt modelId="{DF6C22F1-9929-4E9C-86D1-76FD4B5A8143}">
      <dgm:prSet custT="1"/>
      <dgm:spPr/>
      <dgm:t>
        <a:bodyPr/>
        <a:lstStyle/>
        <a:p>
          <a:pPr algn="ctr" rtl="1"/>
          <a:r>
            <a:rPr lang="fa-IR" sz="1600" b="1" dirty="0" smtClean="0">
              <a:cs typeface="B Yekan" panose="00000400000000000000" pitchFamily="2" charset="-78"/>
            </a:rPr>
            <a:t>75.5</a:t>
          </a:r>
          <a:endParaRPr lang="fa-IR" sz="1600" b="1" dirty="0">
            <a:cs typeface="B Yekan" panose="00000400000000000000" pitchFamily="2" charset="-78"/>
          </a:endParaRPr>
        </a:p>
      </dgm:t>
    </dgm:pt>
    <dgm:pt modelId="{E14D05C6-D1C8-4D0E-B41E-049E107E1F96}" type="parTrans" cxnId="{48C52C13-E0D7-4968-B636-44CBDD5CF585}">
      <dgm:prSet/>
      <dgm:spPr/>
      <dgm:t>
        <a:bodyPr/>
        <a:lstStyle/>
        <a:p>
          <a:pPr rtl="1"/>
          <a:endParaRPr lang="fa-IR" b="1">
            <a:cs typeface="B Nazanin" panose="00000400000000000000" pitchFamily="2" charset="-78"/>
          </a:endParaRPr>
        </a:p>
      </dgm:t>
    </dgm:pt>
    <dgm:pt modelId="{4B1518BC-A69D-4AE8-A51B-A72B69B1B464}" type="sibTrans" cxnId="{48C52C13-E0D7-4968-B636-44CBDD5CF585}">
      <dgm:prSet/>
      <dgm:spPr/>
      <dgm:t>
        <a:bodyPr/>
        <a:lstStyle/>
        <a:p>
          <a:pPr rtl="1"/>
          <a:endParaRPr lang="fa-IR"/>
        </a:p>
      </dgm:t>
    </dgm:pt>
    <dgm:pt modelId="{8073E87A-E1C4-4F54-88BC-610AC114EAB3}">
      <dgm:prSet custT="1"/>
      <dgm:spPr/>
      <dgm:t>
        <a:bodyPr/>
        <a:lstStyle/>
        <a:p>
          <a:pPr algn="ctr" rtl="1"/>
          <a:r>
            <a:rPr lang="fa-IR" sz="1600" b="1" dirty="0" smtClean="0">
              <a:cs typeface="B Yekan" panose="00000400000000000000" pitchFamily="2" charset="-78"/>
            </a:rPr>
            <a:t>72.8</a:t>
          </a:r>
          <a:endParaRPr lang="fa-IR" sz="1600" b="1" dirty="0">
            <a:cs typeface="B Yekan" panose="00000400000000000000" pitchFamily="2" charset="-78"/>
          </a:endParaRPr>
        </a:p>
      </dgm:t>
    </dgm:pt>
    <dgm:pt modelId="{BC99EFA1-E9C0-45E7-93FB-2334069FCEB3}" type="parTrans" cxnId="{67FA949B-85EA-456C-80EA-F7D0557088A5}">
      <dgm:prSet/>
      <dgm:spPr/>
      <dgm:t>
        <a:bodyPr/>
        <a:lstStyle/>
        <a:p>
          <a:pPr rtl="1"/>
          <a:endParaRPr lang="fa-IR" b="1">
            <a:cs typeface="B Nazanin" panose="00000400000000000000" pitchFamily="2" charset="-78"/>
          </a:endParaRPr>
        </a:p>
      </dgm:t>
    </dgm:pt>
    <dgm:pt modelId="{3B6C167B-4785-40C7-A8DD-237CCBB902EB}" type="sibTrans" cxnId="{67FA949B-85EA-456C-80EA-F7D0557088A5}">
      <dgm:prSet/>
      <dgm:spPr/>
      <dgm:t>
        <a:bodyPr/>
        <a:lstStyle/>
        <a:p>
          <a:pPr rtl="1"/>
          <a:endParaRPr lang="fa-IR"/>
        </a:p>
      </dgm:t>
    </dgm:pt>
    <dgm:pt modelId="{7A96A4AE-3B54-4E1D-9655-8BB4BDA901EA}">
      <dgm:prSet custT="1"/>
      <dgm:spPr/>
      <dgm:t>
        <a:bodyPr/>
        <a:lstStyle/>
        <a:p>
          <a:pPr algn="ctr" rtl="1"/>
          <a:r>
            <a:rPr lang="fa-IR" sz="1600" b="1" dirty="0" smtClean="0">
              <a:cs typeface="B Yekan" panose="00000400000000000000" pitchFamily="2" charset="-78"/>
            </a:rPr>
            <a:t>74</a:t>
          </a:r>
          <a:endParaRPr lang="fa-IR" sz="1600" b="1" dirty="0">
            <a:cs typeface="B Yekan" panose="00000400000000000000" pitchFamily="2" charset="-78"/>
          </a:endParaRPr>
        </a:p>
      </dgm:t>
    </dgm:pt>
    <dgm:pt modelId="{B04F7C11-89D7-4911-9FAB-27A7DEF8EEE0}" type="parTrans" cxnId="{0217CC00-B7CD-4A3A-A1FD-1F843DB4C2CA}">
      <dgm:prSet/>
      <dgm:spPr/>
      <dgm:t>
        <a:bodyPr/>
        <a:lstStyle/>
        <a:p>
          <a:pPr rtl="1"/>
          <a:endParaRPr lang="fa-IR" b="1">
            <a:cs typeface="B Nazanin" panose="00000400000000000000" pitchFamily="2" charset="-78"/>
          </a:endParaRPr>
        </a:p>
      </dgm:t>
    </dgm:pt>
    <dgm:pt modelId="{151D34CA-B485-4F87-8C6C-30F7EA48B1B9}" type="sibTrans" cxnId="{0217CC00-B7CD-4A3A-A1FD-1F843DB4C2CA}">
      <dgm:prSet/>
      <dgm:spPr/>
      <dgm:t>
        <a:bodyPr/>
        <a:lstStyle/>
        <a:p>
          <a:pPr rtl="1"/>
          <a:endParaRPr lang="fa-IR"/>
        </a:p>
      </dgm:t>
    </dgm:pt>
    <dgm:pt modelId="{A81F839B-CE19-4B78-9088-C0309EED190C}" type="pres">
      <dgm:prSet presAssocID="{93751EE1-12C9-461C-84DF-61EE545E5EBD}" presName="diagram" presStyleCnt="0">
        <dgm:presLayoutVars>
          <dgm:chPref val="1"/>
          <dgm:dir val="rev"/>
          <dgm:animOne val="branch"/>
          <dgm:animLvl val="lvl"/>
          <dgm:resizeHandles/>
        </dgm:presLayoutVars>
      </dgm:prSet>
      <dgm:spPr/>
      <dgm:t>
        <a:bodyPr/>
        <a:lstStyle/>
        <a:p>
          <a:pPr rtl="1"/>
          <a:endParaRPr lang="fa-IR"/>
        </a:p>
      </dgm:t>
    </dgm:pt>
    <dgm:pt modelId="{0A26C495-5900-4268-AAA3-59A78D2E22DF}" type="pres">
      <dgm:prSet presAssocID="{1CB60654-7244-449E-904B-0E4AD9AC30F7}" presName="root" presStyleCnt="0"/>
      <dgm:spPr/>
      <dgm:t>
        <a:bodyPr/>
        <a:lstStyle/>
        <a:p>
          <a:pPr rtl="1"/>
          <a:endParaRPr lang="fa-IR"/>
        </a:p>
      </dgm:t>
    </dgm:pt>
    <dgm:pt modelId="{BBAF24D6-7387-4CCB-9B99-DB744AD5BD72}" type="pres">
      <dgm:prSet presAssocID="{1CB60654-7244-449E-904B-0E4AD9AC30F7}" presName="rootComposite" presStyleCnt="0"/>
      <dgm:spPr/>
      <dgm:t>
        <a:bodyPr/>
        <a:lstStyle/>
        <a:p>
          <a:pPr rtl="1"/>
          <a:endParaRPr lang="fa-IR"/>
        </a:p>
      </dgm:t>
    </dgm:pt>
    <dgm:pt modelId="{CF4E8DF5-DD08-4CD5-826C-5C87F11532A7}" type="pres">
      <dgm:prSet presAssocID="{1CB60654-7244-449E-904B-0E4AD9AC30F7}" presName="rootText" presStyleLbl="node1" presStyleIdx="0" presStyleCnt="3"/>
      <dgm:spPr/>
      <dgm:t>
        <a:bodyPr/>
        <a:lstStyle/>
        <a:p>
          <a:pPr rtl="1"/>
          <a:endParaRPr lang="fa-IR"/>
        </a:p>
      </dgm:t>
    </dgm:pt>
    <dgm:pt modelId="{7ABEC2CF-2F5F-4910-99A2-C42BCEDC7B17}" type="pres">
      <dgm:prSet presAssocID="{1CB60654-7244-449E-904B-0E4AD9AC30F7}" presName="rootConnector" presStyleLbl="node1" presStyleIdx="0" presStyleCnt="3"/>
      <dgm:spPr/>
      <dgm:t>
        <a:bodyPr/>
        <a:lstStyle/>
        <a:p>
          <a:pPr rtl="1"/>
          <a:endParaRPr lang="fa-IR"/>
        </a:p>
      </dgm:t>
    </dgm:pt>
    <dgm:pt modelId="{4F8AFCC1-5880-402E-A65A-6D98DA579C10}" type="pres">
      <dgm:prSet presAssocID="{1CB60654-7244-449E-904B-0E4AD9AC30F7}" presName="childShape" presStyleCnt="0"/>
      <dgm:spPr/>
      <dgm:t>
        <a:bodyPr/>
        <a:lstStyle/>
        <a:p>
          <a:pPr rtl="1"/>
          <a:endParaRPr lang="fa-IR"/>
        </a:p>
      </dgm:t>
    </dgm:pt>
    <dgm:pt modelId="{4EA58322-7669-491F-9FBB-E78638F18253}" type="pres">
      <dgm:prSet presAssocID="{E14D05C6-D1C8-4D0E-B41E-049E107E1F96}" presName="Name13" presStyleLbl="parChTrans1D2" presStyleIdx="0" presStyleCnt="3"/>
      <dgm:spPr/>
      <dgm:t>
        <a:bodyPr/>
        <a:lstStyle/>
        <a:p>
          <a:pPr rtl="1"/>
          <a:endParaRPr lang="fa-IR"/>
        </a:p>
      </dgm:t>
    </dgm:pt>
    <dgm:pt modelId="{EB646C4D-DE4E-4A4C-A570-9CBD4DFB322B}" type="pres">
      <dgm:prSet presAssocID="{DF6C22F1-9929-4E9C-86D1-76FD4B5A8143}" presName="childText" presStyleLbl="bgAcc1" presStyleIdx="0" presStyleCnt="3">
        <dgm:presLayoutVars>
          <dgm:bulletEnabled val="1"/>
        </dgm:presLayoutVars>
      </dgm:prSet>
      <dgm:spPr/>
      <dgm:t>
        <a:bodyPr/>
        <a:lstStyle/>
        <a:p>
          <a:pPr rtl="1"/>
          <a:endParaRPr lang="fa-IR"/>
        </a:p>
      </dgm:t>
    </dgm:pt>
    <dgm:pt modelId="{58AF5275-E516-4D71-BD3C-D3BF2C8A11A6}" type="pres">
      <dgm:prSet presAssocID="{B165E63C-21AD-4499-A75D-F627A16F1B84}" presName="root" presStyleCnt="0"/>
      <dgm:spPr/>
      <dgm:t>
        <a:bodyPr/>
        <a:lstStyle/>
        <a:p>
          <a:pPr rtl="1"/>
          <a:endParaRPr lang="fa-IR"/>
        </a:p>
      </dgm:t>
    </dgm:pt>
    <dgm:pt modelId="{58506E84-B73D-4204-8797-9D4890530EB4}" type="pres">
      <dgm:prSet presAssocID="{B165E63C-21AD-4499-A75D-F627A16F1B84}" presName="rootComposite" presStyleCnt="0"/>
      <dgm:spPr/>
      <dgm:t>
        <a:bodyPr/>
        <a:lstStyle/>
        <a:p>
          <a:pPr rtl="1"/>
          <a:endParaRPr lang="fa-IR"/>
        </a:p>
      </dgm:t>
    </dgm:pt>
    <dgm:pt modelId="{18AA2E82-FCC6-427C-AAF6-4FA3F8FCB28B}" type="pres">
      <dgm:prSet presAssocID="{B165E63C-21AD-4499-A75D-F627A16F1B84}" presName="rootText" presStyleLbl="node1" presStyleIdx="1" presStyleCnt="3"/>
      <dgm:spPr/>
      <dgm:t>
        <a:bodyPr/>
        <a:lstStyle/>
        <a:p>
          <a:pPr rtl="1"/>
          <a:endParaRPr lang="fa-IR"/>
        </a:p>
      </dgm:t>
    </dgm:pt>
    <dgm:pt modelId="{AFF8B698-9EBC-47AC-9010-9F2454C5AC10}" type="pres">
      <dgm:prSet presAssocID="{B165E63C-21AD-4499-A75D-F627A16F1B84}" presName="rootConnector" presStyleLbl="node1" presStyleIdx="1" presStyleCnt="3"/>
      <dgm:spPr/>
      <dgm:t>
        <a:bodyPr/>
        <a:lstStyle/>
        <a:p>
          <a:pPr rtl="1"/>
          <a:endParaRPr lang="fa-IR"/>
        </a:p>
      </dgm:t>
    </dgm:pt>
    <dgm:pt modelId="{718822D4-87A6-4536-B8A7-7A8C6BBA53ED}" type="pres">
      <dgm:prSet presAssocID="{B165E63C-21AD-4499-A75D-F627A16F1B84}" presName="childShape" presStyleCnt="0"/>
      <dgm:spPr/>
      <dgm:t>
        <a:bodyPr/>
        <a:lstStyle/>
        <a:p>
          <a:pPr rtl="1"/>
          <a:endParaRPr lang="fa-IR"/>
        </a:p>
      </dgm:t>
    </dgm:pt>
    <dgm:pt modelId="{50E636AA-4703-42DD-8DE7-25B2A2DA479A}" type="pres">
      <dgm:prSet presAssocID="{BC99EFA1-E9C0-45E7-93FB-2334069FCEB3}" presName="Name13" presStyleLbl="parChTrans1D2" presStyleIdx="1" presStyleCnt="3"/>
      <dgm:spPr/>
      <dgm:t>
        <a:bodyPr/>
        <a:lstStyle/>
        <a:p>
          <a:pPr rtl="1"/>
          <a:endParaRPr lang="fa-IR"/>
        </a:p>
      </dgm:t>
    </dgm:pt>
    <dgm:pt modelId="{4632D02F-5108-4F54-B325-61F6E253EE88}" type="pres">
      <dgm:prSet presAssocID="{8073E87A-E1C4-4F54-88BC-610AC114EAB3}" presName="childText" presStyleLbl="bgAcc1" presStyleIdx="1" presStyleCnt="3">
        <dgm:presLayoutVars>
          <dgm:bulletEnabled val="1"/>
        </dgm:presLayoutVars>
      </dgm:prSet>
      <dgm:spPr/>
      <dgm:t>
        <a:bodyPr/>
        <a:lstStyle/>
        <a:p>
          <a:pPr rtl="1"/>
          <a:endParaRPr lang="fa-IR"/>
        </a:p>
      </dgm:t>
    </dgm:pt>
    <dgm:pt modelId="{DF523B82-F690-4771-94CE-46E8E757FB8B}" type="pres">
      <dgm:prSet presAssocID="{BAD88620-7AD8-4E3A-AD9E-840B7E03B901}" presName="root" presStyleCnt="0"/>
      <dgm:spPr/>
      <dgm:t>
        <a:bodyPr/>
        <a:lstStyle/>
        <a:p>
          <a:pPr rtl="1"/>
          <a:endParaRPr lang="fa-IR"/>
        </a:p>
      </dgm:t>
    </dgm:pt>
    <dgm:pt modelId="{7680540D-3AE4-4AA4-8B62-CA42EC6D31BF}" type="pres">
      <dgm:prSet presAssocID="{BAD88620-7AD8-4E3A-AD9E-840B7E03B901}" presName="rootComposite" presStyleCnt="0"/>
      <dgm:spPr/>
      <dgm:t>
        <a:bodyPr/>
        <a:lstStyle/>
        <a:p>
          <a:pPr rtl="1"/>
          <a:endParaRPr lang="fa-IR"/>
        </a:p>
      </dgm:t>
    </dgm:pt>
    <dgm:pt modelId="{1AF3E857-82C9-42A4-ABF2-4F52C89F1E23}" type="pres">
      <dgm:prSet presAssocID="{BAD88620-7AD8-4E3A-AD9E-840B7E03B901}" presName="rootText" presStyleLbl="node1" presStyleIdx="2" presStyleCnt="3"/>
      <dgm:spPr/>
      <dgm:t>
        <a:bodyPr/>
        <a:lstStyle/>
        <a:p>
          <a:pPr rtl="1"/>
          <a:endParaRPr lang="fa-IR"/>
        </a:p>
      </dgm:t>
    </dgm:pt>
    <dgm:pt modelId="{70972EBD-92BD-4F1B-B68A-C622405F03C7}" type="pres">
      <dgm:prSet presAssocID="{BAD88620-7AD8-4E3A-AD9E-840B7E03B901}" presName="rootConnector" presStyleLbl="node1" presStyleIdx="2" presStyleCnt="3"/>
      <dgm:spPr/>
      <dgm:t>
        <a:bodyPr/>
        <a:lstStyle/>
        <a:p>
          <a:pPr rtl="1"/>
          <a:endParaRPr lang="fa-IR"/>
        </a:p>
      </dgm:t>
    </dgm:pt>
    <dgm:pt modelId="{98CB4983-C9B4-411B-8E90-4B02B3AA8DB0}" type="pres">
      <dgm:prSet presAssocID="{BAD88620-7AD8-4E3A-AD9E-840B7E03B901}" presName="childShape" presStyleCnt="0"/>
      <dgm:spPr/>
      <dgm:t>
        <a:bodyPr/>
        <a:lstStyle/>
        <a:p>
          <a:pPr rtl="1"/>
          <a:endParaRPr lang="fa-IR"/>
        </a:p>
      </dgm:t>
    </dgm:pt>
    <dgm:pt modelId="{27D9EE81-B231-4283-B7AC-268B15729F80}" type="pres">
      <dgm:prSet presAssocID="{B04F7C11-89D7-4911-9FAB-27A7DEF8EEE0}" presName="Name13" presStyleLbl="parChTrans1D2" presStyleIdx="2" presStyleCnt="3"/>
      <dgm:spPr/>
      <dgm:t>
        <a:bodyPr/>
        <a:lstStyle/>
        <a:p>
          <a:pPr rtl="1"/>
          <a:endParaRPr lang="fa-IR"/>
        </a:p>
      </dgm:t>
    </dgm:pt>
    <dgm:pt modelId="{BBF4F219-D3EA-4870-BDE0-5FDE6E00EF31}" type="pres">
      <dgm:prSet presAssocID="{7A96A4AE-3B54-4E1D-9655-8BB4BDA901EA}" presName="childText" presStyleLbl="bgAcc1" presStyleIdx="2" presStyleCnt="3">
        <dgm:presLayoutVars>
          <dgm:bulletEnabled val="1"/>
        </dgm:presLayoutVars>
      </dgm:prSet>
      <dgm:spPr/>
      <dgm:t>
        <a:bodyPr/>
        <a:lstStyle/>
        <a:p>
          <a:pPr rtl="1"/>
          <a:endParaRPr lang="fa-IR"/>
        </a:p>
      </dgm:t>
    </dgm:pt>
  </dgm:ptLst>
  <dgm:cxnLst>
    <dgm:cxn modelId="{62069927-7B7D-43DE-9860-50F8B39701FB}" type="presOf" srcId="{1CB60654-7244-449E-904B-0E4AD9AC30F7}" destId="{7ABEC2CF-2F5F-4910-99A2-C42BCEDC7B17}" srcOrd="1" destOrd="0" presId="urn:microsoft.com/office/officeart/2005/8/layout/hierarchy3"/>
    <dgm:cxn modelId="{B5D26658-C32A-4B14-9585-8A9849E170EE}" type="presOf" srcId="{7A96A4AE-3B54-4E1D-9655-8BB4BDA901EA}" destId="{BBF4F219-D3EA-4870-BDE0-5FDE6E00EF31}" srcOrd="0" destOrd="0" presId="urn:microsoft.com/office/officeart/2005/8/layout/hierarchy3"/>
    <dgm:cxn modelId="{E26FCE6B-DA23-4785-BF7F-4CB56D1E122B}" type="presOf" srcId="{8073E87A-E1C4-4F54-88BC-610AC114EAB3}" destId="{4632D02F-5108-4F54-B325-61F6E253EE88}" srcOrd="0" destOrd="0" presId="urn:microsoft.com/office/officeart/2005/8/layout/hierarchy3"/>
    <dgm:cxn modelId="{433FA310-4C54-4B86-A87E-3E285E06285A}" type="presOf" srcId="{DF6C22F1-9929-4E9C-86D1-76FD4B5A8143}" destId="{EB646C4D-DE4E-4A4C-A570-9CBD4DFB322B}" srcOrd="0" destOrd="0" presId="urn:microsoft.com/office/officeart/2005/8/layout/hierarchy3"/>
    <dgm:cxn modelId="{0217CC00-B7CD-4A3A-A1FD-1F843DB4C2CA}" srcId="{BAD88620-7AD8-4E3A-AD9E-840B7E03B901}" destId="{7A96A4AE-3B54-4E1D-9655-8BB4BDA901EA}" srcOrd="0" destOrd="0" parTransId="{B04F7C11-89D7-4911-9FAB-27A7DEF8EEE0}" sibTransId="{151D34CA-B485-4F87-8C6C-30F7EA48B1B9}"/>
    <dgm:cxn modelId="{B3C762F2-6B9C-4843-9BA0-2F0C6B366E52}" type="presOf" srcId="{1CB60654-7244-449E-904B-0E4AD9AC30F7}" destId="{CF4E8DF5-DD08-4CD5-826C-5C87F11532A7}" srcOrd="0" destOrd="0" presId="urn:microsoft.com/office/officeart/2005/8/layout/hierarchy3"/>
    <dgm:cxn modelId="{48C52C13-E0D7-4968-B636-44CBDD5CF585}" srcId="{1CB60654-7244-449E-904B-0E4AD9AC30F7}" destId="{DF6C22F1-9929-4E9C-86D1-76FD4B5A8143}" srcOrd="0" destOrd="0" parTransId="{E14D05C6-D1C8-4D0E-B41E-049E107E1F96}" sibTransId="{4B1518BC-A69D-4AE8-A51B-A72B69B1B464}"/>
    <dgm:cxn modelId="{11180B51-4CF2-48C3-9E28-644B8FC09E73}" type="presOf" srcId="{93751EE1-12C9-461C-84DF-61EE545E5EBD}" destId="{A81F839B-CE19-4B78-9088-C0309EED190C}" srcOrd="0" destOrd="0" presId="urn:microsoft.com/office/officeart/2005/8/layout/hierarchy3"/>
    <dgm:cxn modelId="{D46D9B82-F7B0-4CB2-8D55-1EF668DA24F3}" srcId="{93751EE1-12C9-461C-84DF-61EE545E5EBD}" destId="{1CB60654-7244-449E-904B-0E4AD9AC30F7}" srcOrd="0" destOrd="0" parTransId="{4EA07415-EE51-4A61-AF71-86FFD7DB3872}" sibTransId="{DB70657C-3C0C-4B95-B938-7273C345E8C2}"/>
    <dgm:cxn modelId="{FB9B34E1-FE6B-47F8-8D17-69959155F18F}" type="presOf" srcId="{B165E63C-21AD-4499-A75D-F627A16F1B84}" destId="{AFF8B698-9EBC-47AC-9010-9F2454C5AC10}" srcOrd="1" destOrd="0" presId="urn:microsoft.com/office/officeart/2005/8/layout/hierarchy3"/>
    <dgm:cxn modelId="{92109760-0D9F-4DD3-9DC1-A267C7547F02}" type="presOf" srcId="{B165E63C-21AD-4499-A75D-F627A16F1B84}" destId="{18AA2E82-FCC6-427C-AAF6-4FA3F8FCB28B}" srcOrd="0" destOrd="0" presId="urn:microsoft.com/office/officeart/2005/8/layout/hierarchy3"/>
    <dgm:cxn modelId="{DB961A6D-EBB5-4490-911A-0E6477FA80C7}" srcId="{93751EE1-12C9-461C-84DF-61EE545E5EBD}" destId="{BAD88620-7AD8-4E3A-AD9E-840B7E03B901}" srcOrd="2" destOrd="0" parTransId="{FAEB070B-5C9F-4079-87D2-CE26C03D91F2}" sibTransId="{F7E466A6-BF31-447C-935A-4905D2EFDA51}"/>
    <dgm:cxn modelId="{F0221B6A-2E65-4C37-A9AD-5BD8ECBFF360}" srcId="{93751EE1-12C9-461C-84DF-61EE545E5EBD}" destId="{B165E63C-21AD-4499-A75D-F627A16F1B84}" srcOrd="1" destOrd="0" parTransId="{D58C358A-0574-4100-849E-D3E8F866F95A}" sibTransId="{C408091B-721E-4F90-AB3E-D8FAA38AC8EE}"/>
    <dgm:cxn modelId="{65165F7F-59A4-4170-B286-92B0CC770898}" type="presOf" srcId="{E14D05C6-D1C8-4D0E-B41E-049E107E1F96}" destId="{4EA58322-7669-491F-9FBB-E78638F18253}" srcOrd="0" destOrd="0" presId="urn:microsoft.com/office/officeart/2005/8/layout/hierarchy3"/>
    <dgm:cxn modelId="{DD2CA89C-DE83-498A-A456-5B1B8A121FF8}" type="presOf" srcId="{BC99EFA1-E9C0-45E7-93FB-2334069FCEB3}" destId="{50E636AA-4703-42DD-8DE7-25B2A2DA479A}" srcOrd="0" destOrd="0" presId="urn:microsoft.com/office/officeart/2005/8/layout/hierarchy3"/>
    <dgm:cxn modelId="{67FA949B-85EA-456C-80EA-F7D0557088A5}" srcId="{B165E63C-21AD-4499-A75D-F627A16F1B84}" destId="{8073E87A-E1C4-4F54-88BC-610AC114EAB3}" srcOrd="0" destOrd="0" parTransId="{BC99EFA1-E9C0-45E7-93FB-2334069FCEB3}" sibTransId="{3B6C167B-4785-40C7-A8DD-237CCBB902EB}"/>
    <dgm:cxn modelId="{26E9980C-8069-4761-9700-CE3A373CE106}" type="presOf" srcId="{B04F7C11-89D7-4911-9FAB-27A7DEF8EEE0}" destId="{27D9EE81-B231-4283-B7AC-268B15729F80}" srcOrd="0" destOrd="0" presId="urn:microsoft.com/office/officeart/2005/8/layout/hierarchy3"/>
    <dgm:cxn modelId="{B4F08739-9A45-4237-B500-C108495DA5C5}" type="presOf" srcId="{BAD88620-7AD8-4E3A-AD9E-840B7E03B901}" destId="{70972EBD-92BD-4F1B-B68A-C622405F03C7}" srcOrd="1" destOrd="0" presId="urn:microsoft.com/office/officeart/2005/8/layout/hierarchy3"/>
    <dgm:cxn modelId="{36A32291-59CB-4999-8BF6-CE44EFD06AF8}" type="presOf" srcId="{BAD88620-7AD8-4E3A-AD9E-840B7E03B901}" destId="{1AF3E857-82C9-42A4-ABF2-4F52C89F1E23}" srcOrd="0" destOrd="0" presId="urn:microsoft.com/office/officeart/2005/8/layout/hierarchy3"/>
    <dgm:cxn modelId="{897EFB75-F4E6-457D-8378-C431FC2BC74B}" type="presParOf" srcId="{A81F839B-CE19-4B78-9088-C0309EED190C}" destId="{0A26C495-5900-4268-AAA3-59A78D2E22DF}" srcOrd="0" destOrd="0" presId="urn:microsoft.com/office/officeart/2005/8/layout/hierarchy3"/>
    <dgm:cxn modelId="{AB668C4D-3B2B-4942-88FB-CDD2D6244166}" type="presParOf" srcId="{0A26C495-5900-4268-AAA3-59A78D2E22DF}" destId="{BBAF24D6-7387-4CCB-9B99-DB744AD5BD72}" srcOrd="0" destOrd="0" presId="urn:microsoft.com/office/officeart/2005/8/layout/hierarchy3"/>
    <dgm:cxn modelId="{07C78FB9-4CDA-4B51-9AD0-ED99C735A4FA}" type="presParOf" srcId="{BBAF24D6-7387-4CCB-9B99-DB744AD5BD72}" destId="{CF4E8DF5-DD08-4CD5-826C-5C87F11532A7}" srcOrd="0" destOrd="0" presId="urn:microsoft.com/office/officeart/2005/8/layout/hierarchy3"/>
    <dgm:cxn modelId="{68A1F949-C4E7-4B0E-BE80-915B82BC36A0}" type="presParOf" srcId="{BBAF24D6-7387-4CCB-9B99-DB744AD5BD72}" destId="{7ABEC2CF-2F5F-4910-99A2-C42BCEDC7B17}" srcOrd="1" destOrd="0" presId="urn:microsoft.com/office/officeart/2005/8/layout/hierarchy3"/>
    <dgm:cxn modelId="{C6EC17C0-3C74-4248-9A46-05EE639D7BF0}" type="presParOf" srcId="{0A26C495-5900-4268-AAA3-59A78D2E22DF}" destId="{4F8AFCC1-5880-402E-A65A-6D98DA579C10}" srcOrd="1" destOrd="0" presId="urn:microsoft.com/office/officeart/2005/8/layout/hierarchy3"/>
    <dgm:cxn modelId="{2C8A13F4-9474-4F59-9FA6-9AE5241CEFE2}" type="presParOf" srcId="{4F8AFCC1-5880-402E-A65A-6D98DA579C10}" destId="{4EA58322-7669-491F-9FBB-E78638F18253}" srcOrd="0" destOrd="0" presId="urn:microsoft.com/office/officeart/2005/8/layout/hierarchy3"/>
    <dgm:cxn modelId="{2F6974BC-91E1-4F30-A655-69A43207E087}" type="presParOf" srcId="{4F8AFCC1-5880-402E-A65A-6D98DA579C10}" destId="{EB646C4D-DE4E-4A4C-A570-9CBD4DFB322B}" srcOrd="1" destOrd="0" presId="urn:microsoft.com/office/officeart/2005/8/layout/hierarchy3"/>
    <dgm:cxn modelId="{5E0D0F96-7A95-4A85-9F4C-7DFDD67C1A8C}" type="presParOf" srcId="{A81F839B-CE19-4B78-9088-C0309EED190C}" destId="{58AF5275-E516-4D71-BD3C-D3BF2C8A11A6}" srcOrd="1" destOrd="0" presId="urn:microsoft.com/office/officeart/2005/8/layout/hierarchy3"/>
    <dgm:cxn modelId="{5FA7D07D-F269-4EB7-8B2D-72520299E832}" type="presParOf" srcId="{58AF5275-E516-4D71-BD3C-D3BF2C8A11A6}" destId="{58506E84-B73D-4204-8797-9D4890530EB4}" srcOrd="0" destOrd="0" presId="urn:microsoft.com/office/officeart/2005/8/layout/hierarchy3"/>
    <dgm:cxn modelId="{FC9D9550-9CE4-4826-AA53-773491448418}" type="presParOf" srcId="{58506E84-B73D-4204-8797-9D4890530EB4}" destId="{18AA2E82-FCC6-427C-AAF6-4FA3F8FCB28B}" srcOrd="0" destOrd="0" presId="urn:microsoft.com/office/officeart/2005/8/layout/hierarchy3"/>
    <dgm:cxn modelId="{A1558ADA-98C2-40A0-8792-A7719116468E}" type="presParOf" srcId="{58506E84-B73D-4204-8797-9D4890530EB4}" destId="{AFF8B698-9EBC-47AC-9010-9F2454C5AC10}" srcOrd="1" destOrd="0" presId="urn:microsoft.com/office/officeart/2005/8/layout/hierarchy3"/>
    <dgm:cxn modelId="{313BAECE-675F-423F-8F11-DC99CC14867A}" type="presParOf" srcId="{58AF5275-E516-4D71-BD3C-D3BF2C8A11A6}" destId="{718822D4-87A6-4536-B8A7-7A8C6BBA53ED}" srcOrd="1" destOrd="0" presId="urn:microsoft.com/office/officeart/2005/8/layout/hierarchy3"/>
    <dgm:cxn modelId="{6D5A1C07-99F8-4A8D-8D57-FBF54CE10D38}" type="presParOf" srcId="{718822D4-87A6-4536-B8A7-7A8C6BBA53ED}" destId="{50E636AA-4703-42DD-8DE7-25B2A2DA479A}" srcOrd="0" destOrd="0" presId="urn:microsoft.com/office/officeart/2005/8/layout/hierarchy3"/>
    <dgm:cxn modelId="{6AD27FF7-4E5C-46FB-9DD1-280ECF5990F7}" type="presParOf" srcId="{718822D4-87A6-4536-B8A7-7A8C6BBA53ED}" destId="{4632D02F-5108-4F54-B325-61F6E253EE88}" srcOrd="1" destOrd="0" presId="urn:microsoft.com/office/officeart/2005/8/layout/hierarchy3"/>
    <dgm:cxn modelId="{DEEB2111-BD07-46A8-B1DF-072D0AB051B7}" type="presParOf" srcId="{A81F839B-CE19-4B78-9088-C0309EED190C}" destId="{DF523B82-F690-4771-94CE-46E8E757FB8B}" srcOrd="2" destOrd="0" presId="urn:microsoft.com/office/officeart/2005/8/layout/hierarchy3"/>
    <dgm:cxn modelId="{5F2EB4E1-760F-4262-9CCA-C3A0171CCA72}" type="presParOf" srcId="{DF523B82-F690-4771-94CE-46E8E757FB8B}" destId="{7680540D-3AE4-4AA4-8B62-CA42EC6D31BF}" srcOrd="0" destOrd="0" presId="urn:microsoft.com/office/officeart/2005/8/layout/hierarchy3"/>
    <dgm:cxn modelId="{4BAA44DA-89DE-40A9-8967-9366B72B4471}" type="presParOf" srcId="{7680540D-3AE4-4AA4-8B62-CA42EC6D31BF}" destId="{1AF3E857-82C9-42A4-ABF2-4F52C89F1E23}" srcOrd="0" destOrd="0" presId="urn:microsoft.com/office/officeart/2005/8/layout/hierarchy3"/>
    <dgm:cxn modelId="{5B8E338B-54BD-4044-8BD1-263661D87677}" type="presParOf" srcId="{7680540D-3AE4-4AA4-8B62-CA42EC6D31BF}" destId="{70972EBD-92BD-4F1B-B68A-C622405F03C7}" srcOrd="1" destOrd="0" presId="urn:microsoft.com/office/officeart/2005/8/layout/hierarchy3"/>
    <dgm:cxn modelId="{1ED22EC1-6A56-49B6-B52F-0B82B4B0F58B}" type="presParOf" srcId="{DF523B82-F690-4771-94CE-46E8E757FB8B}" destId="{98CB4983-C9B4-411B-8E90-4B02B3AA8DB0}" srcOrd="1" destOrd="0" presId="urn:microsoft.com/office/officeart/2005/8/layout/hierarchy3"/>
    <dgm:cxn modelId="{AAF492D2-BE11-475B-B69F-947832762D1E}" type="presParOf" srcId="{98CB4983-C9B4-411B-8E90-4B02B3AA8DB0}" destId="{27D9EE81-B231-4283-B7AC-268B15729F80}" srcOrd="0" destOrd="0" presId="urn:microsoft.com/office/officeart/2005/8/layout/hierarchy3"/>
    <dgm:cxn modelId="{F7201E24-4654-40C9-BA37-C4F82265083C}" type="presParOf" srcId="{98CB4983-C9B4-411B-8E90-4B02B3AA8DB0}" destId="{BBF4F219-D3EA-4870-BDE0-5FDE6E00EF31}" srcOrd="1" destOrd="0" presId="urn:microsoft.com/office/officeart/2005/8/layout/hierarchy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4473631-69A3-416E-8226-E53A77065475}" type="doc">
      <dgm:prSet loTypeId="urn:microsoft.com/office/officeart/2005/8/layout/chevron1" loCatId="process" qsTypeId="urn:microsoft.com/office/officeart/2005/8/quickstyle/simple1" qsCatId="simple" csTypeId="urn:microsoft.com/office/officeart/2005/8/colors/accent1_2" csCatId="accent1" phldr="1"/>
      <dgm:spPr/>
    </dgm:pt>
    <dgm:pt modelId="{73BFC8EA-B973-4E8D-A697-672521D7C805}">
      <dgm:prSet phldrT="[Text]" custT="1"/>
      <dgm:spPr>
        <a:solidFill>
          <a:srgbClr val="00B0F0"/>
        </a:solidFill>
      </dgm:spPr>
      <dgm:t>
        <a:bodyPr/>
        <a:lstStyle/>
        <a:p>
          <a:pPr rtl="1"/>
          <a:r>
            <a:rPr lang="fa-IR" sz="1600" dirty="0" smtClean="0">
              <a:solidFill>
                <a:schemeClr val="tx1"/>
              </a:solidFill>
              <a:cs typeface="B Homa" panose="00000400000000000000" pitchFamily="2" charset="-78"/>
            </a:rPr>
            <a:t>موقعیت جغرافیایی</a:t>
          </a:r>
          <a:endParaRPr lang="fa-IR" sz="1600" dirty="0">
            <a:solidFill>
              <a:schemeClr val="tx1"/>
            </a:solidFill>
            <a:cs typeface="B Homa" panose="00000400000000000000" pitchFamily="2" charset="-78"/>
          </a:endParaRPr>
        </a:p>
      </dgm:t>
    </dgm:pt>
    <dgm:pt modelId="{F690E03E-D321-47BC-994B-DB88F18467C7}" type="parTrans" cxnId="{D5453CBC-8970-4679-AEA8-FC8909ADE9DC}">
      <dgm:prSet/>
      <dgm:spPr/>
      <dgm:t>
        <a:bodyPr/>
        <a:lstStyle/>
        <a:p>
          <a:pPr rtl="1"/>
          <a:endParaRPr lang="fa-IR" sz="2000">
            <a:cs typeface="B Homa" panose="00000400000000000000" pitchFamily="2" charset="-78"/>
          </a:endParaRPr>
        </a:p>
      </dgm:t>
    </dgm:pt>
    <dgm:pt modelId="{B6D61A87-44DD-498A-B504-487711E5F92F}" type="sibTrans" cxnId="{D5453CBC-8970-4679-AEA8-FC8909ADE9DC}">
      <dgm:prSet/>
      <dgm:spPr/>
      <dgm:t>
        <a:bodyPr/>
        <a:lstStyle/>
        <a:p>
          <a:pPr rtl="1"/>
          <a:endParaRPr lang="fa-IR" sz="2000">
            <a:cs typeface="B Homa" panose="00000400000000000000" pitchFamily="2" charset="-78"/>
          </a:endParaRPr>
        </a:p>
      </dgm:t>
    </dgm:pt>
    <dgm:pt modelId="{283ED090-0950-408E-9539-F89D34625942}">
      <dgm:prSet phldrT="[Text]" custT="1"/>
      <dgm:spPr/>
      <dgm:t>
        <a:bodyPr/>
        <a:lstStyle/>
        <a:p>
          <a:pPr rtl="1"/>
          <a:r>
            <a:rPr lang="fa-IR" sz="1600" dirty="0" smtClean="0">
              <a:cs typeface="B Homa" panose="00000400000000000000" pitchFamily="2" charset="-78"/>
            </a:rPr>
            <a:t>بهداشت و رفاهی</a:t>
          </a:r>
          <a:endParaRPr lang="fa-IR" sz="1600" dirty="0">
            <a:cs typeface="B Homa" panose="00000400000000000000" pitchFamily="2" charset="-78"/>
          </a:endParaRPr>
        </a:p>
      </dgm:t>
    </dgm:pt>
    <dgm:pt modelId="{B90C9538-8A03-4806-8536-98711564DFD9}" type="parTrans" cxnId="{CA271004-09A3-479B-AC2E-6318393E4AD1}">
      <dgm:prSet/>
      <dgm:spPr/>
      <dgm:t>
        <a:bodyPr/>
        <a:lstStyle/>
        <a:p>
          <a:pPr rtl="1"/>
          <a:endParaRPr lang="fa-IR" sz="2000">
            <a:cs typeface="B Homa" panose="00000400000000000000" pitchFamily="2" charset="-78"/>
          </a:endParaRPr>
        </a:p>
      </dgm:t>
    </dgm:pt>
    <dgm:pt modelId="{970F6B83-48CA-4E13-BB82-3634F6C74C5A}" type="sibTrans" cxnId="{CA271004-09A3-479B-AC2E-6318393E4AD1}">
      <dgm:prSet/>
      <dgm:spPr/>
      <dgm:t>
        <a:bodyPr/>
        <a:lstStyle/>
        <a:p>
          <a:pPr rtl="1"/>
          <a:endParaRPr lang="fa-IR" sz="2000">
            <a:cs typeface="B Homa" panose="00000400000000000000" pitchFamily="2" charset="-78"/>
          </a:endParaRPr>
        </a:p>
      </dgm:t>
    </dgm:pt>
    <dgm:pt modelId="{005FC1F3-FCEA-44BD-9168-2940666084D9}">
      <dgm:prSet phldrT="[Text]" custT="1"/>
      <dgm:spPr/>
      <dgm:t>
        <a:bodyPr/>
        <a:lstStyle/>
        <a:p>
          <a:pPr rtl="1"/>
          <a:r>
            <a:rPr lang="fa-IR" sz="1600" dirty="0" smtClean="0">
              <a:cs typeface="B Homa" panose="00000400000000000000" pitchFamily="2" charset="-78"/>
            </a:rPr>
            <a:t>ابعاد زیست محیطی</a:t>
          </a:r>
          <a:endParaRPr lang="fa-IR" sz="1600" dirty="0">
            <a:cs typeface="B Homa" panose="00000400000000000000" pitchFamily="2" charset="-78"/>
          </a:endParaRPr>
        </a:p>
      </dgm:t>
    </dgm:pt>
    <dgm:pt modelId="{3B70559E-EAC8-4DC4-B4EC-746B61A00AF5}" type="parTrans" cxnId="{F0C963C9-C7C2-43F4-8BB7-671A09A40FAB}">
      <dgm:prSet/>
      <dgm:spPr/>
      <dgm:t>
        <a:bodyPr/>
        <a:lstStyle/>
        <a:p>
          <a:pPr rtl="1"/>
          <a:endParaRPr lang="fa-IR" sz="2000">
            <a:cs typeface="B Homa" panose="00000400000000000000" pitchFamily="2" charset="-78"/>
          </a:endParaRPr>
        </a:p>
      </dgm:t>
    </dgm:pt>
    <dgm:pt modelId="{5E4F9354-B062-42BB-9F06-290901791E88}" type="sibTrans" cxnId="{F0C963C9-C7C2-43F4-8BB7-671A09A40FAB}">
      <dgm:prSet/>
      <dgm:spPr/>
      <dgm:t>
        <a:bodyPr/>
        <a:lstStyle/>
        <a:p>
          <a:pPr rtl="1"/>
          <a:endParaRPr lang="fa-IR" sz="2000">
            <a:cs typeface="B Homa" panose="00000400000000000000" pitchFamily="2" charset="-78"/>
          </a:endParaRPr>
        </a:p>
      </dgm:t>
    </dgm:pt>
    <dgm:pt modelId="{3E2C9E08-1064-450E-8C81-27BD7E34D564}">
      <dgm:prSet custT="1"/>
      <dgm:spPr>
        <a:solidFill>
          <a:srgbClr val="00B0F0"/>
        </a:solidFill>
      </dgm:spPr>
      <dgm:t>
        <a:bodyPr/>
        <a:lstStyle/>
        <a:p>
          <a:pPr rtl="1"/>
          <a:r>
            <a:rPr lang="fa-IR" sz="1600" dirty="0" smtClean="0">
              <a:solidFill>
                <a:schemeClr val="tx1"/>
              </a:solidFill>
              <a:cs typeface="B Homa" panose="00000400000000000000" pitchFamily="2" charset="-78"/>
            </a:rPr>
            <a:t>تاریخچه</a:t>
          </a:r>
          <a:endParaRPr lang="fa-IR" sz="1600" dirty="0">
            <a:solidFill>
              <a:schemeClr val="tx1"/>
            </a:solidFill>
            <a:cs typeface="B Homa" panose="00000400000000000000" pitchFamily="2" charset="-78"/>
          </a:endParaRPr>
        </a:p>
      </dgm:t>
    </dgm:pt>
    <dgm:pt modelId="{299D0F7C-5416-47CA-81E4-0A7A909A52A2}" type="parTrans" cxnId="{B5D94DA8-8343-496B-B54B-E7755E151248}">
      <dgm:prSet/>
      <dgm:spPr/>
      <dgm:t>
        <a:bodyPr/>
        <a:lstStyle/>
        <a:p>
          <a:pPr rtl="1"/>
          <a:endParaRPr lang="fa-IR" sz="2000">
            <a:cs typeface="B Homa" panose="00000400000000000000" pitchFamily="2" charset="-78"/>
          </a:endParaRPr>
        </a:p>
      </dgm:t>
    </dgm:pt>
    <dgm:pt modelId="{710A703A-EA3C-4AE3-A514-2AADDDD68D85}" type="sibTrans" cxnId="{B5D94DA8-8343-496B-B54B-E7755E151248}">
      <dgm:prSet/>
      <dgm:spPr/>
      <dgm:t>
        <a:bodyPr/>
        <a:lstStyle/>
        <a:p>
          <a:pPr rtl="1"/>
          <a:endParaRPr lang="fa-IR" sz="2000">
            <a:cs typeface="B Homa" panose="00000400000000000000" pitchFamily="2" charset="-78"/>
          </a:endParaRPr>
        </a:p>
      </dgm:t>
    </dgm:pt>
    <dgm:pt modelId="{D323E50B-46DD-41AC-A2EE-55B9067C3455}">
      <dgm:prSet custT="1"/>
      <dgm:spPr>
        <a:solidFill>
          <a:srgbClr val="FFFF00"/>
        </a:solidFill>
      </dgm:spPr>
      <dgm:t>
        <a:bodyPr/>
        <a:lstStyle/>
        <a:p>
          <a:pPr rtl="1"/>
          <a:r>
            <a:rPr lang="fa-IR" sz="1600" dirty="0" smtClean="0">
              <a:solidFill>
                <a:schemeClr val="bg1"/>
              </a:solidFill>
              <a:cs typeface="B Homa" panose="00000400000000000000" pitchFamily="2" charset="-78"/>
            </a:rPr>
            <a:t>اجتماعی و اقتصادی</a:t>
          </a:r>
          <a:endParaRPr lang="fa-IR" sz="1600" dirty="0">
            <a:solidFill>
              <a:schemeClr val="bg1"/>
            </a:solidFill>
            <a:cs typeface="B Homa" panose="00000400000000000000" pitchFamily="2" charset="-78"/>
          </a:endParaRPr>
        </a:p>
      </dgm:t>
    </dgm:pt>
    <dgm:pt modelId="{97B8CD74-AF0C-458D-A1A0-E0F445627337}" type="parTrans" cxnId="{FE1C90DA-A0E0-483E-9CA1-12564A8CAE82}">
      <dgm:prSet/>
      <dgm:spPr/>
      <dgm:t>
        <a:bodyPr/>
        <a:lstStyle/>
        <a:p>
          <a:pPr rtl="1"/>
          <a:endParaRPr lang="fa-IR" sz="2000">
            <a:cs typeface="B Homa" panose="00000400000000000000" pitchFamily="2" charset="-78"/>
          </a:endParaRPr>
        </a:p>
      </dgm:t>
    </dgm:pt>
    <dgm:pt modelId="{A5C45A61-9A33-4174-BD67-4F5046F716CF}" type="sibTrans" cxnId="{FE1C90DA-A0E0-483E-9CA1-12564A8CAE82}">
      <dgm:prSet/>
      <dgm:spPr/>
      <dgm:t>
        <a:bodyPr/>
        <a:lstStyle/>
        <a:p>
          <a:pPr rtl="1"/>
          <a:endParaRPr lang="fa-IR" sz="2000">
            <a:cs typeface="B Homa" panose="00000400000000000000" pitchFamily="2" charset="-78"/>
          </a:endParaRPr>
        </a:p>
      </dgm:t>
    </dgm:pt>
    <dgm:pt modelId="{4C166959-3FAC-4593-A4F8-FFC22631BB97}">
      <dgm:prSet custT="1"/>
      <dgm:spPr/>
      <dgm:t>
        <a:bodyPr/>
        <a:lstStyle/>
        <a:p>
          <a:pPr rtl="1"/>
          <a:r>
            <a:rPr lang="fa-IR" sz="1600" dirty="0" smtClean="0">
              <a:cs typeface="B Homa" panose="00000400000000000000" pitchFamily="2" charset="-78"/>
            </a:rPr>
            <a:t>شبکه حمل و نقل</a:t>
          </a:r>
          <a:endParaRPr lang="fa-IR" sz="1600" dirty="0">
            <a:cs typeface="B Homa" panose="00000400000000000000" pitchFamily="2" charset="-78"/>
          </a:endParaRPr>
        </a:p>
      </dgm:t>
    </dgm:pt>
    <dgm:pt modelId="{BBA7475E-4D28-4EEB-9F58-C81912CB00E5}" type="parTrans" cxnId="{E9EEB462-DE8B-42A2-A60A-EBF6AC313EC9}">
      <dgm:prSet/>
      <dgm:spPr/>
      <dgm:t>
        <a:bodyPr/>
        <a:lstStyle/>
        <a:p>
          <a:pPr rtl="1"/>
          <a:endParaRPr lang="fa-IR" sz="2000">
            <a:cs typeface="B Homa" panose="00000400000000000000" pitchFamily="2" charset="-78"/>
          </a:endParaRPr>
        </a:p>
      </dgm:t>
    </dgm:pt>
    <dgm:pt modelId="{8BB9C650-4323-449B-97E2-FFDD1C430A17}" type="sibTrans" cxnId="{E9EEB462-DE8B-42A2-A60A-EBF6AC313EC9}">
      <dgm:prSet/>
      <dgm:spPr/>
      <dgm:t>
        <a:bodyPr/>
        <a:lstStyle/>
        <a:p>
          <a:pPr rtl="1"/>
          <a:endParaRPr lang="fa-IR" sz="2000">
            <a:cs typeface="B Homa" panose="00000400000000000000" pitchFamily="2" charset="-78"/>
          </a:endParaRPr>
        </a:p>
      </dgm:t>
    </dgm:pt>
    <dgm:pt modelId="{DBF482B7-D0A8-4E6A-976A-ED86BE07F1FE}">
      <dgm:prSet custT="1"/>
      <dgm:spPr/>
      <dgm:t>
        <a:bodyPr/>
        <a:lstStyle/>
        <a:p>
          <a:pPr rtl="1"/>
          <a:r>
            <a:rPr lang="fa-IR" sz="1600" dirty="0" smtClean="0">
              <a:cs typeface="B Homa" panose="00000400000000000000" pitchFamily="2" charset="-78"/>
            </a:rPr>
            <a:t>مدیریت شهری</a:t>
          </a:r>
          <a:endParaRPr lang="fa-IR" sz="1600" dirty="0">
            <a:cs typeface="B Homa" panose="00000400000000000000" pitchFamily="2" charset="-78"/>
          </a:endParaRPr>
        </a:p>
      </dgm:t>
    </dgm:pt>
    <dgm:pt modelId="{9045D019-30F0-405C-8AD3-626F0080B3C4}" type="parTrans" cxnId="{CB6629FD-FDF6-4B6C-917C-37E73449878D}">
      <dgm:prSet/>
      <dgm:spPr/>
      <dgm:t>
        <a:bodyPr/>
        <a:lstStyle/>
        <a:p>
          <a:pPr rtl="1"/>
          <a:endParaRPr lang="fa-IR" sz="2000">
            <a:cs typeface="B Homa" panose="00000400000000000000" pitchFamily="2" charset="-78"/>
          </a:endParaRPr>
        </a:p>
      </dgm:t>
    </dgm:pt>
    <dgm:pt modelId="{028887FF-98D0-44C6-BF69-D24B634ED2D9}" type="sibTrans" cxnId="{CB6629FD-FDF6-4B6C-917C-37E73449878D}">
      <dgm:prSet/>
      <dgm:spPr/>
      <dgm:t>
        <a:bodyPr/>
        <a:lstStyle/>
        <a:p>
          <a:pPr rtl="1"/>
          <a:endParaRPr lang="fa-IR" sz="2000">
            <a:cs typeface="B Homa" panose="00000400000000000000" pitchFamily="2" charset="-78"/>
          </a:endParaRPr>
        </a:p>
      </dgm:t>
    </dgm:pt>
    <dgm:pt modelId="{F88C2C01-BB20-4DF6-B84E-89B714C53187}" type="pres">
      <dgm:prSet presAssocID="{E4473631-69A3-416E-8226-E53A77065475}" presName="Name0" presStyleCnt="0">
        <dgm:presLayoutVars>
          <dgm:dir val="rev"/>
          <dgm:animLvl val="lvl"/>
          <dgm:resizeHandles val="exact"/>
        </dgm:presLayoutVars>
      </dgm:prSet>
      <dgm:spPr/>
    </dgm:pt>
    <dgm:pt modelId="{38AC74A2-32D7-4A29-9BAA-F1D4840A508F}" type="pres">
      <dgm:prSet presAssocID="{73BFC8EA-B973-4E8D-A697-672521D7C805}" presName="parTxOnly" presStyleLbl="node1" presStyleIdx="0" presStyleCnt="7">
        <dgm:presLayoutVars>
          <dgm:chMax val="0"/>
          <dgm:chPref val="0"/>
          <dgm:bulletEnabled val="1"/>
        </dgm:presLayoutVars>
      </dgm:prSet>
      <dgm:spPr/>
      <dgm:t>
        <a:bodyPr/>
        <a:lstStyle/>
        <a:p>
          <a:pPr rtl="1"/>
          <a:endParaRPr lang="fa-IR"/>
        </a:p>
      </dgm:t>
    </dgm:pt>
    <dgm:pt modelId="{7CAAD6C6-5721-451C-B9FF-55B5FE6290A0}" type="pres">
      <dgm:prSet presAssocID="{B6D61A87-44DD-498A-B504-487711E5F92F}" presName="parTxOnlySpace" presStyleCnt="0"/>
      <dgm:spPr/>
    </dgm:pt>
    <dgm:pt modelId="{D19CB5B6-1382-4ED9-AEB5-1C1F5BBD140E}" type="pres">
      <dgm:prSet presAssocID="{3E2C9E08-1064-450E-8C81-27BD7E34D564}" presName="parTxOnly" presStyleLbl="node1" presStyleIdx="1" presStyleCnt="7">
        <dgm:presLayoutVars>
          <dgm:chMax val="0"/>
          <dgm:chPref val="0"/>
          <dgm:bulletEnabled val="1"/>
        </dgm:presLayoutVars>
      </dgm:prSet>
      <dgm:spPr/>
      <dgm:t>
        <a:bodyPr/>
        <a:lstStyle/>
        <a:p>
          <a:pPr rtl="1"/>
          <a:endParaRPr lang="fa-IR"/>
        </a:p>
      </dgm:t>
    </dgm:pt>
    <dgm:pt modelId="{D4B11F56-7B4F-47FB-93FF-747C94619B6B}" type="pres">
      <dgm:prSet presAssocID="{710A703A-EA3C-4AE3-A514-2AADDDD68D85}" presName="parTxOnlySpace" presStyleCnt="0"/>
      <dgm:spPr/>
    </dgm:pt>
    <dgm:pt modelId="{8D9A0BF9-FDC1-41E0-9616-2113229E6F4F}" type="pres">
      <dgm:prSet presAssocID="{D323E50B-46DD-41AC-A2EE-55B9067C3455}" presName="parTxOnly" presStyleLbl="node1" presStyleIdx="2" presStyleCnt="7">
        <dgm:presLayoutVars>
          <dgm:chMax val="0"/>
          <dgm:chPref val="0"/>
          <dgm:bulletEnabled val="1"/>
        </dgm:presLayoutVars>
      </dgm:prSet>
      <dgm:spPr/>
      <dgm:t>
        <a:bodyPr/>
        <a:lstStyle/>
        <a:p>
          <a:pPr rtl="1"/>
          <a:endParaRPr lang="fa-IR"/>
        </a:p>
      </dgm:t>
    </dgm:pt>
    <dgm:pt modelId="{81327988-E80E-452E-B3E6-BBF36A2BF0EA}" type="pres">
      <dgm:prSet presAssocID="{A5C45A61-9A33-4174-BD67-4F5046F716CF}" presName="parTxOnlySpace" presStyleCnt="0"/>
      <dgm:spPr/>
    </dgm:pt>
    <dgm:pt modelId="{EDD26D92-3BFE-40C1-AA2B-23BDD4962AE6}" type="pres">
      <dgm:prSet presAssocID="{4C166959-3FAC-4593-A4F8-FFC22631BB97}" presName="parTxOnly" presStyleLbl="node1" presStyleIdx="3" presStyleCnt="7">
        <dgm:presLayoutVars>
          <dgm:chMax val="0"/>
          <dgm:chPref val="0"/>
          <dgm:bulletEnabled val="1"/>
        </dgm:presLayoutVars>
      </dgm:prSet>
      <dgm:spPr/>
      <dgm:t>
        <a:bodyPr/>
        <a:lstStyle/>
        <a:p>
          <a:pPr rtl="1"/>
          <a:endParaRPr lang="fa-IR"/>
        </a:p>
      </dgm:t>
    </dgm:pt>
    <dgm:pt modelId="{D5D109E1-1AC9-4C02-9C18-962663DA7B7C}" type="pres">
      <dgm:prSet presAssocID="{8BB9C650-4323-449B-97E2-FFDD1C430A17}" presName="parTxOnlySpace" presStyleCnt="0"/>
      <dgm:spPr/>
    </dgm:pt>
    <dgm:pt modelId="{E8C9CFCC-2BD9-4C95-840B-6FECCB50AF01}" type="pres">
      <dgm:prSet presAssocID="{283ED090-0950-408E-9539-F89D34625942}" presName="parTxOnly" presStyleLbl="node1" presStyleIdx="4" presStyleCnt="7">
        <dgm:presLayoutVars>
          <dgm:chMax val="0"/>
          <dgm:chPref val="0"/>
          <dgm:bulletEnabled val="1"/>
        </dgm:presLayoutVars>
      </dgm:prSet>
      <dgm:spPr/>
      <dgm:t>
        <a:bodyPr/>
        <a:lstStyle/>
        <a:p>
          <a:pPr rtl="1"/>
          <a:endParaRPr lang="fa-IR"/>
        </a:p>
      </dgm:t>
    </dgm:pt>
    <dgm:pt modelId="{64086F6D-E940-41A7-BD51-F7FAB88C420A}" type="pres">
      <dgm:prSet presAssocID="{970F6B83-48CA-4E13-BB82-3634F6C74C5A}" presName="parTxOnlySpace" presStyleCnt="0"/>
      <dgm:spPr/>
    </dgm:pt>
    <dgm:pt modelId="{F9D47A5F-1066-4E3C-8D83-EA8D2BEE39F2}" type="pres">
      <dgm:prSet presAssocID="{005FC1F3-FCEA-44BD-9168-2940666084D9}" presName="parTxOnly" presStyleLbl="node1" presStyleIdx="5" presStyleCnt="7">
        <dgm:presLayoutVars>
          <dgm:chMax val="0"/>
          <dgm:chPref val="0"/>
          <dgm:bulletEnabled val="1"/>
        </dgm:presLayoutVars>
      </dgm:prSet>
      <dgm:spPr/>
      <dgm:t>
        <a:bodyPr/>
        <a:lstStyle/>
        <a:p>
          <a:pPr rtl="1"/>
          <a:endParaRPr lang="fa-IR"/>
        </a:p>
      </dgm:t>
    </dgm:pt>
    <dgm:pt modelId="{04F31545-8F48-4E02-87AF-ED458D5A9D40}" type="pres">
      <dgm:prSet presAssocID="{5E4F9354-B062-42BB-9F06-290901791E88}" presName="parTxOnlySpace" presStyleCnt="0"/>
      <dgm:spPr/>
    </dgm:pt>
    <dgm:pt modelId="{E8FFA70D-1EBF-4C08-BA56-699625F6BE0B}" type="pres">
      <dgm:prSet presAssocID="{DBF482B7-D0A8-4E6A-976A-ED86BE07F1FE}" presName="parTxOnly" presStyleLbl="node1" presStyleIdx="6" presStyleCnt="7">
        <dgm:presLayoutVars>
          <dgm:chMax val="0"/>
          <dgm:chPref val="0"/>
          <dgm:bulletEnabled val="1"/>
        </dgm:presLayoutVars>
      </dgm:prSet>
      <dgm:spPr/>
      <dgm:t>
        <a:bodyPr/>
        <a:lstStyle/>
        <a:p>
          <a:pPr rtl="1"/>
          <a:endParaRPr lang="fa-IR"/>
        </a:p>
      </dgm:t>
    </dgm:pt>
  </dgm:ptLst>
  <dgm:cxnLst>
    <dgm:cxn modelId="{F0C963C9-C7C2-43F4-8BB7-671A09A40FAB}" srcId="{E4473631-69A3-416E-8226-E53A77065475}" destId="{005FC1F3-FCEA-44BD-9168-2940666084D9}" srcOrd="5" destOrd="0" parTransId="{3B70559E-EAC8-4DC4-B4EC-746B61A00AF5}" sibTransId="{5E4F9354-B062-42BB-9F06-290901791E88}"/>
    <dgm:cxn modelId="{D5453CBC-8970-4679-AEA8-FC8909ADE9DC}" srcId="{E4473631-69A3-416E-8226-E53A77065475}" destId="{73BFC8EA-B973-4E8D-A697-672521D7C805}" srcOrd="0" destOrd="0" parTransId="{F690E03E-D321-47BC-994B-DB88F18467C7}" sibTransId="{B6D61A87-44DD-498A-B504-487711E5F92F}"/>
    <dgm:cxn modelId="{CEE8D88F-7D70-459E-A75B-17A1A0AA10DC}" type="presOf" srcId="{4C166959-3FAC-4593-A4F8-FFC22631BB97}" destId="{EDD26D92-3BFE-40C1-AA2B-23BDD4962AE6}" srcOrd="0" destOrd="0" presId="urn:microsoft.com/office/officeart/2005/8/layout/chevron1"/>
    <dgm:cxn modelId="{B5D94DA8-8343-496B-B54B-E7755E151248}" srcId="{E4473631-69A3-416E-8226-E53A77065475}" destId="{3E2C9E08-1064-450E-8C81-27BD7E34D564}" srcOrd="1" destOrd="0" parTransId="{299D0F7C-5416-47CA-81E4-0A7A909A52A2}" sibTransId="{710A703A-EA3C-4AE3-A514-2AADDDD68D85}"/>
    <dgm:cxn modelId="{E9EEB462-DE8B-42A2-A60A-EBF6AC313EC9}" srcId="{E4473631-69A3-416E-8226-E53A77065475}" destId="{4C166959-3FAC-4593-A4F8-FFC22631BB97}" srcOrd="3" destOrd="0" parTransId="{BBA7475E-4D28-4EEB-9F58-C81912CB00E5}" sibTransId="{8BB9C650-4323-449B-97E2-FFDD1C430A17}"/>
    <dgm:cxn modelId="{4558C335-9E51-4E3E-8633-D8647BA7D7E8}" type="presOf" srcId="{005FC1F3-FCEA-44BD-9168-2940666084D9}" destId="{F9D47A5F-1066-4E3C-8D83-EA8D2BEE39F2}" srcOrd="0" destOrd="0" presId="urn:microsoft.com/office/officeart/2005/8/layout/chevron1"/>
    <dgm:cxn modelId="{CB6629FD-FDF6-4B6C-917C-37E73449878D}" srcId="{E4473631-69A3-416E-8226-E53A77065475}" destId="{DBF482B7-D0A8-4E6A-976A-ED86BE07F1FE}" srcOrd="6" destOrd="0" parTransId="{9045D019-30F0-405C-8AD3-626F0080B3C4}" sibTransId="{028887FF-98D0-44C6-BF69-D24B634ED2D9}"/>
    <dgm:cxn modelId="{CA271004-09A3-479B-AC2E-6318393E4AD1}" srcId="{E4473631-69A3-416E-8226-E53A77065475}" destId="{283ED090-0950-408E-9539-F89D34625942}" srcOrd="4" destOrd="0" parTransId="{B90C9538-8A03-4806-8536-98711564DFD9}" sibTransId="{970F6B83-48CA-4E13-BB82-3634F6C74C5A}"/>
    <dgm:cxn modelId="{86A3A239-BDF5-45A2-8074-0A1527C6809E}" type="presOf" srcId="{73BFC8EA-B973-4E8D-A697-672521D7C805}" destId="{38AC74A2-32D7-4A29-9BAA-F1D4840A508F}" srcOrd="0" destOrd="0" presId="urn:microsoft.com/office/officeart/2005/8/layout/chevron1"/>
    <dgm:cxn modelId="{1826150A-302A-415E-8C7F-2B277D81A3AD}" type="presOf" srcId="{DBF482B7-D0A8-4E6A-976A-ED86BE07F1FE}" destId="{E8FFA70D-1EBF-4C08-BA56-699625F6BE0B}" srcOrd="0" destOrd="0" presId="urn:microsoft.com/office/officeart/2005/8/layout/chevron1"/>
    <dgm:cxn modelId="{AE42508C-E598-4167-ACCA-BE4072802CFC}" type="presOf" srcId="{E4473631-69A3-416E-8226-E53A77065475}" destId="{F88C2C01-BB20-4DF6-B84E-89B714C53187}" srcOrd="0" destOrd="0" presId="urn:microsoft.com/office/officeart/2005/8/layout/chevron1"/>
    <dgm:cxn modelId="{3DBCA1F8-748C-45D7-8B7D-D5E08D6D1DF7}" type="presOf" srcId="{D323E50B-46DD-41AC-A2EE-55B9067C3455}" destId="{8D9A0BF9-FDC1-41E0-9616-2113229E6F4F}" srcOrd="0" destOrd="0" presId="urn:microsoft.com/office/officeart/2005/8/layout/chevron1"/>
    <dgm:cxn modelId="{FE1C90DA-A0E0-483E-9CA1-12564A8CAE82}" srcId="{E4473631-69A3-416E-8226-E53A77065475}" destId="{D323E50B-46DD-41AC-A2EE-55B9067C3455}" srcOrd="2" destOrd="0" parTransId="{97B8CD74-AF0C-458D-A1A0-E0F445627337}" sibTransId="{A5C45A61-9A33-4174-BD67-4F5046F716CF}"/>
    <dgm:cxn modelId="{3E65014E-8F54-4AA9-AA6E-1763DF551EB6}" type="presOf" srcId="{3E2C9E08-1064-450E-8C81-27BD7E34D564}" destId="{D19CB5B6-1382-4ED9-AEB5-1C1F5BBD140E}" srcOrd="0" destOrd="0" presId="urn:microsoft.com/office/officeart/2005/8/layout/chevron1"/>
    <dgm:cxn modelId="{295A1003-8CE6-4CEA-822B-BEC51B7EE285}" type="presOf" srcId="{283ED090-0950-408E-9539-F89D34625942}" destId="{E8C9CFCC-2BD9-4C95-840B-6FECCB50AF01}" srcOrd="0" destOrd="0" presId="urn:microsoft.com/office/officeart/2005/8/layout/chevron1"/>
    <dgm:cxn modelId="{A6F1ECA6-ECC8-45E0-9AD1-A08401740BFD}" type="presParOf" srcId="{F88C2C01-BB20-4DF6-B84E-89B714C53187}" destId="{38AC74A2-32D7-4A29-9BAA-F1D4840A508F}" srcOrd="0" destOrd="0" presId="urn:microsoft.com/office/officeart/2005/8/layout/chevron1"/>
    <dgm:cxn modelId="{345D2A97-0C04-460C-9337-90007E6409A2}" type="presParOf" srcId="{F88C2C01-BB20-4DF6-B84E-89B714C53187}" destId="{7CAAD6C6-5721-451C-B9FF-55B5FE6290A0}" srcOrd="1" destOrd="0" presId="urn:microsoft.com/office/officeart/2005/8/layout/chevron1"/>
    <dgm:cxn modelId="{1543FA20-3B36-4F7A-81FF-8697EA9AC928}" type="presParOf" srcId="{F88C2C01-BB20-4DF6-B84E-89B714C53187}" destId="{D19CB5B6-1382-4ED9-AEB5-1C1F5BBD140E}" srcOrd="2" destOrd="0" presId="urn:microsoft.com/office/officeart/2005/8/layout/chevron1"/>
    <dgm:cxn modelId="{1285EEF6-1C2B-4933-8F84-8C983AE2635D}" type="presParOf" srcId="{F88C2C01-BB20-4DF6-B84E-89B714C53187}" destId="{D4B11F56-7B4F-47FB-93FF-747C94619B6B}" srcOrd="3" destOrd="0" presId="urn:microsoft.com/office/officeart/2005/8/layout/chevron1"/>
    <dgm:cxn modelId="{EC7864DD-B608-4E39-94B4-22F87ED9F67F}" type="presParOf" srcId="{F88C2C01-BB20-4DF6-B84E-89B714C53187}" destId="{8D9A0BF9-FDC1-41E0-9616-2113229E6F4F}" srcOrd="4" destOrd="0" presId="urn:microsoft.com/office/officeart/2005/8/layout/chevron1"/>
    <dgm:cxn modelId="{E361E758-BCEF-422E-B4D3-A4AF876B93A0}" type="presParOf" srcId="{F88C2C01-BB20-4DF6-B84E-89B714C53187}" destId="{81327988-E80E-452E-B3E6-BBF36A2BF0EA}" srcOrd="5" destOrd="0" presId="urn:microsoft.com/office/officeart/2005/8/layout/chevron1"/>
    <dgm:cxn modelId="{BF9E5547-92BF-4937-B937-DB494D64DA61}" type="presParOf" srcId="{F88C2C01-BB20-4DF6-B84E-89B714C53187}" destId="{EDD26D92-3BFE-40C1-AA2B-23BDD4962AE6}" srcOrd="6" destOrd="0" presId="urn:microsoft.com/office/officeart/2005/8/layout/chevron1"/>
    <dgm:cxn modelId="{41F259A6-DF0D-447C-BA5A-1395C04791BB}" type="presParOf" srcId="{F88C2C01-BB20-4DF6-B84E-89B714C53187}" destId="{D5D109E1-1AC9-4C02-9C18-962663DA7B7C}" srcOrd="7" destOrd="0" presId="urn:microsoft.com/office/officeart/2005/8/layout/chevron1"/>
    <dgm:cxn modelId="{DEBB6E0D-B6FC-4580-893A-3E4C238A0D41}" type="presParOf" srcId="{F88C2C01-BB20-4DF6-B84E-89B714C53187}" destId="{E8C9CFCC-2BD9-4C95-840B-6FECCB50AF01}" srcOrd="8" destOrd="0" presId="urn:microsoft.com/office/officeart/2005/8/layout/chevron1"/>
    <dgm:cxn modelId="{33E2B60F-57B5-44B2-A46A-6D6A2054F00C}" type="presParOf" srcId="{F88C2C01-BB20-4DF6-B84E-89B714C53187}" destId="{64086F6D-E940-41A7-BD51-F7FAB88C420A}" srcOrd="9" destOrd="0" presId="urn:microsoft.com/office/officeart/2005/8/layout/chevron1"/>
    <dgm:cxn modelId="{4A088D95-4818-4922-B7BA-889110AE3FB8}" type="presParOf" srcId="{F88C2C01-BB20-4DF6-B84E-89B714C53187}" destId="{F9D47A5F-1066-4E3C-8D83-EA8D2BEE39F2}" srcOrd="10" destOrd="0" presId="urn:microsoft.com/office/officeart/2005/8/layout/chevron1"/>
    <dgm:cxn modelId="{5823DC29-B93E-4336-BB36-8F297FAEED32}" type="presParOf" srcId="{F88C2C01-BB20-4DF6-B84E-89B714C53187}" destId="{04F31545-8F48-4E02-87AF-ED458D5A9D40}" srcOrd="11" destOrd="0" presId="urn:microsoft.com/office/officeart/2005/8/layout/chevron1"/>
    <dgm:cxn modelId="{EF9844DA-F1A3-4895-81A4-24C11D0D165E}" type="presParOf" srcId="{F88C2C01-BB20-4DF6-B84E-89B714C53187}" destId="{E8FFA70D-1EBF-4C08-BA56-699625F6BE0B}" srcOrd="12" destOrd="0" presId="urn:microsoft.com/office/officeart/2005/8/layout/chevron1"/>
  </dgm:cxnLst>
  <dgm:bg/>
  <dgm:whole/>
  <dgm:extLst>
    <a:ext uri="http://schemas.microsoft.com/office/drawing/2008/diagram">
      <dsp:dataModelExt xmlns:dsp="http://schemas.microsoft.com/office/drawing/2008/diagram" relId="rId16" minVer="http://schemas.openxmlformats.org/drawingml/2006/diagram"/>
    </a:ext>
    <a:ext uri="{C62137D5-CB1D-491B-B009-E17868A290BF}">
      <dgm14:recolorImg xmlns:dgm14="http://schemas.microsoft.com/office/drawing/2010/diagram" val="1"/>
    </a:ext>
  </dgm:extLst>
</dgm:dataModel>
</file>

<file path=ppt/diagrams/data9.xml><?xml version="1.0" encoding="utf-8"?>
<dgm:dataModel xmlns:dgm="http://schemas.openxmlformats.org/drawingml/2006/diagram" xmlns:a="http://schemas.openxmlformats.org/drawingml/2006/main">
  <dgm:ptLst>
    <dgm:pt modelId="{D587C52A-219D-4959-AFD0-6C4CA0485105}" type="doc">
      <dgm:prSet loTypeId="urn:microsoft.com/office/officeart/2005/8/layout/list1" loCatId="list" qsTypeId="urn:microsoft.com/office/officeart/2005/8/quickstyle/simple1" qsCatId="simple" csTypeId="urn:microsoft.com/office/officeart/2005/8/colors/colorful1" csCatId="colorful" phldr="1"/>
      <dgm:spPr/>
      <dgm:t>
        <a:bodyPr/>
        <a:lstStyle/>
        <a:p>
          <a:pPr rtl="1"/>
          <a:endParaRPr lang="fa-IR"/>
        </a:p>
      </dgm:t>
    </dgm:pt>
    <dgm:pt modelId="{DE627E23-2926-4E9B-8155-95113D48DAFA}">
      <dgm:prSet phldrT="[Text]" custT="1"/>
      <dgm:spPr/>
      <dgm:t>
        <a:bodyPr/>
        <a:lstStyle/>
        <a:p>
          <a:pPr rtl="1"/>
          <a:r>
            <a:rPr lang="fa-IR" sz="1400" b="0" dirty="0" smtClean="0">
              <a:cs typeface="B Yekan" panose="00000400000000000000" pitchFamily="2" charset="-78"/>
            </a:rPr>
            <a:t>واسطه گری های مالی</a:t>
          </a:r>
          <a:endParaRPr lang="fa-IR" sz="1400" b="1" dirty="0">
            <a:cs typeface="B Yekan" panose="00000400000000000000" pitchFamily="2" charset="-78"/>
          </a:endParaRPr>
        </a:p>
      </dgm:t>
    </dgm:pt>
    <dgm:pt modelId="{52010430-9A0A-43B7-B4E2-643F9CF80F82}" type="parTrans" cxnId="{13062111-8C35-4DD9-A5FB-438F73159C3D}">
      <dgm:prSet/>
      <dgm:spPr/>
      <dgm:t>
        <a:bodyPr/>
        <a:lstStyle/>
        <a:p>
          <a:pPr rtl="1"/>
          <a:endParaRPr lang="fa-IR"/>
        </a:p>
      </dgm:t>
    </dgm:pt>
    <dgm:pt modelId="{079F9489-4794-4066-943A-AC0C6F9B3445}" type="sibTrans" cxnId="{13062111-8C35-4DD9-A5FB-438F73159C3D}">
      <dgm:prSet/>
      <dgm:spPr/>
      <dgm:t>
        <a:bodyPr/>
        <a:lstStyle/>
        <a:p>
          <a:pPr rtl="1"/>
          <a:endParaRPr lang="fa-IR"/>
        </a:p>
      </dgm:t>
    </dgm:pt>
    <dgm:pt modelId="{29F595B7-5140-4532-AF5C-7FBB3454DBFD}">
      <dgm:prSet phldrT="[Text]" custT="1"/>
      <dgm:spPr/>
      <dgm:t>
        <a:bodyPr/>
        <a:lstStyle/>
        <a:p>
          <a:pPr rtl="1"/>
          <a:r>
            <a:rPr lang="fa-IR" sz="1400" b="0" dirty="0" smtClean="0">
              <a:cs typeface="B Yekan" panose="00000400000000000000" pitchFamily="2" charset="-78"/>
            </a:rPr>
            <a:t>بخش معدن</a:t>
          </a:r>
          <a:endParaRPr lang="fa-IR" sz="1400" b="0" dirty="0">
            <a:cs typeface="B Yekan" panose="00000400000000000000" pitchFamily="2" charset="-78"/>
          </a:endParaRPr>
        </a:p>
      </dgm:t>
    </dgm:pt>
    <dgm:pt modelId="{15096742-2696-4553-96D8-C97EA574CA04}" type="parTrans" cxnId="{C87A91C5-EE2E-4D49-B0EB-B79A52E0A447}">
      <dgm:prSet/>
      <dgm:spPr/>
      <dgm:t>
        <a:bodyPr/>
        <a:lstStyle/>
        <a:p>
          <a:pPr rtl="1"/>
          <a:endParaRPr lang="fa-IR"/>
        </a:p>
      </dgm:t>
    </dgm:pt>
    <dgm:pt modelId="{407D0A44-10D0-490A-8790-21F8E9AF5771}" type="sibTrans" cxnId="{C87A91C5-EE2E-4D49-B0EB-B79A52E0A447}">
      <dgm:prSet/>
      <dgm:spPr/>
      <dgm:t>
        <a:bodyPr/>
        <a:lstStyle/>
        <a:p>
          <a:pPr rtl="1"/>
          <a:endParaRPr lang="fa-IR"/>
        </a:p>
      </dgm:t>
    </dgm:pt>
    <dgm:pt modelId="{B4BCBF87-8E62-46E3-9BCE-E3E61CF8AA0F}">
      <dgm:prSet phldrT="[Text]" custT="1"/>
      <dgm:spPr>
        <a:ln>
          <a:solidFill>
            <a:schemeClr val="bg1"/>
          </a:solidFill>
        </a:ln>
      </dgm:spPr>
      <dgm:t>
        <a:bodyPr/>
        <a:lstStyle/>
        <a:p>
          <a:pPr marL="114300" rtl="1">
            <a:lnSpc>
              <a:spcPct val="90000"/>
            </a:lnSpc>
            <a:spcAft>
              <a:spcPct val="15000"/>
            </a:spcAft>
          </a:pPr>
          <a:r>
            <a:rPr lang="fa-IR" sz="1600" b="1" dirty="0" smtClean="0">
              <a:cs typeface="B Yekan" panose="00000400000000000000" pitchFamily="2" charset="-78"/>
            </a:rPr>
            <a:t>بیشترین سهم تهران دربخش های اقتصادی</a:t>
          </a:r>
          <a:endParaRPr lang="fa-IR" sz="1400" b="1" dirty="0">
            <a:cs typeface="B Yekan" panose="00000400000000000000" pitchFamily="2" charset="-78"/>
          </a:endParaRPr>
        </a:p>
      </dgm:t>
    </dgm:pt>
    <dgm:pt modelId="{1DA744E7-645E-46C9-B12A-6494DE970255}" type="parTrans" cxnId="{5AAD7DC8-2D22-4103-A14E-96FB662A9C88}">
      <dgm:prSet/>
      <dgm:spPr/>
      <dgm:t>
        <a:bodyPr/>
        <a:lstStyle/>
        <a:p>
          <a:pPr rtl="1"/>
          <a:endParaRPr lang="fa-IR"/>
        </a:p>
      </dgm:t>
    </dgm:pt>
    <dgm:pt modelId="{3E9C86FA-6BE4-4DEC-BA8E-1480E2ECFDB9}" type="sibTrans" cxnId="{5AAD7DC8-2D22-4103-A14E-96FB662A9C88}">
      <dgm:prSet/>
      <dgm:spPr/>
      <dgm:t>
        <a:bodyPr/>
        <a:lstStyle/>
        <a:p>
          <a:pPr rtl="1"/>
          <a:endParaRPr lang="fa-IR"/>
        </a:p>
      </dgm:t>
    </dgm:pt>
    <dgm:pt modelId="{FB9EC2C1-CA85-46FC-9FEB-D4317E9A68E3}">
      <dgm:prSet phldrT="[Text]" custT="1"/>
      <dgm:spPr>
        <a:ln>
          <a:solidFill>
            <a:schemeClr val="bg1"/>
          </a:solidFill>
        </a:ln>
      </dgm:spPr>
      <dgm:t>
        <a:bodyPr/>
        <a:lstStyle/>
        <a:p>
          <a:pPr algn="ctr" rtl="1">
            <a:spcAft>
              <a:spcPts val="0"/>
            </a:spcAft>
          </a:pPr>
          <a:r>
            <a:rPr lang="fa-IR" sz="1600" b="0" dirty="0" smtClean="0">
              <a:cs typeface="B Yekan" panose="00000400000000000000" pitchFamily="2" charset="-78"/>
            </a:rPr>
            <a:t>کمترین سهم تهران دربخش های اقتصادی</a:t>
          </a:r>
          <a:endParaRPr lang="fa-IR" sz="1800" b="0" dirty="0">
            <a:cs typeface="B Yekan" panose="00000400000000000000" pitchFamily="2" charset="-78"/>
          </a:endParaRPr>
        </a:p>
      </dgm:t>
    </dgm:pt>
    <dgm:pt modelId="{AB0D436F-6A23-4426-A841-CF55797F0D2B}" type="parTrans" cxnId="{84F989A9-EAB7-4685-9FFE-BE0B123162DB}">
      <dgm:prSet/>
      <dgm:spPr/>
      <dgm:t>
        <a:bodyPr/>
        <a:lstStyle/>
        <a:p>
          <a:pPr rtl="1"/>
          <a:endParaRPr lang="fa-IR"/>
        </a:p>
      </dgm:t>
    </dgm:pt>
    <dgm:pt modelId="{F43D07BD-BC42-41E2-93C8-CBC51FB0FC3F}" type="sibTrans" cxnId="{84F989A9-EAB7-4685-9FFE-BE0B123162DB}">
      <dgm:prSet/>
      <dgm:spPr/>
      <dgm:t>
        <a:bodyPr/>
        <a:lstStyle/>
        <a:p>
          <a:pPr rtl="1"/>
          <a:endParaRPr lang="fa-IR"/>
        </a:p>
      </dgm:t>
    </dgm:pt>
    <dgm:pt modelId="{C66C89B8-8F3D-4949-84B0-9138C37A63E8}" type="pres">
      <dgm:prSet presAssocID="{D587C52A-219D-4959-AFD0-6C4CA0485105}" presName="linear" presStyleCnt="0">
        <dgm:presLayoutVars>
          <dgm:dir/>
          <dgm:animLvl val="lvl"/>
          <dgm:resizeHandles val="exact"/>
        </dgm:presLayoutVars>
      </dgm:prSet>
      <dgm:spPr/>
      <dgm:t>
        <a:bodyPr/>
        <a:lstStyle/>
        <a:p>
          <a:pPr rtl="1"/>
          <a:endParaRPr lang="fa-IR"/>
        </a:p>
      </dgm:t>
    </dgm:pt>
    <dgm:pt modelId="{DBA66AFC-4E7A-44A6-8785-8AFF67D1C32A}" type="pres">
      <dgm:prSet presAssocID="{DE627E23-2926-4E9B-8155-95113D48DAFA}" presName="parentLin" presStyleCnt="0"/>
      <dgm:spPr/>
    </dgm:pt>
    <dgm:pt modelId="{A21F66BE-6E1E-4871-B5B9-26235BF2C5B4}" type="pres">
      <dgm:prSet presAssocID="{DE627E23-2926-4E9B-8155-95113D48DAFA}" presName="parentLeftMargin" presStyleLbl="node1" presStyleIdx="0" presStyleCnt="2"/>
      <dgm:spPr/>
      <dgm:t>
        <a:bodyPr/>
        <a:lstStyle/>
        <a:p>
          <a:pPr rtl="1"/>
          <a:endParaRPr lang="fa-IR"/>
        </a:p>
      </dgm:t>
    </dgm:pt>
    <dgm:pt modelId="{1CC5693F-5FA5-4130-8153-B271D3A07B0A}" type="pres">
      <dgm:prSet presAssocID="{DE627E23-2926-4E9B-8155-95113D48DAFA}" presName="parentText" presStyleLbl="node1" presStyleIdx="0" presStyleCnt="2">
        <dgm:presLayoutVars>
          <dgm:chMax val="0"/>
          <dgm:bulletEnabled val="1"/>
        </dgm:presLayoutVars>
      </dgm:prSet>
      <dgm:spPr/>
      <dgm:t>
        <a:bodyPr/>
        <a:lstStyle/>
        <a:p>
          <a:pPr rtl="1"/>
          <a:endParaRPr lang="fa-IR"/>
        </a:p>
      </dgm:t>
    </dgm:pt>
    <dgm:pt modelId="{FBE758A9-01CD-48BB-9CBA-EA8F85AA4C9A}" type="pres">
      <dgm:prSet presAssocID="{DE627E23-2926-4E9B-8155-95113D48DAFA}" presName="negativeSpace" presStyleCnt="0"/>
      <dgm:spPr/>
    </dgm:pt>
    <dgm:pt modelId="{1AAE1B1B-16E4-4720-9FC1-6B68D258DC81}" type="pres">
      <dgm:prSet presAssocID="{DE627E23-2926-4E9B-8155-95113D48DAFA}" presName="childText" presStyleLbl="conFgAcc1" presStyleIdx="0" presStyleCnt="2">
        <dgm:presLayoutVars>
          <dgm:bulletEnabled val="1"/>
        </dgm:presLayoutVars>
      </dgm:prSet>
      <dgm:spPr/>
      <dgm:t>
        <a:bodyPr/>
        <a:lstStyle/>
        <a:p>
          <a:pPr rtl="1"/>
          <a:endParaRPr lang="fa-IR"/>
        </a:p>
      </dgm:t>
    </dgm:pt>
    <dgm:pt modelId="{ED2537D6-AB5E-4DD8-A8A7-1FFF16292862}" type="pres">
      <dgm:prSet presAssocID="{079F9489-4794-4066-943A-AC0C6F9B3445}" presName="spaceBetweenRectangles" presStyleCnt="0"/>
      <dgm:spPr/>
    </dgm:pt>
    <dgm:pt modelId="{30454ADB-FDE6-4437-A4D1-00D217662D82}" type="pres">
      <dgm:prSet presAssocID="{29F595B7-5140-4532-AF5C-7FBB3454DBFD}" presName="parentLin" presStyleCnt="0"/>
      <dgm:spPr/>
    </dgm:pt>
    <dgm:pt modelId="{BCE70490-4F47-4F62-BB17-16708511AB64}" type="pres">
      <dgm:prSet presAssocID="{29F595B7-5140-4532-AF5C-7FBB3454DBFD}" presName="parentLeftMargin" presStyleLbl="node1" presStyleIdx="0" presStyleCnt="2"/>
      <dgm:spPr/>
      <dgm:t>
        <a:bodyPr/>
        <a:lstStyle/>
        <a:p>
          <a:pPr rtl="1"/>
          <a:endParaRPr lang="fa-IR"/>
        </a:p>
      </dgm:t>
    </dgm:pt>
    <dgm:pt modelId="{D59133A3-0458-4723-8A82-7C33F2A22CFB}" type="pres">
      <dgm:prSet presAssocID="{29F595B7-5140-4532-AF5C-7FBB3454DBFD}" presName="parentText" presStyleLbl="node1" presStyleIdx="1" presStyleCnt="2">
        <dgm:presLayoutVars>
          <dgm:chMax val="0"/>
          <dgm:bulletEnabled val="1"/>
        </dgm:presLayoutVars>
      </dgm:prSet>
      <dgm:spPr/>
      <dgm:t>
        <a:bodyPr/>
        <a:lstStyle/>
        <a:p>
          <a:pPr rtl="1"/>
          <a:endParaRPr lang="fa-IR"/>
        </a:p>
      </dgm:t>
    </dgm:pt>
    <dgm:pt modelId="{DADCDBEC-634C-4FCF-956B-596EF7ECED83}" type="pres">
      <dgm:prSet presAssocID="{29F595B7-5140-4532-AF5C-7FBB3454DBFD}" presName="negativeSpace" presStyleCnt="0"/>
      <dgm:spPr/>
    </dgm:pt>
    <dgm:pt modelId="{C4F25B4A-72E0-49F1-B6E0-A6B7CB82916D}" type="pres">
      <dgm:prSet presAssocID="{29F595B7-5140-4532-AF5C-7FBB3454DBFD}" presName="childText" presStyleLbl="conFgAcc1" presStyleIdx="1" presStyleCnt="2" custScaleY="71451" custLinFactNeighborX="-99171" custLinFactNeighborY="10559">
        <dgm:presLayoutVars>
          <dgm:bulletEnabled val="1"/>
        </dgm:presLayoutVars>
      </dgm:prSet>
      <dgm:spPr/>
      <dgm:t>
        <a:bodyPr/>
        <a:lstStyle/>
        <a:p>
          <a:pPr rtl="1"/>
          <a:endParaRPr lang="fa-IR"/>
        </a:p>
      </dgm:t>
    </dgm:pt>
  </dgm:ptLst>
  <dgm:cxnLst>
    <dgm:cxn modelId="{84F989A9-EAB7-4685-9FFE-BE0B123162DB}" srcId="{29F595B7-5140-4532-AF5C-7FBB3454DBFD}" destId="{FB9EC2C1-CA85-46FC-9FEB-D4317E9A68E3}" srcOrd="0" destOrd="0" parTransId="{AB0D436F-6A23-4426-A841-CF55797F0D2B}" sibTransId="{F43D07BD-BC42-41E2-93C8-CBC51FB0FC3F}"/>
    <dgm:cxn modelId="{5AAD7DC8-2D22-4103-A14E-96FB662A9C88}" srcId="{DE627E23-2926-4E9B-8155-95113D48DAFA}" destId="{B4BCBF87-8E62-46E3-9BCE-E3E61CF8AA0F}" srcOrd="0" destOrd="0" parTransId="{1DA744E7-645E-46C9-B12A-6494DE970255}" sibTransId="{3E9C86FA-6BE4-4DEC-BA8E-1480E2ECFDB9}"/>
    <dgm:cxn modelId="{B2321B00-F185-4BA0-B346-8173D90458B1}" type="presOf" srcId="{29F595B7-5140-4532-AF5C-7FBB3454DBFD}" destId="{D59133A3-0458-4723-8A82-7C33F2A22CFB}" srcOrd="1" destOrd="0" presId="urn:microsoft.com/office/officeart/2005/8/layout/list1"/>
    <dgm:cxn modelId="{797B4CD3-67F9-4582-AC65-4CA74DFC95CF}" type="presOf" srcId="{DE627E23-2926-4E9B-8155-95113D48DAFA}" destId="{A21F66BE-6E1E-4871-B5B9-26235BF2C5B4}" srcOrd="0" destOrd="0" presId="urn:microsoft.com/office/officeart/2005/8/layout/list1"/>
    <dgm:cxn modelId="{2F33A37E-4419-4954-8430-CA371C1073F6}" type="presOf" srcId="{29F595B7-5140-4532-AF5C-7FBB3454DBFD}" destId="{BCE70490-4F47-4F62-BB17-16708511AB64}" srcOrd="0" destOrd="0" presId="urn:microsoft.com/office/officeart/2005/8/layout/list1"/>
    <dgm:cxn modelId="{C1EFF196-7B65-4245-BDC7-6D89634DAB86}" type="presOf" srcId="{DE627E23-2926-4E9B-8155-95113D48DAFA}" destId="{1CC5693F-5FA5-4130-8153-B271D3A07B0A}" srcOrd="1" destOrd="0" presId="urn:microsoft.com/office/officeart/2005/8/layout/list1"/>
    <dgm:cxn modelId="{2E666AC8-F8B5-437A-A69B-9FC33C67E737}" type="presOf" srcId="{D587C52A-219D-4959-AFD0-6C4CA0485105}" destId="{C66C89B8-8F3D-4949-84B0-9138C37A63E8}" srcOrd="0" destOrd="0" presId="urn:microsoft.com/office/officeart/2005/8/layout/list1"/>
    <dgm:cxn modelId="{CA906BAB-AF82-4BAD-A98B-41584B027A1A}" type="presOf" srcId="{FB9EC2C1-CA85-46FC-9FEB-D4317E9A68E3}" destId="{C4F25B4A-72E0-49F1-B6E0-A6B7CB82916D}" srcOrd="0" destOrd="0" presId="urn:microsoft.com/office/officeart/2005/8/layout/list1"/>
    <dgm:cxn modelId="{78AC9F19-5192-4362-9A83-CC3BE0360A47}" type="presOf" srcId="{B4BCBF87-8E62-46E3-9BCE-E3E61CF8AA0F}" destId="{1AAE1B1B-16E4-4720-9FC1-6B68D258DC81}" srcOrd="0" destOrd="0" presId="urn:microsoft.com/office/officeart/2005/8/layout/list1"/>
    <dgm:cxn modelId="{13062111-8C35-4DD9-A5FB-438F73159C3D}" srcId="{D587C52A-219D-4959-AFD0-6C4CA0485105}" destId="{DE627E23-2926-4E9B-8155-95113D48DAFA}" srcOrd="0" destOrd="0" parTransId="{52010430-9A0A-43B7-B4E2-643F9CF80F82}" sibTransId="{079F9489-4794-4066-943A-AC0C6F9B3445}"/>
    <dgm:cxn modelId="{C87A91C5-EE2E-4D49-B0EB-B79A52E0A447}" srcId="{D587C52A-219D-4959-AFD0-6C4CA0485105}" destId="{29F595B7-5140-4532-AF5C-7FBB3454DBFD}" srcOrd="1" destOrd="0" parTransId="{15096742-2696-4553-96D8-C97EA574CA04}" sibTransId="{407D0A44-10D0-490A-8790-21F8E9AF5771}"/>
    <dgm:cxn modelId="{924895C9-34C2-407A-AFCC-C5672423DE61}" type="presParOf" srcId="{C66C89B8-8F3D-4949-84B0-9138C37A63E8}" destId="{DBA66AFC-4E7A-44A6-8785-8AFF67D1C32A}" srcOrd="0" destOrd="0" presId="urn:microsoft.com/office/officeart/2005/8/layout/list1"/>
    <dgm:cxn modelId="{DCBEA8B0-B5E5-4403-BA63-7A9BDEABE1C1}" type="presParOf" srcId="{DBA66AFC-4E7A-44A6-8785-8AFF67D1C32A}" destId="{A21F66BE-6E1E-4871-B5B9-26235BF2C5B4}" srcOrd="0" destOrd="0" presId="urn:microsoft.com/office/officeart/2005/8/layout/list1"/>
    <dgm:cxn modelId="{AC9A5B8F-FC26-4B0C-AFFF-4995DEE11D3E}" type="presParOf" srcId="{DBA66AFC-4E7A-44A6-8785-8AFF67D1C32A}" destId="{1CC5693F-5FA5-4130-8153-B271D3A07B0A}" srcOrd="1" destOrd="0" presId="urn:microsoft.com/office/officeart/2005/8/layout/list1"/>
    <dgm:cxn modelId="{E5074C4D-FCC4-42EA-B663-A475D8DC20B3}" type="presParOf" srcId="{C66C89B8-8F3D-4949-84B0-9138C37A63E8}" destId="{FBE758A9-01CD-48BB-9CBA-EA8F85AA4C9A}" srcOrd="1" destOrd="0" presId="urn:microsoft.com/office/officeart/2005/8/layout/list1"/>
    <dgm:cxn modelId="{72A70AD5-BFBC-4497-B942-278F07EA2ED5}" type="presParOf" srcId="{C66C89B8-8F3D-4949-84B0-9138C37A63E8}" destId="{1AAE1B1B-16E4-4720-9FC1-6B68D258DC81}" srcOrd="2" destOrd="0" presId="urn:microsoft.com/office/officeart/2005/8/layout/list1"/>
    <dgm:cxn modelId="{FFD5D358-FEDE-482C-A0ED-B3478A56952A}" type="presParOf" srcId="{C66C89B8-8F3D-4949-84B0-9138C37A63E8}" destId="{ED2537D6-AB5E-4DD8-A8A7-1FFF16292862}" srcOrd="3" destOrd="0" presId="urn:microsoft.com/office/officeart/2005/8/layout/list1"/>
    <dgm:cxn modelId="{DC1A4293-812F-4C31-95C7-D5A599544313}" type="presParOf" srcId="{C66C89B8-8F3D-4949-84B0-9138C37A63E8}" destId="{30454ADB-FDE6-4437-A4D1-00D217662D82}" srcOrd="4" destOrd="0" presId="urn:microsoft.com/office/officeart/2005/8/layout/list1"/>
    <dgm:cxn modelId="{C99E3F88-6F0C-4B86-92EC-08C96E8169A8}" type="presParOf" srcId="{30454ADB-FDE6-4437-A4D1-00D217662D82}" destId="{BCE70490-4F47-4F62-BB17-16708511AB64}" srcOrd="0" destOrd="0" presId="urn:microsoft.com/office/officeart/2005/8/layout/list1"/>
    <dgm:cxn modelId="{CDA21273-2875-4281-ADFE-EFF09CC6EA4F}" type="presParOf" srcId="{30454ADB-FDE6-4437-A4D1-00D217662D82}" destId="{D59133A3-0458-4723-8A82-7C33F2A22CFB}" srcOrd="1" destOrd="0" presId="urn:microsoft.com/office/officeart/2005/8/layout/list1"/>
    <dgm:cxn modelId="{281D685F-DF64-4EEA-8AC1-D8EE8D826540}" type="presParOf" srcId="{C66C89B8-8F3D-4949-84B0-9138C37A63E8}" destId="{DADCDBEC-634C-4FCF-956B-596EF7ECED83}" srcOrd="5" destOrd="0" presId="urn:microsoft.com/office/officeart/2005/8/layout/list1"/>
    <dgm:cxn modelId="{297CDBEA-CF2F-4A73-AC15-25B085F4D3A3}" type="presParOf" srcId="{C66C89B8-8F3D-4949-84B0-9138C37A63E8}" destId="{C4F25B4A-72E0-49F1-B6E0-A6B7CB82916D}"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موقعیت جغرافیایی</a:t>
          </a:r>
          <a:endParaRPr lang="fa-IR" sz="1600" kern="1200" dirty="0">
            <a:solidFill>
              <a:schemeClr val="bg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تاریخچه</a:t>
          </a:r>
          <a:endParaRPr lang="fa-IR" sz="1600" kern="1200" dirty="0">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اجتماعی و اقتصادی</a:t>
          </a:r>
          <a:endParaRPr lang="fa-IR" sz="1600" kern="1200" dirty="0">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شبکه حمل و نقل</a:t>
          </a:r>
          <a:endParaRPr lang="fa-IR" sz="1600" kern="1200" dirty="0">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شبکه حمل و نقل</a:t>
          </a:r>
          <a:endParaRPr lang="fa-IR" sz="1600" kern="1200" dirty="0">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AE1B1B-16E4-4720-9FC1-6B68D258DC81}">
      <dsp:nvSpPr>
        <dsp:cNvPr id="0" name=""/>
        <dsp:cNvSpPr/>
      </dsp:nvSpPr>
      <dsp:spPr>
        <a:xfrm>
          <a:off x="0" y="210794"/>
          <a:ext cx="2633182" cy="945000"/>
        </a:xfrm>
        <a:prstGeom prst="rect">
          <a:avLst/>
        </a:prstGeom>
        <a:solidFill>
          <a:schemeClr val="lt1">
            <a:alpha val="90000"/>
            <a:hueOff val="0"/>
            <a:satOff val="0"/>
            <a:lumOff val="0"/>
            <a:alphaOff val="0"/>
          </a:schemeClr>
        </a:solidFill>
        <a:ln w="19050" cap="rnd"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204364" tIns="249936" rIns="204364" bIns="99568" numCol="1" spcCol="1270" anchor="t" anchorCtr="0">
          <a:noAutofit/>
        </a:bodyPr>
        <a:lstStyle/>
        <a:p>
          <a:pPr marL="114300" lvl="1" indent="-114300" algn="r" defTabSz="622300" rtl="1">
            <a:lnSpc>
              <a:spcPct val="90000"/>
            </a:lnSpc>
            <a:spcBef>
              <a:spcPct val="0"/>
            </a:spcBef>
            <a:spcAft>
              <a:spcPct val="15000"/>
            </a:spcAft>
            <a:buChar char="••"/>
          </a:pPr>
          <a:endParaRPr lang="fa-IR" sz="1400" b="1" kern="1200" dirty="0">
            <a:cs typeface="B Yekan" panose="00000400000000000000" pitchFamily="2" charset="-78"/>
          </a:endParaRPr>
        </a:p>
        <a:p>
          <a:pPr marL="0" lvl="1" indent="-171450" algn="r" defTabSz="711200" rtl="1">
            <a:lnSpc>
              <a:spcPct val="50000"/>
            </a:lnSpc>
            <a:spcBef>
              <a:spcPct val="0"/>
            </a:spcBef>
            <a:spcAft>
              <a:spcPts val="800"/>
            </a:spcAft>
            <a:buChar char="••"/>
          </a:pPr>
          <a:r>
            <a:rPr lang="fa-IR" sz="1600" b="0" kern="1200" dirty="0" smtClean="0">
              <a:cs typeface="B Yekan" panose="00000400000000000000" pitchFamily="2" charset="-78"/>
            </a:rPr>
            <a:t>بیشترین سهم استانبول دربخش های اقتصادی</a:t>
          </a:r>
          <a:endParaRPr lang="fa-IR" sz="1600" b="0" kern="1200" dirty="0">
            <a:cs typeface="B Yekan" panose="00000400000000000000" pitchFamily="2" charset="-78"/>
          </a:endParaRPr>
        </a:p>
      </dsp:txBody>
      <dsp:txXfrm>
        <a:off x="0" y="210794"/>
        <a:ext cx="2633182" cy="945000"/>
      </dsp:txXfrm>
    </dsp:sp>
    <dsp:sp modelId="{1CC5693F-5FA5-4130-8153-B271D3A07B0A}">
      <dsp:nvSpPr>
        <dsp:cNvPr id="0" name=""/>
        <dsp:cNvSpPr/>
      </dsp:nvSpPr>
      <dsp:spPr>
        <a:xfrm>
          <a:off x="131659" y="33674"/>
          <a:ext cx="1843227" cy="35424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670" tIns="0" rIns="69670" bIns="0" numCol="1" spcCol="1270" anchor="ctr" anchorCtr="0">
          <a:noAutofit/>
        </a:bodyPr>
        <a:lstStyle/>
        <a:p>
          <a:pPr lvl="0" algn="l" defTabSz="622300" rtl="1">
            <a:lnSpc>
              <a:spcPct val="90000"/>
            </a:lnSpc>
            <a:spcBef>
              <a:spcPct val="0"/>
            </a:spcBef>
            <a:spcAft>
              <a:spcPct val="35000"/>
            </a:spcAft>
          </a:pPr>
          <a:r>
            <a:rPr lang="fa-IR" sz="1400" b="0" kern="1200" dirty="0" smtClean="0">
              <a:cs typeface="B Yekan" panose="00000400000000000000" pitchFamily="2" charset="-78"/>
            </a:rPr>
            <a:t>بانکداری </a:t>
          </a:r>
          <a:endParaRPr lang="fa-IR" sz="1400" b="1" kern="1200" dirty="0">
            <a:cs typeface="B Yekan" panose="00000400000000000000" pitchFamily="2" charset="-78"/>
          </a:endParaRPr>
        </a:p>
      </dsp:txBody>
      <dsp:txXfrm>
        <a:off x="148952" y="50967"/>
        <a:ext cx="1808641" cy="319654"/>
      </dsp:txXfrm>
    </dsp:sp>
    <dsp:sp modelId="{C4F25B4A-72E0-49F1-B6E0-A6B7CB82916D}">
      <dsp:nvSpPr>
        <dsp:cNvPr id="0" name=""/>
        <dsp:cNvSpPr/>
      </dsp:nvSpPr>
      <dsp:spPr>
        <a:xfrm>
          <a:off x="0" y="1416417"/>
          <a:ext cx="2633182" cy="926100"/>
        </a:xfrm>
        <a:prstGeom prst="rect">
          <a:avLst/>
        </a:prstGeom>
        <a:solidFill>
          <a:schemeClr val="lt1">
            <a:alpha val="90000"/>
            <a:hueOff val="0"/>
            <a:satOff val="0"/>
            <a:lumOff val="0"/>
            <a:alphaOff val="0"/>
          </a:schemeClr>
        </a:solidFill>
        <a:ln w="19050" cap="rnd"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204364" tIns="249936" rIns="204364" bIns="113792" numCol="1" spcCol="1270" anchor="t" anchorCtr="0">
          <a:noAutofit/>
        </a:bodyPr>
        <a:lstStyle/>
        <a:p>
          <a:pPr marL="171450" lvl="1" indent="-171450" algn="ctr" defTabSz="711200" rtl="1">
            <a:lnSpc>
              <a:spcPct val="90000"/>
            </a:lnSpc>
            <a:spcBef>
              <a:spcPct val="0"/>
            </a:spcBef>
            <a:spcAft>
              <a:spcPts val="0"/>
            </a:spcAft>
            <a:buChar char="••"/>
          </a:pPr>
          <a:r>
            <a:rPr lang="fa-IR" sz="1600" b="0" kern="1200" dirty="0" smtClean="0">
              <a:cs typeface="B Yekan" panose="00000400000000000000" pitchFamily="2" charset="-78"/>
            </a:rPr>
            <a:t>کمترین سهم استانبول دربخش های اقتصادی</a:t>
          </a:r>
          <a:endParaRPr lang="fa-IR" sz="1800" b="0" kern="1200" dirty="0">
            <a:cs typeface="B Yekan" panose="00000400000000000000" pitchFamily="2" charset="-78"/>
          </a:endParaRPr>
        </a:p>
      </dsp:txBody>
      <dsp:txXfrm>
        <a:off x="0" y="1416417"/>
        <a:ext cx="2633182" cy="926100"/>
      </dsp:txXfrm>
    </dsp:sp>
    <dsp:sp modelId="{D59133A3-0458-4723-8A82-7C33F2A22CFB}">
      <dsp:nvSpPr>
        <dsp:cNvPr id="0" name=""/>
        <dsp:cNvSpPr/>
      </dsp:nvSpPr>
      <dsp:spPr>
        <a:xfrm>
          <a:off x="131659" y="1220595"/>
          <a:ext cx="1843227" cy="354240"/>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670" tIns="0" rIns="69670" bIns="0" numCol="1" spcCol="1270" anchor="ctr" anchorCtr="0">
          <a:noAutofit/>
        </a:bodyPr>
        <a:lstStyle/>
        <a:p>
          <a:pPr lvl="0" algn="l" defTabSz="622300" rtl="1">
            <a:lnSpc>
              <a:spcPct val="90000"/>
            </a:lnSpc>
            <a:spcBef>
              <a:spcPct val="0"/>
            </a:spcBef>
            <a:spcAft>
              <a:spcPct val="35000"/>
            </a:spcAft>
          </a:pPr>
          <a:r>
            <a:rPr lang="fa-IR" sz="1400" b="1" kern="1200" dirty="0" smtClean="0">
              <a:cs typeface="B Yekan" panose="00000400000000000000" pitchFamily="2" charset="-78"/>
            </a:rPr>
            <a:t>کشاورزی</a:t>
          </a:r>
          <a:endParaRPr lang="fa-IR" sz="1400" b="0" kern="1200" dirty="0">
            <a:cs typeface="B Yekan" panose="00000400000000000000" pitchFamily="2" charset="-78"/>
          </a:endParaRPr>
        </a:p>
      </dsp:txBody>
      <dsp:txXfrm>
        <a:off x="148952" y="1237888"/>
        <a:ext cx="1808641" cy="31965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شبکه حمل و نقل</a:t>
          </a:r>
          <a:endParaRPr lang="fa-IR" sz="1600" kern="1200" dirty="0">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شبکه حمل و نقل</a:t>
          </a:r>
          <a:endParaRPr lang="fa-IR" sz="1600" kern="1200" dirty="0">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07593C-8577-4E9A-BD9C-3DA784BEE6E6}">
      <dsp:nvSpPr>
        <dsp:cNvPr id="0" name=""/>
        <dsp:cNvSpPr/>
      </dsp:nvSpPr>
      <dsp:spPr>
        <a:xfrm>
          <a:off x="7035273" y="740219"/>
          <a:ext cx="1406229" cy="703114"/>
        </a:xfrm>
        <a:prstGeom prst="roundRect">
          <a:avLst>
            <a:gd name="adj" fmla="val 10000"/>
          </a:avLst>
        </a:prstGeom>
        <a:solidFill>
          <a:schemeClr val="accent5">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کشور</a:t>
          </a:r>
          <a:endParaRPr lang="fa-IR" sz="1800" b="1" kern="1200" dirty="0">
            <a:cs typeface="B Yekan" panose="00000400000000000000" pitchFamily="2" charset="-78"/>
          </a:endParaRPr>
        </a:p>
      </dsp:txBody>
      <dsp:txXfrm>
        <a:off x="7055867" y="760813"/>
        <a:ext cx="1365041" cy="661926"/>
      </dsp:txXfrm>
    </dsp:sp>
    <dsp:sp modelId="{23BEF1B9-1275-48FD-B4B0-72E66ECBE260}">
      <dsp:nvSpPr>
        <dsp:cNvPr id="0" name=""/>
        <dsp:cNvSpPr/>
      </dsp:nvSpPr>
      <dsp:spPr>
        <a:xfrm>
          <a:off x="8160257" y="1443334"/>
          <a:ext cx="140622" cy="527336"/>
        </a:xfrm>
        <a:custGeom>
          <a:avLst/>
          <a:gdLst/>
          <a:ahLst/>
          <a:cxnLst/>
          <a:rect l="0" t="0" r="0" b="0"/>
          <a:pathLst>
            <a:path>
              <a:moveTo>
                <a:pt x="140622" y="0"/>
              </a:moveTo>
              <a:lnTo>
                <a:pt x="140622" y="527336"/>
              </a:lnTo>
              <a:lnTo>
                <a:pt x="0" y="527336"/>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1643A2-87A3-4FCD-A9DD-8832B6B6C109}">
      <dsp:nvSpPr>
        <dsp:cNvPr id="0" name=""/>
        <dsp:cNvSpPr/>
      </dsp:nvSpPr>
      <dsp:spPr>
        <a:xfrm>
          <a:off x="7035273" y="1619113"/>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ترکیه</a:t>
          </a:r>
          <a:endParaRPr lang="fa-IR" sz="1800" b="1" kern="1200" dirty="0">
            <a:cs typeface="B Yekan" panose="00000400000000000000" pitchFamily="2" charset="-78"/>
          </a:endParaRPr>
        </a:p>
      </dsp:txBody>
      <dsp:txXfrm>
        <a:off x="7055867" y="1639707"/>
        <a:ext cx="1083795" cy="661926"/>
      </dsp:txXfrm>
    </dsp:sp>
    <dsp:sp modelId="{30D630F9-5235-4820-829C-89EDA09BC0C4}">
      <dsp:nvSpPr>
        <dsp:cNvPr id="0" name=""/>
        <dsp:cNvSpPr/>
      </dsp:nvSpPr>
      <dsp:spPr>
        <a:xfrm>
          <a:off x="8160257" y="1443334"/>
          <a:ext cx="140622" cy="1406229"/>
        </a:xfrm>
        <a:custGeom>
          <a:avLst/>
          <a:gdLst/>
          <a:ahLst/>
          <a:cxnLst/>
          <a:rect l="0" t="0" r="0" b="0"/>
          <a:pathLst>
            <a:path>
              <a:moveTo>
                <a:pt x="140622" y="0"/>
              </a:moveTo>
              <a:lnTo>
                <a:pt x="140622" y="1406229"/>
              </a:lnTo>
              <a:lnTo>
                <a:pt x="0" y="1406229"/>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C21D93-7E1E-451F-A334-E9633C520227}">
      <dsp:nvSpPr>
        <dsp:cNvPr id="0" name=""/>
        <dsp:cNvSpPr/>
      </dsp:nvSpPr>
      <dsp:spPr>
        <a:xfrm>
          <a:off x="7035273" y="2498007"/>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29408"/>
              <a:satOff val="-2487"/>
              <a:lumOff val="351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ایران</a:t>
          </a:r>
          <a:endParaRPr lang="fa-IR" sz="1800" b="1" kern="1200" dirty="0">
            <a:cs typeface="B Yekan" panose="00000400000000000000" pitchFamily="2" charset="-78"/>
          </a:endParaRPr>
        </a:p>
      </dsp:txBody>
      <dsp:txXfrm>
        <a:off x="7055867" y="2518601"/>
        <a:ext cx="1083795" cy="661926"/>
      </dsp:txXfrm>
    </dsp:sp>
    <dsp:sp modelId="{4544197D-B6A0-468C-9140-9579F06D4D04}">
      <dsp:nvSpPr>
        <dsp:cNvPr id="0" name=""/>
        <dsp:cNvSpPr/>
      </dsp:nvSpPr>
      <dsp:spPr>
        <a:xfrm>
          <a:off x="5277485" y="740219"/>
          <a:ext cx="1406229" cy="703114"/>
        </a:xfrm>
        <a:prstGeom prst="roundRect">
          <a:avLst>
            <a:gd name="adj" fmla="val 10000"/>
          </a:avLst>
        </a:prstGeom>
        <a:solidFill>
          <a:schemeClr val="accent5">
            <a:shade val="80000"/>
            <a:hueOff val="-66169"/>
            <a:satOff val="-5595"/>
            <a:lumOff val="789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نرخ سواد</a:t>
          </a:r>
          <a:endParaRPr lang="fa-IR" sz="1800" b="1" kern="1200" dirty="0">
            <a:cs typeface="B Yekan" panose="00000400000000000000" pitchFamily="2" charset="-78"/>
          </a:endParaRPr>
        </a:p>
      </dsp:txBody>
      <dsp:txXfrm>
        <a:off x="5298079" y="760813"/>
        <a:ext cx="1365041" cy="661926"/>
      </dsp:txXfrm>
    </dsp:sp>
    <dsp:sp modelId="{17C48D6F-FE7F-4590-844C-D1AE64DBEE9B}">
      <dsp:nvSpPr>
        <dsp:cNvPr id="0" name=""/>
        <dsp:cNvSpPr/>
      </dsp:nvSpPr>
      <dsp:spPr>
        <a:xfrm>
          <a:off x="6402469" y="1443334"/>
          <a:ext cx="140622" cy="527336"/>
        </a:xfrm>
        <a:custGeom>
          <a:avLst/>
          <a:gdLst/>
          <a:ahLst/>
          <a:cxnLst/>
          <a:rect l="0" t="0" r="0" b="0"/>
          <a:pathLst>
            <a:path>
              <a:moveTo>
                <a:pt x="140622" y="0"/>
              </a:moveTo>
              <a:lnTo>
                <a:pt x="140622" y="527336"/>
              </a:lnTo>
              <a:lnTo>
                <a:pt x="0" y="527336"/>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63B99D-A6CA-4107-8BA4-E13AAD3A87E2}">
      <dsp:nvSpPr>
        <dsp:cNvPr id="0" name=""/>
        <dsp:cNvSpPr/>
      </dsp:nvSpPr>
      <dsp:spPr>
        <a:xfrm>
          <a:off x="5277485" y="1619113"/>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58817"/>
              <a:satOff val="-4973"/>
              <a:lumOff val="702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95</a:t>
          </a:r>
          <a:endParaRPr lang="fa-IR" sz="1800" b="1" kern="1200" dirty="0">
            <a:cs typeface="B Yekan" panose="00000400000000000000" pitchFamily="2" charset="-78"/>
          </a:endParaRPr>
        </a:p>
      </dsp:txBody>
      <dsp:txXfrm>
        <a:off x="5298079" y="1639707"/>
        <a:ext cx="1083795" cy="661926"/>
      </dsp:txXfrm>
    </dsp:sp>
    <dsp:sp modelId="{D6F5AE3B-A013-4788-A2ED-D35732082B89}">
      <dsp:nvSpPr>
        <dsp:cNvPr id="0" name=""/>
        <dsp:cNvSpPr/>
      </dsp:nvSpPr>
      <dsp:spPr>
        <a:xfrm>
          <a:off x="6402469" y="1443334"/>
          <a:ext cx="140622" cy="1406229"/>
        </a:xfrm>
        <a:custGeom>
          <a:avLst/>
          <a:gdLst/>
          <a:ahLst/>
          <a:cxnLst/>
          <a:rect l="0" t="0" r="0" b="0"/>
          <a:pathLst>
            <a:path>
              <a:moveTo>
                <a:pt x="140622" y="0"/>
              </a:moveTo>
              <a:lnTo>
                <a:pt x="140622" y="1406229"/>
              </a:lnTo>
              <a:lnTo>
                <a:pt x="0" y="1406229"/>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FFA9B2-E8B6-4AB8-82FB-33DA473F442B}">
      <dsp:nvSpPr>
        <dsp:cNvPr id="0" name=""/>
        <dsp:cNvSpPr/>
      </dsp:nvSpPr>
      <dsp:spPr>
        <a:xfrm>
          <a:off x="5277485" y="2498007"/>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88225"/>
              <a:satOff val="-7460"/>
              <a:lumOff val="105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94.7</a:t>
          </a:r>
          <a:endParaRPr lang="fa-IR" sz="1800" b="1" kern="1200" dirty="0">
            <a:cs typeface="B Yekan" panose="00000400000000000000" pitchFamily="2" charset="-78"/>
          </a:endParaRPr>
        </a:p>
      </dsp:txBody>
      <dsp:txXfrm>
        <a:off x="5298079" y="2518601"/>
        <a:ext cx="1083795" cy="661926"/>
      </dsp:txXfrm>
    </dsp:sp>
    <dsp:sp modelId="{27DE8C9F-8321-4DB5-84C5-4D7CCACF9DDA}">
      <dsp:nvSpPr>
        <dsp:cNvPr id="0" name=""/>
        <dsp:cNvSpPr/>
      </dsp:nvSpPr>
      <dsp:spPr>
        <a:xfrm>
          <a:off x="3519698" y="740219"/>
          <a:ext cx="1406229" cy="703114"/>
        </a:xfrm>
        <a:prstGeom prst="roundRect">
          <a:avLst>
            <a:gd name="adj" fmla="val 10000"/>
          </a:avLst>
        </a:prstGeom>
        <a:solidFill>
          <a:schemeClr val="accent5">
            <a:shade val="80000"/>
            <a:hueOff val="-132338"/>
            <a:satOff val="-11190"/>
            <a:lumOff val="1579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سواد مردان</a:t>
          </a:r>
          <a:endParaRPr lang="fa-IR" sz="1800" b="1" kern="1200" dirty="0">
            <a:cs typeface="B Yekan" panose="00000400000000000000" pitchFamily="2" charset="-78"/>
          </a:endParaRPr>
        </a:p>
      </dsp:txBody>
      <dsp:txXfrm>
        <a:off x="3540292" y="760813"/>
        <a:ext cx="1365041" cy="661926"/>
      </dsp:txXfrm>
    </dsp:sp>
    <dsp:sp modelId="{CE11708F-8421-439A-AD86-A962892F5519}">
      <dsp:nvSpPr>
        <dsp:cNvPr id="0" name=""/>
        <dsp:cNvSpPr/>
      </dsp:nvSpPr>
      <dsp:spPr>
        <a:xfrm>
          <a:off x="4644682" y="1443334"/>
          <a:ext cx="140622" cy="527336"/>
        </a:xfrm>
        <a:custGeom>
          <a:avLst/>
          <a:gdLst/>
          <a:ahLst/>
          <a:cxnLst/>
          <a:rect l="0" t="0" r="0" b="0"/>
          <a:pathLst>
            <a:path>
              <a:moveTo>
                <a:pt x="140622" y="0"/>
              </a:moveTo>
              <a:lnTo>
                <a:pt x="140622" y="527336"/>
              </a:lnTo>
              <a:lnTo>
                <a:pt x="0" y="527336"/>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1C34B3-7C01-4193-A7C4-4B8AD6A8DA28}">
      <dsp:nvSpPr>
        <dsp:cNvPr id="0" name=""/>
        <dsp:cNvSpPr/>
      </dsp:nvSpPr>
      <dsp:spPr>
        <a:xfrm>
          <a:off x="3519698" y="1619113"/>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117634"/>
              <a:satOff val="-9946"/>
              <a:lumOff val="1404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98.4</a:t>
          </a:r>
          <a:endParaRPr lang="fa-IR" sz="1800" b="1" kern="1200" dirty="0">
            <a:cs typeface="B Yekan" panose="00000400000000000000" pitchFamily="2" charset="-78"/>
          </a:endParaRPr>
        </a:p>
      </dsp:txBody>
      <dsp:txXfrm>
        <a:off x="3540292" y="1639707"/>
        <a:ext cx="1083795" cy="661926"/>
      </dsp:txXfrm>
    </dsp:sp>
    <dsp:sp modelId="{6DA0144A-6EF5-46EA-9B46-22976D392617}">
      <dsp:nvSpPr>
        <dsp:cNvPr id="0" name=""/>
        <dsp:cNvSpPr/>
      </dsp:nvSpPr>
      <dsp:spPr>
        <a:xfrm>
          <a:off x="4644682" y="1443334"/>
          <a:ext cx="140622" cy="1406229"/>
        </a:xfrm>
        <a:custGeom>
          <a:avLst/>
          <a:gdLst/>
          <a:ahLst/>
          <a:cxnLst/>
          <a:rect l="0" t="0" r="0" b="0"/>
          <a:pathLst>
            <a:path>
              <a:moveTo>
                <a:pt x="140622" y="0"/>
              </a:moveTo>
              <a:lnTo>
                <a:pt x="140622" y="1406229"/>
              </a:lnTo>
              <a:lnTo>
                <a:pt x="0" y="1406229"/>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4E881E-6A6E-4B16-A9F9-6B28E41D818F}">
      <dsp:nvSpPr>
        <dsp:cNvPr id="0" name=""/>
        <dsp:cNvSpPr/>
      </dsp:nvSpPr>
      <dsp:spPr>
        <a:xfrm>
          <a:off x="3519698" y="2498007"/>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147042"/>
              <a:satOff val="-12433"/>
              <a:lumOff val="175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91.2</a:t>
          </a:r>
          <a:endParaRPr lang="fa-IR" sz="1800" b="1" kern="1200" dirty="0">
            <a:cs typeface="B Yekan" panose="00000400000000000000" pitchFamily="2" charset="-78"/>
          </a:endParaRPr>
        </a:p>
      </dsp:txBody>
      <dsp:txXfrm>
        <a:off x="3540292" y="2518601"/>
        <a:ext cx="1083795" cy="661926"/>
      </dsp:txXfrm>
    </dsp:sp>
    <dsp:sp modelId="{B3D3DFCE-D5F1-4329-BF6F-2255C63481C3}">
      <dsp:nvSpPr>
        <dsp:cNvPr id="0" name=""/>
        <dsp:cNvSpPr/>
      </dsp:nvSpPr>
      <dsp:spPr>
        <a:xfrm>
          <a:off x="1761911" y="740219"/>
          <a:ext cx="1406229" cy="703114"/>
        </a:xfrm>
        <a:prstGeom prst="roundRect">
          <a:avLst>
            <a:gd name="adj" fmla="val 10000"/>
          </a:avLst>
        </a:prstGeom>
        <a:solidFill>
          <a:schemeClr val="accent5">
            <a:shade val="80000"/>
            <a:hueOff val="-198507"/>
            <a:satOff val="-16784"/>
            <a:lumOff val="2369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سواد زنان</a:t>
          </a:r>
          <a:endParaRPr lang="fa-IR" sz="1800" b="1" kern="1200" dirty="0">
            <a:cs typeface="B Yekan" panose="00000400000000000000" pitchFamily="2" charset="-78"/>
          </a:endParaRPr>
        </a:p>
      </dsp:txBody>
      <dsp:txXfrm>
        <a:off x="1782505" y="760813"/>
        <a:ext cx="1365041" cy="661926"/>
      </dsp:txXfrm>
    </dsp:sp>
    <dsp:sp modelId="{67440EC7-4FCF-40FB-A77D-E473B1837BFC}">
      <dsp:nvSpPr>
        <dsp:cNvPr id="0" name=""/>
        <dsp:cNvSpPr/>
      </dsp:nvSpPr>
      <dsp:spPr>
        <a:xfrm>
          <a:off x="2886895" y="1443334"/>
          <a:ext cx="140622" cy="527336"/>
        </a:xfrm>
        <a:custGeom>
          <a:avLst/>
          <a:gdLst/>
          <a:ahLst/>
          <a:cxnLst/>
          <a:rect l="0" t="0" r="0" b="0"/>
          <a:pathLst>
            <a:path>
              <a:moveTo>
                <a:pt x="140622" y="0"/>
              </a:moveTo>
              <a:lnTo>
                <a:pt x="140622" y="527336"/>
              </a:lnTo>
              <a:lnTo>
                <a:pt x="0" y="527336"/>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91010E-D221-4960-B9C4-61FDCC43642E}">
      <dsp:nvSpPr>
        <dsp:cNvPr id="0" name=""/>
        <dsp:cNvSpPr/>
      </dsp:nvSpPr>
      <dsp:spPr>
        <a:xfrm>
          <a:off x="1761911" y="1619113"/>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176451"/>
              <a:satOff val="-14919"/>
              <a:lumOff val="210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91.8</a:t>
          </a:r>
          <a:endParaRPr lang="fa-IR" sz="1800" b="1" kern="1200" dirty="0">
            <a:cs typeface="B Yekan" panose="00000400000000000000" pitchFamily="2" charset="-78"/>
          </a:endParaRPr>
        </a:p>
      </dsp:txBody>
      <dsp:txXfrm>
        <a:off x="1782505" y="1639707"/>
        <a:ext cx="1083795" cy="661926"/>
      </dsp:txXfrm>
    </dsp:sp>
    <dsp:sp modelId="{AECC1273-40AE-4853-B867-FA17E7D869D7}">
      <dsp:nvSpPr>
        <dsp:cNvPr id="0" name=""/>
        <dsp:cNvSpPr/>
      </dsp:nvSpPr>
      <dsp:spPr>
        <a:xfrm>
          <a:off x="2886895" y="1443334"/>
          <a:ext cx="140622" cy="1406229"/>
        </a:xfrm>
        <a:custGeom>
          <a:avLst/>
          <a:gdLst/>
          <a:ahLst/>
          <a:cxnLst/>
          <a:rect l="0" t="0" r="0" b="0"/>
          <a:pathLst>
            <a:path>
              <a:moveTo>
                <a:pt x="140622" y="0"/>
              </a:moveTo>
              <a:lnTo>
                <a:pt x="140622" y="1406229"/>
              </a:lnTo>
              <a:lnTo>
                <a:pt x="0" y="1406229"/>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D3FECE-A9DB-410E-B880-062EB988DFA0}">
      <dsp:nvSpPr>
        <dsp:cNvPr id="0" name=""/>
        <dsp:cNvSpPr/>
      </dsp:nvSpPr>
      <dsp:spPr>
        <a:xfrm>
          <a:off x="1761911" y="2498007"/>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205859"/>
              <a:satOff val="-17406"/>
              <a:lumOff val="245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82.5</a:t>
          </a:r>
          <a:endParaRPr lang="fa-IR" sz="1800" b="1" kern="1200" dirty="0">
            <a:cs typeface="B Yekan" panose="00000400000000000000" pitchFamily="2" charset="-78"/>
          </a:endParaRPr>
        </a:p>
      </dsp:txBody>
      <dsp:txXfrm>
        <a:off x="1782505" y="2518601"/>
        <a:ext cx="1083795" cy="661926"/>
      </dsp:txXfrm>
    </dsp:sp>
    <dsp:sp modelId="{9B99E439-D006-4E35-BE62-9340DDF456A4}">
      <dsp:nvSpPr>
        <dsp:cNvPr id="0" name=""/>
        <dsp:cNvSpPr/>
      </dsp:nvSpPr>
      <dsp:spPr>
        <a:xfrm>
          <a:off x="4123" y="740219"/>
          <a:ext cx="1406229" cy="703114"/>
        </a:xfrm>
        <a:prstGeom prst="roundRect">
          <a:avLst>
            <a:gd name="adj" fmla="val 10000"/>
          </a:avLst>
        </a:prstGeom>
        <a:solidFill>
          <a:schemeClr val="accent5">
            <a:shade val="80000"/>
            <a:hueOff val="-264676"/>
            <a:satOff val="-22379"/>
            <a:lumOff val="3159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تفاوت جنسیتی</a:t>
          </a:r>
          <a:endParaRPr lang="fa-IR" sz="1800" b="1" kern="1200" dirty="0">
            <a:cs typeface="B Yekan" panose="00000400000000000000" pitchFamily="2" charset="-78"/>
          </a:endParaRPr>
        </a:p>
      </dsp:txBody>
      <dsp:txXfrm>
        <a:off x="24717" y="760813"/>
        <a:ext cx="1365041" cy="661926"/>
      </dsp:txXfrm>
    </dsp:sp>
    <dsp:sp modelId="{E9F06D36-34A8-4FA0-A110-40B5339E2A57}">
      <dsp:nvSpPr>
        <dsp:cNvPr id="0" name=""/>
        <dsp:cNvSpPr/>
      </dsp:nvSpPr>
      <dsp:spPr>
        <a:xfrm>
          <a:off x="1129107" y="1443334"/>
          <a:ext cx="140622" cy="527336"/>
        </a:xfrm>
        <a:custGeom>
          <a:avLst/>
          <a:gdLst/>
          <a:ahLst/>
          <a:cxnLst/>
          <a:rect l="0" t="0" r="0" b="0"/>
          <a:pathLst>
            <a:path>
              <a:moveTo>
                <a:pt x="140622" y="0"/>
              </a:moveTo>
              <a:lnTo>
                <a:pt x="140622" y="527336"/>
              </a:lnTo>
              <a:lnTo>
                <a:pt x="0" y="527336"/>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379996-E15C-43CE-8CFB-90B6C9DD7CB2}">
      <dsp:nvSpPr>
        <dsp:cNvPr id="0" name=""/>
        <dsp:cNvSpPr/>
      </dsp:nvSpPr>
      <dsp:spPr>
        <a:xfrm>
          <a:off x="4123" y="1619113"/>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235268"/>
              <a:satOff val="-19892"/>
              <a:lumOff val="280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6.6</a:t>
          </a:r>
          <a:endParaRPr lang="fa-IR" sz="1800" b="1" kern="1200" dirty="0">
            <a:cs typeface="B Yekan" panose="00000400000000000000" pitchFamily="2" charset="-78"/>
          </a:endParaRPr>
        </a:p>
      </dsp:txBody>
      <dsp:txXfrm>
        <a:off x="24717" y="1639707"/>
        <a:ext cx="1083795" cy="661926"/>
      </dsp:txXfrm>
    </dsp:sp>
    <dsp:sp modelId="{70A38121-1A08-4923-8EAA-CFF76CC06022}">
      <dsp:nvSpPr>
        <dsp:cNvPr id="0" name=""/>
        <dsp:cNvSpPr/>
      </dsp:nvSpPr>
      <dsp:spPr>
        <a:xfrm>
          <a:off x="1129107" y="1443334"/>
          <a:ext cx="140622" cy="1406229"/>
        </a:xfrm>
        <a:custGeom>
          <a:avLst/>
          <a:gdLst/>
          <a:ahLst/>
          <a:cxnLst/>
          <a:rect l="0" t="0" r="0" b="0"/>
          <a:pathLst>
            <a:path>
              <a:moveTo>
                <a:pt x="140622" y="0"/>
              </a:moveTo>
              <a:lnTo>
                <a:pt x="140622" y="1406229"/>
              </a:lnTo>
              <a:lnTo>
                <a:pt x="0" y="1406229"/>
              </a:lnTo>
            </a:path>
          </a:pathLst>
        </a:custGeom>
        <a:noFill/>
        <a:ln w="19050" cap="rnd" cmpd="sng" algn="ctr">
          <a:solidFill>
            <a:schemeClr val="accent5">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4BF583-894F-4C45-ACF5-D8EE417AFC62}">
      <dsp:nvSpPr>
        <dsp:cNvPr id="0" name=""/>
        <dsp:cNvSpPr/>
      </dsp:nvSpPr>
      <dsp:spPr>
        <a:xfrm>
          <a:off x="4123" y="2498007"/>
          <a:ext cx="1124983" cy="703114"/>
        </a:xfrm>
        <a:prstGeom prst="roundRect">
          <a:avLst>
            <a:gd name="adj" fmla="val 10000"/>
          </a:avLst>
        </a:prstGeom>
        <a:solidFill>
          <a:schemeClr val="lt1">
            <a:alpha val="90000"/>
            <a:hueOff val="0"/>
            <a:satOff val="0"/>
            <a:lumOff val="0"/>
            <a:alphaOff val="0"/>
          </a:schemeClr>
        </a:solidFill>
        <a:ln w="19050" cap="rnd" cmpd="sng" algn="ctr">
          <a:solidFill>
            <a:schemeClr val="accent5">
              <a:shade val="80000"/>
              <a:hueOff val="-264676"/>
              <a:satOff val="-22379"/>
              <a:lumOff val="315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8.7</a:t>
          </a:r>
          <a:endParaRPr lang="fa-IR" sz="1800" b="1" kern="1200" dirty="0">
            <a:cs typeface="B Yekan" panose="00000400000000000000" pitchFamily="2" charset="-78"/>
          </a:endParaRPr>
        </a:p>
      </dsp:txBody>
      <dsp:txXfrm>
        <a:off x="24717" y="2518601"/>
        <a:ext cx="1083795" cy="66192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شبکه حمل و نقل</a:t>
          </a:r>
          <a:endParaRPr lang="fa-IR" sz="1600" kern="1200" dirty="0">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شبکه حمل و نقل</a:t>
          </a:r>
          <a:endParaRPr lang="fa-IR" sz="1600" kern="1200" dirty="0">
            <a:solidFill>
              <a:schemeClr val="bg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شبکه حمل و نقل</a:t>
          </a:r>
          <a:endParaRPr lang="fa-IR" sz="1600" kern="1200" dirty="0">
            <a:solidFill>
              <a:schemeClr val="bg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بهداشت و رفاهی</a:t>
          </a:r>
          <a:endParaRPr lang="fa-IR" sz="1600" kern="1200" dirty="0">
            <a:solidFill>
              <a:schemeClr val="bg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بهداشت و رفاهی</a:t>
          </a:r>
          <a:endParaRPr lang="fa-IR" sz="1600" kern="1200" dirty="0">
            <a:solidFill>
              <a:schemeClr val="bg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F96ABD-4B08-47DB-9594-D9286DE7633B}">
      <dsp:nvSpPr>
        <dsp:cNvPr id="0" name=""/>
        <dsp:cNvSpPr/>
      </dsp:nvSpPr>
      <dsp:spPr>
        <a:xfrm>
          <a:off x="0" y="14506"/>
          <a:ext cx="3584374" cy="1433749"/>
        </a:xfrm>
        <a:prstGeom prst="leftRightRibbon">
          <a:avLst/>
        </a:prstGeom>
        <a:solidFill>
          <a:schemeClr val="accent5">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435DB7-B853-4612-A8F9-5D7EDADCC0E8}">
      <dsp:nvSpPr>
        <dsp:cNvPr id="0" name=""/>
        <dsp:cNvSpPr/>
      </dsp:nvSpPr>
      <dsp:spPr>
        <a:xfrm>
          <a:off x="142522" y="303188"/>
          <a:ext cx="1583555" cy="702537"/>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4008" rIns="0" bIns="6858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مساحت استانبول</a:t>
          </a:r>
          <a:endParaRPr lang="fa-IR" sz="1800" b="1" kern="1200" dirty="0">
            <a:cs typeface="B Yekan" panose="00000400000000000000" pitchFamily="2" charset="-78"/>
          </a:endParaRPr>
        </a:p>
      </dsp:txBody>
      <dsp:txXfrm>
        <a:off x="142522" y="303188"/>
        <a:ext cx="1583555" cy="702537"/>
      </dsp:txXfrm>
    </dsp:sp>
    <dsp:sp modelId="{7F2CD72F-13A3-42F7-A9F6-420A097A9601}">
      <dsp:nvSpPr>
        <dsp:cNvPr id="0" name=""/>
        <dsp:cNvSpPr/>
      </dsp:nvSpPr>
      <dsp:spPr>
        <a:xfrm>
          <a:off x="1864920" y="476926"/>
          <a:ext cx="1397905" cy="702537"/>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4008" rIns="0" bIns="6858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مساحت تهران</a:t>
          </a:r>
          <a:endParaRPr lang="fa-IR" sz="1800" b="1" kern="1200" dirty="0">
            <a:cs typeface="B Yekan" panose="00000400000000000000" pitchFamily="2" charset="-78"/>
          </a:endParaRPr>
        </a:p>
      </dsp:txBody>
      <dsp:txXfrm>
        <a:off x="1864920" y="476926"/>
        <a:ext cx="1397905" cy="7025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بهداشت و رفاهی</a:t>
          </a:r>
          <a:endParaRPr lang="fa-IR" sz="1600" kern="1200" dirty="0">
            <a:solidFill>
              <a:schemeClr val="bg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بهداشت و رفاهی</a:t>
          </a:r>
          <a:endParaRPr lang="fa-IR" sz="1600" kern="1200" dirty="0">
            <a:solidFill>
              <a:schemeClr val="bg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بهداشت و رفاهی</a:t>
          </a:r>
          <a:endParaRPr lang="fa-IR" sz="1600" kern="1200" dirty="0">
            <a:solidFill>
              <a:schemeClr val="bg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ابعاد زیست محیطی</a:t>
          </a:r>
          <a:endParaRPr lang="fa-IR" sz="1600" kern="1200" dirty="0">
            <a:solidFill>
              <a:schemeClr val="bg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2C7615-2075-451F-B6D9-01F50B6B4B50}">
      <dsp:nvSpPr>
        <dsp:cNvPr id="0" name=""/>
        <dsp:cNvSpPr/>
      </dsp:nvSpPr>
      <dsp:spPr>
        <a:xfrm>
          <a:off x="276908" y="0"/>
          <a:ext cx="3138294" cy="1919228"/>
        </a:xfrm>
        <a:prstGeom prst="lef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BAA1BD-C47A-4F61-A43D-D9B911B04638}">
      <dsp:nvSpPr>
        <dsp:cNvPr id="0" name=""/>
        <dsp:cNvSpPr/>
      </dsp:nvSpPr>
      <dsp:spPr>
        <a:xfrm>
          <a:off x="2563762" y="575768"/>
          <a:ext cx="1127137" cy="76769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smtClean="0">
              <a:solidFill>
                <a:schemeClr val="dk1"/>
              </a:solidFill>
              <a:latin typeface="+mn-lt"/>
              <a:ea typeface="+mn-ea"/>
              <a:cs typeface="B Yekan" panose="00000400000000000000" pitchFamily="2" charset="-78"/>
            </a:rPr>
            <a:t>سازه های غیر استاندارد فراوان</a:t>
          </a:r>
          <a:endParaRPr lang="fa-IR" sz="1400" kern="1200" dirty="0"/>
        </a:p>
      </dsp:txBody>
      <dsp:txXfrm>
        <a:off x="2601238" y="613244"/>
        <a:ext cx="1052185" cy="692739"/>
      </dsp:txXfrm>
    </dsp:sp>
    <dsp:sp modelId="{66B65CD4-60C4-4681-80F8-637C40EEB51A}">
      <dsp:nvSpPr>
        <dsp:cNvPr id="0" name=""/>
        <dsp:cNvSpPr/>
      </dsp:nvSpPr>
      <dsp:spPr>
        <a:xfrm>
          <a:off x="1282486" y="575768"/>
          <a:ext cx="1127137" cy="76769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smtClean="0">
              <a:solidFill>
                <a:schemeClr val="dk1"/>
              </a:solidFill>
              <a:latin typeface="+mn-lt"/>
              <a:ea typeface="+mn-ea"/>
              <a:cs typeface="B Yekan" panose="00000400000000000000" pitchFamily="2" charset="-78"/>
            </a:rPr>
            <a:t>قرارگرفتن روی گسل</a:t>
          </a:r>
          <a:endParaRPr lang="fa-IR" sz="1400" kern="1200" dirty="0"/>
        </a:p>
      </dsp:txBody>
      <dsp:txXfrm>
        <a:off x="1319962" y="613244"/>
        <a:ext cx="1052185" cy="692739"/>
      </dsp:txXfrm>
    </dsp:sp>
    <dsp:sp modelId="{62C94F32-565B-46B3-B7BF-AF0988C242AC}">
      <dsp:nvSpPr>
        <dsp:cNvPr id="0" name=""/>
        <dsp:cNvSpPr/>
      </dsp:nvSpPr>
      <dsp:spPr>
        <a:xfrm>
          <a:off x="1211" y="575768"/>
          <a:ext cx="1127137" cy="76769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smtClean="0">
              <a:solidFill>
                <a:schemeClr val="dk1"/>
              </a:solidFill>
              <a:latin typeface="+mn-lt"/>
              <a:ea typeface="+mn-ea"/>
              <a:cs typeface="B Yekan" panose="00000400000000000000" pitchFamily="2" charset="-78"/>
            </a:rPr>
            <a:t>تراکم جمعیتی بالا</a:t>
          </a:r>
          <a:endParaRPr lang="fa-IR" sz="1400" kern="1200" dirty="0"/>
        </a:p>
      </dsp:txBody>
      <dsp:txXfrm>
        <a:off x="38687" y="613244"/>
        <a:ext cx="1052185" cy="69273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ابعاد زیست محیطی</a:t>
          </a:r>
          <a:endParaRPr lang="fa-IR" sz="1600" kern="1200" dirty="0">
            <a:solidFill>
              <a:schemeClr val="bg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15FFE-65C5-4B39-87F9-BFE8E940C30E}">
      <dsp:nvSpPr>
        <dsp:cNvPr id="0" name=""/>
        <dsp:cNvSpPr/>
      </dsp:nvSpPr>
      <dsp:spPr>
        <a:xfrm>
          <a:off x="0" y="2282155"/>
          <a:ext cx="4515542" cy="749054"/>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سهمیه بندی سوخت</a:t>
          </a:r>
          <a:endParaRPr lang="fa-IR" sz="1400" b="1" kern="1200" dirty="0">
            <a:cs typeface="B Yekan" panose="00000400000000000000" pitchFamily="2" charset="-78"/>
          </a:endParaRPr>
        </a:p>
      </dsp:txBody>
      <dsp:txXfrm>
        <a:off x="0" y="2282155"/>
        <a:ext cx="4515542" cy="404489"/>
      </dsp:txXfrm>
    </dsp:sp>
    <dsp:sp modelId="{68F2817E-FAD0-416A-AC30-FE352BE40233}">
      <dsp:nvSpPr>
        <dsp:cNvPr id="0" name=""/>
        <dsp:cNvSpPr/>
      </dsp:nvSpPr>
      <dsp:spPr>
        <a:xfrm>
          <a:off x="0" y="2671663"/>
          <a:ext cx="4515542" cy="344565"/>
        </a:xfrm>
        <a:prstGeom prst="rect">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99568" tIns="17780" rIns="99568" bIns="1778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تصویب طرح معاینه فنی خودروها</a:t>
          </a:r>
          <a:endParaRPr lang="fa-IR" sz="1400" b="0" kern="1200" dirty="0">
            <a:cs typeface="B Yekan" panose="00000400000000000000" pitchFamily="2" charset="-78"/>
          </a:endParaRPr>
        </a:p>
      </dsp:txBody>
      <dsp:txXfrm>
        <a:off x="0" y="2671663"/>
        <a:ext cx="4515542" cy="344565"/>
      </dsp:txXfrm>
    </dsp:sp>
    <dsp:sp modelId="{D8557ECB-0ED2-4C95-87B0-A717F443E94A}">
      <dsp:nvSpPr>
        <dsp:cNvPr id="0" name=""/>
        <dsp:cNvSpPr/>
      </dsp:nvSpPr>
      <dsp:spPr>
        <a:xfrm rot="10800000">
          <a:off x="0" y="1141345"/>
          <a:ext cx="4515542" cy="1152045"/>
        </a:xfrm>
        <a:prstGeom prst="upArrowCallou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راهکارهای کاهش آلوگی هوا </a:t>
          </a:r>
          <a:endParaRPr lang="fa-IR" sz="1400" b="1" kern="1200" dirty="0">
            <a:cs typeface="B Yekan" panose="00000400000000000000" pitchFamily="2" charset="-78"/>
          </a:endParaRPr>
        </a:p>
      </dsp:txBody>
      <dsp:txXfrm rot="10800000">
        <a:off x="0" y="1141345"/>
        <a:ext cx="4515542" cy="748564"/>
      </dsp:txXfrm>
    </dsp:sp>
    <dsp:sp modelId="{85129A3E-40C7-4882-8F63-3D36DE9781EB}">
      <dsp:nvSpPr>
        <dsp:cNvPr id="0" name=""/>
        <dsp:cNvSpPr/>
      </dsp:nvSpPr>
      <dsp:spPr>
        <a:xfrm rot="10800000">
          <a:off x="0" y="0"/>
          <a:ext cx="4515542" cy="1152045"/>
        </a:xfrm>
        <a:prstGeom prst="upArrowCallou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بهبودسیستم حمل ونقل</a:t>
          </a:r>
          <a:endParaRPr lang="fa-IR" sz="1400" b="1" kern="1200" dirty="0">
            <a:cs typeface="B Yekan" panose="00000400000000000000" pitchFamily="2" charset="-78"/>
          </a:endParaRPr>
        </a:p>
      </dsp:txBody>
      <dsp:txXfrm rot="-10800000">
        <a:off x="0" y="0"/>
        <a:ext cx="4515542" cy="404368"/>
      </dsp:txXfrm>
    </dsp:sp>
    <dsp:sp modelId="{6F2404C6-6685-4B09-BB79-3CE6E5481F52}">
      <dsp:nvSpPr>
        <dsp:cNvPr id="0" name=""/>
        <dsp:cNvSpPr/>
      </dsp:nvSpPr>
      <dsp:spPr>
        <a:xfrm>
          <a:off x="0" y="404903"/>
          <a:ext cx="4515542" cy="344461"/>
        </a:xfrm>
        <a:prstGeom prst="rect">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99568" tIns="17780" rIns="99568" bIns="1778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اصلاح یارانه حامل های انرژی </a:t>
          </a:r>
          <a:endParaRPr lang="fa-IR" sz="1400" b="0" kern="1200" dirty="0">
            <a:cs typeface="B Yekan" panose="00000400000000000000" pitchFamily="2" charset="-78"/>
          </a:endParaRPr>
        </a:p>
      </dsp:txBody>
      <dsp:txXfrm>
        <a:off x="0" y="404903"/>
        <a:ext cx="4515542" cy="344461"/>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ابعاد زیست محیطی</a:t>
          </a:r>
          <a:endParaRPr lang="fa-IR" sz="1600" kern="1200" dirty="0">
            <a:solidFill>
              <a:schemeClr val="bg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موقعیت جغرافیایی</a:t>
          </a:r>
          <a:endParaRPr lang="fa-IR" sz="1600" kern="1200" dirty="0">
            <a:solidFill>
              <a:schemeClr val="bg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تاریخچه</a:t>
          </a:r>
          <a:endParaRPr lang="fa-IR" sz="1600" kern="1200" dirty="0">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اجتماعی و اقتصادی</a:t>
          </a:r>
          <a:endParaRPr lang="fa-IR" sz="1600" kern="1200" dirty="0">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شبکه حمل و نقل</a:t>
          </a:r>
          <a:endParaRPr lang="fa-IR" sz="1600" kern="1200" dirty="0">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BB0F4C-8A18-4F3B-9B24-32372785DE70}">
      <dsp:nvSpPr>
        <dsp:cNvPr id="0" name=""/>
        <dsp:cNvSpPr/>
      </dsp:nvSpPr>
      <dsp:spPr>
        <a:xfrm rot="16200000">
          <a:off x="3013279" y="458119"/>
          <a:ext cx="558547" cy="440114"/>
        </a:xfrm>
        <a:prstGeom prst="upArrow">
          <a:avLst>
            <a:gd name="adj1" fmla="val 50000"/>
            <a:gd name="adj2" fmla="val 35000"/>
          </a:avLst>
        </a:prstGeom>
        <a:solidFill>
          <a:schemeClr val="accent4">
            <a:lumMod val="60000"/>
            <a:lumOff val="40000"/>
          </a:schemeClr>
        </a:soli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1">
            <a:lnSpc>
              <a:spcPct val="90000"/>
            </a:lnSpc>
            <a:spcBef>
              <a:spcPct val="0"/>
            </a:spcBef>
            <a:spcAft>
              <a:spcPct val="35000"/>
            </a:spcAft>
          </a:pPr>
          <a:endParaRPr lang="fa-IR" sz="1200" kern="1200" dirty="0">
            <a:cs typeface="B Yekan" panose="00000400000000000000" pitchFamily="2" charset="-78"/>
          </a:endParaRPr>
        </a:p>
      </dsp:txBody>
      <dsp:txXfrm>
        <a:off x="3191426" y="496629"/>
        <a:ext cx="279273" cy="363094"/>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875B56-CBAB-4433-9B86-CC82F12D6EFB}">
      <dsp:nvSpPr>
        <dsp:cNvPr id="0" name=""/>
        <dsp:cNvSpPr/>
      </dsp:nvSpPr>
      <dsp:spPr>
        <a:xfrm rot="16200000">
          <a:off x="3197564" y="287833"/>
          <a:ext cx="558547" cy="440114"/>
        </a:xfrm>
        <a:prstGeom prst="upArrow">
          <a:avLst>
            <a:gd name="adj1" fmla="val 50000"/>
            <a:gd name="adj2" fmla="val 35000"/>
          </a:avLst>
        </a:prstGeom>
        <a:solidFill>
          <a:schemeClr val="accent4">
            <a:lumMod val="60000"/>
            <a:lumOff val="40000"/>
          </a:schemeClr>
        </a:soli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endParaRPr lang="fa-IR" sz="1100" kern="1200" dirty="0">
            <a:cs typeface="B Yekan" panose="00000400000000000000" pitchFamily="2" charset="-78"/>
          </a:endParaRPr>
        </a:p>
      </dsp:txBody>
      <dsp:txXfrm>
        <a:off x="3375711" y="326343"/>
        <a:ext cx="279273" cy="363094"/>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875B56-CBAB-4433-9B86-CC82F12D6EFB}">
      <dsp:nvSpPr>
        <dsp:cNvPr id="0" name=""/>
        <dsp:cNvSpPr/>
      </dsp:nvSpPr>
      <dsp:spPr>
        <a:xfrm rot="16200000">
          <a:off x="3099598" y="371404"/>
          <a:ext cx="558547" cy="440114"/>
        </a:xfrm>
        <a:prstGeom prst="upArrow">
          <a:avLst>
            <a:gd name="adj1" fmla="val 50000"/>
            <a:gd name="adj2" fmla="val 35000"/>
          </a:avLst>
        </a:prstGeom>
        <a:solidFill>
          <a:schemeClr val="accent4">
            <a:lumMod val="60000"/>
            <a:lumOff val="40000"/>
          </a:schemeClr>
        </a:soli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endParaRPr lang="fa-IR" sz="1100" kern="1200" dirty="0">
            <a:cs typeface="B Yekan" panose="00000400000000000000" pitchFamily="2" charset="-78"/>
          </a:endParaRPr>
        </a:p>
      </dsp:txBody>
      <dsp:txXfrm>
        <a:off x="3277745" y="409914"/>
        <a:ext cx="279273" cy="363094"/>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875B56-CBAB-4433-9B86-CC82F12D6EFB}">
      <dsp:nvSpPr>
        <dsp:cNvPr id="0" name=""/>
        <dsp:cNvSpPr/>
      </dsp:nvSpPr>
      <dsp:spPr>
        <a:xfrm rot="16200000">
          <a:off x="3022937" y="59216"/>
          <a:ext cx="558545" cy="440112"/>
        </a:xfrm>
        <a:prstGeom prst="upArrow">
          <a:avLst>
            <a:gd name="adj1" fmla="val 50000"/>
            <a:gd name="adj2" fmla="val 35000"/>
          </a:avLst>
        </a:prstGeom>
        <a:solidFill>
          <a:schemeClr val="accent4">
            <a:lumMod val="60000"/>
            <a:lumOff val="40000"/>
          </a:schemeClr>
        </a:soli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endParaRPr lang="fa-IR" sz="1100" kern="1200" dirty="0">
            <a:cs typeface="B Yekan" panose="00000400000000000000" pitchFamily="2" charset="-78"/>
          </a:endParaRPr>
        </a:p>
      </dsp:txBody>
      <dsp:txXfrm>
        <a:off x="3201083" y="97726"/>
        <a:ext cx="279273" cy="363092"/>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BB0F4C-8A18-4F3B-9B24-32372785DE70}">
      <dsp:nvSpPr>
        <dsp:cNvPr id="0" name=""/>
        <dsp:cNvSpPr/>
      </dsp:nvSpPr>
      <dsp:spPr>
        <a:xfrm rot="16200000">
          <a:off x="2930829" y="344849"/>
          <a:ext cx="558547" cy="440114"/>
        </a:xfrm>
        <a:prstGeom prst="upArrow">
          <a:avLst>
            <a:gd name="adj1" fmla="val 50000"/>
            <a:gd name="adj2" fmla="val 35000"/>
          </a:avLst>
        </a:prstGeom>
        <a:gradFill rotWithShape="0">
          <a:gsLst>
            <a:gs pos="0">
              <a:schemeClr val="accent1">
                <a:shade val="50000"/>
                <a:hueOff val="0"/>
                <a:satOff val="0"/>
                <a:lumOff val="0"/>
                <a:alphaOff val="0"/>
                <a:tint val="98000"/>
                <a:lumMod val="114000"/>
              </a:schemeClr>
            </a:gs>
            <a:gs pos="100000">
              <a:schemeClr val="accent1">
                <a:shade val="50000"/>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1">
            <a:lnSpc>
              <a:spcPct val="90000"/>
            </a:lnSpc>
            <a:spcBef>
              <a:spcPct val="0"/>
            </a:spcBef>
            <a:spcAft>
              <a:spcPct val="35000"/>
            </a:spcAft>
          </a:pPr>
          <a:endParaRPr lang="fa-IR" sz="1200" kern="1200" dirty="0">
            <a:cs typeface="B Yekan" panose="00000400000000000000" pitchFamily="2" charset="-78"/>
          </a:endParaRPr>
        </a:p>
      </dsp:txBody>
      <dsp:txXfrm>
        <a:off x="3108976" y="383359"/>
        <a:ext cx="279273" cy="363094"/>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BB0F4C-8A18-4F3B-9B24-32372785DE70}">
      <dsp:nvSpPr>
        <dsp:cNvPr id="0" name=""/>
        <dsp:cNvSpPr/>
      </dsp:nvSpPr>
      <dsp:spPr>
        <a:xfrm rot="16200000">
          <a:off x="2931969" y="355618"/>
          <a:ext cx="558547" cy="440114"/>
        </a:xfrm>
        <a:prstGeom prst="upArrow">
          <a:avLst>
            <a:gd name="adj1" fmla="val 50000"/>
            <a:gd name="adj2" fmla="val 35000"/>
          </a:avLst>
        </a:prstGeom>
        <a:gradFill rotWithShape="0">
          <a:gsLst>
            <a:gs pos="0">
              <a:schemeClr val="accent1">
                <a:shade val="50000"/>
                <a:hueOff val="0"/>
                <a:satOff val="0"/>
                <a:lumOff val="0"/>
                <a:alphaOff val="0"/>
                <a:tint val="98000"/>
                <a:lumMod val="114000"/>
              </a:schemeClr>
            </a:gs>
            <a:gs pos="100000">
              <a:schemeClr val="accent1">
                <a:shade val="50000"/>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1">
            <a:lnSpc>
              <a:spcPct val="90000"/>
            </a:lnSpc>
            <a:spcBef>
              <a:spcPct val="0"/>
            </a:spcBef>
            <a:spcAft>
              <a:spcPct val="35000"/>
            </a:spcAft>
          </a:pPr>
          <a:endParaRPr lang="fa-IR" sz="1200" kern="1200" dirty="0">
            <a:cs typeface="B Yekan" panose="00000400000000000000" pitchFamily="2" charset="-78"/>
          </a:endParaRPr>
        </a:p>
      </dsp:txBody>
      <dsp:txXfrm>
        <a:off x="3110116" y="394128"/>
        <a:ext cx="279273" cy="363094"/>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BB0F4C-8A18-4F3B-9B24-32372785DE70}">
      <dsp:nvSpPr>
        <dsp:cNvPr id="0" name=""/>
        <dsp:cNvSpPr/>
      </dsp:nvSpPr>
      <dsp:spPr>
        <a:xfrm rot="16200000">
          <a:off x="2951935" y="59216"/>
          <a:ext cx="558547" cy="440114"/>
        </a:xfrm>
        <a:prstGeom prst="upArrow">
          <a:avLst>
            <a:gd name="adj1" fmla="val 50000"/>
            <a:gd name="adj2" fmla="val 35000"/>
          </a:avLst>
        </a:prstGeom>
        <a:gradFill rotWithShape="0">
          <a:gsLst>
            <a:gs pos="0">
              <a:schemeClr val="accent1">
                <a:shade val="50000"/>
                <a:hueOff val="0"/>
                <a:satOff val="0"/>
                <a:lumOff val="0"/>
                <a:alphaOff val="0"/>
                <a:tint val="98000"/>
                <a:lumMod val="114000"/>
              </a:schemeClr>
            </a:gs>
            <a:gs pos="100000">
              <a:schemeClr val="accent1">
                <a:shade val="50000"/>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1">
            <a:lnSpc>
              <a:spcPct val="90000"/>
            </a:lnSpc>
            <a:spcBef>
              <a:spcPct val="0"/>
            </a:spcBef>
            <a:spcAft>
              <a:spcPct val="35000"/>
            </a:spcAft>
          </a:pPr>
          <a:endParaRPr lang="fa-IR" sz="1200" kern="1200" dirty="0">
            <a:cs typeface="B Yekan" panose="00000400000000000000" pitchFamily="2" charset="-78"/>
          </a:endParaRPr>
        </a:p>
      </dsp:txBody>
      <dsp:txXfrm>
        <a:off x="3130082" y="97726"/>
        <a:ext cx="279273" cy="363094"/>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488C8-41D7-4809-A869-FB2E02D57436}">
      <dsp:nvSpPr>
        <dsp:cNvPr id="0" name=""/>
        <dsp:cNvSpPr/>
      </dsp:nvSpPr>
      <dsp:spPr>
        <a:xfrm>
          <a:off x="564837" y="0"/>
          <a:ext cx="2846052" cy="1138421"/>
        </a:xfrm>
        <a:prstGeom prst="leftRightRibb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9C3C6FA-325C-4037-95FD-DDC53A718D4A}">
      <dsp:nvSpPr>
        <dsp:cNvPr id="0" name=""/>
        <dsp:cNvSpPr/>
      </dsp:nvSpPr>
      <dsp:spPr>
        <a:xfrm>
          <a:off x="827500" y="199223"/>
          <a:ext cx="939197" cy="557826"/>
        </a:xfrm>
        <a:prstGeom prst="rect">
          <a:avLst/>
        </a:prstGeom>
        <a:noFill/>
        <a:ln>
          <a:noFill/>
        </a:ln>
        <a:effectLst>
          <a:outerShdw blurRad="38100" dist="25400" dir="5400000" rotWithShape="0">
            <a:srgbClr val="000000">
              <a:alpha val="45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35560" rIns="0" bIns="38100" numCol="1" spcCol="1270" anchor="ctr" anchorCtr="0">
          <a:noAutofit/>
        </a:bodyPr>
        <a:lstStyle/>
        <a:p>
          <a:pPr lvl="0" algn="ctr" defTabSz="444500" rtl="1">
            <a:lnSpc>
              <a:spcPct val="90000"/>
            </a:lnSpc>
            <a:spcBef>
              <a:spcPct val="0"/>
            </a:spcBef>
            <a:spcAft>
              <a:spcPct val="35000"/>
            </a:spcAft>
          </a:pPr>
          <a:r>
            <a:rPr lang="fa-IR" sz="1000" b="1" kern="1200" dirty="0" smtClean="0">
              <a:solidFill>
                <a:schemeClr val="tx1"/>
              </a:solidFill>
              <a:cs typeface="B Yekan" panose="00000400000000000000" pitchFamily="2" charset="-78"/>
            </a:rPr>
            <a:t>انتخابات مدیریت های محلی در ترکیه</a:t>
          </a:r>
          <a:endParaRPr lang="fa-IR" sz="1000" b="1" kern="1200" dirty="0">
            <a:solidFill>
              <a:schemeClr val="tx1"/>
            </a:solidFill>
            <a:cs typeface="B Yekan" panose="00000400000000000000" pitchFamily="2" charset="-78"/>
          </a:endParaRPr>
        </a:p>
      </dsp:txBody>
      <dsp:txXfrm>
        <a:off x="827500" y="199223"/>
        <a:ext cx="939197" cy="557826"/>
      </dsp:txXfrm>
    </dsp:sp>
    <dsp:sp modelId="{188836EE-40F6-4216-B6E3-F77AE092933A}">
      <dsp:nvSpPr>
        <dsp:cNvPr id="0" name=""/>
        <dsp:cNvSpPr/>
      </dsp:nvSpPr>
      <dsp:spPr>
        <a:xfrm>
          <a:off x="1909000" y="381371"/>
          <a:ext cx="1109960" cy="557826"/>
        </a:xfrm>
        <a:prstGeom prst="rect">
          <a:avLst/>
        </a:prstGeom>
        <a:noFill/>
        <a:ln>
          <a:noFill/>
        </a:ln>
        <a:effectLst>
          <a:outerShdw blurRad="38100" dist="25400" dir="5400000" rotWithShape="0">
            <a:srgbClr val="000000">
              <a:alpha val="45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39116" rIns="0" bIns="41910" numCol="1" spcCol="1270" anchor="ctr" anchorCtr="0">
          <a:noAutofit/>
        </a:bodyPr>
        <a:lstStyle/>
        <a:p>
          <a:pPr lvl="0" algn="ctr" defTabSz="488950" rtl="1">
            <a:lnSpc>
              <a:spcPct val="90000"/>
            </a:lnSpc>
            <a:spcBef>
              <a:spcPct val="0"/>
            </a:spcBef>
            <a:spcAft>
              <a:spcPct val="35000"/>
            </a:spcAft>
          </a:pPr>
          <a:r>
            <a:rPr lang="fa-IR" sz="1100" b="1" kern="1200" dirty="0" smtClean="0">
              <a:solidFill>
                <a:schemeClr val="tx1"/>
              </a:solidFill>
              <a:cs typeface="B Yekan" panose="00000400000000000000" pitchFamily="2" charset="-78"/>
            </a:rPr>
            <a:t>انتخابات مدیریت های محلی در ایران</a:t>
          </a:r>
          <a:endParaRPr lang="fa-IR" sz="1100" b="1" kern="1200" dirty="0">
            <a:solidFill>
              <a:schemeClr val="tx1"/>
            </a:solidFill>
            <a:cs typeface="B Yekan" panose="00000400000000000000" pitchFamily="2" charset="-78"/>
          </a:endParaRPr>
        </a:p>
      </dsp:txBody>
      <dsp:txXfrm>
        <a:off x="1909000" y="381371"/>
        <a:ext cx="1109960" cy="557826"/>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تاریخچه</a:t>
          </a:r>
          <a:endParaRPr lang="fa-IR" sz="1600" kern="1200" dirty="0">
            <a:solidFill>
              <a:schemeClr val="bg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اجتماعی و اقتصادی</a:t>
          </a:r>
          <a:endParaRPr lang="fa-IR" sz="1600" kern="1200" dirty="0">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شبکه حمل و نقل</a:t>
          </a:r>
          <a:endParaRPr lang="fa-IR" sz="1600" kern="1200" dirty="0">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93DF9-5EE0-4D26-A7EF-39BA4313DB6B}">
      <dsp:nvSpPr>
        <dsp:cNvPr id="0" name=""/>
        <dsp:cNvSpPr/>
      </dsp:nvSpPr>
      <dsp:spPr>
        <a:xfrm>
          <a:off x="0" y="1328255"/>
          <a:ext cx="3459033" cy="43586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شهردار</a:t>
          </a:r>
          <a:endParaRPr lang="fa-IR" sz="1600" b="1" kern="1200" dirty="0">
            <a:cs typeface="B Yekan" panose="00000400000000000000" pitchFamily="2" charset="-78"/>
          </a:endParaRPr>
        </a:p>
      </dsp:txBody>
      <dsp:txXfrm>
        <a:off x="0" y="1328255"/>
        <a:ext cx="3459033" cy="435860"/>
      </dsp:txXfrm>
    </dsp:sp>
    <dsp:sp modelId="{F1C00D90-3593-4D31-ABE6-9A7364CF19BC}">
      <dsp:nvSpPr>
        <dsp:cNvPr id="0" name=""/>
        <dsp:cNvSpPr/>
      </dsp:nvSpPr>
      <dsp:spPr>
        <a:xfrm rot="10800000">
          <a:off x="0" y="664127"/>
          <a:ext cx="3459033" cy="670353"/>
        </a:xfrm>
        <a:prstGeom prst="upArrowCallou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کميته اجرايي </a:t>
          </a:r>
          <a:endParaRPr lang="fa-IR" sz="1600" b="1" kern="1200" dirty="0">
            <a:cs typeface="B Yekan" panose="00000400000000000000" pitchFamily="2" charset="-78"/>
          </a:endParaRPr>
        </a:p>
      </dsp:txBody>
      <dsp:txXfrm rot="10800000">
        <a:off x="0" y="664127"/>
        <a:ext cx="3459033" cy="435575"/>
      </dsp:txXfrm>
    </dsp:sp>
    <dsp:sp modelId="{B74CC596-7F99-4024-BEDE-33F4CE3FFB95}">
      <dsp:nvSpPr>
        <dsp:cNvPr id="0" name=""/>
        <dsp:cNvSpPr/>
      </dsp:nvSpPr>
      <dsp:spPr>
        <a:xfrm rot="10800000">
          <a:off x="0" y="311"/>
          <a:ext cx="3459033" cy="670353"/>
        </a:xfrm>
        <a:prstGeom prst="upArrowCallou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شورا</a:t>
          </a:r>
          <a:endParaRPr lang="fa-IR" sz="1600" b="1" kern="1200" dirty="0">
            <a:cs typeface="B Yekan" panose="00000400000000000000" pitchFamily="2" charset="-78"/>
          </a:endParaRPr>
        </a:p>
      </dsp:txBody>
      <dsp:txXfrm rot="10800000">
        <a:off x="0" y="311"/>
        <a:ext cx="3459033" cy="435575"/>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B9A54B-D6E6-4618-9F66-51798A1FE5ED}">
      <dsp:nvSpPr>
        <dsp:cNvPr id="0" name=""/>
        <dsp:cNvSpPr/>
      </dsp:nvSpPr>
      <dsp:spPr>
        <a:xfrm>
          <a:off x="0" y="602990"/>
          <a:ext cx="3349675" cy="39533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شهردار (مدیر شهر)</a:t>
          </a:r>
          <a:endParaRPr lang="fa-IR" sz="1600" b="1" kern="1200" dirty="0">
            <a:cs typeface="B Yekan" panose="00000400000000000000" pitchFamily="2" charset="-78"/>
          </a:endParaRPr>
        </a:p>
      </dsp:txBody>
      <dsp:txXfrm>
        <a:off x="0" y="602990"/>
        <a:ext cx="3349675" cy="395331"/>
      </dsp:txXfrm>
    </dsp:sp>
    <dsp:sp modelId="{8B4FC6B0-65F0-4B55-AAFB-62BB8DF01B5F}">
      <dsp:nvSpPr>
        <dsp:cNvPr id="0" name=""/>
        <dsp:cNvSpPr/>
      </dsp:nvSpPr>
      <dsp:spPr>
        <a:xfrm rot="10800000">
          <a:off x="0" y="450"/>
          <a:ext cx="3349675" cy="608020"/>
        </a:xfrm>
        <a:prstGeom prst="upArrowCallou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شورای شهر</a:t>
          </a:r>
          <a:endParaRPr lang="fa-IR" sz="1600" b="1" kern="1200" dirty="0">
            <a:cs typeface="B Yekan" panose="00000400000000000000" pitchFamily="2" charset="-78"/>
          </a:endParaRPr>
        </a:p>
      </dsp:txBody>
      <dsp:txXfrm rot="10800000">
        <a:off x="0" y="450"/>
        <a:ext cx="3349675" cy="395073"/>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9B152C-4DF4-4406-86FD-72618C4ED04C}">
      <dsp:nvSpPr>
        <dsp:cNvPr id="0" name=""/>
        <dsp:cNvSpPr/>
      </dsp:nvSpPr>
      <dsp:spPr>
        <a:xfrm>
          <a:off x="4203766" y="2266594"/>
          <a:ext cx="91440" cy="786111"/>
        </a:xfrm>
        <a:custGeom>
          <a:avLst/>
          <a:gdLst/>
          <a:ahLst/>
          <a:cxnLst/>
          <a:rect l="0" t="0" r="0" b="0"/>
          <a:pathLst>
            <a:path>
              <a:moveTo>
                <a:pt x="106954" y="0"/>
              </a:moveTo>
              <a:lnTo>
                <a:pt x="45720" y="786111"/>
              </a:lnTo>
            </a:path>
          </a:pathLst>
        </a:custGeom>
        <a:noFill/>
        <a:ln w="9525" cap="rnd"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1C471EC-6A60-465B-8AFA-A0632219A91C}">
      <dsp:nvSpPr>
        <dsp:cNvPr id="0" name=""/>
        <dsp:cNvSpPr/>
      </dsp:nvSpPr>
      <dsp:spPr>
        <a:xfrm>
          <a:off x="2676178" y="1227914"/>
          <a:ext cx="2096604" cy="461102"/>
        </a:xfrm>
        <a:custGeom>
          <a:avLst/>
          <a:gdLst/>
          <a:ahLst/>
          <a:cxnLst/>
          <a:rect l="0" t="0" r="0" b="0"/>
          <a:pathLst>
            <a:path>
              <a:moveTo>
                <a:pt x="0" y="0"/>
              </a:moveTo>
              <a:lnTo>
                <a:pt x="0" y="339811"/>
              </a:lnTo>
              <a:lnTo>
                <a:pt x="2096604" y="339811"/>
              </a:lnTo>
              <a:lnTo>
                <a:pt x="2096604" y="461102"/>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EE3F546-3F7F-4AD6-82D5-3D2A0AEC4A1F}">
      <dsp:nvSpPr>
        <dsp:cNvPr id="0" name=""/>
        <dsp:cNvSpPr/>
      </dsp:nvSpPr>
      <dsp:spPr>
        <a:xfrm>
          <a:off x="2808351" y="2266594"/>
          <a:ext cx="91440" cy="767420"/>
        </a:xfrm>
        <a:custGeom>
          <a:avLst/>
          <a:gdLst/>
          <a:ahLst/>
          <a:cxnLst/>
          <a:rect l="0" t="0" r="0" b="0"/>
          <a:pathLst>
            <a:path>
              <a:moveTo>
                <a:pt x="104632" y="0"/>
              </a:moveTo>
              <a:lnTo>
                <a:pt x="45720" y="767420"/>
              </a:lnTo>
            </a:path>
          </a:pathLst>
        </a:custGeom>
        <a:noFill/>
        <a:ln w="9525" cap="rnd"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DCFBEBF-0CCF-4F50-8C2F-F12EFA405D06}">
      <dsp:nvSpPr>
        <dsp:cNvPr id="0" name=""/>
        <dsp:cNvSpPr/>
      </dsp:nvSpPr>
      <dsp:spPr>
        <a:xfrm>
          <a:off x="2676178" y="1227914"/>
          <a:ext cx="698868" cy="461102"/>
        </a:xfrm>
        <a:custGeom>
          <a:avLst/>
          <a:gdLst/>
          <a:ahLst/>
          <a:cxnLst/>
          <a:rect l="0" t="0" r="0" b="0"/>
          <a:pathLst>
            <a:path>
              <a:moveTo>
                <a:pt x="0" y="0"/>
              </a:moveTo>
              <a:lnTo>
                <a:pt x="0" y="339811"/>
              </a:lnTo>
              <a:lnTo>
                <a:pt x="698868" y="339811"/>
              </a:lnTo>
              <a:lnTo>
                <a:pt x="698868" y="461102"/>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CF58555-91C7-45D0-B77E-6101BE58921B}">
      <dsp:nvSpPr>
        <dsp:cNvPr id="0" name=""/>
        <dsp:cNvSpPr/>
      </dsp:nvSpPr>
      <dsp:spPr>
        <a:xfrm>
          <a:off x="1441331" y="2266594"/>
          <a:ext cx="91440" cy="801324"/>
        </a:xfrm>
        <a:custGeom>
          <a:avLst/>
          <a:gdLst/>
          <a:ahLst/>
          <a:cxnLst/>
          <a:rect l="0" t="0" r="0" b="0"/>
          <a:pathLst>
            <a:path>
              <a:moveTo>
                <a:pt x="73917" y="0"/>
              </a:moveTo>
              <a:lnTo>
                <a:pt x="45720" y="801324"/>
              </a:lnTo>
            </a:path>
          </a:pathLst>
        </a:custGeom>
        <a:noFill/>
        <a:ln w="9525" cap="rnd"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53A3C2A-66EB-47CB-95F9-C28CB83CCD59}">
      <dsp:nvSpPr>
        <dsp:cNvPr id="0" name=""/>
        <dsp:cNvSpPr/>
      </dsp:nvSpPr>
      <dsp:spPr>
        <a:xfrm>
          <a:off x="1977310" y="1227914"/>
          <a:ext cx="698868" cy="461102"/>
        </a:xfrm>
        <a:custGeom>
          <a:avLst/>
          <a:gdLst/>
          <a:ahLst/>
          <a:cxnLst/>
          <a:rect l="0" t="0" r="0" b="0"/>
          <a:pathLst>
            <a:path>
              <a:moveTo>
                <a:pt x="698868" y="0"/>
              </a:moveTo>
              <a:lnTo>
                <a:pt x="698868" y="339811"/>
              </a:lnTo>
              <a:lnTo>
                <a:pt x="0" y="339811"/>
              </a:lnTo>
              <a:lnTo>
                <a:pt x="0" y="461102"/>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D888145-1037-4D03-ABE2-B36D1E53EE0A}">
      <dsp:nvSpPr>
        <dsp:cNvPr id="0" name=""/>
        <dsp:cNvSpPr/>
      </dsp:nvSpPr>
      <dsp:spPr>
        <a:xfrm>
          <a:off x="38674" y="2266594"/>
          <a:ext cx="91440" cy="858891"/>
        </a:xfrm>
        <a:custGeom>
          <a:avLst/>
          <a:gdLst/>
          <a:ahLst/>
          <a:cxnLst/>
          <a:rect l="0" t="0" r="0" b="0"/>
          <a:pathLst>
            <a:path>
              <a:moveTo>
                <a:pt x="78838" y="0"/>
              </a:moveTo>
              <a:lnTo>
                <a:pt x="45720" y="858891"/>
              </a:lnTo>
            </a:path>
          </a:pathLst>
        </a:custGeom>
        <a:noFill/>
        <a:ln w="9525" cap="rnd"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C5BF2A-3ECE-42E7-ABB8-461977B14BE1}">
      <dsp:nvSpPr>
        <dsp:cNvPr id="0" name=""/>
        <dsp:cNvSpPr/>
      </dsp:nvSpPr>
      <dsp:spPr>
        <a:xfrm>
          <a:off x="579573" y="1227914"/>
          <a:ext cx="2096604" cy="461102"/>
        </a:xfrm>
        <a:custGeom>
          <a:avLst/>
          <a:gdLst/>
          <a:ahLst/>
          <a:cxnLst/>
          <a:rect l="0" t="0" r="0" b="0"/>
          <a:pathLst>
            <a:path>
              <a:moveTo>
                <a:pt x="2096604" y="0"/>
              </a:moveTo>
              <a:lnTo>
                <a:pt x="2096604" y="339811"/>
              </a:lnTo>
              <a:lnTo>
                <a:pt x="0" y="339811"/>
              </a:lnTo>
              <a:lnTo>
                <a:pt x="0" y="461102"/>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6B3FA6-C41A-4B9A-B73A-AF274791BD0C}">
      <dsp:nvSpPr>
        <dsp:cNvPr id="0" name=""/>
        <dsp:cNvSpPr/>
      </dsp:nvSpPr>
      <dsp:spPr>
        <a:xfrm>
          <a:off x="1877782" y="627112"/>
          <a:ext cx="1596792" cy="600801"/>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درآمد شهرداری ها</a:t>
          </a:r>
          <a:endParaRPr lang="fa-IR" sz="1600" b="1" kern="1200" dirty="0">
            <a:cs typeface="B Yekan" panose="00000400000000000000" pitchFamily="2" charset="-78"/>
          </a:endParaRPr>
        </a:p>
      </dsp:txBody>
      <dsp:txXfrm>
        <a:off x="1877782" y="627112"/>
        <a:ext cx="1596792" cy="600801"/>
      </dsp:txXfrm>
    </dsp:sp>
    <dsp:sp modelId="{F6690F0A-B155-455D-AE59-13E2CDFC24DB}">
      <dsp:nvSpPr>
        <dsp:cNvPr id="0" name=""/>
        <dsp:cNvSpPr/>
      </dsp:nvSpPr>
      <dsp:spPr>
        <a:xfrm>
          <a:off x="1996" y="1689017"/>
          <a:ext cx="1155153" cy="577576"/>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درآمدهای متفرقه</a:t>
          </a:r>
          <a:endParaRPr lang="fa-IR" sz="1400" b="0" kern="1200" dirty="0">
            <a:cs typeface="B Yekan" panose="00000400000000000000" pitchFamily="2" charset="-78"/>
          </a:endParaRPr>
        </a:p>
      </dsp:txBody>
      <dsp:txXfrm>
        <a:off x="1996" y="1689017"/>
        <a:ext cx="1155153" cy="577576"/>
      </dsp:txXfrm>
    </dsp:sp>
    <dsp:sp modelId="{FC02EAE5-08A1-4862-8311-034EC40954A0}">
      <dsp:nvSpPr>
        <dsp:cNvPr id="0" name=""/>
        <dsp:cNvSpPr/>
      </dsp:nvSpPr>
      <dsp:spPr>
        <a:xfrm>
          <a:off x="84394" y="2696253"/>
          <a:ext cx="1155153" cy="858464"/>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بخشش ها</a:t>
          </a:r>
        </a:p>
        <a:p>
          <a:pPr lvl="0" algn="ctr" defTabSz="622300" rtl="1">
            <a:lnSpc>
              <a:spcPct val="90000"/>
            </a:lnSpc>
            <a:spcBef>
              <a:spcPct val="0"/>
            </a:spcBef>
            <a:spcAft>
              <a:spcPct val="35000"/>
            </a:spcAft>
          </a:pPr>
          <a:r>
            <a:rPr lang="fa-IR" sz="1400" b="0" kern="1200" dirty="0" smtClean="0">
              <a:cs typeface="B Yekan" panose="00000400000000000000" pitchFamily="2" charset="-78"/>
            </a:rPr>
            <a:t>جریمه ها</a:t>
          </a:r>
          <a:endParaRPr lang="fa-IR" sz="1400" b="0" kern="1200" dirty="0">
            <a:cs typeface="B Yekan" panose="00000400000000000000" pitchFamily="2" charset="-78"/>
          </a:endParaRPr>
        </a:p>
      </dsp:txBody>
      <dsp:txXfrm>
        <a:off x="84394" y="2696253"/>
        <a:ext cx="1155153" cy="858464"/>
      </dsp:txXfrm>
    </dsp:sp>
    <dsp:sp modelId="{EB56A4F6-D45B-4B4C-8794-EE39785B5AFE}">
      <dsp:nvSpPr>
        <dsp:cNvPr id="0" name=""/>
        <dsp:cNvSpPr/>
      </dsp:nvSpPr>
      <dsp:spPr>
        <a:xfrm>
          <a:off x="1399733" y="1689017"/>
          <a:ext cx="1155153" cy="577576"/>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بدهی های استفاده کنندگان یا مشارکت</a:t>
          </a:r>
          <a:endParaRPr lang="fa-IR" sz="1400" b="0" kern="1200" dirty="0">
            <a:cs typeface="B Yekan" panose="00000400000000000000" pitchFamily="2" charset="-78"/>
          </a:endParaRPr>
        </a:p>
      </dsp:txBody>
      <dsp:txXfrm>
        <a:off x="1399733" y="1689017"/>
        <a:ext cx="1155153" cy="577576"/>
      </dsp:txXfrm>
    </dsp:sp>
    <dsp:sp modelId="{D3847DCA-84E2-446F-AC57-567697F4C1F7}">
      <dsp:nvSpPr>
        <dsp:cNvPr id="0" name=""/>
        <dsp:cNvSpPr/>
      </dsp:nvSpPr>
      <dsp:spPr>
        <a:xfrm>
          <a:off x="1487051" y="2638686"/>
          <a:ext cx="1155153" cy="858464"/>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عوارض نظافت</a:t>
          </a:r>
        </a:p>
        <a:p>
          <a:pPr lvl="0" algn="ctr" defTabSz="622300" rtl="1">
            <a:lnSpc>
              <a:spcPct val="90000"/>
            </a:lnSpc>
            <a:spcBef>
              <a:spcPct val="0"/>
            </a:spcBef>
            <a:spcAft>
              <a:spcPct val="35000"/>
            </a:spcAft>
          </a:pPr>
          <a:r>
            <a:rPr lang="fa-IR" sz="1400" b="0" kern="1200" dirty="0" smtClean="0">
              <a:cs typeface="B Yekan" panose="00000400000000000000" pitchFamily="2" charset="-78"/>
            </a:rPr>
            <a:t>عوارض روشنایی</a:t>
          </a:r>
          <a:endParaRPr lang="fa-IR" sz="1400" b="0" kern="1200" dirty="0">
            <a:cs typeface="B Yekan" panose="00000400000000000000" pitchFamily="2" charset="-78"/>
          </a:endParaRPr>
        </a:p>
      </dsp:txBody>
      <dsp:txXfrm>
        <a:off x="1487051" y="2638686"/>
        <a:ext cx="1155153" cy="858464"/>
      </dsp:txXfrm>
    </dsp:sp>
    <dsp:sp modelId="{6727EDC9-102D-4BAB-AC2A-172401199E97}">
      <dsp:nvSpPr>
        <dsp:cNvPr id="0" name=""/>
        <dsp:cNvSpPr/>
      </dsp:nvSpPr>
      <dsp:spPr>
        <a:xfrm>
          <a:off x="2797469" y="1689017"/>
          <a:ext cx="1155153" cy="577576"/>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درآمدهای خودشهرداری</a:t>
          </a:r>
          <a:endParaRPr lang="fa-IR" sz="1400" b="0" kern="1200" dirty="0">
            <a:cs typeface="B Yekan" panose="00000400000000000000" pitchFamily="2" charset="-78"/>
          </a:endParaRPr>
        </a:p>
      </dsp:txBody>
      <dsp:txXfrm>
        <a:off x="2797469" y="1689017"/>
        <a:ext cx="1155153" cy="577576"/>
      </dsp:txXfrm>
    </dsp:sp>
    <dsp:sp modelId="{85531EDC-D136-4891-9D7A-3CBEF9287E08}">
      <dsp:nvSpPr>
        <dsp:cNvPr id="0" name=""/>
        <dsp:cNvSpPr/>
      </dsp:nvSpPr>
      <dsp:spPr>
        <a:xfrm>
          <a:off x="2854071" y="2604782"/>
          <a:ext cx="1155153" cy="858464"/>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انواع مالیات ها</a:t>
          </a:r>
          <a:endParaRPr lang="fa-IR" sz="1400" b="0" kern="1200" dirty="0">
            <a:cs typeface="B Yekan" panose="00000400000000000000" pitchFamily="2" charset="-78"/>
          </a:endParaRPr>
        </a:p>
      </dsp:txBody>
      <dsp:txXfrm>
        <a:off x="2854071" y="2604782"/>
        <a:ext cx="1155153" cy="858464"/>
      </dsp:txXfrm>
    </dsp:sp>
    <dsp:sp modelId="{0FF2BED0-69C0-4110-B129-10F04D339162}">
      <dsp:nvSpPr>
        <dsp:cNvPr id="0" name=""/>
        <dsp:cNvSpPr/>
      </dsp:nvSpPr>
      <dsp:spPr>
        <a:xfrm>
          <a:off x="4195205" y="1689017"/>
          <a:ext cx="1155153" cy="577576"/>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منابع اصلی</a:t>
          </a:r>
          <a:endParaRPr lang="fa-IR" sz="1400" b="0" kern="1200" dirty="0">
            <a:cs typeface="B Yekan" panose="00000400000000000000" pitchFamily="2" charset="-78"/>
          </a:endParaRPr>
        </a:p>
      </dsp:txBody>
      <dsp:txXfrm>
        <a:off x="4195205" y="1689017"/>
        <a:ext cx="1155153" cy="577576"/>
      </dsp:txXfrm>
    </dsp:sp>
    <dsp:sp modelId="{D060BF6E-F61E-420C-80F7-18ECF2DD6D25}">
      <dsp:nvSpPr>
        <dsp:cNvPr id="0" name=""/>
        <dsp:cNvSpPr/>
      </dsp:nvSpPr>
      <dsp:spPr>
        <a:xfrm>
          <a:off x="4249486" y="2623473"/>
          <a:ext cx="1155153" cy="858464"/>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b="0" kern="1200" dirty="0" smtClean="0">
              <a:cs typeface="B Yekan" panose="00000400000000000000" pitchFamily="2" charset="-78"/>
            </a:rPr>
            <a:t>کمک های دولتی</a:t>
          </a:r>
          <a:endParaRPr lang="fa-IR" sz="1400" b="0" kern="1200" dirty="0">
            <a:cs typeface="B Yekan" panose="00000400000000000000" pitchFamily="2" charset="-78"/>
          </a:endParaRPr>
        </a:p>
      </dsp:txBody>
      <dsp:txXfrm>
        <a:off x="4249486" y="2623473"/>
        <a:ext cx="1155153" cy="8584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شبکه حمل و نقل</a:t>
          </a:r>
          <a:endParaRPr lang="fa-IR" sz="1600" kern="1200" dirty="0">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F58555-91C7-45D0-B77E-6101BE58921B}">
      <dsp:nvSpPr>
        <dsp:cNvPr id="0" name=""/>
        <dsp:cNvSpPr/>
      </dsp:nvSpPr>
      <dsp:spPr>
        <a:xfrm>
          <a:off x="2864906" y="2103044"/>
          <a:ext cx="91440" cy="1311685"/>
        </a:xfrm>
        <a:custGeom>
          <a:avLst/>
          <a:gdLst/>
          <a:ahLst/>
          <a:cxnLst/>
          <a:rect l="0" t="0" r="0" b="0"/>
          <a:pathLst>
            <a:path>
              <a:moveTo>
                <a:pt x="85263" y="0"/>
              </a:moveTo>
              <a:lnTo>
                <a:pt x="45720" y="1311685"/>
              </a:lnTo>
            </a:path>
          </a:pathLst>
        </a:custGeom>
        <a:noFill/>
        <a:ln w="9525" cap="rnd"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53A3C2A-66EB-47CB-95F9-C28CB83CCD59}">
      <dsp:nvSpPr>
        <dsp:cNvPr id="0" name=""/>
        <dsp:cNvSpPr/>
      </dsp:nvSpPr>
      <dsp:spPr>
        <a:xfrm>
          <a:off x="2205299" y="765095"/>
          <a:ext cx="1392858" cy="527964"/>
        </a:xfrm>
        <a:custGeom>
          <a:avLst/>
          <a:gdLst/>
          <a:ahLst/>
          <a:cxnLst/>
          <a:rect l="0" t="0" r="0" b="0"/>
          <a:pathLst>
            <a:path>
              <a:moveTo>
                <a:pt x="0" y="0"/>
              </a:moveTo>
              <a:lnTo>
                <a:pt x="0" y="357867"/>
              </a:lnTo>
              <a:lnTo>
                <a:pt x="1392858" y="357867"/>
              </a:lnTo>
              <a:lnTo>
                <a:pt x="1392858" y="527964"/>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D888145-1037-4D03-ABE2-B36D1E53EE0A}">
      <dsp:nvSpPr>
        <dsp:cNvPr id="0" name=""/>
        <dsp:cNvSpPr/>
      </dsp:nvSpPr>
      <dsp:spPr>
        <a:xfrm>
          <a:off x="72289" y="2103044"/>
          <a:ext cx="91440" cy="1319096"/>
        </a:xfrm>
        <a:custGeom>
          <a:avLst/>
          <a:gdLst/>
          <a:ahLst/>
          <a:cxnLst/>
          <a:rect l="0" t="0" r="0" b="0"/>
          <a:pathLst>
            <a:path>
              <a:moveTo>
                <a:pt x="92164" y="0"/>
              </a:moveTo>
              <a:lnTo>
                <a:pt x="45720" y="1319096"/>
              </a:lnTo>
            </a:path>
          </a:pathLst>
        </a:custGeom>
        <a:noFill/>
        <a:ln w="9525" cap="rnd"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C5BF2A-3ECE-42E7-ABB8-461977B14BE1}">
      <dsp:nvSpPr>
        <dsp:cNvPr id="0" name=""/>
        <dsp:cNvSpPr/>
      </dsp:nvSpPr>
      <dsp:spPr>
        <a:xfrm>
          <a:off x="812441" y="765095"/>
          <a:ext cx="1392858" cy="527964"/>
        </a:xfrm>
        <a:custGeom>
          <a:avLst/>
          <a:gdLst/>
          <a:ahLst/>
          <a:cxnLst/>
          <a:rect l="0" t="0" r="0" b="0"/>
          <a:pathLst>
            <a:path>
              <a:moveTo>
                <a:pt x="1392858" y="0"/>
              </a:moveTo>
              <a:lnTo>
                <a:pt x="1392858" y="357867"/>
              </a:lnTo>
              <a:lnTo>
                <a:pt x="0" y="357867"/>
              </a:lnTo>
              <a:lnTo>
                <a:pt x="0" y="527964"/>
              </a:lnTo>
            </a:path>
          </a:pathLst>
        </a:custGeom>
        <a:noFill/>
        <a:ln w="9525"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6B3FA6-C41A-4B9A-B73A-AF274791BD0C}">
      <dsp:nvSpPr>
        <dsp:cNvPr id="0" name=""/>
        <dsp:cNvSpPr/>
      </dsp:nvSpPr>
      <dsp:spPr>
        <a:xfrm>
          <a:off x="1395314" y="0"/>
          <a:ext cx="1619969" cy="765095"/>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درآمد شهرداری ها</a:t>
          </a:r>
          <a:endParaRPr lang="fa-IR" sz="1600" b="1" kern="1200" dirty="0">
            <a:cs typeface="B Yekan" panose="00000400000000000000" pitchFamily="2" charset="-78"/>
          </a:endParaRPr>
        </a:p>
      </dsp:txBody>
      <dsp:txXfrm>
        <a:off x="1395314" y="0"/>
        <a:ext cx="1619969" cy="765095"/>
      </dsp:txXfrm>
    </dsp:sp>
    <dsp:sp modelId="{F6690F0A-B155-455D-AE59-13E2CDFC24DB}">
      <dsp:nvSpPr>
        <dsp:cNvPr id="0" name=""/>
        <dsp:cNvSpPr/>
      </dsp:nvSpPr>
      <dsp:spPr>
        <a:xfrm>
          <a:off x="2456" y="1293059"/>
          <a:ext cx="1619969" cy="809984"/>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sz="1600" b="1" kern="1200" dirty="0" smtClean="0">
              <a:cs typeface="B Yekan" panose="00000400000000000000" pitchFamily="2" charset="-78"/>
            </a:rPr>
            <a:t>منابع درآمدی خارجی</a:t>
          </a:r>
        </a:p>
        <a:p>
          <a:pPr lvl="0" algn="ctr" defTabSz="622300" rtl="1">
            <a:lnSpc>
              <a:spcPct val="90000"/>
            </a:lnSpc>
            <a:spcBef>
              <a:spcPct val="0"/>
            </a:spcBef>
            <a:spcAft>
              <a:spcPct val="35000"/>
            </a:spcAft>
          </a:pPr>
          <a:endParaRPr lang="fa-IR" sz="1600" b="1" kern="1200" dirty="0">
            <a:cs typeface="B Yekan" panose="00000400000000000000" pitchFamily="2" charset="-78"/>
          </a:endParaRPr>
        </a:p>
      </dsp:txBody>
      <dsp:txXfrm>
        <a:off x="2456" y="1293059"/>
        <a:ext cx="1619969" cy="809984"/>
      </dsp:txXfrm>
    </dsp:sp>
    <dsp:sp modelId="{FC02EAE5-08A1-4862-8311-034EC40954A0}">
      <dsp:nvSpPr>
        <dsp:cNvPr id="0" name=""/>
        <dsp:cNvSpPr/>
      </dsp:nvSpPr>
      <dsp:spPr>
        <a:xfrm>
          <a:off x="118009" y="2631008"/>
          <a:ext cx="2445522" cy="1582265"/>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sz="1400" b="1" kern="1200" dirty="0" smtClean="0">
              <a:cs typeface="B Yekan" panose="00000400000000000000" pitchFamily="2" charset="-78"/>
            </a:rPr>
            <a:t>شامل درامدهایی که خارج از سازمان شهرداری دریافت می شود. مانند عوارض دریافتی از آب، برق، تلفن و نیازمندی های شهری مشابه، کارخانه ها و همچنین کمکهای بلاعوض دولت.</a:t>
          </a:r>
        </a:p>
        <a:p>
          <a:pPr lvl="0" algn="ctr" defTabSz="400050" rtl="1">
            <a:lnSpc>
              <a:spcPct val="90000"/>
            </a:lnSpc>
            <a:spcBef>
              <a:spcPct val="0"/>
            </a:spcBef>
            <a:spcAft>
              <a:spcPct val="35000"/>
            </a:spcAft>
          </a:pPr>
          <a:endParaRPr lang="fa-IR" sz="1100" b="1" kern="1200" dirty="0">
            <a:cs typeface="B Yekan" panose="00000400000000000000" pitchFamily="2" charset="-78"/>
          </a:endParaRPr>
        </a:p>
      </dsp:txBody>
      <dsp:txXfrm>
        <a:off x="118009" y="2631008"/>
        <a:ext cx="2445522" cy="1582265"/>
      </dsp:txXfrm>
    </dsp:sp>
    <dsp:sp modelId="{EB56A4F6-D45B-4B4C-8794-EE39785B5AFE}">
      <dsp:nvSpPr>
        <dsp:cNvPr id="0" name=""/>
        <dsp:cNvSpPr/>
      </dsp:nvSpPr>
      <dsp:spPr>
        <a:xfrm>
          <a:off x="2788173" y="1293059"/>
          <a:ext cx="1619969" cy="809984"/>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sz="1600" b="1" kern="1200" dirty="0" smtClean="0">
              <a:cs typeface="B Yekan" panose="00000400000000000000" pitchFamily="2" charset="-78"/>
            </a:rPr>
            <a:t>منابع درآمدی داخلی</a:t>
          </a:r>
        </a:p>
        <a:p>
          <a:pPr lvl="0" algn="ctr" defTabSz="711200" rtl="1">
            <a:lnSpc>
              <a:spcPct val="90000"/>
            </a:lnSpc>
            <a:spcBef>
              <a:spcPct val="0"/>
            </a:spcBef>
            <a:spcAft>
              <a:spcPct val="35000"/>
            </a:spcAft>
          </a:pPr>
          <a:endParaRPr lang="fa-IR" sz="1200" b="1" kern="1200" dirty="0">
            <a:cs typeface="B Yekan" panose="00000400000000000000" pitchFamily="2" charset="-78"/>
          </a:endParaRPr>
        </a:p>
      </dsp:txBody>
      <dsp:txXfrm>
        <a:off x="2788173" y="1293059"/>
        <a:ext cx="1619969" cy="809984"/>
      </dsp:txXfrm>
    </dsp:sp>
    <dsp:sp modelId="{D3847DCA-84E2-446F-AC57-567697F4C1F7}">
      <dsp:nvSpPr>
        <dsp:cNvPr id="0" name=""/>
        <dsp:cNvSpPr/>
      </dsp:nvSpPr>
      <dsp:spPr>
        <a:xfrm>
          <a:off x="2910626" y="2624861"/>
          <a:ext cx="2445522" cy="1579737"/>
        </a:xfrm>
        <a:prstGeom prst="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sz="1400" b="1" kern="1200" dirty="0" smtClean="0">
              <a:cs typeface="B Yekan" panose="00000400000000000000" pitchFamily="2" charset="-78"/>
            </a:rPr>
            <a:t>از دریافتی‌های مستقیم شهرداری ازاجاره اموال و مستغلات، فروش اموال بدست می‌آید.</a:t>
          </a:r>
        </a:p>
      </dsp:txBody>
      <dsp:txXfrm>
        <a:off x="2910626" y="2624861"/>
        <a:ext cx="2445522" cy="1579737"/>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B0EA4-96A3-46D1-9522-9EB84294F9E3}">
      <dsp:nvSpPr>
        <dsp:cNvPr id="0" name=""/>
        <dsp:cNvSpPr/>
      </dsp:nvSpPr>
      <dsp:spPr>
        <a:xfrm>
          <a:off x="1734" y="1700"/>
          <a:ext cx="4823479" cy="1208605"/>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fa-IR" sz="3400" kern="1200" dirty="0" smtClean="0">
              <a:cs typeface="B Homa" panose="00000400000000000000" pitchFamily="2" charset="-78"/>
            </a:rPr>
            <a:t>سطوح مدیریت شهری در ایران</a:t>
          </a:r>
          <a:endParaRPr lang="fa-IR" sz="3400" kern="1200" dirty="0">
            <a:cs typeface="B Homa" panose="00000400000000000000" pitchFamily="2" charset="-78"/>
          </a:endParaRPr>
        </a:p>
      </dsp:txBody>
      <dsp:txXfrm>
        <a:off x="37133" y="37099"/>
        <a:ext cx="4752681" cy="1137807"/>
      </dsp:txXfrm>
    </dsp:sp>
    <dsp:sp modelId="{681A94B3-4601-4A74-96FB-86A73358FC52}">
      <dsp:nvSpPr>
        <dsp:cNvPr id="0" name=""/>
        <dsp:cNvSpPr/>
      </dsp:nvSpPr>
      <dsp:spPr>
        <a:xfrm>
          <a:off x="6442" y="1293061"/>
          <a:ext cx="1519590" cy="873326"/>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Homa" panose="00000400000000000000" pitchFamily="2" charset="-78"/>
            </a:rPr>
            <a:t>سطح محلی</a:t>
          </a:r>
          <a:endParaRPr lang="fa-IR" sz="2500" kern="1200" dirty="0">
            <a:cs typeface="B Homa" panose="00000400000000000000" pitchFamily="2" charset="-78"/>
          </a:endParaRPr>
        </a:p>
      </dsp:txBody>
      <dsp:txXfrm>
        <a:off x="32021" y="1318640"/>
        <a:ext cx="1468432" cy="822168"/>
      </dsp:txXfrm>
    </dsp:sp>
    <dsp:sp modelId="{C687E68A-1090-46E6-9814-C38AECBDDA5D}">
      <dsp:nvSpPr>
        <dsp:cNvPr id="0" name=""/>
        <dsp:cNvSpPr/>
      </dsp:nvSpPr>
      <dsp:spPr>
        <a:xfrm>
          <a:off x="9406" y="2249143"/>
          <a:ext cx="1513663" cy="1673036"/>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rtl="1">
            <a:lnSpc>
              <a:spcPct val="90000"/>
            </a:lnSpc>
            <a:spcBef>
              <a:spcPct val="0"/>
            </a:spcBef>
            <a:spcAft>
              <a:spcPct val="35000"/>
            </a:spcAft>
          </a:pPr>
          <a:r>
            <a:rPr lang="fa-IR" sz="1050" kern="1200" dirty="0" smtClean="0">
              <a:cs typeface="B Homa" panose="00000400000000000000" pitchFamily="2" charset="-78"/>
            </a:rPr>
            <a:t>شهرداری</a:t>
          </a:r>
        </a:p>
        <a:p>
          <a:pPr lvl="0" algn="ctr" defTabSz="466725" rtl="1">
            <a:lnSpc>
              <a:spcPct val="90000"/>
            </a:lnSpc>
            <a:spcBef>
              <a:spcPct val="0"/>
            </a:spcBef>
            <a:spcAft>
              <a:spcPct val="35000"/>
            </a:spcAft>
          </a:pPr>
          <a:r>
            <a:rPr lang="fa-IR" sz="1050" kern="1200" dirty="0" smtClean="0">
              <a:cs typeface="B Homa" panose="00000400000000000000" pitchFamily="2" charset="-78"/>
            </a:rPr>
            <a:t>شورای شهر</a:t>
          </a:r>
        </a:p>
        <a:p>
          <a:pPr lvl="0" algn="ctr" defTabSz="466725" rtl="1">
            <a:lnSpc>
              <a:spcPct val="90000"/>
            </a:lnSpc>
            <a:spcBef>
              <a:spcPct val="0"/>
            </a:spcBef>
            <a:spcAft>
              <a:spcPct val="35000"/>
            </a:spcAft>
          </a:pPr>
          <a:r>
            <a:rPr lang="fa-IR" sz="1050" kern="1200" dirty="0" smtClean="0">
              <a:cs typeface="B Homa" panose="00000400000000000000" pitchFamily="2" charset="-78"/>
            </a:rPr>
            <a:t>فرمانداری</a:t>
          </a:r>
        </a:p>
        <a:p>
          <a:pPr lvl="0" algn="ctr" defTabSz="466725" rtl="1">
            <a:lnSpc>
              <a:spcPct val="90000"/>
            </a:lnSpc>
            <a:spcBef>
              <a:spcPct val="0"/>
            </a:spcBef>
            <a:spcAft>
              <a:spcPct val="35000"/>
            </a:spcAft>
          </a:pPr>
          <a:r>
            <a:rPr lang="fa-IR" sz="1050" kern="1200" dirty="0" smtClean="0">
              <a:cs typeface="B Homa" panose="00000400000000000000" pitchFamily="2" charset="-78"/>
            </a:rPr>
            <a:t>شورای تامین شهرستان</a:t>
          </a:r>
        </a:p>
        <a:p>
          <a:pPr lvl="0" algn="ctr" defTabSz="466725" rtl="1">
            <a:lnSpc>
              <a:spcPct val="90000"/>
            </a:lnSpc>
            <a:spcBef>
              <a:spcPct val="0"/>
            </a:spcBef>
            <a:spcAft>
              <a:spcPct val="35000"/>
            </a:spcAft>
          </a:pPr>
          <a:r>
            <a:rPr lang="fa-IR" sz="1050" kern="1200" dirty="0" smtClean="0">
              <a:cs typeface="B Homa" panose="00000400000000000000" pitchFamily="2" charset="-78"/>
            </a:rPr>
            <a:t> </a:t>
          </a:r>
          <a:endParaRPr lang="fa-IR" sz="1050" kern="1200" dirty="0">
            <a:cs typeface="B Homa" panose="00000400000000000000" pitchFamily="2" charset="-78"/>
          </a:endParaRPr>
        </a:p>
      </dsp:txBody>
      <dsp:txXfrm>
        <a:off x="53740" y="2293477"/>
        <a:ext cx="1424995" cy="1584368"/>
      </dsp:txXfrm>
    </dsp:sp>
    <dsp:sp modelId="{21E03977-9BA9-45A1-A8BF-D02F67962E94}">
      <dsp:nvSpPr>
        <dsp:cNvPr id="0" name=""/>
        <dsp:cNvSpPr/>
      </dsp:nvSpPr>
      <dsp:spPr>
        <a:xfrm>
          <a:off x="1653679" y="1293061"/>
          <a:ext cx="1519590" cy="871754"/>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سطح </a:t>
          </a:r>
          <a:r>
            <a:rPr lang="fa-IR" sz="2000" kern="1200" dirty="0" smtClean="0">
              <a:cs typeface="B Homa" panose="00000400000000000000" pitchFamily="2" charset="-78"/>
            </a:rPr>
            <a:t>منطقه ای</a:t>
          </a:r>
          <a:endParaRPr lang="fa-IR" sz="2000" kern="1200" dirty="0">
            <a:cs typeface="B Homa" panose="00000400000000000000" pitchFamily="2" charset="-78"/>
          </a:endParaRPr>
        </a:p>
      </dsp:txBody>
      <dsp:txXfrm>
        <a:off x="1679212" y="1318594"/>
        <a:ext cx="1468524" cy="820688"/>
      </dsp:txXfrm>
    </dsp:sp>
    <dsp:sp modelId="{DA2D6825-40B0-4A48-BC41-E0DD4455CC3B}">
      <dsp:nvSpPr>
        <dsp:cNvPr id="0" name=""/>
        <dsp:cNvSpPr/>
      </dsp:nvSpPr>
      <dsp:spPr>
        <a:xfrm>
          <a:off x="1656642" y="2247571"/>
          <a:ext cx="1513663" cy="1679659"/>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smtClean="0">
              <a:cs typeface="B Homa" panose="00000400000000000000" pitchFamily="2" charset="-78"/>
            </a:rPr>
            <a:t>سازمان های موجود، شعبه های استانی سازمانهای کشوری محسوب می شوند.</a:t>
          </a:r>
        </a:p>
        <a:p>
          <a:pPr lvl="0" algn="r" defTabSz="488950" rtl="1">
            <a:lnSpc>
              <a:spcPct val="90000"/>
            </a:lnSpc>
            <a:spcBef>
              <a:spcPct val="0"/>
            </a:spcBef>
            <a:spcAft>
              <a:spcPct val="35000"/>
            </a:spcAft>
          </a:pPr>
          <a:r>
            <a:rPr lang="fa-IR" sz="1100" kern="1200" dirty="0" smtClean="0">
              <a:cs typeface="B Homa" panose="00000400000000000000" pitchFamily="2" charset="-78"/>
            </a:rPr>
            <a:t>استانداری</a:t>
          </a:r>
        </a:p>
        <a:p>
          <a:pPr lvl="0" algn="ctr" defTabSz="488950" rtl="1">
            <a:lnSpc>
              <a:spcPct val="90000"/>
            </a:lnSpc>
            <a:spcBef>
              <a:spcPct val="0"/>
            </a:spcBef>
            <a:spcAft>
              <a:spcPct val="35000"/>
            </a:spcAft>
          </a:pPr>
          <a:endParaRPr lang="fa-IR" sz="1100" kern="1200" dirty="0" smtClean="0">
            <a:cs typeface="B Homa" panose="00000400000000000000" pitchFamily="2" charset="-78"/>
          </a:endParaRPr>
        </a:p>
      </dsp:txBody>
      <dsp:txXfrm>
        <a:off x="1700976" y="2291905"/>
        <a:ext cx="1424995" cy="1590991"/>
      </dsp:txXfrm>
    </dsp:sp>
    <dsp:sp modelId="{01409B1F-D1E7-4411-9D70-01DFD6A5C499}">
      <dsp:nvSpPr>
        <dsp:cNvPr id="0" name=""/>
        <dsp:cNvSpPr/>
      </dsp:nvSpPr>
      <dsp:spPr>
        <a:xfrm>
          <a:off x="3300915" y="1293061"/>
          <a:ext cx="1519590" cy="825441"/>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Homa" panose="00000400000000000000" pitchFamily="2" charset="-78"/>
            </a:rPr>
            <a:t>سطح کلان</a:t>
          </a:r>
          <a:endParaRPr lang="fa-IR" sz="2500" kern="1200" dirty="0">
            <a:cs typeface="B Homa" panose="00000400000000000000" pitchFamily="2" charset="-78"/>
          </a:endParaRPr>
        </a:p>
      </dsp:txBody>
      <dsp:txXfrm>
        <a:off x="3325091" y="1317237"/>
        <a:ext cx="1471238" cy="777089"/>
      </dsp:txXfrm>
    </dsp:sp>
    <dsp:sp modelId="{71035815-3D47-4BEB-9837-2357D2E1A64C}">
      <dsp:nvSpPr>
        <dsp:cNvPr id="0" name=""/>
        <dsp:cNvSpPr/>
      </dsp:nvSpPr>
      <dsp:spPr>
        <a:xfrm>
          <a:off x="3303879" y="2201258"/>
          <a:ext cx="1513663" cy="1744766"/>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fa-IR" sz="900" kern="1200" dirty="0" smtClean="0">
              <a:cs typeface="B Homa" panose="00000400000000000000" pitchFamily="2" charset="-78"/>
            </a:rPr>
            <a:t>دستگاه ها و سازمانهایی که حیطه اختیار آنها کل کشور است؛</a:t>
          </a:r>
        </a:p>
        <a:p>
          <a:pPr lvl="0" algn="r" defTabSz="400050" rtl="1">
            <a:lnSpc>
              <a:spcPct val="90000"/>
            </a:lnSpc>
            <a:spcBef>
              <a:spcPct val="0"/>
            </a:spcBef>
            <a:spcAft>
              <a:spcPct val="35000"/>
            </a:spcAft>
          </a:pPr>
          <a:r>
            <a:rPr lang="fa-IR" sz="900" kern="1200" dirty="0" smtClean="0">
              <a:cs typeface="B Homa" panose="00000400000000000000" pitchFamily="2" charset="-78"/>
            </a:rPr>
            <a:t>وزارت کشور</a:t>
          </a:r>
        </a:p>
        <a:p>
          <a:pPr lvl="0" algn="r" defTabSz="400050" rtl="1">
            <a:lnSpc>
              <a:spcPct val="90000"/>
            </a:lnSpc>
            <a:spcBef>
              <a:spcPct val="0"/>
            </a:spcBef>
            <a:spcAft>
              <a:spcPct val="35000"/>
            </a:spcAft>
          </a:pPr>
          <a:r>
            <a:rPr lang="fa-IR" sz="900" kern="1200" dirty="0" smtClean="0">
              <a:cs typeface="B Homa" panose="00000400000000000000" pitchFamily="2" charset="-78"/>
            </a:rPr>
            <a:t>وزارت مسکن و شهرسازی</a:t>
          </a:r>
        </a:p>
        <a:p>
          <a:pPr lvl="0" algn="r" defTabSz="400050" rtl="1">
            <a:lnSpc>
              <a:spcPct val="90000"/>
            </a:lnSpc>
            <a:spcBef>
              <a:spcPct val="0"/>
            </a:spcBef>
            <a:spcAft>
              <a:spcPct val="35000"/>
            </a:spcAft>
          </a:pPr>
          <a:r>
            <a:rPr lang="fa-IR" sz="900" kern="1200" dirty="0" smtClean="0">
              <a:cs typeface="B Homa" panose="00000400000000000000" pitchFamily="2" charset="-78"/>
            </a:rPr>
            <a:t>شورای عالی شهرسازی معماری</a:t>
          </a:r>
        </a:p>
        <a:p>
          <a:pPr lvl="0" algn="ctr" defTabSz="400050" rtl="1">
            <a:lnSpc>
              <a:spcPct val="90000"/>
            </a:lnSpc>
            <a:spcBef>
              <a:spcPct val="0"/>
            </a:spcBef>
            <a:spcAft>
              <a:spcPct val="35000"/>
            </a:spcAft>
          </a:pPr>
          <a:endParaRPr lang="fa-IR" sz="900" kern="1200" dirty="0">
            <a:cs typeface="B Homa" panose="00000400000000000000" pitchFamily="2" charset="-78"/>
          </a:endParaRPr>
        </a:p>
      </dsp:txBody>
      <dsp:txXfrm>
        <a:off x="3348213" y="2245592"/>
        <a:ext cx="1424995" cy="1656098"/>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شبکه حمل و نقل</a:t>
          </a:r>
          <a:endParaRPr lang="fa-IR" sz="1600" kern="1200" dirty="0">
            <a:solidFill>
              <a:schemeClr val="tx1"/>
            </a:solidFill>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بهداشت و رفاهی</a:t>
          </a:r>
          <a:endParaRPr lang="fa-IR" sz="1600" kern="1200" dirty="0">
            <a:solidFill>
              <a:schemeClr val="tx1"/>
            </a:solidFill>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ابعاد زیست محیطی</a:t>
          </a:r>
          <a:endParaRPr lang="fa-IR" sz="1600" kern="1200" dirty="0">
            <a:solidFill>
              <a:schemeClr val="tx1"/>
            </a:solidFill>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مدیریت شهری</a:t>
          </a:r>
          <a:endParaRPr lang="fa-IR" sz="1600" kern="1200" dirty="0">
            <a:solidFill>
              <a:schemeClr val="bg1"/>
            </a:solidFill>
            <a:cs typeface="B Homa" panose="00000400000000000000" pitchFamily="2" charset="-78"/>
          </a:endParaRPr>
        </a:p>
      </dsp:txBody>
      <dsp:txXfrm rot="10800000">
        <a:off x="350747" y="55983"/>
        <a:ext cx="1052243" cy="70149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AD111F-230D-4482-9BCA-3131373095B5}">
      <dsp:nvSpPr>
        <dsp:cNvPr id="0" name=""/>
        <dsp:cNvSpPr/>
      </dsp:nvSpPr>
      <dsp:spPr>
        <a:xfrm>
          <a:off x="3355047" y="253711"/>
          <a:ext cx="1341789" cy="670894"/>
        </a:xfrm>
        <a:prstGeom prst="roundRect">
          <a:avLst>
            <a:gd name="adj" fmla="val 10000"/>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امید به زندگی</a:t>
          </a:r>
          <a:endParaRPr lang="fa-IR" sz="1600" b="1" kern="1200" dirty="0">
            <a:cs typeface="B Yekan" panose="00000400000000000000" pitchFamily="2" charset="-78"/>
          </a:endParaRPr>
        </a:p>
      </dsp:txBody>
      <dsp:txXfrm>
        <a:off x="3374697" y="273361"/>
        <a:ext cx="1302489" cy="631594"/>
      </dsp:txXfrm>
    </dsp:sp>
    <dsp:sp modelId="{B59680DA-387E-48A1-A343-2A9D1F22DA95}">
      <dsp:nvSpPr>
        <dsp:cNvPr id="0" name=""/>
        <dsp:cNvSpPr/>
      </dsp:nvSpPr>
      <dsp:spPr>
        <a:xfrm>
          <a:off x="4428478" y="924606"/>
          <a:ext cx="134178" cy="503171"/>
        </a:xfrm>
        <a:custGeom>
          <a:avLst/>
          <a:gdLst/>
          <a:ahLst/>
          <a:cxnLst/>
          <a:rect l="0" t="0" r="0" b="0"/>
          <a:pathLst>
            <a:path>
              <a:moveTo>
                <a:pt x="134178" y="0"/>
              </a:moveTo>
              <a:lnTo>
                <a:pt x="134178" y="503171"/>
              </a:lnTo>
              <a:lnTo>
                <a:pt x="0" y="503171"/>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910850-0DD2-4B52-8679-6D1F938ED9AA}">
      <dsp:nvSpPr>
        <dsp:cNvPr id="0" name=""/>
        <dsp:cNvSpPr/>
      </dsp:nvSpPr>
      <dsp:spPr>
        <a:xfrm>
          <a:off x="3355047" y="1092330"/>
          <a:ext cx="1073431" cy="670894"/>
        </a:xfrm>
        <a:prstGeom prst="roundRect">
          <a:avLst>
            <a:gd name="adj" fmla="val 10000"/>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78</a:t>
          </a:r>
          <a:endParaRPr lang="fa-IR" sz="1600" b="1" kern="1200" dirty="0">
            <a:cs typeface="B Yekan" panose="00000400000000000000" pitchFamily="2" charset="-78"/>
          </a:endParaRPr>
        </a:p>
      </dsp:txBody>
      <dsp:txXfrm>
        <a:off x="3374697" y="1111980"/>
        <a:ext cx="1034131" cy="631594"/>
      </dsp:txXfrm>
    </dsp:sp>
    <dsp:sp modelId="{F0D4A88C-9C24-44F0-B54E-A3DD478503A5}">
      <dsp:nvSpPr>
        <dsp:cNvPr id="0" name=""/>
        <dsp:cNvSpPr/>
      </dsp:nvSpPr>
      <dsp:spPr>
        <a:xfrm>
          <a:off x="1677810" y="253711"/>
          <a:ext cx="1341789" cy="670894"/>
        </a:xfrm>
        <a:prstGeom prst="roundRect">
          <a:avLst>
            <a:gd name="adj" fmla="val 10000"/>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امید به زندگی مردان</a:t>
          </a:r>
          <a:endParaRPr lang="fa-IR" sz="1600" b="1" kern="1200" dirty="0">
            <a:cs typeface="B Yekan" panose="00000400000000000000" pitchFamily="2" charset="-78"/>
          </a:endParaRPr>
        </a:p>
      </dsp:txBody>
      <dsp:txXfrm>
        <a:off x="1697460" y="273361"/>
        <a:ext cx="1302489" cy="631594"/>
      </dsp:txXfrm>
    </dsp:sp>
    <dsp:sp modelId="{5597CE3B-E1D1-40F6-8072-85BCE3859B02}">
      <dsp:nvSpPr>
        <dsp:cNvPr id="0" name=""/>
        <dsp:cNvSpPr/>
      </dsp:nvSpPr>
      <dsp:spPr>
        <a:xfrm>
          <a:off x="2751241" y="924606"/>
          <a:ext cx="134178" cy="503171"/>
        </a:xfrm>
        <a:custGeom>
          <a:avLst/>
          <a:gdLst/>
          <a:ahLst/>
          <a:cxnLst/>
          <a:rect l="0" t="0" r="0" b="0"/>
          <a:pathLst>
            <a:path>
              <a:moveTo>
                <a:pt x="134178" y="0"/>
              </a:moveTo>
              <a:lnTo>
                <a:pt x="134178" y="503171"/>
              </a:lnTo>
              <a:lnTo>
                <a:pt x="0" y="503171"/>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492A40-C4E4-4C87-93B4-B09D1B4468A2}">
      <dsp:nvSpPr>
        <dsp:cNvPr id="0" name=""/>
        <dsp:cNvSpPr/>
      </dsp:nvSpPr>
      <dsp:spPr>
        <a:xfrm>
          <a:off x="1677810" y="1092330"/>
          <a:ext cx="1073431" cy="670894"/>
        </a:xfrm>
        <a:prstGeom prst="roundRect">
          <a:avLst>
            <a:gd name="adj" fmla="val 10000"/>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75.3</a:t>
          </a:r>
          <a:endParaRPr lang="fa-IR" sz="1600" b="1" kern="1200" dirty="0">
            <a:cs typeface="B Yekan" panose="00000400000000000000" pitchFamily="2" charset="-78"/>
          </a:endParaRPr>
        </a:p>
      </dsp:txBody>
      <dsp:txXfrm>
        <a:off x="1697460" y="1111980"/>
        <a:ext cx="1034131" cy="631594"/>
      </dsp:txXfrm>
    </dsp:sp>
    <dsp:sp modelId="{53C9CF69-06CD-4210-B29D-AE4ADB8ACF86}">
      <dsp:nvSpPr>
        <dsp:cNvPr id="0" name=""/>
        <dsp:cNvSpPr/>
      </dsp:nvSpPr>
      <dsp:spPr>
        <a:xfrm>
          <a:off x="573" y="253711"/>
          <a:ext cx="1341789" cy="670894"/>
        </a:xfrm>
        <a:prstGeom prst="roundRect">
          <a:avLst>
            <a:gd name="adj" fmla="val 10000"/>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امید به زندگی زنان</a:t>
          </a:r>
          <a:endParaRPr lang="fa-IR" sz="1600" b="1" kern="1200" dirty="0">
            <a:cs typeface="B Yekan" panose="00000400000000000000" pitchFamily="2" charset="-78"/>
          </a:endParaRPr>
        </a:p>
      </dsp:txBody>
      <dsp:txXfrm>
        <a:off x="20223" y="273361"/>
        <a:ext cx="1302489" cy="631594"/>
      </dsp:txXfrm>
    </dsp:sp>
    <dsp:sp modelId="{599823B0-4F70-461E-88A0-20D7C78E52D7}">
      <dsp:nvSpPr>
        <dsp:cNvPr id="0" name=""/>
        <dsp:cNvSpPr/>
      </dsp:nvSpPr>
      <dsp:spPr>
        <a:xfrm>
          <a:off x="1074004" y="924606"/>
          <a:ext cx="134178" cy="503171"/>
        </a:xfrm>
        <a:custGeom>
          <a:avLst/>
          <a:gdLst/>
          <a:ahLst/>
          <a:cxnLst/>
          <a:rect l="0" t="0" r="0" b="0"/>
          <a:pathLst>
            <a:path>
              <a:moveTo>
                <a:pt x="134178" y="0"/>
              </a:moveTo>
              <a:lnTo>
                <a:pt x="134178" y="503171"/>
              </a:lnTo>
              <a:lnTo>
                <a:pt x="0" y="503171"/>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3103EB-9DCD-41C3-9A50-5BEE09C9F5E1}">
      <dsp:nvSpPr>
        <dsp:cNvPr id="0" name=""/>
        <dsp:cNvSpPr/>
      </dsp:nvSpPr>
      <dsp:spPr>
        <a:xfrm>
          <a:off x="573" y="1092330"/>
          <a:ext cx="1073431" cy="670894"/>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80.7</a:t>
          </a:r>
          <a:endParaRPr lang="fa-IR" sz="1600" b="1" kern="1200" dirty="0">
            <a:cs typeface="B Yekan" panose="00000400000000000000" pitchFamily="2" charset="-78"/>
          </a:endParaRPr>
        </a:p>
      </dsp:txBody>
      <dsp:txXfrm>
        <a:off x="20223" y="1111980"/>
        <a:ext cx="1034131" cy="63159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4E8DF5-DD08-4CD5-826C-5C87F11532A7}">
      <dsp:nvSpPr>
        <dsp:cNvPr id="0" name=""/>
        <dsp:cNvSpPr/>
      </dsp:nvSpPr>
      <dsp:spPr>
        <a:xfrm>
          <a:off x="3327368" y="214501"/>
          <a:ext cx="1330719" cy="665359"/>
        </a:xfrm>
        <a:prstGeom prst="roundRect">
          <a:avLst>
            <a:gd name="adj" fmla="val 10000"/>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امید به زندگی</a:t>
          </a:r>
          <a:endParaRPr lang="fa-IR" sz="1600" b="1" kern="1200" dirty="0">
            <a:cs typeface="B Yekan" panose="00000400000000000000" pitchFamily="2" charset="-78"/>
          </a:endParaRPr>
        </a:p>
      </dsp:txBody>
      <dsp:txXfrm>
        <a:off x="3346856" y="233989"/>
        <a:ext cx="1291743" cy="626383"/>
      </dsp:txXfrm>
    </dsp:sp>
    <dsp:sp modelId="{4EA58322-7669-491F-9FBB-E78638F18253}">
      <dsp:nvSpPr>
        <dsp:cNvPr id="0" name=""/>
        <dsp:cNvSpPr/>
      </dsp:nvSpPr>
      <dsp:spPr>
        <a:xfrm>
          <a:off x="4391944" y="879861"/>
          <a:ext cx="133071" cy="499019"/>
        </a:xfrm>
        <a:custGeom>
          <a:avLst/>
          <a:gdLst/>
          <a:ahLst/>
          <a:cxnLst/>
          <a:rect l="0" t="0" r="0" b="0"/>
          <a:pathLst>
            <a:path>
              <a:moveTo>
                <a:pt x="133071" y="0"/>
              </a:moveTo>
              <a:lnTo>
                <a:pt x="133071" y="499019"/>
              </a:lnTo>
              <a:lnTo>
                <a:pt x="0" y="499019"/>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646C4D-DE4E-4A4C-A570-9CBD4DFB322B}">
      <dsp:nvSpPr>
        <dsp:cNvPr id="0" name=""/>
        <dsp:cNvSpPr/>
      </dsp:nvSpPr>
      <dsp:spPr>
        <a:xfrm>
          <a:off x="3327368" y="1046200"/>
          <a:ext cx="1064575" cy="665359"/>
        </a:xfrm>
        <a:prstGeom prst="roundRect">
          <a:avLst>
            <a:gd name="adj" fmla="val 10000"/>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75.5</a:t>
          </a:r>
          <a:endParaRPr lang="fa-IR" sz="1600" b="1" kern="1200" dirty="0">
            <a:cs typeface="B Yekan" panose="00000400000000000000" pitchFamily="2" charset="-78"/>
          </a:endParaRPr>
        </a:p>
      </dsp:txBody>
      <dsp:txXfrm>
        <a:off x="3346856" y="1065688"/>
        <a:ext cx="1025599" cy="626383"/>
      </dsp:txXfrm>
    </dsp:sp>
    <dsp:sp modelId="{18AA2E82-FCC6-427C-AAF6-4FA3F8FCB28B}">
      <dsp:nvSpPr>
        <dsp:cNvPr id="0" name=""/>
        <dsp:cNvSpPr/>
      </dsp:nvSpPr>
      <dsp:spPr>
        <a:xfrm>
          <a:off x="1663968" y="214501"/>
          <a:ext cx="1330719" cy="665359"/>
        </a:xfrm>
        <a:prstGeom prst="roundRect">
          <a:avLst>
            <a:gd name="adj" fmla="val 10000"/>
          </a:avLst>
        </a:prstGeom>
        <a:gradFill rotWithShape="0">
          <a:gsLst>
            <a:gs pos="0">
              <a:schemeClr val="accent2">
                <a:hueOff val="-661686"/>
                <a:satOff val="746"/>
                <a:lumOff val="1765"/>
                <a:alphaOff val="0"/>
                <a:tint val="64000"/>
                <a:lumMod val="118000"/>
              </a:schemeClr>
            </a:gs>
            <a:gs pos="100000">
              <a:schemeClr val="accent2">
                <a:hueOff val="-661686"/>
                <a:satOff val="746"/>
                <a:lumOff val="1765"/>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امید به زندگی مردان</a:t>
          </a:r>
          <a:endParaRPr lang="fa-IR" sz="1600" b="1" kern="1200" dirty="0">
            <a:cs typeface="B Yekan" panose="00000400000000000000" pitchFamily="2" charset="-78"/>
          </a:endParaRPr>
        </a:p>
      </dsp:txBody>
      <dsp:txXfrm>
        <a:off x="1683456" y="233989"/>
        <a:ext cx="1291743" cy="626383"/>
      </dsp:txXfrm>
    </dsp:sp>
    <dsp:sp modelId="{50E636AA-4703-42DD-8DE7-25B2A2DA479A}">
      <dsp:nvSpPr>
        <dsp:cNvPr id="0" name=""/>
        <dsp:cNvSpPr/>
      </dsp:nvSpPr>
      <dsp:spPr>
        <a:xfrm>
          <a:off x="2728544" y="879861"/>
          <a:ext cx="133071" cy="499019"/>
        </a:xfrm>
        <a:custGeom>
          <a:avLst/>
          <a:gdLst/>
          <a:ahLst/>
          <a:cxnLst/>
          <a:rect l="0" t="0" r="0" b="0"/>
          <a:pathLst>
            <a:path>
              <a:moveTo>
                <a:pt x="133071" y="0"/>
              </a:moveTo>
              <a:lnTo>
                <a:pt x="133071" y="499019"/>
              </a:lnTo>
              <a:lnTo>
                <a:pt x="0" y="499019"/>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32D02F-5108-4F54-B325-61F6E253EE88}">
      <dsp:nvSpPr>
        <dsp:cNvPr id="0" name=""/>
        <dsp:cNvSpPr/>
      </dsp:nvSpPr>
      <dsp:spPr>
        <a:xfrm>
          <a:off x="1663968" y="1046200"/>
          <a:ext cx="1064575" cy="665359"/>
        </a:xfrm>
        <a:prstGeom prst="roundRect">
          <a:avLst>
            <a:gd name="adj" fmla="val 10000"/>
          </a:avLst>
        </a:prstGeom>
        <a:solidFill>
          <a:schemeClr val="lt1">
            <a:alpha val="90000"/>
            <a:hueOff val="0"/>
            <a:satOff val="0"/>
            <a:lumOff val="0"/>
            <a:alphaOff val="0"/>
          </a:schemeClr>
        </a:solidFill>
        <a:ln w="9525" cap="rnd" cmpd="sng" algn="ctr">
          <a:solidFill>
            <a:schemeClr val="accent2">
              <a:hueOff val="-661686"/>
              <a:satOff val="746"/>
              <a:lumOff val="176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72.8</a:t>
          </a:r>
          <a:endParaRPr lang="fa-IR" sz="1600" b="1" kern="1200" dirty="0">
            <a:cs typeface="B Yekan" panose="00000400000000000000" pitchFamily="2" charset="-78"/>
          </a:endParaRPr>
        </a:p>
      </dsp:txBody>
      <dsp:txXfrm>
        <a:off x="1683456" y="1065688"/>
        <a:ext cx="1025599" cy="626383"/>
      </dsp:txXfrm>
    </dsp:sp>
    <dsp:sp modelId="{1AF3E857-82C9-42A4-ABF2-4F52C89F1E23}">
      <dsp:nvSpPr>
        <dsp:cNvPr id="0" name=""/>
        <dsp:cNvSpPr/>
      </dsp:nvSpPr>
      <dsp:spPr>
        <a:xfrm>
          <a:off x="568" y="214501"/>
          <a:ext cx="1330719" cy="665359"/>
        </a:xfrm>
        <a:prstGeom prst="roundRect">
          <a:avLst>
            <a:gd name="adj" fmla="val 10000"/>
          </a:avLst>
        </a:prstGeom>
        <a:gradFill rotWithShape="0">
          <a:gsLst>
            <a:gs pos="0">
              <a:schemeClr val="accent2">
                <a:hueOff val="-1323373"/>
                <a:satOff val="1492"/>
                <a:lumOff val="3530"/>
                <a:alphaOff val="0"/>
                <a:tint val="64000"/>
                <a:lumMod val="118000"/>
              </a:schemeClr>
            </a:gs>
            <a:gs pos="100000">
              <a:schemeClr val="accent2">
                <a:hueOff val="-1323373"/>
                <a:satOff val="1492"/>
                <a:lumOff val="353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امید به زندگی زنان</a:t>
          </a:r>
          <a:endParaRPr lang="fa-IR" sz="1600" b="1" kern="1200" dirty="0">
            <a:cs typeface="B Yekan" panose="00000400000000000000" pitchFamily="2" charset="-78"/>
          </a:endParaRPr>
        </a:p>
      </dsp:txBody>
      <dsp:txXfrm>
        <a:off x="20056" y="233989"/>
        <a:ext cx="1291743" cy="626383"/>
      </dsp:txXfrm>
    </dsp:sp>
    <dsp:sp modelId="{27D9EE81-B231-4283-B7AC-268B15729F80}">
      <dsp:nvSpPr>
        <dsp:cNvPr id="0" name=""/>
        <dsp:cNvSpPr/>
      </dsp:nvSpPr>
      <dsp:spPr>
        <a:xfrm>
          <a:off x="1065144" y="879861"/>
          <a:ext cx="133071" cy="499019"/>
        </a:xfrm>
        <a:custGeom>
          <a:avLst/>
          <a:gdLst/>
          <a:ahLst/>
          <a:cxnLst/>
          <a:rect l="0" t="0" r="0" b="0"/>
          <a:pathLst>
            <a:path>
              <a:moveTo>
                <a:pt x="133071" y="0"/>
              </a:moveTo>
              <a:lnTo>
                <a:pt x="133071" y="499019"/>
              </a:lnTo>
              <a:lnTo>
                <a:pt x="0" y="499019"/>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F4F219-D3EA-4870-BDE0-5FDE6E00EF31}">
      <dsp:nvSpPr>
        <dsp:cNvPr id="0" name=""/>
        <dsp:cNvSpPr/>
      </dsp:nvSpPr>
      <dsp:spPr>
        <a:xfrm>
          <a:off x="568" y="1046200"/>
          <a:ext cx="1064575" cy="665359"/>
        </a:xfrm>
        <a:prstGeom prst="roundRect">
          <a:avLst>
            <a:gd name="adj" fmla="val 10000"/>
          </a:avLst>
        </a:prstGeom>
        <a:solidFill>
          <a:schemeClr val="lt1">
            <a:alpha val="90000"/>
            <a:hueOff val="0"/>
            <a:satOff val="0"/>
            <a:lumOff val="0"/>
            <a:alphaOff val="0"/>
          </a:schemeClr>
        </a:solidFill>
        <a:ln w="9525" cap="rnd" cmpd="sng" algn="ctr">
          <a:solidFill>
            <a:schemeClr val="accent2">
              <a:hueOff val="-1323373"/>
              <a:satOff val="1492"/>
              <a:lumOff val="353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fa-IR" sz="1600" b="1" kern="1200" dirty="0" smtClean="0">
              <a:cs typeface="B Yekan" panose="00000400000000000000" pitchFamily="2" charset="-78"/>
            </a:rPr>
            <a:t>74</a:t>
          </a:r>
          <a:endParaRPr lang="fa-IR" sz="1600" b="1" kern="1200" dirty="0">
            <a:cs typeface="B Yekan" panose="00000400000000000000" pitchFamily="2" charset="-78"/>
          </a:endParaRPr>
        </a:p>
      </dsp:txBody>
      <dsp:txXfrm>
        <a:off x="20056" y="1065688"/>
        <a:ext cx="1025599" cy="62638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C74A2-32D7-4A29-9BAA-F1D4840A508F}">
      <dsp:nvSpPr>
        <dsp:cNvPr id="0" name=""/>
        <dsp:cNvSpPr/>
      </dsp:nvSpPr>
      <dsp:spPr>
        <a:xfrm rot="10800000">
          <a:off x="9470186"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موقعیت جغرافیایی</a:t>
          </a:r>
          <a:endParaRPr lang="fa-IR" sz="1600" kern="1200" dirty="0">
            <a:solidFill>
              <a:schemeClr val="tx1"/>
            </a:solidFill>
            <a:cs typeface="B Homa" panose="00000400000000000000" pitchFamily="2" charset="-78"/>
          </a:endParaRPr>
        </a:p>
      </dsp:txBody>
      <dsp:txXfrm rot="10800000">
        <a:off x="9820933" y="55983"/>
        <a:ext cx="1052243" cy="701495"/>
      </dsp:txXfrm>
    </dsp:sp>
    <dsp:sp modelId="{D19CB5B6-1382-4ED9-AEB5-1C1F5BBD140E}">
      <dsp:nvSpPr>
        <dsp:cNvPr id="0" name=""/>
        <dsp:cNvSpPr/>
      </dsp:nvSpPr>
      <dsp:spPr>
        <a:xfrm rot="10800000">
          <a:off x="7891822" y="55983"/>
          <a:ext cx="1753738" cy="701495"/>
        </a:xfrm>
        <a:prstGeom prst="chevron">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تاریخچه</a:t>
          </a:r>
          <a:endParaRPr lang="fa-IR" sz="1600" kern="1200" dirty="0">
            <a:solidFill>
              <a:schemeClr val="tx1"/>
            </a:solidFill>
            <a:cs typeface="B Homa" panose="00000400000000000000" pitchFamily="2" charset="-78"/>
          </a:endParaRPr>
        </a:p>
      </dsp:txBody>
      <dsp:txXfrm rot="10800000">
        <a:off x="8242569" y="55983"/>
        <a:ext cx="1052243" cy="701495"/>
      </dsp:txXfrm>
    </dsp:sp>
    <dsp:sp modelId="{8D9A0BF9-FDC1-41E0-9616-2113229E6F4F}">
      <dsp:nvSpPr>
        <dsp:cNvPr id="0" name=""/>
        <dsp:cNvSpPr/>
      </dsp:nvSpPr>
      <dsp:spPr>
        <a:xfrm rot="10800000">
          <a:off x="6313457" y="55983"/>
          <a:ext cx="1753738" cy="701495"/>
        </a:xfrm>
        <a:prstGeom prst="chevron">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bg1"/>
              </a:solidFill>
              <a:cs typeface="B Homa" panose="00000400000000000000" pitchFamily="2" charset="-78"/>
            </a:rPr>
            <a:t>اجتماعی و اقتصادی</a:t>
          </a:r>
          <a:endParaRPr lang="fa-IR" sz="1600" kern="1200" dirty="0">
            <a:solidFill>
              <a:schemeClr val="bg1"/>
            </a:solidFill>
            <a:cs typeface="B Homa" panose="00000400000000000000" pitchFamily="2" charset="-78"/>
          </a:endParaRPr>
        </a:p>
      </dsp:txBody>
      <dsp:txXfrm rot="10800000">
        <a:off x="6664204" y="55983"/>
        <a:ext cx="1052243" cy="701495"/>
      </dsp:txXfrm>
    </dsp:sp>
    <dsp:sp modelId="{EDD26D92-3BFE-40C1-AA2B-23BDD4962AE6}">
      <dsp:nvSpPr>
        <dsp:cNvPr id="0" name=""/>
        <dsp:cNvSpPr/>
      </dsp:nvSpPr>
      <dsp:spPr>
        <a:xfrm rot="10800000">
          <a:off x="4735093"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شبکه حمل و نقل</a:t>
          </a:r>
          <a:endParaRPr lang="fa-IR" sz="1600" kern="1200" dirty="0">
            <a:cs typeface="B Homa" panose="00000400000000000000" pitchFamily="2" charset="-78"/>
          </a:endParaRPr>
        </a:p>
      </dsp:txBody>
      <dsp:txXfrm rot="10800000">
        <a:off x="5085840" y="55983"/>
        <a:ext cx="1052243" cy="701495"/>
      </dsp:txXfrm>
    </dsp:sp>
    <dsp:sp modelId="{E8C9CFCC-2BD9-4C95-840B-6FECCB50AF01}">
      <dsp:nvSpPr>
        <dsp:cNvPr id="0" name=""/>
        <dsp:cNvSpPr/>
      </dsp:nvSpPr>
      <dsp:spPr>
        <a:xfrm rot="10800000">
          <a:off x="3156728"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بهداشت و رفاهی</a:t>
          </a:r>
          <a:endParaRPr lang="fa-IR" sz="1600" kern="1200" dirty="0">
            <a:cs typeface="B Homa" panose="00000400000000000000" pitchFamily="2" charset="-78"/>
          </a:endParaRPr>
        </a:p>
      </dsp:txBody>
      <dsp:txXfrm rot="10800000">
        <a:off x="3507475" y="55983"/>
        <a:ext cx="1052243" cy="701495"/>
      </dsp:txXfrm>
    </dsp:sp>
    <dsp:sp modelId="{F9D47A5F-1066-4E3C-8D83-EA8D2BEE39F2}">
      <dsp:nvSpPr>
        <dsp:cNvPr id="0" name=""/>
        <dsp:cNvSpPr/>
      </dsp:nvSpPr>
      <dsp:spPr>
        <a:xfrm rot="10800000">
          <a:off x="1578364"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ابعاد زیست محیطی</a:t>
          </a:r>
          <a:endParaRPr lang="fa-IR" sz="1600" kern="1200" dirty="0">
            <a:cs typeface="B Homa" panose="00000400000000000000" pitchFamily="2" charset="-78"/>
          </a:endParaRPr>
        </a:p>
      </dsp:txBody>
      <dsp:txXfrm rot="10800000">
        <a:off x="1929111" y="55983"/>
        <a:ext cx="1052243" cy="701495"/>
      </dsp:txXfrm>
    </dsp:sp>
    <dsp:sp modelId="{E8FFA70D-1EBF-4C08-BA56-699625F6BE0B}">
      <dsp:nvSpPr>
        <dsp:cNvPr id="0" name=""/>
        <dsp:cNvSpPr/>
      </dsp:nvSpPr>
      <dsp:spPr>
        <a:xfrm rot="10800000">
          <a:off x="0" y="55983"/>
          <a:ext cx="1753738" cy="701495"/>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 tIns="21336" rIns="64008" bIns="21336"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مدیریت شهری</a:t>
          </a:r>
          <a:endParaRPr lang="fa-IR" sz="1600" kern="1200" dirty="0">
            <a:cs typeface="B Homa" panose="00000400000000000000" pitchFamily="2" charset="-78"/>
          </a:endParaRPr>
        </a:p>
      </dsp:txBody>
      <dsp:txXfrm rot="10800000">
        <a:off x="350747" y="55983"/>
        <a:ext cx="1052243" cy="70149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AE1B1B-16E4-4720-9FC1-6B68D258DC81}">
      <dsp:nvSpPr>
        <dsp:cNvPr id="0" name=""/>
        <dsp:cNvSpPr/>
      </dsp:nvSpPr>
      <dsp:spPr>
        <a:xfrm>
          <a:off x="0" y="297699"/>
          <a:ext cx="2633182" cy="1102500"/>
        </a:xfrm>
        <a:prstGeom prst="rect">
          <a:avLst/>
        </a:prstGeom>
        <a:solidFill>
          <a:schemeClr val="lt1">
            <a:alpha val="90000"/>
            <a:hueOff val="0"/>
            <a:satOff val="0"/>
            <a:lumOff val="0"/>
            <a:alphaOff val="0"/>
          </a:schemeClr>
        </a:solidFill>
        <a:ln w="19050" cap="rnd"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204364" tIns="249936" rIns="204364" bIns="113792" numCol="1" spcCol="1270" anchor="t" anchorCtr="0">
          <a:noAutofit/>
        </a:bodyPr>
        <a:lstStyle/>
        <a:p>
          <a:pPr marL="114300" lvl="1" indent="-171450" algn="r" defTabSz="711200" rtl="1">
            <a:lnSpc>
              <a:spcPct val="90000"/>
            </a:lnSpc>
            <a:spcBef>
              <a:spcPct val="0"/>
            </a:spcBef>
            <a:spcAft>
              <a:spcPct val="15000"/>
            </a:spcAft>
            <a:buChar char="••"/>
          </a:pPr>
          <a:r>
            <a:rPr lang="fa-IR" sz="1600" b="1" kern="1200" dirty="0" smtClean="0">
              <a:cs typeface="B Yekan" panose="00000400000000000000" pitchFamily="2" charset="-78"/>
            </a:rPr>
            <a:t>بیشترین سهم تهران دربخش های اقتصادی</a:t>
          </a:r>
          <a:endParaRPr lang="fa-IR" sz="1400" b="1" kern="1200" dirty="0">
            <a:cs typeface="B Yekan" panose="00000400000000000000" pitchFamily="2" charset="-78"/>
          </a:endParaRPr>
        </a:p>
      </dsp:txBody>
      <dsp:txXfrm>
        <a:off x="0" y="297699"/>
        <a:ext cx="2633182" cy="1102500"/>
      </dsp:txXfrm>
    </dsp:sp>
    <dsp:sp modelId="{1CC5693F-5FA5-4130-8153-B271D3A07B0A}">
      <dsp:nvSpPr>
        <dsp:cNvPr id="0" name=""/>
        <dsp:cNvSpPr/>
      </dsp:nvSpPr>
      <dsp:spPr>
        <a:xfrm>
          <a:off x="131659" y="2499"/>
          <a:ext cx="1843227" cy="59040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670" tIns="0" rIns="69670" bIns="0" numCol="1" spcCol="1270" anchor="ctr" anchorCtr="0">
          <a:noAutofit/>
        </a:bodyPr>
        <a:lstStyle/>
        <a:p>
          <a:pPr lvl="0" algn="l" defTabSz="622300" rtl="1">
            <a:lnSpc>
              <a:spcPct val="90000"/>
            </a:lnSpc>
            <a:spcBef>
              <a:spcPct val="0"/>
            </a:spcBef>
            <a:spcAft>
              <a:spcPct val="35000"/>
            </a:spcAft>
          </a:pPr>
          <a:r>
            <a:rPr lang="fa-IR" sz="1400" b="0" kern="1200" dirty="0" smtClean="0">
              <a:cs typeface="B Yekan" panose="00000400000000000000" pitchFamily="2" charset="-78"/>
            </a:rPr>
            <a:t>واسطه گری های مالی</a:t>
          </a:r>
          <a:endParaRPr lang="fa-IR" sz="1400" b="1" kern="1200" dirty="0">
            <a:cs typeface="B Yekan" panose="00000400000000000000" pitchFamily="2" charset="-78"/>
          </a:endParaRPr>
        </a:p>
      </dsp:txBody>
      <dsp:txXfrm>
        <a:off x="160480" y="31320"/>
        <a:ext cx="1785585" cy="532758"/>
      </dsp:txXfrm>
    </dsp:sp>
    <dsp:sp modelId="{C4F25B4A-72E0-49F1-B6E0-A6B7CB82916D}">
      <dsp:nvSpPr>
        <dsp:cNvPr id="0" name=""/>
        <dsp:cNvSpPr/>
      </dsp:nvSpPr>
      <dsp:spPr>
        <a:xfrm>
          <a:off x="0" y="1805899"/>
          <a:ext cx="2633182" cy="787747"/>
        </a:xfrm>
        <a:prstGeom prst="rect">
          <a:avLst/>
        </a:prstGeom>
        <a:solidFill>
          <a:schemeClr val="lt1">
            <a:alpha val="90000"/>
            <a:hueOff val="0"/>
            <a:satOff val="0"/>
            <a:lumOff val="0"/>
            <a:alphaOff val="0"/>
          </a:schemeClr>
        </a:solidFill>
        <a:ln w="19050" cap="rnd"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204364" tIns="249936" rIns="204364" bIns="113792" numCol="1" spcCol="1270" anchor="t" anchorCtr="0">
          <a:noAutofit/>
        </a:bodyPr>
        <a:lstStyle/>
        <a:p>
          <a:pPr marL="171450" lvl="1" indent="-171450" algn="ctr" defTabSz="711200" rtl="1">
            <a:lnSpc>
              <a:spcPct val="90000"/>
            </a:lnSpc>
            <a:spcBef>
              <a:spcPct val="0"/>
            </a:spcBef>
            <a:spcAft>
              <a:spcPts val="0"/>
            </a:spcAft>
            <a:buChar char="••"/>
          </a:pPr>
          <a:r>
            <a:rPr lang="fa-IR" sz="1600" b="0" kern="1200" dirty="0" smtClean="0">
              <a:cs typeface="B Yekan" panose="00000400000000000000" pitchFamily="2" charset="-78"/>
            </a:rPr>
            <a:t>کمترین سهم تهران دربخش های اقتصادی</a:t>
          </a:r>
          <a:endParaRPr lang="fa-IR" sz="1800" b="0" kern="1200" dirty="0">
            <a:cs typeface="B Yekan" panose="00000400000000000000" pitchFamily="2" charset="-78"/>
          </a:endParaRPr>
        </a:p>
      </dsp:txBody>
      <dsp:txXfrm>
        <a:off x="0" y="1805899"/>
        <a:ext cx="2633182" cy="787747"/>
      </dsp:txXfrm>
    </dsp:sp>
    <dsp:sp modelId="{D59133A3-0458-4723-8A82-7C33F2A22CFB}">
      <dsp:nvSpPr>
        <dsp:cNvPr id="0" name=""/>
        <dsp:cNvSpPr/>
      </dsp:nvSpPr>
      <dsp:spPr>
        <a:xfrm>
          <a:off x="131659" y="1508199"/>
          <a:ext cx="1843227" cy="590400"/>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670" tIns="0" rIns="69670" bIns="0" numCol="1" spcCol="1270" anchor="ctr" anchorCtr="0">
          <a:noAutofit/>
        </a:bodyPr>
        <a:lstStyle/>
        <a:p>
          <a:pPr lvl="0" algn="l" defTabSz="622300" rtl="1">
            <a:lnSpc>
              <a:spcPct val="90000"/>
            </a:lnSpc>
            <a:spcBef>
              <a:spcPct val="0"/>
            </a:spcBef>
            <a:spcAft>
              <a:spcPct val="35000"/>
            </a:spcAft>
          </a:pPr>
          <a:r>
            <a:rPr lang="fa-IR" sz="1400" b="0" kern="1200" dirty="0" smtClean="0">
              <a:cs typeface="B Yekan" panose="00000400000000000000" pitchFamily="2" charset="-78"/>
            </a:rPr>
            <a:t>بخش معدن</a:t>
          </a:r>
          <a:endParaRPr lang="fa-IR" sz="1400" b="0" kern="1200" dirty="0">
            <a:cs typeface="B Yekan" panose="00000400000000000000" pitchFamily="2" charset="-78"/>
          </a:endParaRPr>
        </a:p>
      </dsp:txBody>
      <dsp:txXfrm>
        <a:off x="160480" y="1537020"/>
        <a:ext cx="1785585" cy="53275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2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0.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1.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2.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3.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5.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6.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7.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8.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3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6D7A82D0-9929-495C-A405-E22679650916}" type="datetimeFigureOut">
              <a:rPr lang="fa-IR" smtClean="0"/>
              <a:t>27/02/1441</a:t>
            </a:fld>
            <a:endParaRPr lang="fa-IR"/>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48B56072-0989-48D5-9116-310542620593}" type="slidenum">
              <a:rPr lang="fa-IR" smtClean="0"/>
              <a:t>‹#›</a:t>
            </a:fld>
            <a:endParaRPr lang="fa-IR"/>
          </a:p>
        </p:txBody>
      </p:sp>
    </p:spTree>
    <p:extLst>
      <p:ext uri="{BB962C8B-B14F-4D97-AF65-F5344CB8AC3E}">
        <p14:creationId xmlns:p14="http://schemas.microsoft.com/office/powerpoint/2010/main" val="27202348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0B525E8-A0D1-42C1-90AA-2392FBB8EF81}" type="datetimeFigureOut">
              <a:rPr lang="fa-IR" smtClean="0"/>
              <a:t>27/02/1441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3077B55-0B8F-46B2-8947-259162ADF440}" type="slidenum">
              <a:rPr lang="fa-IR" smtClean="0"/>
              <a:t>‹#›</a:t>
            </a:fld>
            <a:endParaRPr lang="fa-IR"/>
          </a:p>
        </p:txBody>
      </p:sp>
    </p:spTree>
    <p:extLst>
      <p:ext uri="{BB962C8B-B14F-4D97-AF65-F5344CB8AC3E}">
        <p14:creationId xmlns:p14="http://schemas.microsoft.com/office/powerpoint/2010/main" val="40556725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771495D0-CF6E-4CBD-9B1B-A72DCB10AA4F}" type="slidenum">
              <a:rPr lang="fa-IR" smtClean="0"/>
              <a:t>1</a:t>
            </a:fld>
            <a:endParaRPr lang="fa-IR"/>
          </a:p>
        </p:txBody>
      </p:sp>
    </p:spTree>
    <p:extLst>
      <p:ext uri="{BB962C8B-B14F-4D97-AF65-F5344CB8AC3E}">
        <p14:creationId xmlns:p14="http://schemas.microsoft.com/office/powerpoint/2010/main" val="3956376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771495D0-CF6E-4CBD-9B1B-A72DCB10AA4F}" type="slidenum">
              <a:rPr lang="fa-IR" smtClean="0"/>
              <a:t>26</a:t>
            </a:fld>
            <a:endParaRPr lang="fa-IR"/>
          </a:p>
        </p:txBody>
      </p:sp>
    </p:spTree>
    <p:extLst>
      <p:ext uri="{BB962C8B-B14F-4D97-AF65-F5344CB8AC3E}">
        <p14:creationId xmlns:p14="http://schemas.microsoft.com/office/powerpoint/2010/main" val="4016665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ایران: </a:t>
            </a:r>
            <a:r>
              <a:rPr lang="fa-IR" dirty="0" smtClean="0">
                <a:cs typeface="B Yekan" panose="00000400000000000000" pitchFamily="2" charset="-78"/>
              </a:rPr>
              <a:t>شورای شهر به منظور پیش برد برنامه های اجتماعی، اقتصادی، عمرانی و دیگر امور رفاهی با همکاری مردم و نظارت بر امور شهر تشکیل می شود. </a:t>
            </a:r>
          </a:p>
          <a:p>
            <a:r>
              <a:rPr lang="fa-IR" dirty="0" smtClean="0">
                <a:cs typeface="B Yekan" panose="00000400000000000000" pitchFamily="2" charset="-78"/>
              </a:rPr>
              <a:t>انتخابات شورای شهر هر 4 سال یکبار برگزار میشود</a:t>
            </a:r>
            <a:r>
              <a:rPr lang="fa-IR" dirty="0" smtClean="0"/>
              <a:t>.</a:t>
            </a:r>
          </a:p>
          <a:p>
            <a:endParaRPr lang="fa-IR" dirty="0"/>
          </a:p>
        </p:txBody>
      </p:sp>
      <p:sp>
        <p:nvSpPr>
          <p:cNvPr id="4" name="Slide Number Placeholder 3"/>
          <p:cNvSpPr>
            <a:spLocks noGrp="1"/>
          </p:cNvSpPr>
          <p:nvPr>
            <p:ph type="sldNum" sz="quarter" idx="10"/>
          </p:nvPr>
        </p:nvSpPr>
        <p:spPr/>
        <p:txBody>
          <a:bodyPr/>
          <a:lstStyle/>
          <a:p>
            <a:fld id="{771495D0-CF6E-4CBD-9B1B-A72DCB10AA4F}" type="slidenum">
              <a:rPr lang="fa-IR" smtClean="0"/>
              <a:t>28</a:t>
            </a:fld>
            <a:endParaRPr lang="fa-IR"/>
          </a:p>
        </p:txBody>
      </p:sp>
    </p:spTree>
    <p:extLst>
      <p:ext uri="{BB962C8B-B14F-4D97-AF65-F5344CB8AC3E}">
        <p14:creationId xmlns:p14="http://schemas.microsoft.com/office/powerpoint/2010/main" val="90809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B3077B55-0B8F-46B2-8947-259162ADF440}" type="slidenum">
              <a:rPr lang="fa-IR" smtClean="0"/>
              <a:t>32</a:t>
            </a:fld>
            <a:endParaRPr lang="fa-IR"/>
          </a:p>
        </p:txBody>
      </p:sp>
    </p:spTree>
    <p:extLst>
      <p:ext uri="{BB962C8B-B14F-4D97-AF65-F5344CB8AC3E}">
        <p14:creationId xmlns:p14="http://schemas.microsoft.com/office/powerpoint/2010/main" val="3881545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1076750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59E0D4-37FE-40F1-BB90-57B4B252240F}"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89255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3862876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581718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1478740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25643051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380215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4186914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2083363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1007001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2588905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559E0D4-37FE-40F1-BB90-57B4B252240F}"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2170838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559E0D4-37FE-40F1-BB90-57B4B252240F}" type="datetimeFigureOut">
              <a:rPr lang="fa-IR" smtClean="0"/>
              <a:t>27/02/1441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2037310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771903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1621676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7559E0D4-37FE-40F1-BB90-57B4B252240F}" type="datetimeFigureOut">
              <a:rPr lang="fa-IR" smtClean="0"/>
              <a:t>27/02/1441</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1266590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59E0D4-37FE-40F1-BB90-57B4B252240F}" type="datetimeFigureOut">
              <a:rPr lang="fa-IR" smtClean="0"/>
              <a:t>27/02/1441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29FD5D2-EC34-4651-874E-309848673426}" type="slidenum">
              <a:rPr lang="fa-IR" smtClean="0"/>
              <a:t>‹#›</a:t>
            </a:fld>
            <a:endParaRPr lang="fa-IR"/>
          </a:p>
        </p:txBody>
      </p:sp>
    </p:spTree>
    <p:extLst>
      <p:ext uri="{BB962C8B-B14F-4D97-AF65-F5344CB8AC3E}">
        <p14:creationId xmlns:p14="http://schemas.microsoft.com/office/powerpoint/2010/main" val="4162928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559E0D4-37FE-40F1-BB90-57B4B252240F}" type="datetimeFigureOut">
              <a:rPr lang="fa-IR" smtClean="0"/>
              <a:t>27/02/1441</a:t>
            </a:fld>
            <a:endParaRPr lang="fa-I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a-IR"/>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29FD5D2-EC34-4651-874E-309848673426}" type="slidenum">
              <a:rPr lang="fa-IR" smtClean="0"/>
              <a:t>‹#›</a:t>
            </a:fld>
            <a:endParaRPr lang="fa-IR"/>
          </a:p>
        </p:txBody>
      </p:sp>
    </p:spTree>
    <p:extLst>
      <p:ext uri="{BB962C8B-B14F-4D97-AF65-F5344CB8AC3E}">
        <p14:creationId xmlns:p14="http://schemas.microsoft.com/office/powerpoint/2010/main" val="1614483275"/>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2.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13.jpeg"/><Relationship Id="rId7" Type="http://schemas.openxmlformats.org/officeDocument/2006/relationships/diagramColors" Target="../diagrams/colors17.xml"/><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20.xml"/><Relationship Id="rId3" Type="http://schemas.openxmlformats.org/officeDocument/2006/relationships/image" Target="../media/image15.jpeg"/><Relationship Id="rId7" Type="http://schemas.openxmlformats.org/officeDocument/2006/relationships/image" Target="../media/image19.jpeg"/><Relationship Id="rId12" Type="http://schemas.microsoft.com/office/2007/relationships/diagramDrawing" Target="../diagrams/drawing20.xml"/><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jpeg"/><Relationship Id="rId11" Type="http://schemas.openxmlformats.org/officeDocument/2006/relationships/diagramColors" Target="../diagrams/colors20.xml"/><Relationship Id="rId5" Type="http://schemas.openxmlformats.org/officeDocument/2006/relationships/image" Target="../media/image17.jpeg"/><Relationship Id="rId10" Type="http://schemas.openxmlformats.org/officeDocument/2006/relationships/diagramQuickStyle" Target="../diagrams/quickStyle20.xml"/><Relationship Id="rId4" Type="http://schemas.openxmlformats.org/officeDocument/2006/relationships/image" Target="../media/image16.jpeg"/><Relationship Id="rId9" Type="http://schemas.openxmlformats.org/officeDocument/2006/relationships/diagramLayout" Target="../diagrams/layout20.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image" Target="../media/image21.jpeg"/><Relationship Id="rId7" Type="http://schemas.openxmlformats.org/officeDocument/2006/relationships/diagramData" Target="../diagrams/data21.xml"/><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jpeg"/><Relationship Id="rId11" Type="http://schemas.microsoft.com/office/2007/relationships/diagramDrawing" Target="../diagrams/drawing21.xml"/><Relationship Id="rId5" Type="http://schemas.openxmlformats.org/officeDocument/2006/relationships/image" Target="../media/image23.png"/><Relationship Id="rId10" Type="http://schemas.openxmlformats.org/officeDocument/2006/relationships/diagramColors" Target="../diagrams/colors21.xml"/><Relationship Id="rId4" Type="http://schemas.openxmlformats.org/officeDocument/2006/relationships/image" Target="../media/image22.jpeg"/><Relationship Id="rId9" Type="http://schemas.openxmlformats.org/officeDocument/2006/relationships/diagramQuickStyle" Target="../diagrams/quickStyle2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25.xml"/><Relationship Id="rId3" Type="http://schemas.openxmlformats.org/officeDocument/2006/relationships/diagramLayout" Target="../diagrams/layout24.xml"/><Relationship Id="rId7" Type="http://schemas.openxmlformats.org/officeDocument/2006/relationships/diagramData" Target="../diagrams/data25.xml"/><Relationship Id="rId2" Type="http://schemas.openxmlformats.org/officeDocument/2006/relationships/diagramData" Target="../diagrams/data24.xml"/><Relationship Id="rId1" Type="http://schemas.openxmlformats.org/officeDocument/2006/relationships/slideLayout" Target="../slideLayouts/slideLayout7.xml"/><Relationship Id="rId6" Type="http://schemas.microsoft.com/office/2007/relationships/diagramDrawing" Target="../diagrams/drawing24.xml"/><Relationship Id="rId11" Type="http://schemas.microsoft.com/office/2007/relationships/diagramDrawing" Target="../diagrams/drawing25.xml"/><Relationship Id="rId5" Type="http://schemas.openxmlformats.org/officeDocument/2006/relationships/diagramColors" Target="../diagrams/colors24.xml"/><Relationship Id="rId10" Type="http://schemas.openxmlformats.org/officeDocument/2006/relationships/diagramColors" Target="../diagrams/colors25.xml"/><Relationship Id="rId4" Type="http://schemas.openxmlformats.org/officeDocument/2006/relationships/diagramQuickStyle" Target="../diagrams/quickStyle24.xml"/><Relationship Id="rId9" Type="http://schemas.openxmlformats.org/officeDocument/2006/relationships/diagramQuickStyle" Target="../diagrams/quickStyle25.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jpeg"/><Relationship Id="rId7" Type="http://schemas.openxmlformats.org/officeDocument/2006/relationships/diagramColors" Target="../diagrams/colors1.xml"/><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27.xml"/><Relationship Id="rId3" Type="http://schemas.openxmlformats.org/officeDocument/2006/relationships/diagramLayout" Target="../diagrams/layout26.xml"/><Relationship Id="rId7" Type="http://schemas.openxmlformats.org/officeDocument/2006/relationships/diagramData" Target="../diagrams/data27.xml"/><Relationship Id="rId2" Type="http://schemas.openxmlformats.org/officeDocument/2006/relationships/diagramData" Target="../diagrams/data26.xml"/><Relationship Id="rId1" Type="http://schemas.openxmlformats.org/officeDocument/2006/relationships/slideLayout" Target="../slideLayouts/slideLayout7.xml"/><Relationship Id="rId6" Type="http://schemas.microsoft.com/office/2007/relationships/diagramDrawing" Target="../diagrams/drawing26.xml"/><Relationship Id="rId11" Type="http://schemas.microsoft.com/office/2007/relationships/diagramDrawing" Target="../diagrams/drawing27.xml"/><Relationship Id="rId5" Type="http://schemas.openxmlformats.org/officeDocument/2006/relationships/diagramColors" Target="../diagrams/colors26.xml"/><Relationship Id="rId10" Type="http://schemas.openxmlformats.org/officeDocument/2006/relationships/diagramColors" Target="../diagrams/colors27.xml"/><Relationship Id="rId4" Type="http://schemas.openxmlformats.org/officeDocument/2006/relationships/diagramQuickStyle" Target="../diagrams/quickStyle26.xml"/><Relationship Id="rId9" Type="http://schemas.openxmlformats.org/officeDocument/2006/relationships/diagramQuickStyle" Target="../diagrams/quickStyle27.xml"/></Relationships>
</file>

<file path=ppt/slides/_rels/slide21.xml.rels><?xml version="1.0" encoding="UTF-8" standalone="yes"?>
<Relationships xmlns="http://schemas.openxmlformats.org/package/2006/relationships"><Relationship Id="rId8" Type="http://schemas.microsoft.com/office/2007/relationships/diagramDrawing" Target="../diagrams/drawing28.xml"/><Relationship Id="rId3" Type="http://schemas.openxmlformats.org/officeDocument/2006/relationships/image" Target="../media/image26.jpeg"/><Relationship Id="rId7" Type="http://schemas.openxmlformats.org/officeDocument/2006/relationships/diagramColors" Target="../diagrams/colors28.xml"/><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diagramQuickStyle" Target="../diagrams/quickStyle28.xml"/><Relationship Id="rId5" Type="http://schemas.openxmlformats.org/officeDocument/2006/relationships/diagramLayout" Target="../diagrams/layout28.xml"/><Relationship Id="rId4" Type="http://schemas.openxmlformats.org/officeDocument/2006/relationships/diagramData" Target="../diagrams/data28.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23.xml.rels><?xml version="1.0" encoding="UTF-8" standalone="yes"?>
<Relationships xmlns="http://schemas.openxmlformats.org/package/2006/relationships"><Relationship Id="rId13" Type="http://schemas.openxmlformats.org/officeDocument/2006/relationships/diagramLayout" Target="../diagrams/layout32.xml"/><Relationship Id="rId18" Type="http://schemas.openxmlformats.org/officeDocument/2006/relationships/diagramLayout" Target="../diagrams/layout33.xml"/><Relationship Id="rId26" Type="http://schemas.microsoft.com/office/2007/relationships/diagramDrawing" Target="../diagrams/drawing34.xml"/><Relationship Id="rId39" Type="http://schemas.openxmlformats.org/officeDocument/2006/relationships/diagramQuickStyle" Target="../diagrams/quickStyle37.xml"/><Relationship Id="rId21" Type="http://schemas.microsoft.com/office/2007/relationships/diagramDrawing" Target="../diagrams/drawing33.xml"/><Relationship Id="rId34" Type="http://schemas.openxmlformats.org/officeDocument/2006/relationships/diagramQuickStyle" Target="../diagrams/quickStyle36.xml"/><Relationship Id="rId42" Type="http://schemas.openxmlformats.org/officeDocument/2006/relationships/diagramData" Target="../diagrams/data38.xml"/><Relationship Id="rId47" Type="http://schemas.openxmlformats.org/officeDocument/2006/relationships/diagramData" Target="../diagrams/data39.xml"/><Relationship Id="rId50" Type="http://schemas.openxmlformats.org/officeDocument/2006/relationships/diagramColors" Target="../diagrams/colors39.xml"/><Relationship Id="rId7" Type="http://schemas.openxmlformats.org/officeDocument/2006/relationships/diagramData" Target="../diagrams/data31.xml"/><Relationship Id="rId2" Type="http://schemas.openxmlformats.org/officeDocument/2006/relationships/diagramData" Target="../diagrams/data30.xml"/><Relationship Id="rId16" Type="http://schemas.microsoft.com/office/2007/relationships/diagramDrawing" Target="../diagrams/drawing32.xml"/><Relationship Id="rId29" Type="http://schemas.openxmlformats.org/officeDocument/2006/relationships/diagramQuickStyle" Target="../diagrams/quickStyle35.xml"/><Relationship Id="rId11" Type="http://schemas.microsoft.com/office/2007/relationships/diagramDrawing" Target="../diagrams/drawing31.xml"/><Relationship Id="rId24" Type="http://schemas.openxmlformats.org/officeDocument/2006/relationships/diagramQuickStyle" Target="../diagrams/quickStyle34.xml"/><Relationship Id="rId32" Type="http://schemas.openxmlformats.org/officeDocument/2006/relationships/diagramData" Target="../diagrams/data36.xml"/><Relationship Id="rId37" Type="http://schemas.openxmlformats.org/officeDocument/2006/relationships/diagramData" Target="../diagrams/data37.xml"/><Relationship Id="rId40" Type="http://schemas.openxmlformats.org/officeDocument/2006/relationships/diagramColors" Target="../diagrams/colors37.xml"/><Relationship Id="rId45" Type="http://schemas.openxmlformats.org/officeDocument/2006/relationships/diagramColors" Target="../diagrams/colors38.xml"/><Relationship Id="rId5" Type="http://schemas.openxmlformats.org/officeDocument/2006/relationships/diagramColors" Target="../diagrams/colors30.xml"/><Relationship Id="rId15" Type="http://schemas.openxmlformats.org/officeDocument/2006/relationships/diagramColors" Target="../diagrams/colors32.xml"/><Relationship Id="rId23" Type="http://schemas.openxmlformats.org/officeDocument/2006/relationships/diagramLayout" Target="../diagrams/layout34.xml"/><Relationship Id="rId28" Type="http://schemas.openxmlformats.org/officeDocument/2006/relationships/diagramLayout" Target="../diagrams/layout35.xml"/><Relationship Id="rId36" Type="http://schemas.microsoft.com/office/2007/relationships/diagramDrawing" Target="../diagrams/drawing36.xml"/><Relationship Id="rId49" Type="http://schemas.openxmlformats.org/officeDocument/2006/relationships/diagramQuickStyle" Target="../diagrams/quickStyle39.xml"/><Relationship Id="rId10" Type="http://schemas.openxmlformats.org/officeDocument/2006/relationships/diagramColors" Target="../diagrams/colors31.xml"/><Relationship Id="rId19" Type="http://schemas.openxmlformats.org/officeDocument/2006/relationships/diagramQuickStyle" Target="../diagrams/quickStyle33.xml"/><Relationship Id="rId31" Type="http://schemas.microsoft.com/office/2007/relationships/diagramDrawing" Target="../diagrams/drawing35.xml"/><Relationship Id="rId44" Type="http://schemas.openxmlformats.org/officeDocument/2006/relationships/diagramQuickStyle" Target="../diagrams/quickStyle38.xml"/><Relationship Id="rId4" Type="http://schemas.openxmlformats.org/officeDocument/2006/relationships/diagramQuickStyle" Target="../diagrams/quickStyle30.xml"/><Relationship Id="rId9" Type="http://schemas.openxmlformats.org/officeDocument/2006/relationships/diagramQuickStyle" Target="../diagrams/quickStyle31.xml"/><Relationship Id="rId14" Type="http://schemas.openxmlformats.org/officeDocument/2006/relationships/diagramQuickStyle" Target="../diagrams/quickStyle32.xml"/><Relationship Id="rId22" Type="http://schemas.openxmlformats.org/officeDocument/2006/relationships/diagramData" Target="../diagrams/data34.xml"/><Relationship Id="rId27" Type="http://schemas.openxmlformats.org/officeDocument/2006/relationships/diagramData" Target="../diagrams/data35.xml"/><Relationship Id="rId30" Type="http://schemas.openxmlformats.org/officeDocument/2006/relationships/diagramColors" Target="../diagrams/colors35.xml"/><Relationship Id="rId35" Type="http://schemas.openxmlformats.org/officeDocument/2006/relationships/diagramColors" Target="../diagrams/colors36.xml"/><Relationship Id="rId43" Type="http://schemas.openxmlformats.org/officeDocument/2006/relationships/diagramLayout" Target="../diagrams/layout38.xml"/><Relationship Id="rId48" Type="http://schemas.openxmlformats.org/officeDocument/2006/relationships/diagramLayout" Target="../diagrams/layout39.xml"/><Relationship Id="rId8" Type="http://schemas.openxmlformats.org/officeDocument/2006/relationships/diagramLayout" Target="../diagrams/layout31.xml"/><Relationship Id="rId51" Type="http://schemas.microsoft.com/office/2007/relationships/diagramDrawing" Target="../diagrams/drawing39.xml"/><Relationship Id="rId3" Type="http://schemas.openxmlformats.org/officeDocument/2006/relationships/diagramLayout" Target="../diagrams/layout30.xml"/><Relationship Id="rId12" Type="http://schemas.openxmlformats.org/officeDocument/2006/relationships/diagramData" Target="../diagrams/data32.xml"/><Relationship Id="rId17" Type="http://schemas.openxmlformats.org/officeDocument/2006/relationships/diagramData" Target="../diagrams/data33.xml"/><Relationship Id="rId25" Type="http://schemas.openxmlformats.org/officeDocument/2006/relationships/diagramColors" Target="../diagrams/colors34.xml"/><Relationship Id="rId33" Type="http://schemas.openxmlformats.org/officeDocument/2006/relationships/diagramLayout" Target="../diagrams/layout36.xml"/><Relationship Id="rId38" Type="http://schemas.openxmlformats.org/officeDocument/2006/relationships/diagramLayout" Target="../diagrams/layout37.xml"/><Relationship Id="rId46" Type="http://schemas.microsoft.com/office/2007/relationships/diagramDrawing" Target="../diagrams/drawing38.xml"/><Relationship Id="rId20" Type="http://schemas.openxmlformats.org/officeDocument/2006/relationships/diagramColors" Target="../diagrams/colors33.xml"/><Relationship Id="rId41" Type="http://schemas.microsoft.com/office/2007/relationships/diagramDrawing" Target="../diagrams/drawing37.xml"/><Relationship Id="rId1" Type="http://schemas.openxmlformats.org/officeDocument/2006/relationships/slideLayout" Target="../slideLayouts/slideLayout7.xml"/><Relationship Id="rId6" Type="http://schemas.microsoft.com/office/2007/relationships/diagramDrawing" Target="../diagrams/drawing30.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7.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7.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26.xml.rels><?xml version="1.0" encoding="UTF-8" standalone="yes"?>
<Relationships xmlns="http://schemas.openxmlformats.org/package/2006/relationships"><Relationship Id="rId8" Type="http://schemas.openxmlformats.org/officeDocument/2006/relationships/diagramData" Target="../diagrams/data43.xml"/><Relationship Id="rId13" Type="http://schemas.openxmlformats.org/officeDocument/2006/relationships/diagramData" Target="../diagrams/data44.xml"/><Relationship Id="rId3" Type="http://schemas.openxmlformats.org/officeDocument/2006/relationships/diagramData" Target="../diagrams/data42.xml"/><Relationship Id="rId7" Type="http://schemas.microsoft.com/office/2007/relationships/diagramDrawing" Target="../diagrams/drawing42.xml"/><Relationship Id="rId12" Type="http://schemas.microsoft.com/office/2007/relationships/diagramDrawing" Target="../diagrams/drawing43.xml"/><Relationship Id="rId17" Type="http://schemas.microsoft.com/office/2007/relationships/diagramDrawing" Target="../diagrams/drawing44.xml"/><Relationship Id="rId2" Type="http://schemas.openxmlformats.org/officeDocument/2006/relationships/notesSlide" Target="../notesSlides/notesSlide2.xml"/><Relationship Id="rId16" Type="http://schemas.openxmlformats.org/officeDocument/2006/relationships/diagramColors" Target="../diagrams/colors44.xml"/><Relationship Id="rId1" Type="http://schemas.openxmlformats.org/officeDocument/2006/relationships/slideLayout" Target="../slideLayouts/slideLayout7.xml"/><Relationship Id="rId6" Type="http://schemas.openxmlformats.org/officeDocument/2006/relationships/diagramColors" Target="../diagrams/colors42.xml"/><Relationship Id="rId11" Type="http://schemas.openxmlformats.org/officeDocument/2006/relationships/diagramColors" Target="../diagrams/colors43.xml"/><Relationship Id="rId5" Type="http://schemas.openxmlformats.org/officeDocument/2006/relationships/diagramQuickStyle" Target="../diagrams/quickStyle42.xml"/><Relationship Id="rId15" Type="http://schemas.openxmlformats.org/officeDocument/2006/relationships/diagramQuickStyle" Target="../diagrams/quickStyle44.xml"/><Relationship Id="rId10" Type="http://schemas.openxmlformats.org/officeDocument/2006/relationships/diagramQuickStyle" Target="../diagrams/quickStyle43.xml"/><Relationship Id="rId4" Type="http://schemas.openxmlformats.org/officeDocument/2006/relationships/diagramLayout" Target="../diagrams/layout42.xml"/><Relationship Id="rId9" Type="http://schemas.openxmlformats.org/officeDocument/2006/relationships/diagramLayout" Target="../diagrams/layout43.xml"/><Relationship Id="rId14" Type="http://schemas.openxmlformats.org/officeDocument/2006/relationships/diagramLayout" Target="../diagrams/layout4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7.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6.xml"/><Relationship Id="rId7" Type="http://schemas.microsoft.com/office/2007/relationships/diagramDrawing" Target="../diagrams/drawing46.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46.xml"/><Relationship Id="rId5" Type="http://schemas.openxmlformats.org/officeDocument/2006/relationships/diagramQuickStyle" Target="../diagrams/quickStyle46.xml"/><Relationship Id="rId4" Type="http://schemas.openxmlformats.org/officeDocument/2006/relationships/diagramLayout" Target="../diagrams/layout4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7.xml"/><Relationship Id="rId1" Type="http://schemas.openxmlformats.org/officeDocument/2006/relationships/slideLayout" Target="../slideLayouts/slideLayout7.xml"/><Relationship Id="rId6" Type="http://schemas.microsoft.com/office/2007/relationships/diagramDrawing" Target="../diagrams/drawing47.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diagramQuickStyle" Target="../diagrams/quickStyle3.xml"/><Relationship Id="rId3" Type="http://schemas.openxmlformats.org/officeDocument/2006/relationships/image" Target="../media/image9.jpeg"/><Relationship Id="rId7" Type="http://schemas.openxmlformats.org/officeDocument/2006/relationships/diagramLayout" Target="../diagrams/layout2.xml"/><Relationship Id="rId12" Type="http://schemas.openxmlformats.org/officeDocument/2006/relationships/diagramLayout" Target="../diagrams/layout3.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diagramData" Target="../diagrams/data2.xml"/><Relationship Id="rId11" Type="http://schemas.openxmlformats.org/officeDocument/2006/relationships/diagramData" Target="../diagrams/data3.xml"/><Relationship Id="rId5" Type="http://schemas.openxmlformats.org/officeDocument/2006/relationships/image" Target="../media/image11.jpeg"/><Relationship Id="rId15" Type="http://schemas.microsoft.com/office/2007/relationships/diagramDrawing" Target="../diagrams/drawing3.xml"/><Relationship Id="rId10" Type="http://schemas.microsoft.com/office/2007/relationships/diagramDrawing" Target="../diagrams/drawing2.xml"/><Relationship Id="rId4" Type="http://schemas.openxmlformats.org/officeDocument/2006/relationships/image" Target="../media/image10.jpeg"/><Relationship Id="rId9" Type="http://schemas.openxmlformats.org/officeDocument/2006/relationships/diagramColors" Target="../diagrams/colors2.xml"/><Relationship Id="rId14" Type="http://schemas.openxmlformats.org/officeDocument/2006/relationships/diagramColors" Target="../diagrams/colors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7.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50.xml"/><Relationship Id="rId13" Type="http://schemas.openxmlformats.org/officeDocument/2006/relationships/diagramLayout" Target="../diagrams/layout51.xml"/><Relationship Id="rId3" Type="http://schemas.openxmlformats.org/officeDocument/2006/relationships/diagramLayout" Target="../diagrams/layout49.xml"/><Relationship Id="rId7" Type="http://schemas.openxmlformats.org/officeDocument/2006/relationships/diagramData" Target="../diagrams/data50.xml"/><Relationship Id="rId12" Type="http://schemas.openxmlformats.org/officeDocument/2006/relationships/diagramData" Target="../diagrams/data51.xml"/><Relationship Id="rId2" Type="http://schemas.openxmlformats.org/officeDocument/2006/relationships/diagramData" Target="../diagrams/data49.xml"/><Relationship Id="rId16" Type="http://schemas.microsoft.com/office/2007/relationships/diagramDrawing" Target="../diagrams/drawing51.xml"/><Relationship Id="rId1" Type="http://schemas.openxmlformats.org/officeDocument/2006/relationships/slideLayout" Target="../slideLayouts/slideLayout7.xml"/><Relationship Id="rId6" Type="http://schemas.microsoft.com/office/2007/relationships/diagramDrawing" Target="../diagrams/drawing49.xml"/><Relationship Id="rId11" Type="http://schemas.microsoft.com/office/2007/relationships/diagramDrawing" Target="../diagrams/drawing50.xml"/><Relationship Id="rId5" Type="http://schemas.openxmlformats.org/officeDocument/2006/relationships/diagramColors" Target="../diagrams/colors49.xml"/><Relationship Id="rId15" Type="http://schemas.openxmlformats.org/officeDocument/2006/relationships/diagramColors" Target="../diagrams/colors51.xml"/><Relationship Id="rId10" Type="http://schemas.openxmlformats.org/officeDocument/2006/relationships/diagramColors" Target="../diagrams/colors50.xml"/><Relationship Id="rId4" Type="http://schemas.openxmlformats.org/officeDocument/2006/relationships/diagramQuickStyle" Target="../diagrams/quickStyle49.xml"/><Relationship Id="rId9" Type="http://schemas.openxmlformats.org/officeDocument/2006/relationships/diagramQuickStyle" Target="../diagrams/quickStyle50.xml"/><Relationship Id="rId14" Type="http://schemas.openxmlformats.org/officeDocument/2006/relationships/diagramQuickStyle" Target="../diagrams/quickStyle51.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53.xml"/><Relationship Id="rId3" Type="http://schemas.openxmlformats.org/officeDocument/2006/relationships/diagramData" Target="../diagrams/data52.xml"/><Relationship Id="rId7" Type="http://schemas.microsoft.com/office/2007/relationships/diagramDrawing" Target="../diagrams/drawing52.xml"/><Relationship Id="rId12" Type="http://schemas.microsoft.com/office/2007/relationships/diagramDrawing" Target="../diagrams/drawing53.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52.xml"/><Relationship Id="rId11" Type="http://schemas.openxmlformats.org/officeDocument/2006/relationships/diagramColors" Target="../diagrams/colors53.xml"/><Relationship Id="rId5" Type="http://schemas.openxmlformats.org/officeDocument/2006/relationships/diagramQuickStyle" Target="../diagrams/quickStyle52.xml"/><Relationship Id="rId10" Type="http://schemas.openxmlformats.org/officeDocument/2006/relationships/diagramQuickStyle" Target="../diagrams/quickStyle53.xml"/><Relationship Id="rId4" Type="http://schemas.openxmlformats.org/officeDocument/2006/relationships/diagramLayout" Target="../diagrams/layout52.xml"/><Relationship Id="rId9" Type="http://schemas.openxmlformats.org/officeDocument/2006/relationships/diagramLayout" Target="../diagrams/layout5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diagramLayout" Target="../diagrams/layout8.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diagramData" Target="../diagrams/data8.xml"/><Relationship Id="rId2" Type="http://schemas.openxmlformats.org/officeDocument/2006/relationships/diagramData" Target="../diagrams/data6.xml"/><Relationship Id="rId16" Type="http://schemas.microsoft.com/office/2007/relationships/diagramDrawing" Target="../diagrams/drawing8.xml"/><Relationship Id="rId1" Type="http://schemas.openxmlformats.org/officeDocument/2006/relationships/slideLayout" Target="../slideLayouts/slideLayout7.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5" Type="http://schemas.openxmlformats.org/officeDocument/2006/relationships/diagramColors" Target="../diagrams/colors8.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diagramQuickStyle" Target="../diagrams/quickStyle8.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10.xml"/><Relationship Id="rId13" Type="http://schemas.openxmlformats.org/officeDocument/2006/relationships/diagramLayout" Target="../diagrams/layout11.xml"/><Relationship Id="rId3" Type="http://schemas.openxmlformats.org/officeDocument/2006/relationships/diagramLayout" Target="../diagrams/layout9.xml"/><Relationship Id="rId7" Type="http://schemas.openxmlformats.org/officeDocument/2006/relationships/diagramData" Target="../diagrams/data10.xml"/><Relationship Id="rId12" Type="http://schemas.openxmlformats.org/officeDocument/2006/relationships/diagramData" Target="../diagrams/data11.xml"/><Relationship Id="rId2" Type="http://schemas.openxmlformats.org/officeDocument/2006/relationships/diagramData" Target="../diagrams/data9.xml"/><Relationship Id="rId16" Type="http://schemas.microsoft.com/office/2007/relationships/diagramDrawing" Target="../diagrams/drawing11.xml"/><Relationship Id="rId1" Type="http://schemas.openxmlformats.org/officeDocument/2006/relationships/slideLayout" Target="../slideLayouts/slideLayout7.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5" Type="http://schemas.openxmlformats.org/officeDocument/2006/relationships/diagramColors" Target="../diagrams/colors11.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 Id="rId14" Type="http://schemas.openxmlformats.org/officeDocument/2006/relationships/diagramQuickStyle" Target="../diagrams/quickStyle1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85473" y="2573196"/>
            <a:ext cx="8021053" cy="1323439"/>
          </a:xfrm>
          <a:prstGeom prst="rect">
            <a:avLst/>
          </a:prstGeom>
        </p:spPr>
        <p:txBody>
          <a:bodyPr wrap="square">
            <a:spAutoFit/>
          </a:bodyPr>
          <a:lstStyle/>
          <a:p>
            <a:pPr lvl="0" algn="ctr"/>
            <a:r>
              <a:rPr lang="fa-IR" sz="4000" dirty="0" smtClean="0">
                <a:cs typeface="B Homa" panose="00000400000000000000" pitchFamily="2" charset="-78"/>
              </a:rPr>
              <a:t>مقایسه کامل نظام مدیریتی </a:t>
            </a:r>
          </a:p>
          <a:p>
            <a:pPr lvl="0" algn="ctr"/>
            <a:r>
              <a:rPr lang="fa-IR" sz="4000" dirty="0" smtClean="0">
                <a:cs typeface="B Homa" panose="00000400000000000000" pitchFamily="2" charset="-78"/>
              </a:rPr>
              <a:t>کلان </a:t>
            </a:r>
            <a:r>
              <a:rPr lang="fa-IR" sz="4000" dirty="0">
                <a:cs typeface="B Homa" panose="00000400000000000000" pitchFamily="2" charset="-78"/>
              </a:rPr>
              <a:t>شهر های تهران </a:t>
            </a:r>
            <a:r>
              <a:rPr lang="fa-IR" sz="4000" dirty="0" smtClean="0">
                <a:cs typeface="B Homa" panose="00000400000000000000" pitchFamily="2" charset="-78"/>
              </a:rPr>
              <a:t>و استانبول</a:t>
            </a:r>
            <a:endParaRPr lang="fa-IR" sz="4000" dirty="0">
              <a:cs typeface="B Homa" panose="00000400000000000000" pitchFamily="2" charset="-78"/>
            </a:endParaRPr>
          </a:p>
        </p:txBody>
      </p:sp>
    </p:spTree>
    <p:extLst>
      <p:ext uri="{BB962C8B-B14F-4D97-AF65-F5344CB8AC3E}">
        <p14:creationId xmlns:p14="http://schemas.microsoft.com/office/powerpoint/2010/main" val="18586936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Diagram 19"/>
          <p:cNvGraphicFramePr/>
          <p:nvPr>
            <p:extLst/>
          </p:nvPr>
        </p:nvGraphicFramePr>
        <p:xfrm>
          <a:off x="1965669" y="1270839"/>
          <a:ext cx="8445627" cy="39413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6" name="Diagram 15"/>
          <p:cNvGraphicFramePr/>
          <p:nvPr>
            <p:extLst>
              <p:ext uri="{D42A27DB-BD31-4B8C-83A1-F6EECF244321}">
                <p14:modId xmlns:p14="http://schemas.microsoft.com/office/powerpoint/2010/main" val="3632545318"/>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TextBox 4"/>
          <p:cNvSpPr txBox="1"/>
          <p:nvPr/>
        </p:nvSpPr>
        <p:spPr>
          <a:xfrm>
            <a:off x="10168446" y="814200"/>
            <a:ext cx="1431181"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cs typeface="B Titr" panose="00000700000000000000" pitchFamily="2" charset="-78"/>
              </a:rPr>
              <a:t>نرخ سواد</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232589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1112648067"/>
              </p:ext>
            </p:extLst>
          </p:nvPr>
        </p:nvGraphicFramePr>
        <p:xfrm>
          <a:off x="2591556" y="2316116"/>
          <a:ext cx="7003518" cy="3293812"/>
        </p:xfrm>
        <a:graphic>
          <a:graphicData uri="http://schemas.openxmlformats.org/drawingml/2006/table">
            <a:tbl>
              <a:tblPr rtl="1" firstRow="1" bandRow="1">
                <a:tableStyleId>{7DF18680-E054-41AD-8BC1-D1AEF772440D}</a:tableStyleId>
              </a:tblPr>
              <a:tblGrid>
                <a:gridCol w="1167253"/>
                <a:gridCol w="1167253"/>
                <a:gridCol w="2334506"/>
                <a:gridCol w="2334506"/>
              </a:tblGrid>
              <a:tr h="351506">
                <a:tc gridSpan="2">
                  <a:txBody>
                    <a:bodyPr/>
                    <a:lstStyle/>
                    <a:p>
                      <a:pPr algn="ctr" rtl="1"/>
                      <a:endParaRPr lang="fa-IR" sz="1400" b="0" dirty="0">
                        <a:cs typeface="B Yekan" panose="00000400000000000000" pitchFamily="2" charset="-78"/>
                      </a:endParaRPr>
                    </a:p>
                  </a:txBody>
                  <a:tcPr/>
                </a:tc>
                <a:tc hMerge="1">
                  <a:txBody>
                    <a:bodyPr/>
                    <a:lstStyle/>
                    <a:p>
                      <a:pPr rtl="1"/>
                      <a:endParaRPr lang="fa-IR"/>
                    </a:p>
                  </a:txBody>
                  <a:tcPr/>
                </a:tc>
                <a:tc>
                  <a:txBody>
                    <a:bodyPr/>
                    <a:lstStyle/>
                    <a:p>
                      <a:pPr algn="ctr" rtl="1"/>
                      <a:r>
                        <a:rPr lang="fa-IR" sz="1400" b="0" dirty="0" smtClean="0">
                          <a:cs typeface="B Yekan" panose="00000400000000000000" pitchFamily="2" charset="-78"/>
                        </a:rPr>
                        <a:t>تهران</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استانبول</a:t>
                      </a:r>
                      <a:endParaRPr lang="fa-IR" sz="1400" b="0" dirty="0">
                        <a:cs typeface="B Yekan" panose="00000400000000000000" pitchFamily="2" charset="-78"/>
                      </a:endParaRPr>
                    </a:p>
                  </a:txBody>
                  <a:tcPr/>
                </a:tc>
              </a:tr>
              <a:tr h="518160">
                <a:tc>
                  <a:txBody>
                    <a:bodyPr/>
                    <a:lstStyle/>
                    <a:p>
                      <a:pPr algn="ctr" rtl="1"/>
                      <a:r>
                        <a:rPr lang="fa-IR" sz="1400" b="0" dirty="0" smtClean="0">
                          <a:cs typeface="B Yekan" panose="00000400000000000000" pitchFamily="2" charset="-78"/>
                        </a:rPr>
                        <a:t>فرودگاه</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تعداد</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فرودگاه بین‌المللی امام خمینی </a:t>
                      </a:r>
                    </a:p>
                    <a:p>
                      <a:pPr algn="ctr" rtl="1"/>
                      <a:r>
                        <a:rPr lang="fa-IR" sz="1400" b="0" dirty="0" smtClean="0">
                          <a:cs typeface="B Yekan" panose="00000400000000000000" pitchFamily="2" charset="-78"/>
                        </a:rPr>
                        <a:t>فرودگاه بین‌المللی مهرآباد </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فرودگاه بین‌المللی آتاترک</a:t>
                      </a:r>
                    </a:p>
                    <a:p>
                      <a:pPr algn="ctr" rtl="1"/>
                      <a:r>
                        <a:rPr lang="fa-IR" sz="1400" b="0" dirty="0" smtClean="0">
                          <a:cs typeface="B Yekan" panose="00000400000000000000" pitchFamily="2" charset="-78"/>
                        </a:rPr>
                        <a:t>فرودگاه بین‌المللی صبیحه گوکچن</a:t>
                      </a:r>
                      <a:endParaRPr lang="fa-IR" sz="1400" b="0" dirty="0">
                        <a:cs typeface="B Yekan" panose="00000400000000000000" pitchFamily="2" charset="-78"/>
                      </a:endParaRPr>
                    </a:p>
                  </a:txBody>
                  <a:tcPr/>
                </a:tc>
              </a:tr>
              <a:tr h="175753">
                <a:tc rowSpan="2">
                  <a:txBody>
                    <a:bodyPr/>
                    <a:lstStyle/>
                    <a:p>
                      <a:pPr algn="ctr" rtl="1"/>
                      <a:endParaRPr lang="fa-IR" sz="1400" b="0" dirty="0" smtClean="0">
                        <a:cs typeface="B Yekan" panose="00000400000000000000" pitchFamily="2" charset="-78"/>
                      </a:endParaRPr>
                    </a:p>
                    <a:p>
                      <a:pPr algn="ctr" rtl="1"/>
                      <a:r>
                        <a:rPr lang="fa-IR" sz="1400" b="0" dirty="0" smtClean="0">
                          <a:cs typeface="B Yekan" panose="00000400000000000000" pitchFamily="2" charset="-78"/>
                        </a:rPr>
                        <a:t>مترو</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تعداد خط</a:t>
                      </a:r>
                      <a:r>
                        <a:rPr lang="fa-IR" sz="1400" b="0" baseline="0" dirty="0" smtClean="0">
                          <a:cs typeface="B Yekan" panose="00000400000000000000" pitchFamily="2" charset="-78"/>
                        </a:rPr>
                        <a:t> و ایستگاه</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7خط</a:t>
                      </a:r>
                      <a:r>
                        <a:rPr lang="fa-IR" sz="1400" b="0" baseline="0" dirty="0" smtClean="0">
                          <a:cs typeface="B Yekan" panose="00000400000000000000" pitchFamily="2" charset="-78"/>
                        </a:rPr>
                        <a:t> با118ایستگاه</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9خط با 73 ایستگاه</a:t>
                      </a:r>
                      <a:endParaRPr lang="fa-IR" sz="1400" b="0" dirty="0">
                        <a:cs typeface="B Yekan" panose="00000400000000000000" pitchFamily="2" charset="-78"/>
                      </a:endParaRPr>
                    </a:p>
                  </a:txBody>
                  <a:tcPr/>
                </a:tc>
              </a:tr>
              <a:tr h="175753">
                <a:tc vMerge="1">
                  <a:txBody>
                    <a:bodyPr/>
                    <a:lstStyle/>
                    <a:p>
                      <a:pPr algn="ctr" rtl="1"/>
                      <a:endParaRPr lang="fa-IR" sz="1400" b="1" dirty="0">
                        <a:cs typeface="B Nazanin" panose="00000400000000000000" pitchFamily="2" charset="-78"/>
                      </a:endParaRPr>
                    </a:p>
                  </a:txBody>
                  <a:tcPr/>
                </a:tc>
                <a:tc>
                  <a:txBody>
                    <a:bodyPr/>
                    <a:lstStyle/>
                    <a:p>
                      <a:pPr algn="ctr" rtl="1"/>
                      <a:r>
                        <a:rPr lang="fa-IR" sz="1400" b="0" dirty="0" smtClean="0">
                          <a:cs typeface="B Yekan" panose="00000400000000000000" pitchFamily="2" charset="-78"/>
                        </a:rPr>
                        <a:t>زمان بهره</a:t>
                      </a:r>
                      <a:r>
                        <a:rPr lang="fa-IR" sz="1400" b="0" baseline="0" dirty="0" smtClean="0">
                          <a:cs typeface="B Yekan" panose="00000400000000000000" pitchFamily="2" charset="-78"/>
                        </a:rPr>
                        <a:t> برداری</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1377</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1378</a:t>
                      </a:r>
                      <a:endParaRPr lang="fa-IR" sz="1400" b="0" dirty="0">
                        <a:cs typeface="B Yekan" panose="00000400000000000000" pitchFamily="2" charset="-78"/>
                      </a:endParaRPr>
                    </a:p>
                  </a:txBody>
                  <a:tcPr/>
                </a:tc>
              </a:tr>
              <a:tr h="351506">
                <a:tc gridSpan="2">
                  <a:txBody>
                    <a:bodyPr/>
                    <a:lstStyle/>
                    <a:p>
                      <a:pPr algn="ctr" rtl="1"/>
                      <a:r>
                        <a:rPr lang="fa-IR" sz="1400" b="0" dirty="0" smtClean="0">
                          <a:cs typeface="B Yekan" panose="00000400000000000000" pitchFamily="2" charset="-78"/>
                        </a:rPr>
                        <a:t>مترو زیردریای</a:t>
                      </a:r>
                      <a:endParaRPr lang="fa-IR" sz="1400" b="0" dirty="0">
                        <a:cs typeface="B Yekan" panose="00000400000000000000" pitchFamily="2" charset="-78"/>
                      </a:endParaRPr>
                    </a:p>
                  </a:txBody>
                  <a:tcPr/>
                </a:tc>
                <a:tc hMerge="1">
                  <a:txBody>
                    <a:bodyPr/>
                    <a:lstStyle/>
                    <a:p>
                      <a:pPr rtl="1"/>
                      <a:endParaRPr lang="fa-IR"/>
                    </a:p>
                  </a:txBody>
                  <a:tcPr/>
                </a:tc>
                <a:tc>
                  <a:txBody>
                    <a:bodyPr/>
                    <a:lstStyle/>
                    <a:p>
                      <a:pPr algn="ctr" rtl="1"/>
                      <a:r>
                        <a:rPr lang="fa-IR" sz="1400" b="0" dirty="0" smtClean="0">
                          <a:cs typeface="B Yekan" panose="00000400000000000000" pitchFamily="2" charset="-78"/>
                        </a:rPr>
                        <a:t>ندارد</a:t>
                      </a:r>
                      <a:endParaRPr lang="fa-IR" sz="1400" b="0" dirty="0">
                        <a:cs typeface="B Yekan" panose="00000400000000000000" pitchFamily="2" charset="-78"/>
                      </a:endParaRPr>
                    </a:p>
                  </a:txBody>
                  <a:tcPr/>
                </a:tc>
                <a:tc>
                  <a:txBody>
                    <a:bodyPr/>
                    <a:lstStyle/>
                    <a:p>
                      <a:pPr algn="ctr" rtl="1"/>
                      <a:r>
                        <a:rPr lang="fa-IR" sz="1400" b="0" dirty="0" smtClean="0">
                          <a:cs typeface="B Yekan" panose="00000400000000000000" pitchFamily="2" charset="-78"/>
                        </a:rPr>
                        <a:t>1خط به طول76.1کیلومتر</a:t>
                      </a:r>
                      <a:endParaRPr lang="fa-IR" sz="1400" b="0" dirty="0">
                        <a:cs typeface="B Yekan" panose="00000400000000000000" pitchFamily="2" charset="-78"/>
                      </a:endParaRPr>
                    </a:p>
                  </a:txBody>
                  <a:tcPr/>
                </a:tc>
              </a:tr>
              <a:tr h="491146">
                <a:tc gridSpan="2">
                  <a:txBody>
                    <a:bodyPr/>
                    <a:lstStyle/>
                    <a:p>
                      <a:pPr algn="ctr" rtl="1"/>
                      <a:r>
                        <a:rPr lang="fa-IR" sz="1400" b="0" dirty="0" smtClean="0">
                          <a:cs typeface="B Yekan" panose="00000400000000000000" pitchFamily="2" charset="-78"/>
                        </a:rPr>
                        <a:t>اتوبوسرانی</a:t>
                      </a:r>
                      <a:endParaRPr lang="fa-IR" sz="1400" b="0" dirty="0">
                        <a:cs typeface="B Yekan" panose="00000400000000000000" pitchFamily="2" charset="-78"/>
                      </a:endParaRPr>
                    </a:p>
                  </a:txBody>
                  <a:tcPr/>
                </a:tc>
                <a:tc hMerge="1">
                  <a:txBody>
                    <a:bodyPr/>
                    <a:lstStyle/>
                    <a:p>
                      <a:pPr rtl="1"/>
                      <a:endParaRPr lang="fa-I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400" b="0" kern="1200" dirty="0" smtClean="0">
                          <a:cs typeface="B Yekan" panose="00000400000000000000" pitchFamily="2" charset="-78"/>
                          <a:sym typeface="Wingdings" panose="05000000000000000000" pitchFamily="2" charset="2"/>
                        </a:rPr>
                        <a:t></a:t>
                      </a:r>
                      <a:endParaRPr lang="fa-IR" sz="1400" b="0" kern="1200" dirty="0" smtClean="0">
                        <a:cs typeface="B Yekan" panose="00000400000000000000" pitchFamily="2" charset="-78"/>
                      </a:endParaRPr>
                    </a:p>
                    <a:p>
                      <a:pPr marL="0" marR="0" indent="0" algn="ctr" defTabSz="914400" rtl="1" eaLnBrk="1" fontAlgn="auto" latinLnBrk="0" hangingPunct="1">
                        <a:lnSpc>
                          <a:spcPct val="100000"/>
                        </a:lnSpc>
                        <a:spcBef>
                          <a:spcPts val="0"/>
                        </a:spcBef>
                        <a:spcAft>
                          <a:spcPts val="0"/>
                        </a:spcAft>
                        <a:buClrTx/>
                        <a:buSzTx/>
                        <a:buFontTx/>
                        <a:buNone/>
                        <a:tabLst/>
                        <a:defRPr/>
                      </a:pPr>
                      <a:endParaRPr lang="fa-IR" sz="1400" b="0" dirty="0">
                        <a:cs typeface="B Yekan" panose="00000400000000000000" pitchFamily="2"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400" b="0" kern="1200" dirty="0" smtClean="0">
                          <a:cs typeface="B Yekan" panose="00000400000000000000" pitchFamily="2" charset="-78"/>
                          <a:sym typeface="Wingdings" panose="05000000000000000000" pitchFamily="2" charset="2"/>
                        </a:rPr>
                        <a:t></a:t>
                      </a:r>
                      <a:endParaRPr lang="fa-IR" sz="1400" b="0" kern="1200" dirty="0" smtClean="0">
                        <a:cs typeface="B Yekan" panose="00000400000000000000" pitchFamily="2" charset="-78"/>
                      </a:endParaRPr>
                    </a:p>
                    <a:p>
                      <a:pPr algn="ctr" rtl="1"/>
                      <a:endParaRPr lang="fa-IR" sz="1400" b="0" dirty="0">
                        <a:cs typeface="B Yekan" panose="00000400000000000000" pitchFamily="2" charset="-78"/>
                      </a:endParaRPr>
                    </a:p>
                  </a:txBody>
                  <a:tcPr/>
                </a:tc>
              </a:tr>
              <a:tr h="491146">
                <a:tc gridSpan="2">
                  <a:txBody>
                    <a:bodyPr/>
                    <a:lstStyle/>
                    <a:p>
                      <a:pPr marL="0" algn="ctr" defTabSz="457200" rtl="1" eaLnBrk="1" latinLnBrk="0" hangingPunct="1"/>
                      <a:r>
                        <a:rPr lang="fa-IR" sz="1400" b="0" kern="1200" dirty="0" smtClean="0">
                          <a:cs typeface="B Yekan" panose="00000400000000000000" pitchFamily="2" charset="-78"/>
                        </a:rPr>
                        <a:t>تراموا</a:t>
                      </a:r>
                      <a:endParaRPr lang="fa-IR" sz="1400" b="0" kern="1200" dirty="0">
                        <a:solidFill>
                          <a:schemeClr val="dk1"/>
                        </a:solidFill>
                        <a:latin typeface="+mn-lt"/>
                        <a:ea typeface="+mn-ea"/>
                        <a:cs typeface="B Yekan" panose="00000400000000000000" pitchFamily="2" charset="-78"/>
                      </a:endParaRPr>
                    </a:p>
                  </a:txBody>
                  <a:tcPr/>
                </a:tc>
                <a:tc hMerge="1">
                  <a:txBody>
                    <a:bodyPr/>
                    <a:lstStyle/>
                    <a:p>
                      <a:pPr rtl="1"/>
                      <a:endParaRPr lang="fa-IR"/>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fa-IR" sz="1400" b="0" kern="1200" dirty="0" smtClean="0">
                          <a:cs typeface="B Yekan" panose="00000400000000000000" pitchFamily="2" charset="-78"/>
                          <a:sym typeface="Wingdings" panose="05000000000000000000" pitchFamily="2" charset="2"/>
                        </a:rPr>
                        <a:t></a:t>
                      </a:r>
                      <a:endParaRPr lang="fa-IR" sz="1400" b="0" dirty="0" smtClean="0">
                        <a:cs typeface="B Yekan" panose="00000400000000000000" pitchFamily="2" charset="-78"/>
                      </a:endParaRPr>
                    </a:p>
                    <a:p>
                      <a:pPr marL="0" algn="ctr" defTabSz="457200" rtl="1" eaLnBrk="1" latinLnBrk="0" hangingPunct="1"/>
                      <a:endParaRPr lang="fa-IR" sz="1400" b="0" kern="1200" dirty="0">
                        <a:solidFill>
                          <a:schemeClr val="dk1"/>
                        </a:solidFill>
                        <a:latin typeface="+mn-lt"/>
                        <a:ea typeface="+mn-ea"/>
                        <a:cs typeface="B Yekan" panose="00000400000000000000" pitchFamily="2" charset="-78"/>
                      </a:endParaRPr>
                    </a:p>
                  </a:txBody>
                  <a:tcPr/>
                </a:tc>
                <a:tc>
                  <a:txBody>
                    <a:bodyPr/>
                    <a:lstStyle/>
                    <a:p>
                      <a:pPr marL="0" algn="ctr" defTabSz="457200" rtl="1" eaLnBrk="1" latinLnBrk="0" hangingPunct="1"/>
                      <a:r>
                        <a:rPr lang="fa-IR" sz="1400" b="0" kern="1200" dirty="0" smtClean="0">
                          <a:cs typeface="B Yekan" panose="00000400000000000000" pitchFamily="2" charset="-78"/>
                          <a:sym typeface="Wingdings" panose="05000000000000000000" pitchFamily="2" charset="2"/>
                        </a:rPr>
                        <a:t></a:t>
                      </a:r>
                      <a:endParaRPr lang="fa-IR" sz="1400" b="0" kern="1200" dirty="0">
                        <a:solidFill>
                          <a:schemeClr val="dk1"/>
                        </a:solidFill>
                        <a:latin typeface="+mn-lt"/>
                        <a:ea typeface="+mn-ea"/>
                        <a:cs typeface="B Yekan" panose="00000400000000000000" pitchFamily="2" charset="-78"/>
                      </a:endParaRPr>
                    </a:p>
                  </a:txBody>
                  <a:tcPr/>
                </a:tc>
              </a:tr>
            </a:tbl>
          </a:graphicData>
        </a:graphic>
      </p:graphicFrame>
      <p:sp>
        <p:nvSpPr>
          <p:cNvPr id="12" name="Rectangle 11"/>
          <p:cNvSpPr/>
          <p:nvPr/>
        </p:nvSpPr>
        <p:spPr>
          <a:xfrm>
            <a:off x="2174005" y="5770909"/>
            <a:ext cx="7892532" cy="646331"/>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lgn="justLow"/>
            <a:r>
              <a:rPr lang="fa-IR" dirty="0" smtClean="0">
                <a:solidFill>
                  <a:schemeClr val="tx1"/>
                </a:solidFill>
                <a:latin typeface="Calibri" panose="020F0502020204030204" pitchFamily="34" charset="0"/>
                <a:ea typeface="Calibri" panose="020F0502020204030204" pitchFamily="34" charset="0"/>
                <a:cs typeface="B Yekan" panose="00000400000000000000" pitchFamily="2" charset="-78"/>
              </a:rPr>
              <a:t>استانبول شهری است با دو برابر وسعت تهران و جمعیتی در حدود ۱5 میلیون نفر، و اما این شهر با این وسعت دارای حمل و نقل عمومی روان و متناسب با جمعیت آن است.</a:t>
            </a:r>
            <a:endParaRPr lang="fa-IR" dirty="0">
              <a:solidFill>
                <a:schemeClr val="tx1"/>
              </a:solidFill>
              <a:cs typeface="B Yekan" panose="00000400000000000000" pitchFamily="2" charset="-78"/>
            </a:endParaRPr>
          </a:p>
        </p:txBody>
      </p:sp>
      <p:sp>
        <p:nvSpPr>
          <p:cNvPr id="13" name="Rounded Rectangle 12"/>
          <p:cNvSpPr/>
          <p:nvPr/>
        </p:nvSpPr>
        <p:spPr>
          <a:xfrm>
            <a:off x="387694" y="1405588"/>
            <a:ext cx="5461349" cy="715089"/>
          </a:xfrm>
          <a:prstGeom prst="roundRect">
            <a:avLst/>
          </a:prstGeom>
          <a:ln/>
        </p:spPr>
        <p:style>
          <a:lnRef idx="1">
            <a:schemeClr val="accent6"/>
          </a:lnRef>
          <a:fillRef idx="3">
            <a:schemeClr val="accent6"/>
          </a:fillRef>
          <a:effectRef idx="2">
            <a:schemeClr val="accent6"/>
          </a:effectRef>
          <a:fontRef idx="minor">
            <a:schemeClr val="lt1"/>
          </a:fontRef>
        </p:style>
        <p:txBody>
          <a:bodyPr wrap="square">
            <a:spAutoFit/>
          </a:bodyPr>
          <a:lstStyle/>
          <a:p>
            <a:r>
              <a:rPr lang="fa-IR" dirty="0" smtClean="0">
                <a:latin typeface="tahoma" panose="020B0604030504040204" pitchFamily="34" charset="0"/>
                <a:cs typeface="B Yekan" panose="00000400000000000000" pitchFamily="2" charset="-78"/>
              </a:rPr>
              <a:t>حمل </a:t>
            </a:r>
            <a:r>
              <a:rPr lang="fa-IR" dirty="0">
                <a:latin typeface="tahoma" panose="020B0604030504040204" pitchFamily="34" charset="0"/>
                <a:cs typeface="B Yekan" panose="00000400000000000000" pitchFamily="2" charset="-78"/>
              </a:rPr>
              <a:t>و نقل شهری در استانبول بیشتر از طریق مترو، تراموا و خودرو انجام می‌گیرد.</a:t>
            </a:r>
            <a:endParaRPr lang="fa-IR" dirty="0">
              <a:cs typeface="B Yekan" panose="00000400000000000000" pitchFamily="2" charset="-78"/>
            </a:endParaRPr>
          </a:p>
        </p:txBody>
      </p:sp>
      <p:sp>
        <p:nvSpPr>
          <p:cNvPr id="14" name="Rounded Rectangle 13"/>
          <p:cNvSpPr/>
          <p:nvPr/>
        </p:nvSpPr>
        <p:spPr>
          <a:xfrm>
            <a:off x="6436693" y="1405588"/>
            <a:ext cx="5461349" cy="715089"/>
          </a:xfrm>
          <a:prstGeom prst="roundRect">
            <a:avLst/>
          </a:prstGeom>
          <a:ln/>
        </p:spPr>
        <p:style>
          <a:lnRef idx="1">
            <a:schemeClr val="accent6"/>
          </a:lnRef>
          <a:fillRef idx="3">
            <a:schemeClr val="accent6"/>
          </a:fillRef>
          <a:effectRef idx="2">
            <a:schemeClr val="accent6"/>
          </a:effectRef>
          <a:fontRef idx="minor">
            <a:schemeClr val="lt1"/>
          </a:fontRef>
        </p:style>
        <p:txBody>
          <a:bodyPr wrap="square">
            <a:spAutoFit/>
          </a:bodyPr>
          <a:lstStyle/>
          <a:p>
            <a:r>
              <a:rPr lang="fa-IR" dirty="0" smtClean="0">
                <a:latin typeface="tahoma" panose="020B0604030504040204" pitchFamily="34" charset="0"/>
                <a:cs typeface="B Yekan" panose="00000400000000000000" pitchFamily="2" charset="-78"/>
              </a:rPr>
              <a:t>حمل </a:t>
            </a:r>
            <a:r>
              <a:rPr lang="fa-IR" dirty="0">
                <a:latin typeface="tahoma" panose="020B0604030504040204" pitchFamily="34" charset="0"/>
                <a:cs typeface="B Yekan" panose="00000400000000000000" pitchFamily="2" charset="-78"/>
              </a:rPr>
              <a:t>و نقل شهری </a:t>
            </a:r>
            <a:r>
              <a:rPr lang="fa-IR" dirty="0" smtClean="0">
                <a:latin typeface="tahoma" panose="020B0604030504040204" pitchFamily="34" charset="0"/>
                <a:cs typeface="B Yekan" panose="00000400000000000000" pitchFamily="2" charset="-78"/>
              </a:rPr>
              <a:t>درتهران بیشتر </a:t>
            </a:r>
            <a:r>
              <a:rPr lang="fa-IR" dirty="0">
                <a:latin typeface="tahoma" panose="020B0604030504040204" pitchFamily="34" charset="0"/>
                <a:cs typeface="B Yekan" panose="00000400000000000000" pitchFamily="2" charset="-78"/>
              </a:rPr>
              <a:t>از طریق </a:t>
            </a:r>
            <a:r>
              <a:rPr lang="fa-IR" dirty="0" smtClean="0">
                <a:latin typeface="tahoma" panose="020B0604030504040204" pitchFamily="34" charset="0"/>
                <a:cs typeface="B Yekan" panose="00000400000000000000" pitchFamily="2" charset="-78"/>
              </a:rPr>
              <a:t>خودرو، اتوبوس </a:t>
            </a:r>
            <a:r>
              <a:rPr lang="fa-IR" dirty="0">
                <a:latin typeface="tahoma" panose="020B0604030504040204" pitchFamily="34" charset="0"/>
                <a:cs typeface="B Yekan" panose="00000400000000000000" pitchFamily="2" charset="-78"/>
              </a:rPr>
              <a:t>و </a:t>
            </a:r>
            <a:r>
              <a:rPr lang="fa-IR" dirty="0" smtClean="0">
                <a:latin typeface="tahoma" panose="020B0604030504040204" pitchFamily="34" charset="0"/>
                <a:cs typeface="B Yekan" panose="00000400000000000000" pitchFamily="2" charset="-78"/>
              </a:rPr>
              <a:t>مترو </a:t>
            </a:r>
            <a:r>
              <a:rPr lang="fa-IR" dirty="0">
                <a:latin typeface="tahoma" panose="020B0604030504040204" pitchFamily="34" charset="0"/>
                <a:cs typeface="B Yekan" panose="00000400000000000000" pitchFamily="2" charset="-78"/>
              </a:rPr>
              <a:t>انجام می‌گیرد.</a:t>
            </a:r>
            <a:endParaRPr lang="fa-IR" dirty="0">
              <a:cs typeface="B Yekan" panose="00000400000000000000" pitchFamily="2" charset="-78"/>
            </a:endParaRPr>
          </a:p>
        </p:txBody>
      </p:sp>
      <p:graphicFrame>
        <p:nvGraphicFramePr>
          <p:cNvPr id="16" name="Diagram 15"/>
          <p:cNvGraphicFramePr/>
          <p:nvPr>
            <p:extLst>
              <p:ext uri="{D42A27DB-BD31-4B8C-83A1-F6EECF244321}">
                <p14:modId xmlns:p14="http://schemas.microsoft.com/office/powerpoint/2010/main" val="1775701447"/>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1231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نتیجه تصویری برای نقشه مترو تهران"/>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830" t="9032" r="4305" b="7482"/>
          <a:stretch/>
        </p:blipFill>
        <p:spPr bwMode="auto">
          <a:xfrm>
            <a:off x="6433702" y="2134397"/>
            <a:ext cx="5507198" cy="2841397"/>
          </a:xfrm>
          <a:prstGeom prst="roundRect">
            <a:avLst>
              <a:gd name="adj" fmla="val 4167"/>
            </a:avLst>
          </a:prstGeom>
          <a:solidFill>
            <a:srgbClr val="FFFFFF"/>
          </a:solidFill>
          <a:ln w="76200" cap="sq">
            <a:solidFill>
              <a:schemeClr val="accent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pic>
        <p:nvPicPr>
          <p:cNvPr id="14" name="Picture 4" descr=" سفرنامه استانبول   "/>
          <p:cNvPicPr>
            <a:picLocks noChangeAspect="1" noChangeArrowheads="1"/>
          </p:cNvPicPr>
          <p:nvPr/>
        </p:nvPicPr>
        <p:blipFill rotWithShape="1">
          <a:blip r:embed="rId3">
            <a:extLst>
              <a:ext uri="{28A0092B-C50C-407E-A947-70E740481C1C}">
                <a14:useLocalDpi xmlns:a14="http://schemas.microsoft.com/office/drawing/2010/main" val="0"/>
              </a:ext>
            </a:extLst>
          </a:blip>
          <a:srcRect l="-584" t="9874" r="584" b="15127"/>
          <a:stretch/>
        </p:blipFill>
        <p:spPr bwMode="auto">
          <a:xfrm>
            <a:off x="314901" y="2134398"/>
            <a:ext cx="5386652" cy="2841397"/>
          </a:xfrm>
          <a:prstGeom prst="roundRect">
            <a:avLst>
              <a:gd name="adj" fmla="val 4167"/>
            </a:avLst>
          </a:prstGeom>
          <a:solidFill>
            <a:srgbClr val="FFFFFF"/>
          </a:solidFill>
          <a:ln w="76200" cap="sq">
            <a:solidFill>
              <a:schemeClr val="accent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graphicFrame>
        <p:nvGraphicFramePr>
          <p:cNvPr id="16" name="Diagram 15"/>
          <p:cNvGraphicFramePr/>
          <p:nvPr>
            <p:extLst>
              <p:ext uri="{D42A27DB-BD31-4B8C-83A1-F6EECF244321}">
                <p14:modId xmlns:p14="http://schemas.microsoft.com/office/powerpoint/2010/main" val="3959418351"/>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58597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971920178"/>
              </p:ext>
            </p:extLst>
          </p:nvPr>
        </p:nvGraphicFramePr>
        <p:xfrm>
          <a:off x="3055644" y="2078037"/>
          <a:ext cx="6075342" cy="1610745"/>
        </p:xfrm>
        <a:graphic>
          <a:graphicData uri="http://schemas.openxmlformats.org/drawingml/2006/table">
            <a:tbl>
              <a:tblPr rtl="1" firstRow="1" bandRow="1">
                <a:tableStyleId>{7DF18680-E054-41AD-8BC1-D1AEF772440D}</a:tableStyleId>
              </a:tblPr>
              <a:tblGrid>
                <a:gridCol w="2025114"/>
                <a:gridCol w="2025114"/>
                <a:gridCol w="2025114"/>
              </a:tblGrid>
              <a:tr h="343875">
                <a:tc>
                  <a:txBody>
                    <a:bodyPr/>
                    <a:lstStyle/>
                    <a:p>
                      <a:pPr algn="ctr" rtl="1"/>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تهران</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استانبول</a:t>
                      </a:r>
                      <a:endParaRPr lang="fa-IR" sz="1600" b="1" dirty="0">
                        <a:cs typeface="B Homa" panose="00000400000000000000" pitchFamily="2" charset="-78"/>
                      </a:endParaRPr>
                    </a:p>
                  </a:txBody>
                  <a:tcPr/>
                </a:tc>
              </a:tr>
              <a:tr h="343875">
                <a:tc>
                  <a:txBody>
                    <a:bodyPr/>
                    <a:lstStyle/>
                    <a:p>
                      <a:pPr algn="ctr" rtl="1"/>
                      <a:r>
                        <a:rPr lang="fa-IR" sz="1600" dirty="0" smtClean="0">
                          <a:cs typeface="B Homa" panose="00000400000000000000" pitchFamily="2" charset="-78"/>
                        </a:rPr>
                        <a:t>بیمارستان</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141</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52</a:t>
                      </a:r>
                      <a:endParaRPr lang="fa-IR" sz="1600" b="1" dirty="0">
                        <a:cs typeface="B Homa" panose="00000400000000000000" pitchFamily="2" charset="-78"/>
                      </a:endParaRPr>
                    </a:p>
                  </a:txBody>
                  <a:tcPr/>
                </a:tc>
              </a:tr>
              <a:tr h="343875">
                <a:tc>
                  <a:txBody>
                    <a:bodyPr/>
                    <a:lstStyle/>
                    <a:p>
                      <a:pPr algn="ctr" rtl="1"/>
                      <a:r>
                        <a:rPr lang="fa-IR" sz="1600" dirty="0" smtClean="0">
                          <a:cs typeface="B Homa" panose="00000400000000000000" pitchFamily="2" charset="-78"/>
                        </a:rPr>
                        <a:t>تخت بیمارستان</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40098</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18375</a:t>
                      </a:r>
                      <a:endParaRPr lang="fa-IR" sz="1600" b="1" dirty="0">
                        <a:cs typeface="B Homa" panose="00000400000000000000" pitchFamily="2" charset="-78"/>
                      </a:endParaRPr>
                    </a:p>
                  </a:txBody>
                  <a:tcPr/>
                </a:tc>
              </a:tr>
              <a:tr h="537010">
                <a:tc>
                  <a:txBody>
                    <a:bodyPr/>
                    <a:lstStyle/>
                    <a:p>
                      <a:pPr algn="ctr" rtl="1"/>
                      <a:r>
                        <a:rPr lang="fa-IR" sz="1600" b="0" dirty="0" smtClean="0">
                          <a:cs typeface="B Homa" panose="00000400000000000000" pitchFamily="2" charset="-78"/>
                        </a:rPr>
                        <a:t>تعداد تخت به ازای هر1000نفر</a:t>
                      </a:r>
                      <a:endParaRPr lang="fa-IR" sz="1600" b="0" dirty="0">
                        <a:cs typeface="B Homa" panose="00000400000000000000" pitchFamily="2" charset="-78"/>
                      </a:endParaRPr>
                    </a:p>
                  </a:txBody>
                  <a:tcPr/>
                </a:tc>
                <a:tc>
                  <a:txBody>
                    <a:bodyPr/>
                    <a:lstStyle/>
                    <a:p>
                      <a:pPr algn="ctr" rtl="1"/>
                      <a:r>
                        <a:rPr lang="fa-IR" sz="1600" b="0" dirty="0" smtClean="0">
                          <a:cs typeface="B Homa" panose="00000400000000000000" pitchFamily="2" charset="-78"/>
                        </a:rPr>
                        <a:t>5</a:t>
                      </a:r>
                      <a:endParaRPr lang="fa-IR" sz="1600" b="0" dirty="0">
                        <a:cs typeface="B Homa" panose="00000400000000000000" pitchFamily="2" charset="-78"/>
                      </a:endParaRPr>
                    </a:p>
                  </a:txBody>
                  <a:tcPr/>
                </a:tc>
                <a:tc>
                  <a:txBody>
                    <a:bodyPr/>
                    <a:lstStyle/>
                    <a:p>
                      <a:pPr algn="ctr" rtl="1"/>
                      <a:r>
                        <a:rPr lang="fa-IR" sz="1600" b="0" dirty="0" smtClean="0">
                          <a:cs typeface="B Homa" panose="00000400000000000000" pitchFamily="2" charset="-78"/>
                        </a:rPr>
                        <a:t>2.2</a:t>
                      </a:r>
                      <a:endParaRPr lang="fa-IR" sz="1600" b="0" dirty="0">
                        <a:cs typeface="B Homa" panose="00000400000000000000" pitchFamily="2" charset="-78"/>
                      </a:endParaRPr>
                    </a:p>
                  </a:txBody>
                  <a:tcPr/>
                </a:tc>
              </a:tr>
            </a:tbl>
          </a:graphicData>
        </a:graphic>
      </p:graphicFrame>
      <p:sp>
        <p:nvSpPr>
          <p:cNvPr id="16" name="Rectangle 15"/>
          <p:cNvSpPr/>
          <p:nvPr/>
        </p:nvSpPr>
        <p:spPr>
          <a:xfrm>
            <a:off x="2297741" y="4447294"/>
            <a:ext cx="7591148" cy="1200329"/>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lgn="justLow"/>
            <a:r>
              <a:rPr lang="fa-IR" dirty="0">
                <a:solidFill>
                  <a:schemeClr val="bg1"/>
                </a:solidFill>
                <a:cs typeface="B Yekan" panose="00000400000000000000" pitchFamily="2" charset="-78"/>
              </a:rPr>
              <a:t>در كشورهای اروپایی به ازای هر ‪ ۱۰۰هزار نفر ‪ ۳۵۰تخت بیمارستانی وجود </a:t>
            </a:r>
            <a:r>
              <a:rPr lang="fa-IR" dirty="0" smtClean="0">
                <a:solidFill>
                  <a:schemeClr val="bg1"/>
                </a:solidFill>
                <a:cs typeface="B Yekan" panose="00000400000000000000" pitchFamily="2" charset="-78"/>
              </a:rPr>
              <a:t>دارد، </a:t>
            </a:r>
            <a:r>
              <a:rPr lang="fa-IR" dirty="0">
                <a:solidFill>
                  <a:schemeClr val="bg1"/>
                </a:solidFill>
                <a:cs typeface="B Yekan" panose="00000400000000000000" pitchFamily="2" charset="-78"/>
              </a:rPr>
              <a:t>ولی این رقم در تركیه ‪ </a:t>
            </a:r>
            <a:r>
              <a:rPr lang="fa-IR" dirty="0" smtClean="0">
                <a:solidFill>
                  <a:schemeClr val="bg1"/>
                </a:solidFill>
                <a:cs typeface="B Yekan" panose="00000400000000000000" pitchFamily="2" charset="-78"/>
              </a:rPr>
              <a:t>250 تخت </a:t>
            </a:r>
            <a:r>
              <a:rPr lang="fa-IR" dirty="0">
                <a:solidFill>
                  <a:schemeClr val="bg1"/>
                </a:solidFill>
                <a:cs typeface="B Yekan" panose="00000400000000000000" pitchFamily="2" charset="-78"/>
              </a:rPr>
              <a:t>است.</a:t>
            </a:r>
          </a:p>
          <a:p>
            <a:pPr algn="justLow"/>
            <a:r>
              <a:rPr lang="fa-IR" dirty="0">
                <a:solidFill>
                  <a:schemeClr val="bg1"/>
                </a:solidFill>
                <a:cs typeface="B Yekan" panose="00000400000000000000" pitchFamily="2" charset="-78"/>
              </a:rPr>
              <a:t>هزینه های سلامتی در ترکیه بسیار گران است حتی مرز نشینان ترکیه برای مداوا به شهرهای مرزی ایران می آیند.</a:t>
            </a:r>
          </a:p>
        </p:txBody>
      </p:sp>
      <p:graphicFrame>
        <p:nvGraphicFramePr>
          <p:cNvPr id="20" name="Diagram 19"/>
          <p:cNvGraphicFramePr/>
          <p:nvPr>
            <p:extLst>
              <p:ext uri="{D42A27DB-BD31-4B8C-83A1-F6EECF244321}">
                <p14:modId xmlns:p14="http://schemas.microsoft.com/office/powerpoint/2010/main" val="207515435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0168446" y="814200"/>
            <a:ext cx="1431181"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cs typeface="B Titr" panose="00000700000000000000" pitchFamily="2" charset="-78"/>
              </a:rPr>
              <a:t>بهداشت و درمان</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287856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nvPr>
        </p:nvGraphicFramePr>
        <p:xfrm>
          <a:off x="451194" y="1538288"/>
          <a:ext cx="5176076" cy="1854200"/>
        </p:xfrm>
        <a:graphic>
          <a:graphicData uri="http://schemas.openxmlformats.org/drawingml/2006/table">
            <a:tbl>
              <a:tblPr rtl="1" firstRow="1" bandRow="1">
                <a:tableStyleId>{7DF18680-E054-41AD-8BC1-D1AEF772440D}</a:tableStyleId>
              </a:tblPr>
              <a:tblGrid>
                <a:gridCol w="2588038"/>
                <a:gridCol w="2588038"/>
              </a:tblGrid>
              <a:tr h="370840">
                <a:tc>
                  <a:txBody>
                    <a:bodyPr/>
                    <a:lstStyle/>
                    <a:p>
                      <a:pPr algn="ctr" rtl="1"/>
                      <a:r>
                        <a:rPr lang="fa-IR" sz="1600" dirty="0" smtClean="0"/>
                        <a:t>نام ورزشگاه</a:t>
                      </a:r>
                      <a:endParaRPr lang="fa-IR" sz="1600" b="0" dirty="0">
                        <a:cs typeface="B Yekan" panose="00000400000000000000" pitchFamily="2" charset="-78"/>
                      </a:endParaRPr>
                    </a:p>
                  </a:txBody>
                  <a:tcPr/>
                </a:tc>
                <a:tc>
                  <a:txBody>
                    <a:bodyPr/>
                    <a:lstStyle/>
                    <a:p>
                      <a:pPr algn="ctr" rtl="1"/>
                      <a:r>
                        <a:rPr lang="fa-IR" sz="1600" dirty="0" smtClean="0"/>
                        <a:t>ظرفیت</a:t>
                      </a:r>
                      <a:endParaRPr lang="fa-IR" sz="1600" b="0" dirty="0">
                        <a:cs typeface="B Yekan" panose="00000400000000000000" pitchFamily="2" charset="-78"/>
                      </a:endParaRPr>
                    </a:p>
                  </a:txBody>
                  <a:tcPr/>
                </a:tc>
              </a:tr>
              <a:tr h="370840">
                <a:tc>
                  <a:txBody>
                    <a:bodyPr/>
                    <a:lstStyle/>
                    <a:p>
                      <a:pPr algn="ctr" rtl="1"/>
                      <a:r>
                        <a:rPr lang="fa-IR" sz="1600" dirty="0" smtClean="0"/>
                        <a:t>ورزشگاه شوکرو سراج اغلو</a:t>
                      </a:r>
                      <a:endParaRPr lang="fa-IR" sz="1600" b="0" dirty="0">
                        <a:cs typeface="B Yekan" panose="00000400000000000000" pitchFamily="2" charset="-78"/>
                      </a:endParaRPr>
                    </a:p>
                  </a:txBody>
                  <a:tcPr/>
                </a:tc>
                <a:tc>
                  <a:txBody>
                    <a:bodyPr/>
                    <a:lstStyle/>
                    <a:p>
                      <a:pPr algn="ctr" rtl="1"/>
                      <a:r>
                        <a:rPr lang="fa-IR" sz="1600" dirty="0" smtClean="0"/>
                        <a:t>52500 </a:t>
                      </a:r>
                      <a:endParaRPr lang="fa-IR" sz="1600" b="0" dirty="0">
                        <a:cs typeface="B Yekan" panose="00000400000000000000" pitchFamily="2" charset="-78"/>
                      </a:endParaRPr>
                    </a:p>
                  </a:txBody>
                  <a:tcPr/>
                </a:tc>
              </a:tr>
              <a:tr h="370840">
                <a:tc>
                  <a:txBody>
                    <a:bodyPr/>
                    <a:lstStyle/>
                    <a:p>
                      <a:pPr algn="ctr" rtl="1"/>
                      <a:r>
                        <a:rPr lang="fa-IR" sz="1600" dirty="0" smtClean="0"/>
                        <a:t>عالی سامی یان</a:t>
                      </a:r>
                      <a:endParaRPr lang="fa-IR" sz="1600" b="0" dirty="0">
                        <a:cs typeface="B Yekan" panose="00000400000000000000" pitchFamily="2" charset="-78"/>
                      </a:endParaRPr>
                    </a:p>
                  </a:txBody>
                  <a:tcPr/>
                </a:tc>
                <a:tc>
                  <a:txBody>
                    <a:bodyPr/>
                    <a:lstStyle/>
                    <a:p>
                      <a:pPr algn="ctr" rtl="1"/>
                      <a:r>
                        <a:rPr lang="fa-IR" sz="1600" dirty="0" smtClean="0"/>
                        <a:t>22500</a:t>
                      </a:r>
                      <a:endParaRPr lang="fa-IR" sz="1600" b="0" dirty="0">
                        <a:cs typeface="B Yekan" panose="00000400000000000000" pitchFamily="2" charset="-78"/>
                      </a:endParaRPr>
                    </a:p>
                  </a:txBody>
                  <a:tcPr/>
                </a:tc>
              </a:tr>
              <a:tr h="370840">
                <a:tc>
                  <a:txBody>
                    <a:bodyPr/>
                    <a:lstStyle/>
                    <a:p>
                      <a:pPr algn="ctr" rtl="1"/>
                      <a:r>
                        <a:rPr lang="fa-IR" sz="1600" dirty="0" smtClean="0"/>
                        <a:t> اینونو</a:t>
                      </a:r>
                      <a:endParaRPr lang="fa-IR" sz="1600" b="0" dirty="0">
                        <a:cs typeface="B Yekan" panose="00000400000000000000" pitchFamily="2" charset="-78"/>
                      </a:endParaRPr>
                    </a:p>
                  </a:txBody>
                  <a:tcPr/>
                </a:tc>
                <a:tc>
                  <a:txBody>
                    <a:bodyPr/>
                    <a:lstStyle/>
                    <a:p>
                      <a:pPr algn="ctr" rtl="1"/>
                      <a:r>
                        <a:rPr lang="fa-IR" sz="1600" dirty="0" smtClean="0"/>
                        <a:t>32000</a:t>
                      </a:r>
                      <a:endParaRPr lang="fa-IR" sz="1600" b="0" dirty="0">
                        <a:cs typeface="B Yekan" panose="00000400000000000000" pitchFamily="2" charset="-78"/>
                      </a:endParaRPr>
                    </a:p>
                  </a:txBody>
                  <a:tcPr/>
                </a:tc>
              </a:tr>
              <a:tr h="370840">
                <a:tc>
                  <a:txBody>
                    <a:bodyPr/>
                    <a:lstStyle/>
                    <a:p>
                      <a:pPr algn="ctr" rtl="1"/>
                      <a:r>
                        <a:rPr lang="fa-IR" sz="1600" dirty="0" smtClean="0"/>
                        <a:t>گونگورن</a:t>
                      </a:r>
                      <a:endParaRPr lang="fa-IR" sz="1600" b="0" dirty="0">
                        <a:cs typeface="B Yekan" panose="00000400000000000000" pitchFamily="2" charset="-78"/>
                      </a:endParaRPr>
                    </a:p>
                  </a:txBody>
                  <a:tcPr/>
                </a:tc>
                <a:tc>
                  <a:txBody>
                    <a:bodyPr/>
                    <a:lstStyle/>
                    <a:p>
                      <a:pPr algn="ctr" rtl="1"/>
                      <a:r>
                        <a:rPr lang="fa-IR" sz="1600" dirty="0" smtClean="0"/>
                        <a:t>1050۰ </a:t>
                      </a:r>
                      <a:endParaRPr lang="fa-IR" sz="1600" b="0" dirty="0">
                        <a:cs typeface="B Yekan" panose="00000400000000000000" pitchFamily="2" charset="-78"/>
                      </a:endParaRPr>
                    </a:p>
                  </a:txBody>
                  <a:tcPr/>
                </a:tc>
              </a:tr>
            </a:tbl>
          </a:graphicData>
        </a:graphic>
      </p:graphicFrame>
      <p:graphicFrame>
        <p:nvGraphicFramePr>
          <p:cNvPr id="14" name="Table 13"/>
          <p:cNvGraphicFramePr>
            <a:graphicFrameLocks noGrp="1"/>
          </p:cNvGraphicFramePr>
          <p:nvPr>
            <p:extLst/>
          </p:nvPr>
        </p:nvGraphicFramePr>
        <p:xfrm>
          <a:off x="6786924" y="1381283"/>
          <a:ext cx="4972832" cy="2225040"/>
        </p:xfrm>
        <a:graphic>
          <a:graphicData uri="http://schemas.openxmlformats.org/drawingml/2006/table">
            <a:tbl>
              <a:tblPr rtl="1" firstRow="1" bandRow="1">
                <a:tableStyleId>{7DF18680-E054-41AD-8BC1-D1AEF772440D}</a:tableStyleId>
              </a:tblPr>
              <a:tblGrid>
                <a:gridCol w="2486416"/>
                <a:gridCol w="2486416"/>
              </a:tblGrid>
              <a:tr h="370840">
                <a:tc>
                  <a:txBody>
                    <a:bodyPr/>
                    <a:lstStyle/>
                    <a:p>
                      <a:pPr algn="ctr" rtl="1"/>
                      <a:r>
                        <a:rPr lang="fa-IR" sz="1600" dirty="0" smtClean="0"/>
                        <a:t>نام ورزشگاه</a:t>
                      </a:r>
                      <a:endParaRPr lang="fa-IR" sz="1600" b="0" dirty="0">
                        <a:cs typeface="B Yekan" panose="00000400000000000000" pitchFamily="2" charset="-78"/>
                      </a:endParaRPr>
                    </a:p>
                  </a:txBody>
                  <a:tcPr/>
                </a:tc>
                <a:tc>
                  <a:txBody>
                    <a:bodyPr/>
                    <a:lstStyle/>
                    <a:p>
                      <a:pPr algn="ctr" rtl="1"/>
                      <a:r>
                        <a:rPr lang="fa-IR" sz="1600" dirty="0" smtClean="0"/>
                        <a:t>ظرفیت</a:t>
                      </a:r>
                      <a:endParaRPr lang="fa-IR" sz="1600" b="0" dirty="0">
                        <a:cs typeface="B Yekan" panose="00000400000000000000" pitchFamily="2" charset="-78"/>
                      </a:endParaRPr>
                    </a:p>
                  </a:txBody>
                  <a:tcPr/>
                </a:tc>
              </a:tr>
              <a:tr h="370840">
                <a:tc>
                  <a:txBody>
                    <a:bodyPr/>
                    <a:lstStyle/>
                    <a:p>
                      <a:pPr algn="ctr" rtl="1"/>
                      <a:r>
                        <a:rPr lang="fa-IR" sz="1600" dirty="0" smtClean="0"/>
                        <a:t>آزادی</a:t>
                      </a:r>
                      <a:endParaRPr lang="fa-IR" sz="1600" b="0" dirty="0">
                        <a:cs typeface="B Yekan" panose="00000400000000000000" pitchFamily="2" charset="-78"/>
                      </a:endParaRPr>
                    </a:p>
                  </a:txBody>
                  <a:tcPr/>
                </a:tc>
                <a:tc>
                  <a:txBody>
                    <a:bodyPr/>
                    <a:lstStyle/>
                    <a:p>
                      <a:pPr marL="0" algn="ctr" defTabSz="457200" rtl="1" eaLnBrk="1" latinLnBrk="0" hangingPunct="1"/>
                      <a:r>
                        <a:rPr lang="fa-IR" sz="1600" kern="1200" dirty="0" smtClean="0"/>
                        <a:t>78.116</a:t>
                      </a:r>
                      <a:endParaRPr lang="fa-IR" sz="1600" b="0" kern="1200" dirty="0">
                        <a:solidFill>
                          <a:schemeClr val="dk1"/>
                        </a:solidFill>
                        <a:latin typeface="+mn-lt"/>
                        <a:ea typeface="+mn-ea"/>
                        <a:cs typeface="B Yekan" panose="00000400000000000000" pitchFamily="2" charset="-78"/>
                      </a:endParaRPr>
                    </a:p>
                  </a:txBody>
                  <a:tcPr/>
                </a:tc>
              </a:tr>
              <a:tr h="370840">
                <a:tc>
                  <a:txBody>
                    <a:bodyPr/>
                    <a:lstStyle/>
                    <a:p>
                      <a:pPr algn="ctr" rtl="1"/>
                      <a:r>
                        <a:rPr lang="fa-IR" sz="1600" dirty="0" smtClean="0"/>
                        <a:t>تختی</a:t>
                      </a:r>
                      <a:endParaRPr lang="fa-IR" sz="1600" b="0" dirty="0">
                        <a:cs typeface="B Yekan" panose="00000400000000000000" pitchFamily="2" charset="-78"/>
                      </a:endParaRPr>
                    </a:p>
                  </a:txBody>
                  <a:tcPr/>
                </a:tc>
                <a:tc>
                  <a:txBody>
                    <a:bodyPr/>
                    <a:lstStyle/>
                    <a:p>
                      <a:pPr algn="ctr" rtl="1"/>
                      <a:r>
                        <a:rPr lang="fa-IR" sz="1600" kern="1200" dirty="0" smtClean="0"/>
                        <a:t>30.122</a:t>
                      </a:r>
                      <a:endParaRPr lang="fa-IR" sz="1600" b="0" kern="1200" dirty="0">
                        <a:solidFill>
                          <a:schemeClr val="dk1"/>
                        </a:solidFill>
                        <a:latin typeface="+mn-lt"/>
                        <a:ea typeface="+mn-ea"/>
                        <a:cs typeface="B Yekan" panose="00000400000000000000" pitchFamily="2" charset="-78"/>
                      </a:endParaRPr>
                    </a:p>
                  </a:txBody>
                  <a:tcPr/>
                </a:tc>
              </a:tr>
              <a:tr h="370840">
                <a:tc>
                  <a:txBody>
                    <a:bodyPr/>
                    <a:lstStyle/>
                    <a:p>
                      <a:pPr algn="ctr" rtl="1"/>
                      <a:r>
                        <a:rPr lang="fa-IR" sz="1600" dirty="0" smtClean="0"/>
                        <a:t>راه آهن (در شهرک اکباتان تهران)</a:t>
                      </a:r>
                      <a:endParaRPr lang="fa-IR" sz="1600" b="0" dirty="0">
                        <a:cs typeface="B Yekan" panose="00000400000000000000" pitchFamily="2" charset="-78"/>
                      </a:endParaRPr>
                    </a:p>
                  </a:txBody>
                  <a:tcPr/>
                </a:tc>
                <a:tc>
                  <a:txBody>
                    <a:bodyPr/>
                    <a:lstStyle/>
                    <a:p>
                      <a:pPr algn="ctr" rtl="1"/>
                      <a:r>
                        <a:rPr lang="fa-IR" sz="1600" kern="1200" dirty="0" smtClean="0"/>
                        <a:t>12.000</a:t>
                      </a:r>
                      <a:endParaRPr lang="fa-IR" sz="1600" b="0" kern="1200" dirty="0">
                        <a:solidFill>
                          <a:schemeClr val="dk1"/>
                        </a:solidFill>
                        <a:latin typeface="+mn-lt"/>
                        <a:ea typeface="+mn-ea"/>
                        <a:cs typeface="B Yekan" panose="00000400000000000000" pitchFamily="2" charset="-78"/>
                      </a:endParaRPr>
                    </a:p>
                  </a:txBody>
                  <a:tcPr/>
                </a:tc>
              </a:tr>
              <a:tr h="370840">
                <a:tc>
                  <a:txBody>
                    <a:bodyPr/>
                    <a:lstStyle/>
                    <a:p>
                      <a:pPr marL="0" algn="ctr" defTabSz="457200" rtl="1" eaLnBrk="1" latinLnBrk="0" hangingPunct="1"/>
                      <a:r>
                        <a:rPr lang="fa-IR" sz="1600" kern="1200" dirty="0" smtClean="0"/>
                        <a:t>شیرودی</a:t>
                      </a:r>
                      <a:endParaRPr lang="fa-IR" sz="1600" b="0" kern="1200" dirty="0">
                        <a:solidFill>
                          <a:schemeClr val="dk1"/>
                        </a:solidFill>
                        <a:latin typeface="+mn-lt"/>
                        <a:ea typeface="+mn-ea"/>
                        <a:cs typeface="B Yekan" panose="00000400000000000000" pitchFamily="2" charset="-78"/>
                      </a:endParaRPr>
                    </a:p>
                  </a:txBody>
                  <a:tcPr/>
                </a:tc>
                <a:tc>
                  <a:txBody>
                    <a:bodyPr/>
                    <a:lstStyle/>
                    <a:p>
                      <a:pPr marL="0" algn="ctr" defTabSz="457200" rtl="1" eaLnBrk="1" latinLnBrk="0" hangingPunct="1"/>
                      <a:r>
                        <a:rPr lang="fa-IR" sz="1600" kern="1200" dirty="0" smtClean="0"/>
                        <a:t>25.000</a:t>
                      </a:r>
                      <a:endParaRPr lang="fa-IR" sz="1600" b="0" kern="1200" dirty="0">
                        <a:solidFill>
                          <a:schemeClr val="dk1"/>
                        </a:solidFill>
                        <a:latin typeface="+mn-lt"/>
                        <a:ea typeface="+mn-ea"/>
                        <a:cs typeface="B Yekan" panose="00000400000000000000" pitchFamily="2" charset="-78"/>
                      </a:endParaRPr>
                    </a:p>
                  </a:txBody>
                  <a:tcPr/>
                </a:tc>
              </a:tr>
              <a:tr h="370840">
                <a:tc>
                  <a:txBody>
                    <a:bodyPr/>
                    <a:lstStyle/>
                    <a:p>
                      <a:pPr marL="0" algn="ctr" defTabSz="457200" rtl="1" eaLnBrk="1" latinLnBrk="0" hangingPunct="1"/>
                      <a:r>
                        <a:rPr lang="fa-IR" sz="1600" kern="1200" dirty="0" smtClean="0"/>
                        <a:t>آرارات</a:t>
                      </a:r>
                      <a:endParaRPr lang="fa-IR" sz="1600" b="0" kern="1200" dirty="0">
                        <a:solidFill>
                          <a:schemeClr val="dk1"/>
                        </a:solidFill>
                        <a:latin typeface="+mn-lt"/>
                        <a:ea typeface="+mn-ea"/>
                        <a:cs typeface="B Yekan" panose="00000400000000000000" pitchFamily="2" charset="-78"/>
                      </a:endParaRPr>
                    </a:p>
                  </a:txBody>
                  <a:tcPr/>
                </a:tc>
                <a:tc>
                  <a:txBody>
                    <a:bodyPr/>
                    <a:lstStyle/>
                    <a:p>
                      <a:pPr marL="0" algn="ctr" defTabSz="457200" rtl="1" eaLnBrk="1" latinLnBrk="0" hangingPunct="1"/>
                      <a:r>
                        <a:rPr lang="fa-IR" sz="1600" kern="1200" dirty="0" smtClean="0"/>
                        <a:t>15.000</a:t>
                      </a:r>
                      <a:endParaRPr lang="fa-IR" sz="1600" b="0" kern="1200" dirty="0">
                        <a:solidFill>
                          <a:schemeClr val="dk1"/>
                        </a:solidFill>
                        <a:latin typeface="+mn-lt"/>
                        <a:ea typeface="+mn-ea"/>
                        <a:cs typeface="B Yekan" panose="00000400000000000000" pitchFamily="2" charset="-78"/>
                      </a:endParaRPr>
                    </a:p>
                  </a:txBody>
                  <a:tcPr/>
                </a:tc>
              </a:tr>
            </a:tbl>
          </a:graphicData>
        </a:graphic>
      </p:graphicFrame>
      <p:sp>
        <p:nvSpPr>
          <p:cNvPr id="17" name="Rounded Rectangle 16"/>
          <p:cNvSpPr/>
          <p:nvPr/>
        </p:nvSpPr>
        <p:spPr>
          <a:xfrm>
            <a:off x="6644566" y="3922035"/>
            <a:ext cx="5332894" cy="2051897"/>
          </a:xfrm>
          <a:prstGeom prst="roundRect">
            <a:avLst/>
          </a:prstGeom>
          <a:ln/>
        </p:spPr>
        <p:style>
          <a:lnRef idx="0">
            <a:schemeClr val="accent6"/>
          </a:lnRef>
          <a:fillRef idx="3">
            <a:schemeClr val="accent6"/>
          </a:fillRef>
          <a:effectRef idx="3">
            <a:schemeClr val="accent6"/>
          </a:effectRef>
          <a:fontRef idx="minor">
            <a:schemeClr val="lt1"/>
          </a:fontRef>
        </p:style>
        <p:txBody>
          <a:bodyPr rtlCol="1" anchor="ctr"/>
          <a:lstStyle/>
          <a:p>
            <a:pPr algn="justLow"/>
            <a:r>
              <a:rPr lang="fa-IR" sz="1600" dirty="0">
                <a:solidFill>
                  <a:schemeClr val="tx1"/>
                </a:solidFill>
                <a:cs typeface="B Yekan" panose="00000400000000000000" pitchFamily="2" charset="-78"/>
              </a:rPr>
              <a:t>بازی‌های آسیایی ۱۹۷۴ بزرگترین رویداد بین‌المللی ورزشی تاریخ این شهر از ۱۰ تا ۲۵ شهریور ۱۳۵۳ (۱ تا ۱۶ سپتامبر ۱۹۷۴) در تهران برگزار شد. مجموعه ورزشی آزادی تهران و مجموعه ورزشی تختی تهران برای این بازی‌ها ساخته شدند. این هفتمین دوره بازی‌های آسیایی بود و برای نخستین بار بازی‌های آسیایی در خاورمیانه برگزار می‌شد. ۳۰۱۰ ورزشکار از ۲۵ کشور در این رویداد چند ورزشی شرکت داشتند که رکوردی در زمان خود محسوب </a:t>
            </a:r>
            <a:r>
              <a:rPr lang="fa-IR" dirty="0">
                <a:solidFill>
                  <a:schemeClr val="tx1"/>
                </a:solidFill>
                <a:cs typeface="B Yekan" panose="00000400000000000000" pitchFamily="2" charset="-78"/>
              </a:rPr>
              <a:t>می‌شد.</a:t>
            </a:r>
          </a:p>
        </p:txBody>
      </p:sp>
      <p:sp>
        <p:nvSpPr>
          <p:cNvPr id="20" name="Rounded Rectangle 19"/>
          <p:cNvSpPr/>
          <p:nvPr/>
        </p:nvSpPr>
        <p:spPr>
          <a:xfrm>
            <a:off x="1613647" y="4450940"/>
            <a:ext cx="3056568" cy="994085"/>
          </a:xfrm>
          <a:prstGeom prst="roundRect">
            <a:avLst/>
          </a:prstGeom>
          <a:ln/>
        </p:spPr>
        <p:style>
          <a:lnRef idx="0">
            <a:schemeClr val="accent6"/>
          </a:lnRef>
          <a:fillRef idx="3">
            <a:schemeClr val="accent6"/>
          </a:fillRef>
          <a:effectRef idx="3">
            <a:schemeClr val="accent6"/>
          </a:effectRef>
          <a:fontRef idx="minor">
            <a:schemeClr val="lt1"/>
          </a:fontRef>
        </p:style>
        <p:txBody>
          <a:bodyPr rtlCol="1" anchor="ctr"/>
          <a:lstStyle/>
          <a:p>
            <a:r>
              <a:rPr lang="fa-IR" sz="1600" dirty="0">
                <a:solidFill>
                  <a:schemeClr val="tx1"/>
                </a:solidFill>
                <a:cs typeface="B Yekan" panose="00000400000000000000" pitchFamily="2" charset="-78"/>
              </a:rPr>
              <a:t>مسابقات جهانی </a:t>
            </a:r>
            <a:r>
              <a:rPr lang="fa-IR" sz="1600" dirty="0" smtClean="0">
                <a:solidFill>
                  <a:schemeClr val="tx1"/>
                </a:solidFill>
                <a:cs typeface="B Yekan" panose="00000400000000000000" pitchFamily="2" charset="-78"/>
              </a:rPr>
              <a:t>شنا 2012 </a:t>
            </a:r>
            <a:endParaRPr lang="fa-IR" sz="1600" dirty="0">
              <a:solidFill>
                <a:schemeClr val="tx1"/>
              </a:solidFill>
              <a:cs typeface="B Yekan" panose="00000400000000000000" pitchFamily="2" charset="-78"/>
            </a:endParaRPr>
          </a:p>
          <a:p>
            <a:r>
              <a:rPr lang="fa-IR" sz="1600" dirty="0">
                <a:solidFill>
                  <a:schemeClr val="tx1"/>
                </a:solidFill>
                <a:cs typeface="B Yekan" panose="00000400000000000000" pitchFamily="2" charset="-78"/>
              </a:rPr>
              <a:t>جام جهانی بسکتبال2010</a:t>
            </a:r>
          </a:p>
          <a:p>
            <a:r>
              <a:rPr lang="fa-IR" sz="1600" dirty="0">
                <a:solidFill>
                  <a:schemeClr val="tx1"/>
                </a:solidFill>
                <a:cs typeface="B Yekan" panose="00000400000000000000" pitchFamily="2" charset="-78"/>
              </a:rPr>
              <a:t>مسابقات ورزش های </a:t>
            </a:r>
            <a:r>
              <a:rPr lang="fa-IR" sz="1600" dirty="0" smtClean="0">
                <a:solidFill>
                  <a:schemeClr val="tx1"/>
                </a:solidFill>
                <a:cs typeface="B Yekan" panose="00000400000000000000" pitchFamily="2" charset="-78"/>
              </a:rPr>
              <a:t>آبی1999 </a:t>
            </a:r>
            <a:endParaRPr lang="fa-IR" sz="1600" dirty="0">
              <a:solidFill>
                <a:schemeClr val="tx1"/>
              </a:solidFill>
              <a:cs typeface="B Yekan" panose="00000400000000000000" pitchFamily="2" charset="-78"/>
            </a:endParaRPr>
          </a:p>
        </p:txBody>
      </p:sp>
      <p:graphicFrame>
        <p:nvGraphicFramePr>
          <p:cNvPr id="22" name="Diagram 21"/>
          <p:cNvGraphicFramePr/>
          <p:nvPr>
            <p:extLst>
              <p:ext uri="{D42A27DB-BD31-4B8C-83A1-F6EECF244321}">
                <p14:modId xmlns:p14="http://schemas.microsoft.com/office/powerpoint/2010/main" val="639884636"/>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0168446" y="814200"/>
            <a:ext cx="1431181"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cs typeface="B Titr" panose="00000700000000000000" pitchFamily="2" charset="-78"/>
              </a:rPr>
              <a:t>تعداد ورزشگاه ها</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38122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794574" y="1121236"/>
            <a:ext cx="9057422" cy="5173789"/>
            <a:chOff x="1794574" y="1121236"/>
            <a:chExt cx="8657507" cy="4945349"/>
          </a:xfrm>
        </p:grpSpPr>
        <p:pic>
          <p:nvPicPr>
            <p:cNvPr id="1026" name="Picture 2" descr="نتیجه تصویری برای عمارت مسعودی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4574" y="1121236"/>
              <a:ext cx="8657507" cy="4945349"/>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8829148" y="1121236"/>
              <a:ext cx="1622933" cy="382444"/>
            </a:xfrm>
            <a:prstGeom prst="rect">
              <a:avLst/>
            </a:prstGeom>
          </p:spPr>
          <p:txBody>
            <a:bodyPr wrap="none">
              <a:spAutoFit/>
            </a:bodyPr>
            <a:lstStyle/>
            <a:p>
              <a:r>
                <a:rPr lang="fa-IR" sz="2000" b="1" dirty="0">
                  <a:cs typeface="B Yekan" panose="00000400000000000000" pitchFamily="2" charset="-78"/>
                </a:rPr>
                <a:t>عمارت مسعودیه</a:t>
              </a:r>
              <a:endParaRPr lang="fa-IR" sz="2000" dirty="0">
                <a:cs typeface="B Yekan" panose="00000400000000000000" pitchFamily="2" charset="-78"/>
              </a:endParaRPr>
            </a:p>
          </p:txBody>
        </p:sp>
      </p:grpSp>
      <p:grpSp>
        <p:nvGrpSpPr>
          <p:cNvPr id="7" name="Group 6"/>
          <p:cNvGrpSpPr/>
          <p:nvPr/>
        </p:nvGrpSpPr>
        <p:grpSpPr>
          <a:xfrm>
            <a:off x="1665373" y="1046573"/>
            <a:ext cx="9186623" cy="5521930"/>
            <a:chOff x="1794574" y="945050"/>
            <a:chExt cx="8657507" cy="5320418"/>
          </a:xfrm>
        </p:grpSpPr>
        <p:pic>
          <p:nvPicPr>
            <p:cNvPr id="20" name="Picture 4" descr="نتیجه تصویری برای کاخ‌موزه سعدآباد"/>
            <p:cNvPicPr>
              <a:picLocks noChangeAspect="1" noChangeArrowheads="1"/>
            </p:cNvPicPr>
            <p:nvPr/>
          </p:nvPicPr>
          <p:blipFill rotWithShape="1">
            <a:blip r:embed="rId3">
              <a:extLst>
                <a:ext uri="{28A0092B-C50C-407E-A947-70E740481C1C}">
                  <a14:useLocalDpi xmlns:a14="http://schemas.microsoft.com/office/drawing/2010/main" val="0"/>
                </a:ext>
              </a:extLst>
            </a:blip>
            <a:srcRect b="7741"/>
            <a:stretch/>
          </p:blipFill>
          <p:spPr bwMode="auto">
            <a:xfrm>
              <a:off x="1794574" y="945050"/>
              <a:ext cx="8657507" cy="532041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8683647" y="989465"/>
              <a:ext cx="1670650" cy="400110"/>
            </a:xfrm>
            <a:prstGeom prst="rect">
              <a:avLst/>
            </a:prstGeom>
          </p:spPr>
          <p:txBody>
            <a:bodyPr wrap="none">
              <a:spAutoFit/>
            </a:bodyPr>
            <a:lstStyle/>
            <a:p>
              <a:r>
                <a:rPr lang="fa-IR" sz="2000" b="1" dirty="0">
                  <a:solidFill>
                    <a:schemeClr val="bg1"/>
                  </a:solidFill>
                  <a:cs typeface="B Yekan" panose="00000400000000000000" pitchFamily="2" charset="-78"/>
                </a:rPr>
                <a:t>کاخ‌موزه سعدآباد</a:t>
              </a:r>
            </a:p>
          </p:txBody>
        </p:sp>
      </p:grpSp>
      <p:grpSp>
        <p:nvGrpSpPr>
          <p:cNvPr id="28" name="Group 27"/>
          <p:cNvGrpSpPr/>
          <p:nvPr/>
        </p:nvGrpSpPr>
        <p:grpSpPr>
          <a:xfrm>
            <a:off x="1665373" y="1061482"/>
            <a:ext cx="9160143" cy="5445272"/>
            <a:chOff x="1611891" y="944264"/>
            <a:chExt cx="9070334" cy="5391885"/>
          </a:xfrm>
        </p:grpSpPr>
        <p:pic>
          <p:nvPicPr>
            <p:cNvPr id="1038" name="Picture 14" descr="نتیجه تصویری برای باغ موزه هنر ایرانی"/>
            <p:cNvPicPr>
              <a:picLocks noChangeAspect="1" noChangeArrowheads="1"/>
            </p:cNvPicPr>
            <p:nvPr/>
          </p:nvPicPr>
          <p:blipFill rotWithShape="1">
            <a:blip r:embed="rId4">
              <a:extLst>
                <a:ext uri="{28A0092B-C50C-407E-A947-70E740481C1C}">
                  <a14:useLocalDpi xmlns:a14="http://schemas.microsoft.com/office/drawing/2010/main" val="0"/>
                </a:ext>
              </a:extLst>
            </a:blip>
            <a:srcRect t="9889" b="2742"/>
            <a:stretch/>
          </p:blipFill>
          <p:spPr bwMode="auto">
            <a:xfrm>
              <a:off x="1611891" y="944264"/>
              <a:ext cx="9070334" cy="5391885"/>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p:cNvSpPr/>
            <p:nvPr/>
          </p:nvSpPr>
          <p:spPr>
            <a:xfrm>
              <a:off x="8607290" y="1019628"/>
              <a:ext cx="1971728" cy="396187"/>
            </a:xfrm>
            <a:prstGeom prst="rect">
              <a:avLst/>
            </a:prstGeom>
          </p:spPr>
          <p:txBody>
            <a:bodyPr wrap="none">
              <a:spAutoFit/>
            </a:bodyPr>
            <a:lstStyle/>
            <a:p>
              <a:r>
                <a:rPr lang="fa-IR" sz="2000" b="1" dirty="0">
                  <a:cs typeface="B Yekan" panose="00000400000000000000" pitchFamily="2" charset="-78"/>
                </a:rPr>
                <a:t>باغ موزه هنر ایرانی</a:t>
              </a:r>
            </a:p>
          </p:txBody>
        </p:sp>
      </p:grpSp>
      <p:grpSp>
        <p:nvGrpSpPr>
          <p:cNvPr id="31" name="Group 30"/>
          <p:cNvGrpSpPr/>
          <p:nvPr/>
        </p:nvGrpSpPr>
        <p:grpSpPr>
          <a:xfrm>
            <a:off x="1638893" y="1046573"/>
            <a:ext cx="9199025" cy="5521930"/>
            <a:chOff x="1660764" y="1301522"/>
            <a:chExt cx="8716024" cy="5430507"/>
          </a:xfrm>
        </p:grpSpPr>
        <p:pic>
          <p:nvPicPr>
            <p:cNvPr id="32" name="Picture 12" descr="نتیجه تصویری برای برج میلاد"/>
            <p:cNvPicPr>
              <a:picLocks noChangeAspect="1" noChangeArrowheads="1"/>
            </p:cNvPicPr>
            <p:nvPr/>
          </p:nvPicPr>
          <p:blipFill rotWithShape="1">
            <a:blip r:embed="rId5">
              <a:extLst>
                <a:ext uri="{28A0092B-C50C-407E-A947-70E740481C1C}">
                  <a14:useLocalDpi xmlns:a14="http://schemas.microsoft.com/office/drawing/2010/main" val="0"/>
                </a:ext>
              </a:extLst>
            </a:blip>
            <a:srcRect l="9535" r="9056"/>
            <a:stretch/>
          </p:blipFill>
          <p:spPr bwMode="auto">
            <a:xfrm>
              <a:off x="1660764" y="1301522"/>
              <a:ext cx="8716024" cy="5430507"/>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9090537" y="1365125"/>
              <a:ext cx="1166191" cy="400110"/>
            </a:xfrm>
            <a:prstGeom prst="rect">
              <a:avLst/>
            </a:prstGeom>
            <a:noFill/>
          </p:spPr>
          <p:txBody>
            <a:bodyPr wrap="square" rtlCol="1">
              <a:spAutoFit/>
            </a:bodyPr>
            <a:lstStyle/>
            <a:p>
              <a:r>
                <a:rPr lang="fa-IR" sz="2000" b="1" dirty="0" smtClean="0">
                  <a:solidFill>
                    <a:schemeClr val="bg1"/>
                  </a:solidFill>
                  <a:cs typeface="B Yekan" panose="00000400000000000000" pitchFamily="2" charset="-78"/>
                </a:rPr>
                <a:t>برج میلاد</a:t>
              </a:r>
              <a:endParaRPr lang="fa-IR" sz="2000" b="1" dirty="0">
                <a:solidFill>
                  <a:schemeClr val="bg1"/>
                </a:solidFill>
                <a:cs typeface="B Yekan" panose="00000400000000000000" pitchFamily="2" charset="-78"/>
              </a:endParaRPr>
            </a:p>
          </p:txBody>
        </p:sp>
      </p:grpSp>
      <p:grpSp>
        <p:nvGrpSpPr>
          <p:cNvPr id="34" name="Group 33"/>
          <p:cNvGrpSpPr/>
          <p:nvPr/>
        </p:nvGrpSpPr>
        <p:grpSpPr>
          <a:xfrm>
            <a:off x="1663262" y="1036855"/>
            <a:ext cx="9202195" cy="5531648"/>
            <a:chOff x="1782291" y="354912"/>
            <a:chExt cx="8681237" cy="5314122"/>
          </a:xfrm>
        </p:grpSpPr>
        <p:pic>
          <p:nvPicPr>
            <p:cNvPr id="35" name="Picture 8" descr="نتیجه تصویری برای کاخ گلستان"/>
            <p:cNvPicPr>
              <a:picLocks noChangeAspect="1" noChangeArrowheads="1"/>
            </p:cNvPicPr>
            <p:nvPr/>
          </p:nvPicPr>
          <p:blipFill rotWithShape="1">
            <a:blip r:embed="rId6">
              <a:extLst>
                <a:ext uri="{28A0092B-C50C-407E-A947-70E740481C1C}">
                  <a14:useLocalDpi xmlns:a14="http://schemas.microsoft.com/office/drawing/2010/main" val="0"/>
                </a:ext>
              </a:extLst>
            </a:blip>
            <a:srcRect t="3407" b="5179"/>
            <a:stretch/>
          </p:blipFill>
          <p:spPr bwMode="auto">
            <a:xfrm>
              <a:off x="1782291" y="354912"/>
              <a:ext cx="8681237" cy="5314122"/>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9087428" y="981300"/>
              <a:ext cx="1266869" cy="384376"/>
            </a:xfrm>
            <a:prstGeom prst="rect">
              <a:avLst/>
            </a:prstGeom>
            <a:noFill/>
          </p:spPr>
          <p:txBody>
            <a:bodyPr wrap="square" rtlCol="1">
              <a:spAutoFit/>
            </a:bodyPr>
            <a:lstStyle/>
            <a:p>
              <a:r>
                <a:rPr lang="fa-IR" sz="2000" b="1" dirty="0" smtClean="0">
                  <a:cs typeface="B Yekan" panose="00000400000000000000" pitchFamily="2" charset="-78"/>
                </a:rPr>
                <a:t>کاخ گلستان</a:t>
              </a:r>
              <a:endParaRPr lang="fa-IR" sz="2000" b="1" dirty="0">
                <a:cs typeface="B Yekan" panose="00000400000000000000" pitchFamily="2" charset="-78"/>
              </a:endParaRPr>
            </a:p>
          </p:txBody>
        </p:sp>
      </p:grpSp>
      <p:grpSp>
        <p:nvGrpSpPr>
          <p:cNvPr id="38" name="Group 37"/>
          <p:cNvGrpSpPr/>
          <p:nvPr/>
        </p:nvGrpSpPr>
        <p:grpSpPr>
          <a:xfrm>
            <a:off x="1704540" y="1046573"/>
            <a:ext cx="9240337" cy="5595901"/>
            <a:chOff x="1794574" y="1001985"/>
            <a:chExt cx="8713611" cy="5276003"/>
          </a:xfrm>
        </p:grpSpPr>
        <p:pic>
          <p:nvPicPr>
            <p:cNvPr id="39" name="Picture 6" descr="نتیجه تصویری برای کاخ‌ نیاوران"/>
            <p:cNvPicPr>
              <a:picLocks noChangeAspect="1" noChangeArrowheads="1"/>
            </p:cNvPicPr>
            <p:nvPr/>
          </p:nvPicPr>
          <p:blipFill rotWithShape="1">
            <a:blip r:embed="rId7">
              <a:extLst>
                <a:ext uri="{28A0092B-C50C-407E-A947-70E740481C1C}">
                  <a14:useLocalDpi xmlns:a14="http://schemas.microsoft.com/office/drawing/2010/main" val="0"/>
                </a:ext>
              </a:extLst>
            </a:blip>
            <a:srcRect b="17916"/>
            <a:stretch/>
          </p:blipFill>
          <p:spPr bwMode="auto">
            <a:xfrm>
              <a:off x="1794574" y="1001985"/>
              <a:ext cx="8657508" cy="5276003"/>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9063698" y="1001985"/>
              <a:ext cx="1444487" cy="377237"/>
            </a:xfrm>
            <a:prstGeom prst="rect">
              <a:avLst/>
            </a:prstGeom>
            <a:noFill/>
          </p:spPr>
          <p:txBody>
            <a:bodyPr wrap="square" rtlCol="1">
              <a:spAutoFit/>
            </a:bodyPr>
            <a:lstStyle/>
            <a:p>
              <a:r>
                <a:rPr lang="fa-IR" sz="2000" b="1" dirty="0" smtClean="0">
                  <a:solidFill>
                    <a:schemeClr val="bg1"/>
                  </a:solidFill>
                  <a:cs typeface="B Yekan" panose="00000400000000000000" pitchFamily="2" charset="-78"/>
                </a:rPr>
                <a:t>کاخ نیاوران</a:t>
              </a:r>
              <a:endParaRPr lang="fa-IR" sz="2000" b="1" dirty="0">
                <a:solidFill>
                  <a:schemeClr val="bg1"/>
                </a:solidFill>
                <a:cs typeface="B Yekan" panose="00000400000000000000" pitchFamily="2" charset="-78"/>
              </a:endParaRPr>
            </a:p>
          </p:txBody>
        </p:sp>
      </p:grpSp>
      <p:sp>
        <p:nvSpPr>
          <p:cNvPr id="41" name="Rectangle 40"/>
          <p:cNvSpPr/>
          <p:nvPr/>
        </p:nvSpPr>
        <p:spPr>
          <a:xfrm>
            <a:off x="2292170" y="2648517"/>
            <a:ext cx="7933028" cy="2585323"/>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marL="285750" indent="-285750" algn="justLow">
              <a:buFont typeface="Wingdings" panose="05000000000000000000" pitchFamily="2" charset="2"/>
              <a:buChar char="§"/>
            </a:pPr>
            <a:r>
              <a:rPr lang="fa-IR" dirty="0">
                <a:solidFill>
                  <a:schemeClr val="tx1"/>
                </a:solidFill>
                <a:cs typeface="B Yekan" panose="00000400000000000000" pitchFamily="2" charset="-78"/>
              </a:rPr>
              <a:t>تهران در رتبه نهم سریع‌ترین میزان رشد جذب گردشگر در </a:t>
            </a:r>
            <a:r>
              <a:rPr lang="fa-IR" dirty="0" smtClean="0">
                <a:solidFill>
                  <a:schemeClr val="tx1"/>
                </a:solidFill>
                <a:cs typeface="B Yekan" panose="00000400000000000000" pitchFamily="2" charset="-78"/>
              </a:rPr>
              <a:t>دنیا</a:t>
            </a:r>
          </a:p>
          <a:p>
            <a:pPr marL="285750" indent="-285750" algn="justLow">
              <a:buFont typeface="Wingdings" panose="05000000000000000000" pitchFamily="2" charset="2"/>
              <a:buChar char="§"/>
            </a:pPr>
            <a:endParaRPr lang="fa-IR" dirty="0" smtClean="0">
              <a:solidFill>
                <a:schemeClr val="tx1"/>
              </a:solidFill>
              <a:cs typeface="B Yekan" panose="00000400000000000000" pitchFamily="2" charset="-78"/>
            </a:endParaRPr>
          </a:p>
          <a:p>
            <a:pPr marL="285750" indent="-285750" algn="justLow">
              <a:buFont typeface="Wingdings" panose="05000000000000000000" pitchFamily="2" charset="2"/>
              <a:buChar char="§"/>
            </a:pPr>
            <a:r>
              <a:rPr lang="fa-IR" dirty="0" smtClean="0">
                <a:solidFill>
                  <a:schemeClr val="tx1"/>
                </a:solidFill>
                <a:cs typeface="B Yekan" panose="00000400000000000000" pitchFamily="2" charset="-78"/>
              </a:rPr>
              <a:t>در منطقه خاورمیانه و آفریقا، طی دوره هفت ساله ۲۰۰۹ تا ۲۰۱۶ تهران پس از شهرهای ابوظبی و ریاض از لحاظ متوسط نرخ رشد سالانه در جذب گردشگر در رتبه سوم ایستاده است.</a:t>
            </a:r>
          </a:p>
          <a:p>
            <a:pPr marL="285750" indent="-285750" algn="justLow">
              <a:buFont typeface="Wingdings" panose="05000000000000000000" pitchFamily="2" charset="2"/>
              <a:buChar char="§"/>
            </a:pPr>
            <a:endParaRPr lang="fa-IR" dirty="0" smtClean="0">
              <a:solidFill>
                <a:schemeClr val="tx1"/>
              </a:solidFill>
              <a:cs typeface="B Yekan" panose="00000400000000000000" pitchFamily="2" charset="-78"/>
            </a:endParaRPr>
          </a:p>
          <a:p>
            <a:pPr marL="285750" indent="-285750" algn="justLow">
              <a:buFont typeface="Wingdings" panose="05000000000000000000" pitchFamily="2" charset="2"/>
              <a:buChar char="§"/>
            </a:pPr>
            <a:r>
              <a:rPr lang="fa-IR" dirty="0" smtClean="0">
                <a:solidFill>
                  <a:schemeClr val="tx1"/>
                </a:solidFill>
                <a:cs typeface="B Yekan" panose="00000400000000000000" pitchFamily="2" charset="-78"/>
              </a:rPr>
              <a:t>درآمد تهران از محل ورود گردشگر در سال جاری میلادی حدود ۳۰۰ میلیون دلار تخمین زده شده که از این لحاظ بعد از شهرهای دبی، ریاض، ژوهانسبورگ، ابوظبی و قاهره در رتبه ششم منطقه خاورمیانه و آفریقا قرار گرفته است. </a:t>
            </a:r>
          </a:p>
        </p:txBody>
      </p:sp>
      <p:graphicFrame>
        <p:nvGraphicFramePr>
          <p:cNvPr id="43" name="Diagram 42"/>
          <p:cNvGraphicFramePr/>
          <p:nvPr>
            <p:extLst>
              <p:ext uri="{D42A27DB-BD31-4B8C-83A1-F6EECF244321}">
                <p14:modId xmlns:p14="http://schemas.microsoft.com/office/powerpoint/2010/main" val="639884636"/>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4" name="TextBox 23"/>
          <p:cNvSpPr txBox="1"/>
          <p:nvPr/>
        </p:nvSpPr>
        <p:spPr>
          <a:xfrm>
            <a:off x="8815755" y="810223"/>
            <a:ext cx="3054826"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a:ln/>
                <a:cs typeface="B Titr" panose="00000700000000000000" pitchFamily="2" charset="-78"/>
              </a:rPr>
              <a:t>م</a:t>
            </a:r>
            <a:r>
              <a:rPr lang="fa-IR" sz="1600" dirty="0" smtClean="0">
                <a:ln/>
                <a:solidFill>
                  <a:schemeClr val="lt1"/>
                </a:solidFill>
                <a:cs typeface="B Titr" panose="00000700000000000000" pitchFamily="2" charset="-78"/>
              </a:rPr>
              <a:t>کان های دیدنی تهران</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169772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heel(1)">
                                      <p:cBhvr>
                                        <p:cTn id="17" dur="20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heel(1)">
                                      <p:cBhvr>
                                        <p:cTn id="22" dur="20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heel(1)">
                                      <p:cBhvr>
                                        <p:cTn id="27" dur="20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heel(1)">
                                      <p:cBhvr>
                                        <p:cTn id="32" dur="2000"/>
                                        <p:tgtEl>
                                          <p:spTgt spid="38"/>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80">
                                          <p:stCondLst>
                                            <p:cond delay="0"/>
                                          </p:stCondLst>
                                        </p:cTn>
                                        <p:tgtEl>
                                          <p:spTgt spid="41"/>
                                        </p:tgtEl>
                                      </p:cBhvr>
                                    </p:animEffect>
                                    <p:anim calcmode="lin" valueType="num">
                                      <p:cBhvr>
                                        <p:cTn id="38"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43" dur="26">
                                          <p:stCondLst>
                                            <p:cond delay="650"/>
                                          </p:stCondLst>
                                        </p:cTn>
                                        <p:tgtEl>
                                          <p:spTgt spid="41"/>
                                        </p:tgtEl>
                                      </p:cBhvr>
                                      <p:to x="100000" y="60000"/>
                                    </p:animScale>
                                    <p:animScale>
                                      <p:cBhvr>
                                        <p:cTn id="44" dur="166" decel="50000">
                                          <p:stCondLst>
                                            <p:cond delay="676"/>
                                          </p:stCondLst>
                                        </p:cTn>
                                        <p:tgtEl>
                                          <p:spTgt spid="41"/>
                                        </p:tgtEl>
                                      </p:cBhvr>
                                      <p:to x="100000" y="100000"/>
                                    </p:animScale>
                                    <p:animScale>
                                      <p:cBhvr>
                                        <p:cTn id="45" dur="26">
                                          <p:stCondLst>
                                            <p:cond delay="1312"/>
                                          </p:stCondLst>
                                        </p:cTn>
                                        <p:tgtEl>
                                          <p:spTgt spid="41"/>
                                        </p:tgtEl>
                                      </p:cBhvr>
                                      <p:to x="100000" y="80000"/>
                                    </p:animScale>
                                    <p:animScale>
                                      <p:cBhvr>
                                        <p:cTn id="46" dur="166" decel="50000">
                                          <p:stCondLst>
                                            <p:cond delay="1338"/>
                                          </p:stCondLst>
                                        </p:cTn>
                                        <p:tgtEl>
                                          <p:spTgt spid="41"/>
                                        </p:tgtEl>
                                      </p:cBhvr>
                                      <p:to x="100000" y="100000"/>
                                    </p:animScale>
                                    <p:animScale>
                                      <p:cBhvr>
                                        <p:cTn id="47" dur="26">
                                          <p:stCondLst>
                                            <p:cond delay="1642"/>
                                          </p:stCondLst>
                                        </p:cTn>
                                        <p:tgtEl>
                                          <p:spTgt spid="41"/>
                                        </p:tgtEl>
                                      </p:cBhvr>
                                      <p:to x="100000" y="90000"/>
                                    </p:animScale>
                                    <p:animScale>
                                      <p:cBhvr>
                                        <p:cTn id="48" dur="166" decel="50000">
                                          <p:stCondLst>
                                            <p:cond delay="1668"/>
                                          </p:stCondLst>
                                        </p:cTn>
                                        <p:tgtEl>
                                          <p:spTgt spid="41"/>
                                        </p:tgtEl>
                                      </p:cBhvr>
                                      <p:to x="100000" y="100000"/>
                                    </p:animScale>
                                    <p:animScale>
                                      <p:cBhvr>
                                        <p:cTn id="49" dur="26">
                                          <p:stCondLst>
                                            <p:cond delay="1808"/>
                                          </p:stCondLst>
                                        </p:cTn>
                                        <p:tgtEl>
                                          <p:spTgt spid="41"/>
                                        </p:tgtEl>
                                      </p:cBhvr>
                                      <p:to x="100000" y="95000"/>
                                    </p:animScale>
                                    <p:animScale>
                                      <p:cBhvr>
                                        <p:cTn id="50" dur="166" decel="50000">
                                          <p:stCondLst>
                                            <p:cond delay="1834"/>
                                          </p:stCondLst>
                                        </p:cTn>
                                        <p:tgtEl>
                                          <p:spTgt spid="4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706119" y="1532539"/>
            <a:ext cx="10951276" cy="3824256"/>
            <a:chOff x="647690" y="1516872"/>
            <a:chExt cx="10951276" cy="3824256"/>
          </a:xfrm>
        </p:grpSpPr>
        <p:pic>
          <p:nvPicPr>
            <p:cNvPr id="14" name="Picture 13"/>
            <p:cNvPicPr>
              <a:picLocks noChangeAspect="1"/>
            </p:cNvPicPr>
            <p:nvPr/>
          </p:nvPicPr>
          <p:blipFill>
            <a:blip r:embed="rId2"/>
            <a:stretch>
              <a:fillRect/>
            </a:stretch>
          </p:blipFill>
          <p:spPr>
            <a:xfrm>
              <a:off x="647690" y="1516872"/>
              <a:ext cx="10951276" cy="3824256"/>
            </a:xfrm>
            <a:prstGeom prst="rect">
              <a:avLst/>
            </a:prstGeom>
          </p:spPr>
        </p:pic>
        <p:sp>
          <p:nvSpPr>
            <p:cNvPr id="4" name="Rectangle 3"/>
            <p:cNvSpPr/>
            <p:nvPr/>
          </p:nvSpPr>
          <p:spPr>
            <a:xfrm>
              <a:off x="9777015" y="1532983"/>
              <a:ext cx="1683474" cy="400110"/>
            </a:xfrm>
            <a:prstGeom prst="rect">
              <a:avLst/>
            </a:prstGeom>
          </p:spPr>
          <p:txBody>
            <a:bodyPr wrap="none">
              <a:spAutoFit/>
            </a:bodyPr>
            <a:lstStyle/>
            <a:p>
              <a:r>
                <a:rPr lang="fa-IR" sz="2000" b="1" dirty="0" smtClean="0">
                  <a:cs typeface="B Yekan" panose="00000400000000000000" pitchFamily="2" charset="-78"/>
                </a:rPr>
                <a:t>مسجد ایاصوفیه</a:t>
              </a:r>
              <a:endParaRPr lang="fa-IR" sz="2000" b="1" dirty="0">
                <a:cs typeface="B Yekan" panose="00000400000000000000" pitchFamily="2" charset="-78"/>
              </a:endParaRPr>
            </a:p>
          </p:txBody>
        </p:sp>
      </p:grpSp>
      <p:grpSp>
        <p:nvGrpSpPr>
          <p:cNvPr id="23" name="Group 22"/>
          <p:cNvGrpSpPr/>
          <p:nvPr/>
        </p:nvGrpSpPr>
        <p:grpSpPr>
          <a:xfrm>
            <a:off x="605028" y="1490371"/>
            <a:ext cx="11072035" cy="3866424"/>
            <a:chOff x="267090" y="1697893"/>
            <a:chExt cx="11528373" cy="4025779"/>
          </a:xfrm>
        </p:grpSpPr>
        <p:pic>
          <p:nvPicPr>
            <p:cNvPr id="21" name="Picture 4" descr="مسجد سلیمانیه"/>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7090" y="1697893"/>
              <a:ext cx="11528373" cy="402577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9989024" y="1760051"/>
              <a:ext cx="1711132" cy="416601"/>
            </a:xfrm>
            <a:prstGeom prst="rect">
              <a:avLst/>
            </a:prstGeom>
          </p:spPr>
          <p:txBody>
            <a:bodyPr wrap="none">
              <a:spAutoFit/>
            </a:bodyPr>
            <a:lstStyle/>
            <a:p>
              <a:r>
                <a:rPr lang="fa-IR" sz="2000" b="1" dirty="0">
                  <a:cs typeface="B Yekan" panose="00000400000000000000" pitchFamily="2" charset="-78"/>
                </a:rPr>
                <a:t>مسجد سلیمانیه</a:t>
              </a:r>
            </a:p>
          </p:txBody>
        </p:sp>
      </p:grpSp>
      <p:grpSp>
        <p:nvGrpSpPr>
          <p:cNvPr id="31" name="Group 30"/>
          <p:cNvGrpSpPr/>
          <p:nvPr/>
        </p:nvGrpSpPr>
        <p:grpSpPr>
          <a:xfrm>
            <a:off x="569026" y="1481233"/>
            <a:ext cx="11098204" cy="3875562"/>
            <a:chOff x="230340" y="1681782"/>
            <a:chExt cx="11565123" cy="4038613"/>
          </a:xfrm>
        </p:grpSpPr>
        <p:pic>
          <p:nvPicPr>
            <p:cNvPr id="29" name="Picture 6" descr="قصر توپکاپی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340" y="1681782"/>
              <a:ext cx="11565123" cy="4038613"/>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a:xfrm>
              <a:off x="10261039" y="1723703"/>
              <a:ext cx="1450280" cy="416943"/>
            </a:xfrm>
            <a:prstGeom prst="rect">
              <a:avLst/>
            </a:prstGeom>
          </p:spPr>
          <p:txBody>
            <a:bodyPr wrap="none">
              <a:spAutoFit/>
            </a:bodyPr>
            <a:lstStyle/>
            <a:p>
              <a:r>
                <a:rPr lang="fa-IR" sz="2000" b="1" dirty="0">
                  <a:cs typeface="B Yekan" panose="00000400000000000000" pitchFamily="2" charset="-78"/>
                </a:rPr>
                <a:t>قصر توپکاپی</a:t>
              </a:r>
            </a:p>
          </p:txBody>
        </p:sp>
      </p:grpSp>
      <p:grpSp>
        <p:nvGrpSpPr>
          <p:cNvPr id="28" name="Group 27"/>
          <p:cNvGrpSpPr/>
          <p:nvPr/>
        </p:nvGrpSpPr>
        <p:grpSpPr>
          <a:xfrm>
            <a:off x="569026" y="1486349"/>
            <a:ext cx="11117969" cy="3894230"/>
            <a:chOff x="274255" y="1681782"/>
            <a:chExt cx="11539536" cy="4041890"/>
          </a:xfrm>
        </p:grpSpPr>
        <p:pic>
          <p:nvPicPr>
            <p:cNvPr id="33" name="Picture 32"/>
            <p:cNvPicPr>
              <a:picLocks noChangeAspect="1"/>
            </p:cNvPicPr>
            <p:nvPr/>
          </p:nvPicPr>
          <p:blipFill>
            <a:blip r:embed="rId5"/>
            <a:stretch>
              <a:fillRect/>
            </a:stretch>
          </p:blipFill>
          <p:spPr>
            <a:xfrm>
              <a:off x="274255" y="1681782"/>
              <a:ext cx="11539536" cy="4041890"/>
            </a:xfrm>
            <a:prstGeom prst="rect">
              <a:avLst/>
            </a:prstGeom>
          </p:spPr>
        </p:pic>
        <p:sp>
          <p:nvSpPr>
            <p:cNvPr id="34" name="Rectangle 33"/>
            <p:cNvSpPr/>
            <p:nvPr/>
          </p:nvSpPr>
          <p:spPr>
            <a:xfrm>
              <a:off x="10534260" y="1718129"/>
              <a:ext cx="1213232" cy="415281"/>
            </a:xfrm>
            <a:prstGeom prst="rect">
              <a:avLst/>
            </a:prstGeom>
          </p:spPr>
          <p:txBody>
            <a:bodyPr wrap="none">
              <a:spAutoFit/>
            </a:bodyPr>
            <a:lstStyle/>
            <a:p>
              <a:r>
                <a:rPr lang="fa-IR" sz="2000" b="1" dirty="0">
                  <a:cs typeface="B Yekan" panose="00000400000000000000" pitchFamily="2" charset="-78"/>
                </a:rPr>
                <a:t>تنگه بسفر</a:t>
              </a:r>
            </a:p>
          </p:txBody>
        </p:sp>
      </p:grpSp>
      <p:grpSp>
        <p:nvGrpSpPr>
          <p:cNvPr id="35" name="Group 34"/>
          <p:cNvGrpSpPr/>
          <p:nvPr/>
        </p:nvGrpSpPr>
        <p:grpSpPr>
          <a:xfrm>
            <a:off x="569027" y="1457449"/>
            <a:ext cx="11218614" cy="3923130"/>
            <a:chOff x="607257" y="1048431"/>
            <a:chExt cx="11323720" cy="3954314"/>
          </a:xfrm>
        </p:grpSpPr>
        <p:pic>
          <p:nvPicPr>
            <p:cNvPr id="36" name="Picture 2" descr="مسجد سلطان احمد"/>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7257" y="1048431"/>
              <a:ext cx="11323720" cy="3954314"/>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p:cNvSpPr/>
            <p:nvPr/>
          </p:nvSpPr>
          <p:spPr>
            <a:xfrm>
              <a:off x="9841566" y="1145659"/>
              <a:ext cx="1967838" cy="403290"/>
            </a:xfrm>
            <a:prstGeom prst="rect">
              <a:avLst/>
            </a:prstGeom>
          </p:spPr>
          <p:txBody>
            <a:bodyPr wrap="none">
              <a:spAutoFit/>
            </a:bodyPr>
            <a:lstStyle/>
            <a:p>
              <a:r>
                <a:rPr lang="fa-IR" sz="2000" b="1" dirty="0">
                  <a:cs typeface="B Yekan" panose="00000400000000000000" pitchFamily="2" charset="-78"/>
                </a:rPr>
                <a:t>مسجد سلطان احمد</a:t>
              </a:r>
            </a:p>
          </p:txBody>
        </p:sp>
      </p:grpSp>
      <p:sp>
        <p:nvSpPr>
          <p:cNvPr id="38" name="Rectangle 37"/>
          <p:cNvSpPr/>
          <p:nvPr/>
        </p:nvSpPr>
        <p:spPr>
          <a:xfrm>
            <a:off x="1530480" y="2546237"/>
            <a:ext cx="9195060" cy="1200329"/>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marL="285750" indent="-285750">
              <a:buFont typeface="Wingdings" panose="05000000000000000000" pitchFamily="2" charset="2"/>
              <a:buChar char="§"/>
            </a:pPr>
            <a:r>
              <a:rPr lang="fa-IR" dirty="0" smtClean="0">
                <a:cs typeface="B Yekan" panose="00000400000000000000" pitchFamily="2" charset="-78"/>
              </a:rPr>
              <a:t>استانبول </a:t>
            </a:r>
            <a:r>
              <a:rPr lang="fa-IR" dirty="0">
                <a:cs typeface="B Yekan" panose="00000400000000000000" pitchFamily="2" charset="-78"/>
              </a:rPr>
              <a:t>به عنوان سومین شهر پربازدید اروپا در سال گذشته، بخشی از رونق گردشگری اش را مدیون مسافرانی است که از تهران عازم این شهر شده‌اند. طی یک سال گذشته در مجموع 31۵ هزار نفر گردشگر از تهران به استانبول سفر کرده‌اند و در مجموع 161 میلیون دلار نیز در این شهر ترکیه هزینه کرده‌اند</a:t>
            </a:r>
            <a:r>
              <a:rPr lang="fa-IR" dirty="0" smtClean="0">
                <a:cs typeface="B Yekan" panose="00000400000000000000" pitchFamily="2" charset="-78"/>
              </a:rPr>
              <a:t>.</a:t>
            </a:r>
          </a:p>
          <a:p>
            <a:endParaRPr lang="fa-IR" dirty="0" smtClean="0">
              <a:cs typeface="B Yekan" panose="00000400000000000000" pitchFamily="2" charset="-78"/>
            </a:endParaRPr>
          </a:p>
        </p:txBody>
      </p:sp>
      <p:graphicFrame>
        <p:nvGraphicFramePr>
          <p:cNvPr id="32" name="Diagram 31"/>
          <p:cNvGraphicFramePr/>
          <p:nvPr>
            <p:extLst>
              <p:ext uri="{D42A27DB-BD31-4B8C-83A1-F6EECF244321}">
                <p14:modId xmlns:p14="http://schemas.microsoft.com/office/powerpoint/2010/main" val="639884636"/>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TextBox 19"/>
          <p:cNvSpPr txBox="1"/>
          <p:nvPr/>
        </p:nvSpPr>
        <p:spPr>
          <a:xfrm>
            <a:off x="8815755" y="810223"/>
            <a:ext cx="3054826"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a:ln/>
                <a:cs typeface="B Titr" panose="00000700000000000000" pitchFamily="2" charset="-78"/>
              </a:rPr>
              <a:t>م</a:t>
            </a:r>
            <a:r>
              <a:rPr lang="fa-IR" sz="1600" dirty="0" smtClean="0">
                <a:ln/>
                <a:solidFill>
                  <a:schemeClr val="lt1"/>
                </a:solidFill>
                <a:cs typeface="B Titr" panose="00000700000000000000" pitchFamily="2" charset="-78"/>
              </a:rPr>
              <a:t>کان های دیدنی استانبول</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410468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heel(1)">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heel(1)">
                                      <p:cBhvr>
                                        <p:cTn id="17" dur="20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heel(1)">
                                      <p:cBhvr>
                                        <p:cTn id="22" dur="20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heel(1)">
                                      <p:cBhvr>
                                        <p:cTn id="27" dur="20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heel(1)">
                                      <p:cBhvr>
                                        <p:cTn id="32" dur="2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674174" y="874944"/>
            <a:ext cx="4972833" cy="224742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lgn="justLow"/>
            <a:r>
              <a:rPr lang="fa-IR" dirty="0">
                <a:cs typeface="B Yekan" panose="00000400000000000000" pitchFamily="2" charset="-78"/>
              </a:rPr>
              <a:t>آمارهای منتشر شده توسط «وزارت خانواده و سیاست های اجتماعی» ترکیه حاکی از افزایش فقر در این کشور است.بر اساس این آمار، از هر هشت تن اتباع ترکیه، یک تن نیازمند کمک های اجتماعی دولت است.</a:t>
            </a:r>
          </a:p>
          <a:p>
            <a:pPr algn="justLow"/>
            <a:r>
              <a:rPr lang="fa-IR" dirty="0">
                <a:cs typeface="B Yekan" panose="00000400000000000000" pitchFamily="2" charset="-78"/>
              </a:rPr>
              <a:t>بسیاری از کارشناسان مسائل ترکیه، سیاست های حزب حاکم عدالت و توسعه را ازدلایل اصلی افزایش فقر در این کشور قلمداد کرده اند.</a:t>
            </a:r>
          </a:p>
        </p:txBody>
      </p:sp>
      <p:sp>
        <p:nvSpPr>
          <p:cNvPr id="14" name="Rounded Rectangle 13"/>
          <p:cNvSpPr/>
          <p:nvPr/>
        </p:nvSpPr>
        <p:spPr>
          <a:xfrm>
            <a:off x="6698456" y="849843"/>
            <a:ext cx="4972833" cy="5265658"/>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lgn="justLow"/>
            <a:r>
              <a:rPr lang="fa-IR" dirty="0" smtClean="0">
                <a:cs typeface="B Yekan" panose="00000400000000000000" pitchFamily="2" charset="-78"/>
              </a:rPr>
              <a:t>رتبه‌بندی مناطق ۲۲ گانه تهران براساس میزان سطح رفاه و برخورداری از امکانات و خدمات شهری، از نابرابری و تفاوت معنادار بین </a:t>
            </a:r>
            <a:r>
              <a:rPr lang="fa-IR" b="1" dirty="0" smtClean="0">
                <a:cs typeface="B Yekan" panose="00000400000000000000" pitchFamily="2" charset="-78"/>
              </a:rPr>
              <a:t>گسترش فیزیکی شهر </a:t>
            </a:r>
            <a:r>
              <a:rPr lang="fa-IR" dirty="0" smtClean="0">
                <a:cs typeface="B Yekan" panose="00000400000000000000" pitchFamily="2" charset="-78"/>
              </a:rPr>
              <a:t>و </a:t>
            </a:r>
            <a:r>
              <a:rPr lang="fa-IR" b="1" dirty="0" smtClean="0">
                <a:cs typeface="B Yekan" panose="00000400000000000000" pitchFamily="2" charset="-78"/>
              </a:rPr>
              <a:t>توسعه اقتصادی</a:t>
            </a:r>
            <a:r>
              <a:rPr lang="fa-IR" dirty="0" smtClean="0">
                <a:cs typeface="B Yekan" panose="00000400000000000000" pitchFamily="2" charset="-78"/>
              </a:rPr>
              <a:t>، ا</a:t>
            </a:r>
            <a:r>
              <a:rPr lang="fa-IR" b="1" dirty="0" smtClean="0">
                <a:solidFill>
                  <a:schemeClr val="tx1"/>
                </a:solidFill>
                <a:cs typeface="B Yekan" panose="00000400000000000000" pitchFamily="2" charset="-78"/>
              </a:rPr>
              <a:t>جتماعی</a:t>
            </a:r>
            <a:r>
              <a:rPr lang="fa-IR" dirty="0" smtClean="0">
                <a:cs typeface="B Yekan" panose="00000400000000000000" pitchFamily="2" charset="-78"/>
              </a:rPr>
              <a:t> و </a:t>
            </a:r>
            <a:r>
              <a:rPr lang="fa-IR" b="1" dirty="0" smtClean="0">
                <a:cs typeface="B Yekan" panose="00000400000000000000" pitchFamily="2" charset="-78"/>
              </a:rPr>
              <a:t>فرهنگی</a:t>
            </a:r>
            <a:r>
              <a:rPr lang="fa-IR" dirty="0" smtClean="0">
                <a:cs typeface="B Yekan" panose="00000400000000000000" pitchFamily="2" charset="-78"/>
              </a:rPr>
              <a:t> در پایتخت حکایت دارد. نتایج یک بررسی از نحوه «پراکندگی و چینش سرانه‌های خدماتی و کاربری‌های شهری» در سطح شهر تهران بیانگر:</a:t>
            </a:r>
          </a:p>
          <a:p>
            <a:pPr algn="justLow"/>
            <a:r>
              <a:rPr lang="fa-IR" dirty="0" smtClean="0">
                <a:cs typeface="B Yekan" panose="00000400000000000000" pitchFamily="2" charset="-78"/>
              </a:rPr>
              <a:t> فقط ۲۳ درصد محدوده شهر تهران که تنها پنج منطقه از ۲۲ منطقه این کلان‌شهر را در برمی‌گیرد، جزو نقاط توسعه‌یافته پایتخت تلقی می‌شود به این صورت که ساکنان مناطق شش، سه، یک، دو و هفت به ترتیب جزو پایتخت‌نشینان دارای رفاه شهری محسوب می‌شوند.</a:t>
            </a:r>
          </a:p>
          <a:p>
            <a:pPr algn="justLow"/>
            <a:r>
              <a:rPr lang="fa-IR" dirty="0" smtClean="0">
                <a:cs typeface="B Yekan" panose="00000400000000000000" pitchFamily="2" charset="-78"/>
              </a:rPr>
              <a:t>در مقابل این جمعیت اندک که تعدادشان حدود ۲ میلیون نفر است، بیش از ۶ میلیون نفر از ساکنان پایتخت، در محدوده نیمه‌برخوردار یا دارای کمترین سطح توسعه‌یافتگی شهری، سکونت دارند.</a:t>
            </a:r>
          </a:p>
        </p:txBody>
      </p:sp>
      <p:graphicFrame>
        <p:nvGraphicFramePr>
          <p:cNvPr id="16" name="Table 15"/>
          <p:cNvGraphicFramePr>
            <a:graphicFrameLocks noGrp="1"/>
          </p:cNvGraphicFramePr>
          <p:nvPr>
            <p:extLst>
              <p:ext uri="{D42A27DB-BD31-4B8C-83A1-F6EECF244321}">
                <p14:modId xmlns:p14="http://schemas.microsoft.com/office/powerpoint/2010/main" val="4097613556"/>
              </p:ext>
            </p:extLst>
          </p:nvPr>
        </p:nvGraphicFramePr>
        <p:xfrm>
          <a:off x="127000" y="4255198"/>
          <a:ext cx="6146800" cy="1380001"/>
        </p:xfrm>
        <a:graphic>
          <a:graphicData uri="http://schemas.openxmlformats.org/drawingml/2006/table">
            <a:tbl>
              <a:tblPr rtl="1" firstRow="1" bandRow="1">
                <a:tableStyleId>{7DF18680-E054-41AD-8BC1-D1AEF772440D}</a:tableStyleId>
              </a:tblPr>
              <a:tblGrid>
                <a:gridCol w="3073400"/>
                <a:gridCol w="3073400"/>
              </a:tblGrid>
              <a:tr h="638321">
                <a:tc gridSpan="2">
                  <a:txBody>
                    <a:bodyPr/>
                    <a:lstStyle/>
                    <a:p>
                      <a:pPr rtl="1"/>
                      <a:r>
                        <a:rPr lang="fa-IR" sz="1600" dirty="0" smtClean="0">
                          <a:cs typeface="B Homa" panose="00000400000000000000" pitchFamily="2" charset="-78"/>
                        </a:rPr>
                        <a:t>رتبه بندی به لحاظ شاخص های رفاهی(</a:t>
                      </a:r>
                      <a:r>
                        <a:rPr lang="fa-IR" sz="1600" kern="1200" dirty="0" smtClean="0">
                          <a:effectLst/>
                          <a:cs typeface="B Homa" panose="00000400000000000000" pitchFamily="2" charset="-78"/>
                        </a:rPr>
                        <a:t>اقتصاد؛ کارآفرینی و فضای کسب و کار؛ حکومت و حکمرانی؛ آموزش؛ بهداشت؛ امنیت و ایمنی؛ آزادی فردی؛ و سرمایه اجتماعی)</a:t>
                      </a:r>
                      <a:endParaRPr lang="fa-IR" sz="1600" b="0" dirty="0">
                        <a:cs typeface="B Homa" panose="00000400000000000000" pitchFamily="2" charset="-78"/>
                      </a:endParaRPr>
                    </a:p>
                  </a:txBody>
                  <a:tcPr/>
                </a:tc>
                <a:tc hMerge="1">
                  <a:txBody>
                    <a:bodyPr/>
                    <a:lstStyle/>
                    <a:p>
                      <a:pPr rtl="1"/>
                      <a:endParaRPr lang="fa-IR" dirty="0"/>
                    </a:p>
                  </a:txBody>
                  <a:tcPr/>
                </a:tc>
              </a:tr>
              <a:tr h="370840">
                <a:tc>
                  <a:txBody>
                    <a:bodyPr/>
                    <a:lstStyle/>
                    <a:p>
                      <a:pPr algn="ctr" rtl="1"/>
                      <a:r>
                        <a:rPr lang="fa-IR" sz="1600" dirty="0" smtClean="0">
                          <a:cs typeface="B Homa" panose="00000400000000000000" pitchFamily="2" charset="-78"/>
                        </a:rPr>
                        <a:t>ایران</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106</a:t>
                      </a:r>
                      <a:endParaRPr lang="fa-IR" sz="1600" b="1" dirty="0">
                        <a:cs typeface="B Homa" panose="00000400000000000000" pitchFamily="2" charset="-78"/>
                      </a:endParaRPr>
                    </a:p>
                  </a:txBody>
                  <a:tcPr/>
                </a:tc>
              </a:tr>
              <a:tr h="370840">
                <a:tc>
                  <a:txBody>
                    <a:bodyPr/>
                    <a:lstStyle/>
                    <a:p>
                      <a:pPr algn="ctr" rtl="1"/>
                      <a:r>
                        <a:rPr lang="fa-IR" sz="1600" dirty="0" smtClean="0">
                          <a:cs typeface="B Homa" panose="00000400000000000000" pitchFamily="2" charset="-78"/>
                        </a:rPr>
                        <a:t>ترکیه</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78</a:t>
                      </a:r>
                      <a:endParaRPr lang="fa-IR" sz="1600" b="1" dirty="0">
                        <a:cs typeface="B Homa" panose="00000400000000000000" pitchFamily="2" charset="-78"/>
                      </a:endParaRPr>
                    </a:p>
                  </a:txBody>
                  <a:tcPr/>
                </a:tc>
              </a:tr>
            </a:tbl>
          </a:graphicData>
        </a:graphic>
      </p:graphicFrame>
      <p:graphicFrame>
        <p:nvGraphicFramePr>
          <p:cNvPr id="17" name="Diagram 16"/>
          <p:cNvGraphicFramePr/>
          <p:nvPr>
            <p:extLst>
              <p:ext uri="{D42A27DB-BD31-4B8C-83A1-F6EECF244321}">
                <p14:modId xmlns:p14="http://schemas.microsoft.com/office/powerpoint/2010/main" val="639884636"/>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10274300" y="835599"/>
            <a:ext cx="1295400"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وضعیت رفاهی</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372299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80">
                                          <p:stCondLst>
                                            <p:cond delay="0"/>
                                          </p:stCondLst>
                                        </p:cTn>
                                        <p:tgtEl>
                                          <p:spTgt spid="16"/>
                                        </p:tgtEl>
                                      </p:cBhvr>
                                    </p:animEffect>
                                    <p:anim calcmode="lin" valueType="num">
                                      <p:cBhvr>
                                        <p:cTn id="22"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27" dur="26">
                                          <p:stCondLst>
                                            <p:cond delay="650"/>
                                          </p:stCondLst>
                                        </p:cTn>
                                        <p:tgtEl>
                                          <p:spTgt spid="16"/>
                                        </p:tgtEl>
                                      </p:cBhvr>
                                      <p:to x="100000" y="60000"/>
                                    </p:animScale>
                                    <p:animScale>
                                      <p:cBhvr>
                                        <p:cTn id="28" dur="166" decel="50000">
                                          <p:stCondLst>
                                            <p:cond delay="676"/>
                                          </p:stCondLst>
                                        </p:cTn>
                                        <p:tgtEl>
                                          <p:spTgt spid="16"/>
                                        </p:tgtEl>
                                      </p:cBhvr>
                                      <p:to x="100000" y="100000"/>
                                    </p:animScale>
                                    <p:animScale>
                                      <p:cBhvr>
                                        <p:cTn id="29" dur="26">
                                          <p:stCondLst>
                                            <p:cond delay="1312"/>
                                          </p:stCondLst>
                                        </p:cTn>
                                        <p:tgtEl>
                                          <p:spTgt spid="16"/>
                                        </p:tgtEl>
                                      </p:cBhvr>
                                      <p:to x="100000" y="80000"/>
                                    </p:animScale>
                                    <p:animScale>
                                      <p:cBhvr>
                                        <p:cTn id="30" dur="166" decel="50000">
                                          <p:stCondLst>
                                            <p:cond delay="1338"/>
                                          </p:stCondLst>
                                        </p:cTn>
                                        <p:tgtEl>
                                          <p:spTgt spid="16"/>
                                        </p:tgtEl>
                                      </p:cBhvr>
                                      <p:to x="100000" y="100000"/>
                                    </p:animScale>
                                    <p:animScale>
                                      <p:cBhvr>
                                        <p:cTn id="31" dur="26">
                                          <p:stCondLst>
                                            <p:cond delay="1642"/>
                                          </p:stCondLst>
                                        </p:cTn>
                                        <p:tgtEl>
                                          <p:spTgt spid="16"/>
                                        </p:tgtEl>
                                      </p:cBhvr>
                                      <p:to x="100000" y="90000"/>
                                    </p:animScale>
                                    <p:animScale>
                                      <p:cBhvr>
                                        <p:cTn id="32" dur="166" decel="50000">
                                          <p:stCondLst>
                                            <p:cond delay="1668"/>
                                          </p:stCondLst>
                                        </p:cTn>
                                        <p:tgtEl>
                                          <p:spTgt spid="16"/>
                                        </p:tgtEl>
                                      </p:cBhvr>
                                      <p:to x="100000" y="100000"/>
                                    </p:animScale>
                                    <p:animScale>
                                      <p:cBhvr>
                                        <p:cTn id="33" dur="26">
                                          <p:stCondLst>
                                            <p:cond delay="1808"/>
                                          </p:stCondLst>
                                        </p:cTn>
                                        <p:tgtEl>
                                          <p:spTgt spid="16"/>
                                        </p:tgtEl>
                                      </p:cBhvr>
                                      <p:to x="100000" y="95000"/>
                                    </p:animScale>
                                    <p:animScale>
                                      <p:cBhvr>
                                        <p:cTn id="34"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4171211165"/>
              </p:ext>
            </p:extLst>
          </p:nvPr>
        </p:nvGraphicFramePr>
        <p:xfrm>
          <a:off x="6849165" y="1193610"/>
          <a:ext cx="4064000" cy="5359400"/>
        </p:xfrm>
        <a:graphic>
          <a:graphicData uri="http://schemas.openxmlformats.org/drawingml/2006/table">
            <a:tbl>
              <a:tblPr rtl="1" firstRow="1" bandRow="1">
                <a:tableStyleId>{5C22544A-7EE6-4342-B048-85BDC9FD1C3A}</a:tableStyleId>
              </a:tblPr>
              <a:tblGrid>
                <a:gridCol w="4064000"/>
              </a:tblGrid>
              <a:tr h="370840">
                <a:tc>
                  <a:txBody>
                    <a:bodyPr/>
                    <a:lstStyle/>
                    <a:p>
                      <a:pPr algn="justLow" rtl="1"/>
                      <a:r>
                        <a:rPr lang="fa-IR" dirty="0" smtClean="0">
                          <a:cs typeface="B Yekan" panose="00000400000000000000" pitchFamily="2" charset="-78"/>
                        </a:rPr>
                        <a:t>معضلات</a:t>
                      </a:r>
                      <a:r>
                        <a:rPr lang="fa-IR" baseline="0" dirty="0" smtClean="0">
                          <a:cs typeface="B Yekan" panose="00000400000000000000" pitchFamily="2" charset="-78"/>
                        </a:rPr>
                        <a:t> زیست محیطی تهران</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حاشیه نشینی و زاغه نشینی</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انباشت و افزایش مواد زائد جامد شهری</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افزایش میزان مصرف منابع طبیعی</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آلودگی منظر (بصری) شهری</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آلودگی نوری</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کوچک شدن زیستگاه ها و ورود جانوران وحشی به اجتماعات شهری</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افزایش درجه حرارت(جزیره گرمایی)</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زمین خواری، کوه خواری و تخریب عرصه های منابع طبیعی</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 نشست زمین</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آلودگی و فرسایش خاک</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کمبود سرانه فضای سبز شهری</a:t>
                      </a:r>
                      <a:endParaRPr lang="fa-IR" dirty="0">
                        <a:cs typeface="B Yekan" panose="00000400000000000000" pitchFamily="2" charset="-78"/>
                      </a:endParaRPr>
                    </a:p>
                  </a:txBody>
                  <a:tcPr/>
                </a:tc>
              </a:tr>
              <a:tr h="370840">
                <a:tc>
                  <a:txBody>
                    <a:bodyPr/>
                    <a:lstStyle/>
                    <a:p>
                      <a:pPr algn="justLow" rtl="1"/>
                      <a:r>
                        <a:rPr lang="fa-IR" sz="1800" b="0" i="0" kern="1200" dirty="0" smtClean="0">
                          <a:solidFill>
                            <a:schemeClr val="dk1"/>
                          </a:solidFill>
                          <a:effectLst/>
                          <a:latin typeface="+mn-lt"/>
                          <a:ea typeface="+mn-ea"/>
                          <a:cs typeface="B Yekan" panose="00000400000000000000" pitchFamily="2" charset="-78"/>
                        </a:rPr>
                        <a:t>ضعف مدیرتی پسماندهای ویژه و صنعتی</a:t>
                      </a:r>
                      <a:endParaRPr lang="fa-IR" dirty="0">
                        <a:cs typeface="B Yekan" panose="00000400000000000000" pitchFamily="2" charset="-78"/>
                      </a:endParaRPr>
                    </a:p>
                  </a:txBody>
                  <a:tcPr/>
                </a:tc>
              </a:tr>
            </a:tbl>
          </a:graphicData>
        </a:graphic>
      </p:graphicFrame>
      <p:sp>
        <p:nvSpPr>
          <p:cNvPr id="12" name="Rounded Rectangle 11"/>
          <p:cNvSpPr/>
          <p:nvPr/>
        </p:nvSpPr>
        <p:spPr>
          <a:xfrm>
            <a:off x="508309" y="2289898"/>
            <a:ext cx="5166372" cy="316682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marL="285750" indent="-285750" algn="justLow">
              <a:buFont typeface="Arial" panose="020B0604020202020204" pitchFamily="34" charset="0"/>
              <a:buChar char="•"/>
            </a:pPr>
            <a:r>
              <a:rPr lang="fa-IR" dirty="0">
                <a:solidFill>
                  <a:sysClr val="windowText" lastClr="000000"/>
                </a:solidFill>
                <a:latin typeface="Wyekan"/>
                <a:cs typeface="B Yekan" panose="00000400000000000000" pitchFamily="2" charset="-78"/>
              </a:rPr>
              <a:t> در شهر استانبول روزانه ۱۷ هزار تن زباله تولید می شود، </a:t>
            </a:r>
            <a:r>
              <a:rPr lang="fa-IR" dirty="0" smtClean="0">
                <a:solidFill>
                  <a:sysClr val="windowText" lastClr="000000"/>
                </a:solidFill>
                <a:latin typeface="Wyekan"/>
                <a:cs typeface="B Yekan" panose="00000400000000000000" pitchFamily="2" charset="-78"/>
              </a:rPr>
              <a:t>در </a:t>
            </a:r>
            <a:r>
              <a:rPr lang="fa-IR" dirty="0">
                <a:solidFill>
                  <a:sysClr val="windowText" lastClr="000000"/>
                </a:solidFill>
                <a:latin typeface="Wyekan"/>
                <a:cs typeface="B Yekan" panose="00000400000000000000" pitchFamily="2" charset="-78"/>
              </a:rPr>
              <a:t>حال حاضر پسماندهای شهری استانبول در دو محل بهداشتی دفن می شوند و </a:t>
            </a:r>
            <a:r>
              <a:rPr lang="fa-IR" dirty="0" smtClean="0">
                <a:solidFill>
                  <a:sysClr val="windowText" lastClr="000000"/>
                </a:solidFill>
                <a:latin typeface="Wyekan"/>
                <a:cs typeface="B Yekan" panose="00000400000000000000" pitchFamily="2" charset="-78"/>
              </a:rPr>
              <a:t>علاوه </a:t>
            </a:r>
            <a:r>
              <a:rPr lang="fa-IR" dirty="0">
                <a:solidFill>
                  <a:sysClr val="windowText" lastClr="000000"/>
                </a:solidFill>
                <a:latin typeface="Wyekan"/>
                <a:cs typeface="B Yekan" panose="00000400000000000000" pitchFamily="2" charset="-78"/>
              </a:rPr>
              <a:t>بر پردازش پسماندهای تر و </a:t>
            </a:r>
            <a:r>
              <a:rPr lang="fa-IR" dirty="0" smtClean="0">
                <a:solidFill>
                  <a:sysClr val="windowText" lastClr="000000"/>
                </a:solidFill>
                <a:latin typeface="Wyekan"/>
                <a:cs typeface="B Yekan" panose="00000400000000000000" pitchFamily="2" charset="-78"/>
              </a:rPr>
              <a:t>تولید کمپوست </a:t>
            </a:r>
            <a:r>
              <a:rPr lang="fa-IR" dirty="0">
                <a:solidFill>
                  <a:sysClr val="windowText" lastClr="000000"/>
                </a:solidFill>
                <a:latin typeface="Wyekan"/>
                <a:cs typeface="B Yekan" panose="00000400000000000000" pitchFamily="2" charset="-78"/>
              </a:rPr>
              <a:t>در زمینه بازیافت مواد </a:t>
            </a:r>
            <a:r>
              <a:rPr lang="fa-IR" dirty="0" smtClean="0">
                <a:solidFill>
                  <a:sysClr val="windowText" lastClr="000000"/>
                </a:solidFill>
                <a:latin typeface="Wyekan"/>
                <a:cs typeface="B Yekan" panose="00000400000000000000" pitchFamily="2" charset="-78"/>
              </a:rPr>
              <a:t>و از </a:t>
            </a:r>
            <a:r>
              <a:rPr lang="fa-IR" dirty="0">
                <a:solidFill>
                  <a:sysClr val="windowText" lastClr="000000"/>
                </a:solidFill>
                <a:latin typeface="Wyekan"/>
                <a:cs typeface="B Yekan" panose="00000400000000000000" pitchFamily="2" charset="-78"/>
              </a:rPr>
              <a:t>پسماندهای شهری به عنوان سوخت جایگزین در صنایع و همچنین تولید انرژی برق جهت تأمین انرژی لازم در روشنایی معابر شهری استانبول </a:t>
            </a:r>
            <a:r>
              <a:rPr lang="fa-IR" dirty="0" smtClean="0">
                <a:solidFill>
                  <a:sysClr val="windowText" lastClr="000000"/>
                </a:solidFill>
                <a:latin typeface="Wyekan"/>
                <a:cs typeface="B Yekan" panose="00000400000000000000" pitchFamily="2" charset="-78"/>
              </a:rPr>
              <a:t>استفاده میشود.</a:t>
            </a:r>
          </a:p>
          <a:p>
            <a:pPr marL="285750" indent="-285750" algn="justLow">
              <a:buFont typeface="Arial" panose="020B0604020202020204" pitchFamily="34" charset="0"/>
              <a:buChar char="•"/>
            </a:pPr>
            <a:r>
              <a:rPr lang="fa-IR" dirty="0">
                <a:cs typeface="B Yekan" panose="00000400000000000000" pitchFamily="2" charset="-78"/>
              </a:rPr>
              <a:t> استانبول در میان ابرشهرهای دنیا در زمینه فضای سبز و همچنین پاکیزگی شهری وضعیت خوبی </a:t>
            </a:r>
            <a:r>
              <a:rPr lang="fa-IR" dirty="0" smtClean="0">
                <a:cs typeface="B Yekan" panose="00000400000000000000" pitchFamily="2" charset="-78"/>
              </a:rPr>
              <a:t>دارد</a:t>
            </a:r>
            <a:r>
              <a:rPr lang="fa-IR" dirty="0" smtClean="0">
                <a:solidFill>
                  <a:sysClr val="windowText" lastClr="000000"/>
                </a:solidFill>
                <a:cs typeface="B Yekan" panose="00000400000000000000" pitchFamily="2" charset="-78"/>
              </a:rPr>
              <a:t>.</a:t>
            </a:r>
            <a:endParaRPr lang="fa-IR" dirty="0" smtClean="0">
              <a:cs typeface="B Yekan" panose="00000400000000000000" pitchFamily="2" charset="-78"/>
            </a:endParaRPr>
          </a:p>
        </p:txBody>
      </p:sp>
      <p:graphicFrame>
        <p:nvGraphicFramePr>
          <p:cNvPr id="16" name="Diagram 15"/>
          <p:cNvGraphicFramePr/>
          <p:nvPr>
            <p:extLst>
              <p:ext uri="{D42A27DB-BD31-4B8C-83A1-F6EECF244321}">
                <p14:modId xmlns:p14="http://schemas.microsoft.com/office/powerpoint/2010/main" val="2600314123"/>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0096500" y="835599"/>
            <a:ext cx="1264126"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زیست محیطی</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466455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708287" y="1210407"/>
            <a:ext cx="4457701" cy="316682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lgn="justLow"/>
            <a:r>
              <a:rPr lang="fa-IR" dirty="0">
                <a:cs typeface="B Yekan" panose="00000400000000000000" pitchFamily="2" charset="-78"/>
              </a:rPr>
              <a:t>تهران در هزار سال اخیر شاهد چهار زمین‌لرزه بزرگ بوده‌است. تهران آخرین زلزله شدید خود را در سال ۱۸۳۰ میلادی(1209ه.ش) شاهد بوده‌است.</a:t>
            </a:r>
          </a:p>
          <a:p>
            <a:pPr algn="justLow"/>
            <a:r>
              <a:rPr lang="fa-IR" dirty="0">
                <a:cs typeface="B Yekan" panose="00000400000000000000" pitchFamily="2" charset="-78"/>
              </a:rPr>
              <a:t>تهران از لحاظ موقعیت زمین‌شناختی بر روی گُسل‌های فعالی قرار گرفته که باعث رانش زمین و زمین‌لرزه می‌شوند. از میان بسیاری از گسل‌های فعال تهران، احتمال فعال شدن سه گُسل به نام‌های، «گسل مشا، گسل شمال تهران و گسل جنوب ری» بیش از بقیه وجود دارد</a:t>
            </a:r>
            <a:r>
              <a:rPr lang="fa-IR" dirty="0" smtClean="0">
                <a:cs typeface="B Yekan" panose="00000400000000000000" pitchFamily="2" charset="-78"/>
              </a:rPr>
              <a:t>.</a:t>
            </a:r>
          </a:p>
        </p:txBody>
      </p:sp>
      <p:sp>
        <p:nvSpPr>
          <p:cNvPr id="7" name="Rounded Rectangle 6"/>
          <p:cNvSpPr/>
          <p:nvPr/>
        </p:nvSpPr>
        <p:spPr>
          <a:xfrm>
            <a:off x="996873" y="1210407"/>
            <a:ext cx="4248153" cy="316682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lgn="just"/>
            <a:r>
              <a:rPr lang="fa-IR" dirty="0">
                <a:cs typeface="B Yekan" panose="00000400000000000000" pitchFamily="2" charset="-78"/>
              </a:rPr>
              <a:t>استانبول نزدیک گسل </a:t>
            </a:r>
            <a:r>
              <a:rPr lang="fa-IR" dirty="0" smtClean="0">
                <a:cs typeface="B Yekan" panose="00000400000000000000" pitchFamily="2" charset="-78"/>
              </a:rPr>
              <a:t>آناتولی واقع </a:t>
            </a:r>
            <a:r>
              <a:rPr lang="fa-IR" dirty="0">
                <a:cs typeface="B Yekan" panose="00000400000000000000" pitchFamily="2" charset="-78"/>
              </a:rPr>
              <a:t>شده‌است این گسل از شبه جزیره آناتولی تا دریای مرمره ادامه دارد. دو صفحه از طبقات زمین‌شناسی، آفریقا و اروپا-آسیا به یکدیگر فشار می‌آورند این خط مرزی مسئول چند لرزش و لغزش مهلک در تاریخ معاصر بوده‌است. در سال ۱۵۰۹ زمین لرزه‌ای مهیب موجب ایجاد سونامی شد و دیوارهای ساحلی شهر را تخریب و بیش از ۱۰۰ مسجد را ویران نمود و موجب کشته شدن ۱۰۰۰۰ نفر شد. </a:t>
            </a:r>
          </a:p>
        </p:txBody>
      </p:sp>
      <p:graphicFrame>
        <p:nvGraphicFramePr>
          <p:cNvPr id="17" name="Diagram 16"/>
          <p:cNvGraphicFramePr/>
          <p:nvPr>
            <p:extLst>
              <p:ext uri="{D42A27DB-BD31-4B8C-83A1-F6EECF244321}">
                <p14:modId xmlns:p14="http://schemas.microsoft.com/office/powerpoint/2010/main" val="2082191043"/>
              </p:ext>
            </p:extLst>
          </p:nvPr>
        </p:nvGraphicFramePr>
        <p:xfrm>
          <a:off x="5245026" y="4505760"/>
          <a:ext cx="3692111" cy="19192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Rounded Rectangle 19"/>
          <p:cNvSpPr/>
          <p:nvPr/>
        </p:nvSpPr>
        <p:spPr>
          <a:xfrm>
            <a:off x="3076915" y="4683697"/>
            <a:ext cx="1444488" cy="1219200"/>
          </a:xfrm>
          <a:prstGeom prst="roundRect">
            <a:avLst/>
          </a:prstGeom>
          <a:ln/>
        </p:spPr>
        <p:style>
          <a:lnRef idx="1">
            <a:schemeClr val="accent2"/>
          </a:lnRef>
          <a:fillRef idx="3">
            <a:schemeClr val="accent2"/>
          </a:fillRef>
          <a:effectRef idx="2">
            <a:schemeClr val="accent2"/>
          </a:effectRef>
          <a:fontRef idx="minor">
            <a:schemeClr val="lt1"/>
          </a:fontRef>
        </p:style>
        <p:txBody>
          <a:bodyPr rtlCol="1" anchor="ctr"/>
          <a:lstStyle/>
          <a:p>
            <a:pPr lvl="0" algn="justLow"/>
            <a:r>
              <a:rPr lang="fa-IR" sz="1400" b="1" dirty="0" smtClean="0">
                <a:cs typeface="B Yekan" panose="00000400000000000000" pitchFamily="2" charset="-78"/>
              </a:rPr>
              <a:t>قرارگرفتن تهران جز10 شهر خطرناک </a:t>
            </a:r>
            <a:r>
              <a:rPr lang="fa-IR" sz="1400" b="1" dirty="0">
                <a:cs typeface="B Yekan" panose="00000400000000000000" pitchFamily="2" charset="-78"/>
              </a:rPr>
              <a:t>به هنگام وقوع زلزله </a:t>
            </a:r>
          </a:p>
        </p:txBody>
      </p:sp>
      <p:graphicFrame>
        <p:nvGraphicFramePr>
          <p:cNvPr id="21" name="Diagram 20"/>
          <p:cNvGraphicFramePr/>
          <p:nvPr>
            <p:extLst>
              <p:ext uri="{D42A27DB-BD31-4B8C-83A1-F6EECF244321}">
                <p14:modId xmlns:p14="http://schemas.microsoft.com/office/powerpoint/2010/main" val="1069715139"/>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extBox 7"/>
          <p:cNvSpPr txBox="1"/>
          <p:nvPr/>
        </p:nvSpPr>
        <p:spPr>
          <a:xfrm>
            <a:off x="10274300" y="835599"/>
            <a:ext cx="1086326"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گسل ها</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805448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circle(in)">
                                      <p:cBhvr>
                                        <p:cTn id="14" dur="2000"/>
                                        <p:tgtEl>
                                          <p:spTgt spid="17"/>
                                        </p:tgtEl>
                                      </p:cBhvr>
                                    </p:animEffect>
                                  </p:childTnLst>
                                </p:cTn>
                              </p:par>
                              <p:par>
                                <p:cTn id="15" presetID="6" presetClass="entr" presetSubtype="16"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circle(in)">
                                      <p:cBhvr>
                                        <p:cTn id="17" dur="2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Graphic spid="17" grpId="0">
        <p:bldAsOne/>
      </p:bldGraphic>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نتیجه تصویری برای نقشه ایران وهمسایگانش"/>
          <p:cNvPicPr>
            <a:picLocks noChangeAspect="1" noChangeArrowheads="1"/>
          </p:cNvPicPr>
          <p:nvPr/>
        </p:nvPicPr>
        <p:blipFill rotWithShape="1">
          <a:blip r:embed="rId2">
            <a:extLst>
              <a:ext uri="{28A0092B-C50C-407E-A947-70E740481C1C}">
                <a14:useLocalDpi xmlns:a14="http://schemas.microsoft.com/office/drawing/2010/main" val="0"/>
              </a:ext>
            </a:extLst>
          </a:blip>
          <a:srcRect r="3402" b="7844"/>
          <a:stretch/>
        </p:blipFill>
        <p:spPr bwMode="auto">
          <a:xfrm>
            <a:off x="6698711" y="1014794"/>
            <a:ext cx="5060514" cy="264237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نتیجه تصویری برای نقشه ترکیه وهمسایگانش"/>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09" y="4255946"/>
            <a:ext cx="4652176" cy="260205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771520" y="3893539"/>
            <a:ext cx="5060515" cy="92333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marL="285750" indent="-285750" algn="justLow">
              <a:lnSpc>
                <a:spcPct val="150000"/>
              </a:lnSpc>
              <a:buFont typeface="Wingdings" panose="05000000000000000000" pitchFamily="2" charset="2"/>
              <a:buChar char="§"/>
            </a:pPr>
            <a:r>
              <a:rPr lang="fa-IR" dirty="0">
                <a:cs typeface="B Yekan" panose="00000400000000000000" pitchFamily="2" charset="-78"/>
              </a:rPr>
              <a:t>ایران کشوری در جنوب غربی آسیا و در منطقه </a:t>
            </a:r>
            <a:r>
              <a:rPr lang="fa-IR" dirty="0" smtClean="0">
                <a:cs typeface="B Yekan" panose="00000400000000000000" pitchFamily="2" charset="-78"/>
              </a:rPr>
              <a:t>خاورمیانه</a:t>
            </a:r>
          </a:p>
          <a:p>
            <a:pPr marL="285750" indent="-285750" algn="justLow">
              <a:lnSpc>
                <a:spcPct val="150000"/>
              </a:lnSpc>
              <a:buFont typeface="Wingdings" panose="05000000000000000000" pitchFamily="2" charset="2"/>
              <a:buChar char="§"/>
            </a:pPr>
            <a:r>
              <a:rPr lang="fa-IR" dirty="0" smtClean="0">
                <a:cs typeface="B Yekan" panose="00000400000000000000" pitchFamily="2" charset="-78"/>
              </a:rPr>
              <a:t> </a:t>
            </a:r>
            <a:r>
              <a:rPr lang="fa-IR" dirty="0">
                <a:cs typeface="B Yekan" panose="00000400000000000000" pitchFamily="2" charset="-78"/>
              </a:rPr>
              <a:t>با ۱٬۶۴۸٬۱۹۵ کیلومتر مربع </a:t>
            </a:r>
            <a:r>
              <a:rPr lang="fa-IR" dirty="0" smtClean="0">
                <a:cs typeface="B Yekan" panose="00000400000000000000" pitchFamily="2" charset="-78"/>
              </a:rPr>
              <a:t>وسعت (هجدهم </a:t>
            </a:r>
            <a:r>
              <a:rPr lang="fa-IR" dirty="0">
                <a:cs typeface="B Yekan" panose="00000400000000000000" pitchFamily="2" charset="-78"/>
              </a:rPr>
              <a:t>درجهان)</a:t>
            </a:r>
          </a:p>
        </p:txBody>
      </p:sp>
      <p:sp>
        <p:nvSpPr>
          <p:cNvPr id="4" name="Rectangle 3"/>
          <p:cNvSpPr/>
          <p:nvPr/>
        </p:nvSpPr>
        <p:spPr>
          <a:xfrm>
            <a:off x="6817337" y="5053239"/>
            <a:ext cx="4914897" cy="1477328"/>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justLow"/>
            <a:r>
              <a:rPr lang="fa-IR" dirty="0" smtClean="0">
                <a:cs typeface="B Yekan" panose="00000400000000000000" pitchFamily="2" charset="-78"/>
              </a:rPr>
              <a:t>ایران از </a:t>
            </a:r>
            <a:r>
              <a:rPr lang="fa-IR" dirty="0">
                <a:cs typeface="B Yekan" panose="00000400000000000000" pitchFamily="2" charset="-78"/>
              </a:rPr>
              <a:t>شمال محدود به دریای خزر و از جنوب محدود به خلیج فارس و دریای </a:t>
            </a:r>
            <a:r>
              <a:rPr lang="fa-IR" dirty="0" smtClean="0">
                <a:cs typeface="B Yekan" panose="00000400000000000000" pitchFamily="2" charset="-78"/>
              </a:rPr>
              <a:t>عمان.</a:t>
            </a:r>
            <a:endParaRPr lang="fa-IR" dirty="0">
              <a:cs typeface="B Yekan" panose="00000400000000000000" pitchFamily="2" charset="-78"/>
            </a:endParaRPr>
          </a:p>
          <a:p>
            <a:pPr marL="285750" indent="-285750" algn="justLow">
              <a:buFont typeface="Wingdings" panose="05000000000000000000" pitchFamily="2" charset="2"/>
              <a:buChar char="§"/>
            </a:pPr>
            <a:r>
              <a:rPr lang="fa-IR" dirty="0" smtClean="0">
                <a:cs typeface="B Yekan" panose="00000400000000000000" pitchFamily="2" charset="-78"/>
              </a:rPr>
              <a:t>از شمال</a:t>
            </a:r>
            <a:r>
              <a:rPr lang="fa-IR" dirty="0">
                <a:cs typeface="B Yekan" panose="00000400000000000000" pitchFamily="2" charset="-78"/>
              </a:rPr>
              <a:t>؛ ارمنستان، جمهوری آذربایجان، ترکمنستان </a:t>
            </a:r>
          </a:p>
          <a:p>
            <a:pPr marL="285750" indent="-285750" algn="justLow">
              <a:buFont typeface="Wingdings" panose="05000000000000000000" pitchFamily="2" charset="2"/>
              <a:buChar char="§"/>
            </a:pPr>
            <a:r>
              <a:rPr lang="fa-IR" dirty="0" smtClean="0">
                <a:cs typeface="B Yekan" panose="00000400000000000000" pitchFamily="2" charset="-78"/>
              </a:rPr>
              <a:t>از شرق</a:t>
            </a:r>
            <a:r>
              <a:rPr lang="fa-IR" dirty="0">
                <a:cs typeface="B Yekan" panose="00000400000000000000" pitchFamily="2" charset="-78"/>
              </a:rPr>
              <a:t>؛ افغانستان، پاکستان</a:t>
            </a:r>
          </a:p>
          <a:p>
            <a:pPr marL="285750" indent="-285750" algn="justLow">
              <a:buFont typeface="Wingdings" panose="05000000000000000000" pitchFamily="2" charset="2"/>
              <a:buChar char="§"/>
            </a:pPr>
            <a:r>
              <a:rPr lang="fa-IR" dirty="0" smtClean="0">
                <a:cs typeface="B Yekan" panose="00000400000000000000" pitchFamily="2" charset="-78"/>
              </a:rPr>
              <a:t>از غرب</a:t>
            </a:r>
            <a:r>
              <a:rPr lang="fa-IR" dirty="0">
                <a:cs typeface="B Yekan" panose="00000400000000000000" pitchFamily="2" charset="-78"/>
              </a:rPr>
              <a:t>؛ ترکیه، </a:t>
            </a:r>
            <a:r>
              <a:rPr lang="fa-IR" dirty="0" smtClean="0">
                <a:cs typeface="B Yekan" panose="00000400000000000000" pitchFamily="2" charset="-78"/>
              </a:rPr>
              <a:t>عراق</a:t>
            </a:r>
            <a:endParaRPr lang="fa-IR" dirty="0">
              <a:cs typeface="B Yekan" panose="00000400000000000000" pitchFamily="2" charset="-78"/>
            </a:endParaRPr>
          </a:p>
        </p:txBody>
      </p:sp>
      <p:sp>
        <p:nvSpPr>
          <p:cNvPr id="11" name="Rectangle 10"/>
          <p:cNvSpPr/>
          <p:nvPr/>
        </p:nvSpPr>
        <p:spPr>
          <a:xfrm>
            <a:off x="215411" y="912380"/>
            <a:ext cx="6127406" cy="1615827"/>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marL="285750" indent="-285750" algn="justLow">
              <a:buFont typeface="Wingdings" panose="05000000000000000000" pitchFamily="2" charset="2"/>
              <a:buChar char="§"/>
            </a:pPr>
            <a:r>
              <a:rPr lang="fa-IR" dirty="0">
                <a:cs typeface="B Yekan" panose="00000400000000000000" pitchFamily="2" charset="-78"/>
              </a:rPr>
              <a:t>ترکیه، کشوری اوراسیایی است که بخش بزرگ کشور، در جنوب غربی آسیا و خاورمیانه و بخش کوچکی نیز به نام تراکیه در جنوب شرقی اروپا </a:t>
            </a:r>
            <a:endParaRPr lang="fa-IR" dirty="0" smtClean="0">
              <a:cs typeface="B Yekan" panose="00000400000000000000" pitchFamily="2" charset="-78"/>
            </a:endParaRPr>
          </a:p>
          <a:p>
            <a:pPr marL="285750" indent="-285750" algn="justLow">
              <a:lnSpc>
                <a:spcPct val="150000"/>
              </a:lnSpc>
              <a:buFont typeface="Wingdings" panose="05000000000000000000" pitchFamily="2" charset="2"/>
              <a:buChar char="§"/>
            </a:pPr>
            <a:r>
              <a:rPr lang="fa-IR" dirty="0">
                <a:cs typeface="B Yekan" panose="00000400000000000000" pitchFamily="2" charset="-78"/>
              </a:rPr>
              <a:t>با </a:t>
            </a:r>
            <a:r>
              <a:rPr lang="fa-IR" dirty="0" smtClean="0">
                <a:cs typeface="B Yekan" panose="00000400000000000000" pitchFamily="2" charset="-78"/>
              </a:rPr>
              <a:t>814.578 </a:t>
            </a:r>
            <a:r>
              <a:rPr lang="fa-IR" dirty="0">
                <a:cs typeface="B Yekan" panose="00000400000000000000" pitchFamily="2" charset="-78"/>
              </a:rPr>
              <a:t>کیلومتر مربع وسعت (سی و پنجمین کشور پهناور جهان)</a:t>
            </a:r>
          </a:p>
          <a:p>
            <a:pPr algn="justLow"/>
            <a:endParaRPr lang="fa-IR" dirty="0"/>
          </a:p>
        </p:txBody>
      </p:sp>
      <p:sp>
        <p:nvSpPr>
          <p:cNvPr id="12" name="Rectangle 11"/>
          <p:cNvSpPr/>
          <p:nvPr/>
        </p:nvSpPr>
        <p:spPr>
          <a:xfrm>
            <a:off x="665036" y="2791912"/>
            <a:ext cx="5228157" cy="1200329"/>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justLow"/>
            <a:r>
              <a:rPr lang="fa-IR" dirty="0" smtClean="0">
                <a:cs typeface="B Yekan" panose="00000400000000000000" pitchFamily="2" charset="-78"/>
              </a:rPr>
              <a:t>ترکیه شش </a:t>
            </a:r>
            <a:r>
              <a:rPr lang="fa-IR" dirty="0">
                <a:cs typeface="B Yekan" panose="00000400000000000000" pitchFamily="2" charset="-78"/>
              </a:rPr>
              <a:t>همسایه آسیایی و دو همسایه اروپایی دارد.</a:t>
            </a:r>
          </a:p>
          <a:p>
            <a:pPr marL="285750" indent="-285750" algn="justLow">
              <a:buFont typeface="Wingdings" panose="05000000000000000000" pitchFamily="2" charset="2"/>
              <a:buChar char="§"/>
            </a:pPr>
            <a:r>
              <a:rPr lang="fa-IR" dirty="0">
                <a:cs typeface="B Yekan" panose="00000400000000000000" pitchFamily="2" charset="-78"/>
              </a:rPr>
              <a:t>از شرق؛ ایران، جمهوری آذربایجان، ارمنستان، گرجستان</a:t>
            </a:r>
          </a:p>
          <a:p>
            <a:pPr marL="285750" indent="-285750" algn="justLow">
              <a:buFont typeface="Wingdings" panose="05000000000000000000" pitchFamily="2" charset="2"/>
              <a:buChar char="§"/>
            </a:pPr>
            <a:r>
              <a:rPr lang="fa-IR" dirty="0">
                <a:cs typeface="B Yekan" panose="00000400000000000000" pitchFamily="2" charset="-78"/>
              </a:rPr>
              <a:t>از جنوب شرق؛ عراق، سوریه</a:t>
            </a:r>
          </a:p>
          <a:p>
            <a:pPr marL="285750" indent="-285750" algn="justLow">
              <a:buFont typeface="Wingdings" panose="05000000000000000000" pitchFamily="2" charset="2"/>
              <a:buChar char="§"/>
            </a:pPr>
            <a:r>
              <a:rPr lang="fa-IR" dirty="0">
                <a:cs typeface="B Yekan" panose="00000400000000000000" pitchFamily="2" charset="-78"/>
              </a:rPr>
              <a:t>از  شمال غرب؛ یونان و بلغارستان</a:t>
            </a:r>
          </a:p>
        </p:txBody>
      </p:sp>
      <p:graphicFrame>
        <p:nvGraphicFramePr>
          <p:cNvPr id="20" name="Diagram 19"/>
          <p:cNvGraphicFramePr/>
          <p:nvPr>
            <p:extLst>
              <p:ext uri="{D42A27DB-BD31-4B8C-83A1-F6EECF244321}">
                <p14:modId xmlns:p14="http://schemas.microsoft.com/office/powerpoint/2010/main" val="2579251858"/>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14535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fade">
                                      <p:cBhvr>
                                        <p:cTn id="26" dur="1000"/>
                                        <p:tgtEl>
                                          <p:spTgt spid="11">
                                            <p:txEl>
                                              <p:pRg st="0" end="0"/>
                                            </p:txEl>
                                          </p:spTgt>
                                        </p:tgtEl>
                                      </p:cBhvr>
                                    </p:animEffect>
                                    <p:anim calcmode="lin" valueType="num">
                                      <p:cBhvr>
                                        <p:cTn id="27"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11">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animEffect transition="in" filter="fade">
                                      <p:cBhvr>
                                        <p:cTn id="31" dur="1000"/>
                                        <p:tgtEl>
                                          <p:spTgt spid="11">
                                            <p:txEl>
                                              <p:pRg st="1" end="1"/>
                                            </p:txEl>
                                          </p:spTgt>
                                        </p:tgtEl>
                                      </p:cBhvr>
                                    </p:animEffect>
                                    <p:anim calcmode="lin" valueType="num">
                                      <p:cBhvr>
                                        <p:cTn id="32"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33"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 13"/>
          <p:cNvGraphicFramePr/>
          <p:nvPr>
            <p:extLst>
              <p:ext uri="{D42A27DB-BD31-4B8C-83A1-F6EECF244321}">
                <p14:modId xmlns:p14="http://schemas.microsoft.com/office/powerpoint/2010/main" val="4014285291"/>
              </p:ext>
            </p:extLst>
          </p:nvPr>
        </p:nvGraphicFramePr>
        <p:xfrm>
          <a:off x="6758956" y="3618897"/>
          <a:ext cx="4515542" cy="30317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Rectangle 16"/>
          <p:cNvSpPr/>
          <p:nvPr/>
        </p:nvSpPr>
        <p:spPr>
          <a:xfrm>
            <a:off x="848420" y="2292979"/>
            <a:ext cx="4326590" cy="923330"/>
          </a:xfrm>
          <a:prstGeom prst="rect">
            <a:avLst/>
          </a:prstGeom>
          <a:ln>
            <a:noFill/>
          </a:ln>
        </p:spPr>
        <p:style>
          <a:lnRef idx="3">
            <a:schemeClr val="lt1"/>
          </a:lnRef>
          <a:fillRef idx="1">
            <a:schemeClr val="accent1"/>
          </a:fillRef>
          <a:effectRef idx="1">
            <a:schemeClr val="accent1"/>
          </a:effectRef>
          <a:fontRef idx="minor">
            <a:schemeClr val="lt1"/>
          </a:fontRef>
        </p:style>
        <p:txBody>
          <a:bodyPr wrap="square">
            <a:spAutoFit/>
          </a:bodyPr>
          <a:lstStyle/>
          <a:p>
            <a:r>
              <a:rPr lang="fa-IR" dirty="0">
                <a:latin typeface="B Yekan" panose="00000400000000000000" pitchFamily="2" charset="-78"/>
                <a:cs typeface="B Yekan" panose="00000400000000000000" pitchFamily="2" charset="-78"/>
              </a:rPr>
              <a:t>ساخت 1050 کیلومتر مسیر دوچرخه سواری در استانبول برای مبارزه با تراکم وسایل نقلیه و آلودگی هوا</a:t>
            </a:r>
          </a:p>
        </p:txBody>
      </p:sp>
      <p:sp>
        <p:nvSpPr>
          <p:cNvPr id="24" name="Rounded Rectangle 23"/>
          <p:cNvSpPr/>
          <p:nvPr/>
        </p:nvSpPr>
        <p:spPr>
          <a:xfrm>
            <a:off x="6510684" y="1094374"/>
            <a:ext cx="4763814" cy="2327806"/>
          </a:xfrm>
          <a:prstGeom prst="roundRect">
            <a:avLst/>
          </a:prstGeom>
          <a:ln/>
        </p:spPr>
        <p:style>
          <a:lnRef idx="0">
            <a:schemeClr val="accent6"/>
          </a:lnRef>
          <a:fillRef idx="3">
            <a:schemeClr val="accent6"/>
          </a:fillRef>
          <a:effectRef idx="3">
            <a:schemeClr val="accent6"/>
          </a:effectRef>
          <a:fontRef idx="minor">
            <a:schemeClr val="lt1"/>
          </a:fontRef>
        </p:style>
        <p:txBody>
          <a:bodyPr rtlCol="1" anchor="ctr"/>
          <a:lstStyle/>
          <a:p>
            <a:pPr algn="justLow"/>
            <a:r>
              <a:rPr lang="fa-IR" dirty="0">
                <a:solidFill>
                  <a:schemeClr val="dk1"/>
                </a:solidFill>
                <a:cs typeface="B Yekan" panose="00000400000000000000" pitchFamily="2" charset="-78"/>
              </a:rPr>
              <a:t>وجود بیش از دومیلیون  وسیله نقلیه موتوری، انتقال گرد و غبار به وسیله باد از نواحی غرب و جنوب به داخل شهر، وجود پالایشگاه های کارخانه های آجرپزی و سیمان در جنوب شرق، شرق و جنوب غربی  و مراکز صنعتی در غرب باعث الودگی هوای این شهر شده است‌. </a:t>
            </a:r>
          </a:p>
          <a:p>
            <a:pPr algn="justLow"/>
            <a:r>
              <a:rPr lang="fa-IR" dirty="0" smtClean="0">
                <a:solidFill>
                  <a:schemeClr val="dk1"/>
                </a:solidFill>
                <a:cs typeface="B Yekan" panose="00000400000000000000" pitchFamily="2" charset="-78"/>
              </a:rPr>
              <a:t>، </a:t>
            </a:r>
            <a:r>
              <a:rPr lang="fa-IR" dirty="0">
                <a:solidFill>
                  <a:schemeClr val="dk1"/>
                </a:solidFill>
                <a:cs typeface="B Yekan" panose="00000400000000000000" pitchFamily="2" charset="-78"/>
              </a:rPr>
              <a:t>بروز این فاجعه را تا ۹۰ درصد به بخش حمل ونقل مرتبط دانستند</a:t>
            </a:r>
            <a:r>
              <a:rPr lang="fa-IR" dirty="0" smtClean="0">
                <a:solidFill>
                  <a:schemeClr val="dk1"/>
                </a:solidFill>
                <a:cs typeface="B Yekan" panose="00000400000000000000" pitchFamily="2" charset="-78"/>
              </a:rPr>
              <a:t>.</a:t>
            </a:r>
            <a:endParaRPr lang="fa-IR" dirty="0">
              <a:solidFill>
                <a:schemeClr val="dk1"/>
              </a:solidFill>
              <a:cs typeface="B Yekan" panose="00000400000000000000" pitchFamily="2" charset="-78"/>
            </a:endParaRPr>
          </a:p>
        </p:txBody>
      </p:sp>
      <p:sp>
        <p:nvSpPr>
          <p:cNvPr id="25" name="Rounded Rectangle 24"/>
          <p:cNvSpPr/>
          <p:nvPr/>
        </p:nvSpPr>
        <p:spPr>
          <a:xfrm>
            <a:off x="440775" y="1094374"/>
            <a:ext cx="5332894" cy="992735"/>
          </a:xfrm>
          <a:prstGeom prst="roundRect">
            <a:avLst/>
          </a:prstGeom>
          <a:ln/>
        </p:spPr>
        <p:style>
          <a:lnRef idx="1">
            <a:schemeClr val="accent6"/>
          </a:lnRef>
          <a:fillRef idx="3">
            <a:schemeClr val="accent6"/>
          </a:fillRef>
          <a:effectRef idx="2">
            <a:schemeClr val="accent6"/>
          </a:effectRef>
          <a:fontRef idx="minor">
            <a:schemeClr val="lt1"/>
          </a:fontRef>
        </p:style>
        <p:txBody>
          <a:bodyPr rtlCol="1" anchor="ctr"/>
          <a:lstStyle/>
          <a:p>
            <a:r>
              <a:rPr lang="fa-IR" dirty="0">
                <a:solidFill>
                  <a:schemeClr val="dk1"/>
                </a:solidFill>
                <a:cs typeface="B Yekan" panose="00000400000000000000" pitchFamily="2" charset="-78"/>
              </a:rPr>
              <a:t>در حدود 29 هزار نفربراثر بیماری های مبتلا به آلودگی هوا دراستانبول به گزارش مقام های درمانی ترکیه جان خود را از دست داده اند.</a:t>
            </a:r>
          </a:p>
        </p:txBody>
      </p:sp>
      <p:sp>
        <p:nvSpPr>
          <p:cNvPr id="26" name="Rounded Rectangle 25"/>
          <p:cNvSpPr/>
          <p:nvPr/>
        </p:nvSpPr>
        <p:spPr>
          <a:xfrm>
            <a:off x="498694" y="3422180"/>
            <a:ext cx="5332894" cy="2838920"/>
          </a:xfrm>
          <a:prstGeom prst="roundRect">
            <a:avLst/>
          </a:prstGeom>
          <a:ln/>
        </p:spPr>
        <p:style>
          <a:lnRef idx="1">
            <a:schemeClr val="accent6"/>
          </a:lnRef>
          <a:fillRef idx="3">
            <a:schemeClr val="accent6"/>
          </a:fillRef>
          <a:effectRef idx="2">
            <a:schemeClr val="accent6"/>
          </a:effectRef>
          <a:fontRef idx="minor">
            <a:schemeClr val="lt1"/>
          </a:fontRef>
        </p:style>
        <p:txBody>
          <a:bodyPr rtlCol="1" anchor="ctr"/>
          <a:lstStyle/>
          <a:p>
            <a:pPr algn="justLow"/>
            <a:r>
              <a:rPr lang="fa-IR" dirty="0">
                <a:solidFill>
                  <a:schemeClr val="dk1"/>
                </a:solidFill>
                <a:cs typeface="B Yekan" panose="00000400000000000000" pitchFamily="2" charset="-78"/>
              </a:rPr>
              <a:t>یکی از چالش‌های دوچرخه سواری در استانبول، فقدان یکپارچگی با دیگر روش‌های حمل و نقل است. با اینکه پارکینگ‌های دوچرخه در چند نقطه عبوری، ایستگاه‌های مترو و اتوبوس تندرو وجود دارند، ولی با توجه به وسعت استانبول، با آن‌ها تناسب ندارند. از این گذشته، شلوغی بیش از حد، از حمل دوچرخه در وسایل حمل و نقل عمومی جلوگیری می‌کند. اخیرآ تعداد 20 اتوبوس مجهز به جایگاه دوچرخه (برای حمل آن) شده‌اند ولی فضاهای مخصوص دوچرخه باید در تمام وسایل نقلیه عمومی گسترش یابند.</a:t>
            </a:r>
          </a:p>
        </p:txBody>
      </p:sp>
      <p:graphicFrame>
        <p:nvGraphicFramePr>
          <p:cNvPr id="20" name="Diagram 19"/>
          <p:cNvGraphicFramePr/>
          <p:nvPr>
            <p:extLst>
              <p:ext uri="{D42A27DB-BD31-4B8C-83A1-F6EECF244321}">
                <p14:modId xmlns:p14="http://schemas.microsoft.com/office/powerpoint/2010/main" val="475931641"/>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TextBox 9"/>
          <p:cNvSpPr txBox="1"/>
          <p:nvPr/>
        </p:nvSpPr>
        <p:spPr>
          <a:xfrm>
            <a:off x="10299700" y="835818"/>
            <a:ext cx="1505426"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آلودگی هوا</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313488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7" grpId="0" animBg="1"/>
      <p:bldP spid="24" grpId="0" animBg="1"/>
      <p:bldP spid="25"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نتیجه تصویری برای منطقه بندی تهرا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097" y="797209"/>
            <a:ext cx="3673265" cy="22843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pic>
        <p:nvPicPr>
          <p:cNvPr id="13" name="Picture 8" descr="نتیجه تصویری برای منطقه بندی تهران"/>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5509" y="3530172"/>
            <a:ext cx="3482439" cy="26791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sp>
        <p:nvSpPr>
          <p:cNvPr id="14" name="Freeform 13"/>
          <p:cNvSpPr/>
          <p:nvPr/>
        </p:nvSpPr>
        <p:spPr>
          <a:xfrm>
            <a:off x="4927378" y="1557330"/>
            <a:ext cx="6649354" cy="876487"/>
          </a:xfrm>
          <a:custGeom>
            <a:avLst/>
            <a:gdLst>
              <a:gd name="connsiteX0" fmla="*/ 0 w 6649354"/>
              <a:gd name="connsiteY0" fmla="*/ 0 h 876487"/>
              <a:gd name="connsiteX1" fmla="*/ 6649354 w 6649354"/>
              <a:gd name="connsiteY1" fmla="*/ 0 h 876487"/>
              <a:gd name="connsiteX2" fmla="*/ 6649354 w 6649354"/>
              <a:gd name="connsiteY2" fmla="*/ 876487 h 876487"/>
              <a:gd name="connsiteX3" fmla="*/ 0 w 6649354"/>
              <a:gd name="connsiteY3" fmla="*/ 876487 h 876487"/>
              <a:gd name="connsiteX4" fmla="*/ 0 w 6649354"/>
              <a:gd name="connsiteY4" fmla="*/ 0 h 87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49354" h="876487">
                <a:moveTo>
                  <a:pt x="0" y="0"/>
                </a:moveTo>
                <a:lnTo>
                  <a:pt x="6649354" y="0"/>
                </a:lnTo>
                <a:lnTo>
                  <a:pt x="6649354" y="876487"/>
                </a:lnTo>
                <a:lnTo>
                  <a:pt x="0" y="876487"/>
                </a:lnTo>
                <a:lnTo>
                  <a:pt x="0" y="0"/>
                </a:lnTo>
                <a:close/>
              </a:path>
            </a:pathLst>
          </a:custGeom>
        </p:spPr>
        <p:style>
          <a:lnRef idx="2">
            <a:schemeClr val="accent5">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0823" tIns="395732" rIns="630823" bIns="128016" numCol="1" spcCol="1270" anchor="t" anchorCtr="0">
            <a:noAutofit/>
          </a:bodyPr>
          <a:lstStyle/>
          <a:p>
            <a:pPr marL="171450" lvl="1" indent="-171450" algn="r" defTabSz="800100" rtl="1">
              <a:lnSpc>
                <a:spcPct val="90000"/>
              </a:lnSpc>
              <a:spcBef>
                <a:spcPct val="0"/>
              </a:spcBef>
              <a:spcAft>
                <a:spcPct val="15000"/>
              </a:spcAft>
              <a:buChar char="••"/>
            </a:pPr>
            <a:r>
              <a:rPr lang="fa-IR" sz="1800" kern="1200" dirty="0" smtClean="0">
                <a:cs typeface="B Yekan" panose="00000400000000000000" pitchFamily="2" charset="-78"/>
              </a:rPr>
              <a:t>مساحتی حدود3کیلومترمربع</a:t>
            </a:r>
            <a:endParaRPr lang="fa-IR" sz="1800" kern="1200" dirty="0">
              <a:cs typeface="B Yekan" panose="00000400000000000000" pitchFamily="2" charset="-78"/>
            </a:endParaRPr>
          </a:p>
        </p:txBody>
      </p:sp>
      <p:sp>
        <p:nvSpPr>
          <p:cNvPr id="17" name="Freeform 16"/>
          <p:cNvSpPr/>
          <p:nvPr/>
        </p:nvSpPr>
        <p:spPr>
          <a:xfrm>
            <a:off x="8966580" y="1247370"/>
            <a:ext cx="2203752" cy="619920"/>
          </a:xfrm>
          <a:custGeom>
            <a:avLst/>
            <a:gdLst>
              <a:gd name="connsiteX0" fmla="*/ 0 w 2203752"/>
              <a:gd name="connsiteY0" fmla="*/ 103322 h 619920"/>
              <a:gd name="connsiteX1" fmla="*/ 103322 w 2203752"/>
              <a:gd name="connsiteY1" fmla="*/ 0 h 619920"/>
              <a:gd name="connsiteX2" fmla="*/ 2100430 w 2203752"/>
              <a:gd name="connsiteY2" fmla="*/ 0 h 619920"/>
              <a:gd name="connsiteX3" fmla="*/ 2203752 w 2203752"/>
              <a:gd name="connsiteY3" fmla="*/ 103322 h 619920"/>
              <a:gd name="connsiteX4" fmla="*/ 2203752 w 2203752"/>
              <a:gd name="connsiteY4" fmla="*/ 516598 h 619920"/>
              <a:gd name="connsiteX5" fmla="*/ 2100430 w 2203752"/>
              <a:gd name="connsiteY5" fmla="*/ 619920 h 619920"/>
              <a:gd name="connsiteX6" fmla="*/ 103322 w 2203752"/>
              <a:gd name="connsiteY6" fmla="*/ 619920 h 619920"/>
              <a:gd name="connsiteX7" fmla="*/ 0 w 2203752"/>
              <a:gd name="connsiteY7" fmla="*/ 516598 h 619920"/>
              <a:gd name="connsiteX8" fmla="*/ 0 w 2203752"/>
              <a:gd name="connsiteY8" fmla="*/ 103322 h 61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3752" h="619920">
                <a:moveTo>
                  <a:pt x="0" y="103322"/>
                </a:moveTo>
                <a:cubicBezTo>
                  <a:pt x="0" y="46259"/>
                  <a:pt x="46259" y="0"/>
                  <a:pt x="103322" y="0"/>
                </a:cubicBezTo>
                <a:lnTo>
                  <a:pt x="2100430" y="0"/>
                </a:lnTo>
                <a:cubicBezTo>
                  <a:pt x="2157493" y="0"/>
                  <a:pt x="2203752" y="46259"/>
                  <a:pt x="2203752" y="103322"/>
                </a:cubicBezTo>
                <a:lnTo>
                  <a:pt x="2203752" y="516598"/>
                </a:lnTo>
                <a:cubicBezTo>
                  <a:pt x="2203752" y="573661"/>
                  <a:pt x="2157493" y="619920"/>
                  <a:pt x="2100430" y="619920"/>
                </a:cubicBezTo>
                <a:lnTo>
                  <a:pt x="103322" y="619920"/>
                </a:lnTo>
                <a:cubicBezTo>
                  <a:pt x="46259" y="619920"/>
                  <a:pt x="0" y="573661"/>
                  <a:pt x="0" y="516598"/>
                </a:cubicBezTo>
                <a:lnTo>
                  <a:pt x="0" y="103322"/>
                </a:lnTo>
                <a:close/>
              </a:path>
            </a:pathLst>
          </a:custGeom>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txBody>
          <a:bodyPr spcFirstLastPara="0" vert="horz" wrap="square" lIns="245315" tIns="30262" rIns="245315" bIns="30262" numCol="1" spcCol="1270" anchor="ctr" anchorCtr="0">
            <a:noAutofit/>
          </a:bodyPr>
          <a:lstStyle/>
          <a:p>
            <a:pPr lvl="0" algn="ctr" defTabSz="977900" rtl="1">
              <a:lnSpc>
                <a:spcPct val="90000"/>
              </a:lnSpc>
              <a:spcBef>
                <a:spcPct val="0"/>
              </a:spcBef>
              <a:spcAft>
                <a:spcPct val="35000"/>
              </a:spcAft>
            </a:pPr>
            <a:r>
              <a:rPr lang="fa-IR" sz="2200" kern="1200" dirty="0" smtClean="0"/>
              <a:t>درآغازشکل گیری</a:t>
            </a:r>
            <a:endParaRPr lang="fa-IR" sz="2200" kern="1200" dirty="0"/>
          </a:p>
        </p:txBody>
      </p:sp>
      <p:sp>
        <p:nvSpPr>
          <p:cNvPr id="20" name="Freeform 19"/>
          <p:cNvSpPr/>
          <p:nvPr/>
        </p:nvSpPr>
        <p:spPr>
          <a:xfrm>
            <a:off x="4927378" y="2857177"/>
            <a:ext cx="6649354" cy="1190700"/>
          </a:xfrm>
          <a:custGeom>
            <a:avLst/>
            <a:gdLst>
              <a:gd name="connsiteX0" fmla="*/ 0 w 6649354"/>
              <a:gd name="connsiteY0" fmla="*/ 0 h 1190700"/>
              <a:gd name="connsiteX1" fmla="*/ 6649354 w 6649354"/>
              <a:gd name="connsiteY1" fmla="*/ 0 h 1190700"/>
              <a:gd name="connsiteX2" fmla="*/ 6649354 w 6649354"/>
              <a:gd name="connsiteY2" fmla="*/ 1190700 h 1190700"/>
              <a:gd name="connsiteX3" fmla="*/ 0 w 6649354"/>
              <a:gd name="connsiteY3" fmla="*/ 1190700 h 1190700"/>
              <a:gd name="connsiteX4" fmla="*/ 0 w 6649354"/>
              <a:gd name="connsiteY4" fmla="*/ 0 h 119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49354" h="1190700">
                <a:moveTo>
                  <a:pt x="0" y="0"/>
                </a:moveTo>
                <a:lnTo>
                  <a:pt x="6649354" y="0"/>
                </a:lnTo>
                <a:lnTo>
                  <a:pt x="6649354" y="1190700"/>
                </a:lnTo>
                <a:lnTo>
                  <a:pt x="0" y="1190700"/>
                </a:lnTo>
                <a:lnTo>
                  <a:pt x="0" y="0"/>
                </a:lnTo>
                <a:close/>
              </a:path>
            </a:pathLst>
          </a:custGeom>
        </p:spPr>
        <p:style>
          <a:lnRef idx="2">
            <a:schemeClr val="accent5">
              <a:shade val="80000"/>
              <a:hueOff val="116428"/>
              <a:satOff val="-2085"/>
              <a:lumOff val="8862"/>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0823" tIns="395732" rIns="630823" bIns="128016" numCol="1" spcCol="1270" anchor="t" anchorCtr="0">
            <a:noAutofit/>
          </a:bodyPr>
          <a:lstStyle/>
          <a:p>
            <a:pPr marL="171450" lvl="1" indent="-171450" algn="justLow" defTabSz="800100" rtl="1">
              <a:lnSpc>
                <a:spcPct val="90000"/>
              </a:lnSpc>
              <a:spcBef>
                <a:spcPct val="0"/>
              </a:spcBef>
              <a:spcAft>
                <a:spcPct val="15000"/>
              </a:spcAft>
              <a:buChar char="••"/>
            </a:pPr>
            <a:r>
              <a:rPr lang="fa-IR" sz="1800" kern="1200" dirty="0" smtClean="0">
                <a:cs typeface="B Yekan" panose="00000400000000000000" pitchFamily="2" charset="-78"/>
              </a:rPr>
              <a:t>ابلاغ نخستین طرح جامع شهرتهران که درآن مساحت شهربه181کیلومترمیرسد.به12منطقه تقسیم شد..(گسترش روستاهای پیشین)</a:t>
            </a:r>
            <a:endParaRPr lang="fa-IR" sz="1800" kern="1200" dirty="0">
              <a:cs typeface="B Yekan" panose="00000400000000000000" pitchFamily="2" charset="-78"/>
            </a:endParaRPr>
          </a:p>
        </p:txBody>
      </p:sp>
      <p:sp>
        <p:nvSpPr>
          <p:cNvPr id="21" name="Freeform 20"/>
          <p:cNvSpPr/>
          <p:nvPr/>
        </p:nvSpPr>
        <p:spPr>
          <a:xfrm>
            <a:off x="8966580" y="2547217"/>
            <a:ext cx="2203752" cy="619920"/>
          </a:xfrm>
          <a:custGeom>
            <a:avLst/>
            <a:gdLst>
              <a:gd name="connsiteX0" fmla="*/ 0 w 2203752"/>
              <a:gd name="connsiteY0" fmla="*/ 103322 h 619920"/>
              <a:gd name="connsiteX1" fmla="*/ 103322 w 2203752"/>
              <a:gd name="connsiteY1" fmla="*/ 0 h 619920"/>
              <a:gd name="connsiteX2" fmla="*/ 2100430 w 2203752"/>
              <a:gd name="connsiteY2" fmla="*/ 0 h 619920"/>
              <a:gd name="connsiteX3" fmla="*/ 2203752 w 2203752"/>
              <a:gd name="connsiteY3" fmla="*/ 103322 h 619920"/>
              <a:gd name="connsiteX4" fmla="*/ 2203752 w 2203752"/>
              <a:gd name="connsiteY4" fmla="*/ 516598 h 619920"/>
              <a:gd name="connsiteX5" fmla="*/ 2100430 w 2203752"/>
              <a:gd name="connsiteY5" fmla="*/ 619920 h 619920"/>
              <a:gd name="connsiteX6" fmla="*/ 103322 w 2203752"/>
              <a:gd name="connsiteY6" fmla="*/ 619920 h 619920"/>
              <a:gd name="connsiteX7" fmla="*/ 0 w 2203752"/>
              <a:gd name="connsiteY7" fmla="*/ 516598 h 619920"/>
              <a:gd name="connsiteX8" fmla="*/ 0 w 2203752"/>
              <a:gd name="connsiteY8" fmla="*/ 103322 h 61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3752" h="619920">
                <a:moveTo>
                  <a:pt x="0" y="103322"/>
                </a:moveTo>
                <a:cubicBezTo>
                  <a:pt x="0" y="46259"/>
                  <a:pt x="46259" y="0"/>
                  <a:pt x="103322" y="0"/>
                </a:cubicBezTo>
                <a:lnTo>
                  <a:pt x="2100430" y="0"/>
                </a:lnTo>
                <a:cubicBezTo>
                  <a:pt x="2157493" y="0"/>
                  <a:pt x="2203752" y="46259"/>
                  <a:pt x="2203752" y="103322"/>
                </a:cubicBezTo>
                <a:lnTo>
                  <a:pt x="2203752" y="516598"/>
                </a:lnTo>
                <a:cubicBezTo>
                  <a:pt x="2203752" y="573661"/>
                  <a:pt x="2157493" y="619920"/>
                  <a:pt x="2100430" y="619920"/>
                </a:cubicBezTo>
                <a:lnTo>
                  <a:pt x="103322" y="619920"/>
                </a:lnTo>
                <a:cubicBezTo>
                  <a:pt x="46259" y="619920"/>
                  <a:pt x="0" y="573661"/>
                  <a:pt x="0" y="516598"/>
                </a:cubicBezTo>
                <a:lnTo>
                  <a:pt x="0" y="103322"/>
                </a:lnTo>
                <a:close/>
              </a:path>
            </a:pathLst>
          </a:custGeom>
        </p:spPr>
        <p:style>
          <a:lnRef idx="2">
            <a:schemeClr val="lt1">
              <a:hueOff val="0"/>
              <a:satOff val="0"/>
              <a:lumOff val="0"/>
              <a:alphaOff val="0"/>
            </a:schemeClr>
          </a:lnRef>
          <a:fillRef idx="1">
            <a:schemeClr val="accent5">
              <a:shade val="80000"/>
              <a:hueOff val="116428"/>
              <a:satOff val="-2085"/>
              <a:lumOff val="8862"/>
              <a:alphaOff val="0"/>
            </a:schemeClr>
          </a:fillRef>
          <a:effectRef idx="0">
            <a:schemeClr val="accent5">
              <a:shade val="80000"/>
              <a:hueOff val="116428"/>
              <a:satOff val="-2085"/>
              <a:lumOff val="8862"/>
              <a:alphaOff val="0"/>
            </a:schemeClr>
          </a:effectRef>
          <a:fontRef idx="minor">
            <a:schemeClr val="lt1"/>
          </a:fontRef>
        </p:style>
        <p:txBody>
          <a:bodyPr spcFirstLastPara="0" vert="horz" wrap="square" lIns="245315" tIns="30262" rIns="245315" bIns="30262" numCol="1" spcCol="1270" anchor="ctr" anchorCtr="0">
            <a:noAutofit/>
          </a:bodyPr>
          <a:lstStyle/>
          <a:p>
            <a:pPr lvl="0" algn="ctr" defTabSz="977900" rtl="1">
              <a:lnSpc>
                <a:spcPct val="90000"/>
              </a:lnSpc>
              <a:spcBef>
                <a:spcPct val="0"/>
              </a:spcBef>
              <a:spcAft>
                <a:spcPct val="35000"/>
              </a:spcAft>
            </a:pPr>
            <a:r>
              <a:rPr lang="fa-IR" sz="2200" kern="1200" dirty="0" smtClean="0"/>
              <a:t>سال1347</a:t>
            </a:r>
            <a:endParaRPr lang="fa-IR" sz="2200" kern="1200" dirty="0"/>
          </a:p>
        </p:txBody>
      </p:sp>
      <p:sp>
        <p:nvSpPr>
          <p:cNvPr id="22" name="Freeform 21"/>
          <p:cNvSpPr/>
          <p:nvPr/>
        </p:nvSpPr>
        <p:spPr>
          <a:xfrm>
            <a:off x="4927378" y="4471237"/>
            <a:ext cx="6649354" cy="876487"/>
          </a:xfrm>
          <a:custGeom>
            <a:avLst/>
            <a:gdLst>
              <a:gd name="connsiteX0" fmla="*/ 0 w 6649354"/>
              <a:gd name="connsiteY0" fmla="*/ 0 h 876487"/>
              <a:gd name="connsiteX1" fmla="*/ 6649354 w 6649354"/>
              <a:gd name="connsiteY1" fmla="*/ 0 h 876487"/>
              <a:gd name="connsiteX2" fmla="*/ 6649354 w 6649354"/>
              <a:gd name="connsiteY2" fmla="*/ 876487 h 876487"/>
              <a:gd name="connsiteX3" fmla="*/ 0 w 6649354"/>
              <a:gd name="connsiteY3" fmla="*/ 876487 h 876487"/>
              <a:gd name="connsiteX4" fmla="*/ 0 w 6649354"/>
              <a:gd name="connsiteY4" fmla="*/ 0 h 87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49354" h="876487">
                <a:moveTo>
                  <a:pt x="0" y="0"/>
                </a:moveTo>
                <a:lnTo>
                  <a:pt x="6649354" y="0"/>
                </a:lnTo>
                <a:lnTo>
                  <a:pt x="6649354" y="876487"/>
                </a:lnTo>
                <a:lnTo>
                  <a:pt x="0" y="876487"/>
                </a:lnTo>
                <a:lnTo>
                  <a:pt x="0" y="0"/>
                </a:lnTo>
                <a:close/>
              </a:path>
            </a:pathLst>
          </a:custGeom>
        </p:spPr>
        <p:style>
          <a:lnRef idx="2">
            <a:schemeClr val="accent5">
              <a:shade val="80000"/>
              <a:hueOff val="232855"/>
              <a:satOff val="-4171"/>
              <a:lumOff val="1772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0823" tIns="395732" rIns="630823" bIns="128016" numCol="1" spcCol="1270" anchor="t" anchorCtr="0">
            <a:noAutofit/>
          </a:bodyPr>
          <a:lstStyle/>
          <a:p>
            <a:pPr marL="171450" lvl="1" indent="-171450" algn="r" defTabSz="800100" rtl="1">
              <a:lnSpc>
                <a:spcPct val="90000"/>
              </a:lnSpc>
              <a:spcBef>
                <a:spcPct val="0"/>
              </a:spcBef>
              <a:spcAft>
                <a:spcPct val="15000"/>
              </a:spcAft>
              <a:buChar char="••"/>
            </a:pPr>
            <a:r>
              <a:rPr lang="fa-IR" sz="1800" kern="1200" dirty="0" smtClean="0">
                <a:cs typeface="B Yekan" panose="00000400000000000000" pitchFamily="2" charset="-78"/>
              </a:rPr>
              <a:t>ساخت شمارزیادی محله ها وشهرک ها.تعدادمناطق به20منطقه افزایش یافت.</a:t>
            </a:r>
            <a:endParaRPr lang="fa-IR" sz="1800" kern="1200" dirty="0">
              <a:cs typeface="B Yekan" panose="00000400000000000000" pitchFamily="2" charset="-78"/>
            </a:endParaRPr>
          </a:p>
        </p:txBody>
      </p:sp>
      <p:sp>
        <p:nvSpPr>
          <p:cNvPr id="23" name="Freeform 22"/>
          <p:cNvSpPr/>
          <p:nvPr/>
        </p:nvSpPr>
        <p:spPr>
          <a:xfrm>
            <a:off x="8966580" y="4161277"/>
            <a:ext cx="2203752" cy="619920"/>
          </a:xfrm>
          <a:custGeom>
            <a:avLst/>
            <a:gdLst>
              <a:gd name="connsiteX0" fmla="*/ 0 w 2203752"/>
              <a:gd name="connsiteY0" fmla="*/ 103322 h 619920"/>
              <a:gd name="connsiteX1" fmla="*/ 103322 w 2203752"/>
              <a:gd name="connsiteY1" fmla="*/ 0 h 619920"/>
              <a:gd name="connsiteX2" fmla="*/ 2100430 w 2203752"/>
              <a:gd name="connsiteY2" fmla="*/ 0 h 619920"/>
              <a:gd name="connsiteX3" fmla="*/ 2203752 w 2203752"/>
              <a:gd name="connsiteY3" fmla="*/ 103322 h 619920"/>
              <a:gd name="connsiteX4" fmla="*/ 2203752 w 2203752"/>
              <a:gd name="connsiteY4" fmla="*/ 516598 h 619920"/>
              <a:gd name="connsiteX5" fmla="*/ 2100430 w 2203752"/>
              <a:gd name="connsiteY5" fmla="*/ 619920 h 619920"/>
              <a:gd name="connsiteX6" fmla="*/ 103322 w 2203752"/>
              <a:gd name="connsiteY6" fmla="*/ 619920 h 619920"/>
              <a:gd name="connsiteX7" fmla="*/ 0 w 2203752"/>
              <a:gd name="connsiteY7" fmla="*/ 516598 h 619920"/>
              <a:gd name="connsiteX8" fmla="*/ 0 w 2203752"/>
              <a:gd name="connsiteY8" fmla="*/ 103322 h 61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3752" h="619920">
                <a:moveTo>
                  <a:pt x="0" y="103322"/>
                </a:moveTo>
                <a:cubicBezTo>
                  <a:pt x="0" y="46259"/>
                  <a:pt x="46259" y="0"/>
                  <a:pt x="103322" y="0"/>
                </a:cubicBezTo>
                <a:lnTo>
                  <a:pt x="2100430" y="0"/>
                </a:lnTo>
                <a:cubicBezTo>
                  <a:pt x="2157493" y="0"/>
                  <a:pt x="2203752" y="46259"/>
                  <a:pt x="2203752" y="103322"/>
                </a:cubicBezTo>
                <a:lnTo>
                  <a:pt x="2203752" y="516598"/>
                </a:lnTo>
                <a:cubicBezTo>
                  <a:pt x="2203752" y="573661"/>
                  <a:pt x="2157493" y="619920"/>
                  <a:pt x="2100430" y="619920"/>
                </a:cubicBezTo>
                <a:lnTo>
                  <a:pt x="103322" y="619920"/>
                </a:lnTo>
                <a:cubicBezTo>
                  <a:pt x="46259" y="619920"/>
                  <a:pt x="0" y="573661"/>
                  <a:pt x="0" y="516598"/>
                </a:cubicBezTo>
                <a:lnTo>
                  <a:pt x="0" y="103322"/>
                </a:lnTo>
                <a:close/>
              </a:path>
            </a:pathLst>
          </a:custGeom>
        </p:spPr>
        <p:style>
          <a:lnRef idx="2">
            <a:schemeClr val="lt1">
              <a:hueOff val="0"/>
              <a:satOff val="0"/>
              <a:lumOff val="0"/>
              <a:alphaOff val="0"/>
            </a:schemeClr>
          </a:lnRef>
          <a:fillRef idx="1">
            <a:schemeClr val="accent5">
              <a:shade val="80000"/>
              <a:hueOff val="232855"/>
              <a:satOff val="-4171"/>
              <a:lumOff val="17723"/>
              <a:alphaOff val="0"/>
            </a:schemeClr>
          </a:fillRef>
          <a:effectRef idx="0">
            <a:schemeClr val="accent5">
              <a:shade val="80000"/>
              <a:hueOff val="232855"/>
              <a:satOff val="-4171"/>
              <a:lumOff val="17723"/>
              <a:alphaOff val="0"/>
            </a:schemeClr>
          </a:effectRef>
          <a:fontRef idx="minor">
            <a:schemeClr val="lt1"/>
          </a:fontRef>
        </p:style>
        <p:txBody>
          <a:bodyPr spcFirstLastPara="0" vert="horz" wrap="square" lIns="245315" tIns="30262" rIns="245315" bIns="30262" numCol="1" spcCol="1270" anchor="ctr" anchorCtr="0">
            <a:noAutofit/>
          </a:bodyPr>
          <a:lstStyle/>
          <a:p>
            <a:pPr lvl="0" algn="ctr" defTabSz="977900" rtl="1">
              <a:lnSpc>
                <a:spcPct val="90000"/>
              </a:lnSpc>
              <a:spcBef>
                <a:spcPct val="0"/>
              </a:spcBef>
              <a:spcAft>
                <a:spcPct val="35000"/>
              </a:spcAft>
            </a:pPr>
            <a:r>
              <a:rPr lang="fa-IR" sz="2200" kern="1200" dirty="0" smtClean="0"/>
              <a:t>سال1357</a:t>
            </a:r>
            <a:endParaRPr lang="fa-IR" sz="2200" kern="1200" dirty="0"/>
          </a:p>
        </p:txBody>
      </p:sp>
      <p:sp>
        <p:nvSpPr>
          <p:cNvPr id="24" name="Freeform 23"/>
          <p:cNvSpPr/>
          <p:nvPr/>
        </p:nvSpPr>
        <p:spPr>
          <a:xfrm>
            <a:off x="4927378" y="5771085"/>
            <a:ext cx="6649354" cy="876487"/>
          </a:xfrm>
          <a:custGeom>
            <a:avLst/>
            <a:gdLst>
              <a:gd name="connsiteX0" fmla="*/ 0 w 6649354"/>
              <a:gd name="connsiteY0" fmla="*/ 0 h 876487"/>
              <a:gd name="connsiteX1" fmla="*/ 6649354 w 6649354"/>
              <a:gd name="connsiteY1" fmla="*/ 0 h 876487"/>
              <a:gd name="connsiteX2" fmla="*/ 6649354 w 6649354"/>
              <a:gd name="connsiteY2" fmla="*/ 876487 h 876487"/>
              <a:gd name="connsiteX3" fmla="*/ 0 w 6649354"/>
              <a:gd name="connsiteY3" fmla="*/ 876487 h 876487"/>
              <a:gd name="connsiteX4" fmla="*/ 0 w 6649354"/>
              <a:gd name="connsiteY4" fmla="*/ 0 h 87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49354" h="876487">
                <a:moveTo>
                  <a:pt x="0" y="0"/>
                </a:moveTo>
                <a:lnTo>
                  <a:pt x="6649354" y="0"/>
                </a:lnTo>
                <a:lnTo>
                  <a:pt x="6649354" y="876487"/>
                </a:lnTo>
                <a:lnTo>
                  <a:pt x="0" y="876487"/>
                </a:lnTo>
                <a:lnTo>
                  <a:pt x="0" y="0"/>
                </a:lnTo>
                <a:close/>
              </a:path>
            </a:pathLst>
          </a:custGeom>
        </p:spPr>
        <p:style>
          <a:lnRef idx="2">
            <a:schemeClr val="accent5">
              <a:shade val="80000"/>
              <a:hueOff val="349283"/>
              <a:satOff val="-6256"/>
              <a:lumOff val="265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0823" tIns="395732" rIns="630823" bIns="128016" numCol="1" spcCol="1270" anchor="t" anchorCtr="0">
            <a:noAutofit/>
          </a:bodyPr>
          <a:lstStyle/>
          <a:p>
            <a:pPr marL="171450" lvl="1" indent="-171450" algn="r" defTabSz="800100" rtl="1">
              <a:lnSpc>
                <a:spcPct val="90000"/>
              </a:lnSpc>
              <a:spcBef>
                <a:spcPct val="0"/>
              </a:spcBef>
              <a:spcAft>
                <a:spcPct val="15000"/>
              </a:spcAft>
              <a:buChar char="••"/>
            </a:pPr>
            <a:r>
              <a:rPr lang="fa-IR" sz="1800" kern="1200" dirty="0" smtClean="0">
                <a:cs typeface="B Yekan" panose="00000400000000000000" pitchFamily="2" charset="-78"/>
              </a:rPr>
              <a:t>پس ازبررسی غرب شهرتهران تعدادمناطق به22منطقه افزایش یافت</a:t>
            </a:r>
            <a:endParaRPr lang="fa-IR" sz="1800" kern="1200" dirty="0">
              <a:cs typeface="B Yekan" panose="00000400000000000000" pitchFamily="2" charset="-78"/>
            </a:endParaRPr>
          </a:p>
        </p:txBody>
      </p:sp>
      <p:sp>
        <p:nvSpPr>
          <p:cNvPr id="25" name="Freeform 24"/>
          <p:cNvSpPr/>
          <p:nvPr/>
        </p:nvSpPr>
        <p:spPr>
          <a:xfrm>
            <a:off x="8966580" y="5461125"/>
            <a:ext cx="2203752" cy="619920"/>
          </a:xfrm>
          <a:custGeom>
            <a:avLst/>
            <a:gdLst>
              <a:gd name="connsiteX0" fmla="*/ 0 w 2203752"/>
              <a:gd name="connsiteY0" fmla="*/ 103322 h 619920"/>
              <a:gd name="connsiteX1" fmla="*/ 103322 w 2203752"/>
              <a:gd name="connsiteY1" fmla="*/ 0 h 619920"/>
              <a:gd name="connsiteX2" fmla="*/ 2100430 w 2203752"/>
              <a:gd name="connsiteY2" fmla="*/ 0 h 619920"/>
              <a:gd name="connsiteX3" fmla="*/ 2203752 w 2203752"/>
              <a:gd name="connsiteY3" fmla="*/ 103322 h 619920"/>
              <a:gd name="connsiteX4" fmla="*/ 2203752 w 2203752"/>
              <a:gd name="connsiteY4" fmla="*/ 516598 h 619920"/>
              <a:gd name="connsiteX5" fmla="*/ 2100430 w 2203752"/>
              <a:gd name="connsiteY5" fmla="*/ 619920 h 619920"/>
              <a:gd name="connsiteX6" fmla="*/ 103322 w 2203752"/>
              <a:gd name="connsiteY6" fmla="*/ 619920 h 619920"/>
              <a:gd name="connsiteX7" fmla="*/ 0 w 2203752"/>
              <a:gd name="connsiteY7" fmla="*/ 516598 h 619920"/>
              <a:gd name="connsiteX8" fmla="*/ 0 w 2203752"/>
              <a:gd name="connsiteY8" fmla="*/ 103322 h 61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3752" h="619920">
                <a:moveTo>
                  <a:pt x="0" y="103322"/>
                </a:moveTo>
                <a:cubicBezTo>
                  <a:pt x="0" y="46259"/>
                  <a:pt x="46259" y="0"/>
                  <a:pt x="103322" y="0"/>
                </a:cubicBezTo>
                <a:lnTo>
                  <a:pt x="2100430" y="0"/>
                </a:lnTo>
                <a:cubicBezTo>
                  <a:pt x="2157493" y="0"/>
                  <a:pt x="2203752" y="46259"/>
                  <a:pt x="2203752" y="103322"/>
                </a:cubicBezTo>
                <a:lnTo>
                  <a:pt x="2203752" y="516598"/>
                </a:lnTo>
                <a:cubicBezTo>
                  <a:pt x="2203752" y="573661"/>
                  <a:pt x="2157493" y="619920"/>
                  <a:pt x="2100430" y="619920"/>
                </a:cubicBezTo>
                <a:lnTo>
                  <a:pt x="103322" y="619920"/>
                </a:lnTo>
                <a:cubicBezTo>
                  <a:pt x="46259" y="619920"/>
                  <a:pt x="0" y="573661"/>
                  <a:pt x="0" y="516598"/>
                </a:cubicBezTo>
                <a:lnTo>
                  <a:pt x="0" y="103322"/>
                </a:lnTo>
                <a:close/>
              </a:path>
            </a:pathLst>
          </a:custGeom>
        </p:spPr>
        <p:style>
          <a:lnRef idx="2">
            <a:schemeClr val="lt1">
              <a:hueOff val="0"/>
              <a:satOff val="0"/>
              <a:lumOff val="0"/>
              <a:alphaOff val="0"/>
            </a:schemeClr>
          </a:lnRef>
          <a:fillRef idx="1">
            <a:schemeClr val="accent5">
              <a:shade val="80000"/>
              <a:hueOff val="349283"/>
              <a:satOff val="-6256"/>
              <a:lumOff val="26585"/>
              <a:alphaOff val="0"/>
            </a:schemeClr>
          </a:fillRef>
          <a:effectRef idx="0">
            <a:schemeClr val="accent5">
              <a:shade val="80000"/>
              <a:hueOff val="349283"/>
              <a:satOff val="-6256"/>
              <a:lumOff val="26585"/>
              <a:alphaOff val="0"/>
            </a:schemeClr>
          </a:effectRef>
          <a:fontRef idx="minor">
            <a:schemeClr val="lt1"/>
          </a:fontRef>
        </p:style>
        <p:txBody>
          <a:bodyPr spcFirstLastPara="0" vert="horz" wrap="square" lIns="245315" tIns="30262" rIns="245315" bIns="30262" numCol="1" spcCol="1270" anchor="ctr" anchorCtr="0">
            <a:noAutofit/>
          </a:bodyPr>
          <a:lstStyle/>
          <a:p>
            <a:pPr lvl="0" algn="ctr" defTabSz="977900" rtl="1">
              <a:lnSpc>
                <a:spcPct val="90000"/>
              </a:lnSpc>
              <a:spcBef>
                <a:spcPct val="0"/>
              </a:spcBef>
              <a:spcAft>
                <a:spcPct val="35000"/>
              </a:spcAft>
            </a:pPr>
            <a:r>
              <a:rPr lang="fa-IR" sz="2200" kern="1200" dirty="0" smtClean="0"/>
              <a:t>دهه 70</a:t>
            </a:r>
            <a:endParaRPr lang="fa-IR" sz="2200" kern="1200" dirty="0"/>
          </a:p>
        </p:txBody>
      </p:sp>
      <p:sp>
        <p:nvSpPr>
          <p:cNvPr id="26" name="TextBox 25"/>
          <p:cNvSpPr txBox="1"/>
          <p:nvPr/>
        </p:nvSpPr>
        <p:spPr>
          <a:xfrm>
            <a:off x="9715500" y="835818"/>
            <a:ext cx="2089626"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تقسیمات شهری تهران</a:t>
            </a:r>
            <a:endParaRPr lang="fa-IR" sz="1600" dirty="0">
              <a:ln/>
              <a:solidFill>
                <a:schemeClr val="lt1"/>
              </a:solidFill>
              <a:cs typeface="B Titr" panose="00000700000000000000" pitchFamily="2" charset="-78"/>
            </a:endParaRPr>
          </a:p>
        </p:txBody>
      </p:sp>
      <p:graphicFrame>
        <p:nvGraphicFramePr>
          <p:cNvPr id="27" name="Diagram 26"/>
          <p:cNvGraphicFramePr/>
          <p:nvPr>
            <p:extLst>
              <p:ext uri="{D42A27DB-BD31-4B8C-83A1-F6EECF244321}">
                <p14:modId xmlns:p14="http://schemas.microsoft.com/office/powerpoint/2010/main" val="1247527317"/>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1500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P spid="20" grpId="0" animBg="1"/>
      <p:bldP spid="21" grpId="0" animBg="1"/>
      <p:bldP spid="22" grpId="0" animBg="1"/>
      <p:bldP spid="23" grpId="0" animBg="1"/>
      <p:bldP spid="24" grpId="0" animBg="1"/>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2"/>
          <a:srcRect r="29316"/>
          <a:stretch/>
        </p:blipFill>
        <p:spPr>
          <a:xfrm>
            <a:off x="219664" y="1078681"/>
            <a:ext cx="4087996" cy="4703782"/>
          </a:xfrm>
          <a:prstGeom prst="rect">
            <a:avLst/>
          </a:prstGeom>
          <a:solidFill>
            <a:srgbClr val="FFFFFF">
              <a:shade val="85000"/>
            </a:srgbClr>
          </a:solidFill>
          <a:ln w="8890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1" name="Oval 20"/>
          <p:cNvSpPr/>
          <p:nvPr/>
        </p:nvSpPr>
        <p:spPr>
          <a:xfrm>
            <a:off x="590895" y="4445390"/>
            <a:ext cx="1030458" cy="1182326"/>
          </a:xfrm>
          <a:prstGeom prst="ellipse">
            <a:avLst/>
          </a:prstGeom>
          <a:solidFill>
            <a:srgbClr val="FFC000">
              <a:alpha val="33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2" name="Oval 21"/>
          <p:cNvSpPr/>
          <p:nvPr/>
        </p:nvSpPr>
        <p:spPr>
          <a:xfrm>
            <a:off x="2055422" y="4577113"/>
            <a:ext cx="791308" cy="966651"/>
          </a:xfrm>
          <a:prstGeom prst="ellipse">
            <a:avLst/>
          </a:prstGeom>
          <a:solidFill>
            <a:srgbClr val="00B050">
              <a:alpha val="45000"/>
            </a:srgbClr>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3" name="Oval 22"/>
          <p:cNvSpPr/>
          <p:nvPr/>
        </p:nvSpPr>
        <p:spPr>
          <a:xfrm rot="1607183">
            <a:off x="1665579" y="3823307"/>
            <a:ext cx="668215" cy="1125618"/>
          </a:xfrm>
          <a:prstGeom prst="ellipse">
            <a:avLst/>
          </a:prstGeom>
          <a:solidFill>
            <a:srgbClr val="FF0000">
              <a:alpha val="22000"/>
            </a:srgbClr>
          </a:solid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smtClean="0"/>
          </a:p>
          <a:p>
            <a:pPr algn="ctr"/>
            <a:endParaRPr lang="fa-IR" dirty="0"/>
          </a:p>
        </p:txBody>
      </p:sp>
      <p:sp>
        <p:nvSpPr>
          <p:cNvPr id="24" name="Freeform 23"/>
          <p:cNvSpPr/>
          <p:nvPr/>
        </p:nvSpPr>
        <p:spPr>
          <a:xfrm>
            <a:off x="4507376" y="1720264"/>
            <a:ext cx="7384084" cy="1116953"/>
          </a:xfrm>
          <a:custGeom>
            <a:avLst/>
            <a:gdLst>
              <a:gd name="connsiteX0" fmla="*/ 0 w 6649354"/>
              <a:gd name="connsiteY0" fmla="*/ 0 h 876487"/>
              <a:gd name="connsiteX1" fmla="*/ 6649354 w 6649354"/>
              <a:gd name="connsiteY1" fmla="*/ 0 h 876487"/>
              <a:gd name="connsiteX2" fmla="*/ 6649354 w 6649354"/>
              <a:gd name="connsiteY2" fmla="*/ 876487 h 876487"/>
              <a:gd name="connsiteX3" fmla="*/ 0 w 6649354"/>
              <a:gd name="connsiteY3" fmla="*/ 876487 h 876487"/>
              <a:gd name="connsiteX4" fmla="*/ 0 w 6649354"/>
              <a:gd name="connsiteY4" fmla="*/ 0 h 87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49354" h="876487">
                <a:moveTo>
                  <a:pt x="0" y="0"/>
                </a:moveTo>
                <a:lnTo>
                  <a:pt x="6649354" y="0"/>
                </a:lnTo>
                <a:lnTo>
                  <a:pt x="6649354" y="876487"/>
                </a:lnTo>
                <a:lnTo>
                  <a:pt x="0" y="876487"/>
                </a:lnTo>
                <a:lnTo>
                  <a:pt x="0" y="0"/>
                </a:lnTo>
                <a:close/>
              </a:path>
            </a:pathLst>
          </a:custGeom>
        </p:spPr>
        <p:style>
          <a:lnRef idx="2">
            <a:schemeClr val="accent5">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0823" tIns="395732" rIns="630823" bIns="128016" numCol="1" spcCol="1270" anchor="t" anchorCtr="0">
            <a:noAutofit/>
          </a:bodyPr>
          <a:lstStyle/>
          <a:p>
            <a:pPr marL="171450" lvl="1" indent="-171450" algn="justLow" defTabSz="800100">
              <a:lnSpc>
                <a:spcPct val="90000"/>
              </a:lnSpc>
              <a:spcBef>
                <a:spcPct val="0"/>
              </a:spcBef>
              <a:spcAft>
                <a:spcPct val="15000"/>
              </a:spcAft>
              <a:buChar char="••"/>
            </a:pPr>
            <a:r>
              <a:rPr lang="fa-IR" dirty="0">
                <a:cs typeface="B Yekan" panose="00000400000000000000" pitchFamily="2" charset="-78"/>
              </a:rPr>
              <a:t>بخش‌ها و نواحی امین اونو و فاتح را در بر می‌گیرد. شبه جزیره تاریخی با دیواره‌های قسطنطنیه در غرب به انتها می‌رسد. شبه جزیره توسط دریای مرمره در جنوب و بسفر در شرق احاطه شده‌است.</a:t>
            </a:r>
            <a:endParaRPr lang="fa-IR" sz="1800" kern="1200" dirty="0">
              <a:cs typeface="B Yekan" panose="00000400000000000000" pitchFamily="2" charset="-78"/>
            </a:endParaRPr>
          </a:p>
        </p:txBody>
      </p:sp>
      <p:sp>
        <p:nvSpPr>
          <p:cNvPr id="25" name="Freeform 24"/>
          <p:cNvSpPr/>
          <p:nvPr/>
        </p:nvSpPr>
        <p:spPr>
          <a:xfrm>
            <a:off x="6631598" y="1410304"/>
            <a:ext cx="4853462" cy="619920"/>
          </a:xfrm>
          <a:custGeom>
            <a:avLst/>
            <a:gdLst>
              <a:gd name="connsiteX0" fmla="*/ 0 w 2203752"/>
              <a:gd name="connsiteY0" fmla="*/ 103322 h 619920"/>
              <a:gd name="connsiteX1" fmla="*/ 103322 w 2203752"/>
              <a:gd name="connsiteY1" fmla="*/ 0 h 619920"/>
              <a:gd name="connsiteX2" fmla="*/ 2100430 w 2203752"/>
              <a:gd name="connsiteY2" fmla="*/ 0 h 619920"/>
              <a:gd name="connsiteX3" fmla="*/ 2203752 w 2203752"/>
              <a:gd name="connsiteY3" fmla="*/ 103322 h 619920"/>
              <a:gd name="connsiteX4" fmla="*/ 2203752 w 2203752"/>
              <a:gd name="connsiteY4" fmla="*/ 516598 h 619920"/>
              <a:gd name="connsiteX5" fmla="*/ 2100430 w 2203752"/>
              <a:gd name="connsiteY5" fmla="*/ 619920 h 619920"/>
              <a:gd name="connsiteX6" fmla="*/ 103322 w 2203752"/>
              <a:gd name="connsiteY6" fmla="*/ 619920 h 619920"/>
              <a:gd name="connsiteX7" fmla="*/ 0 w 2203752"/>
              <a:gd name="connsiteY7" fmla="*/ 516598 h 619920"/>
              <a:gd name="connsiteX8" fmla="*/ 0 w 2203752"/>
              <a:gd name="connsiteY8" fmla="*/ 103322 h 61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3752" h="619920">
                <a:moveTo>
                  <a:pt x="0" y="103322"/>
                </a:moveTo>
                <a:cubicBezTo>
                  <a:pt x="0" y="46259"/>
                  <a:pt x="46259" y="0"/>
                  <a:pt x="103322" y="0"/>
                </a:cubicBezTo>
                <a:lnTo>
                  <a:pt x="2100430" y="0"/>
                </a:lnTo>
                <a:cubicBezTo>
                  <a:pt x="2157493" y="0"/>
                  <a:pt x="2203752" y="46259"/>
                  <a:pt x="2203752" y="103322"/>
                </a:cubicBezTo>
                <a:lnTo>
                  <a:pt x="2203752" y="516598"/>
                </a:lnTo>
                <a:cubicBezTo>
                  <a:pt x="2203752" y="573661"/>
                  <a:pt x="2157493" y="619920"/>
                  <a:pt x="2100430" y="619920"/>
                </a:cubicBezTo>
                <a:lnTo>
                  <a:pt x="103322" y="619920"/>
                </a:lnTo>
                <a:cubicBezTo>
                  <a:pt x="46259" y="619920"/>
                  <a:pt x="0" y="573661"/>
                  <a:pt x="0" y="516598"/>
                </a:cubicBezTo>
                <a:lnTo>
                  <a:pt x="0" y="103322"/>
                </a:lnTo>
                <a:close/>
              </a:path>
            </a:pathLst>
          </a:custGeom>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txBody>
          <a:bodyPr spcFirstLastPara="0" vert="horz" wrap="square" lIns="245315" tIns="30262" rIns="245315" bIns="30262" numCol="1" spcCol="1270" anchor="ctr" anchorCtr="0">
            <a:noAutofit/>
          </a:bodyPr>
          <a:lstStyle/>
          <a:p>
            <a:pPr defTabSz="977900">
              <a:lnSpc>
                <a:spcPct val="90000"/>
              </a:lnSpc>
              <a:spcBef>
                <a:spcPct val="0"/>
              </a:spcBef>
              <a:spcAft>
                <a:spcPct val="35000"/>
              </a:spcAft>
            </a:pPr>
            <a:r>
              <a:rPr lang="fa-IR" sz="2200" dirty="0">
                <a:cs typeface="B Yekan" panose="00000400000000000000" pitchFamily="2" charset="-78"/>
              </a:rPr>
              <a:t>1.شبه جزیره تاریخی استانبول</a:t>
            </a:r>
          </a:p>
        </p:txBody>
      </p:sp>
      <p:sp>
        <p:nvSpPr>
          <p:cNvPr id="26" name="Freeform 25"/>
          <p:cNvSpPr/>
          <p:nvPr/>
        </p:nvSpPr>
        <p:spPr>
          <a:xfrm>
            <a:off x="4507376" y="3343324"/>
            <a:ext cx="7384084" cy="1167130"/>
          </a:xfrm>
          <a:custGeom>
            <a:avLst/>
            <a:gdLst>
              <a:gd name="connsiteX0" fmla="*/ 0 w 6649354"/>
              <a:gd name="connsiteY0" fmla="*/ 0 h 1190700"/>
              <a:gd name="connsiteX1" fmla="*/ 6649354 w 6649354"/>
              <a:gd name="connsiteY1" fmla="*/ 0 h 1190700"/>
              <a:gd name="connsiteX2" fmla="*/ 6649354 w 6649354"/>
              <a:gd name="connsiteY2" fmla="*/ 1190700 h 1190700"/>
              <a:gd name="connsiteX3" fmla="*/ 0 w 6649354"/>
              <a:gd name="connsiteY3" fmla="*/ 1190700 h 1190700"/>
              <a:gd name="connsiteX4" fmla="*/ 0 w 6649354"/>
              <a:gd name="connsiteY4" fmla="*/ 0 h 119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49354" h="1190700">
                <a:moveTo>
                  <a:pt x="0" y="0"/>
                </a:moveTo>
                <a:lnTo>
                  <a:pt x="6649354" y="0"/>
                </a:lnTo>
                <a:lnTo>
                  <a:pt x="6649354" y="1190700"/>
                </a:lnTo>
                <a:lnTo>
                  <a:pt x="0" y="1190700"/>
                </a:lnTo>
                <a:lnTo>
                  <a:pt x="0" y="0"/>
                </a:lnTo>
                <a:close/>
              </a:path>
            </a:pathLst>
          </a:custGeom>
        </p:spPr>
        <p:style>
          <a:lnRef idx="2">
            <a:schemeClr val="accent5">
              <a:shade val="80000"/>
              <a:hueOff val="116428"/>
              <a:satOff val="-2085"/>
              <a:lumOff val="8862"/>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0823" tIns="395732" rIns="630823" bIns="128016" numCol="1" spcCol="1270" anchor="t" anchorCtr="0">
            <a:noAutofit/>
          </a:bodyPr>
          <a:lstStyle/>
          <a:p>
            <a:pPr marL="171450" lvl="1" indent="-171450" algn="justLow" defTabSz="800100">
              <a:lnSpc>
                <a:spcPct val="90000"/>
              </a:lnSpc>
              <a:spcBef>
                <a:spcPct val="0"/>
              </a:spcBef>
              <a:spcAft>
                <a:spcPct val="15000"/>
              </a:spcAft>
              <a:buChar char="••"/>
            </a:pPr>
            <a:r>
              <a:rPr lang="fa-IR" dirty="0">
                <a:cs typeface="B Yekan" panose="00000400000000000000" pitchFamily="2" charset="-78"/>
              </a:rPr>
              <a:t>محل اسکان آخرین سلطان بوده و زنجیره‌ای از روستاهای سابق مانند اُورتاکوی و بِبِک در میان سواحل بسفر ادامه می‌یابد.</a:t>
            </a:r>
            <a:endParaRPr lang="fa-IR" sz="1800" kern="1200" dirty="0">
              <a:cs typeface="B Yekan" panose="00000400000000000000" pitchFamily="2" charset="-78"/>
            </a:endParaRPr>
          </a:p>
        </p:txBody>
      </p:sp>
      <p:sp>
        <p:nvSpPr>
          <p:cNvPr id="27" name="Freeform 26"/>
          <p:cNvSpPr/>
          <p:nvPr/>
        </p:nvSpPr>
        <p:spPr>
          <a:xfrm>
            <a:off x="6631598" y="3033364"/>
            <a:ext cx="4853462" cy="619920"/>
          </a:xfrm>
          <a:custGeom>
            <a:avLst/>
            <a:gdLst>
              <a:gd name="connsiteX0" fmla="*/ 0 w 2203752"/>
              <a:gd name="connsiteY0" fmla="*/ 103322 h 619920"/>
              <a:gd name="connsiteX1" fmla="*/ 103322 w 2203752"/>
              <a:gd name="connsiteY1" fmla="*/ 0 h 619920"/>
              <a:gd name="connsiteX2" fmla="*/ 2100430 w 2203752"/>
              <a:gd name="connsiteY2" fmla="*/ 0 h 619920"/>
              <a:gd name="connsiteX3" fmla="*/ 2203752 w 2203752"/>
              <a:gd name="connsiteY3" fmla="*/ 103322 h 619920"/>
              <a:gd name="connsiteX4" fmla="*/ 2203752 w 2203752"/>
              <a:gd name="connsiteY4" fmla="*/ 516598 h 619920"/>
              <a:gd name="connsiteX5" fmla="*/ 2100430 w 2203752"/>
              <a:gd name="connsiteY5" fmla="*/ 619920 h 619920"/>
              <a:gd name="connsiteX6" fmla="*/ 103322 w 2203752"/>
              <a:gd name="connsiteY6" fmla="*/ 619920 h 619920"/>
              <a:gd name="connsiteX7" fmla="*/ 0 w 2203752"/>
              <a:gd name="connsiteY7" fmla="*/ 516598 h 619920"/>
              <a:gd name="connsiteX8" fmla="*/ 0 w 2203752"/>
              <a:gd name="connsiteY8" fmla="*/ 103322 h 61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3752" h="619920">
                <a:moveTo>
                  <a:pt x="0" y="103322"/>
                </a:moveTo>
                <a:cubicBezTo>
                  <a:pt x="0" y="46259"/>
                  <a:pt x="46259" y="0"/>
                  <a:pt x="103322" y="0"/>
                </a:cubicBezTo>
                <a:lnTo>
                  <a:pt x="2100430" y="0"/>
                </a:lnTo>
                <a:cubicBezTo>
                  <a:pt x="2157493" y="0"/>
                  <a:pt x="2203752" y="46259"/>
                  <a:pt x="2203752" y="103322"/>
                </a:cubicBezTo>
                <a:lnTo>
                  <a:pt x="2203752" y="516598"/>
                </a:lnTo>
                <a:cubicBezTo>
                  <a:pt x="2203752" y="573661"/>
                  <a:pt x="2157493" y="619920"/>
                  <a:pt x="2100430" y="619920"/>
                </a:cubicBezTo>
                <a:lnTo>
                  <a:pt x="103322" y="619920"/>
                </a:lnTo>
                <a:cubicBezTo>
                  <a:pt x="46259" y="619920"/>
                  <a:pt x="0" y="573661"/>
                  <a:pt x="0" y="516598"/>
                </a:cubicBezTo>
                <a:lnTo>
                  <a:pt x="0" y="103322"/>
                </a:lnTo>
                <a:close/>
              </a:path>
            </a:pathLst>
          </a:custGeom>
        </p:spPr>
        <p:style>
          <a:lnRef idx="2">
            <a:schemeClr val="lt1">
              <a:hueOff val="0"/>
              <a:satOff val="0"/>
              <a:lumOff val="0"/>
              <a:alphaOff val="0"/>
            </a:schemeClr>
          </a:lnRef>
          <a:fillRef idx="1">
            <a:schemeClr val="accent5">
              <a:shade val="80000"/>
              <a:hueOff val="116428"/>
              <a:satOff val="-2085"/>
              <a:lumOff val="8862"/>
              <a:alphaOff val="0"/>
            </a:schemeClr>
          </a:fillRef>
          <a:effectRef idx="0">
            <a:schemeClr val="accent5">
              <a:shade val="80000"/>
              <a:hueOff val="116428"/>
              <a:satOff val="-2085"/>
              <a:lumOff val="8862"/>
              <a:alphaOff val="0"/>
            </a:schemeClr>
          </a:effectRef>
          <a:fontRef idx="minor">
            <a:schemeClr val="lt1"/>
          </a:fontRef>
        </p:style>
        <p:txBody>
          <a:bodyPr spcFirstLastPara="0" vert="horz" wrap="square" lIns="245315" tIns="30262" rIns="245315" bIns="30262" numCol="1" spcCol="1270" anchor="ctr" anchorCtr="0">
            <a:noAutofit/>
          </a:bodyPr>
          <a:lstStyle/>
          <a:p>
            <a:pPr lvl="0" defTabSz="977900">
              <a:lnSpc>
                <a:spcPct val="90000"/>
              </a:lnSpc>
              <a:spcBef>
                <a:spcPct val="0"/>
              </a:spcBef>
              <a:spcAft>
                <a:spcPct val="35000"/>
              </a:spcAft>
            </a:pPr>
            <a:r>
              <a:rPr lang="fa-IR" sz="2200" dirty="0" smtClean="0">
                <a:cs typeface="B Yekan" panose="00000400000000000000" pitchFamily="2" charset="-78"/>
              </a:rPr>
              <a:t>2.سمت </a:t>
            </a:r>
            <a:r>
              <a:rPr lang="fa-IR" sz="2200" dirty="0">
                <a:cs typeface="B Yekan" panose="00000400000000000000" pitchFamily="2" charset="-78"/>
              </a:rPr>
              <a:t>شمال مناطق تاریخی بِی اُوغلو و بِشیکتاش</a:t>
            </a:r>
            <a:endParaRPr lang="fa-IR" sz="2200" kern="1200" dirty="0"/>
          </a:p>
        </p:txBody>
      </p:sp>
      <p:sp>
        <p:nvSpPr>
          <p:cNvPr id="28" name="Freeform 27"/>
          <p:cNvSpPr/>
          <p:nvPr/>
        </p:nvSpPr>
        <p:spPr>
          <a:xfrm>
            <a:off x="4507376" y="4957384"/>
            <a:ext cx="7384084" cy="1191655"/>
          </a:xfrm>
          <a:custGeom>
            <a:avLst/>
            <a:gdLst>
              <a:gd name="connsiteX0" fmla="*/ 0 w 6649354"/>
              <a:gd name="connsiteY0" fmla="*/ 0 h 876487"/>
              <a:gd name="connsiteX1" fmla="*/ 6649354 w 6649354"/>
              <a:gd name="connsiteY1" fmla="*/ 0 h 876487"/>
              <a:gd name="connsiteX2" fmla="*/ 6649354 w 6649354"/>
              <a:gd name="connsiteY2" fmla="*/ 876487 h 876487"/>
              <a:gd name="connsiteX3" fmla="*/ 0 w 6649354"/>
              <a:gd name="connsiteY3" fmla="*/ 876487 h 876487"/>
              <a:gd name="connsiteX4" fmla="*/ 0 w 6649354"/>
              <a:gd name="connsiteY4" fmla="*/ 0 h 87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49354" h="876487">
                <a:moveTo>
                  <a:pt x="0" y="0"/>
                </a:moveTo>
                <a:lnTo>
                  <a:pt x="6649354" y="0"/>
                </a:lnTo>
                <a:lnTo>
                  <a:pt x="6649354" y="876487"/>
                </a:lnTo>
                <a:lnTo>
                  <a:pt x="0" y="876487"/>
                </a:lnTo>
                <a:lnTo>
                  <a:pt x="0" y="0"/>
                </a:lnTo>
                <a:close/>
              </a:path>
            </a:pathLst>
          </a:custGeom>
        </p:spPr>
        <p:style>
          <a:lnRef idx="2">
            <a:schemeClr val="accent5">
              <a:shade val="80000"/>
              <a:hueOff val="232855"/>
              <a:satOff val="-4171"/>
              <a:lumOff val="1772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0823" tIns="395732" rIns="630823" bIns="128016" numCol="1" spcCol="1270" anchor="t" anchorCtr="0">
            <a:noAutofit/>
          </a:bodyPr>
          <a:lstStyle/>
          <a:p>
            <a:pPr algn="justLow"/>
            <a:r>
              <a:rPr lang="fa-IR" dirty="0">
                <a:cs typeface="B Yekan" panose="00000400000000000000" pitchFamily="2" charset="-78"/>
              </a:rPr>
              <a:t>سمت آسیایی قرار گرفته‌اند، در واقع شهرهای مستقلی هستند و امروزه مناطق تجاری و مسکونی مدرنی در آنها ایجاد شده و حدود یک سوم از جمعیت استانبول در خود جای داده‌است.</a:t>
            </a:r>
          </a:p>
        </p:txBody>
      </p:sp>
      <p:sp>
        <p:nvSpPr>
          <p:cNvPr id="29" name="Freeform 28"/>
          <p:cNvSpPr/>
          <p:nvPr/>
        </p:nvSpPr>
        <p:spPr>
          <a:xfrm>
            <a:off x="6631598" y="4647424"/>
            <a:ext cx="4853462" cy="619920"/>
          </a:xfrm>
          <a:custGeom>
            <a:avLst/>
            <a:gdLst>
              <a:gd name="connsiteX0" fmla="*/ 0 w 2203752"/>
              <a:gd name="connsiteY0" fmla="*/ 103322 h 619920"/>
              <a:gd name="connsiteX1" fmla="*/ 103322 w 2203752"/>
              <a:gd name="connsiteY1" fmla="*/ 0 h 619920"/>
              <a:gd name="connsiteX2" fmla="*/ 2100430 w 2203752"/>
              <a:gd name="connsiteY2" fmla="*/ 0 h 619920"/>
              <a:gd name="connsiteX3" fmla="*/ 2203752 w 2203752"/>
              <a:gd name="connsiteY3" fmla="*/ 103322 h 619920"/>
              <a:gd name="connsiteX4" fmla="*/ 2203752 w 2203752"/>
              <a:gd name="connsiteY4" fmla="*/ 516598 h 619920"/>
              <a:gd name="connsiteX5" fmla="*/ 2100430 w 2203752"/>
              <a:gd name="connsiteY5" fmla="*/ 619920 h 619920"/>
              <a:gd name="connsiteX6" fmla="*/ 103322 w 2203752"/>
              <a:gd name="connsiteY6" fmla="*/ 619920 h 619920"/>
              <a:gd name="connsiteX7" fmla="*/ 0 w 2203752"/>
              <a:gd name="connsiteY7" fmla="*/ 516598 h 619920"/>
              <a:gd name="connsiteX8" fmla="*/ 0 w 2203752"/>
              <a:gd name="connsiteY8" fmla="*/ 103322 h 61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3752" h="619920">
                <a:moveTo>
                  <a:pt x="0" y="103322"/>
                </a:moveTo>
                <a:cubicBezTo>
                  <a:pt x="0" y="46259"/>
                  <a:pt x="46259" y="0"/>
                  <a:pt x="103322" y="0"/>
                </a:cubicBezTo>
                <a:lnTo>
                  <a:pt x="2100430" y="0"/>
                </a:lnTo>
                <a:cubicBezTo>
                  <a:pt x="2157493" y="0"/>
                  <a:pt x="2203752" y="46259"/>
                  <a:pt x="2203752" y="103322"/>
                </a:cubicBezTo>
                <a:lnTo>
                  <a:pt x="2203752" y="516598"/>
                </a:lnTo>
                <a:cubicBezTo>
                  <a:pt x="2203752" y="573661"/>
                  <a:pt x="2157493" y="619920"/>
                  <a:pt x="2100430" y="619920"/>
                </a:cubicBezTo>
                <a:lnTo>
                  <a:pt x="103322" y="619920"/>
                </a:lnTo>
                <a:cubicBezTo>
                  <a:pt x="46259" y="619920"/>
                  <a:pt x="0" y="573661"/>
                  <a:pt x="0" y="516598"/>
                </a:cubicBezTo>
                <a:lnTo>
                  <a:pt x="0" y="103322"/>
                </a:lnTo>
                <a:close/>
              </a:path>
            </a:pathLst>
          </a:custGeom>
        </p:spPr>
        <p:style>
          <a:lnRef idx="2">
            <a:schemeClr val="lt1">
              <a:hueOff val="0"/>
              <a:satOff val="0"/>
              <a:lumOff val="0"/>
              <a:alphaOff val="0"/>
            </a:schemeClr>
          </a:lnRef>
          <a:fillRef idx="1">
            <a:schemeClr val="accent5">
              <a:shade val="80000"/>
              <a:hueOff val="232855"/>
              <a:satOff val="-4171"/>
              <a:lumOff val="17723"/>
              <a:alphaOff val="0"/>
            </a:schemeClr>
          </a:fillRef>
          <a:effectRef idx="0">
            <a:schemeClr val="accent5">
              <a:shade val="80000"/>
              <a:hueOff val="232855"/>
              <a:satOff val="-4171"/>
              <a:lumOff val="17723"/>
              <a:alphaOff val="0"/>
            </a:schemeClr>
          </a:effectRef>
          <a:fontRef idx="minor">
            <a:schemeClr val="lt1"/>
          </a:fontRef>
        </p:style>
        <p:txBody>
          <a:bodyPr spcFirstLastPara="0" vert="horz" wrap="square" lIns="245315" tIns="30262" rIns="245315" bIns="30262" numCol="1" spcCol="1270" anchor="ctr" anchorCtr="0">
            <a:noAutofit/>
          </a:bodyPr>
          <a:lstStyle/>
          <a:p>
            <a:pPr lvl="0" defTabSz="977900">
              <a:lnSpc>
                <a:spcPct val="90000"/>
              </a:lnSpc>
              <a:spcBef>
                <a:spcPct val="0"/>
              </a:spcBef>
              <a:spcAft>
                <a:spcPct val="35000"/>
              </a:spcAft>
            </a:pPr>
            <a:r>
              <a:rPr lang="fa-IR" sz="2400" dirty="0">
                <a:cs typeface="B Yekan" panose="00000400000000000000" pitchFamily="2" charset="-78"/>
              </a:rPr>
              <a:t>3</a:t>
            </a:r>
            <a:r>
              <a:rPr lang="fa-IR" sz="2200" dirty="0">
                <a:cs typeface="B Yekan" panose="00000400000000000000" pitchFamily="2" charset="-78"/>
              </a:rPr>
              <a:t>.مناطق اوسکودر و کادیکوی</a:t>
            </a:r>
          </a:p>
        </p:txBody>
      </p:sp>
      <p:graphicFrame>
        <p:nvGraphicFramePr>
          <p:cNvPr id="30" name="Diagram 29"/>
          <p:cNvGraphicFramePr/>
          <p:nvPr>
            <p:extLst>
              <p:ext uri="{D42A27DB-BD31-4B8C-83A1-F6EECF244321}">
                <p14:modId xmlns:p14="http://schemas.microsoft.com/office/powerpoint/2010/main" val="3960756200"/>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p:cNvSpPr txBox="1"/>
          <p:nvPr/>
        </p:nvSpPr>
        <p:spPr>
          <a:xfrm>
            <a:off x="9334500" y="835818"/>
            <a:ext cx="2470626"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تقسیمات شهرداری استانبول</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2009397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anim calcmode="lin" valueType="num">
                                      <p:cBhvr>
                                        <p:cTn id="32" dur="1000" fill="hold"/>
                                        <p:tgtEl>
                                          <p:spTgt spid="26"/>
                                        </p:tgtEl>
                                        <p:attrNameLst>
                                          <p:attrName>ppt_x</p:attrName>
                                        </p:attrNameLst>
                                      </p:cBhvr>
                                      <p:tavLst>
                                        <p:tav tm="0">
                                          <p:val>
                                            <p:strVal val="#ppt_x"/>
                                          </p:val>
                                        </p:tav>
                                        <p:tav tm="100000">
                                          <p:val>
                                            <p:strVal val="#ppt_x"/>
                                          </p:val>
                                        </p:tav>
                                      </p:tavLst>
                                    </p:anim>
                                    <p:anim calcmode="lin" valueType="num">
                                      <p:cBhvr>
                                        <p:cTn id="33" dur="1000" fill="hold"/>
                                        <p:tgtEl>
                                          <p:spTgt spid="2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1000"/>
                                        <p:tgtEl>
                                          <p:spTgt spid="29"/>
                                        </p:tgtEl>
                                      </p:cBhvr>
                                    </p:animEffect>
                                    <p:anim calcmode="lin" valueType="num">
                                      <p:cBhvr>
                                        <p:cTn id="49" dur="1000" fill="hold"/>
                                        <p:tgtEl>
                                          <p:spTgt spid="29"/>
                                        </p:tgtEl>
                                        <p:attrNameLst>
                                          <p:attrName>ppt_x</p:attrName>
                                        </p:attrNameLst>
                                      </p:cBhvr>
                                      <p:tavLst>
                                        <p:tav tm="0">
                                          <p:val>
                                            <p:strVal val="#ppt_x"/>
                                          </p:val>
                                        </p:tav>
                                        <p:tav tm="100000">
                                          <p:val>
                                            <p:strVal val="#ppt_x"/>
                                          </p:val>
                                        </p:tav>
                                      </p:tavLst>
                                    </p:anim>
                                    <p:anim calcmode="lin" valueType="num">
                                      <p:cBhvr>
                                        <p:cTn id="50" dur="1000" fill="hold"/>
                                        <p:tgtEl>
                                          <p:spTgt spid="2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1000"/>
                                        <p:tgtEl>
                                          <p:spTgt spid="28"/>
                                        </p:tgtEl>
                                      </p:cBhvr>
                                    </p:animEffect>
                                    <p:anim calcmode="lin" valueType="num">
                                      <p:cBhvr>
                                        <p:cTn id="54" dur="1000" fill="hold"/>
                                        <p:tgtEl>
                                          <p:spTgt spid="28"/>
                                        </p:tgtEl>
                                        <p:attrNameLst>
                                          <p:attrName>ppt_x</p:attrName>
                                        </p:attrNameLst>
                                      </p:cBhvr>
                                      <p:tavLst>
                                        <p:tav tm="0">
                                          <p:val>
                                            <p:strVal val="#ppt_x"/>
                                          </p:val>
                                        </p:tav>
                                        <p:tav tm="100000">
                                          <p:val>
                                            <p:strVal val="#ppt_x"/>
                                          </p:val>
                                        </p:tav>
                                      </p:tavLst>
                                    </p:anim>
                                    <p:anim calcmode="lin" valueType="num">
                                      <p:cBhvr>
                                        <p:cTn id="55" dur="1000" fill="hold"/>
                                        <p:tgtEl>
                                          <p:spTgt spid="2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1000"/>
                                        <p:tgtEl>
                                          <p:spTgt spid="22"/>
                                        </p:tgtEl>
                                      </p:cBhvr>
                                    </p:animEffect>
                                    <p:anim calcmode="lin" valueType="num">
                                      <p:cBhvr>
                                        <p:cTn id="59" dur="1000" fill="hold"/>
                                        <p:tgtEl>
                                          <p:spTgt spid="22"/>
                                        </p:tgtEl>
                                        <p:attrNameLst>
                                          <p:attrName>ppt_x</p:attrName>
                                        </p:attrNameLst>
                                      </p:cBhvr>
                                      <p:tavLst>
                                        <p:tav tm="0">
                                          <p:val>
                                            <p:strVal val="#ppt_x"/>
                                          </p:val>
                                        </p:tav>
                                        <p:tav tm="100000">
                                          <p:val>
                                            <p:strVal val="#ppt_x"/>
                                          </p:val>
                                        </p:tav>
                                      </p:tavLst>
                                    </p:anim>
                                    <p:anim calcmode="lin" valueType="num">
                                      <p:cBhvr>
                                        <p:cTn id="6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 22"/>
          <p:cNvGraphicFramePr/>
          <p:nvPr>
            <p:extLst/>
          </p:nvPr>
        </p:nvGraphicFramePr>
        <p:xfrm>
          <a:off x="5702403" y="816004"/>
          <a:ext cx="3790122" cy="1182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5" name="TextBox 24"/>
          <p:cNvSpPr txBox="1"/>
          <p:nvPr/>
        </p:nvSpPr>
        <p:spPr>
          <a:xfrm>
            <a:off x="9537469" y="953613"/>
            <a:ext cx="1496426" cy="1077218"/>
          </a:xfrm>
          <a:prstGeom prst="rect">
            <a:avLst/>
          </a:prstGeom>
          <a:solidFill>
            <a:schemeClr val="accent1">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spcBef>
                <a:spcPts val="1800"/>
              </a:spcBef>
            </a:pPr>
            <a:r>
              <a:rPr lang="fa-IR" sz="1600" dirty="0">
                <a:solidFill>
                  <a:schemeClr val="bg1"/>
                </a:solidFill>
                <a:cs typeface="B Yekan" panose="00000400000000000000" pitchFamily="2" charset="-78"/>
              </a:rPr>
              <a:t>تصویب قانون </a:t>
            </a:r>
            <a:r>
              <a:rPr lang="fa-IR" sz="1600" dirty="0" smtClean="0">
                <a:solidFill>
                  <a:schemeClr val="bg1"/>
                </a:solidFill>
                <a:cs typeface="B Yekan" panose="00000400000000000000" pitchFamily="2" charset="-78"/>
              </a:rPr>
              <a:t>بلدیه (</a:t>
            </a:r>
            <a:r>
              <a:rPr lang="fa-IR" sz="1600" dirty="0">
                <a:solidFill>
                  <a:schemeClr val="bg1"/>
                </a:solidFill>
                <a:cs typeface="B Yekan" panose="00000400000000000000" pitchFamily="2" charset="-78"/>
              </a:rPr>
              <a:t>نخستین قانون مدیریت شهری</a:t>
            </a:r>
            <a:r>
              <a:rPr lang="fa-IR" sz="1600" dirty="0" smtClean="0">
                <a:solidFill>
                  <a:schemeClr val="bg1"/>
                </a:solidFill>
                <a:cs typeface="B Yekan" panose="00000400000000000000" pitchFamily="2" charset="-78"/>
              </a:rPr>
              <a:t>)</a:t>
            </a:r>
            <a:endParaRPr lang="fa-IR" sz="1600" dirty="0">
              <a:solidFill>
                <a:schemeClr val="bg1"/>
              </a:solidFill>
              <a:cs typeface="B Yekan" panose="00000400000000000000" pitchFamily="2" charset="-78"/>
            </a:endParaRPr>
          </a:p>
        </p:txBody>
      </p:sp>
      <p:sp>
        <p:nvSpPr>
          <p:cNvPr id="26" name="TextBox 25"/>
          <p:cNvSpPr txBox="1"/>
          <p:nvPr/>
        </p:nvSpPr>
        <p:spPr>
          <a:xfrm>
            <a:off x="7132931" y="1307031"/>
            <a:ext cx="1361011" cy="338554"/>
          </a:xfrm>
          <a:prstGeom prst="rect">
            <a:avLst/>
          </a:prstGeom>
          <a:solidFill>
            <a:schemeClr val="accent1">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b="1" dirty="0" smtClean="0">
                <a:solidFill>
                  <a:schemeClr val="bg1"/>
                </a:solidFill>
                <a:cs typeface="B Yekan" panose="00000400000000000000" pitchFamily="2" charset="-78"/>
              </a:rPr>
              <a:t>1286</a:t>
            </a:r>
            <a:endParaRPr lang="fa-IR" sz="1600" b="1" dirty="0">
              <a:solidFill>
                <a:schemeClr val="bg1"/>
              </a:solidFill>
              <a:cs typeface="B Yekan" panose="00000400000000000000" pitchFamily="2" charset="-78"/>
            </a:endParaRPr>
          </a:p>
        </p:txBody>
      </p:sp>
      <p:graphicFrame>
        <p:nvGraphicFramePr>
          <p:cNvPr id="27" name="Diagram 26"/>
          <p:cNvGraphicFramePr/>
          <p:nvPr>
            <p:extLst/>
          </p:nvPr>
        </p:nvGraphicFramePr>
        <p:xfrm>
          <a:off x="6028932" y="2110532"/>
          <a:ext cx="3790122" cy="118297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8" name="TextBox 27"/>
          <p:cNvSpPr txBox="1"/>
          <p:nvPr/>
        </p:nvSpPr>
        <p:spPr>
          <a:xfrm>
            <a:off x="6586847" y="4749704"/>
            <a:ext cx="5235511" cy="584775"/>
          </a:xfrm>
          <a:prstGeom prst="rect">
            <a:avLst/>
          </a:prstGeom>
          <a:solidFill>
            <a:schemeClr val="accent4">
              <a:lumMod val="60000"/>
              <a:lumOff val="40000"/>
            </a:schemeClr>
          </a:solidFill>
          <a:ln w="28575">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spcBef>
                <a:spcPts val="1800"/>
              </a:spcBef>
            </a:pPr>
            <a:r>
              <a:rPr lang="fa-IR" sz="1600" b="1" dirty="0" smtClean="0">
                <a:solidFill>
                  <a:schemeClr val="tx1"/>
                </a:solidFill>
                <a:cs typeface="B Yekan" panose="00000400000000000000" pitchFamily="2" charset="-78"/>
              </a:rPr>
              <a:t>مدل کنونی، برگرفته از قانون شهرداری 1334 وقانون شوراها مصوب 1375 واصلاحی سال 1382</a:t>
            </a:r>
            <a:endParaRPr lang="fa-IR" sz="1600" b="1" dirty="0">
              <a:solidFill>
                <a:schemeClr val="tx1"/>
              </a:solidFill>
              <a:cs typeface="B Yekan" panose="00000400000000000000" pitchFamily="2" charset="-78"/>
            </a:endParaRPr>
          </a:p>
        </p:txBody>
      </p:sp>
      <p:graphicFrame>
        <p:nvGraphicFramePr>
          <p:cNvPr id="29" name="Diagram 28"/>
          <p:cNvGraphicFramePr/>
          <p:nvPr>
            <p:extLst/>
          </p:nvPr>
        </p:nvGraphicFramePr>
        <p:xfrm>
          <a:off x="5532254" y="2129474"/>
          <a:ext cx="3790122" cy="118297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30" name="TextBox 29"/>
          <p:cNvSpPr txBox="1"/>
          <p:nvPr/>
        </p:nvSpPr>
        <p:spPr>
          <a:xfrm>
            <a:off x="9537469" y="2035058"/>
            <a:ext cx="1496426" cy="1077218"/>
          </a:xfrm>
          <a:prstGeom prst="rect">
            <a:avLst/>
          </a:prstGeom>
          <a:solidFill>
            <a:schemeClr val="accent1">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spcBef>
                <a:spcPts val="1800"/>
              </a:spcBef>
            </a:pPr>
            <a:r>
              <a:rPr lang="fa-IR" sz="1600" dirty="0" smtClean="0">
                <a:solidFill>
                  <a:schemeClr val="bg1"/>
                </a:solidFill>
                <a:cs typeface="B Yekan" panose="00000400000000000000" pitchFamily="2" charset="-78"/>
              </a:rPr>
              <a:t>قانون دوم بلدیه (تغییر نام ازبلدیه به شهرداری)</a:t>
            </a:r>
            <a:endParaRPr lang="fa-IR" sz="1600" b="1" dirty="0" smtClean="0">
              <a:solidFill>
                <a:schemeClr val="bg1"/>
              </a:solidFill>
              <a:cs typeface="B Yekan" panose="00000400000000000000" pitchFamily="2" charset="-78"/>
            </a:endParaRPr>
          </a:p>
        </p:txBody>
      </p:sp>
      <p:sp>
        <p:nvSpPr>
          <p:cNvPr id="31" name="TextBox 30"/>
          <p:cNvSpPr txBox="1"/>
          <p:nvPr/>
        </p:nvSpPr>
        <p:spPr>
          <a:xfrm>
            <a:off x="7132933" y="2459255"/>
            <a:ext cx="1361011" cy="338554"/>
          </a:xfrm>
          <a:prstGeom prst="rect">
            <a:avLst/>
          </a:prstGeom>
          <a:solidFill>
            <a:schemeClr val="accent1">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b="1" dirty="0" smtClean="0">
                <a:solidFill>
                  <a:schemeClr val="bg1"/>
                </a:solidFill>
                <a:cs typeface="B Yekan" panose="00000400000000000000" pitchFamily="2" charset="-78"/>
              </a:rPr>
              <a:t>1309</a:t>
            </a:r>
            <a:endParaRPr lang="fa-IR" sz="1600" b="1" dirty="0">
              <a:solidFill>
                <a:schemeClr val="bg1"/>
              </a:solidFill>
              <a:cs typeface="B Yekan" panose="00000400000000000000" pitchFamily="2" charset="-78"/>
            </a:endParaRPr>
          </a:p>
        </p:txBody>
      </p:sp>
      <p:graphicFrame>
        <p:nvGraphicFramePr>
          <p:cNvPr id="32" name="Diagram 31"/>
          <p:cNvGraphicFramePr/>
          <p:nvPr>
            <p:extLst/>
          </p:nvPr>
        </p:nvGraphicFramePr>
        <p:xfrm>
          <a:off x="5670095" y="2925446"/>
          <a:ext cx="3790122" cy="1182979"/>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33" name="TextBox 32"/>
          <p:cNvSpPr txBox="1"/>
          <p:nvPr/>
        </p:nvSpPr>
        <p:spPr>
          <a:xfrm>
            <a:off x="9537469" y="3121808"/>
            <a:ext cx="1487038" cy="830997"/>
          </a:xfrm>
          <a:prstGeom prst="rect">
            <a:avLst/>
          </a:prstGeom>
          <a:solidFill>
            <a:schemeClr val="accent1">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spcBef>
                <a:spcPts val="1800"/>
              </a:spcBef>
            </a:pPr>
            <a:r>
              <a:rPr lang="fa-IR" sz="1600" dirty="0" smtClean="0">
                <a:solidFill>
                  <a:schemeClr val="bg1"/>
                </a:solidFill>
                <a:cs typeface="B Yekan" panose="00000400000000000000" pitchFamily="2" charset="-78"/>
              </a:rPr>
              <a:t>لایحه قانون تشکیل انجمن های شهری</a:t>
            </a:r>
            <a:endParaRPr lang="fa-IR" sz="1600" b="1" dirty="0" smtClean="0">
              <a:solidFill>
                <a:schemeClr val="bg1"/>
              </a:solidFill>
              <a:cs typeface="B Yekan" panose="00000400000000000000" pitchFamily="2" charset="-78"/>
            </a:endParaRPr>
          </a:p>
        </p:txBody>
      </p:sp>
      <p:sp>
        <p:nvSpPr>
          <p:cNvPr id="34" name="TextBox 33"/>
          <p:cNvSpPr txBox="1"/>
          <p:nvPr/>
        </p:nvSpPr>
        <p:spPr>
          <a:xfrm>
            <a:off x="7138059" y="3373790"/>
            <a:ext cx="1361011" cy="338554"/>
          </a:xfrm>
          <a:prstGeom prst="rect">
            <a:avLst/>
          </a:prstGeom>
          <a:solidFill>
            <a:schemeClr val="accent1">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b="1" dirty="0" smtClean="0">
                <a:solidFill>
                  <a:schemeClr val="bg1"/>
                </a:solidFill>
                <a:cs typeface="B Yekan" panose="00000400000000000000" pitchFamily="2" charset="-78"/>
              </a:rPr>
              <a:t>1328</a:t>
            </a:r>
            <a:endParaRPr lang="fa-IR" sz="1600" b="1" dirty="0">
              <a:solidFill>
                <a:schemeClr val="bg1"/>
              </a:solidFill>
              <a:cs typeface="B Yekan" panose="00000400000000000000" pitchFamily="2" charset="-78"/>
            </a:endParaRPr>
          </a:p>
        </p:txBody>
      </p:sp>
      <p:graphicFrame>
        <p:nvGraphicFramePr>
          <p:cNvPr id="35" name="Diagram 34"/>
          <p:cNvGraphicFramePr/>
          <p:nvPr>
            <p:extLst/>
          </p:nvPr>
        </p:nvGraphicFramePr>
        <p:xfrm>
          <a:off x="5735463" y="4064822"/>
          <a:ext cx="3802006" cy="1182979"/>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
        <p:nvSpPr>
          <p:cNvPr id="36" name="TextBox 35"/>
          <p:cNvSpPr txBox="1"/>
          <p:nvPr/>
        </p:nvSpPr>
        <p:spPr>
          <a:xfrm>
            <a:off x="9537469" y="3947392"/>
            <a:ext cx="1487038" cy="584775"/>
          </a:xfrm>
          <a:prstGeom prst="rect">
            <a:avLst/>
          </a:prstGeom>
          <a:solidFill>
            <a:schemeClr val="accent1">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spcBef>
                <a:spcPts val="1800"/>
              </a:spcBef>
            </a:pPr>
            <a:r>
              <a:rPr lang="fa-IR" sz="1600" dirty="0">
                <a:solidFill>
                  <a:schemeClr val="bg1"/>
                </a:solidFill>
                <a:cs typeface="B Yekan" panose="00000400000000000000" pitchFamily="2" charset="-78"/>
              </a:rPr>
              <a:t>تصویب قانون شهرداری </a:t>
            </a:r>
            <a:r>
              <a:rPr lang="fa-IR" sz="1600" dirty="0" smtClean="0">
                <a:solidFill>
                  <a:schemeClr val="bg1"/>
                </a:solidFill>
                <a:cs typeface="B Yekan" panose="00000400000000000000" pitchFamily="2" charset="-78"/>
              </a:rPr>
              <a:t>ها</a:t>
            </a:r>
            <a:endParaRPr lang="fa-IR" sz="1600" dirty="0">
              <a:solidFill>
                <a:schemeClr val="bg1"/>
              </a:solidFill>
              <a:cs typeface="B Yekan" panose="00000400000000000000" pitchFamily="2" charset="-78"/>
            </a:endParaRPr>
          </a:p>
        </p:txBody>
      </p:sp>
      <p:sp>
        <p:nvSpPr>
          <p:cNvPr id="37" name="TextBox 36"/>
          <p:cNvSpPr txBox="1"/>
          <p:nvPr/>
        </p:nvSpPr>
        <p:spPr>
          <a:xfrm>
            <a:off x="7132932" y="4108425"/>
            <a:ext cx="1361011" cy="338554"/>
          </a:xfrm>
          <a:prstGeom prst="rect">
            <a:avLst/>
          </a:prstGeom>
          <a:solidFill>
            <a:schemeClr val="accent1">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b="1" dirty="0" smtClean="0">
                <a:solidFill>
                  <a:schemeClr val="bg1"/>
                </a:solidFill>
                <a:cs typeface="B Yekan" panose="00000400000000000000" pitchFamily="2" charset="-78"/>
              </a:rPr>
              <a:t>1334</a:t>
            </a:r>
            <a:endParaRPr lang="fa-IR" sz="1600" b="1" dirty="0">
              <a:solidFill>
                <a:schemeClr val="bg1"/>
              </a:solidFill>
              <a:cs typeface="B Yekan" panose="00000400000000000000" pitchFamily="2" charset="-78"/>
            </a:endParaRPr>
          </a:p>
        </p:txBody>
      </p:sp>
      <p:graphicFrame>
        <p:nvGraphicFramePr>
          <p:cNvPr id="38" name="Diagram 37"/>
          <p:cNvGraphicFramePr/>
          <p:nvPr>
            <p:extLst/>
          </p:nvPr>
        </p:nvGraphicFramePr>
        <p:xfrm>
          <a:off x="-40752" y="1167936"/>
          <a:ext cx="3790122" cy="1182979"/>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sp>
        <p:nvSpPr>
          <p:cNvPr id="39" name="TextBox 38"/>
          <p:cNvSpPr txBox="1"/>
          <p:nvPr/>
        </p:nvSpPr>
        <p:spPr>
          <a:xfrm>
            <a:off x="3652327" y="1361889"/>
            <a:ext cx="1471972" cy="584775"/>
          </a:xfrm>
          <a:prstGeom prst="rect">
            <a:avLst/>
          </a:prstGeom>
          <a:solidFill>
            <a:schemeClr val="accent4">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solidFill>
                  <a:schemeClr val="tx1"/>
                </a:solidFill>
                <a:cs typeface="B Yekan" panose="00000400000000000000" pitchFamily="2" charset="-78"/>
              </a:rPr>
              <a:t>نخستین </a:t>
            </a:r>
          </a:p>
          <a:p>
            <a:pPr algn="ctr"/>
            <a:r>
              <a:rPr lang="fa-IR" sz="1600" dirty="0" smtClean="0">
                <a:solidFill>
                  <a:schemeClr val="tx1"/>
                </a:solidFill>
                <a:cs typeface="B Yekan" panose="00000400000000000000" pitchFamily="2" charset="-78"/>
              </a:rPr>
              <a:t>شهرداری</a:t>
            </a:r>
            <a:endParaRPr lang="fa-IR" sz="1600" dirty="0">
              <a:solidFill>
                <a:schemeClr val="tx1"/>
              </a:solidFill>
              <a:cs typeface="B Yekan" panose="00000400000000000000" pitchFamily="2" charset="-78"/>
            </a:endParaRPr>
          </a:p>
        </p:txBody>
      </p:sp>
      <p:sp>
        <p:nvSpPr>
          <p:cNvPr id="40" name="TextBox 39"/>
          <p:cNvSpPr txBox="1"/>
          <p:nvPr/>
        </p:nvSpPr>
        <p:spPr>
          <a:xfrm>
            <a:off x="1247791" y="1385484"/>
            <a:ext cx="1361011" cy="584775"/>
          </a:xfrm>
          <a:prstGeom prst="rect">
            <a:avLst/>
          </a:prstGeom>
          <a:solidFill>
            <a:schemeClr val="accent4">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b="1" dirty="0">
                <a:solidFill>
                  <a:schemeClr val="tx1"/>
                </a:solidFill>
                <a:cs typeface="B Yekan" panose="00000400000000000000" pitchFamily="2" charset="-78"/>
              </a:rPr>
              <a:t>1854م</a:t>
            </a:r>
          </a:p>
          <a:p>
            <a:pPr algn="ctr"/>
            <a:r>
              <a:rPr lang="fa-IR" sz="1600" b="1" dirty="0">
                <a:solidFill>
                  <a:schemeClr val="tx1"/>
                </a:solidFill>
                <a:cs typeface="B Yekan" panose="00000400000000000000" pitchFamily="2" charset="-78"/>
              </a:rPr>
              <a:t>(1233ه.ش</a:t>
            </a:r>
            <a:r>
              <a:rPr lang="fa-IR" sz="1600" b="1" dirty="0" smtClean="0">
                <a:solidFill>
                  <a:schemeClr val="tx1"/>
                </a:solidFill>
                <a:cs typeface="B Yekan" panose="00000400000000000000" pitchFamily="2" charset="-78"/>
              </a:rPr>
              <a:t>)</a:t>
            </a:r>
            <a:endParaRPr lang="fa-IR" sz="1600" b="1" dirty="0">
              <a:solidFill>
                <a:schemeClr val="tx1"/>
              </a:solidFill>
              <a:cs typeface="B Yekan" panose="00000400000000000000" pitchFamily="2" charset="-78"/>
            </a:endParaRPr>
          </a:p>
        </p:txBody>
      </p:sp>
      <p:graphicFrame>
        <p:nvGraphicFramePr>
          <p:cNvPr id="41" name="Diagram 40"/>
          <p:cNvGraphicFramePr/>
          <p:nvPr>
            <p:extLst/>
          </p:nvPr>
        </p:nvGraphicFramePr>
        <p:xfrm>
          <a:off x="-60840" y="2122792"/>
          <a:ext cx="3790122" cy="1182979"/>
        </p:xfrm>
        <a:graphic>
          <a:graphicData uri="http://schemas.openxmlformats.org/drawingml/2006/diagram">
            <dgm:relIds xmlns:dgm="http://schemas.openxmlformats.org/drawingml/2006/diagram" xmlns:r="http://schemas.openxmlformats.org/officeDocument/2006/relationships" r:dm="rId32" r:lo="rId33" r:qs="rId34" r:cs="rId35"/>
          </a:graphicData>
        </a:graphic>
      </p:graphicFrame>
      <p:sp>
        <p:nvSpPr>
          <p:cNvPr id="42" name="TextBox 41"/>
          <p:cNvSpPr txBox="1"/>
          <p:nvPr/>
        </p:nvSpPr>
        <p:spPr>
          <a:xfrm>
            <a:off x="3652327" y="2314499"/>
            <a:ext cx="1471972" cy="830997"/>
          </a:xfrm>
          <a:prstGeom prst="rect">
            <a:avLst/>
          </a:prstGeom>
          <a:solidFill>
            <a:schemeClr val="accent4">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lvl="0"/>
            <a:r>
              <a:rPr lang="fa-IR" sz="1600" dirty="0">
                <a:solidFill>
                  <a:schemeClr val="tx1"/>
                </a:solidFill>
                <a:cs typeface="B Yekan" panose="00000400000000000000" pitchFamily="2" charset="-78"/>
              </a:rPr>
              <a:t>نخستین شهرداری به </a:t>
            </a:r>
            <a:r>
              <a:rPr lang="fa-IR" sz="1600" dirty="0" smtClean="0">
                <a:solidFill>
                  <a:schemeClr val="tx1"/>
                </a:solidFill>
                <a:cs typeface="B Yekan" panose="00000400000000000000" pitchFamily="2" charset="-78"/>
              </a:rPr>
              <a:t>شکل </a:t>
            </a:r>
            <a:r>
              <a:rPr lang="fa-IR" sz="1600" dirty="0">
                <a:solidFill>
                  <a:schemeClr val="tx1"/>
                </a:solidFill>
                <a:cs typeface="B Yekan" panose="00000400000000000000" pitchFamily="2" charset="-78"/>
              </a:rPr>
              <a:t>مدرن</a:t>
            </a:r>
          </a:p>
        </p:txBody>
      </p:sp>
      <p:sp>
        <p:nvSpPr>
          <p:cNvPr id="43" name="TextBox 42"/>
          <p:cNvSpPr txBox="1"/>
          <p:nvPr/>
        </p:nvSpPr>
        <p:spPr>
          <a:xfrm>
            <a:off x="1247791" y="2442430"/>
            <a:ext cx="1361011" cy="584775"/>
          </a:xfrm>
          <a:prstGeom prst="rect">
            <a:avLst/>
          </a:prstGeom>
          <a:solidFill>
            <a:schemeClr val="accent4">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b="1" dirty="0">
                <a:solidFill>
                  <a:schemeClr val="tx1"/>
                </a:solidFill>
                <a:cs typeface="B Yekan" panose="00000400000000000000" pitchFamily="2" charset="-78"/>
              </a:rPr>
              <a:t>1930م</a:t>
            </a:r>
          </a:p>
          <a:p>
            <a:pPr algn="ctr"/>
            <a:r>
              <a:rPr lang="fa-IR" sz="1600" b="1" dirty="0">
                <a:solidFill>
                  <a:schemeClr val="tx1"/>
                </a:solidFill>
                <a:cs typeface="B Yekan" panose="00000400000000000000" pitchFamily="2" charset="-78"/>
              </a:rPr>
              <a:t>(1309ه.ش)</a:t>
            </a:r>
          </a:p>
        </p:txBody>
      </p:sp>
      <p:graphicFrame>
        <p:nvGraphicFramePr>
          <p:cNvPr id="44" name="Diagram 43"/>
          <p:cNvGraphicFramePr/>
          <p:nvPr>
            <p:extLst/>
          </p:nvPr>
        </p:nvGraphicFramePr>
        <p:xfrm>
          <a:off x="-60840" y="3544543"/>
          <a:ext cx="3790122" cy="1182979"/>
        </p:xfrm>
        <a:graphic>
          <a:graphicData uri="http://schemas.openxmlformats.org/drawingml/2006/diagram">
            <dgm:relIds xmlns:dgm="http://schemas.openxmlformats.org/drawingml/2006/diagram" xmlns:r="http://schemas.openxmlformats.org/officeDocument/2006/relationships" r:dm="rId37" r:lo="rId38" r:qs="rId39" r:cs="rId40"/>
          </a:graphicData>
        </a:graphic>
      </p:graphicFrame>
      <p:sp>
        <p:nvSpPr>
          <p:cNvPr id="45" name="TextBox 44"/>
          <p:cNvSpPr txBox="1"/>
          <p:nvPr/>
        </p:nvSpPr>
        <p:spPr>
          <a:xfrm>
            <a:off x="3603968" y="3267109"/>
            <a:ext cx="1520331" cy="1569660"/>
          </a:xfrm>
          <a:prstGeom prst="rect">
            <a:avLst/>
          </a:prstGeom>
          <a:solidFill>
            <a:schemeClr val="accent4">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justLow"/>
            <a:r>
              <a:rPr lang="fa-IR" sz="1600" dirty="0" smtClean="0">
                <a:solidFill>
                  <a:schemeClr val="tx1"/>
                </a:solidFill>
                <a:cs typeface="B Yekan" panose="00000400000000000000" pitchFamily="2" charset="-78"/>
              </a:rPr>
              <a:t>ایجاد شهرداری ها و اعطای اختیارات و منابع مالی گسترده (گام بلندی در جهت تمرکز زدایی)</a:t>
            </a:r>
            <a:endParaRPr lang="fa-IR" sz="1600" dirty="0">
              <a:solidFill>
                <a:schemeClr val="tx1"/>
              </a:solidFill>
              <a:cs typeface="B Yekan" panose="00000400000000000000" pitchFamily="2" charset="-78"/>
            </a:endParaRPr>
          </a:p>
        </p:txBody>
      </p:sp>
      <p:sp>
        <p:nvSpPr>
          <p:cNvPr id="46" name="TextBox 45"/>
          <p:cNvSpPr txBox="1"/>
          <p:nvPr/>
        </p:nvSpPr>
        <p:spPr>
          <a:xfrm>
            <a:off x="1247791" y="3636440"/>
            <a:ext cx="1361011" cy="584775"/>
          </a:xfrm>
          <a:prstGeom prst="rect">
            <a:avLst/>
          </a:prstGeom>
          <a:solidFill>
            <a:schemeClr val="accent4">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b="1" dirty="0" smtClean="0">
                <a:solidFill>
                  <a:schemeClr val="tx1"/>
                </a:solidFill>
                <a:cs typeface="B Yekan" panose="00000400000000000000" pitchFamily="2" charset="-78"/>
              </a:rPr>
              <a:t>قانون 1984</a:t>
            </a:r>
          </a:p>
          <a:p>
            <a:pPr algn="ctr"/>
            <a:r>
              <a:rPr lang="fa-IR" sz="1600" b="1" dirty="0" smtClean="0">
                <a:solidFill>
                  <a:schemeClr val="tx1"/>
                </a:solidFill>
                <a:cs typeface="B Yekan" panose="00000400000000000000" pitchFamily="2" charset="-78"/>
              </a:rPr>
              <a:t>(1363 ه ش)</a:t>
            </a:r>
            <a:endParaRPr lang="fa-IR" sz="1600" b="1" dirty="0">
              <a:solidFill>
                <a:schemeClr val="tx1"/>
              </a:solidFill>
              <a:cs typeface="B Yekan" panose="00000400000000000000" pitchFamily="2" charset="-78"/>
            </a:endParaRPr>
          </a:p>
        </p:txBody>
      </p:sp>
      <p:grpSp>
        <p:nvGrpSpPr>
          <p:cNvPr id="7" name="Group 6"/>
          <p:cNvGrpSpPr/>
          <p:nvPr/>
        </p:nvGrpSpPr>
        <p:grpSpPr>
          <a:xfrm>
            <a:off x="2716877" y="5498833"/>
            <a:ext cx="5777065" cy="1138421"/>
            <a:chOff x="451194" y="5193381"/>
            <a:chExt cx="5777065" cy="1138421"/>
          </a:xfrm>
        </p:grpSpPr>
        <p:graphicFrame>
          <p:nvGraphicFramePr>
            <p:cNvPr id="47" name="Diagram 46"/>
            <p:cNvGraphicFramePr/>
            <p:nvPr>
              <p:extLst/>
            </p:nvPr>
          </p:nvGraphicFramePr>
          <p:xfrm>
            <a:off x="1457497" y="5193381"/>
            <a:ext cx="3818000" cy="1138421"/>
          </p:xfrm>
          <a:graphic>
            <a:graphicData uri="http://schemas.openxmlformats.org/drawingml/2006/diagram">
              <dgm:relIds xmlns:dgm="http://schemas.openxmlformats.org/drawingml/2006/diagram" xmlns:r="http://schemas.openxmlformats.org/officeDocument/2006/relationships" r:dm="rId42" r:lo="rId43" r:qs="rId44" r:cs="rId45"/>
            </a:graphicData>
          </a:graphic>
        </p:graphicFrame>
        <p:sp>
          <p:nvSpPr>
            <p:cNvPr id="48" name="TextBox 47"/>
            <p:cNvSpPr txBox="1"/>
            <p:nvPr/>
          </p:nvSpPr>
          <p:spPr>
            <a:xfrm>
              <a:off x="4878141" y="5602343"/>
              <a:ext cx="1350118" cy="338554"/>
            </a:xfrm>
            <a:prstGeom prst="rect">
              <a:avLst/>
            </a:prstGeom>
            <a:solidFill>
              <a:schemeClr val="accent1">
                <a:lumMod val="5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b="1" dirty="0" smtClean="0">
                  <a:solidFill>
                    <a:schemeClr val="bg1"/>
                  </a:solidFill>
                  <a:cs typeface="B Yekan" panose="00000400000000000000" pitchFamily="2" charset="-78"/>
                </a:rPr>
                <a:t>هر 4 سال یکبار</a:t>
              </a:r>
              <a:endParaRPr lang="fa-IR" sz="1600" b="1" dirty="0">
                <a:solidFill>
                  <a:schemeClr val="bg1"/>
                </a:solidFill>
                <a:cs typeface="B Yekan" panose="00000400000000000000" pitchFamily="2" charset="-78"/>
              </a:endParaRPr>
            </a:p>
          </p:txBody>
        </p:sp>
        <p:sp>
          <p:nvSpPr>
            <p:cNvPr id="49" name="TextBox 48"/>
            <p:cNvSpPr txBox="1"/>
            <p:nvPr/>
          </p:nvSpPr>
          <p:spPr>
            <a:xfrm>
              <a:off x="451194" y="5393836"/>
              <a:ext cx="1361011" cy="338554"/>
            </a:xfrm>
            <a:prstGeom prst="rect">
              <a:avLst/>
            </a:prstGeom>
            <a:solidFill>
              <a:schemeClr val="accent1">
                <a:lumMod val="50000"/>
              </a:schemeClr>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b="1" dirty="0" smtClean="0">
                  <a:solidFill>
                    <a:schemeClr val="bg1"/>
                  </a:solidFill>
                  <a:cs typeface="B Yekan" panose="00000400000000000000" pitchFamily="2" charset="-78"/>
                </a:rPr>
                <a:t>هر 5 سال یکبار</a:t>
              </a:r>
              <a:endParaRPr lang="fa-IR" sz="1600" b="1" dirty="0">
                <a:solidFill>
                  <a:schemeClr val="bg1"/>
                </a:solidFill>
                <a:cs typeface="B Yekan" panose="00000400000000000000" pitchFamily="2" charset="-78"/>
              </a:endParaRPr>
            </a:p>
          </p:txBody>
        </p:sp>
      </p:grpSp>
      <p:graphicFrame>
        <p:nvGraphicFramePr>
          <p:cNvPr id="50" name="Diagram 49"/>
          <p:cNvGraphicFramePr/>
          <p:nvPr>
            <p:extLst>
              <p:ext uri="{D42A27DB-BD31-4B8C-83A1-F6EECF244321}">
                <p14:modId xmlns:p14="http://schemas.microsoft.com/office/powerpoint/2010/main" val="3026275030"/>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47" r:lo="rId48" r:qs="rId49" r:cs="rId50"/>
          </a:graphicData>
        </a:graphic>
      </p:graphicFrame>
      <p:sp>
        <p:nvSpPr>
          <p:cNvPr id="51" name="TextBox 50"/>
          <p:cNvSpPr txBox="1"/>
          <p:nvPr/>
        </p:nvSpPr>
        <p:spPr>
          <a:xfrm>
            <a:off x="10154598" y="835818"/>
            <a:ext cx="1650528"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نخستین شهرداری ها</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1328515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anim calcmode="lin" valueType="num">
                                      <p:cBhvr>
                                        <p:cTn id="30" dur="1000" fill="hold"/>
                                        <p:tgtEl>
                                          <p:spTgt spid="29"/>
                                        </p:tgtEl>
                                        <p:attrNameLst>
                                          <p:attrName>ppt_x</p:attrName>
                                        </p:attrNameLst>
                                      </p:cBhvr>
                                      <p:tavLst>
                                        <p:tav tm="0">
                                          <p:val>
                                            <p:strVal val="#ppt_x"/>
                                          </p:val>
                                        </p:tav>
                                        <p:tav tm="100000">
                                          <p:val>
                                            <p:strVal val="#ppt_x"/>
                                          </p:val>
                                        </p:tav>
                                      </p:tavLst>
                                    </p:anim>
                                    <p:anim calcmode="lin" valueType="num">
                                      <p:cBhvr>
                                        <p:cTn id="31" dur="1000" fill="hold"/>
                                        <p:tgtEl>
                                          <p:spTgt spid="2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000"/>
                                        <p:tgtEl>
                                          <p:spTgt spid="33"/>
                                        </p:tgtEl>
                                      </p:cBhvr>
                                    </p:animEffect>
                                    <p:anim calcmode="lin" valueType="num">
                                      <p:cBhvr>
                                        <p:cTn id="42" dur="1000" fill="hold"/>
                                        <p:tgtEl>
                                          <p:spTgt spid="33"/>
                                        </p:tgtEl>
                                        <p:attrNameLst>
                                          <p:attrName>ppt_x</p:attrName>
                                        </p:attrNameLst>
                                      </p:cBhvr>
                                      <p:tavLst>
                                        <p:tav tm="0">
                                          <p:val>
                                            <p:strVal val="#ppt_x"/>
                                          </p:val>
                                        </p:tav>
                                        <p:tav tm="100000">
                                          <p:val>
                                            <p:strVal val="#ppt_x"/>
                                          </p:val>
                                        </p:tav>
                                      </p:tavLst>
                                    </p:anim>
                                    <p:anim calcmode="lin" valueType="num">
                                      <p:cBhvr>
                                        <p:cTn id="43" dur="1000" fill="hold"/>
                                        <p:tgtEl>
                                          <p:spTgt spid="3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1000"/>
                                        <p:tgtEl>
                                          <p:spTgt spid="36"/>
                                        </p:tgtEl>
                                      </p:cBhvr>
                                    </p:animEffect>
                                    <p:anim calcmode="lin" valueType="num">
                                      <p:cBhvr>
                                        <p:cTn id="59" dur="1000" fill="hold"/>
                                        <p:tgtEl>
                                          <p:spTgt spid="36"/>
                                        </p:tgtEl>
                                        <p:attrNameLst>
                                          <p:attrName>ppt_x</p:attrName>
                                        </p:attrNameLst>
                                      </p:cBhvr>
                                      <p:tavLst>
                                        <p:tav tm="0">
                                          <p:val>
                                            <p:strVal val="#ppt_x"/>
                                          </p:val>
                                        </p:tav>
                                        <p:tav tm="100000">
                                          <p:val>
                                            <p:strVal val="#ppt_x"/>
                                          </p:val>
                                        </p:tav>
                                      </p:tavLst>
                                    </p:anim>
                                    <p:anim calcmode="lin" valueType="num">
                                      <p:cBhvr>
                                        <p:cTn id="60" dur="1000" fill="hold"/>
                                        <p:tgtEl>
                                          <p:spTgt spid="3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1000"/>
                                        <p:tgtEl>
                                          <p:spTgt spid="37"/>
                                        </p:tgtEl>
                                      </p:cBhvr>
                                    </p:animEffect>
                                    <p:anim calcmode="lin" valueType="num">
                                      <p:cBhvr>
                                        <p:cTn id="69" dur="1000" fill="hold"/>
                                        <p:tgtEl>
                                          <p:spTgt spid="37"/>
                                        </p:tgtEl>
                                        <p:attrNameLst>
                                          <p:attrName>ppt_x</p:attrName>
                                        </p:attrNameLst>
                                      </p:cBhvr>
                                      <p:tavLst>
                                        <p:tav tm="0">
                                          <p:val>
                                            <p:strVal val="#ppt_x"/>
                                          </p:val>
                                        </p:tav>
                                        <p:tav tm="100000">
                                          <p:val>
                                            <p:strVal val="#ppt_x"/>
                                          </p:val>
                                        </p:tav>
                                      </p:tavLst>
                                    </p:anim>
                                    <p:anim calcmode="lin" valueType="num">
                                      <p:cBhvr>
                                        <p:cTn id="7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1000"/>
                                        <p:tgtEl>
                                          <p:spTgt spid="28"/>
                                        </p:tgtEl>
                                      </p:cBhvr>
                                    </p:animEffect>
                                    <p:anim calcmode="lin" valueType="num">
                                      <p:cBhvr>
                                        <p:cTn id="76" dur="1000" fill="hold"/>
                                        <p:tgtEl>
                                          <p:spTgt spid="28"/>
                                        </p:tgtEl>
                                        <p:attrNameLst>
                                          <p:attrName>ppt_x</p:attrName>
                                        </p:attrNameLst>
                                      </p:cBhvr>
                                      <p:tavLst>
                                        <p:tav tm="0">
                                          <p:val>
                                            <p:strVal val="#ppt_x"/>
                                          </p:val>
                                        </p:tav>
                                        <p:tav tm="100000">
                                          <p:val>
                                            <p:strVal val="#ppt_x"/>
                                          </p:val>
                                        </p:tav>
                                      </p:tavLst>
                                    </p:anim>
                                    <p:anim calcmode="lin" valueType="num">
                                      <p:cBhvr>
                                        <p:cTn id="7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1000"/>
                                        <p:tgtEl>
                                          <p:spTgt spid="39"/>
                                        </p:tgtEl>
                                      </p:cBhvr>
                                    </p:animEffect>
                                    <p:anim calcmode="lin" valueType="num">
                                      <p:cBhvr>
                                        <p:cTn id="83" dur="1000" fill="hold"/>
                                        <p:tgtEl>
                                          <p:spTgt spid="39"/>
                                        </p:tgtEl>
                                        <p:attrNameLst>
                                          <p:attrName>ppt_x</p:attrName>
                                        </p:attrNameLst>
                                      </p:cBhvr>
                                      <p:tavLst>
                                        <p:tav tm="0">
                                          <p:val>
                                            <p:strVal val="#ppt_x"/>
                                          </p:val>
                                        </p:tav>
                                        <p:tav tm="100000">
                                          <p:val>
                                            <p:strVal val="#ppt_x"/>
                                          </p:val>
                                        </p:tav>
                                      </p:tavLst>
                                    </p:anim>
                                    <p:anim calcmode="lin" valueType="num">
                                      <p:cBhvr>
                                        <p:cTn id="84" dur="1000" fill="hold"/>
                                        <p:tgtEl>
                                          <p:spTgt spid="3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fade">
                                      <p:cBhvr>
                                        <p:cTn id="87" dur="1000"/>
                                        <p:tgtEl>
                                          <p:spTgt spid="38"/>
                                        </p:tgtEl>
                                      </p:cBhvr>
                                    </p:animEffect>
                                    <p:anim calcmode="lin" valueType="num">
                                      <p:cBhvr>
                                        <p:cTn id="88" dur="1000" fill="hold"/>
                                        <p:tgtEl>
                                          <p:spTgt spid="38"/>
                                        </p:tgtEl>
                                        <p:attrNameLst>
                                          <p:attrName>ppt_x</p:attrName>
                                        </p:attrNameLst>
                                      </p:cBhvr>
                                      <p:tavLst>
                                        <p:tav tm="0">
                                          <p:val>
                                            <p:strVal val="#ppt_x"/>
                                          </p:val>
                                        </p:tav>
                                        <p:tav tm="100000">
                                          <p:val>
                                            <p:strVal val="#ppt_x"/>
                                          </p:val>
                                        </p:tav>
                                      </p:tavLst>
                                    </p:anim>
                                    <p:anim calcmode="lin" valueType="num">
                                      <p:cBhvr>
                                        <p:cTn id="89" dur="1000" fill="hold"/>
                                        <p:tgtEl>
                                          <p:spTgt spid="3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1000"/>
                                        <p:tgtEl>
                                          <p:spTgt spid="40"/>
                                        </p:tgtEl>
                                      </p:cBhvr>
                                    </p:animEffect>
                                    <p:anim calcmode="lin" valueType="num">
                                      <p:cBhvr>
                                        <p:cTn id="93" dur="1000" fill="hold"/>
                                        <p:tgtEl>
                                          <p:spTgt spid="40"/>
                                        </p:tgtEl>
                                        <p:attrNameLst>
                                          <p:attrName>ppt_x</p:attrName>
                                        </p:attrNameLst>
                                      </p:cBhvr>
                                      <p:tavLst>
                                        <p:tav tm="0">
                                          <p:val>
                                            <p:strVal val="#ppt_x"/>
                                          </p:val>
                                        </p:tav>
                                        <p:tav tm="100000">
                                          <p:val>
                                            <p:strVal val="#ppt_x"/>
                                          </p:val>
                                        </p:tav>
                                      </p:tavLst>
                                    </p:anim>
                                    <p:anim calcmode="lin" valueType="num">
                                      <p:cBhvr>
                                        <p:cTn id="9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1000"/>
                                        <p:tgtEl>
                                          <p:spTgt spid="42"/>
                                        </p:tgtEl>
                                      </p:cBhvr>
                                    </p:animEffect>
                                    <p:anim calcmode="lin" valueType="num">
                                      <p:cBhvr>
                                        <p:cTn id="100" dur="1000" fill="hold"/>
                                        <p:tgtEl>
                                          <p:spTgt spid="42"/>
                                        </p:tgtEl>
                                        <p:attrNameLst>
                                          <p:attrName>ppt_x</p:attrName>
                                        </p:attrNameLst>
                                      </p:cBhvr>
                                      <p:tavLst>
                                        <p:tav tm="0">
                                          <p:val>
                                            <p:strVal val="#ppt_x"/>
                                          </p:val>
                                        </p:tav>
                                        <p:tav tm="100000">
                                          <p:val>
                                            <p:strVal val="#ppt_x"/>
                                          </p:val>
                                        </p:tav>
                                      </p:tavLst>
                                    </p:anim>
                                    <p:anim calcmode="lin" valueType="num">
                                      <p:cBhvr>
                                        <p:cTn id="101" dur="1000" fill="hold"/>
                                        <p:tgtEl>
                                          <p:spTgt spid="4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41"/>
                                        </p:tgtEl>
                                        <p:attrNameLst>
                                          <p:attrName>style.visibility</p:attrName>
                                        </p:attrNameLst>
                                      </p:cBhvr>
                                      <p:to>
                                        <p:strVal val="visible"/>
                                      </p:to>
                                    </p:set>
                                    <p:animEffect transition="in" filter="fade">
                                      <p:cBhvr>
                                        <p:cTn id="104" dur="1000"/>
                                        <p:tgtEl>
                                          <p:spTgt spid="41"/>
                                        </p:tgtEl>
                                      </p:cBhvr>
                                    </p:animEffect>
                                    <p:anim calcmode="lin" valueType="num">
                                      <p:cBhvr>
                                        <p:cTn id="105" dur="1000" fill="hold"/>
                                        <p:tgtEl>
                                          <p:spTgt spid="41"/>
                                        </p:tgtEl>
                                        <p:attrNameLst>
                                          <p:attrName>ppt_x</p:attrName>
                                        </p:attrNameLst>
                                      </p:cBhvr>
                                      <p:tavLst>
                                        <p:tav tm="0">
                                          <p:val>
                                            <p:strVal val="#ppt_x"/>
                                          </p:val>
                                        </p:tav>
                                        <p:tav tm="100000">
                                          <p:val>
                                            <p:strVal val="#ppt_x"/>
                                          </p:val>
                                        </p:tav>
                                      </p:tavLst>
                                    </p:anim>
                                    <p:anim calcmode="lin" valueType="num">
                                      <p:cBhvr>
                                        <p:cTn id="106" dur="1000" fill="hold"/>
                                        <p:tgtEl>
                                          <p:spTgt spid="41"/>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1000"/>
                                        <p:tgtEl>
                                          <p:spTgt spid="43"/>
                                        </p:tgtEl>
                                      </p:cBhvr>
                                    </p:animEffect>
                                    <p:anim calcmode="lin" valueType="num">
                                      <p:cBhvr>
                                        <p:cTn id="110" dur="1000" fill="hold"/>
                                        <p:tgtEl>
                                          <p:spTgt spid="43"/>
                                        </p:tgtEl>
                                        <p:attrNameLst>
                                          <p:attrName>ppt_x</p:attrName>
                                        </p:attrNameLst>
                                      </p:cBhvr>
                                      <p:tavLst>
                                        <p:tav tm="0">
                                          <p:val>
                                            <p:strVal val="#ppt_x"/>
                                          </p:val>
                                        </p:tav>
                                        <p:tav tm="100000">
                                          <p:val>
                                            <p:strVal val="#ppt_x"/>
                                          </p:val>
                                        </p:tav>
                                      </p:tavLst>
                                    </p:anim>
                                    <p:anim calcmode="lin" valueType="num">
                                      <p:cBhvr>
                                        <p:cTn id="11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grpId="0" nodeType="clickEffect">
                                  <p:stCondLst>
                                    <p:cond delay="0"/>
                                  </p:stCondLst>
                                  <p:childTnLst>
                                    <p:set>
                                      <p:cBhvr>
                                        <p:cTn id="115" dur="1" fill="hold">
                                          <p:stCondLst>
                                            <p:cond delay="0"/>
                                          </p:stCondLst>
                                        </p:cTn>
                                        <p:tgtEl>
                                          <p:spTgt spid="45"/>
                                        </p:tgtEl>
                                        <p:attrNameLst>
                                          <p:attrName>style.visibility</p:attrName>
                                        </p:attrNameLst>
                                      </p:cBhvr>
                                      <p:to>
                                        <p:strVal val="visible"/>
                                      </p:to>
                                    </p:set>
                                    <p:animEffect transition="in" filter="fade">
                                      <p:cBhvr>
                                        <p:cTn id="116" dur="1000"/>
                                        <p:tgtEl>
                                          <p:spTgt spid="45"/>
                                        </p:tgtEl>
                                      </p:cBhvr>
                                    </p:animEffect>
                                    <p:anim calcmode="lin" valueType="num">
                                      <p:cBhvr>
                                        <p:cTn id="117" dur="1000" fill="hold"/>
                                        <p:tgtEl>
                                          <p:spTgt spid="45"/>
                                        </p:tgtEl>
                                        <p:attrNameLst>
                                          <p:attrName>ppt_x</p:attrName>
                                        </p:attrNameLst>
                                      </p:cBhvr>
                                      <p:tavLst>
                                        <p:tav tm="0">
                                          <p:val>
                                            <p:strVal val="#ppt_x"/>
                                          </p:val>
                                        </p:tav>
                                        <p:tav tm="100000">
                                          <p:val>
                                            <p:strVal val="#ppt_x"/>
                                          </p:val>
                                        </p:tav>
                                      </p:tavLst>
                                    </p:anim>
                                    <p:anim calcmode="lin" valueType="num">
                                      <p:cBhvr>
                                        <p:cTn id="118" dur="1000" fill="hold"/>
                                        <p:tgtEl>
                                          <p:spTgt spid="45"/>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44"/>
                                        </p:tgtEl>
                                        <p:attrNameLst>
                                          <p:attrName>style.visibility</p:attrName>
                                        </p:attrNameLst>
                                      </p:cBhvr>
                                      <p:to>
                                        <p:strVal val="visible"/>
                                      </p:to>
                                    </p:set>
                                    <p:animEffect transition="in" filter="fade">
                                      <p:cBhvr>
                                        <p:cTn id="121" dur="1000"/>
                                        <p:tgtEl>
                                          <p:spTgt spid="44"/>
                                        </p:tgtEl>
                                      </p:cBhvr>
                                    </p:animEffect>
                                    <p:anim calcmode="lin" valueType="num">
                                      <p:cBhvr>
                                        <p:cTn id="122" dur="1000" fill="hold"/>
                                        <p:tgtEl>
                                          <p:spTgt spid="44"/>
                                        </p:tgtEl>
                                        <p:attrNameLst>
                                          <p:attrName>ppt_x</p:attrName>
                                        </p:attrNameLst>
                                      </p:cBhvr>
                                      <p:tavLst>
                                        <p:tav tm="0">
                                          <p:val>
                                            <p:strVal val="#ppt_x"/>
                                          </p:val>
                                        </p:tav>
                                        <p:tav tm="100000">
                                          <p:val>
                                            <p:strVal val="#ppt_x"/>
                                          </p:val>
                                        </p:tav>
                                      </p:tavLst>
                                    </p:anim>
                                    <p:anim calcmode="lin" valueType="num">
                                      <p:cBhvr>
                                        <p:cTn id="123" dur="1000" fill="hold"/>
                                        <p:tgtEl>
                                          <p:spTgt spid="44"/>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fade">
                                      <p:cBhvr>
                                        <p:cTn id="126" dur="1000"/>
                                        <p:tgtEl>
                                          <p:spTgt spid="46"/>
                                        </p:tgtEl>
                                      </p:cBhvr>
                                    </p:animEffect>
                                    <p:anim calcmode="lin" valueType="num">
                                      <p:cBhvr>
                                        <p:cTn id="127" dur="1000" fill="hold"/>
                                        <p:tgtEl>
                                          <p:spTgt spid="46"/>
                                        </p:tgtEl>
                                        <p:attrNameLst>
                                          <p:attrName>ppt_x</p:attrName>
                                        </p:attrNameLst>
                                      </p:cBhvr>
                                      <p:tavLst>
                                        <p:tav tm="0">
                                          <p:val>
                                            <p:strVal val="#ppt_x"/>
                                          </p:val>
                                        </p:tav>
                                        <p:tav tm="100000">
                                          <p:val>
                                            <p:strVal val="#ppt_x"/>
                                          </p:val>
                                        </p:tav>
                                      </p:tavLst>
                                    </p:anim>
                                    <p:anim calcmode="lin" valueType="num">
                                      <p:cBhvr>
                                        <p:cTn id="12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nodeType="clickEffect">
                                  <p:stCondLst>
                                    <p:cond delay="0"/>
                                  </p:stCondLst>
                                  <p:childTnLst>
                                    <p:set>
                                      <p:cBhvr>
                                        <p:cTn id="132" dur="1" fill="hold">
                                          <p:stCondLst>
                                            <p:cond delay="0"/>
                                          </p:stCondLst>
                                        </p:cTn>
                                        <p:tgtEl>
                                          <p:spTgt spid="7"/>
                                        </p:tgtEl>
                                        <p:attrNameLst>
                                          <p:attrName>style.visibility</p:attrName>
                                        </p:attrNameLst>
                                      </p:cBhvr>
                                      <p:to>
                                        <p:strVal val="visible"/>
                                      </p:to>
                                    </p:set>
                                    <p:animEffect transition="in" filter="fade">
                                      <p:cBhvr>
                                        <p:cTn id="133" dur="1000"/>
                                        <p:tgtEl>
                                          <p:spTgt spid="7"/>
                                        </p:tgtEl>
                                      </p:cBhvr>
                                    </p:animEffect>
                                    <p:anim calcmode="lin" valueType="num">
                                      <p:cBhvr>
                                        <p:cTn id="134" dur="1000" fill="hold"/>
                                        <p:tgtEl>
                                          <p:spTgt spid="7"/>
                                        </p:tgtEl>
                                        <p:attrNameLst>
                                          <p:attrName>ppt_x</p:attrName>
                                        </p:attrNameLst>
                                      </p:cBhvr>
                                      <p:tavLst>
                                        <p:tav tm="0">
                                          <p:val>
                                            <p:strVal val="#ppt_x"/>
                                          </p:val>
                                        </p:tav>
                                        <p:tav tm="100000">
                                          <p:val>
                                            <p:strVal val="#ppt_x"/>
                                          </p:val>
                                        </p:tav>
                                      </p:tavLst>
                                    </p:anim>
                                    <p:anim calcmode="lin" valueType="num">
                                      <p:cBhvr>
                                        <p:cTn id="1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P spid="25" grpId="0" animBg="1"/>
      <p:bldP spid="26" grpId="0" animBg="1"/>
      <p:bldP spid="28" grpId="0" animBg="1"/>
      <p:bldGraphic spid="29" grpId="0">
        <p:bldAsOne/>
      </p:bldGraphic>
      <p:bldP spid="30" grpId="0" animBg="1"/>
      <p:bldP spid="31" grpId="0" animBg="1"/>
      <p:bldGraphic spid="32" grpId="0">
        <p:bldAsOne/>
      </p:bldGraphic>
      <p:bldP spid="33" grpId="0" animBg="1"/>
      <p:bldP spid="34" grpId="0" animBg="1"/>
      <p:bldGraphic spid="35" grpId="0">
        <p:bldAsOne/>
      </p:bldGraphic>
      <p:bldP spid="36" grpId="0" animBg="1"/>
      <p:bldP spid="37" grpId="0" animBg="1"/>
      <p:bldGraphic spid="38" grpId="0">
        <p:bldAsOne/>
      </p:bldGraphic>
      <p:bldP spid="39" grpId="0" animBg="1"/>
      <p:bldP spid="40" grpId="0" animBg="1"/>
      <p:bldGraphic spid="41" grpId="0">
        <p:bldAsOne/>
      </p:bldGraphic>
      <p:bldP spid="42" grpId="0" animBg="1"/>
      <p:bldP spid="43" grpId="0" animBg="1"/>
      <p:bldGraphic spid="44" grpId="0">
        <p:bldAsOne/>
      </p:bldGraphic>
      <p:bldP spid="45" grpId="0" animBg="1"/>
      <p:bldP spid="4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81755" y="2218138"/>
            <a:ext cx="9477031" cy="3484162"/>
            <a:chOff x="4678510" y="1371289"/>
            <a:chExt cx="6868033" cy="1930212"/>
          </a:xfrm>
        </p:grpSpPr>
        <p:sp>
          <p:nvSpPr>
            <p:cNvPr id="4" name="Freeform 3"/>
            <p:cNvSpPr/>
            <p:nvPr/>
          </p:nvSpPr>
          <p:spPr>
            <a:xfrm>
              <a:off x="10443565" y="1371289"/>
              <a:ext cx="1102978" cy="551489"/>
            </a:xfrm>
            <a:custGeom>
              <a:avLst/>
              <a:gdLst>
                <a:gd name="connsiteX0" fmla="*/ 0 w 1102978"/>
                <a:gd name="connsiteY0" fmla="*/ 55149 h 551489"/>
                <a:gd name="connsiteX1" fmla="*/ 55149 w 1102978"/>
                <a:gd name="connsiteY1" fmla="*/ 0 h 551489"/>
                <a:gd name="connsiteX2" fmla="*/ 1047829 w 1102978"/>
                <a:gd name="connsiteY2" fmla="*/ 0 h 551489"/>
                <a:gd name="connsiteX3" fmla="*/ 1102978 w 1102978"/>
                <a:gd name="connsiteY3" fmla="*/ 55149 h 551489"/>
                <a:gd name="connsiteX4" fmla="*/ 1102978 w 1102978"/>
                <a:gd name="connsiteY4" fmla="*/ 496340 h 551489"/>
                <a:gd name="connsiteX5" fmla="*/ 1047829 w 1102978"/>
                <a:gd name="connsiteY5" fmla="*/ 551489 h 551489"/>
                <a:gd name="connsiteX6" fmla="*/ 55149 w 1102978"/>
                <a:gd name="connsiteY6" fmla="*/ 551489 h 551489"/>
                <a:gd name="connsiteX7" fmla="*/ 0 w 1102978"/>
                <a:gd name="connsiteY7" fmla="*/ 496340 h 551489"/>
                <a:gd name="connsiteX8" fmla="*/ 0 w 1102978"/>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2978" h="551489">
                  <a:moveTo>
                    <a:pt x="0" y="55149"/>
                  </a:moveTo>
                  <a:cubicBezTo>
                    <a:pt x="0" y="24691"/>
                    <a:pt x="24691" y="0"/>
                    <a:pt x="55149" y="0"/>
                  </a:cubicBezTo>
                  <a:lnTo>
                    <a:pt x="1047829" y="0"/>
                  </a:lnTo>
                  <a:cubicBezTo>
                    <a:pt x="1078287" y="0"/>
                    <a:pt x="1102978" y="24691"/>
                    <a:pt x="1102978" y="55149"/>
                  </a:cubicBezTo>
                  <a:lnTo>
                    <a:pt x="1102978" y="496340"/>
                  </a:lnTo>
                  <a:cubicBezTo>
                    <a:pt x="1102978" y="526798"/>
                    <a:pt x="1078287" y="551489"/>
                    <a:pt x="1047829" y="551489"/>
                  </a:cubicBezTo>
                  <a:lnTo>
                    <a:pt x="55149" y="551489"/>
                  </a:lnTo>
                  <a:cubicBezTo>
                    <a:pt x="24691" y="551489"/>
                    <a:pt x="0" y="526798"/>
                    <a:pt x="0" y="496340"/>
                  </a:cubicBezTo>
                  <a:lnTo>
                    <a:pt x="0" y="55149"/>
                  </a:lnTo>
                  <a:close/>
                </a:path>
              </a:pathLst>
            </a:custGeom>
            <a:solidFill>
              <a:schemeClr val="accent1">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600" b="1" kern="1200" dirty="0" smtClean="0">
                  <a:cs typeface="B Yekan" panose="00000400000000000000" pitchFamily="2" charset="-78"/>
                </a:rPr>
                <a:t>کشور</a:t>
              </a:r>
              <a:endParaRPr lang="fa-IR" sz="1600" b="1" kern="1200" dirty="0">
                <a:cs typeface="B Yekan" panose="00000400000000000000" pitchFamily="2" charset="-78"/>
              </a:endParaRPr>
            </a:p>
          </p:txBody>
        </p:sp>
        <p:sp>
          <p:nvSpPr>
            <p:cNvPr id="7" name="Freeform 6"/>
            <p:cNvSpPr/>
            <p:nvPr/>
          </p:nvSpPr>
          <p:spPr>
            <a:xfrm>
              <a:off x="11325947" y="1922778"/>
              <a:ext cx="110297" cy="413616"/>
            </a:xfrm>
            <a:custGeom>
              <a:avLst/>
              <a:gdLst/>
              <a:ahLst/>
              <a:cxnLst/>
              <a:rect l="0" t="0" r="0" b="0"/>
              <a:pathLst>
                <a:path>
                  <a:moveTo>
                    <a:pt x="110297" y="0"/>
                  </a:moveTo>
                  <a:lnTo>
                    <a:pt x="110297" y="413616"/>
                  </a:lnTo>
                  <a:lnTo>
                    <a:pt x="0" y="413616"/>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Freeform 11"/>
            <p:cNvSpPr/>
            <p:nvPr/>
          </p:nvSpPr>
          <p:spPr>
            <a:xfrm>
              <a:off x="10443565" y="2060651"/>
              <a:ext cx="882382" cy="551489"/>
            </a:xfrm>
            <a:custGeom>
              <a:avLst/>
              <a:gdLst>
                <a:gd name="connsiteX0" fmla="*/ 0 w 882382"/>
                <a:gd name="connsiteY0" fmla="*/ 55149 h 551489"/>
                <a:gd name="connsiteX1" fmla="*/ 55149 w 882382"/>
                <a:gd name="connsiteY1" fmla="*/ 0 h 551489"/>
                <a:gd name="connsiteX2" fmla="*/ 827233 w 882382"/>
                <a:gd name="connsiteY2" fmla="*/ 0 h 551489"/>
                <a:gd name="connsiteX3" fmla="*/ 882382 w 882382"/>
                <a:gd name="connsiteY3" fmla="*/ 55149 h 551489"/>
                <a:gd name="connsiteX4" fmla="*/ 882382 w 882382"/>
                <a:gd name="connsiteY4" fmla="*/ 496340 h 551489"/>
                <a:gd name="connsiteX5" fmla="*/ 827233 w 882382"/>
                <a:gd name="connsiteY5" fmla="*/ 551489 h 551489"/>
                <a:gd name="connsiteX6" fmla="*/ 55149 w 882382"/>
                <a:gd name="connsiteY6" fmla="*/ 551489 h 551489"/>
                <a:gd name="connsiteX7" fmla="*/ 0 w 882382"/>
                <a:gd name="connsiteY7" fmla="*/ 496340 h 551489"/>
                <a:gd name="connsiteX8" fmla="*/ 0 w 882382"/>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2382" h="551489">
                  <a:moveTo>
                    <a:pt x="0" y="55149"/>
                  </a:moveTo>
                  <a:cubicBezTo>
                    <a:pt x="0" y="24691"/>
                    <a:pt x="24691" y="0"/>
                    <a:pt x="55149" y="0"/>
                  </a:cubicBezTo>
                  <a:lnTo>
                    <a:pt x="827233" y="0"/>
                  </a:lnTo>
                  <a:cubicBezTo>
                    <a:pt x="857691" y="0"/>
                    <a:pt x="882382" y="24691"/>
                    <a:pt x="882382" y="55149"/>
                  </a:cubicBezTo>
                  <a:lnTo>
                    <a:pt x="882382" y="496340"/>
                  </a:lnTo>
                  <a:cubicBezTo>
                    <a:pt x="882382" y="526798"/>
                    <a:pt x="857691" y="551489"/>
                    <a:pt x="827233"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ترکیه</a:t>
              </a:r>
              <a:endParaRPr lang="fa-IR" sz="1400" b="1" kern="1200" dirty="0">
                <a:cs typeface="B Yekan" panose="00000400000000000000" pitchFamily="2" charset="-78"/>
              </a:endParaRPr>
            </a:p>
          </p:txBody>
        </p:sp>
        <p:sp>
          <p:nvSpPr>
            <p:cNvPr id="13" name="Freeform 12"/>
            <p:cNvSpPr/>
            <p:nvPr/>
          </p:nvSpPr>
          <p:spPr>
            <a:xfrm>
              <a:off x="11325947" y="1922778"/>
              <a:ext cx="110297" cy="1102978"/>
            </a:xfrm>
            <a:custGeom>
              <a:avLst/>
              <a:gdLst/>
              <a:ahLst/>
              <a:cxnLst/>
              <a:rect l="0" t="0" r="0" b="0"/>
              <a:pathLst>
                <a:path>
                  <a:moveTo>
                    <a:pt x="110297" y="0"/>
                  </a:moveTo>
                  <a:lnTo>
                    <a:pt x="110297" y="1102978"/>
                  </a:lnTo>
                  <a:lnTo>
                    <a:pt x="0" y="110297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a:off x="10443565" y="2750012"/>
              <a:ext cx="882382" cy="551489"/>
            </a:xfrm>
            <a:custGeom>
              <a:avLst/>
              <a:gdLst>
                <a:gd name="connsiteX0" fmla="*/ 0 w 882382"/>
                <a:gd name="connsiteY0" fmla="*/ 55149 h 551489"/>
                <a:gd name="connsiteX1" fmla="*/ 55149 w 882382"/>
                <a:gd name="connsiteY1" fmla="*/ 0 h 551489"/>
                <a:gd name="connsiteX2" fmla="*/ 827233 w 882382"/>
                <a:gd name="connsiteY2" fmla="*/ 0 h 551489"/>
                <a:gd name="connsiteX3" fmla="*/ 882382 w 882382"/>
                <a:gd name="connsiteY3" fmla="*/ 55149 h 551489"/>
                <a:gd name="connsiteX4" fmla="*/ 882382 w 882382"/>
                <a:gd name="connsiteY4" fmla="*/ 496340 h 551489"/>
                <a:gd name="connsiteX5" fmla="*/ 827233 w 882382"/>
                <a:gd name="connsiteY5" fmla="*/ 551489 h 551489"/>
                <a:gd name="connsiteX6" fmla="*/ 55149 w 882382"/>
                <a:gd name="connsiteY6" fmla="*/ 551489 h 551489"/>
                <a:gd name="connsiteX7" fmla="*/ 0 w 882382"/>
                <a:gd name="connsiteY7" fmla="*/ 496340 h 551489"/>
                <a:gd name="connsiteX8" fmla="*/ 0 w 882382"/>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2382" h="551489">
                  <a:moveTo>
                    <a:pt x="0" y="55149"/>
                  </a:moveTo>
                  <a:cubicBezTo>
                    <a:pt x="0" y="24691"/>
                    <a:pt x="24691" y="0"/>
                    <a:pt x="55149" y="0"/>
                  </a:cubicBezTo>
                  <a:lnTo>
                    <a:pt x="827233" y="0"/>
                  </a:lnTo>
                  <a:cubicBezTo>
                    <a:pt x="857691" y="0"/>
                    <a:pt x="882382" y="24691"/>
                    <a:pt x="882382" y="55149"/>
                  </a:cubicBezTo>
                  <a:lnTo>
                    <a:pt x="882382" y="496340"/>
                  </a:lnTo>
                  <a:cubicBezTo>
                    <a:pt x="882382" y="526798"/>
                    <a:pt x="857691" y="551489"/>
                    <a:pt x="827233"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ایران</a:t>
              </a:r>
              <a:endParaRPr lang="fa-IR" sz="1400" b="1" kern="1200" dirty="0">
                <a:cs typeface="B Yekan" panose="00000400000000000000" pitchFamily="2" charset="-78"/>
              </a:endParaRPr>
            </a:p>
          </p:txBody>
        </p:sp>
        <p:sp>
          <p:nvSpPr>
            <p:cNvPr id="16" name="Freeform 15"/>
            <p:cNvSpPr/>
            <p:nvPr/>
          </p:nvSpPr>
          <p:spPr>
            <a:xfrm>
              <a:off x="9064842" y="1371289"/>
              <a:ext cx="1102978" cy="551489"/>
            </a:xfrm>
            <a:custGeom>
              <a:avLst/>
              <a:gdLst>
                <a:gd name="connsiteX0" fmla="*/ 0 w 1102978"/>
                <a:gd name="connsiteY0" fmla="*/ 55149 h 551489"/>
                <a:gd name="connsiteX1" fmla="*/ 55149 w 1102978"/>
                <a:gd name="connsiteY1" fmla="*/ 0 h 551489"/>
                <a:gd name="connsiteX2" fmla="*/ 1047829 w 1102978"/>
                <a:gd name="connsiteY2" fmla="*/ 0 h 551489"/>
                <a:gd name="connsiteX3" fmla="*/ 1102978 w 1102978"/>
                <a:gd name="connsiteY3" fmla="*/ 55149 h 551489"/>
                <a:gd name="connsiteX4" fmla="*/ 1102978 w 1102978"/>
                <a:gd name="connsiteY4" fmla="*/ 496340 h 551489"/>
                <a:gd name="connsiteX5" fmla="*/ 1047829 w 1102978"/>
                <a:gd name="connsiteY5" fmla="*/ 551489 h 551489"/>
                <a:gd name="connsiteX6" fmla="*/ 55149 w 1102978"/>
                <a:gd name="connsiteY6" fmla="*/ 551489 h 551489"/>
                <a:gd name="connsiteX7" fmla="*/ 0 w 1102978"/>
                <a:gd name="connsiteY7" fmla="*/ 496340 h 551489"/>
                <a:gd name="connsiteX8" fmla="*/ 0 w 1102978"/>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2978" h="551489">
                  <a:moveTo>
                    <a:pt x="0" y="55149"/>
                  </a:moveTo>
                  <a:cubicBezTo>
                    <a:pt x="0" y="24691"/>
                    <a:pt x="24691" y="0"/>
                    <a:pt x="55149" y="0"/>
                  </a:cubicBezTo>
                  <a:lnTo>
                    <a:pt x="1047829" y="0"/>
                  </a:lnTo>
                  <a:cubicBezTo>
                    <a:pt x="1078287" y="0"/>
                    <a:pt x="1102978" y="24691"/>
                    <a:pt x="1102978" y="55149"/>
                  </a:cubicBezTo>
                  <a:lnTo>
                    <a:pt x="1102978" y="496340"/>
                  </a:lnTo>
                  <a:cubicBezTo>
                    <a:pt x="1102978" y="526798"/>
                    <a:pt x="1078287" y="551489"/>
                    <a:pt x="1047829" y="551489"/>
                  </a:cubicBezTo>
                  <a:lnTo>
                    <a:pt x="55149" y="551489"/>
                  </a:lnTo>
                  <a:cubicBezTo>
                    <a:pt x="24691" y="551489"/>
                    <a:pt x="0" y="526798"/>
                    <a:pt x="0" y="496340"/>
                  </a:cubicBezTo>
                  <a:lnTo>
                    <a:pt x="0" y="55149"/>
                  </a:lnTo>
                  <a:close/>
                </a:path>
              </a:pathLst>
            </a:custGeom>
            <a:solidFill>
              <a:schemeClr val="accent1">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600" b="1" kern="1200" dirty="0" smtClean="0">
                  <a:cs typeface="B Yekan" panose="00000400000000000000" pitchFamily="2" charset="-78"/>
                </a:rPr>
                <a:t>ارکان مدیریت شهری</a:t>
              </a:r>
              <a:endParaRPr lang="fa-IR" sz="1600" b="1" kern="1200" dirty="0">
                <a:cs typeface="B Yekan" panose="00000400000000000000" pitchFamily="2" charset="-78"/>
              </a:endParaRPr>
            </a:p>
          </p:txBody>
        </p:sp>
        <p:sp>
          <p:nvSpPr>
            <p:cNvPr id="20" name="Freeform 19"/>
            <p:cNvSpPr/>
            <p:nvPr/>
          </p:nvSpPr>
          <p:spPr>
            <a:xfrm>
              <a:off x="9064842" y="2060651"/>
              <a:ext cx="882382" cy="551489"/>
            </a:xfrm>
            <a:custGeom>
              <a:avLst/>
              <a:gdLst>
                <a:gd name="connsiteX0" fmla="*/ 0 w 882382"/>
                <a:gd name="connsiteY0" fmla="*/ 55149 h 551489"/>
                <a:gd name="connsiteX1" fmla="*/ 55149 w 882382"/>
                <a:gd name="connsiteY1" fmla="*/ 0 h 551489"/>
                <a:gd name="connsiteX2" fmla="*/ 827233 w 882382"/>
                <a:gd name="connsiteY2" fmla="*/ 0 h 551489"/>
                <a:gd name="connsiteX3" fmla="*/ 882382 w 882382"/>
                <a:gd name="connsiteY3" fmla="*/ 55149 h 551489"/>
                <a:gd name="connsiteX4" fmla="*/ 882382 w 882382"/>
                <a:gd name="connsiteY4" fmla="*/ 496340 h 551489"/>
                <a:gd name="connsiteX5" fmla="*/ 827233 w 882382"/>
                <a:gd name="connsiteY5" fmla="*/ 551489 h 551489"/>
                <a:gd name="connsiteX6" fmla="*/ 55149 w 882382"/>
                <a:gd name="connsiteY6" fmla="*/ 551489 h 551489"/>
                <a:gd name="connsiteX7" fmla="*/ 0 w 882382"/>
                <a:gd name="connsiteY7" fmla="*/ 496340 h 551489"/>
                <a:gd name="connsiteX8" fmla="*/ 0 w 882382"/>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2382" h="551489">
                  <a:moveTo>
                    <a:pt x="0" y="55149"/>
                  </a:moveTo>
                  <a:cubicBezTo>
                    <a:pt x="0" y="24691"/>
                    <a:pt x="24691" y="0"/>
                    <a:pt x="55149" y="0"/>
                  </a:cubicBezTo>
                  <a:lnTo>
                    <a:pt x="827233" y="0"/>
                  </a:lnTo>
                  <a:cubicBezTo>
                    <a:pt x="857691" y="0"/>
                    <a:pt x="882382" y="24691"/>
                    <a:pt x="882382" y="55149"/>
                  </a:cubicBezTo>
                  <a:lnTo>
                    <a:pt x="882382" y="496340"/>
                  </a:lnTo>
                  <a:cubicBezTo>
                    <a:pt x="882382" y="526798"/>
                    <a:pt x="857691" y="551489"/>
                    <a:pt x="827233"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marL="36000" lvl="0" indent="-144000" defTabSz="622300" rtl="1">
                <a:lnSpc>
                  <a:spcPct val="90000"/>
                </a:lnSpc>
                <a:spcBef>
                  <a:spcPct val="0"/>
                </a:spcBef>
                <a:buFont typeface="Arial" panose="020B0604020202020204" pitchFamily="34" charset="0"/>
                <a:buChar char="•"/>
              </a:pPr>
              <a:r>
                <a:rPr lang="fa-IR" sz="1400" b="1" kern="1200" dirty="0" smtClean="0">
                  <a:cs typeface="B Yekan" panose="00000400000000000000" pitchFamily="2" charset="-78"/>
                </a:rPr>
                <a:t>شورای شهر</a:t>
              </a:r>
            </a:p>
            <a:p>
              <a:pPr marL="36000" lvl="0" indent="-144000" defTabSz="622300" rtl="1">
                <a:lnSpc>
                  <a:spcPct val="90000"/>
                </a:lnSpc>
                <a:spcBef>
                  <a:spcPct val="0"/>
                </a:spcBef>
                <a:buFont typeface="Arial" panose="020B0604020202020204" pitchFamily="34" charset="0"/>
                <a:buChar char="•"/>
              </a:pPr>
              <a:r>
                <a:rPr lang="fa-IR" sz="1400" b="1" dirty="0" smtClean="0">
                  <a:cs typeface="B Yekan" panose="00000400000000000000" pitchFamily="2" charset="-78"/>
                </a:rPr>
                <a:t>کمیته اجرایی</a:t>
              </a:r>
              <a:endParaRPr lang="fa-IR" sz="1400" b="1" kern="1200" dirty="0" smtClean="0">
                <a:cs typeface="B Yekan" panose="00000400000000000000" pitchFamily="2" charset="-78"/>
              </a:endParaRPr>
            </a:p>
            <a:p>
              <a:pPr marL="36000" lvl="0" indent="-144000" defTabSz="622300" rtl="1">
                <a:lnSpc>
                  <a:spcPct val="90000"/>
                </a:lnSpc>
                <a:spcBef>
                  <a:spcPct val="0"/>
                </a:spcBef>
                <a:buFont typeface="Arial" panose="020B0604020202020204" pitchFamily="34" charset="0"/>
                <a:buChar char="•"/>
              </a:pPr>
              <a:r>
                <a:rPr lang="fa-IR" sz="1400" b="1" dirty="0" smtClean="0">
                  <a:cs typeface="B Yekan" panose="00000400000000000000" pitchFamily="2" charset="-78"/>
                </a:rPr>
                <a:t>شهردار</a:t>
              </a:r>
            </a:p>
          </p:txBody>
        </p:sp>
        <p:sp>
          <p:nvSpPr>
            <p:cNvPr id="22" name="Freeform 21"/>
            <p:cNvSpPr/>
            <p:nvPr/>
          </p:nvSpPr>
          <p:spPr>
            <a:xfrm>
              <a:off x="9064842" y="2750012"/>
              <a:ext cx="882382" cy="551489"/>
            </a:xfrm>
            <a:custGeom>
              <a:avLst/>
              <a:gdLst>
                <a:gd name="connsiteX0" fmla="*/ 0 w 882382"/>
                <a:gd name="connsiteY0" fmla="*/ 55149 h 551489"/>
                <a:gd name="connsiteX1" fmla="*/ 55149 w 882382"/>
                <a:gd name="connsiteY1" fmla="*/ 0 h 551489"/>
                <a:gd name="connsiteX2" fmla="*/ 827233 w 882382"/>
                <a:gd name="connsiteY2" fmla="*/ 0 h 551489"/>
                <a:gd name="connsiteX3" fmla="*/ 882382 w 882382"/>
                <a:gd name="connsiteY3" fmla="*/ 55149 h 551489"/>
                <a:gd name="connsiteX4" fmla="*/ 882382 w 882382"/>
                <a:gd name="connsiteY4" fmla="*/ 496340 h 551489"/>
                <a:gd name="connsiteX5" fmla="*/ 827233 w 882382"/>
                <a:gd name="connsiteY5" fmla="*/ 551489 h 551489"/>
                <a:gd name="connsiteX6" fmla="*/ 55149 w 882382"/>
                <a:gd name="connsiteY6" fmla="*/ 551489 h 551489"/>
                <a:gd name="connsiteX7" fmla="*/ 0 w 882382"/>
                <a:gd name="connsiteY7" fmla="*/ 496340 h 551489"/>
                <a:gd name="connsiteX8" fmla="*/ 0 w 882382"/>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2382" h="551489">
                  <a:moveTo>
                    <a:pt x="0" y="55149"/>
                  </a:moveTo>
                  <a:cubicBezTo>
                    <a:pt x="0" y="24691"/>
                    <a:pt x="24691" y="0"/>
                    <a:pt x="55149" y="0"/>
                  </a:cubicBezTo>
                  <a:lnTo>
                    <a:pt x="827233" y="0"/>
                  </a:lnTo>
                  <a:cubicBezTo>
                    <a:pt x="857691" y="0"/>
                    <a:pt x="882382" y="24691"/>
                    <a:pt x="882382" y="55149"/>
                  </a:cubicBezTo>
                  <a:lnTo>
                    <a:pt x="882382" y="496340"/>
                  </a:lnTo>
                  <a:cubicBezTo>
                    <a:pt x="882382" y="526798"/>
                    <a:pt x="857691" y="551489"/>
                    <a:pt x="827233"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marL="72000" lvl="0" indent="-108000" defTabSz="622300" rtl="1">
                <a:lnSpc>
                  <a:spcPct val="50000"/>
                </a:lnSpc>
                <a:spcBef>
                  <a:spcPts val="600"/>
                </a:spcBef>
                <a:buFont typeface="Arial" panose="020B0604020202020204" pitchFamily="34" charset="0"/>
                <a:buChar char="•"/>
              </a:pPr>
              <a:r>
                <a:rPr lang="fa-IR" sz="1400" b="1" dirty="0">
                  <a:cs typeface="B Yekan" panose="00000400000000000000" pitchFamily="2" charset="-78"/>
                </a:rPr>
                <a:t>شهردار</a:t>
              </a:r>
            </a:p>
            <a:p>
              <a:pPr marL="72000" lvl="0" indent="-108000" defTabSz="622300" rtl="1">
                <a:lnSpc>
                  <a:spcPct val="50000"/>
                </a:lnSpc>
                <a:spcBef>
                  <a:spcPts val="600"/>
                </a:spcBef>
                <a:buFont typeface="Arial" panose="020B0604020202020204" pitchFamily="34" charset="0"/>
                <a:buChar char="•"/>
              </a:pPr>
              <a:r>
                <a:rPr lang="fa-IR" sz="1400" b="1" dirty="0">
                  <a:cs typeface="B Yekan" panose="00000400000000000000" pitchFamily="2" charset="-78"/>
                </a:rPr>
                <a:t>شورای شهر</a:t>
              </a:r>
            </a:p>
          </p:txBody>
        </p:sp>
        <p:sp>
          <p:nvSpPr>
            <p:cNvPr id="23" name="Freeform 22"/>
            <p:cNvSpPr/>
            <p:nvPr/>
          </p:nvSpPr>
          <p:spPr>
            <a:xfrm>
              <a:off x="7686119" y="1371289"/>
              <a:ext cx="1102978" cy="551489"/>
            </a:xfrm>
            <a:custGeom>
              <a:avLst/>
              <a:gdLst>
                <a:gd name="connsiteX0" fmla="*/ 0 w 1102978"/>
                <a:gd name="connsiteY0" fmla="*/ 55149 h 551489"/>
                <a:gd name="connsiteX1" fmla="*/ 55149 w 1102978"/>
                <a:gd name="connsiteY1" fmla="*/ 0 h 551489"/>
                <a:gd name="connsiteX2" fmla="*/ 1047829 w 1102978"/>
                <a:gd name="connsiteY2" fmla="*/ 0 h 551489"/>
                <a:gd name="connsiteX3" fmla="*/ 1102978 w 1102978"/>
                <a:gd name="connsiteY3" fmla="*/ 55149 h 551489"/>
                <a:gd name="connsiteX4" fmla="*/ 1102978 w 1102978"/>
                <a:gd name="connsiteY4" fmla="*/ 496340 h 551489"/>
                <a:gd name="connsiteX5" fmla="*/ 1047829 w 1102978"/>
                <a:gd name="connsiteY5" fmla="*/ 551489 h 551489"/>
                <a:gd name="connsiteX6" fmla="*/ 55149 w 1102978"/>
                <a:gd name="connsiteY6" fmla="*/ 551489 h 551489"/>
                <a:gd name="connsiteX7" fmla="*/ 0 w 1102978"/>
                <a:gd name="connsiteY7" fmla="*/ 496340 h 551489"/>
                <a:gd name="connsiteX8" fmla="*/ 0 w 1102978"/>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2978" h="551489">
                  <a:moveTo>
                    <a:pt x="0" y="55149"/>
                  </a:moveTo>
                  <a:cubicBezTo>
                    <a:pt x="0" y="24691"/>
                    <a:pt x="24691" y="0"/>
                    <a:pt x="55149" y="0"/>
                  </a:cubicBezTo>
                  <a:lnTo>
                    <a:pt x="1047829" y="0"/>
                  </a:lnTo>
                  <a:cubicBezTo>
                    <a:pt x="1078287" y="0"/>
                    <a:pt x="1102978" y="24691"/>
                    <a:pt x="1102978" y="55149"/>
                  </a:cubicBezTo>
                  <a:lnTo>
                    <a:pt x="1102978" y="496340"/>
                  </a:lnTo>
                  <a:cubicBezTo>
                    <a:pt x="1102978" y="526798"/>
                    <a:pt x="1078287" y="551489"/>
                    <a:pt x="1047829" y="551489"/>
                  </a:cubicBezTo>
                  <a:lnTo>
                    <a:pt x="55149" y="551489"/>
                  </a:lnTo>
                  <a:cubicBezTo>
                    <a:pt x="24691" y="551489"/>
                    <a:pt x="0" y="526798"/>
                    <a:pt x="0" y="496340"/>
                  </a:cubicBezTo>
                  <a:lnTo>
                    <a:pt x="0" y="55149"/>
                  </a:lnTo>
                  <a:close/>
                </a:path>
              </a:pathLst>
            </a:custGeom>
            <a:solidFill>
              <a:schemeClr val="accent1">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600" b="1" kern="1200" dirty="0" smtClean="0">
                  <a:cs typeface="B Yekan" panose="00000400000000000000" pitchFamily="2" charset="-78"/>
                </a:rPr>
                <a:t>نوع انتخاب شهردار</a:t>
              </a:r>
              <a:endParaRPr lang="fa-IR" sz="1600" b="1" kern="1200" dirty="0">
                <a:cs typeface="B Yekan" panose="00000400000000000000" pitchFamily="2" charset="-78"/>
              </a:endParaRPr>
            </a:p>
          </p:txBody>
        </p:sp>
        <p:sp>
          <p:nvSpPr>
            <p:cNvPr id="24" name="Freeform 23"/>
            <p:cNvSpPr/>
            <p:nvPr/>
          </p:nvSpPr>
          <p:spPr>
            <a:xfrm>
              <a:off x="8568502" y="1922778"/>
              <a:ext cx="110297" cy="413616"/>
            </a:xfrm>
            <a:custGeom>
              <a:avLst/>
              <a:gdLst/>
              <a:ahLst/>
              <a:cxnLst/>
              <a:rect l="0" t="0" r="0" b="0"/>
              <a:pathLst>
                <a:path>
                  <a:moveTo>
                    <a:pt x="110297" y="0"/>
                  </a:moveTo>
                  <a:lnTo>
                    <a:pt x="110297" y="413616"/>
                  </a:lnTo>
                  <a:lnTo>
                    <a:pt x="0" y="413616"/>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5" name="Freeform 24"/>
            <p:cNvSpPr/>
            <p:nvPr/>
          </p:nvSpPr>
          <p:spPr>
            <a:xfrm>
              <a:off x="7686119" y="2060651"/>
              <a:ext cx="882382" cy="551489"/>
            </a:xfrm>
            <a:custGeom>
              <a:avLst/>
              <a:gdLst>
                <a:gd name="connsiteX0" fmla="*/ 0 w 882382"/>
                <a:gd name="connsiteY0" fmla="*/ 55149 h 551489"/>
                <a:gd name="connsiteX1" fmla="*/ 55149 w 882382"/>
                <a:gd name="connsiteY1" fmla="*/ 0 h 551489"/>
                <a:gd name="connsiteX2" fmla="*/ 827233 w 882382"/>
                <a:gd name="connsiteY2" fmla="*/ 0 h 551489"/>
                <a:gd name="connsiteX3" fmla="*/ 882382 w 882382"/>
                <a:gd name="connsiteY3" fmla="*/ 55149 h 551489"/>
                <a:gd name="connsiteX4" fmla="*/ 882382 w 882382"/>
                <a:gd name="connsiteY4" fmla="*/ 496340 h 551489"/>
                <a:gd name="connsiteX5" fmla="*/ 827233 w 882382"/>
                <a:gd name="connsiteY5" fmla="*/ 551489 h 551489"/>
                <a:gd name="connsiteX6" fmla="*/ 55149 w 882382"/>
                <a:gd name="connsiteY6" fmla="*/ 551489 h 551489"/>
                <a:gd name="connsiteX7" fmla="*/ 0 w 882382"/>
                <a:gd name="connsiteY7" fmla="*/ 496340 h 551489"/>
                <a:gd name="connsiteX8" fmla="*/ 0 w 882382"/>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2382" h="551489">
                  <a:moveTo>
                    <a:pt x="0" y="55149"/>
                  </a:moveTo>
                  <a:cubicBezTo>
                    <a:pt x="0" y="24691"/>
                    <a:pt x="24691" y="0"/>
                    <a:pt x="55149" y="0"/>
                  </a:cubicBezTo>
                  <a:lnTo>
                    <a:pt x="827233" y="0"/>
                  </a:lnTo>
                  <a:cubicBezTo>
                    <a:pt x="857691" y="0"/>
                    <a:pt x="882382" y="24691"/>
                    <a:pt x="882382" y="55149"/>
                  </a:cubicBezTo>
                  <a:lnTo>
                    <a:pt x="882382" y="496340"/>
                  </a:lnTo>
                  <a:cubicBezTo>
                    <a:pt x="882382" y="526798"/>
                    <a:pt x="857691" y="551489"/>
                    <a:pt x="827233"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مستقیم</a:t>
              </a:r>
              <a:endParaRPr lang="fa-IR" sz="1400" b="1" kern="1200" dirty="0">
                <a:cs typeface="B Yekan" panose="00000400000000000000" pitchFamily="2" charset="-78"/>
              </a:endParaRPr>
            </a:p>
          </p:txBody>
        </p:sp>
        <p:sp>
          <p:nvSpPr>
            <p:cNvPr id="26" name="Freeform 25"/>
            <p:cNvSpPr/>
            <p:nvPr/>
          </p:nvSpPr>
          <p:spPr>
            <a:xfrm>
              <a:off x="8568502" y="1922778"/>
              <a:ext cx="110297" cy="1102978"/>
            </a:xfrm>
            <a:custGeom>
              <a:avLst/>
              <a:gdLst/>
              <a:ahLst/>
              <a:cxnLst/>
              <a:rect l="0" t="0" r="0" b="0"/>
              <a:pathLst>
                <a:path>
                  <a:moveTo>
                    <a:pt x="110297" y="0"/>
                  </a:moveTo>
                  <a:lnTo>
                    <a:pt x="110297" y="1102978"/>
                  </a:lnTo>
                  <a:lnTo>
                    <a:pt x="0" y="110297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7" name="Freeform 26"/>
            <p:cNvSpPr/>
            <p:nvPr/>
          </p:nvSpPr>
          <p:spPr>
            <a:xfrm>
              <a:off x="7686119" y="2750012"/>
              <a:ext cx="882382" cy="551489"/>
            </a:xfrm>
            <a:custGeom>
              <a:avLst/>
              <a:gdLst>
                <a:gd name="connsiteX0" fmla="*/ 0 w 882382"/>
                <a:gd name="connsiteY0" fmla="*/ 55149 h 551489"/>
                <a:gd name="connsiteX1" fmla="*/ 55149 w 882382"/>
                <a:gd name="connsiteY1" fmla="*/ 0 h 551489"/>
                <a:gd name="connsiteX2" fmla="*/ 827233 w 882382"/>
                <a:gd name="connsiteY2" fmla="*/ 0 h 551489"/>
                <a:gd name="connsiteX3" fmla="*/ 882382 w 882382"/>
                <a:gd name="connsiteY3" fmla="*/ 55149 h 551489"/>
                <a:gd name="connsiteX4" fmla="*/ 882382 w 882382"/>
                <a:gd name="connsiteY4" fmla="*/ 496340 h 551489"/>
                <a:gd name="connsiteX5" fmla="*/ 827233 w 882382"/>
                <a:gd name="connsiteY5" fmla="*/ 551489 h 551489"/>
                <a:gd name="connsiteX6" fmla="*/ 55149 w 882382"/>
                <a:gd name="connsiteY6" fmla="*/ 551489 h 551489"/>
                <a:gd name="connsiteX7" fmla="*/ 0 w 882382"/>
                <a:gd name="connsiteY7" fmla="*/ 496340 h 551489"/>
                <a:gd name="connsiteX8" fmla="*/ 0 w 882382"/>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2382" h="551489">
                  <a:moveTo>
                    <a:pt x="0" y="55149"/>
                  </a:moveTo>
                  <a:cubicBezTo>
                    <a:pt x="0" y="24691"/>
                    <a:pt x="24691" y="0"/>
                    <a:pt x="55149" y="0"/>
                  </a:cubicBezTo>
                  <a:lnTo>
                    <a:pt x="827233" y="0"/>
                  </a:lnTo>
                  <a:cubicBezTo>
                    <a:pt x="857691" y="0"/>
                    <a:pt x="882382" y="24691"/>
                    <a:pt x="882382" y="55149"/>
                  </a:cubicBezTo>
                  <a:lnTo>
                    <a:pt x="882382" y="496340"/>
                  </a:lnTo>
                  <a:cubicBezTo>
                    <a:pt x="882382" y="526798"/>
                    <a:pt x="857691" y="551489"/>
                    <a:pt x="827233"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غیرمستقیم</a:t>
              </a:r>
              <a:endParaRPr lang="fa-IR" sz="1400" b="1" kern="1200" dirty="0">
                <a:cs typeface="B Yekan" panose="00000400000000000000" pitchFamily="2" charset="-78"/>
              </a:endParaRPr>
            </a:p>
          </p:txBody>
        </p:sp>
        <p:sp>
          <p:nvSpPr>
            <p:cNvPr id="28" name="Freeform 27"/>
            <p:cNvSpPr/>
            <p:nvPr/>
          </p:nvSpPr>
          <p:spPr>
            <a:xfrm>
              <a:off x="6307397" y="1371289"/>
              <a:ext cx="1102978" cy="551489"/>
            </a:xfrm>
            <a:custGeom>
              <a:avLst/>
              <a:gdLst>
                <a:gd name="connsiteX0" fmla="*/ 0 w 1102978"/>
                <a:gd name="connsiteY0" fmla="*/ 55149 h 551489"/>
                <a:gd name="connsiteX1" fmla="*/ 55149 w 1102978"/>
                <a:gd name="connsiteY1" fmla="*/ 0 h 551489"/>
                <a:gd name="connsiteX2" fmla="*/ 1047829 w 1102978"/>
                <a:gd name="connsiteY2" fmla="*/ 0 h 551489"/>
                <a:gd name="connsiteX3" fmla="*/ 1102978 w 1102978"/>
                <a:gd name="connsiteY3" fmla="*/ 55149 h 551489"/>
                <a:gd name="connsiteX4" fmla="*/ 1102978 w 1102978"/>
                <a:gd name="connsiteY4" fmla="*/ 496340 h 551489"/>
                <a:gd name="connsiteX5" fmla="*/ 1047829 w 1102978"/>
                <a:gd name="connsiteY5" fmla="*/ 551489 h 551489"/>
                <a:gd name="connsiteX6" fmla="*/ 55149 w 1102978"/>
                <a:gd name="connsiteY6" fmla="*/ 551489 h 551489"/>
                <a:gd name="connsiteX7" fmla="*/ 0 w 1102978"/>
                <a:gd name="connsiteY7" fmla="*/ 496340 h 551489"/>
                <a:gd name="connsiteX8" fmla="*/ 0 w 1102978"/>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2978" h="551489">
                  <a:moveTo>
                    <a:pt x="0" y="55149"/>
                  </a:moveTo>
                  <a:cubicBezTo>
                    <a:pt x="0" y="24691"/>
                    <a:pt x="24691" y="0"/>
                    <a:pt x="55149" y="0"/>
                  </a:cubicBezTo>
                  <a:lnTo>
                    <a:pt x="1047829" y="0"/>
                  </a:lnTo>
                  <a:cubicBezTo>
                    <a:pt x="1078287" y="0"/>
                    <a:pt x="1102978" y="24691"/>
                    <a:pt x="1102978" y="55149"/>
                  </a:cubicBezTo>
                  <a:lnTo>
                    <a:pt x="1102978" y="496340"/>
                  </a:lnTo>
                  <a:cubicBezTo>
                    <a:pt x="1102978" y="526798"/>
                    <a:pt x="1078287" y="551489"/>
                    <a:pt x="1047829" y="551489"/>
                  </a:cubicBezTo>
                  <a:lnTo>
                    <a:pt x="55149" y="551489"/>
                  </a:lnTo>
                  <a:cubicBezTo>
                    <a:pt x="24691" y="551489"/>
                    <a:pt x="0" y="526798"/>
                    <a:pt x="0" y="496340"/>
                  </a:cubicBezTo>
                  <a:lnTo>
                    <a:pt x="0" y="55149"/>
                  </a:lnTo>
                  <a:close/>
                </a:path>
              </a:pathLst>
            </a:custGeom>
            <a:solidFill>
              <a:schemeClr val="accent1">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600" b="1" kern="1200" dirty="0" smtClean="0">
                  <a:cs typeface="B Yekan" panose="00000400000000000000" pitchFamily="2" charset="-78"/>
                </a:rPr>
                <a:t>مدل مدیریت شهری</a:t>
              </a:r>
              <a:endParaRPr lang="fa-IR" sz="1600" b="1" kern="1200" dirty="0">
                <a:cs typeface="B Yekan" panose="00000400000000000000" pitchFamily="2" charset="-78"/>
              </a:endParaRPr>
            </a:p>
          </p:txBody>
        </p:sp>
        <p:sp>
          <p:nvSpPr>
            <p:cNvPr id="29" name="Freeform 28"/>
            <p:cNvSpPr/>
            <p:nvPr/>
          </p:nvSpPr>
          <p:spPr>
            <a:xfrm>
              <a:off x="7049913" y="1922778"/>
              <a:ext cx="250164" cy="413616"/>
            </a:xfrm>
            <a:custGeom>
              <a:avLst/>
              <a:gdLst/>
              <a:ahLst/>
              <a:cxnLst/>
              <a:rect l="0" t="0" r="0" b="0"/>
              <a:pathLst>
                <a:path>
                  <a:moveTo>
                    <a:pt x="250164" y="0"/>
                  </a:moveTo>
                  <a:lnTo>
                    <a:pt x="250164" y="413616"/>
                  </a:lnTo>
                  <a:lnTo>
                    <a:pt x="0" y="413616"/>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0" name="Freeform 29"/>
            <p:cNvSpPr/>
            <p:nvPr/>
          </p:nvSpPr>
          <p:spPr>
            <a:xfrm>
              <a:off x="6167530" y="2060651"/>
              <a:ext cx="882382" cy="551489"/>
            </a:xfrm>
            <a:custGeom>
              <a:avLst/>
              <a:gdLst>
                <a:gd name="connsiteX0" fmla="*/ 0 w 882382"/>
                <a:gd name="connsiteY0" fmla="*/ 55149 h 551489"/>
                <a:gd name="connsiteX1" fmla="*/ 55149 w 882382"/>
                <a:gd name="connsiteY1" fmla="*/ 0 h 551489"/>
                <a:gd name="connsiteX2" fmla="*/ 827233 w 882382"/>
                <a:gd name="connsiteY2" fmla="*/ 0 h 551489"/>
                <a:gd name="connsiteX3" fmla="*/ 882382 w 882382"/>
                <a:gd name="connsiteY3" fmla="*/ 55149 h 551489"/>
                <a:gd name="connsiteX4" fmla="*/ 882382 w 882382"/>
                <a:gd name="connsiteY4" fmla="*/ 496340 h 551489"/>
                <a:gd name="connsiteX5" fmla="*/ 827233 w 882382"/>
                <a:gd name="connsiteY5" fmla="*/ 551489 h 551489"/>
                <a:gd name="connsiteX6" fmla="*/ 55149 w 882382"/>
                <a:gd name="connsiteY6" fmla="*/ 551489 h 551489"/>
                <a:gd name="connsiteX7" fmla="*/ 0 w 882382"/>
                <a:gd name="connsiteY7" fmla="*/ 496340 h 551489"/>
                <a:gd name="connsiteX8" fmla="*/ 0 w 882382"/>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2382" h="551489">
                  <a:moveTo>
                    <a:pt x="0" y="55149"/>
                  </a:moveTo>
                  <a:cubicBezTo>
                    <a:pt x="0" y="24691"/>
                    <a:pt x="24691" y="0"/>
                    <a:pt x="55149" y="0"/>
                  </a:cubicBezTo>
                  <a:lnTo>
                    <a:pt x="827233" y="0"/>
                  </a:lnTo>
                  <a:cubicBezTo>
                    <a:pt x="857691" y="0"/>
                    <a:pt x="882382" y="24691"/>
                    <a:pt x="882382" y="55149"/>
                  </a:cubicBezTo>
                  <a:lnTo>
                    <a:pt x="882382" y="496340"/>
                  </a:lnTo>
                  <a:cubicBezTo>
                    <a:pt x="882382" y="526798"/>
                    <a:pt x="857691" y="551489"/>
                    <a:pt x="827233"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شهردار-شورا</a:t>
              </a:r>
              <a:endParaRPr lang="fa-IR" sz="1400" b="1" kern="1200" dirty="0">
                <a:cs typeface="B Yekan" panose="00000400000000000000" pitchFamily="2" charset="-78"/>
              </a:endParaRPr>
            </a:p>
          </p:txBody>
        </p:sp>
        <p:sp>
          <p:nvSpPr>
            <p:cNvPr id="31" name="Freeform 30"/>
            <p:cNvSpPr/>
            <p:nvPr/>
          </p:nvSpPr>
          <p:spPr>
            <a:xfrm>
              <a:off x="7189779" y="1922778"/>
              <a:ext cx="110297" cy="1102978"/>
            </a:xfrm>
            <a:custGeom>
              <a:avLst/>
              <a:gdLst/>
              <a:ahLst/>
              <a:cxnLst/>
              <a:rect l="0" t="0" r="0" b="0"/>
              <a:pathLst>
                <a:path>
                  <a:moveTo>
                    <a:pt x="110297" y="0"/>
                  </a:moveTo>
                  <a:lnTo>
                    <a:pt x="110297" y="1102978"/>
                  </a:lnTo>
                  <a:lnTo>
                    <a:pt x="0" y="110297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2" name="Freeform 31"/>
            <p:cNvSpPr/>
            <p:nvPr/>
          </p:nvSpPr>
          <p:spPr>
            <a:xfrm>
              <a:off x="6167530" y="2750012"/>
              <a:ext cx="1022248" cy="551489"/>
            </a:xfrm>
            <a:custGeom>
              <a:avLst/>
              <a:gdLst>
                <a:gd name="connsiteX0" fmla="*/ 0 w 1022248"/>
                <a:gd name="connsiteY0" fmla="*/ 55149 h 551489"/>
                <a:gd name="connsiteX1" fmla="*/ 55149 w 1022248"/>
                <a:gd name="connsiteY1" fmla="*/ 0 h 551489"/>
                <a:gd name="connsiteX2" fmla="*/ 967099 w 1022248"/>
                <a:gd name="connsiteY2" fmla="*/ 0 h 551489"/>
                <a:gd name="connsiteX3" fmla="*/ 1022248 w 1022248"/>
                <a:gd name="connsiteY3" fmla="*/ 55149 h 551489"/>
                <a:gd name="connsiteX4" fmla="*/ 1022248 w 1022248"/>
                <a:gd name="connsiteY4" fmla="*/ 496340 h 551489"/>
                <a:gd name="connsiteX5" fmla="*/ 967099 w 1022248"/>
                <a:gd name="connsiteY5" fmla="*/ 551489 h 551489"/>
                <a:gd name="connsiteX6" fmla="*/ 55149 w 1022248"/>
                <a:gd name="connsiteY6" fmla="*/ 551489 h 551489"/>
                <a:gd name="connsiteX7" fmla="*/ 0 w 1022248"/>
                <a:gd name="connsiteY7" fmla="*/ 496340 h 551489"/>
                <a:gd name="connsiteX8" fmla="*/ 0 w 1022248"/>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2248" h="551489">
                  <a:moveTo>
                    <a:pt x="0" y="55149"/>
                  </a:moveTo>
                  <a:cubicBezTo>
                    <a:pt x="0" y="24691"/>
                    <a:pt x="24691" y="0"/>
                    <a:pt x="55149" y="0"/>
                  </a:cubicBezTo>
                  <a:lnTo>
                    <a:pt x="967099" y="0"/>
                  </a:lnTo>
                  <a:cubicBezTo>
                    <a:pt x="997557" y="0"/>
                    <a:pt x="1022248" y="24691"/>
                    <a:pt x="1022248" y="55149"/>
                  </a:cubicBezTo>
                  <a:lnTo>
                    <a:pt x="1022248" y="496340"/>
                  </a:lnTo>
                  <a:cubicBezTo>
                    <a:pt x="1022248" y="526798"/>
                    <a:pt x="997557" y="551489"/>
                    <a:pt x="967099"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شورا-مدیرشهر</a:t>
              </a:r>
              <a:endParaRPr lang="fa-IR" sz="1400" b="1" kern="1200" dirty="0">
                <a:cs typeface="B Yekan" panose="00000400000000000000" pitchFamily="2" charset="-78"/>
              </a:endParaRPr>
            </a:p>
          </p:txBody>
        </p:sp>
        <p:sp>
          <p:nvSpPr>
            <p:cNvPr id="38" name="Freeform 37"/>
            <p:cNvSpPr/>
            <p:nvPr/>
          </p:nvSpPr>
          <p:spPr>
            <a:xfrm>
              <a:off x="4678510" y="1371289"/>
              <a:ext cx="1102978" cy="551489"/>
            </a:xfrm>
            <a:custGeom>
              <a:avLst/>
              <a:gdLst>
                <a:gd name="connsiteX0" fmla="*/ 0 w 1102978"/>
                <a:gd name="connsiteY0" fmla="*/ 55149 h 551489"/>
                <a:gd name="connsiteX1" fmla="*/ 55149 w 1102978"/>
                <a:gd name="connsiteY1" fmla="*/ 0 h 551489"/>
                <a:gd name="connsiteX2" fmla="*/ 1047829 w 1102978"/>
                <a:gd name="connsiteY2" fmla="*/ 0 h 551489"/>
                <a:gd name="connsiteX3" fmla="*/ 1102978 w 1102978"/>
                <a:gd name="connsiteY3" fmla="*/ 55149 h 551489"/>
                <a:gd name="connsiteX4" fmla="*/ 1102978 w 1102978"/>
                <a:gd name="connsiteY4" fmla="*/ 496340 h 551489"/>
                <a:gd name="connsiteX5" fmla="*/ 1047829 w 1102978"/>
                <a:gd name="connsiteY5" fmla="*/ 551489 h 551489"/>
                <a:gd name="connsiteX6" fmla="*/ 55149 w 1102978"/>
                <a:gd name="connsiteY6" fmla="*/ 551489 h 551489"/>
                <a:gd name="connsiteX7" fmla="*/ 0 w 1102978"/>
                <a:gd name="connsiteY7" fmla="*/ 496340 h 551489"/>
                <a:gd name="connsiteX8" fmla="*/ 0 w 1102978"/>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2978" h="551489">
                  <a:moveTo>
                    <a:pt x="0" y="55149"/>
                  </a:moveTo>
                  <a:cubicBezTo>
                    <a:pt x="0" y="24691"/>
                    <a:pt x="24691" y="0"/>
                    <a:pt x="55149" y="0"/>
                  </a:cubicBezTo>
                  <a:lnTo>
                    <a:pt x="1047829" y="0"/>
                  </a:lnTo>
                  <a:cubicBezTo>
                    <a:pt x="1078287" y="0"/>
                    <a:pt x="1102978" y="24691"/>
                    <a:pt x="1102978" y="55149"/>
                  </a:cubicBezTo>
                  <a:lnTo>
                    <a:pt x="1102978" y="496340"/>
                  </a:lnTo>
                  <a:cubicBezTo>
                    <a:pt x="1102978" y="526798"/>
                    <a:pt x="1078287" y="551489"/>
                    <a:pt x="1047829" y="551489"/>
                  </a:cubicBezTo>
                  <a:lnTo>
                    <a:pt x="55149" y="551489"/>
                  </a:lnTo>
                  <a:cubicBezTo>
                    <a:pt x="24691" y="551489"/>
                    <a:pt x="0" y="526798"/>
                    <a:pt x="0" y="496340"/>
                  </a:cubicBezTo>
                  <a:lnTo>
                    <a:pt x="0" y="55149"/>
                  </a:lnTo>
                  <a:close/>
                </a:path>
              </a:pathLst>
            </a:custGeom>
            <a:solidFill>
              <a:schemeClr val="accent1">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600" b="1" kern="1200" dirty="0" smtClean="0">
                  <a:cs typeface="B Yekan" panose="00000400000000000000" pitchFamily="2" charset="-78"/>
                </a:rPr>
                <a:t>نظام سیاسی</a:t>
              </a:r>
              <a:endParaRPr lang="fa-IR" sz="1600" b="1" kern="1200" dirty="0">
                <a:cs typeface="B Yekan" panose="00000400000000000000" pitchFamily="2" charset="-78"/>
              </a:endParaRPr>
            </a:p>
          </p:txBody>
        </p:sp>
        <p:sp>
          <p:nvSpPr>
            <p:cNvPr id="39" name="Freeform 38"/>
            <p:cNvSpPr/>
            <p:nvPr/>
          </p:nvSpPr>
          <p:spPr>
            <a:xfrm>
              <a:off x="5560892" y="1922778"/>
              <a:ext cx="110297" cy="413616"/>
            </a:xfrm>
            <a:custGeom>
              <a:avLst/>
              <a:gdLst/>
              <a:ahLst/>
              <a:cxnLst/>
              <a:rect l="0" t="0" r="0" b="0"/>
              <a:pathLst>
                <a:path>
                  <a:moveTo>
                    <a:pt x="110297" y="0"/>
                  </a:moveTo>
                  <a:lnTo>
                    <a:pt x="110297" y="413616"/>
                  </a:lnTo>
                  <a:lnTo>
                    <a:pt x="0" y="413616"/>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0" name="Freeform 39"/>
            <p:cNvSpPr/>
            <p:nvPr/>
          </p:nvSpPr>
          <p:spPr>
            <a:xfrm>
              <a:off x="4678510" y="2060651"/>
              <a:ext cx="882382" cy="551489"/>
            </a:xfrm>
            <a:custGeom>
              <a:avLst/>
              <a:gdLst>
                <a:gd name="connsiteX0" fmla="*/ 0 w 882382"/>
                <a:gd name="connsiteY0" fmla="*/ 55149 h 551489"/>
                <a:gd name="connsiteX1" fmla="*/ 55149 w 882382"/>
                <a:gd name="connsiteY1" fmla="*/ 0 h 551489"/>
                <a:gd name="connsiteX2" fmla="*/ 827233 w 882382"/>
                <a:gd name="connsiteY2" fmla="*/ 0 h 551489"/>
                <a:gd name="connsiteX3" fmla="*/ 882382 w 882382"/>
                <a:gd name="connsiteY3" fmla="*/ 55149 h 551489"/>
                <a:gd name="connsiteX4" fmla="*/ 882382 w 882382"/>
                <a:gd name="connsiteY4" fmla="*/ 496340 h 551489"/>
                <a:gd name="connsiteX5" fmla="*/ 827233 w 882382"/>
                <a:gd name="connsiteY5" fmla="*/ 551489 h 551489"/>
                <a:gd name="connsiteX6" fmla="*/ 55149 w 882382"/>
                <a:gd name="connsiteY6" fmla="*/ 551489 h 551489"/>
                <a:gd name="connsiteX7" fmla="*/ 0 w 882382"/>
                <a:gd name="connsiteY7" fmla="*/ 496340 h 551489"/>
                <a:gd name="connsiteX8" fmla="*/ 0 w 882382"/>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2382" h="551489">
                  <a:moveTo>
                    <a:pt x="0" y="55149"/>
                  </a:moveTo>
                  <a:cubicBezTo>
                    <a:pt x="0" y="24691"/>
                    <a:pt x="24691" y="0"/>
                    <a:pt x="55149" y="0"/>
                  </a:cubicBezTo>
                  <a:lnTo>
                    <a:pt x="827233" y="0"/>
                  </a:lnTo>
                  <a:cubicBezTo>
                    <a:pt x="857691" y="0"/>
                    <a:pt x="882382" y="24691"/>
                    <a:pt x="882382" y="55149"/>
                  </a:cubicBezTo>
                  <a:lnTo>
                    <a:pt x="882382" y="496340"/>
                  </a:lnTo>
                  <a:cubicBezTo>
                    <a:pt x="882382" y="526798"/>
                    <a:pt x="857691" y="551489"/>
                    <a:pt x="827233"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جمهوری</a:t>
              </a:r>
              <a:endParaRPr lang="fa-IR" sz="1400" b="1" kern="1200" dirty="0">
                <a:cs typeface="B Yekan" panose="00000400000000000000" pitchFamily="2" charset="-78"/>
              </a:endParaRPr>
            </a:p>
          </p:txBody>
        </p:sp>
        <p:sp>
          <p:nvSpPr>
            <p:cNvPr id="41" name="Freeform 40"/>
            <p:cNvSpPr/>
            <p:nvPr/>
          </p:nvSpPr>
          <p:spPr>
            <a:xfrm>
              <a:off x="5560892" y="1922778"/>
              <a:ext cx="110297" cy="1102978"/>
            </a:xfrm>
            <a:custGeom>
              <a:avLst/>
              <a:gdLst/>
              <a:ahLst/>
              <a:cxnLst/>
              <a:rect l="0" t="0" r="0" b="0"/>
              <a:pathLst>
                <a:path>
                  <a:moveTo>
                    <a:pt x="110297" y="0"/>
                  </a:moveTo>
                  <a:lnTo>
                    <a:pt x="110297" y="1102978"/>
                  </a:lnTo>
                  <a:lnTo>
                    <a:pt x="0" y="110297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2" name="Freeform 41"/>
            <p:cNvSpPr/>
            <p:nvPr/>
          </p:nvSpPr>
          <p:spPr>
            <a:xfrm>
              <a:off x="4678510" y="2750012"/>
              <a:ext cx="882382" cy="551489"/>
            </a:xfrm>
            <a:custGeom>
              <a:avLst/>
              <a:gdLst>
                <a:gd name="connsiteX0" fmla="*/ 0 w 882382"/>
                <a:gd name="connsiteY0" fmla="*/ 55149 h 551489"/>
                <a:gd name="connsiteX1" fmla="*/ 55149 w 882382"/>
                <a:gd name="connsiteY1" fmla="*/ 0 h 551489"/>
                <a:gd name="connsiteX2" fmla="*/ 827233 w 882382"/>
                <a:gd name="connsiteY2" fmla="*/ 0 h 551489"/>
                <a:gd name="connsiteX3" fmla="*/ 882382 w 882382"/>
                <a:gd name="connsiteY3" fmla="*/ 55149 h 551489"/>
                <a:gd name="connsiteX4" fmla="*/ 882382 w 882382"/>
                <a:gd name="connsiteY4" fmla="*/ 496340 h 551489"/>
                <a:gd name="connsiteX5" fmla="*/ 827233 w 882382"/>
                <a:gd name="connsiteY5" fmla="*/ 551489 h 551489"/>
                <a:gd name="connsiteX6" fmla="*/ 55149 w 882382"/>
                <a:gd name="connsiteY6" fmla="*/ 551489 h 551489"/>
                <a:gd name="connsiteX7" fmla="*/ 0 w 882382"/>
                <a:gd name="connsiteY7" fmla="*/ 496340 h 551489"/>
                <a:gd name="connsiteX8" fmla="*/ 0 w 882382"/>
                <a:gd name="connsiteY8" fmla="*/ 55149 h 55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2382" h="551489">
                  <a:moveTo>
                    <a:pt x="0" y="55149"/>
                  </a:moveTo>
                  <a:cubicBezTo>
                    <a:pt x="0" y="24691"/>
                    <a:pt x="24691" y="0"/>
                    <a:pt x="55149" y="0"/>
                  </a:cubicBezTo>
                  <a:lnTo>
                    <a:pt x="827233" y="0"/>
                  </a:lnTo>
                  <a:cubicBezTo>
                    <a:pt x="857691" y="0"/>
                    <a:pt x="882382" y="24691"/>
                    <a:pt x="882382" y="55149"/>
                  </a:cubicBezTo>
                  <a:lnTo>
                    <a:pt x="882382" y="496340"/>
                  </a:lnTo>
                  <a:cubicBezTo>
                    <a:pt x="882382" y="526798"/>
                    <a:pt x="857691" y="551489"/>
                    <a:pt x="827233" y="551489"/>
                  </a:cubicBezTo>
                  <a:lnTo>
                    <a:pt x="55149" y="551489"/>
                  </a:lnTo>
                  <a:cubicBezTo>
                    <a:pt x="24691" y="551489"/>
                    <a:pt x="0" y="526798"/>
                    <a:pt x="0" y="496340"/>
                  </a:cubicBezTo>
                  <a:lnTo>
                    <a:pt x="0" y="55149"/>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823" tIns="33933" rIns="42823" bIns="33933" numCol="1" spcCol="1270" anchor="ctr" anchorCtr="0">
              <a:noAutofit/>
            </a:bodyPr>
            <a:lstStyle/>
            <a:p>
              <a:pPr lvl="0" algn="ctr" defTabSz="622300" rtl="1">
                <a:lnSpc>
                  <a:spcPct val="90000"/>
                </a:lnSpc>
                <a:spcBef>
                  <a:spcPct val="0"/>
                </a:spcBef>
                <a:spcAft>
                  <a:spcPct val="35000"/>
                </a:spcAft>
              </a:pPr>
              <a:r>
                <a:rPr lang="fa-IR" sz="1400" b="1" kern="1200" dirty="0" smtClean="0">
                  <a:cs typeface="B Yekan" panose="00000400000000000000" pitchFamily="2" charset="-78"/>
                </a:rPr>
                <a:t>جمهوری</a:t>
              </a:r>
              <a:endParaRPr lang="fa-IR" sz="1400" b="1" kern="1200" dirty="0">
                <a:cs typeface="B Yekan" panose="00000400000000000000" pitchFamily="2" charset="-78"/>
              </a:endParaRPr>
            </a:p>
          </p:txBody>
        </p:sp>
      </p:grpSp>
      <p:graphicFrame>
        <p:nvGraphicFramePr>
          <p:cNvPr id="36" name="Diagram 35"/>
          <p:cNvGraphicFramePr/>
          <p:nvPr>
            <p:extLst>
              <p:ext uri="{D42A27DB-BD31-4B8C-83A1-F6EECF244321}">
                <p14:modId xmlns:p14="http://schemas.microsoft.com/office/powerpoint/2010/main" val="132339142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4106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Connector 39"/>
          <p:cNvCxnSpPr/>
          <p:nvPr/>
        </p:nvCxnSpPr>
        <p:spPr>
          <a:xfrm flipH="1">
            <a:off x="9148272" y="1836039"/>
            <a:ext cx="2" cy="3061992"/>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8015557" y="1836039"/>
            <a:ext cx="2265430" cy="3479671"/>
            <a:chOff x="8220020" y="1152734"/>
            <a:chExt cx="2530221" cy="4628453"/>
          </a:xfrm>
        </p:grpSpPr>
        <p:sp>
          <p:nvSpPr>
            <p:cNvPr id="23" name="Freeform 22"/>
            <p:cNvSpPr/>
            <p:nvPr/>
          </p:nvSpPr>
          <p:spPr>
            <a:xfrm>
              <a:off x="8220020" y="1152734"/>
              <a:ext cx="2530221" cy="771408"/>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دولت مرکزی</a:t>
              </a:r>
              <a:endParaRPr lang="fa-IR" sz="1800" b="1" kern="1200" dirty="0">
                <a:cs typeface="B Yekan" panose="00000400000000000000" pitchFamily="2" charset="-78"/>
              </a:endParaRPr>
            </a:p>
          </p:txBody>
        </p:sp>
        <p:sp>
          <p:nvSpPr>
            <p:cNvPr id="24" name="Freeform 23"/>
            <p:cNvSpPr/>
            <p:nvPr/>
          </p:nvSpPr>
          <p:spPr>
            <a:xfrm>
              <a:off x="8220020" y="2116996"/>
              <a:ext cx="2530221" cy="771408"/>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استان</a:t>
              </a:r>
              <a:endParaRPr lang="fa-IR" sz="1800" b="1" kern="1200" dirty="0">
                <a:cs typeface="B Yekan" panose="00000400000000000000" pitchFamily="2" charset="-78"/>
              </a:endParaRPr>
            </a:p>
          </p:txBody>
        </p:sp>
        <p:sp>
          <p:nvSpPr>
            <p:cNvPr id="25" name="Freeform 24"/>
            <p:cNvSpPr/>
            <p:nvPr/>
          </p:nvSpPr>
          <p:spPr>
            <a:xfrm>
              <a:off x="8220020" y="3081257"/>
              <a:ext cx="2530221" cy="771408"/>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شهرستان</a:t>
              </a:r>
              <a:endParaRPr lang="fa-IR" sz="1800" b="1" kern="1200" dirty="0">
                <a:cs typeface="B Yekan" panose="00000400000000000000" pitchFamily="2" charset="-78"/>
              </a:endParaRPr>
            </a:p>
          </p:txBody>
        </p:sp>
        <p:sp>
          <p:nvSpPr>
            <p:cNvPr id="26" name="Freeform 25"/>
            <p:cNvSpPr/>
            <p:nvPr/>
          </p:nvSpPr>
          <p:spPr>
            <a:xfrm>
              <a:off x="8220020" y="4045518"/>
              <a:ext cx="2530221" cy="771408"/>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بخش </a:t>
              </a:r>
              <a:endParaRPr lang="fa-IR" sz="1800" b="1" kern="1200" dirty="0">
                <a:cs typeface="B Yekan" panose="00000400000000000000" pitchFamily="2" charset="-78"/>
              </a:endParaRPr>
            </a:p>
          </p:txBody>
        </p:sp>
        <p:sp>
          <p:nvSpPr>
            <p:cNvPr id="27" name="Freeform 26"/>
            <p:cNvSpPr/>
            <p:nvPr/>
          </p:nvSpPr>
          <p:spPr>
            <a:xfrm>
              <a:off x="8220020" y="5009779"/>
              <a:ext cx="2530221" cy="771408"/>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دهستان</a:t>
              </a:r>
              <a:endParaRPr lang="fa-IR" sz="1800" b="1" kern="1200" dirty="0">
                <a:cs typeface="B Yekan" panose="00000400000000000000" pitchFamily="2" charset="-78"/>
              </a:endParaRPr>
            </a:p>
          </p:txBody>
        </p:sp>
      </p:grpSp>
      <p:sp>
        <p:nvSpPr>
          <p:cNvPr id="16" name="TextBox 15"/>
          <p:cNvSpPr txBox="1"/>
          <p:nvPr/>
        </p:nvSpPr>
        <p:spPr>
          <a:xfrm rot="16200000">
            <a:off x="10910257" y="1520678"/>
            <a:ext cx="2162759" cy="338554"/>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سلسله مراتب تقسیمات کشور</a:t>
            </a:r>
            <a:endParaRPr lang="fa-IR" sz="1600" dirty="0">
              <a:ln/>
              <a:solidFill>
                <a:schemeClr val="lt1"/>
              </a:solidFill>
              <a:cs typeface="B Titr" panose="00000700000000000000" pitchFamily="2" charset="-78"/>
            </a:endParaRPr>
          </a:p>
        </p:txBody>
      </p:sp>
      <p:grpSp>
        <p:nvGrpSpPr>
          <p:cNvPr id="20" name="Group 19"/>
          <p:cNvGrpSpPr/>
          <p:nvPr/>
        </p:nvGrpSpPr>
        <p:grpSpPr>
          <a:xfrm>
            <a:off x="1136921" y="1760125"/>
            <a:ext cx="5123442" cy="3700783"/>
            <a:chOff x="463821" y="1652653"/>
            <a:chExt cx="5123442" cy="3700783"/>
          </a:xfrm>
        </p:grpSpPr>
        <p:cxnSp>
          <p:nvCxnSpPr>
            <p:cNvPr id="38" name="Straight Connector 37"/>
            <p:cNvCxnSpPr/>
            <p:nvPr/>
          </p:nvCxnSpPr>
          <p:spPr>
            <a:xfrm>
              <a:off x="3003178" y="2179487"/>
              <a:ext cx="22363" cy="2223939"/>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1870461" y="1652653"/>
              <a:ext cx="2265430" cy="579944"/>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دولت مرکزی</a:t>
              </a:r>
              <a:endParaRPr lang="fa-IR" sz="1800" b="1" kern="1200" dirty="0">
                <a:cs typeface="B Yekan" panose="00000400000000000000" pitchFamily="2" charset="-78"/>
              </a:endParaRPr>
            </a:p>
          </p:txBody>
        </p:sp>
        <p:sp>
          <p:nvSpPr>
            <p:cNvPr id="30" name="Freeform 29"/>
            <p:cNvSpPr/>
            <p:nvPr/>
          </p:nvSpPr>
          <p:spPr>
            <a:xfrm>
              <a:off x="1870461" y="2377585"/>
              <a:ext cx="2265430" cy="579944"/>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ناحیه</a:t>
              </a:r>
              <a:endParaRPr lang="fa-IR" sz="1800" b="1" kern="1200" dirty="0">
                <a:cs typeface="B Yekan" panose="00000400000000000000" pitchFamily="2" charset="-78"/>
              </a:endParaRPr>
            </a:p>
          </p:txBody>
        </p:sp>
        <p:sp>
          <p:nvSpPr>
            <p:cNvPr id="31" name="Freeform 30"/>
            <p:cNvSpPr/>
            <p:nvPr/>
          </p:nvSpPr>
          <p:spPr>
            <a:xfrm>
              <a:off x="1870461" y="3102516"/>
              <a:ext cx="2265430" cy="579944"/>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استان</a:t>
              </a:r>
              <a:endParaRPr lang="fa-IR" sz="1800" b="1" kern="1200" dirty="0">
                <a:cs typeface="B Yekan" panose="00000400000000000000" pitchFamily="2" charset="-78"/>
              </a:endParaRPr>
            </a:p>
          </p:txBody>
        </p:sp>
        <p:sp>
          <p:nvSpPr>
            <p:cNvPr id="32" name="Freeform 31"/>
            <p:cNvSpPr/>
            <p:nvPr/>
          </p:nvSpPr>
          <p:spPr>
            <a:xfrm>
              <a:off x="1870461" y="3827447"/>
              <a:ext cx="2265430" cy="579944"/>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بخش </a:t>
              </a:r>
              <a:endParaRPr lang="fa-IR" sz="1800" b="1" kern="1200" dirty="0">
                <a:cs typeface="B Yekan" panose="00000400000000000000" pitchFamily="2" charset="-78"/>
              </a:endParaRPr>
            </a:p>
          </p:txBody>
        </p:sp>
        <p:sp>
          <p:nvSpPr>
            <p:cNvPr id="33" name="Freeform 32"/>
            <p:cNvSpPr/>
            <p:nvPr/>
          </p:nvSpPr>
          <p:spPr>
            <a:xfrm>
              <a:off x="463821" y="4767875"/>
              <a:ext cx="2265430" cy="579945"/>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شهر</a:t>
              </a:r>
              <a:endParaRPr lang="fa-IR" sz="1800" b="1" kern="1200" dirty="0">
                <a:cs typeface="B Yekan" panose="00000400000000000000" pitchFamily="2" charset="-78"/>
              </a:endParaRPr>
            </a:p>
          </p:txBody>
        </p:sp>
        <p:sp>
          <p:nvSpPr>
            <p:cNvPr id="35" name="Freeform 34"/>
            <p:cNvSpPr/>
            <p:nvPr/>
          </p:nvSpPr>
          <p:spPr>
            <a:xfrm>
              <a:off x="3321833" y="4773491"/>
              <a:ext cx="2265430" cy="579945"/>
            </a:xfrm>
            <a:custGeom>
              <a:avLst/>
              <a:gdLst>
                <a:gd name="connsiteX0" fmla="*/ 0 w 2530221"/>
                <a:gd name="connsiteY0" fmla="*/ 0 h 771408"/>
                <a:gd name="connsiteX1" fmla="*/ 2530221 w 2530221"/>
                <a:gd name="connsiteY1" fmla="*/ 0 h 771408"/>
                <a:gd name="connsiteX2" fmla="*/ 2530221 w 2530221"/>
                <a:gd name="connsiteY2" fmla="*/ 771408 h 771408"/>
                <a:gd name="connsiteX3" fmla="*/ 0 w 2530221"/>
                <a:gd name="connsiteY3" fmla="*/ 771408 h 771408"/>
                <a:gd name="connsiteX4" fmla="*/ 0 w 2530221"/>
                <a:gd name="connsiteY4" fmla="*/ 0 h 771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221" h="771408">
                  <a:moveTo>
                    <a:pt x="0" y="0"/>
                  </a:moveTo>
                  <a:lnTo>
                    <a:pt x="2530221" y="0"/>
                  </a:lnTo>
                  <a:lnTo>
                    <a:pt x="2530221" y="771408"/>
                  </a:lnTo>
                  <a:lnTo>
                    <a:pt x="0" y="7714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cs typeface="B Yekan" panose="00000400000000000000" pitchFamily="2" charset="-78"/>
                </a:rPr>
                <a:t>روستا</a:t>
              </a:r>
              <a:endParaRPr lang="fa-IR" sz="1800" b="1" kern="1200" dirty="0">
                <a:cs typeface="B Yekan" panose="00000400000000000000" pitchFamily="2" charset="-78"/>
              </a:endParaRPr>
            </a:p>
          </p:txBody>
        </p:sp>
        <p:cxnSp>
          <p:nvCxnSpPr>
            <p:cNvPr id="34" name="Straight Connector 33"/>
            <p:cNvCxnSpPr/>
            <p:nvPr/>
          </p:nvCxnSpPr>
          <p:spPr>
            <a:xfrm>
              <a:off x="3001949" y="4399489"/>
              <a:ext cx="1227" cy="24476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676603" y="4645492"/>
              <a:ext cx="0" cy="122383"/>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1683534" y="4647455"/>
              <a:ext cx="2526291"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201667" y="4630187"/>
              <a:ext cx="1227" cy="24476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aphicFrame>
        <p:nvGraphicFramePr>
          <p:cNvPr id="36" name="Diagram 35"/>
          <p:cNvGraphicFramePr/>
          <p:nvPr>
            <p:extLst>
              <p:ext uri="{D42A27DB-BD31-4B8C-83A1-F6EECF244321}">
                <p14:modId xmlns:p14="http://schemas.microsoft.com/office/powerpoint/2010/main" val="132339142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836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1000"/>
                                        <p:tgtEl>
                                          <p:spTgt spid="40"/>
                                        </p:tgtEl>
                                      </p:cBhvr>
                                    </p:animEffect>
                                    <p:anim calcmode="lin" valueType="num">
                                      <p:cBhvr>
                                        <p:cTn id="13" dur="1000" fill="hold"/>
                                        <p:tgtEl>
                                          <p:spTgt spid="40"/>
                                        </p:tgtEl>
                                        <p:attrNameLst>
                                          <p:attrName>ppt_x</p:attrName>
                                        </p:attrNameLst>
                                      </p:cBhvr>
                                      <p:tavLst>
                                        <p:tav tm="0">
                                          <p:val>
                                            <p:strVal val="#ppt_x"/>
                                          </p:val>
                                        </p:tav>
                                        <p:tav tm="100000">
                                          <p:val>
                                            <p:strVal val="#ppt_x"/>
                                          </p:val>
                                        </p:tav>
                                      </p:tavLst>
                                    </p:anim>
                                    <p:anim calcmode="lin" valueType="num">
                                      <p:cBhvr>
                                        <p:cTn id="1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675818" y="1536657"/>
            <a:ext cx="3912571" cy="2009061"/>
          </a:xfrm>
          <a:prstGeom prst="roundRect">
            <a:avLst/>
          </a:prstGeom>
          <a:ln/>
        </p:spPr>
        <p:style>
          <a:lnRef idx="0">
            <a:schemeClr val="accent6"/>
          </a:lnRef>
          <a:fillRef idx="3">
            <a:schemeClr val="accent6"/>
          </a:fillRef>
          <a:effectRef idx="3">
            <a:schemeClr val="accent6"/>
          </a:effectRef>
          <a:fontRef idx="minor">
            <a:schemeClr val="lt1"/>
          </a:fontRef>
        </p:style>
        <p:txBody>
          <a:bodyPr wrap="square" rtlCol="1">
            <a:spAutoFit/>
          </a:bodyPr>
          <a:lstStyle/>
          <a:p>
            <a:r>
              <a:rPr lang="fa-IR" sz="1600" dirty="0">
                <a:latin typeface="Adobe Arabic" panose="02040503050201020203" pitchFamily="18" charset="-78"/>
                <a:cs typeface="B Yekan" panose="00000400000000000000" pitchFamily="2" charset="-78"/>
              </a:rPr>
              <a:t>درترکیه برای کلان شهرها مانند استانبول دو نهاد شهرداری درنظرگرفته میشود.</a:t>
            </a:r>
          </a:p>
          <a:p>
            <a:r>
              <a:rPr lang="fa-IR" sz="1600" dirty="0">
                <a:latin typeface="Adobe Arabic" panose="02040503050201020203" pitchFamily="18" charset="-78"/>
                <a:cs typeface="B Yekan" panose="00000400000000000000" pitchFamily="2" charset="-78"/>
              </a:rPr>
              <a:t>1: شهرداری کلان شهر</a:t>
            </a:r>
          </a:p>
          <a:p>
            <a:r>
              <a:rPr lang="fa-IR" sz="1600" dirty="0">
                <a:latin typeface="Adobe Arabic" panose="02040503050201020203" pitchFamily="18" charset="-78"/>
                <a:cs typeface="B Yekan" panose="00000400000000000000" pitchFamily="2" charset="-78"/>
              </a:rPr>
              <a:t>2:شهرداری های </a:t>
            </a:r>
            <a:r>
              <a:rPr lang="fa-IR" sz="1600" dirty="0" smtClean="0">
                <a:latin typeface="Adobe Arabic" panose="02040503050201020203" pitchFamily="18" charset="-78"/>
                <a:cs typeface="B Yekan" panose="00000400000000000000" pitchFamily="2" charset="-78"/>
              </a:rPr>
              <a:t>مناطق </a:t>
            </a:r>
            <a:r>
              <a:rPr lang="fa-IR" sz="1600" dirty="0">
                <a:latin typeface="Adobe Arabic" panose="02040503050201020203" pitchFamily="18" charset="-78"/>
                <a:cs typeface="B Yekan" panose="00000400000000000000" pitchFamily="2" charset="-78"/>
              </a:rPr>
              <a:t>شهری(استانبول دارای 27شهرداری منطقه میباشد.)</a:t>
            </a:r>
          </a:p>
          <a:p>
            <a:r>
              <a:rPr lang="fa-IR" sz="1600" dirty="0">
                <a:latin typeface="Adobe Arabic" panose="02040503050201020203" pitchFamily="18" charset="-78"/>
                <a:cs typeface="B Yekan" panose="00000400000000000000" pitchFamily="2" charset="-78"/>
              </a:rPr>
              <a:t>شهردار کلان شهر رییس شورای کلان شهری است.</a:t>
            </a:r>
          </a:p>
        </p:txBody>
      </p:sp>
      <p:graphicFrame>
        <p:nvGraphicFramePr>
          <p:cNvPr id="13" name="Diagram 12"/>
          <p:cNvGraphicFramePr/>
          <p:nvPr>
            <p:extLst>
              <p:ext uri="{D42A27DB-BD31-4B8C-83A1-F6EECF244321}">
                <p14:modId xmlns:p14="http://schemas.microsoft.com/office/powerpoint/2010/main" val="2381822161"/>
              </p:ext>
            </p:extLst>
          </p:nvPr>
        </p:nvGraphicFramePr>
        <p:xfrm>
          <a:off x="1675818" y="4893456"/>
          <a:ext cx="3459033" cy="17641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6"/>
          <p:cNvSpPr txBox="1"/>
          <p:nvPr/>
        </p:nvSpPr>
        <p:spPr>
          <a:xfrm>
            <a:off x="6603748" y="847675"/>
            <a:ext cx="5021851" cy="4869418"/>
          </a:xfrm>
          <a:prstGeom prst="roundRect">
            <a:avLst/>
          </a:prstGeom>
          <a:ln/>
        </p:spPr>
        <p:style>
          <a:lnRef idx="0">
            <a:schemeClr val="accent6"/>
          </a:lnRef>
          <a:fillRef idx="3">
            <a:schemeClr val="accent6"/>
          </a:fillRef>
          <a:effectRef idx="3">
            <a:schemeClr val="accent6"/>
          </a:effectRef>
          <a:fontRef idx="minor">
            <a:schemeClr val="lt1"/>
          </a:fontRef>
        </p:style>
        <p:txBody>
          <a:bodyPr wrap="square" rtlCol="1">
            <a:spAutoFit/>
          </a:bodyPr>
          <a:lstStyle>
            <a:defPPr>
              <a:defRPr lang="fa-IR"/>
            </a:defPPr>
            <a:lvl1pPr marL="0" algn="r" defTabSz="914400" rtl="1" eaLnBrk="1" latinLnBrk="0" hangingPunct="1">
              <a:defRPr sz="1800" kern="1200">
                <a:solidFill>
                  <a:schemeClr val="dk1"/>
                </a:solidFill>
                <a:latin typeface="+mn-lt"/>
                <a:ea typeface="+mn-ea"/>
                <a:cs typeface="+mn-cs"/>
              </a:defRPr>
            </a:lvl1pPr>
            <a:lvl2pPr marL="457200" algn="r" defTabSz="914400" rtl="1" eaLnBrk="1" latinLnBrk="0" hangingPunct="1">
              <a:defRPr sz="1800" kern="1200">
                <a:solidFill>
                  <a:schemeClr val="dk1"/>
                </a:solidFill>
                <a:latin typeface="+mn-lt"/>
                <a:ea typeface="+mn-ea"/>
                <a:cs typeface="+mn-cs"/>
              </a:defRPr>
            </a:lvl2pPr>
            <a:lvl3pPr marL="914400" algn="r" defTabSz="914400" rtl="1" eaLnBrk="1" latinLnBrk="0" hangingPunct="1">
              <a:defRPr sz="1800" kern="1200">
                <a:solidFill>
                  <a:schemeClr val="dk1"/>
                </a:solidFill>
                <a:latin typeface="+mn-lt"/>
                <a:ea typeface="+mn-ea"/>
                <a:cs typeface="+mn-cs"/>
              </a:defRPr>
            </a:lvl3pPr>
            <a:lvl4pPr marL="1371600" algn="r" defTabSz="914400" rtl="1" eaLnBrk="1" latinLnBrk="0" hangingPunct="1">
              <a:defRPr sz="1800" kern="1200">
                <a:solidFill>
                  <a:schemeClr val="dk1"/>
                </a:solidFill>
                <a:latin typeface="+mn-lt"/>
                <a:ea typeface="+mn-ea"/>
                <a:cs typeface="+mn-cs"/>
              </a:defRPr>
            </a:lvl4pPr>
            <a:lvl5pPr marL="1828800" algn="r" defTabSz="914400" rtl="1" eaLnBrk="1" latinLnBrk="0" hangingPunct="1">
              <a:defRPr sz="1800" kern="1200">
                <a:solidFill>
                  <a:schemeClr val="dk1"/>
                </a:solidFill>
                <a:latin typeface="+mn-lt"/>
                <a:ea typeface="+mn-ea"/>
                <a:cs typeface="+mn-cs"/>
              </a:defRPr>
            </a:lvl5pPr>
            <a:lvl6pPr marL="2286000" algn="r" defTabSz="914400" rtl="1" eaLnBrk="1" latinLnBrk="0" hangingPunct="1">
              <a:defRPr sz="1800" kern="1200">
                <a:solidFill>
                  <a:schemeClr val="dk1"/>
                </a:solidFill>
                <a:latin typeface="+mn-lt"/>
                <a:ea typeface="+mn-ea"/>
                <a:cs typeface="+mn-cs"/>
              </a:defRPr>
            </a:lvl6pPr>
            <a:lvl7pPr marL="2743200" algn="r" defTabSz="914400" rtl="1" eaLnBrk="1" latinLnBrk="0" hangingPunct="1">
              <a:defRPr sz="1800" kern="1200">
                <a:solidFill>
                  <a:schemeClr val="dk1"/>
                </a:solidFill>
                <a:latin typeface="+mn-lt"/>
                <a:ea typeface="+mn-ea"/>
                <a:cs typeface="+mn-cs"/>
              </a:defRPr>
            </a:lvl7pPr>
            <a:lvl8pPr marL="3200400" algn="r" defTabSz="914400" rtl="1" eaLnBrk="1" latinLnBrk="0" hangingPunct="1">
              <a:defRPr sz="1800" kern="1200">
                <a:solidFill>
                  <a:schemeClr val="dk1"/>
                </a:solidFill>
                <a:latin typeface="+mn-lt"/>
                <a:ea typeface="+mn-ea"/>
                <a:cs typeface="+mn-cs"/>
              </a:defRPr>
            </a:lvl8pPr>
            <a:lvl9pPr marL="3657600" algn="r" defTabSz="914400" rtl="1" eaLnBrk="1" latinLnBrk="0" hangingPunct="1">
              <a:defRPr sz="1800" kern="1200">
                <a:solidFill>
                  <a:schemeClr val="dk1"/>
                </a:solidFill>
                <a:latin typeface="+mn-lt"/>
                <a:ea typeface="+mn-ea"/>
                <a:cs typeface="+mn-cs"/>
              </a:defRPr>
            </a:lvl9pPr>
          </a:lstStyle>
          <a:p>
            <a:r>
              <a:rPr lang="fa-IR" sz="2000" b="1" dirty="0">
                <a:latin typeface="Adobe Arabic" panose="02040503050201020203" pitchFamily="18" charset="-78"/>
                <a:cs typeface="B Yekan" panose="00000400000000000000" pitchFamily="2" charset="-78"/>
              </a:rPr>
              <a:t>مشخصه های شهرداری</a:t>
            </a:r>
          </a:p>
          <a:p>
            <a:pPr marL="180000" indent="-108000">
              <a:buFont typeface="Arial" panose="020B0604020202020204" pitchFamily="34" charset="0"/>
              <a:buChar char="•"/>
            </a:pPr>
            <a:r>
              <a:rPr lang="fa-IR" sz="1600" dirty="0">
                <a:latin typeface="Adobe Arabic" panose="02040503050201020203" pitchFamily="18" charset="-78"/>
                <a:cs typeface="B Yekan" panose="00000400000000000000" pitchFamily="2" charset="-78"/>
              </a:rPr>
              <a:t>شهری بودن</a:t>
            </a:r>
          </a:p>
          <a:p>
            <a:pPr marL="180000" indent="-108000">
              <a:buFont typeface="Arial" panose="020B0604020202020204" pitchFamily="34" charset="0"/>
              <a:buChar char="•"/>
            </a:pPr>
            <a:r>
              <a:rPr lang="fa-IR" sz="1600" dirty="0">
                <a:latin typeface="Adobe Arabic" panose="02040503050201020203" pitchFamily="18" charset="-78"/>
                <a:cs typeface="B Yekan" panose="00000400000000000000" pitchFamily="2" charset="-78"/>
              </a:rPr>
              <a:t>غیردولتی بودن</a:t>
            </a:r>
          </a:p>
          <a:p>
            <a:pPr marL="180000" indent="-108000">
              <a:buFont typeface="Arial" panose="020B0604020202020204" pitchFamily="34" charset="0"/>
              <a:buChar char="•"/>
            </a:pPr>
            <a:r>
              <a:rPr lang="fa-IR" sz="1600" dirty="0">
                <a:latin typeface="Adobe Arabic" panose="02040503050201020203" pitchFamily="18" charset="-78"/>
                <a:cs typeface="B Yekan" panose="00000400000000000000" pitchFamily="2" charset="-78"/>
              </a:rPr>
              <a:t>استقلال</a:t>
            </a:r>
          </a:p>
          <a:p>
            <a:pPr marL="180000" indent="-108000">
              <a:buFont typeface="Arial" panose="020B0604020202020204" pitchFamily="34" charset="0"/>
              <a:buChar char="•"/>
            </a:pPr>
            <a:r>
              <a:rPr lang="fa-IR" sz="1600" dirty="0">
                <a:latin typeface="Adobe Arabic" panose="02040503050201020203" pitchFamily="18" charset="-78"/>
                <a:cs typeface="B Yekan" panose="00000400000000000000" pitchFamily="2" charset="-78"/>
              </a:rPr>
              <a:t>انتخابی بودن</a:t>
            </a:r>
          </a:p>
          <a:p>
            <a:pPr marL="180000" indent="-108000">
              <a:buFont typeface="Arial" panose="020B0604020202020204" pitchFamily="34" charset="0"/>
              <a:buChar char="•"/>
            </a:pPr>
            <a:r>
              <a:rPr lang="fa-IR" sz="1600" dirty="0">
                <a:latin typeface="Adobe Arabic" panose="02040503050201020203" pitchFamily="18" charset="-78"/>
                <a:cs typeface="B Yekan" panose="00000400000000000000" pitchFamily="2" charset="-78"/>
              </a:rPr>
              <a:t>رسمیت داشتن</a:t>
            </a:r>
          </a:p>
          <a:p>
            <a:pPr indent="-108000">
              <a:buFont typeface="Arial" panose="020B0604020202020204" pitchFamily="34" charset="0"/>
              <a:buChar char="•"/>
            </a:pPr>
            <a:r>
              <a:rPr lang="fa-IR" sz="1600" dirty="0">
                <a:latin typeface="Adobe Arabic" panose="02040503050201020203" pitchFamily="18" charset="-78"/>
                <a:cs typeface="B Yekan" panose="00000400000000000000" pitchFamily="2" charset="-78"/>
              </a:rPr>
              <a:t>اداره امور محل و ارائه خدمات عمومی مورد نیاز ساکنان شهر </a:t>
            </a:r>
          </a:p>
          <a:p>
            <a:r>
              <a:rPr lang="fa-IR" sz="2000" b="1" dirty="0" smtClean="0">
                <a:latin typeface="Adobe Arabic" panose="02040503050201020203" pitchFamily="18" charset="-78"/>
                <a:cs typeface="B Yekan" panose="00000400000000000000" pitchFamily="2" charset="-78"/>
              </a:rPr>
              <a:t>نهاد های شهرداری در تهران: </a:t>
            </a:r>
            <a:endParaRPr lang="fa-IR" sz="2000" b="1" dirty="0">
              <a:latin typeface="Adobe Arabic" panose="02040503050201020203" pitchFamily="18" charset="-78"/>
              <a:cs typeface="B Yekan" panose="00000400000000000000" pitchFamily="2" charset="-78"/>
            </a:endParaRPr>
          </a:p>
          <a:p>
            <a:pPr marL="180000" indent="-108000">
              <a:buFont typeface="Arial" panose="020B0604020202020204" pitchFamily="34" charset="0"/>
              <a:buChar char="•"/>
            </a:pPr>
            <a:r>
              <a:rPr lang="fa-IR" sz="1600" dirty="0">
                <a:latin typeface="Adobe Arabic" panose="02040503050201020203" pitchFamily="18" charset="-78"/>
                <a:cs typeface="B Yekan" panose="00000400000000000000" pitchFamily="2" charset="-78"/>
              </a:rPr>
              <a:t>شهرداری </a:t>
            </a:r>
            <a:r>
              <a:rPr lang="fa-IR" sz="1600" dirty="0" smtClean="0">
                <a:latin typeface="Adobe Arabic" panose="02040503050201020203" pitchFamily="18" charset="-78"/>
                <a:cs typeface="B Yekan" panose="00000400000000000000" pitchFamily="2" charset="-78"/>
              </a:rPr>
              <a:t>تهران (شهردار توسط شورای شهر انتخاب میگردد)</a:t>
            </a:r>
            <a:endParaRPr lang="fa-IR" sz="1600" dirty="0">
              <a:latin typeface="Adobe Arabic" panose="02040503050201020203" pitchFamily="18" charset="-78"/>
              <a:cs typeface="B Yekan" panose="00000400000000000000" pitchFamily="2" charset="-78"/>
            </a:endParaRPr>
          </a:p>
          <a:p>
            <a:pPr marL="180000" indent="-108000">
              <a:buFont typeface="Arial" panose="020B0604020202020204" pitchFamily="34" charset="0"/>
              <a:buChar char="•"/>
            </a:pPr>
            <a:r>
              <a:rPr lang="fa-IR" sz="1600" dirty="0" smtClean="0">
                <a:latin typeface="Adobe Arabic" panose="02040503050201020203" pitchFamily="18" charset="-78"/>
                <a:cs typeface="B Yekan" panose="00000400000000000000" pitchFamily="2" charset="-78"/>
              </a:rPr>
              <a:t>شهرداری های مناطق (شهرداری تهران دارای 22 منطقه است که مدیریت هرمنطقه به عهده </a:t>
            </a:r>
            <a:r>
              <a:rPr lang="fa-IR" sz="1600" dirty="0">
                <a:latin typeface="Adobe Arabic" panose="02040503050201020203" pitchFamily="18" charset="-78"/>
                <a:cs typeface="B Yekan" panose="00000400000000000000" pitchFamily="2" charset="-78"/>
              </a:rPr>
              <a:t>شهردار</a:t>
            </a:r>
            <a:r>
              <a:rPr lang="fa-IR" sz="1600" dirty="0" smtClean="0">
                <a:latin typeface="Adobe Arabic" panose="02040503050201020203" pitchFamily="18" charset="-78"/>
                <a:cs typeface="B Yekan" panose="00000400000000000000" pitchFamily="2" charset="-78"/>
              </a:rPr>
              <a:t> آن منطقه است که توسط شهردار تهران انتخاب می‌شود  )</a:t>
            </a:r>
          </a:p>
          <a:p>
            <a:pPr marL="180000" indent="-108000">
              <a:buFont typeface="Arial" panose="020B0604020202020204" pitchFamily="34" charset="0"/>
              <a:buChar char="•"/>
            </a:pPr>
            <a:r>
              <a:rPr lang="fa-IR" sz="1600" dirty="0" smtClean="0">
                <a:latin typeface="Adobe Arabic" panose="02040503050201020203" pitchFamily="18" charset="-78"/>
                <a:cs typeface="B Yekan" panose="00000400000000000000" pitchFamily="2" charset="-78"/>
              </a:rPr>
              <a:t>شهرداری </a:t>
            </a:r>
            <a:r>
              <a:rPr lang="fa-IR" sz="1600" dirty="0">
                <a:latin typeface="Adobe Arabic" panose="02040503050201020203" pitchFamily="18" charset="-78"/>
                <a:cs typeface="B Yekan" panose="00000400000000000000" pitchFamily="2" charset="-78"/>
              </a:rPr>
              <a:t>های نواحی (در کل تهران دارای </a:t>
            </a:r>
            <a:r>
              <a:rPr lang="fa-IR" sz="1600" dirty="0" smtClean="0">
                <a:latin typeface="Adobe Arabic" panose="02040503050201020203" pitchFamily="18" charset="-78"/>
                <a:cs typeface="B Yekan" panose="00000400000000000000" pitchFamily="2" charset="-78"/>
              </a:rPr>
              <a:t>134 </a:t>
            </a:r>
            <a:r>
              <a:rPr lang="fa-IR" sz="1600" dirty="0">
                <a:latin typeface="Adobe Arabic" panose="02040503050201020203" pitchFamily="18" charset="-78"/>
                <a:cs typeface="B Yekan" panose="00000400000000000000" pitchFamily="2" charset="-78"/>
              </a:rPr>
              <a:t>ناحیه است هر ناحیه یک شهردار ناحیه نیز دارد که توسط شهرداران مناطق تعیین می‌گردد</a:t>
            </a:r>
            <a:r>
              <a:rPr lang="fa-IR" sz="1600" dirty="0" smtClean="0">
                <a:latin typeface="Adobe Arabic" panose="02040503050201020203" pitchFamily="18" charset="-78"/>
                <a:cs typeface="B Yekan" panose="00000400000000000000" pitchFamily="2" charset="-78"/>
              </a:rPr>
              <a:t>)</a:t>
            </a:r>
            <a:endParaRPr lang="fa-IR" sz="1600" dirty="0">
              <a:latin typeface="Adobe Arabic" panose="02040503050201020203" pitchFamily="18" charset="-78"/>
              <a:cs typeface="B Yekan" panose="00000400000000000000" pitchFamily="2" charset="-78"/>
            </a:endParaRPr>
          </a:p>
        </p:txBody>
      </p:sp>
      <p:graphicFrame>
        <p:nvGraphicFramePr>
          <p:cNvPr id="16" name="Diagram 15"/>
          <p:cNvGraphicFramePr/>
          <p:nvPr>
            <p:extLst>
              <p:ext uri="{D42A27DB-BD31-4B8C-83A1-F6EECF244321}">
                <p14:modId xmlns:p14="http://schemas.microsoft.com/office/powerpoint/2010/main" val="2174218771"/>
              </p:ext>
            </p:extLst>
          </p:nvPr>
        </p:nvGraphicFramePr>
        <p:xfrm>
          <a:off x="7237643" y="5775514"/>
          <a:ext cx="3349675" cy="9983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7" name="Diagram 16"/>
          <p:cNvGraphicFramePr/>
          <p:nvPr>
            <p:extLst>
              <p:ext uri="{D42A27DB-BD31-4B8C-83A1-F6EECF244321}">
                <p14:modId xmlns:p14="http://schemas.microsoft.com/office/powerpoint/2010/main" val="132339142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TextBox 7"/>
          <p:cNvSpPr txBox="1"/>
          <p:nvPr/>
        </p:nvSpPr>
        <p:spPr>
          <a:xfrm>
            <a:off x="10154598" y="835818"/>
            <a:ext cx="1650528"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شهرداری ها</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4178480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6"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ircle(in)">
                                      <p:cBhvr>
                                        <p:cTn id="12" dur="2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6"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ircle(in)">
                                      <p:cBhvr>
                                        <p:cTn id="2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Graphic spid="13" grpId="0">
        <p:bldAsOne/>
      </p:bldGraphic>
      <p:bldP spid="14" grpId="0" animBg="1"/>
      <p:bldGraphic spid="16"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ext uri="{D42A27DB-BD31-4B8C-83A1-F6EECF244321}">
                <p14:modId xmlns:p14="http://schemas.microsoft.com/office/powerpoint/2010/main" val="428369524"/>
              </p:ext>
            </p:extLst>
          </p:nvPr>
        </p:nvGraphicFramePr>
        <p:xfrm>
          <a:off x="2029164" y="1210846"/>
          <a:ext cx="8128000" cy="5186680"/>
        </p:xfrm>
        <a:graphic>
          <a:graphicData uri="http://schemas.openxmlformats.org/drawingml/2006/table">
            <a:tbl>
              <a:tblPr rtl="1" firstRow="1" bandRow="1">
                <a:tableStyleId>{7DF18680-E054-41AD-8BC1-D1AEF772440D}</a:tableStyleId>
              </a:tblPr>
              <a:tblGrid>
                <a:gridCol w="4064000"/>
                <a:gridCol w="4064000"/>
              </a:tblGrid>
              <a:tr h="370840">
                <a:tc>
                  <a:txBody>
                    <a:bodyPr/>
                    <a:lstStyle/>
                    <a:p>
                      <a:pPr algn="ctr" rtl="1"/>
                      <a:r>
                        <a:rPr lang="fa-IR" sz="2000" dirty="0" smtClean="0">
                          <a:cs typeface="B Homa" panose="00000400000000000000" pitchFamily="2" charset="-78"/>
                        </a:rPr>
                        <a:t>تهران</a:t>
                      </a:r>
                      <a:endParaRPr lang="fa-IR" sz="2000" dirty="0">
                        <a:cs typeface="B Homa" panose="00000400000000000000" pitchFamily="2" charset="-78"/>
                      </a:endParaRPr>
                    </a:p>
                  </a:txBody>
                  <a:tcPr/>
                </a:tc>
                <a:tc>
                  <a:txBody>
                    <a:bodyPr/>
                    <a:lstStyle/>
                    <a:p>
                      <a:pPr algn="ctr" rtl="1"/>
                      <a:r>
                        <a:rPr lang="fa-IR" sz="2000" dirty="0" smtClean="0">
                          <a:cs typeface="B Homa" panose="00000400000000000000" pitchFamily="2" charset="-78"/>
                        </a:rPr>
                        <a:t>استانبول</a:t>
                      </a:r>
                      <a:endParaRPr lang="fa-IR" sz="1800" dirty="0">
                        <a:cs typeface="B Homa" panose="00000400000000000000" pitchFamily="2" charset="-78"/>
                      </a:endParaRPr>
                    </a:p>
                  </a:txBody>
                  <a:tcPr/>
                </a:tc>
              </a:tr>
              <a:tr h="370840">
                <a:tc rowSpan="4">
                  <a:txBody>
                    <a:bodyPr/>
                    <a:lstStyle/>
                    <a:p>
                      <a:pPr rtl="1"/>
                      <a:r>
                        <a:rPr lang="fa-IR" sz="1800" b="1" kern="1200" dirty="0" smtClean="0">
                          <a:cs typeface="B Homa" panose="00000400000000000000" pitchFamily="2" charset="-78"/>
                        </a:rPr>
                        <a:t>وظایف عمرانی</a:t>
                      </a:r>
                    </a:p>
                    <a:p>
                      <a:pPr rtl="1"/>
                      <a:r>
                        <a:rPr lang="fa-IR" sz="1800" kern="1200" dirty="0" smtClean="0">
                          <a:cs typeface="B Homa" panose="00000400000000000000" pitchFamily="2" charset="-78"/>
                        </a:rPr>
                        <a:t>احداث معابر، مراکز تجاری بازرگانی، حمل و نقل و پایانه ها،مراکز تفریحی-فرهنگی-ورزشی و...</a:t>
                      </a:r>
                    </a:p>
                    <a:p>
                      <a:pPr rtl="1"/>
                      <a:endParaRPr lang="fa-IR" sz="1800" b="0" kern="1200" dirty="0">
                        <a:solidFill>
                          <a:schemeClr val="dk1"/>
                        </a:solidFill>
                        <a:latin typeface="Times New Roman" panose="02020603050405020304" pitchFamily="18" charset="0"/>
                        <a:ea typeface="+mn-ea"/>
                        <a:cs typeface="B Homa" panose="00000400000000000000" pitchFamily="2" charset="-78"/>
                      </a:endParaRPr>
                    </a:p>
                  </a:txBody>
                  <a:tcPr/>
                </a:tc>
                <a:tc>
                  <a:txBody>
                    <a:bodyPr/>
                    <a:lstStyle/>
                    <a:p>
                      <a:pPr rtl="1"/>
                      <a:r>
                        <a:rPr lang="fa-IR" sz="1800" dirty="0" smtClean="0">
                          <a:cs typeface="B Homa" panose="00000400000000000000" pitchFamily="2" charset="-78"/>
                        </a:rPr>
                        <a:t>برنامه ریزی کلان شهری </a:t>
                      </a:r>
                      <a:endParaRPr lang="fa-IR" sz="1800" b="0" dirty="0">
                        <a:cs typeface="B Homa" panose="00000400000000000000" pitchFamily="2" charset="-78"/>
                      </a:endParaRPr>
                    </a:p>
                  </a:txBody>
                  <a:tcPr/>
                </a:tc>
              </a:tr>
              <a:tr h="370840">
                <a:tc vMerge="1">
                  <a:txBody>
                    <a:bodyPr/>
                    <a:lstStyle/>
                    <a:p>
                      <a:pPr rtl="1"/>
                      <a:endParaRPr lang="fa-IR"/>
                    </a:p>
                  </a:txBody>
                  <a:tcPr/>
                </a:tc>
                <a:tc>
                  <a:txBody>
                    <a:bodyPr/>
                    <a:lstStyle/>
                    <a:p>
                      <a:pPr rtl="1"/>
                      <a:r>
                        <a:rPr lang="fa-IR" sz="1800" dirty="0" smtClean="0">
                          <a:cs typeface="B Homa" panose="00000400000000000000" pitchFamily="2" charset="-78"/>
                        </a:rPr>
                        <a:t>تأسیسات زیر بنایی</a:t>
                      </a:r>
                      <a:endParaRPr lang="fa-IR" sz="1800" b="0" dirty="0">
                        <a:cs typeface="B Homa" panose="00000400000000000000" pitchFamily="2" charset="-78"/>
                      </a:endParaRPr>
                    </a:p>
                  </a:txBody>
                  <a:tcPr/>
                </a:tc>
              </a:tr>
              <a:tr h="370840">
                <a:tc vMerge="1">
                  <a:txBody>
                    <a:bodyPr/>
                    <a:lstStyle/>
                    <a:p>
                      <a:pPr rtl="1"/>
                      <a:endParaRPr lang="fa-IR" dirty="0"/>
                    </a:p>
                  </a:txBody>
                  <a:tcPr/>
                </a:tc>
                <a:tc>
                  <a:txBody>
                    <a:bodyPr/>
                    <a:lstStyle/>
                    <a:p>
                      <a:pPr rtl="1"/>
                      <a:r>
                        <a:rPr lang="fa-IR" sz="1800" dirty="0" smtClean="0">
                          <a:cs typeface="B Homa" panose="00000400000000000000" pitchFamily="2" charset="-78"/>
                        </a:rPr>
                        <a:t>برنامه ریزی و ساخت مسکن </a:t>
                      </a:r>
                      <a:endParaRPr lang="fa-IR" sz="1800" b="0" dirty="0">
                        <a:cs typeface="B Homa" panose="00000400000000000000" pitchFamily="2" charset="-78"/>
                      </a:endParaRPr>
                    </a:p>
                  </a:txBody>
                  <a:tcPr/>
                </a:tc>
              </a:tr>
              <a:tr h="370840">
                <a:tc vMerge="1">
                  <a:txBody>
                    <a:bodyPr/>
                    <a:lstStyle/>
                    <a:p>
                      <a:pPr rtl="1"/>
                      <a:endParaRPr lang="fa-IR" dirty="0"/>
                    </a:p>
                  </a:txBody>
                  <a:tcPr/>
                </a:tc>
                <a:tc>
                  <a:txBody>
                    <a:bodyPr/>
                    <a:lstStyle/>
                    <a:p>
                      <a:pPr rtl="1"/>
                      <a:r>
                        <a:rPr lang="fa-IR" sz="1800" dirty="0" smtClean="0">
                          <a:cs typeface="B Homa" panose="00000400000000000000" pitchFamily="2" charset="-78"/>
                        </a:rPr>
                        <a:t>حمل و نقل شهری </a:t>
                      </a:r>
                      <a:endParaRPr lang="fa-IR" sz="1800" b="0" dirty="0">
                        <a:cs typeface="B Homa" panose="00000400000000000000" pitchFamily="2" charset="-78"/>
                      </a:endParaRPr>
                    </a:p>
                  </a:txBody>
                  <a:tcPr/>
                </a:tc>
              </a:tr>
              <a:tr h="370840">
                <a:tc rowSpan="2">
                  <a:txBody>
                    <a:bodyPr/>
                    <a:lstStyle/>
                    <a:p>
                      <a:pPr rtl="1"/>
                      <a:r>
                        <a:rPr lang="fa-IR" sz="1800" b="1" kern="1200" dirty="0" smtClean="0">
                          <a:cs typeface="B Homa" panose="00000400000000000000" pitchFamily="2" charset="-78"/>
                        </a:rPr>
                        <a:t>وظایف خدماتی</a:t>
                      </a:r>
                    </a:p>
                    <a:p>
                      <a:pPr rtl="1"/>
                      <a:r>
                        <a:rPr lang="fa-IR" sz="1800" kern="1200" dirty="0" smtClean="0">
                          <a:cs typeface="B Homa" panose="00000400000000000000" pitchFamily="2" charset="-78"/>
                        </a:rPr>
                        <a:t> نظافت معابر، کاشت درخت و نهال و...</a:t>
                      </a:r>
                    </a:p>
                    <a:p>
                      <a:pPr rtl="1"/>
                      <a:endParaRPr lang="fa-IR" sz="1800" b="0" kern="1200" dirty="0">
                        <a:solidFill>
                          <a:schemeClr val="dk1"/>
                        </a:solidFill>
                        <a:latin typeface="Times New Roman" panose="02020603050405020304" pitchFamily="18" charset="0"/>
                        <a:ea typeface="+mn-ea"/>
                        <a:cs typeface="B Homa" panose="00000400000000000000" pitchFamily="2" charset="-78"/>
                      </a:endParaRPr>
                    </a:p>
                  </a:txBody>
                  <a:tcPr/>
                </a:tc>
                <a:tc>
                  <a:txBody>
                    <a:bodyPr/>
                    <a:lstStyle/>
                    <a:p>
                      <a:pPr rtl="1"/>
                      <a:r>
                        <a:rPr lang="fa-IR" sz="1800" dirty="0" smtClean="0">
                          <a:cs typeface="B Homa" panose="00000400000000000000" pitchFamily="2" charset="-78"/>
                        </a:rPr>
                        <a:t>خدمات پاکیزگی شهر </a:t>
                      </a:r>
                      <a:endParaRPr lang="fa-IR" sz="1800" b="0" dirty="0">
                        <a:cs typeface="B Homa" panose="00000400000000000000" pitchFamily="2" charset="-78"/>
                      </a:endParaRPr>
                    </a:p>
                  </a:txBody>
                  <a:tcPr/>
                </a:tc>
              </a:tr>
              <a:tr h="370840">
                <a:tc vMerge="1">
                  <a:txBody>
                    <a:bodyPr/>
                    <a:lstStyle/>
                    <a:p>
                      <a:pPr rtl="1"/>
                      <a:endParaRPr lang="fa-IR" dirty="0"/>
                    </a:p>
                  </a:txBody>
                  <a:tcPr/>
                </a:tc>
                <a:tc>
                  <a:txBody>
                    <a:bodyPr/>
                    <a:lstStyle/>
                    <a:p>
                      <a:pPr rtl="1"/>
                      <a:r>
                        <a:rPr lang="fa-IR" sz="1800" dirty="0" smtClean="0">
                          <a:cs typeface="B Homa" panose="00000400000000000000" pitchFamily="2" charset="-78"/>
                        </a:rPr>
                        <a:t>خدمات انتظام و امنیت شهری ( پیش گیر از بلایای طبیعی، پلیس شهر داری،مدیریت بحران )</a:t>
                      </a:r>
                      <a:br>
                        <a:rPr lang="fa-IR" sz="1800" dirty="0" smtClean="0">
                          <a:cs typeface="B Homa" panose="00000400000000000000" pitchFamily="2" charset="-78"/>
                        </a:rPr>
                      </a:br>
                      <a:endParaRPr lang="fa-IR" sz="1800" b="0" dirty="0">
                        <a:cs typeface="B Homa" panose="00000400000000000000" pitchFamily="2" charset="-78"/>
                      </a:endParaRPr>
                    </a:p>
                  </a:txBody>
                  <a:tcPr/>
                </a:tc>
              </a:tr>
              <a:tr h="370840">
                <a:tc rowSpan="4">
                  <a:txBody>
                    <a:bodyPr/>
                    <a:lstStyle/>
                    <a:p>
                      <a:pPr rtl="1"/>
                      <a:r>
                        <a:rPr lang="fa-IR" sz="1800" b="1" kern="1200" dirty="0" smtClean="0">
                          <a:cs typeface="B Homa" panose="00000400000000000000" pitchFamily="2" charset="-78"/>
                        </a:rPr>
                        <a:t>وظایف نظارتی</a:t>
                      </a:r>
                    </a:p>
                    <a:p>
                      <a:pPr rtl="1"/>
                      <a:r>
                        <a:rPr lang="fa-IR" sz="1800" kern="1200" dirty="0" smtClean="0">
                          <a:cs typeface="B Homa" panose="00000400000000000000" pitchFamily="2" charset="-78"/>
                        </a:rPr>
                        <a:t> نظارت بر ساخت و سازها در محدوده و حریم شهر، مراقبت از رشد متعادل و موزون شهر، نظارت بر اماکن، اصناف و مشاغل، صدور پروانه ساختمانی و...</a:t>
                      </a:r>
                    </a:p>
                    <a:p>
                      <a:pPr rtl="1"/>
                      <a:endParaRPr lang="fa-IR" sz="1800" b="0" kern="1200" dirty="0">
                        <a:solidFill>
                          <a:schemeClr val="dk1"/>
                        </a:solidFill>
                        <a:latin typeface="Times New Roman" panose="02020603050405020304" pitchFamily="18" charset="0"/>
                        <a:ea typeface="+mn-ea"/>
                        <a:cs typeface="B Homa" panose="00000400000000000000" pitchFamily="2" charset="-78"/>
                      </a:endParaRPr>
                    </a:p>
                  </a:txBody>
                  <a:tcPr/>
                </a:tc>
                <a:tc>
                  <a:txBody>
                    <a:bodyPr/>
                    <a:lstStyle/>
                    <a:p>
                      <a:pPr rtl="1"/>
                      <a:r>
                        <a:rPr lang="fa-IR" sz="1800" dirty="0" smtClean="0">
                          <a:cs typeface="B Homa" panose="00000400000000000000" pitchFamily="2" charset="-78"/>
                        </a:rPr>
                        <a:t>توسعه اقتصادی ( توسط اقتصاد محلی، نظارت برقیمتها، ایجاد بازار...) </a:t>
                      </a:r>
                      <a:endParaRPr lang="fa-IR" sz="1800" b="0" dirty="0">
                        <a:cs typeface="B Homa" panose="00000400000000000000" pitchFamily="2" charset="-78"/>
                      </a:endParaRPr>
                    </a:p>
                  </a:txBody>
                  <a:tcPr/>
                </a:tc>
              </a:tr>
              <a:tr h="370840">
                <a:tc vMerge="1">
                  <a:txBody>
                    <a:bodyPr/>
                    <a:lstStyle/>
                    <a:p>
                      <a:pPr rtl="1"/>
                      <a:endParaRPr lang="fa-IR"/>
                    </a:p>
                  </a:txBody>
                  <a:tcPr/>
                </a:tc>
                <a:tc>
                  <a:txBody>
                    <a:bodyPr/>
                    <a:lstStyle/>
                    <a:p>
                      <a:pPr rtl="1"/>
                      <a:r>
                        <a:rPr lang="fa-IR" sz="1800" dirty="0" smtClean="0">
                          <a:cs typeface="B Homa" panose="00000400000000000000" pitchFamily="2" charset="-78"/>
                        </a:rPr>
                        <a:t>خدمات رفاهی و بهداشتی</a:t>
                      </a:r>
                      <a:endParaRPr lang="fa-IR" sz="1800" b="0" dirty="0">
                        <a:cs typeface="B Homa" panose="00000400000000000000" pitchFamily="2" charset="-78"/>
                      </a:endParaRPr>
                    </a:p>
                  </a:txBody>
                  <a:tcPr/>
                </a:tc>
              </a:tr>
              <a:tr h="370840">
                <a:tc vMerge="1">
                  <a:txBody>
                    <a:bodyPr/>
                    <a:lstStyle/>
                    <a:p>
                      <a:pPr rtl="1"/>
                      <a:endParaRPr lang="fa-IR" dirty="0"/>
                    </a:p>
                  </a:txBody>
                  <a:tcPr/>
                </a:tc>
                <a:tc>
                  <a:txBody>
                    <a:bodyPr/>
                    <a:lstStyle/>
                    <a:p>
                      <a:pPr rtl="1"/>
                      <a:r>
                        <a:rPr lang="fa-IR" sz="1800" dirty="0" smtClean="0">
                          <a:cs typeface="B Homa" panose="00000400000000000000" pitchFamily="2" charset="-78"/>
                        </a:rPr>
                        <a:t>خدمات فرهنگی ، آموزشی</a:t>
                      </a:r>
                      <a:endParaRPr lang="fa-IR" sz="1800" b="0" dirty="0">
                        <a:cs typeface="B Homa" panose="00000400000000000000" pitchFamily="2" charset="-78"/>
                      </a:endParaRPr>
                    </a:p>
                  </a:txBody>
                  <a:tcPr/>
                </a:tc>
              </a:tr>
              <a:tr h="370840">
                <a:tc vMerge="1">
                  <a:txBody>
                    <a:bodyPr/>
                    <a:lstStyle/>
                    <a:p>
                      <a:pPr rtl="1"/>
                      <a:endParaRPr lang="fa-IR" dirty="0"/>
                    </a:p>
                  </a:txBody>
                  <a:tcPr/>
                </a:tc>
                <a:tc>
                  <a:txBody>
                    <a:bodyPr/>
                    <a:lstStyle/>
                    <a:p>
                      <a:r>
                        <a:rPr lang="fa-IR" sz="1800" dirty="0" smtClean="0">
                          <a:cs typeface="B Homa" panose="00000400000000000000" pitchFamily="2" charset="-78"/>
                        </a:rPr>
                        <a:t>تهيه طرحهاي جامع، طرحهاي اجرايي و برنامه ريزي توسعة شهري وکنترل آنها</a:t>
                      </a:r>
                      <a:endParaRPr lang="fa-IR" sz="1800" b="0" dirty="0">
                        <a:cs typeface="B Homa" panose="00000400000000000000" pitchFamily="2" charset="-78"/>
                      </a:endParaRPr>
                    </a:p>
                  </a:txBody>
                  <a:tcPr/>
                </a:tc>
              </a:tr>
            </a:tbl>
          </a:graphicData>
        </a:graphic>
      </p:graphicFrame>
      <p:sp>
        <p:nvSpPr>
          <p:cNvPr id="16" name="TextBox 15"/>
          <p:cNvSpPr txBox="1"/>
          <p:nvPr/>
        </p:nvSpPr>
        <p:spPr>
          <a:xfrm>
            <a:off x="10154598" y="835818"/>
            <a:ext cx="1650528"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وظایف شهرداری</a:t>
            </a:r>
            <a:endParaRPr lang="fa-IR" sz="1600" dirty="0">
              <a:ln/>
              <a:solidFill>
                <a:schemeClr val="lt1"/>
              </a:solidFill>
              <a:cs typeface="B Titr" panose="00000700000000000000" pitchFamily="2" charset="-78"/>
            </a:endParaRPr>
          </a:p>
        </p:txBody>
      </p:sp>
      <p:graphicFrame>
        <p:nvGraphicFramePr>
          <p:cNvPr id="14" name="Diagram 13"/>
          <p:cNvGraphicFramePr/>
          <p:nvPr>
            <p:extLst>
              <p:ext uri="{D42A27DB-BD31-4B8C-83A1-F6EECF244321}">
                <p14:modId xmlns:p14="http://schemas.microsoft.com/office/powerpoint/2010/main" val="132339142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8015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7119" y="3286736"/>
            <a:ext cx="5372875" cy="2352379"/>
            <a:chOff x="377119" y="3286736"/>
            <a:chExt cx="5372875" cy="2352379"/>
          </a:xfrm>
        </p:grpSpPr>
        <p:sp>
          <p:nvSpPr>
            <p:cNvPr id="7" name="Freeform 6"/>
            <p:cNvSpPr/>
            <p:nvPr/>
          </p:nvSpPr>
          <p:spPr>
            <a:xfrm>
              <a:off x="377119" y="3286736"/>
              <a:ext cx="2509245" cy="627311"/>
            </a:xfrm>
            <a:custGeom>
              <a:avLst/>
              <a:gdLst>
                <a:gd name="connsiteX0" fmla="*/ 0 w 2509245"/>
                <a:gd name="connsiteY0" fmla="*/ 62731 h 627311"/>
                <a:gd name="connsiteX1" fmla="*/ 62731 w 2509245"/>
                <a:gd name="connsiteY1" fmla="*/ 0 h 627311"/>
                <a:gd name="connsiteX2" fmla="*/ 2446514 w 2509245"/>
                <a:gd name="connsiteY2" fmla="*/ 0 h 627311"/>
                <a:gd name="connsiteX3" fmla="*/ 2509245 w 2509245"/>
                <a:gd name="connsiteY3" fmla="*/ 62731 h 627311"/>
                <a:gd name="connsiteX4" fmla="*/ 2509245 w 2509245"/>
                <a:gd name="connsiteY4" fmla="*/ 564580 h 627311"/>
                <a:gd name="connsiteX5" fmla="*/ 2446514 w 2509245"/>
                <a:gd name="connsiteY5" fmla="*/ 627311 h 627311"/>
                <a:gd name="connsiteX6" fmla="*/ 62731 w 2509245"/>
                <a:gd name="connsiteY6" fmla="*/ 627311 h 627311"/>
                <a:gd name="connsiteX7" fmla="*/ 0 w 2509245"/>
                <a:gd name="connsiteY7" fmla="*/ 564580 h 627311"/>
                <a:gd name="connsiteX8" fmla="*/ 0 w 2509245"/>
                <a:gd name="connsiteY8" fmla="*/ 62731 h 62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9245" h="627311">
                  <a:moveTo>
                    <a:pt x="0" y="62731"/>
                  </a:moveTo>
                  <a:cubicBezTo>
                    <a:pt x="0" y="28086"/>
                    <a:pt x="28086" y="0"/>
                    <a:pt x="62731" y="0"/>
                  </a:cubicBezTo>
                  <a:lnTo>
                    <a:pt x="2446514" y="0"/>
                  </a:lnTo>
                  <a:cubicBezTo>
                    <a:pt x="2481159" y="0"/>
                    <a:pt x="2509245" y="28086"/>
                    <a:pt x="2509245" y="62731"/>
                  </a:cubicBezTo>
                  <a:lnTo>
                    <a:pt x="2509245" y="564580"/>
                  </a:lnTo>
                  <a:cubicBezTo>
                    <a:pt x="2509245" y="599225"/>
                    <a:pt x="2481159" y="627311"/>
                    <a:pt x="2446514" y="627311"/>
                  </a:cubicBezTo>
                  <a:lnTo>
                    <a:pt x="62731" y="627311"/>
                  </a:lnTo>
                  <a:cubicBezTo>
                    <a:pt x="28086" y="627311"/>
                    <a:pt x="0" y="599225"/>
                    <a:pt x="0" y="564580"/>
                  </a:cubicBezTo>
                  <a:lnTo>
                    <a:pt x="0" y="62731"/>
                  </a:lnTo>
                  <a:close/>
                </a:path>
              </a:pathLst>
            </a:custGeom>
            <a:solidFill>
              <a:schemeClr val="accent1">
                <a:lumMod val="60000"/>
                <a:lumOff val="4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233" tIns="41233" rIns="41233" bIns="41233" numCol="1" spcCol="1270" anchor="ctr" anchorCtr="0">
              <a:noAutofit/>
            </a:bodyPr>
            <a:lstStyle/>
            <a:p>
              <a:pPr lvl="0" algn="ctr" defTabSz="800100" rtl="1">
                <a:lnSpc>
                  <a:spcPct val="90000"/>
                </a:lnSpc>
                <a:spcBef>
                  <a:spcPct val="0"/>
                </a:spcBef>
                <a:spcAft>
                  <a:spcPct val="35000"/>
                </a:spcAft>
              </a:pPr>
              <a:r>
                <a:rPr lang="fa-IR" sz="1800" b="0" kern="1200" dirty="0" smtClean="0">
                  <a:solidFill>
                    <a:schemeClr val="tx1"/>
                  </a:solidFill>
                  <a:cs typeface="B Yekan" panose="00000400000000000000" pitchFamily="2" charset="-78"/>
                </a:rPr>
                <a:t>میزان جرایم شهری</a:t>
              </a:r>
              <a:endParaRPr lang="fa-IR" sz="1800" b="0" kern="1200" dirty="0">
                <a:solidFill>
                  <a:schemeClr val="tx1"/>
                </a:solidFill>
                <a:cs typeface="B Yekan" panose="00000400000000000000" pitchFamily="2" charset="-78"/>
              </a:endParaRPr>
            </a:p>
          </p:txBody>
        </p:sp>
        <p:sp>
          <p:nvSpPr>
            <p:cNvPr id="23" name="Freeform 22"/>
            <p:cNvSpPr/>
            <p:nvPr/>
          </p:nvSpPr>
          <p:spPr>
            <a:xfrm>
              <a:off x="377119" y="4133607"/>
              <a:ext cx="2509245" cy="627311"/>
            </a:xfrm>
            <a:custGeom>
              <a:avLst/>
              <a:gdLst>
                <a:gd name="connsiteX0" fmla="*/ 0 w 2509245"/>
                <a:gd name="connsiteY0" fmla="*/ 62731 h 627311"/>
                <a:gd name="connsiteX1" fmla="*/ 62731 w 2509245"/>
                <a:gd name="connsiteY1" fmla="*/ 0 h 627311"/>
                <a:gd name="connsiteX2" fmla="*/ 2446514 w 2509245"/>
                <a:gd name="connsiteY2" fmla="*/ 0 h 627311"/>
                <a:gd name="connsiteX3" fmla="*/ 2509245 w 2509245"/>
                <a:gd name="connsiteY3" fmla="*/ 62731 h 627311"/>
                <a:gd name="connsiteX4" fmla="*/ 2509245 w 2509245"/>
                <a:gd name="connsiteY4" fmla="*/ 564580 h 627311"/>
                <a:gd name="connsiteX5" fmla="*/ 2446514 w 2509245"/>
                <a:gd name="connsiteY5" fmla="*/ 627311 h 627311"/>
                <a:gd name="connsiteX6" fmla="*/ 62731 w 2509245"/>
                <a:gd name="connsiteY6" fmla="*/ 627311 h 627311"/>
                <a:gd name="connsiteX7" fmla="*/ 0 w 2509245"/>
                <a:gd name="connsiteY7" fmla="*/ 564580 h 627311"/>
                <a:gd name="connsiteX8" fmla="*/ 0 w 2509245"/>
                <a:gd name="connsiteY8" fmla="*/ 62731 h 62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9245" h="627311">
                  <a:moveTo>
                    <a:pt x="0" y="62731"/>
                  </a:moveTo>
                  <a:cubicBezTo>
                    <a:pt x="0" y="28086"/>
                    <a:pt x="28086" y="0"/>
                    <a:pt x="62731" y="0"/>
                  </a:cubicBezTo>
                  <a:lnTo>
                    <a:pt x="2446514" y="0"/>
                  </a:lnTo>
                  <a:cubicBezTo>
                    <a:pt x="2481159" y="0"/>
                    <a:pt x="2509245" y="28086"/>
                    <a:pt x="2509245" y="62731"/>
                  </a:cubicBezTo>
                  <a:lnTo>
                    <a:pt x="2509245" y="564580"/>
                  </a:lnTo>
                  <a:cubicBezTo>
                    <a:pt x="2509245" y="599225"/>
                    <a:pt x="2481159" y="627311"/>
                    <a:pt x="2446514" y="627311"/>
                  </a:cubicBezTo>
                  <a:lnTo>
                    <a:pt x="62731" y="627311"/>
                  </a:lnTo>
                  <a:cubicBezTo>
                    <a:pt x="28086" y="627311"/>
                    <a:pt x="0" y="599225"/>
                    <a:pt x="0" y="564580"/>
                  </a:cubicBezTo>
                  <a:lnTo>
                    <a:pt x="0" y="62731"/>
                  </a:lnTo>
                  <a:close/>
                </a:path>
              </a:pathLst>
            </a:custGeom>
            <a:solidFill>
              <a:schemeClr val="accent1">
                <a:lumMod val="60000"/>
                <a:lumOff val="4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1233" tIns="41233" rIns="41233" bIns="41233" numCol="1" spcCol="1270" anchor="ctr" anchorCtr="0">
              <a:noAutofit/>
            </a:bodyPr>
            <a:lstStyle/>
            <a:p>
              <a:pPr lvl="0" algn="ctr" defTabSz="800100" rtl="1">
                <a:lnSpc>
                  <a:spcPct val="90000"/>
                </a:lnSpc>
                <a:spcBef>
                  <a:spcPct val="0"/>
                </a:spcBef>
                <a:spcAft>
                  <a:spcPct val="35000"/>
                </a:spcAft>
              </a:pPr>
              <a:r>
                <a:rPr lang="fa-IR" sz="1800" kern="1200" dirty="0" smtClean="0">
                  <a:solidFill>
                    <a:schemeClr val="dk1">
                      <a:hueOff val="0"/>
                      <a:satOff val="0"/>
                      <a:lumOff val="0"/>
                      <a:alphaOff val="0"/>
                    </a:schemeClr>
                  </a:solidFill>
                  <a:latin typeface="Adobe Arabic" panose="02040503050201020203" pitchFamily="18" charset="-78"/>
                  <a:ea typeface="+mn-ea"/>
                  <a:cs typeface="B Yekan" panose="00000400000000000000" pitchFamily="2" charset="-78"/>
                </a:rPr>
                <a:t>بازرسی</a:t>
              </a:r>
              <a:endParaRPr lang="fa-IR" sz="1800" kern="1200" dirty="0">
                <a:solidFill>
                  <a:schemeClr val="dk1">
                    <a:hueOff val="0"/>
                    <a:satOff val="0"/>
                    <a:lumOff val="0"/>
                    <a:alphaOff val="0"/>
                  </a:schemeClr>
                </a:solidFill>
                <a:latin typeface="Adobe Arabic" panose="02040503050201020203" pitchFamily="18" charset="-78"/>
                <a:ea typeface="+mn-ea"/>
                <a:cs typeface="B Yekan" panose="00000400000000000000" pitchFamily="2" charset="-78"/>
              </a:endParaRPr>
            </a:p>
          </p:txBody>
        </p:sp>
        <p:sp>
          <p:nvSpPr>
            <p:cNvPr id="26" name="Freeform 25"/>
            <p:cNvSpPr/>
            <p:nvPr/>
          </p:nvSpPr>
          <p:spPr>
            <a:xfrm>
              <a:off x="377119" y="4980477"/>
              <a:ext cx="2509245" cy="627311"/>
            </a:xfrm>
            <a:custGeom>
              <a:avLst/>
              <a:gdLst>
                <a:gd name="connsiteX0" fmla="*/ 0 w 2509245"/>
                <a:gd name="connsiteY0" fmla="*/ 62731 h 627311"/>
                <a:gd name="connsiteX1" fmla="*/ 62731 w 2509245"/>
                <a:gd name="connsiteY1" fmla="*/ 0 h 627311"/>
                <a:gd name="connsiteX2" fmla="*/ 2446514 w 2509245"/>
                <a:gd name="connsiteY2" fmla="*/ 0 h 627311"/>
                <a:gd name="connsiteX3" fmla="*/ 2509245 w 2509245"/>
                <a:gd name="connsiteY3" fmla="*/ 62731 h 627311"/>
                <a:gd name="connsiteX4" fmla="*/ 2509245 w 2509245"/>
                <a:gd name="connsiteY4" fmla="*/ 564580 h 627311"/>
                <a:gd name="connsiteX5" fmla="*/ 2446514 w 2509245"/>
                <a:gd name="connsiteY5" fmla="*/ 627311 h 627311"/>
                <a:gd name="connsiteX6" fmla="*/ 62731 w 2509245"/>
                <a:gd name="connsiteY6" fmla="*/ 627311 h 627311"/>
                <a:gd name="connsiteX7" fmla="*/ 0 w 2509245"/>
                <a:gd name="connsiteY7" fmla="*/ 564580 h 627311"/>
                <a:gd name="connsiteX8" fmla="*/ 0 w 2509245"/>
                <a:gd name="connsiteY8" fmla="*/ 62731 h 62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9245" h="627311">
                  <a:moveTo>
                    <a:pt x="0" y="62731"/>
                  </a:moveTo>
                  <a:cubicBezTo>
                    <a:pt x="0" y="28086"/>
                    <a:pt x="28086" y="0"/>
                    <a:pt x="62731" y="0"/>
                  </a:cubicBezTo>
                  <a:lnTo>
                    <a:pt x="2446514" y="0"/>
                  </a:lnTo>
                  <a:cubicBezTo>
                    <a:pt x="2481159" y="0"/>
                    <a:pt x="2509245" y="28086"/>
                    <a:pt x="2509245" y="62731"/>
                  </a:cubicBezTo>
                  <a:lnTo>
                    <a:pt x="2509245" y="564580"/>
                  </a:lnTo>
                  <a:cubicBezTo>
                    <a:pt x="2509245" y="599225"/>
                    <a:pt x="2481159" y="627311"/>
                    <a:pt x="2446514" y="627311"/>
                  </a:cubicBezTo>
                  <a:lnTo>
                    <a:pt x="62731" y="627311"/>
                  </a:lnTo>
                  <a:cubicBezTo>
                    <a:pt x="28086" y="627311"/>
                    <a:pt x="0" y="599225"/>
                    <a:pt x="0" y="564580"/>
                  </a:cubicBezTo>
                  <a:lnTo>
                    <a:pt x="0" y="62731"/>
                  </a:lnTo>
                  <a:close/>
                </a:path>
              </a:pathLst>
            </a:custGeom>
            <a:solidFill>
              <a:schemeClr val="accent1">
                <a:lumMod val="60000"/>
                <a:lumOff val="4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1233" tIns="41233" rIns="41233" bIns="41233" numCol="1" spcCol="1270" anchor="ctr" anchorCtr="0">
              <a:noAutofit/>
            </a:bodyPr>
            <a:lstStyle/>
            <a:p>
              <a:pPr lvl="0" algn="ctr" defTabSz="800100" rtl="1">
                <a:lnSpc>
                  <a:spcPct val="90000"/>
                </a:lnSpc>
                <a:spcBef>
                  <a:spcPct val="0"/>
                </a:spcBef>
                <a:spcAft>
                  <a:spcPct val="35000"/>
                </a:spcAft>
              </a:pPr>
              <a:r>
                <a:rPr lang="fa-IR" sz="1800" kern="1200" dirty="0" smtClean="0">
                  <a:solidFill>
                    <a:schemeClr val="dk1">
                      <a:hueOff val="0"/>
                      <a:satOff val="0"/>
                      <a:lumOff val="0"/>
                      <a:alphaOff val="0"/>
                    </a:schemeClr>
                  </a:solidFill>
                  <a:latin typeface="Adobe Arabic" panose="02040503050201020203" pitchFamily="18" charset="-78"/>
                  <a:ea typeface="+mn-ea"/>
                  <a:cs typeface="B Yekan" panose="00000400000000000000" pitchFamily="2" charset="-78"/>
                </a:rPr>
                <a:t>استخدام و اخراج کارکنان شهرداری </a:t>
              </a:r>
              <a:endParaRPr lang="fa-IR" sz="1800" kern="1200" dirty="0">
                <a:solidFill>
                  <a:schemeClr val="dk1">
                    <a:hueOff val="0"/>
                    <a:satOff val="0"/>
                    <a:lumOff val="0"/>
                    <a:alphaOff val="0"/>
                  </a:schemeClr>
                </a:solidFill>
                <a:latin typeface="Adobe Arabic" panose="02040503050201020203" pitchFamily="18" charset="-78"/>
                <a:ea typeface="+mn-ea"/>
                <a:cs typeface="B Yekan" panose="00000400000000000000" pitchFamily="2" charset="-78"/>
              </a:endParaRPr>
            </a:p>
          </p:txBody>
        </p:sp>
        <p:sp>
          <p:nvSpPr>
            <p:cNvPr id="28" name="Freeform 27"/>
            <p:cNvSpPr/>
            <p:nvPr/>
          </p:nvSpPr>
          <p:spPr>
            <a:xfrm>
              <a:off x="3237659" y="3286736"/>
              <a:ext cx="2509245" cy="627311"/>
            </a:xfrm>
            <a:custGeom>
              <a:avLst/>
              <a:gdLst>
                <a:gd name="connsiteX0" fmla="*/ 0 w 2509245"/>
                <a:gd name="connsiteY0" fmla="*/ 62731 h 627311"/>
                <a:gd name="connsiteX1" fmla="*/ 62731 w 2509245"/>
                <a:gd name="connsiteY1" fmla="*/ 0 h 627311"/>
                <a:gd name="connsiteX2" fmla="*/ 2446514 w 2509245"/>
                <a:gd name="connsiteY2" fmla="*/ 0 h 627311"/>
                <a:gd name="connsiteX3" fmla="*/ 2509245 w 2509245"/>
                <a:gd name="connsiteY3" fmla="*/ 62731 h 627311"/>
                <a:gd name="connsiteX4" fmla="*/ 2509245 w 2509245"/>
                <a:gd name="connsiteY4" fmla="*/ 564580 h 627311"/>
                <a:gd name="connsiteX5" fmla="*/ 2446514 w 2509245"/>
                <a:gd name="connsiteY5" fmla="*/ 627311 h 627311"/>
                <a:gd name="connsiteX6" fmla="*/ 62731 w 2509245"/>
                <a:gd name="connsiteY6" fmla="*/ 627311 h 627311"/>
                <a:gd name="connsiteX7" fmla="*/ 0 w 2509245"/>
                <a:gd name="connsiteY7" fmla="*/ 564580 h 627311"/>
                <a:gd name="connsiteX8" fmla="*/ 0 w 2509245"/>
                <a:gd name="connsiteY8" fmla="*/ 62731 h 62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9245" h="627311">
                  <a:moveTo>
                    <a:pt x="0" y="62731"/>
                  </a:moveTo>
                  <a:cubicBezTo>
                    <a:pt x="0" y="28086"/>
                    <a:pt x="28086" y="0"/>
                    <a:pt x="62731" y="0"/>
                  </a:cubicBezTo>
                  <a:lnTo>
                    <a:pt x="2446514" y="0"/>
                  </a:lnTo>
                  <a:cubicBezTo>
                    <a:pt x="2481159" y="0"/>
                    <a:pt x="2509245" y="28086"/>
                    <a:pt x="2509245" y="62731"/>
                  </a:cubicBezTo>
                  <a:lnTo>
                    <a:pt x="2509245" y="564580"/>
                  </a:lnTo>
                  <a:cubicBezTo>
                    <a:pt x="2509245" y="599225"/>
                    <a:pt x="2481159" y="627311"/>
                    <a:pt x="2446514" y="627311"/>
                  </a:cubicBezTo>
                  <a:lnTo>
                    <a:pt x="62731" y="627311"/>
                  </a:lnTo>
                  <a:cubicBezTo>
                    <a:pt x="28086" y="627311"/>
                    <a:pt x="0" y="599225"/>
                    <a:pt x="0" y="564580"/>
                  </a:cubicBezTo>
                  <a:lnTo>
                    <a:pt x="0" y="62731"/>
                  </a:lnTo>
                  <a:close/>
                </a:path>
              </a:pathLst>
            </a:custGeom>
            <a:solidFill>
              <a:schemeClr val="accent1">
                <a:lumMod val="60000"/>
                <a:lumOff val="40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233" tIns="41233" rIns="41233" bIns="41233" numCol="1" spcCol="1270" anchor="ctr" anchorCtr="0">
              <a:noAutofit/>
            </a:bodyPr>
            <a:lstStyle/>
            <a:p>
              <a:pPr lvl="0" algn="ctr" defTabSz="800100" rtl="1">
                <a:lnSpc>
                  <a:spcPct val="90000"/>
                </a:lnSpc>
                <a:spcBef>
                  <a:spcPct val="0"/>
                </a:spcBef>
                <a:spcAft>
                  <a:spcPct val="35000"/>
                </a:spcAft>
              </a:pPr>
              <a:r>
                <a:rPr lang="fa-IR" sz="1800" b="0" kern="1200" dirty="0" smtClean="0">
                  <a:solidFill>
                    <a:schemeClr val="tx1"/>
                  </a:solidFill>
                  <a:cs typeface="B Yekan" panose="00000400000000000000" pitchFamily="2" charset="-78"/>
                </a:rPr>
                <a:t>بررسی وتصویب بودجه</a:t>
              </a:r>
              <a:endParaRPr lang="fa-IR" sz="1800" b="0" kern="1200" dirty="0">
                <a:solidFill>
                  <a:schemeClr val="tx1"/>
                </a:solidFill>
                <a:cs typeface="B Yekan" panose="00000400000000000000" pitchFamily="2" charset="-78"/>
              </a:endParaRPr>
            </a:p>
          </p:txBody>
        </p:sp>
        <p:sp>
          <p:nvSpPr>
            <p:cNvPr id="34" name="Freeform 33"/>
            <p:cNvSpPr/>
            <p:nvPr/>
          </p:nvSpPr>
          <p:spPr>
            <a:xfrm>
              <a:off x="3237659" y="4133607"/>
              <a:ext cx="2509245" cy="627311"/>
            </a:xfrm>
            <a:custGeom>
              <a:avLst/>
              <a:gdLst>
                <a:gd name="connsiteX0" fmla="*/ 0 w 2509245"/>
                <a:gd name="connsiteY0" fmla="*/ 62731 h 627311"/>
                <a:gd name="connsiteX1" fmla="*/ 62731 w 2509245"/>
                <a:gd name="connsiteY1" fmla="*/ 0 h 627311"/>
                <a:gd name="connsiteX2" fmla="*/ 2446514 w 2509245"/>
                <a:gd name="connsiteY2" fmla="*/ 0 h 627311"/>
                <a:gd name="connsiteX3" fmla="*/ 2509245 w 2509245"/>
                <a:gd name="connsiteY3" fmla="*/ 62731 h 627311"/>
                <a:gd name="connsiteX4" fmla="*/ 2509245 w 2509245"/>
                <a:gd name="connsiteY4" fmla="*/ 564580 h 627311"/>
                <a:gd name="connsiteX5" fmla="*/ 2446514 w 2509245"/>
                <a:gd name="connsiteY5" fmla="*/ 627311 h 627311"/>
                <a:gd name="connsiteX6" fmla="*/ 62731 w 2509245"/>
                <a:gd name="connsiteY6" fmla="*/ 627311 h 627311"/>
                <a:gd name="connsiteX7" fmla="*/ 0 w 2509245"/>
                <a:gd name="connsiteY7" fmla="*/ 564580 h 627311"/>
                <a:gd name="connsiteX8" fmla="*/ 0 w 2509245"/>
                <a:gd name="connsiteY8" fmla="*/ 62731 h 62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9245" h="627311">
                  <a:moveTo>
                    <a:pt x="0" y="62731"/>
                  </a:moveTo>
                  <a:cubicBezTo>
                    <a:pt x="0" y="28086"/>
                    <a:pt x="28086" y="0"/>
                    <a:pt x="62731" y="0"/>
                  </a:cubicBezTo>
                  <a:lnTo>
                    <a:pt x="2446514" y="0"/>
                  </a:lnTo>
                  <a:cubicBezTo>
                    <a:pt x="2481159" y="0"/>
                    <a:pt x="2509245" y="28086"/>
                    <a:pt x="2509245" y="62731"/>
                  </a:cubicBezTo>
                  <a:lnTo>
                    <a:pt x="2509245" y="564580"/>
                  </a:lnTo>
                  <a:cubicBezTo>
                    <a:pt x="2509245" y="599225"/>
                    <a:pt x="2481159" y="627311"/>
                    <a:pt x="2446514" y="627311"/>
                  </a:cubicBezTo>
                  <a:lnTo>
                    <a:pt x="62731" y="627311"/>
                  </a:lnTo>
                  <a:cubicBezTo>
                    <a:pt x="28086" y="627311"/>
                    <a:pt x="0" y="599225"/>
                    <a:pt x="0" y="564580"/>
                  </a:cubicBezTo>
                  <a:lnTo>
                    <a:pt x="0" y="62731"/>
                  </a:lnTo>
                  <a:close/>
                </a:path>
              </a:pathLst>
            </a:custGeom>
            <a:solidFill>
              <a:schemeClr val="accent1">
                <a:lumMod val="60000"/>
                <a:lumOff val="4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1233" tIns="41233" rIns="41233" bIns="41233" numCol="1" spcCol="1270" anchor="ctr" anchorCtr="0">
              <a:noAutofit/>
            </a:bodyPr>
            <a:lstStyle/>
            <a:p>
              <a:pPr lvl="0" algn="ctr" defTabSz="800100" rtl="1">
                <a:lnSpc>
                  <a:spcPct val="90000"/>
                </a:lnSpc>
                <a:spcBef>
                  <a:spcPct val="0"/>
                </a:spcBef>
                <a:spcAft>
                  <a:spcPct val="35000"/>
                </a:spcAft>
              </a:pPr>
              <a:r>
                <a:rPr lang="fa-IR" sz="1800" kern="1200" dirty="0" smtClean="0">
                  <a:solidFill>
                    <a:schemeClr val="dk1">
                      <a:hueOff val="0"/>
                      <a:satOff val="0"/>
                      <a:lumOff val="0"/>
                      <a:alphaOff val="0"/>
                    </a:schemeClr>
                  </a:solidFill>
                  <a:latin typeface="Adobe Arabic" panose="02040503050201020203" pitchFamily="18" charset="-78"/>
                  <a:ea typeface="+mn-ea"/>
                  <a:cs typeface="B Yekan" panose="00000400000000000000" pitchFamily="2" charset="-78"/>
                </a:rPr>
                <a:t>تعیین تعرفه ها وهزینه حمل ونقل</a:t>
              </a:r>
              <a:endParaRPr lang="fa-IR" sz="1800" kern="1200" dirty="0">
                <a:solidFill>
                  <a:schemeClr val="dk1">
                    <a:hueOff val="0"/>
                    <a:satOff val="0"/>
                    <a:lumOff val="0"/>
                    <a:alphaOff val="0"/>
                  </a:schemeClr>
                </a:solidFill>
                <a:latin typeface="Adobe Arabic" panose="02040503050201020203" pitchFamily="18" charset="-78"/>
                <a:ea typeface="+mn-ea"/>
                <a:cs typeface="B Yekan" panose="00000400000000000000" pitchFamily="2" charset="-78"/>
              </a:endParaRPr>
            </a:p>
          </p:txBody>
        </p:sp>
        <p:sp>
          <p:nvSpPr>
            <p:cNvPr id="37" name="Freeform 36"/>
            <p:cNvSpPr/>
            <p:nvPr/>
          </p:nvSpPr>
          <p:spPr>
            <a:xfrm>
              <a:off x="3240749" y="5011804"/>
              <a:ext cx="2509245" cy="627311"/>
            </a:xfrm>
            <a:custGeom>
              <a:avLst/>
              <a:gdLst>
                <a:gd name="connsiteX0" fmla="*/ 0 w 2509245"/>
                <a:gd name="connsiteY0" fmla="*/ 62731 h 627311"/>
                <a:gd name="connsiteX1" fmla="*/ 62731 w 2509245"/>
                <a:gd name="connsiteY1" fmla="*/ 0 h 627311"/>
                <a:gd name="connsiteX2" fmla="*/ 2446514 w 2509245"/>
                <a:gd name="connsiteY2" fmla="*/ 0 h 627311"/>
                <a:gd name="connsiteX3" fmla="*/ 2509245 w 2509245"/>
                <a:gd name="connsiteY3" fmla="*/ 62731 h 627311"/>
                <a:gd name="connsiteX4" fmla="*/ 2509245 w 2509245"/>
                <a:gd name="connsiteY4" fmla="*/ 564580 h 627311"/>
                <a:gd name="connsiteX5" fmla="*/ 2446514 w 2509245"/>
                <a:gd name="connsiteY5" fmla="*/ 627311 h 627311"/>
                <a:gd name="connsiteX6" fmla="*/ 62731 w 2509245"/>
                <a:gd name="connsiteY6" fmla="*/ 627311 h 627311"/>
                <a:gd name="connsiteX7" fmla="*/ 0 w 2509245"/>
                <a:gd name="connsiteY7" fmla="*/ 564580 h 627311"/>
                <a:gd name="connsiteX8" fmla="*/ 0 w 2509245"/>
                <a:gd name="connsiteY8" fmla="*/ 62731 h 62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9245" h="627311">
                  <a:moveTo>
                    <a:pt x="0" y="62731"/>
                  </a:moveTo>
                  <a:cubicBezTo>
                    <a:pt x="0" y="28086"/>
                    <a:pt x="28086" y="0"/>
                    <a:pt x="62731" y="0"/>
                  </a:cubicBezTo>
                  <a:lnTo>
                    <a:pt x="2446514" y="0"/>
                  </a:lnTo>
                  <a:cubicBezTo>
                    <a:pt x="2481159" y="0"/>
                    <a:pt x="2509245" y="28086"/>
                    <a:pt x="2509245" y="62731"/>
                  </a:cubicBezTo>
                  <a:lnTo>
                    <a:pt x="2509245" y="564580"/>
                  </a:lnTo>
                  <a:cubicBezTo>
                    <a:pt x="2509245" y="599225"/>
                    <a:pt x="2481159" y="627311"/>
                    <a:pt x="2446514" y="627311"/>
                  </a:cubicBezTo>
                  <a:lnTo>
                    <a:pt x="62731" y="627311"/>
                  </a:lnTo>
                  <a:cubicBezTo>
                    <a:pt x="28086" y="627311"/>
                    <a:pt x="0" y="599225"/>
                    <a:pt x="0" y="564580"/>
                  </a:cubicBezTo>
                  <a:lnTo>
                    <a:pt x="0" y="62731"/>
                  </a:lnTo>
                  <a:close/>
                </a:path>
              </a:pathLst>
            </a:custGeom>
            <a:solidFill>
              <a:schemeClr val="accent1">
                <a:lumMod val="60000"/>
                <a:lumOff val="4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1233" tIns="41233" rIns="41233" bIns="41233" numCol="1" spcCol="1270" anchor="ctr" anchorCtr="0">
              <a:noAutofit/>
            </a:bodyPr>
            <a:lstStyle/>
            <a:p>
              <a:pPr lvl="0" algn="ctr" defTabSz="800100" rtl="1">
                <a:lnSpc>
                  <a:spcPct val="90000"/>
                </a:lnSpc>
                <a:spcBef>
                  <a:spcPct val="0"/>
                </a:spcBef>
                <a:spcAft>
                  <a:spcPct val="35000"/>
                </a:spcAft>
              </a:pPr>
              <a:r>
                <a:rPr lang="fa-IR" sz="1800" kern="1200" dirty="0" smtClean="0">
                  <a:solidFill>
                    <a:schemeClr val="dk1">
                      <a:hueOff val="0"/>
                      <a:satOff val="0"/>
                      <a:lumOff val="0"/>
                      <a:alphaOff val="0"/>
                    </a:schemeClr>
                  </a:solidFill>
                  <a:latin typeface="Adobe Arabic" panose="02040503050201020203" pitchFamily="18" charset="-78"/>
                  <a:ea typeface="+mn-ea"/>
                  <a:cs typeface="B Yekan" panose="00000400000000000000" pitchFamily="2" charset="-78"/>
                </a:rPr>
                <a:t>قیمت کالاها</a:t>
              </a:r>
              <a:endParaRPr lang="fa-IR" sz="1800" kern="1200" dirty="0">
                <a:solidFill>
                  <a:schemeClr val="dk1">
                    <a:hueOff val="0"/>
                    <a:satOff val="0"/>
                    <a:lumOff val="0"/>
                    <a:alphaOff val="0"/>
                  </a:schemeClr>
                </a:solidFill>
                <a:latin typeface="Adobe Arabic" panose="02040503050201020203" pitchFamily="18" charset="-78"/>
                <a:ea typeface="+mn-ea"/>
                <a:cs typeface="B Yekan" panose="00000400000000000000" pitchFamily="2" charset="-78"/>
              </a:endParaRPr>
            </a:p>
          </p:txBody>
        </p:sp>
      </p:grpSp>
      <p:sp>
        <p:nvSpPr>
          <p:cNvPr id="12" name="TextBox 11"/>
          <p:cNvSpPr txBox="1"/>
          <p:nvPr/>
        </p:nvSpPr>
        <p:spPr>
          <a:xfrm>
            <a:off x="702725" y="1404171"/>
            <a:ext cx="4979962" cy="715089"/>
          </a:xfrm>
          <a:prstGeom prst="roundRect">
            <a:avLst/>
          </a:prstGeom>
          <a:ln/>
        </p:spPr>
        <p:style>
          <a:lnRef idx="0">
            <a:schemeClr val="accent6"/>
          </a:lnRef>
          <a:fillRef idx="3">
            <a:schemeClr val="accent6"/>
          </a:fillRef>
          <a:effectRef idx="3">
            <a:schemeClr val="accent6"/>
          </a:effectRef>
          <a:fontRef idx="minor">
            <a:schemeClr val="lt1"/>
          </a:fontRef>
        </p:style>
        <p:txBody>
          <a:bodyPr wrap="square" rtlCol="1">
            <a:spAutoFit/>
          </a:bodyPr>
          <a:lstStyle/>
          <a:p>
            <a:r>
              <a:rPr lang="fa-IR" dirty="0" smtClean="0">
                <a:cs typeface="B Yekan" panose="00000400000000000000" pitchFamily="2" charset="-78"/>
              </a:rPr>
              <a:t>شورای شهر استانبول ارگان نهایی برای تصمیم گیری دربدنه حکومتی کلان شهر استانبول میباشد.</a:t>
            </a:r>
            <a:endParaRPr lang="fa-IR" dirty="0"/>
          </a:p>
        </p:txBody>
      </p:sp>
      <p:grpSp>
        <p:nvGrpSpPr>
          <p:cNvPr id="13" name="Group 12"/>
          <p:cNvGrpSpPr/>
          <p:nvPr/>
        </p:nvGrpSpPr>
        <p:grpSpPr>
          <a:xfrm>
            <a:off x="6319258" y="1024512"/>
            <a:ext cx="2509245" cy="627311"/>
            <a:chOff x="3089" y="417770"/>
            <a:chExt cx="2509245" cy="627311"/>
          </a:xfrm>
        </p:grpSpPr>
        <p:sp>
          <p:nvSpPr>
            <p:cNvPr id="14" name="Rounded Rectangle 13"/>
            <p:cNvSpPr/>
            <p:nvPr/>
          </p:nvSpPr>
          <p:spPr>
            <a:xfrm>
              <a:off x="3089" y="417770"/>
              <a:ext cx="2509245" cy="627311"/>
            </a:xfrm>
            <a:prstGeom prst="roundRect">
              <a:avLst>
                <a:gd name="adj" fmla="val 10000"/>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ounded Rectangle 4"/>
            <p:cNvSpPr/>
            <p:nvPr/>
          </p:nvSpPr>
          <p:spPr>
            <a:xfrm>
              <a:off x="21462" y="436143"/>
              <a:ext cx="2472499" cy="590565"/>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fa-IR" b="1" kern="1200" dirty="0" smtClean="0">
                  <a:cs typeface="B Yekan" panose="00000400000000000000" pitchFamily="2" charset="-78"/>
                </a:rPr>
                <a:t>نظارت</a:t>
              </a:r>
              <a:endParaRPr lang="fa-IR" b="1" kern="1200" dirty="0">
                <a:cs typeface="B Yekan" panose="00000400000000000000" pitchFamily="2" charset="-78"/>
              </a:endParaRPr>
            </a:p>
          </p:txBody>
        </p:sp>
      </p:grpSp>
      <p:grpSp>
        <p:nvGrpSpPr>
          <p:cNvPr id="17" name="Group 16"/>
          <p:cNvGrpSpPr/>
          <p:nvPr/>
        </p:nvGrpSpPr>
        <p:grpSpPr>
          <a:xfrm>
            <a:off x="9148096" y="1012471"/>
            <a:ext cx="2509245" cy="627311"/>
            <a:chOff x="2863629" y="417770"/>
            <a:chExt cx="2509245" cy="627311"/>
          </a:xfrm>
        </p:grpSpPr>
        <p:sp>
          <p:nvSpPr>
            <p:cNvPr id="20" name="Rounded Rectangle 19"/>
            <p:cNvSpPr/>
            <p:nvPr/>
          </p:nvSpPr>
          <p:spPr>
            <a:xfrm>
              <a:off x="2863629" y="417770"/>
              <a:ext cx="2509245" cy="627311"/>
            </a:xfrm>
            <a:prstGeom prst="roundRect">
              <a:avLst>
                <a:gd name="adj" fmla="val 10000"/>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Rounded Rectangle 6"/>
            <p:cNvSpPr/>
            <p:nvPr/>
          </p:nvSpPr>
          <p:spPr>
            <a:xfrm>
              <a:off x="2882002" y="436143"/>
              <a:ext cx="2472499" cy="590565"/>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fa-IR" b="1" kern="1200" dirty="0" smtClean="0">
                  <a:cs typeface="B Yekan" panose="00000400000000000000" pitchFamily="2" charset="-78"/>
                </a:rPr>
                <a:t>سیاست گذاری</a:t>
              </a:r>
              <a:endParaRPr lang="fa-IR" b="1" kern="1200" dirty="0">
                <a:cs typeface="B Yekan" panose="00000400000000000000" pitchFamily="2" charset="-78"/>
              </a:endParaRPr>
            </a:p>
          </p:txBody>
        </p:sp>
      </p:grpSp>
      <p:sp>
        <p:nvSpPr>
          <p:cNvPr id="24" name="Rounded Rectangle 4"/>
          <p:cNvSpPr/>
          <p:nvPr/>
        </p:nvSpPr>
        <p:spPr>
          <a:xfrm>
            <a:off x="6337631" y="1766617"/>
            <a:ext cx="2472499" cy="895940"/>
          </a:xfrm>
          <a:prstGeom prst="roundRect">
            <a:avLst/>
          </a:prstGeom>
          <a:ln/>
        </p:spPr>
        <p:style>
          <a:lnRef idx="0">
            <a:schemeClr val="accent6"/>
          </a:lnRef>
          <a:fillRef idx="3">
            <a:schemeClr val="accent6"/>
          </a:fillRef>
          <a:effectRef idx="3">
            <a:schemeClr val="accent6"/>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fa-IR" dirty="0" smtClean="0">
                <a:latin typeface="Adobe Arabic" panose="02040503050201020203" pitchFamily="18" charset="-78"/>
                <a:cs typeface="B Yekan" panose="00000400000000000000" pitchFamily="2" charset="-78"/>
              </a:rPr>
              <a:t>نظارت بر درآمدها و هزینه های شهرداری(هر6ماه یکبار)</a:t>
            </a:r>
            <a:endParaRPr lang="fa-IR" kern="1200" dirty="0">
              <a:cs typeface="B Yekan" panose="00000400000000000000" pitchFamily="2" charset="-78"/>
            </a:endParaRPr>
          </a:p>
        </p:txBody>
      </p:sp>
      <p:sp>
        <p:nvSpPr>
          <p:cNvPr id="27" name="Rounded Rectangle 6"/>
          <p:cNvSpPr/>
          <p:nvPr/>
        </p:nvSpPr>
        <p:spPr>
          <a:xfrm>
            <a:off x="9166469" y="1761716"/>
            <a:ext cx="2472499" cy="910300"/>
          </a:xfrm>
          <a:prstGeom prst="roundRect">
            <a:avLst/>
          </a:prstGeom>
          <a:ln/>
        </p:spPr>
        <p:style>
          <a:lnRef idx="0">
            <a:schemeClr val="accent6"/>
          </a:lnRef>
          <a:fillRef idx="3">
            <a:schemeClr val="accent6"/>
          </a:fillRef>
          <a:effectRef idx="3">
            <a:schemeClr val="accent6"/>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fa-IR" dirty="0" smtClean="0">
                <a:latin typeface="Adobe Arabic" panose="02040503050201020203" pitchFamily="18" charset="-78"/>
                <a:cs typeface="B Yekan" panose="00000400000000000000" pitchFamily="2" charset="-78"/>
              </a:rPr>
              <a:t>سیاست </a:t>
            </a:r>
            <a:r>
              <a:rPr lang="fa-IR" dirty="0">
                <a:latin typeface="Adobe Arabic" panose="02040503050201020203" pitchFamily="18" charset="-78"/>
                <a:cs typeface="B Yekan" panose="00000400000000000000" pitchFamily="2" charset="-78"/>
              </a:rPr>
              <a:t>گذاری در چارچوب قوانین شهرداری ها، برنامه های توسعه و طرح ها </a:t>
            </a:r>
          </a:p>
        </p:txBody>
      </p:sp>
      <p:grpSp>
        <p:nvGrpSpPr>
          <p:cNvPr id="29" name="Group 28"/>
          <p:cNvGrpSpPr/>
          <p:nvPr/>
        </p:nvGrpSpPr>
        <p:grpSpPr>
          <a:xfrm>
            <a:off x="7004390" y="3219533"/>
            <a:ext cx="4285331" cy="619856"/>
            <a:chOff x="3089" y="417770"/>
            <a:chExt cx="2509245" cy="627311"/>
          </a:xfrm>
        </p:grpSpPr>
        <p:sp>
          <p:nvSpPr>
            <p:cNvPr id="30" name="Rounded Rectangle 29"/>
            <p:cNvSpPr/>
            <p:nvPr/>
          </p:nvSpPr>
          <p:spPr>
            <a:xfrm>
              <a:off x="3089" y="417770"/>
              <a:ext cx="2509245" cy="627311"/>
            </a:xfrm>
            <a:prstGeom prst="roundRect">
              <a:avLst>
                <a:gd name="adj" fmla="val 10000"/>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Rounded Rectangle 4"/>
            <p:cNvSpPr/>
            <p:nvPr/>
          </p:nvSpPr>
          <p:spPr>
            <a:xfrm>
              <a:off x="21462" y="436143"/>
              <a:ext cx="2472499" cy="590565"/>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fa-IR" b="1" kern="1200" dirty="0" smtClean="0">
                  <a:cs typeface="B Yekan" panose="00000400000000000000" pitchFamily="2" charset="-78"/>
                </a:rPr>
                <a:t>وظایف تفصیلی شورای شهر</a:t>
              </a:r>
              <a:endParaRPr lang="fa-IR" b="1" kern="1200" dirty="0">
                <a:cs typeface="B Yekan" panose="00000400000000000000" pitchFamily="2" charset="-78"/>
              </a:endParaRPr>
            </a:p>
          </p:txBody>
        </p:sp>
      </p:grpSp>
      <p:sp>
        <p:nvSpPr>
          <p:cNvPr id="33" name="Rounded Rectangle 32"/>
          <p:cNvSpPr/>
          <p:nvPr/>
        </p:nvSpPr>
        <p:spPr>
          <a:xfrm>
            <a:off x="6315844" y="4030548"/>
            <a:ext cx="5506514" cy="1962513"/>
          </a:xfrm>
          <a:prstGeom prst="roundRect">
            <a:avLst/>
          </a:prstGeom>
          <a:ln/>
        </p:spPr>
        <p:style>
          <a:lnRef idx="0">
            <a:schemeClr val="accent6"/>
          </a:lnRef>
          <a:fillRef idx="3">
            <a:schemeClr val="accent6"/>
          </a:fillRef>
          <a:effectRef idx="3">
            <a:schemeClr val="accent6"/>
          </a:effectRef>
          <a:fontRef idx="minor">
            <a:schemeClr val="lt1"/>
          </a:fontRef>
        </p:style>
        <p:txBody>
          <a:bodyPr/>
          <a:lstStyle/>
          <a:p>
            <a:pPr marL="285750" indent="-285750">
              <a:buFont typeface="Arial" panose="020B0604020202020204" pitchFamily="34" charset="0"/>
              <a:buChar char="•"/>
            </a:pPr>
            <a:r>
              <a:rPr lang="fa-IR" dirty="0" smtClean="0">
                <a:latin typeface="Adobe Arabic" panose="02040503050201020203" pitchFamily="18" charset="-78"/>
                <a:cs typeface="B Yekan" panose="00000400000000000000" pitchFamily="2" charset="-78"/>
              </a:rPr>
              <a:t>انتخاب </a:t>
            </a:r>
            <a:r>
              <a:rPr lang="fa-IR" dirty="0">
                <a:latin typeface="Adobe Arabic" panose="02040503050201020203" pitchFamily="18" charset="-78"/>
                <a:cs typeface="B Yekan" panose="00000400000000000000" pitchFamily="2" charset="-78"/>
              </a:rPr>
              <a:t>شهردار</a:t>
            </a:r>
          </a:p>
          <a:p>
            <a:pPr marL="285750" indent="-285750">
              <a:buFont typeface="Arial" panose="020B0604020202020204" pitchFamily="34" charset="0"/>
              <a:buChar char="•"/>
            </a:pPr>
            <a:r>
              <a:rPr lang="fa-IR" dirty="0">
                <a:latin typeface="Adobe Arabic" panose="02040503050201020203" pitchFamily="18" charset="-78"/>
                <a:cs typeface="B Yekan" panose="00000400000000000000" pitchFamily="2" charset="-78"/>
              </a:rPr>
              <a:t>تصویب میزان عوارض و  نحوه دریافت</a:t>
            </a:r>
          </a:p>
          <a:p>
            <a:pPr marL="285750" indent="-285750">
              <a:buFont typeface="Arial" panose="020B0604020202020204" pitchFamily="34" charset="0"/>
              <a:buChar char="•"/>
            </a:pPr>
            <a:r>
              <a:rPr lang="fa-IR" dirty="0">
                <a:latin typeface="Adobe Arabic" panose="02040503050201020203" pitchFamily="18" charset="-78"/>
                <a:cs typeface="B Yekan" panose="00000400000000000000" pitchFamily="2" charset="-78"/>
              </a:rPr>
              <a:t>تصویب نرخ وسایل حمل و نقل عمومی </a:t>
            </a:r>
          </a:p>
          <a:p>
            <a:pPr marL="285750" indent="-285750">
              <a:buFont typeface="Arial" panose="020B0604020202020204" pitchFamily="34" charset="0"/>
              <a:buChar char="•"/>
            </a:pPr>
            <a:r>
              <a:rPr lang="fa-IR" dirty="0">
                <a:latin typeface="Adobe Arabic" panose="02040503050201020203" pitchFamily="18" charset="-78"/>
                <a:cs typeface="B Yekan" panose="00000400000000000000" pitchFamily="2" charset="-78"/>
              </a:rPr>
              <a:t>نام گذاری میادین، معابر و ...</a:t>
            </a:r>
          </a:p>
          <a:p>
            <a:pPr marL="285750" indent="-285750">
              <a:buFont typeface="Arial" panose="020B0604020202020204" pitchFamily="34" charset="0"/>
              <a:buChar char="•"/>
            </a:pPr>
            <a:r>
              <a:rPr lang="fa-IR" dirty="0">
                <a:latin typeface="Adobe Arabic" panose="02040503050201020203" pitchFamily="18" charset="-78"/>
                <a:cs typeface="B Yekan" panose="00000400000000000000" pitchFamily="2" charset="-78"/>
              </a:rPr>
              <a:t> نظارت بر حسن اجراي مصوبات شورا و طرحهاي مصوب در امور شهرداري و ساير سازمانهاي خدمات</a:t>
            </a:r>
          </a:p>
          <a:p>
            <a:endParaRPr lang="fa-IR" dirty="0">
              <a:cs typeface="B Yekan" panose="00000400000000000000" pitchFamily="2" charset="-78"/>
            </a:endParaRPr>
          </a:p>
        </p:txBody>
      </p:sp>
      <p:graphicFrame>
        <p:nvGraphicFramePr>
          <p:cNvPr id="36" name="Diagram 35"/>
          <p:cNvGraphicFramePr/>
          <p:nvPr>
            <p:extLst>
              <p:ext uri="{D42A27DB-BD31-4B8C-83A1-F6EECF244321}">
                <p14:modId xmlns:p14="http://schemas.microsoft.com/office/powerpoint/2010/main" val="132339142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 name="TextBox 24"/>
          <p:cNvSpPr txBox="1"/>
          <p:nvPr/>
        </p:nvSpPr>
        <p:spPr>
          <a:xfrm>
            <a:off x="10154598" y="835818"/>
            <a:ext cx="1650528"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وظایف شورای شهر</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406215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anim calcmode="lin" valueType="num">
                                      <p:cBhvr>
                                        <p:cTn id="30" dur="1000" fill="hold"/>
                                        <p:tgtEl>
                                          <p:spTgt spid="29"/>
                                        </p:tgtEl>
                                        <p:attrNameLst>
                                          <p:attrName>ppt_x</p:attrName>
                                        </p:attrNameLst>
                                      </p:cBhvr>
                                      <p:tavLst>
                                        <p:tav tm="0">
                                          <p:val>
                                            <p:strVal val="#ppt_x"/>
                                          </p:val>
                                        </p:tav>
                                        <p:tav tm="100000">
                                          <p:val>
                                            <p:strVal val="#ppt_x"/>
                                          </p:val>
                                        </p:tav>
                                      </p:tavLst>
                                    </p:anim>
                                    <p:anim calcmode="lin" valueType="num">
                                      <p:cBhvr>
                                        <p:cTn id="31" dur="1000" fill="hold"/>
                                        <p:tgtEl>
                                          <p:spTgt spid="2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1000"/>
                                        <p:tgtEl>
                                          <p:spTgt spid="4"/>
                                        </p:tgtEl>
                                      </p:cBhvr>
                                    </p:animEffect>
                                    <p:anim calcmode="lin" valueType="num">
                                      <p:cBhvr>
                                        <p:cTn id="49" dur="1000" fill="hold"/>
                                        <p:tgtEl>
                                          <p:spTgt spid="4"/>
                                        </p:tgtEl>
                                        <p:attrNameLst>
                                          <p:attrName>ppt_x</p:attrName>
                                        </p:attrNameLst>
                                      </p:cBhvr>
                                      <p:tavLst>
                                        <p:tav tm="0">
                                          <p:val>
                                            <p:strVal val="#ppt_x"/>
                                          </p:val>
                                        </p:tav>
                                        <p:tav tm="100000">
                                          <p:val>
                                            <p:strVal val="#ppt_x"/>
                                          </p:val>
                                        </p:tav>
                                      </p:tavLst>
                                    </p:anim>
                                    <p:anim calcmode="lin" valueType="num">
                                      <p:cBhvr>
                                        <p:cTn id="5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4" grpId="0" animBg="1"/>
      <p:bldP spid="27" grpId="0" animBg="1"/>
      <p:bldP spid="3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9855954" y="4814179"/>
            <a:ext cx="1876279" cy="545911"/>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b="1" dirty="0" smtClean="0">
                <a:cs typeface="B Yekan" panose="00000400000000000000" pitchFamily="2" charset="-78"/>
              </a:rPr>
              <a:t>هماهنگی</a:t>
            </a:r>
            <a:endParaRPr lang="fa-IR" b="1" dirty="0">
              <a:cs typeface="B Yekan" panose="00000400000000000000" pitchFamily="2" charset="-78"/>
            </a:endParaRPr>
          </a:p>
        </p:txBody>
      </p:sp>
      <p:sp>
        <p:nvSpPr>
          <p:cNvPr id="16" name="Rounded Rectangle 15"/>
          <p:cNvSpPr/>
          <p:nvPr/>
        </p:nvSpPr>
        <p:spPr>
          <a:xfrm>
            <a:off x="9855955" y="1773507"/>
            <a:ext cx="1876279" cy="545911"/>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b="1" dirty="0" smtClean="0">
                <a:cs typeface="B Yekan" panose="00000400000000000000" pitchFamily="2" charset="-78"/>
              </a:rPr>
              <a:t>فرماندهی</a:t>
            </a:r>
            <a:endParaRPr lang="fa-IR" b="1" dirty="0">
              <a:cs typeface="B Yekan" panose="00000400000000000000" pitchFamily="2" charset="-78"/>
            </a:endParaRPr>
          </a:p>
        </p:txBody>
      </p:sp>
      <p:sp>
        <p:nvSpPr>
          <p:cNvPr id="17" name="Rounded Rectangle 16"/>
          <p:cNvSpPr/>
          <p:nvPr/>
        </p:nvSpPr>
        <p:spPr>
          <a:xfrm>
            <a:off x="9855954" y="3339179"/>
            <a:ext cx="1876279" cy="545911"/>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b="1" dirty="0" smtClean="0">
                <a:cs typeface="B Yekan" panose="00000400000000000000" pitchFamily="2" charset="-78"/>
              </a:rPr>
              <a:t>نظارت</a:t>
            </a:r>
            <a:endParaRPr lang="fa-IR" b="1" dirty="0">
              <a:cs typeface="B Yekan" panose="00000400000000000000" pitchFamily="2" charset="-78"/>
            </a:endParaRPr>
          </a:p>
        </p:txBody>
      </p:sp>
      <p:sp>
        <p:nvSpPr>
          <p:cNvPr id="20" name="TextBox 19"/>
          <p:cNvSpPr txBox="1"/>
          <p:nvPr/>
        </p:nvSpPr>
        <p:spPr>
          <a:xfrm>
            <a:off x="6750221" y="1630963"/>
            <a:ext cx="2980116" cy="919401"/>
          </a:xfrm>
          <a:prstGeom prst="roundRect">
            <a:avLst/>
          </a:prstGeom>
          <a:ln/>
        </p:spPr>
        <p:style>
          <a:lnRef idx="0">
            <a:schemeClr val="accent6"/>
          </a:lnRef>
          <a:fillRef idx="3">
            <a:schemeClr val="accent6"/>
          </a:fillRef>
          <a:effectRef idx="3">
            <a:schemeClr val="accent6"/>
          </a:effectRef>
          <a:fontRef idx="minor">
            <a:schemeClr val="lt1"/>
          </a:fontRef>
        </p:style>
        <p:txBody>
          <a:bodyPr wrap="square" rtlCol="1">
            <a:spAutoFit/>
          </a:bodyPr>
          <a:lstStyle/>
          <a:p>
            <a:pPr algn="justLow"/>
            <a:r>
              <a:rPr lang="fa-IR" sz="1600" dirty="0" smtClean="0">
                <a:cs typeface="B Yekan" panose="00000400000000000000" pitchFamily="2" charset="-78"/>
              </a:rPr>
              <a:t>به معنی برنامه ریزی کارهایی که در شهرداری باید انجام شود و صدور دستورهای لازم برای انجام آنها.</a:t>
            </a:r>
          </a:p>
        </p:txBody>
      </p:sp>
      <p:sp>
        <p:nvSpPr>
          <p:cNvPr id="21" name="TextBox 20"/>
          <p:cNvSpPr txBox="1"/>
          <p:nvPr/>
        </p:nvSpPr>
        <p:spPr>
          <a:xfrm>
            <a:off x="6750221" y="4671360"/>
            <a:ext cx="2980116" cy="919401"/>
          </a:xfrm>
          <a:prstGeom prst="roundRect">
            <a:avLst/>
          </a:prstGeom>
          <a:ln/>
        </p:spPr>
        <p:style>
          <a:lnRef idx="0">
            <a:schemeClr val="accent6"/>
          </a:lnRef>
          <a:fillRef idx="3">
            <a:schemeClr val="accent6"/>
          </a:fillRef>
          <a:effectRef idx="3">
            <a:schemeClr val="accent6"/>
          </a:effectRef>
          <a:fontRef idx="minor">
            <a:schemeClr val="lt1"/>
          </a:fontRef>
        </p:style>
        <p:txBody>
          <a:bodyPr wrap="square" rtlCol="1">
            <a:spAutoFit/>
          </a:bodyPr>
          <a:lstStyle/>
          <a:p>
            <a:pPr algn="justLow"/>
            <a:r>
              <a:rPr lang="fa-IR" sz="1600" dirty="0" smtClean="0">
                <a:cs typeface="B Yekan" panose="00000400000000000000" pitchFamily="2" charset="-78"/>
              </a:rPr>
              <a:t>هماهنگ کردن وظایف و کار قسمتهای مختلف شهرداری بطوری که از تداخل  وظایف و ایجاد موانع جلوگیری شود.</a:t>
            </a:r>
          </a:p>
        </p:txBody>
      </p:sp>
      <p:sp>
        <p:nvSpPr>
          <p:cNvPr id="22" name="TextBox 21"/>
          <p:cNvSpPr txBox="1"/>
          <p:nvPr/>
        </p:nvSpPr>
        <p:spPr>
          <a:xfrm>
            <a:off x="6750221" y="2859467"/>
            <a:ext cx="2980116" cy="1464231"/>
          </a:xfrm>
          <a:prstGeom prst="roundRect">
            <a:avLst/>
          </a:prstGeom>
          <a:ln/>
        </p:spPr>
        <p:style>
          <a:lnRef idx="0">
            <a:schemeClr val="accent6"/>
          </a:lnRef>
          <a:fillRef idx="3">
            <a:schemeClr val="accent6"/>
          </a:fillRef>
          <a:effectRef idx="3">
            <a:schemeClr val="accent6"/>
          </a:effectRef>
          <a:fontRef idx="minor">
            <a:schemeClr val="lt1"/>
          </a:fontRef>
        </p:style>
        <p:txBody>
          <a:bodyPr wrap="square" rtlCol="1">
            <a:spAutoFit/>
          </a:bodyPr>
          <a:lstStyle/>
          <a:p>
            <a:pPr algn="justLow"/>
            <a:r>
              <a:rPr lang="fa-IR" sz="1600" dirty="0" smtClean="0">
                <a:cs typeface="B Yekan" panose="00000400000000000000" pitchFamily="2" charset="-78"/>
              </a:rPr>
              <a:t>نظارت در انجام کارها به این معنی که اطمینان حاصل شود  اعضای سازمان شهرداری الگویی را که برای آنها معین شده، اجرا می نمایند و کار دستگاه ها طبق برنامه پیش می رود.</a:t>
            </a:r>
          </a:p>
        </p:txBody>
      </p:sp>
      <p:sp>
        <p:nvSpPr>
          <p:cNvPr id="26" name="Rounded Rectangle 25"/>
          <p:cNvSpPr/>
          <p:nvPr/>
        </p:nvSpPr>
        <p:spPr>
          <a:xfrm>
            <a:off x="284346" y="1613581"/>
            <a:ext cx="5639436" cy="3869376"/>
          </a:xfrm>
          <a:prstGeom prst="roundRect">
            <a:avLst/>
          </a:prstGeom>
          <a:ln/>
        </p:spPr>
        <p:style>
          <a:lnRef idx="0">
            <a:schemeClr val="accent5"/>
          </a:lnRef>
          <a:fillRef idx="3">
            <a:schemeClr val="accent5"/>
          </a:fillRef>
          <a:effectRef idx="3">
            <a:schemeClr val="accent5"/>
          </a:effectRef>
          <a:fontRef idx="minor">
            <a:schemeClr val="lt1"/>
          </a:fontRef>
        </p:style>
        <p:txBody>
          <a:bodyPr rtlCol="1" anchor="ctr"/>
          <a:lstStyle/>
          <a:p>
            <a:pPr marL="285750" indent="-285750">
              <a:lnSpc>
                <a:spcPct val="150000"/>
              </a:lnSpc>
              <a:buFont typeface="Wingdings" panose="05000000000000000000" pitchFamily="2" charset="2"/>
              <a:buChar char="§"/>
            </a:pPr>
            <a:r>
              <a:rPr lang="fa-IR" dirty="0">
                <a:solidFill>
                  <a:schemeClr val="tx1"/>
                </a:solidFill>
                <a:cs typeface="B Yekan" panose="00000400000000000000" pitchFamily="2" charset="-78"/>
              </a:rPr>
              <a:t>تهیه بودجه جهت تصویب در شورا.</a:t>
            </a:r>
          </a:p>
          <a:p>
            <a:pPr marL="285750" indent="-285750">
              <a:lnSpc>
                <a:spcPct val="150000"/>
              </a:lnSpc>
              <a:buFont typeface="Wingdings" panose="05000000000000000000" pitchFamily="2" charset="2"/>
              <a:buChar char="§"/>
            </a:pPr>
            <a:r>
              <a:rPr lang="fa-IR" dirty="0">
                <a:solidFill>
                  <a:schemeClr val="tx1"/>
                </a:solidFill>
                <a:cs typeface="B Yekan" panose="00000400000000000000" pitchFamily="2" charset="-78"/>
              </a:rPr>
              <a:t>به اجرا دراوردن قوانین و مقررات شهرداری</a:t>
            </a:r>
          </a:p>
          <a:p>
            <a:pPr marL="285750" indent="-285750">
              <a:lnSpc>
                <a:spcPct val="150000"/>
              </a:lnSpc>
              <a:buFont typeface="Wingdings" panose="05000000000000000000" pitchFamily="2" charset="2"/>
              <a:buChar char="§"/>
            </a:pPr>
            <a:r>
              <a:rPr lang="fa-IR" dirty="0">
                <a:solidFill>
                  <a:schemeClr val="tx1"/>
                </a:solidFill>
                <a:cs typeface="B Yekan" panose="00000400000000000000" pitchFamily="2" charset="-78"/>
              </a:rPr>
              <a:t>مدیریت اموال عمومی</a:t>
            </a:r>
          </a:p>
          <a:p>
            <a:pPr marL="285750" indent="-285750">
              <a:lnSpc>
                <a:spcPct val="150000"/>
              </a:lnSpc>
              <a:buFont typeface="Wingdings" panose="05000000000000000000" pitchFamily="2" charset="2"/>
              <a:buChar char="§"/>
            </a:pPr>
            <a:r>
              <a:rPr lang="fa-IR" dirty="0">
                <a:solidFill>
                  <a:schemeClr val="tx1"/>
                </a:solidFill>
                <a:cs typeface="B Yekan" panose="00000400000000000000" pitchFamily="2" charset="-78"/>
              </a:rPr>
              <a:t>انجام‌تصمیمات شورا و کمیته اجرایی </a:t>
            </a:r>
          </a:p>
          <a:p>
            <a:pPr marL="285750" indent="-285750">
              <a:lnSpc>
                <a:spcPct val="150000"/>
              </a:lnSpc>
              <a:buFont typeface="Wingdings" panose="05000000000000000000" pitchFamily="2" charset="2"/>
              <a:buChar char="§"/>
            </a:pPr>
            <a:r>
              <a:rPr lang="fa-IR" dirty="0">
                <a:solidFill>
                  <a:schemeClr val="tx1"/>
                </a:solidFill>
                <a:cs typeface="B Yekan" panose="00000400000000000000" pitchFamily="2" charset="-78"/>
              </a:rPr>
              <a:t>نمایندگی شهرداری در برابر دادگاه ها و دیگر نهادهای دولت مرکزی</a:t>
            </a:r>
          </a:p>
          <a:p>
            <a:pPr marL="285750" indent="-285750">
              <a:lnSpc>
                <a:spcPct val="150000"/>
              </a:lnSpc>
              <a:buFont typeface="Wingdings" panose="05000000000000000000" pitchFamily="2" charset="2"/>
              <a:buChar char="§"/>
            </a:pPr>
            <a:r>
              <a:rPr lang="fa-IR" dirty="0">
                <a:solidFill>
                  <a:schemeClr val="tx1"/>
                </a:solidFill>
                <a:cs typeface="B Yekan" panose="00000400000000000000" pitchFamily="2" charset="-78"/>
              </a:rPr>
              <a:t>جمع آوری درآمدهای شهری</a:t>
            </a:r>
          </a:p>
          <a:p>
            <a:pPr marL="285750" indent="-285750">
              <a:lnSpc>
                <a:spcPct val="150000"/>
              </a:lnSpc>
              <a:buFont typeface="Wingdings" panose="05000000000000000000" pitchFamily="2" charset="2"/>
              <a:buChar char="§"/>
            </a:pPr>
            <a:r>
              <a:rPr lang="fa-IR" dirty="0">
                <a:solidFill>
                  <a:schemeClr val="tx1"/>
                </a:solidFill>
                <a:cs typeface="B Yekan" panose="00000400000000000000" pitchFamily="2" charset="-78"/>
              </a:rPr>
              <a:t>امضای قراردادها  از جانب شهرداری</a:t>
            </a:r>
          </a:p>
          <a:p>
            <a:pPr marL="285750" indent="-285750">
              <a:lnSpc>
                <a:spcPct val="150000"/>
              </a:lnSpc>
              <a:buFont typeface="Wingdings" panose="05000000000000000000" pitchFamily="2" charset="2"/>
              <a:buChar char="§"/>
            </a:pPr>
            <a:r>
              <a:rPr lang="fa-IR" dirty="0">
                <a:solidFill>
                  <a:schemeClr val="tx1"/>
                </a:solidFill>
                <a:cs typeface="B Yekan" panose="00000400000000000000" pitchFamily="2" charset="-78"/>
              </a:rPr>
              <a:t>صدور مجوز‌ برای انجام‌هزینه های شهرداری</a:t>
            </a:r>
          </a:p>
        </p:txBody>
      </p:sp>
      <p:graphicFrame>
        <p:nvGraphicFramePr>
          <p:cNvPr id="23" name="Diagram 22"/>
          <p:cNvGraphicFramePr/>
          <p:nvPr>
            <p:extLst>
              <p:ext uri="{D42A27DB-BD31-4B8C-83A1-F6EECF244321}">
                <p14:modId xmlns:p14="http://schemas.microsoft.com/office/powerpoint/2010/main" val="132339142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10154598" y="835818"/>
            <a:ext cx="1650528"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وظایف </a:t>
            </a:r>
            <a:r>
              <a:rPr lang="fa-IR" sz="1600" dirty="0" smtClean="0">
                <a:ln/>
                <a:solidFill>
                  <a:schemeClr val="lt1"/>
                </a:solidFill>
                <a:cs typeface="B Titr" panose="00000700000000000000" pitchFamily="2" charset="-78"/>
              </a:rPr>
              <a:t>شهردار</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278054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ircle(in)">
                                      <p:cBhvr>
                                        <p:cTn id="7" dur="2000"/>
                                        <p:tgtEl>
                                          <p:spTgt spid="2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circle(in)">
                                      <p:cBhvr>
                                        <p:cTn id="10" dur="2000"/>
                                        <p:tgtEl>
                                          <p:spTgt spid="2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circle(in)">
                                      <p:cBhvr>
                                        <p:cTn id="13" dur="2000"/>
                                        <p:tgtEl>
                                          <p:spTgt spid="21"/>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circle(in)">
                                      <p:cBhvr>
                                        <p:cTn id="16" dur="2000"/>
                                        <p:tgtEl>
                                          <p:spTgt spid="16"/>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circle(in)">
                                      <p:cBhvr>
                                        <p:cTn id="19" dur="2000"/>
                                        <p:tgtEl>
                                          <p:spTgt spid="17"/>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ircle(in)">
                                      <p:cBhvr>
                                        <p:cTn id="22" dur="20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20" grpId="0" animBg="1"/>
      <p:bldP spid="21" grpId="0" animBg="1"/>
      <p:bldP spid="22" grpId="0" animBg="1"/>
      <p:bldP spid="2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تصویر مرتبط"/>
          <p:cNvPicPr>
            <a:picLocks noChangeAspect="1" noChangeArrowheads="1"/>
          </p:cNvPicPr>
          <p:nvPr/>
        </p:nvPicPr>
        <p:blipFill rotWithShape="1">
          <a:blip r:embed="rId2">
            <a:extLst>
              <a:ext uri="{28A0092B-C50C-407E-A947-70E740481C1C}">
                <a14:useLocalDpi xmlns:a14="http://schemas.microsoft.com/office/drawing/2010/main" val="0"/>
              </a:ext>
            </a:extLst>
          </a:blip>
          <a:srcRect l="8118" t="429" r="6723" b="8642"/>
          <a:stretch/>
        </p:blipFill>
        <p:spPr bwMode="auto">
          <a:xfrm>
            <a:off x="7285507" y="1461033"/>
            <a:ext cx="3569918" cy="2655519"/>
          </a:xfrm>
          <a:prstGeom prst="rect">
            <a:avLst/>
          </a:prstGeom>
          <a:noFill/>
          <a:extLst>
            <a:ext uri="{909E8E84-426E-40DD-AFC4-6F175D3DCCD1}">
              <a14:hiddenFill xmlns:a14="http://schemas.microsoft.com/office/drawing/2010/main">
                <a:solidFill>
                  <a:srgbClr val="FFFFFF"/>
                </a:solidFill>
              </a14:hiddenFill>
            </a:ext>
          </a:extLst>
        </p:spPr>
      </p:pic>
      <p:grpSp>
        <p:nvGrpSpPr>
          <p:cNvPr id="27" name="Group 26"/>
          <p:cNvGrpSpPr/>
          <p:nvPr/>
        </p:nvGrpSpPr>
        <p:grpSpPr>
          <a:xfrm>
            <a:off x="864257" y="1419347"/>
            <a:ext cx="4342198" cy="2315601"/>
            <a:chOff x="900069" y="1649715"/>
            <a:chExt cx="4342198" cy="2315601"/>
          </a:xfrm>
        </p:grpSpPr>
        <p:pic>
          <p:nvPicPr>
            <p:cNvPr id="17" name="Picture 4" descr="نتیجه تصویری برای نقشه  استانبول  درنقشه ترکیه"/>
            <p:cNvPicPr>
              <a:picLocks noChangeAspect="1" noChangeArrowheads="1"/>
            </p:cNvPicPr>
            <p:nvPr/>
          </p:nvPicPr>
          <p:blipFill rotWithShape="1">
            <a:blip r:embed="rId3">
              <a:extLst>
                <a:ext uri="{28A0092B-C50C-407E-A947-70E740481C1C}">
                  <a14:useLocalDpi xmlns:a14="http://schemas.microsoft.com/office/drawing/2010/main" val="0"/>
                </a:ext>
              </a:extLst>
            </a:blip>
            <a:srcRect b="5741"/>
            <a:stretch/>
          </p:blipFill>
          <p:spPr bwMode="auto">
            <a:xfrm>
              <a:off x="900069" y="1649715"/>
              <a:ext cx="4342198" cy="2315601"/>
            </a:xfrm>
            <a:prstGeom prst="rect">
              <a:avLst/>
            </a:prstGeom>
            <a:noFill/>
            <a:extLst>
              <a:ext uri="{909E8E84-426E-40DD-AFC4-6F175D3DCCD1}">
                <a14:hiddenFill xmlns:a14="http://schemas.microsoft.com/office/drawing/2010/main">
                  <a:solidFill>
                    <a:srgbClr val="FFFFFF"/>
                  </a:solidFill>
                </a14:hiddenFill>
              </a:ext>
            </a:extLst>
          </p:spPr>
        </p:pic>
        <p:sp>
          <p:nvSpPr>
            <p:cNvPr id="21" name="Oval 20"/>
            <p:cNvSpPr/>
            <p:nvPr/>
          </p:nvSpPr>
          <p:spPr>
            <a:xfrm>
              <a:off x="1473268" y="1806235"/>
              <a:ext cx="713983" cy="713983"/>
            </a:xfrm>
            <a:prstGeom prst="ellipse">
              <a:avLst/>
            </a:prstGeom>
            <a:solidFill>
              <a:schemeClr val="accent4">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grpSp>
      <p:sp>
        <p:nvSpPr>
          <p:cNvPr id="11" name="Rectangle 10"/>
          <p:cNvSpPr/>
          <p:nvPr/>
        </p:nvSpPr>
        <p:spPr>
          <a:xfrm>
            <a:off x="1241066" y="849122"/>
            <a:ext cx="3449812" cy="369332"/>
          </a:xfrm>
          <a:prstGeom prst="rect">
            <a:avLst/>
          </a:prstGeom>
        </p:spPr>
        <p:txBody>
          <a:bodyPr wrap="square">
            <a:spAutoFit/>
          </a:bodyPr>
          <a:lstStyle/>
          <a:p>
            <a:pPr algn="justLow"/>
            <a:r>
              <a:rPr lang="fa-IR" b="1" dirty="0">
                <a:cs typeface="B Yekan" panose="00000400000000000000" pitchFamily="2" charset="-78"/>
              </a:rPr>
              <a:t>استانبول بزرگ ترین </a:t>
            </a:r>
            <a:r>
              <a:rPr lang="fa-IR" b="1" dirty="0" smtClean="0">
                <a:cs typeface="B Yekan" panose="00000400000000000000" pitchFamily="2" charset="-78"/>
              </a:rPr>
              <a:t>شهر ترکیه</a:t>
            </a:r>
            <a:endParaRPr lang="fa-IR" b="1" dirty="0">
              <a:cs typeface="B Yekan" panose="00000400000000000000" pitchFamily="2" charset="-78"/>
            </a:endParaRPr>
          </a:p>
        </p:txBody>
      </p:sp>
      <p:sp>
        <p:nvSpPr>
          <p:cNvPr id="12" name="Rectangle 11"/>
          <p:cNvSpPr/>
          <p:nvPr/>
        </p:nvSpPr>
        <p:spPr>
          <a:xfrm>
            <a:off x="6476281" y="4556099"/>
            <a:ext cx="5152616" cy="2031325"/>
          </a:xfrm>
          <a:prstGeom prst="rect">
            <a:avLst/>
          </a:prstGeom>
        </p:spPr>
        <p:txBody>
          <a:bodyPr wrap="square">
            <a:spAutoFit/>
          </a:bodyPr>
          <a:lstStyle/>
          <a:p>
            <a:pPr algn="justLow"/>
            <a:r>
              <a:rPr lang="fa-IR" dirty="0" smtClean="0">
                <a:cs typeface="B Yekan" panose="00000400000000000000" pitchFamily="2" charset="-78"/>
              </a:rPr>
              <a:t>واقع در </a:t>
            </a:r>
            <a:r>
              <a:rPr lang="fa-IR" dirty="0">
                <a:cs typeface="B Yekan" panose="00000400000000000000" pitchFamily="2" charset="-78"/>
              </a:rPr>
              <a:t>بین دو وادی کوه و کویر و در دامنه‌های جنوبی رشته کوه </a:t>
            </a:r>
            <a:r>
              <a:rPr lang="fa-IR" dirty="0" smtClean="0">
                <a:cs typeface="B Yekan" panose="00000400000000000000" pitchFamily="2" charset="-78"/>
              </a:rPr>
              <a:t>البرز</a:t>
            </a:r>
          </a:p>
          <a:p>
            <a:pPr algn="justLow"/>
            <a:r>
              <a:rPr lang="fa-IR" dirty="0" smtClean="0">
                <a:cs typeface="B Yekan" panose="00000400000000000000" pitchFamily="2" charset="-78"/>
              </a:rPr>
              <a:t> از </a:t>
            </a:r>
            <a:r>
              <a:rPr lang="fa-IR" dirty="0">
                <a:cs typeface="B Yekan" panose="00000400000000000000" pitchFamily="2" charset="-78"/>
              </a:rPr>
              <a:t>جنوب به کوه‌های ری و بی‌بی‌شهربانو و دشت‌های هموار شهریار و ورامین </a:t>
            </a:r>
            <a:r>
              <a:rPr lang="fa-IR" dirty="0" smtClean="0">
                <a:cs typeface="B Yekan" panose="00000400000000000000" pitchFamily="2" charset="-78"/>
              </a:rPr>
              <a:t>و از شمال توسط کوهستان محصور شده‌است.</a:t>
            </a:r>
          </a:p>
          <a:p>
            <a:pPr algn="justLow"/>
            <a:r>
              <a:rPr lang="fa-IR" dirty="0" smtClean="0">
                <a:cs typeface="B Yekan" panose="00000400000000000000" pitchFamily="2" charset="-78"/>
              </a:rPr>
              <a:t>نواحی </a:t>
            </a:r>
            <a:r>
              <a:rPr lang="fa-IR" dirty="0">
                <a:cs typeface="B Yekan" panose="00000400000000000000" pitchFamily="2" charset="-78"/>
              </a:rPr>
              <a:t>شمالی آب و هوای سرد و خشک و نواحی جنوبی آب و هوای گرم و خشک دارند. </a:t>
            </a:r>
          </a:p>
        </p:txBody>
      </p:sp>
      <p:sp>
        <p:nvSpPr>
          <p:cNvPr id="13" name="Rectangle 12"/>
          <p:cNvSpPr/>
          <p:nvPr/>
        </p:nvSpPr>
        <p:spPr>
          <a:xfrm>
            <a:off x="761191" y="4396806"/>
            <a:ext cx="4604900" cy="1477328"/>
          </a:xfrm>
          <a:prstGeom prst="rect">
            <a:avLst/>
          </a:prstGeom>
        </p:spPr>
        <p:txBody>
          <a:bodyPr wrap="square">
            <a:spAutoFit/>
          </a:bodyPr>
          <a:lstStyle/>
          <a:p>
            <a:pPr algn="justLow"/>
            <a:r>
              <a:rPr lang="fa-IR" dirty="0" smtClean="0">
                <a:cs typeface="B Yekan" panose="00000400000000000000" pitchFamily="2" charset="-78"/>
              </a:rPr>
              <a:t>استانبول در </a:t>
            </a:r>
            <a:r>
              <a:rPr lang="fa-IR" dirty="0">
                <a:cs typeface="B Yekan" panose="00000400000000000000" pitchFamily="2" charset="-78"/>
              </a:rPr>
              <a:t>ساحل دریای مرمره قرار دارد و تنگه بسفر که این دریا را به دریای سیاه متصل می‌کند، از وسط این شهر می‌گذرد. بخش غربی شهر در قاره اروپا(شبه جزیره تراکیه) و بخش شرقی آن در آسیا (شبه جزیره آناتولی) واقع است. </a:t>
            </a:r>
          </a:p>
        </p:txBody>
      </p:sp>
      <p:sp>
        <p:nvSpPr>
          <p:cNvPr id="14" name="Rectangle 13"/>
          <p:cNvSpPr/>
          <p:nvPr/>
        </p:nvSpPr>
        <p:spPr>
          <a:xfrm>
            <a:off x="8119098" y="848984"/>
            <a:ext cx="2318263" cy="369332"/>
          </a:xfrm>
          <a:prstGeom prst="rect">
            <a:avLst/>
          </a:prstGeom>
        </p:spPr>
        <p:txBody>
          <a:bodyPr wrap="none">
            <a:spAutoFit/>
          </a:bodyPr>
          <a:lstStyle/>
          <a:p>
            <a:r>
              <a:rPr lang="fa-IR" b="1" dirty="0">
                <a:cs typeface="B Yekan" panose="00000400000000000000" pitchFamily="2" charset="-78"/>
              </a:rPr>
              <a:t>تهران </a:t>
            </a:r>
            <a:r>
              <a:rPr lang="fa-IR" b="1" dirty="0" smtClean="0">
                <a:cs typeface="B Yekan" panose="00000400000000000000" pitchFamily="2" charset="-78"/>
              </a:rPr>
              <a:t>پایتخت </a:t>
            </a:r>
            <a:r>
              <a:rPr lang="fa-IR" b="1" dirty="0">
                <a:cs typeface="B Yekan" panose="00000400000000000000" pitchFamily="2" charset="-78"/>
              </a:rPr>
              <a:t>ایران است</a:t>
            </a:r>
          </a:p>
        </p:txBody>
      </p:sp>
      <p:grpSp>
        <p:nvGrpSpPr>
          <p:cNvPr id="25" name="Group 24"/>
          <p:cNvGrpSpPr/>
          <p:nvPr/>
        </p:nvGrpSpPr>
        <p:grpSpPr>
          <a:xfrm>
            <a:off x="7207668" y="1419347"/>
            <a:ext cx="3783652" cy="2894330"/>
            <a:chOff x="7254573" y="1480103"/>
            <a:chExt cx="3783652" cy="2894330"/>
          </a:xfrm>
        </p:grpSpPr>
        <p:pic>
          <p:nvPicPr>
            <p:cNvPr id="1028" name="Picture 4" descr="تصویر مرتبط"/>
            <p:cNvPicPr>
              <a:picLocks noChangeAspect="1" noChangeArrowheads="1"/>
            </p:cNvPicPr>
            <p:nvPr/>
          </p:nvPicPr>
          <p:blipFill rotWithShape="1">
            <a:blip r:embed="rId4">
              <a:extLst>
                <a:ext uri="{28A0092B-C50C-407E-A947-70E740481C1C}">
                  <a14:useLocalDpi xmlns:a14="http://schemas.microsoft.com/office/drawing/2010/main" val="0"/>
                </a:ext>
              </a:extLst>
            </a:blip>
            <a:srcRect l="12778" t="9041" r="24177" b="26657"/>
            <a:stretch/>
          </p:blipFill>
          <p:spPr bwMode="auto">
            <a:xfrm>
              <a:off x="7254573" y="1480103"/>
              <a:ext cx="3783652" cy="2894330"/>
            </a:xfrm>
            <a:prstGeom prst="rect">
              <a:avLst/>
            </a:prstGeom>
            <a:noFill/>
            <a:extLst>
              <a:ext uri="{909E8E84-426E-40DD-AFC4-6F175D3DCCD1}">
                <a14:hiddenFill xmlns:a14="http://schemas.microsoft.com/office/drawing/2010/main">
                  <a:solidFill>
                    <a:srgbClr val="FFFFFF"/>
                  </a:solidFill>
                </a14:hiddenFill>
              </a:ext>
            </a:extLst>
          </p:spPr>
        </p:pic>
        <p:sp>
          <p:nvSpPr>
            <p:cNvPr id="29" name="Oval 28"/>
            <p:cNvSpPr/>
            <p:nvPr/>
          </p:nvSpPr>
          <p:spPr>
            <a:xfrm>
              <a:off x="8385511" y="2048578"/>
              <a:ext cx="713983" cy="713983"/>
            </a:xfrm>
            <a:prstGeom prst="ellipse">
              <a:avLst/>
            </a:prstGeom>
            <a:solidFill>
              <a:srgbClr val="7507B9">
                <a:alpha val="4235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grpSp>
      <p:grpSp>
        <p:nvGrpSpPr>
          <p:cNvPr id="26" name="Group 25"/>
          <p:cNvGrpSpPr/>
          <p:nvPr/>
        </p:nvGrpSpPr>
        <p:grpSpPr>
          <a:xfrm>
            <a:off x="630156" y="1412299"/>
            <a:ext cx="5029557" cy="2315601"/>
            <a:chOff x="568779" y="1649714"/>
            <a:chExt cx="5029557" cy="2315601"/>
          </a:xfrm>
        </p:grpSpPr>
        <p:pic>
          <p:nvPicPr>
            <p:cNvPr id="1032" name="Picture 8" descr="تصویر مرتبط"/>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779" y="1649714"/>
              <a:ext cx="5029557" cy="2315601"/>
            </a:xfrm>
            <a:prstGeom prst="rect">
              <a:avLst/>
            </a:prstGeom>
            <a:noFill/>
            <a:extLst>
              <a:ext uri="{909E8E84-426E-40DD-AFC4-6F175D3DCCD1}">
                <a14:hiddenFill xmlns:a14="http://schemas.microsoft.com/office/drawing/2010/main">
                  <a:solidFill>
                    <a:srgbClr val="FFFFFF"/>
                  </a:solidFill>
                </a14:hiddenFill>
              </a:ext>
            </a:extLst>
          </p:spPr>
        </p:pic>
        <p:sp>
          <p:nvSpPr>
            <p:cNvPr id="30" name="Oval 29"/>
            <p:cNvSpPr/>
            <p:nvPr/>
          </p:nvSpPr>
          <p:spPr>
            <a:xfrm>
              <a:off x="1079107" y="1725882"/>
              <a:ext cx="713983" cy="713983"/>
            </a:xfrm>
            <a:prstGeom prst="ellipse">
              <a:avLst/>
            </a:prstGeom>
            <a:solidFill>
              <a:srgbClr val="A25A1E">
                <a:alpha val="4235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grpSp>
      <p:graphicFrame>
        <p:nvGraphicFramePr>
          <p:cNvPr id="31" name="Diagram 30"/>
          <p:cNvGraphicFramePr/>
          <p:nvPr>
            <p:extLst/>
          </p:nvPr>
        </p:nvGraphicFramePr>
        <p:xfrm>
          <a:off x="4328085" y="2180678"/>
          <a:ext cx="3584374" cy="182879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2" name="Rectangle 31"/>
          <p:cNvSpPr/>
          <p:nvPr/>
        </p:nvSpPr>
        <p:spPr>
          <a:xfrm>
            <a:off x="2412696" y="2425537"/>
            <a:ext cx="1801753" cy="726509"/>
          </a:xfrm>
          <a:prstGeom prst="rect">
            <a:avLst/>
          </a:prstGeom>
          <a:solidFill>
            <a:srgbClr val="00B0F0"/>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Yekan" panose="00000400000000000000" pitchFamily="2" charset="-78"/>
              </a:rPr>
              <a:t>1539کیلومترمربع</a:t>
            </a:r>
            <a:endParaRPr lang="fa-IR" dirty="0">
              <a:cs typeface="B Yekan" panose="00000400000000000000" pitchFamily="2" charset="-78"/>
            </a:endParaRPr>
          </a:p>
        </p:txBody>
      </p:sp>
      <p:sp>
        <p:nvSpPr>
          <p:cNvPr id="33" name="Rectangle 32"/>
          <p:cNvSpPr/>
          <p:nvPr/>
        </p:nvSpPr>
        <p:spPr>
          <a:xfrm>
            <a:off x="8010376" y="2693918"/>
            <a:ext cx="1691014" cy="726509"/>
          </a:xfrm>
          <a:prstGeom prst="rect">
            <a:avLst/>
          </a:prstGeom>
          <a:solidFill>
            <a:srgbClr val="00B0F0"/>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Yekan" panose="00000400000000000000" pitchFamily="2" charset="-78"/>
              </a:rPr>
              <a:t>730کیلومترمربع</a:t>
            </a:r>
            <a:endParaRPr lang="fa-IR" dirty="0">
              <a:cs typeface="B Yekan" panose="00000400000000000000" pitchFamily="2" charset="-78"/>
            </a:endParaRPr>
          </a:p>
        </p:txBody>
      </p:sp>
      <p:graphicFrame>
        <p:nvGraphicFramePr>
          <p:cNvPr id="4" name="Diagram 3"/>
          <p:cNvGraphicFramePr/>
          <p:nvPr>
            <p:extLst>
              <p:ext uri="{D42A27DB-BD31-4B8C-83A1-F6EECF244321}">
                <p14:modId xmlns:p14="http://schemas.microsoft.com/office/powerpoint/2010/main" val="1734155239"/>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1651387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80">
                                          <p:stCondLst>
                                            <p:cond delay="0"/>
                                          </p:stCondLst>
                                        </p:cTn>
                                        <p:tgtEl>
                                          <p:spTgt spid="14"/>
                                        </p:tgtEl>
                                      </p:cBhvr>
                                    </p:animEffect>
                                    <p:anim calcmode="lin" valueType="num">
                                      <p:cBhvr>
                                        <p:cTn id="20"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5" dur="26">
                                          <p:stCondLst>
                                            <p:cond delay="650"/>
                                          </p:stCondLst>
                                        </p:cTn>
                                        <p:tgtEl>
                                          <p:spTgt spid="14"/>
                                        </p:tgtEl>
                                      </p:cBhvr>
                                      <p:to x="100000" y="60000"/>
                                    </p:animScale>
                                    <p:animScale>
                                      <p:cBhvr>
                                        <p:cTn id="26" dur="166" decel="50000">
                                          <p:stCondLst>
                                            <p:cond delay="676"/>
                                          </p:stCondLst>
                                        </p:cTn>
                                        <p:tgtEl>
                                          <p:spTgt spid="14"/>
                                        </p:tgtEl>
                                      </p:cBhvr>
                                      <p:to x="100000" y="100000"/>
                                    </p:animScale>
                                    <p:animScale>
                                      <p:cBhvr>
                                        <p:cTn id="27" dur="26">
                                          <p:stCondLst>
                                            <p:cond delay="1312"/>
                                          </p:stCondLst>
                                        </p:cTn>
                                        <p:tgtEl>
                                          <p:spTgt spid="14"/>
                                        </p:tgtEl>
                                      </p:cBhvr>
                                      <p:to x="100000" y="80000"/>
                                    </p:animScale>
                                    <p:animScale>
                                      <p:cBhvr>
                                        <p:cTn id="28" dur="166" decel="50000">
                                          <p:stCondLst>
                                            <p:cond delay="1338"/>
                                          </p:stCondLst>
                                        </p:cTn>
                                        <p:tgtEl>
                                          <p:spTgt spid="14"/>
                                        </p:tgtEl>
                                      </p:cBhvr>
                                      <p:to x="100000" y="100000"/>
                                    </p:animScale>
                                    <p:animScale>
                                      <p:cBhvr>
                                        <p:cTn id="29" dur="26">
                                          <p:stCondLst>
                                            <p:cond delay="1642"/>
                                          </p:stCondLst>
                                        </p:cTn>
                                        <p:tgtEl>
                                          <p:spTgt spid="14"/>
                                        </p:tgtEl>
                                      </p:cBhvr>
                                      <p:to x="100000" y="90000"/>
                                    </p:animScale>
                                    <p:animScale>
                                      <p:cBhvr>
                                        <p:cTn id="30" dur="166" decel="50000">
                                          <p:stCondLst>
                                            <p:cond delay="1668"/>
                                          </p:stCondLst>
                                        </p:cTn>
                                        <p:tgtEl>
                                          <p:spTgt spid="14"/>
                                        </p:tgtEl>
                                      </p:cBhvr>
                                      <p:to x="100000" y="100000"/>
                                    </p:animScale>
                                    <p:animScale>
                                      <p:cBhvr>
                                        <p:cTn id="31" dur="26">
                                          <p:stCondLst>
                                            <p:cond delay="1808"/>
                                          </p:stCondLst>
                                        </p:cTn>
                                        <p:tgtEl>
                                          <p:spTgt spid="14"/>
                                        </p:tgtEl>
                                      </p:cBhvr>
                                      <p:to x="100000" y="95000"/>
                                    </p:animScale>
                                    <p:animScale>
                                      <p:cBhvr>
                                        <p:cTn id="32" dur="166" decel="50000">
                                          <p:stCondLst>
                                            <p:cond delay="1834"/>
                                          </p:stCondLst>
                                        </p:cTn>
                                        <p:tgtEl>
                                          <p:spTgt spid="14"/>
                                        </p:tgtEl>
                                      </p:cBhvr>
                                      <p:to x="100000" y="100000"/>
                                    </p:animScale>
                                  </p:childTnLst>
                                </p:cTn>
                              </p:par>
                              <p:par>
                                <p:cTn id="33" presetID="26"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80">
                                          <p:stCondLst>
                                            <p:cond delay="0"/>
                                          </p:stCondLst>
                                        </p:cTn>
                                        <p:tgtEl>
                                          <p:spTgt spid="11"/>
                                        </p:tgtEl>
                                      </p:cBhvr>
                                    </p:animEffect>
                                    <p:anim calcmode="lin" valueType="num">
                                      <p:cBhvr>
                                        <p:cTn id="3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1" dur="26">
                                          <p:stCondLst>
                                            <p:cond delay="650"/>
                                          </p:stCondLst>
                                        </p:cTn>
                                        <p:tgtEl>
                                          <p:spTgt spid="11"/>
                                        </p:tgtEl>
                                      </p:cBhvr>
                                      <p:to x="100000" y="60000"/>
                                    </p:animScale>
                                    <p:animScale>
                                      <p:cBhvr>
                                        <p:cTn id="42" dur="166" decel="50000">
                                          <p:stCondLst>
                                            <p:cond delay="676"/>
                                          </p:stCondLst>
                                        </p:cTn>
                                        <p:tgtEl>
                                          <p:spTgt spid="11"/>
                                        </p:tgtEl>
                                      </p:cBhvr>
                                      <p:to x="100000" y="100000"/>
                                    </p:animScale>
                                    <p:animScale>
                                      <p:cBhvr>
                                        <p:cTn id="43" dur="26">
                                          <p:stCondLst>
                                            <p:cond delay="1312"/>
                                          </p:stCondLst>
                                        </p:cTn>
                                        <p:tgtEl>
                                          <p:spTgt spid="11"/>
                                        </p:tgtEl>
                                      </p:cBhvr>
                                      <p:to x="100000" y="80000"/>
                                    </p:animScale>
                                    <p:animScale>
                                      <p:cBhvr>
                                        <p:cTn id="44" dur="166" decel="50000">
                                          <p:stCondLst>
                                            <p:cond delay="1338"/>
                                          </p:stCondLst>
                                        </p:cTn>
                                        <p:tgtEl>
                                          <p:spTgt spid="11"/>
                                        </p:tgtEl>
                                      </p:cBhvr>
                                      <p:to x="100000" y="100000"/>
                                    </p:animScale>
                                    <p:animScale>
                                      <p:cBhvr>
                                        <p:cTn id="45" dur="26">
                                          <p:stCondLst>
                                            <p:cond delay="1642"/>
                                          </p:stCondLst>
                                        </p:cTn>
                                        <p:tgtEl>
                                          <p:spTgt spid="11"/>
                                        </p:tgtEl>
                                      </p:cBhvr>
                                      <p:to x="100000" y="90000"/>
                                    </p:animScale>
                                    <p:animScale>
                                      <p:cBhvr>
                                        <p:cTn id="46" dur="166" decel="50000">
                                          <p:stCondLst>
                                            <p:cond delay="1668"/>
                                          </p:stCondLst>
                                        </p:cTn>
                                        <p:tgtEl>
                                          <p:spTgt spid="11"/>
                                        </p:tgtEl>
                                      </p:cBhvr>
                                      <p:to x="100000" y="100000"/>
                                    </p:animScale>
                                    <p:animScale>
                                      <p:cBhvr>
                                        <p:cTn id="47" dur="26">
                                          <p:stCondLst>
                                            <p:cond delay="1808"/>
                                          </p:stCondLst>
                                        </p:cTn>
                                        <p:tgtEl>
                                          <p:spTgt spid="11"/>
                                        </p:tgtEl>
                                      </p:cBhvr>
                                      <p:to x="100000" y="95000"/>
                                    </p:animScale>
                                    <p:animScale>
                                      <p:cBhvr>
                                        <p:cTn id="48" dur="166" decel="50000">
                                          <p:stCondLst>
                                            <p:cond delay="1834"/>
                                          </p:stCondLst>
                                        </p:cTn>
                                        <p:tgtEl>
                                          <p:spTgt spid="11"/>
                                        </p:tgtEl>
                                      </p:cBhvr>
                                      <p:to x="100000" y="100000"/>
                                    </p:animScale>
                                  </p:childTnLst>
                                </p:cTn>
                              </p:par>
                            </p:childTnLst>
                          </p:cTn>
                        </p:par>
                      </p:childTnLst>
                    </p:cTn>
                  </p:par>
                  <p:par>
                    <p:cTn id="49" fill="hold">
                      <p:stCondLst>
                        <p:cond delay="indefinite"/>
                      </p:stCondLst>
                      <p:childTnLst>
                        <p:par>
                          <p:cTn id="50" fill="hold">
                            <p:stCondLst>
                              <p:cond delay="0"/>
                            </p:stCondLst>
                            <p:childTnLst>
                              <p:par>
                                <p:cTn id="51" presetID="6" presetClass="entr" presetSubtype="16" fill="hold" nodeType="click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circle(in)">
                                      <p:cBhvr>
                                        <p:cTn id="53" dur="2000"/>
                                        <p:tgtEl>
                                          <p:spTgt spid="25"/>
                                        </p:tgtEl>
                                      </p:cBhvr>
                                    </p:animEffect>
                                  </p:childTnLst>
                                </p:cTn>
                              </p:par>
                              <p:par>
                                <p:cTn id="54" presetID="6" presetClass="entr" presetSubtype="16"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circle(in)">
                                      <p:cBhvr>
                                        <p:cTn id="56" dur="2000"/>
                                        <p:tgtEl>
                                          <p:spTgt spid="26"/>
                                        </p:tgtEl>
                                      </p:cBhvr>
                                    </p:animEffect>
                                  </p:childTnLst>
                                </p:cTn>
                              </p:par>
                              <p:par>
                                <p:cTn id="57" presetID="6"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circle(in)">
                                      <p:cBhvr>
                                        <p:cTn id="59" dur="2000"/>
                                        <p:tgtEl>
                                          <p:spTgt spid="13"/>
                                        </p:tgtEl>
                                      </p:cBhvr>
                                    </p:animEffect>
                                  </p:childTnLst>
                                </p:cTn>
                              </p:par>
                              <p:par>
                                <p:cTn id="60" presetID="6" presetClass="entr" presetSubtype="16"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circle(in)">
                                      <p:cBhvr>
                                        <p:cTn id="62" dur="20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31">
                                            <p:graphicEl>
                                              <a:dgm id="{BAF96ABD-4B08-47DB-9594-D9286DE7633B}"/>
                                            </p:graphicEl>
                                          </p:spTgt>
                                        </p:tgtEl>
                                        <p:attrNameLst>
                                          <p:attrName>style.visibility</p:attrName>
                                        </p:attrNameLst>
                                      </p:cBhvr>
                                      <p:to>
                                        <p:strVal val="visible"/>
                                      </p:to>
                                    </p:set>
                                    <p:animEffect transition="in" filter="wipe(down)">
                                      <p:cBhvr>
                                        <p:cTn id="67" dur="580">
                                          <p:stCondLst>
                                            <p:cond delay="0"/>
                                          </p:stCondLst>
                                        </p:cTn>
                                        <p:tgtEl>
                                          <p:spTgt spid="31">
                                            <p:graphicEl>
                                              <a:dgm id="{BAF96ABD-4B08-47DB-9594-D9286DE7633B}"/>
                                            </p:graphicEl>
                                          </p:spTgt>
                                        </p:tgtEl>
                                      </p:cBhvr>
                                    </p:animEffect>
                                    <p:anim calcmode="lin" valueType="num">
                                      <p:cBhvr>
                                        <p:cTn id="68" dur="1822" tmFilter="0,0; 0.14,0.36; 0.43,0.73; 0.71,0.91; 1.0,1.0">
                                          <p:stCondLst>
                                            <p:cond delay="0"/>
                                          </p:stCondLst>
                                        </p:cTn>
                                        <p:tgtEl>
                                          <p:spTgt spid="31">
                                            <p:graphicEl>
                                              <a:dgm id="{BAF96ABD-4B08-47DB-9594-D9286DE7633B}"/>
                                            </p:graphicEl>
                                          </p:spTgt>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31">
                                            <p:graphicEl>
                                              <a:dgm id="{BAF96ABD-4B08-47DB-9594-D9286DE7633B}"/>
                                            </p:graphicEl>
                                          </p:spTgt>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31">
                                            <p:graphicEl>
                                              <a:dgm id="{BAF96ABD-4B08-47DB-9594-D9286DE7633B}"/>
                                            </p:graphicEl>
                                          </p:spTgt>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31">
                                            <p:graphicEl>
                                              <a:dgm id="{BAF96ABD-4B08-47DB-9594-D9286DE7633B}"/>
                                            </p:graphicEl>
                                          </p:spTgt>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31">
                                            <p:graphicEl>
                                              <a:dgm id="{BAF96ABD-4B08-47DB-9594-D9286DE7633B}"/>
                                            </p:graphicEl>
                                          </p:spTgt>
                                        </p:tgtEl>
                                        <p:attrNameLst>
                                          <p:attrName>ppt_y</p:attrName>
                                        </p:attrNameLst>
                                      </p:cBhvr>
                                      <p:tavLst>
                                        <p:tav tm="0" fmla="#ppt_y-sin(pi*$)/81">
                                          <p:val>
                                            <p:fltVal val="0"/>
                                          </p:val>
                                        </p:tav>
                                        <p:tav tm="100000">
                                          <p:val>
                                            <p:fltVal val="1"/>
                                          </p:val>
                                        </p:tav>
                                      </p:tavLst>
                                    </p:anim>
                                    <p:animScale>
                                      <p:cBhvr>
                                        <p:cTn id="73" dur="26">
                                          <p:stCondLst>
                                            <p:cond delay="650"/>
                                          </p:stCondLst>
                                        </p:cTn>
                                        <p:tgtEl>
                                          <p:spTgt spid="31">
                                            <p:graphicEl>
                                              <a:dgm id="{BAF96ABD-4B08-47DB-9594-D9286DE7633B}"/>
                                            </p:graphicEl>
                                          </p:spTgt>
                                        </p:tgtEl>
                                      </p:cBhvr>
                                      <p:to x="100000" y="60000"/>
                                    </p:animScale>
                                    <p:animScale>
                                      <p:cBhvr>
                                        <p:cTn id="74" dur="166" decel="50000">
                                          <p:stCondLst>
                                            <p:cond delay="676"/>
                                          </p:stCondLst>
                                        </p:cTn>
                                        <p:tgtEl>
                                          <p:spTgt spid="31">
                                            <p:graphicEl>
                                              <a:dgm id="{BAF96ABD-4B08-47DB-9594-D9286DE7633B}"/>
                                            </p:graphicEl>
                                          </p:spTgt>
                                        </p:tgtEl>
                                      </p:cBhvr>
                                      <p:to x="100000" y="100000"/>
                                    </p:animScale>
                                    <p:animScale>
                                      <p:cBhvr>
                                        <p:cTn id="75" dur="26">
                                          <p:stCondLst>
                                            <p:cond delay="1312"/>
                                          </p:stCondLst>
                                        </p:cTn>
                                        <p:tgtEl>
                                          <p:spTgt spid="31">
                                            <p:graphicEl>
                                              <a:dgm id="{BAF96ABD-4B08-47DB-9594-D9286DE7633B}"/>
                                            </p:graphicEl>
                                          </p:spTgt>
                                        </p:tgtEl>
                                      </p:cBhvr>
                                      <p:to x="100000" y="80000"/>
                                    </p:animScale>
                                    <p:animScale>
                                      <p:cBhvr>
                                        <p:cTn id="76" dur="166" decel="50000">
                                          <p:stCondLst>
                                            <p:cond delay="1338"/>
                                          </p:stCondLst>
                                        </p:cTn>
                                        <p:tgtEl>
                                          <p:spTgt spid="31">
                                            <p:graphicEl>
                                              <a:dgm id="{BAF96ABD-4B08-47DB-9594-D9286DE7633B}"/>
                                            </p:graphicEl>
                                          </p:spTgt>
                                        </p:tgtEl>
                                      </p:cBhvr>
                                      <p:to x="100000" y="100000"/>
                                    </p:animScale>
                                    <p:animScale>
                                      <p:cBhvr>
                                        <p:cTn id="77" dur="26">
                                          <p:stCondLst>
                                            <p:cond delay="1642"/>
                                          </p:stCondLst>
                                        </p:cTn>
                                        <p:tgtEl>
                                          <p:spTgt spid="31">
                                            <p:graphicEl>
                                              <a:dgm id="{BAF96ABD-4B08-47DB-9594-D9286DE7633B}"/>
                                            </p:graphicEl>
                                          </p:spTgt>
                                        </p:tgtEl>
                                      </p:cBhvr>
                                      <p:to x="100000" y="90000"/>
                                    </p:animScale>
                                    <p:animScale>
                                      <p:cBhvr>
                                        <p:cTn id="78" dur="166" decel="50000">
                                          <p:stCondLst>
                                            <p:cond delay="1668"/>
                                          </p:stCondLst>
                                        </p:cTn>
                                        <p:tgtEl>
                                          <p:spTgt spid="31">
                                            <p:graphicEl>
                                              <a:dgm id="{BAF96ABD-4B08-47DB-9594-D9286DE7633B}"/>
                                            </p:graphicEl>
                                          </p:spTgt>
                                        </p:tgtEl>
                                      </p:cBhvr>
                                      <p:to x="100000" y="100000"/>
                                    </p:animScale>
                                    <p:animScale>
                                      <p:cBhvr>
                                        <p:cTn id="79" dur="26">
                                          <p:stCondLst>
                                            <p:cond delay="1808"/>
                                          </p:stCondLst>
                                        </p:cTn>
                                        <p:tgtEl>
                                          <p:spTgt spid="31">
                                            <p:graphicEl>
                                              <a:dgm id="{BAF96ABD-4B08-47DB-9594-D9286DE7633B}"/>
                                            </p:graphicEl>
                                          </p:spTgt>
                                        </p:tgtEl>
                                      </p:cBhvr>
                                      <p:to x="100000" y="95000"/>
                                    </p:animScale>
                                    <p:animScale>
                                      <p:cBhvr>
                                        <p:cTn id="80" dur="166" decel="50000">
                                          <p:stCondLst>
                                            <p:cond delay="1834"/>
                                          </p:stCondLst>
                                        </p:cTn>
                                        <p:tgtEl>
                                          <p:spTgt spid="31">
                                            <p:graphicEl>
                                              <a:dgm id="{BAF96ABD-4B08-47DB-9594-D9286DE7633B}"/>
                                            </p:graphicEl>
                                          </p:spTgt>
                                        </p:tgtEl>
                                      </p:cBhvr>
                                      <p:to x="100000" y="100000"/>
                                    </p:animScale>
                                  </p:childTnLst>
                                </p:cTn>
                              </p:par>
                              <p:par>
                                <p:cTn id="81" presetID="26" presetClass="entr" presetSubtype="0" fill="hold" grpId="0" nodeType="withEffect">
                                  <p:stCondLst>
                                    <p:cond delay="0"/>
                                  </p:stCondLst>
                                  <p:childTnLst>
                                    <p:set>
                                      <p:cBhvr>
                                        <p:cTn id="82" dur="1" fill="hold">
                                          <p:stCondLst>
                                            <p:cond delay="0"/>
                                          </p:stCondLst>
                                        </p:cTn>
                                        <p:tgtEl>
                                          <p:spTgt spid="31">
                                            <p:graphicEl>
                                              <a:dgm id="{A7435DB7-B853-4612-A8F9-5D7EDADCC0E8}"/>
                                            </p:graphicEl>
                                          </p:spTgt>
                                        </p:tgtEl>
                                        <p:attrNameLst>
                                          <p:attrName>style.visibility</p:attrName>
                                        </p:attrNameLst>
                                      </p:cBhvr>
                                      <p:to>
                                        <p:strVal val="visible"/>
                                      </p:to>
                                    </p:set>
                                    <p:animEffect transition="in" filter="wipe(down)">
                                      <p:cBhvr>
                                        <p:cTn id="83" dur="580">
                                          <p:stCondLst>
                                            <p:cond delay="0"/>
                                          </p:stCondLst>
                                        </p:cTn>
                                        <p:tgtEl>
                                          <p:spTgt spid="31">
                                            <p:graphicEl>
                                              <a:dgm id="{A7435DB7-B853-4612-A8F9-5D7EDADCC0E8}"/>
                                            </p:graphicEl>
                                          </p:spTgt>
                                        </p:tgtEl>
                                      </p:cBhvr>
                                    </p:animEffect>
                                    <p:anim calcmode="lin" valueType="num">
                                      <p:cBhvr>
                                        <p:cTn id="84" dur="1822" tmFilter="0,0; 0.14,0.36; 0.43,0.73; 0.71,0.91; 1.0,1.0">
                                          <p:stCondLst>
                                            <p:cond delay="0"/>
                                          </p:stCondLst>
                                        </p:cTn>
                                        <p:tgtEl>
                                          <p:spTgt spid="31">
                                            <p:graphicEl>
                                              <a:dgm id="{A7435DB7-B853-4612-A8F9-5D7EDADCC0E8}"/>
                                            </p:graphicEl>
                                          </p:spTgt>
                                        </p:tgtEl>
                                        <p:attrNameLst>
                                          <p:attrName>ppt_x</p:attrName>
                                        </p:attrNameLst>
                                      </p:cBhvr>
                                      <p:tavLst>
                                        <p:tav tm="0">
                                          <p:val>
                                            <p:strVal val="#ppt_x-0.25"/>
                                          </p:val>
                                        </p:tav>
                                        <p:tav tm="100000">
                                          <p:val>
                                            <p:strVal val="#ppt_x"/>
                                          </p:val>
                                        </p:tav>
                                      </p:tavLst>
                                    </p:anim>
                                    <p:anim calcmode="lin" valueType="num">
                                      <p:cBhvr>
                                        <p:cTn id="85" dur="664" tmFilter="0.0,0.0; 0.25,0.07; 0.50,0.2; 0.75,0.467; 1.0,1.0">
                                          <p:stCondLst>
                                            <p:cond delay="0"/>
                                          </p:stCondLst>
                                        </p:cTn>
                                        <p:tgtEl>
                                          <p:spTgt spid="31">
                                            <p:graphicEl>
                                              <a:dgm id="{A7435DB7-B853-4612-A8F9-5D7EDADCC0E8}"/>
                                            </p:graphicEl>
                                          </p:spTgt>
                                        </p:tgtEl>
                                        <p:attrNameLst>
                                          <p:attrName>ppt_y</p:attrName>
                                        </p:attrNameLst>
                                      </p:cBhvr>
                                      <p:tavLst>
                                        <p:tav tm="0" fmla="#ppt_y-sin(pi*$)/3">
                                          <p:val>
                                            <p:fltVal val="0.5"/>
                                          </p:val>
                                        </p:tav>
                                        <p:tav tm="100000">
                                          <p:val>
                                            <p:fltVal val="1"/>
                                          </p:val>
                                        </p:tav>
                                      </p:tavLst>
                                    </p:anim>
                                    <p:anim calcmode="lin" valueType="num">
                                      <p:cBhvr>
                                        <p:cTn id="86" dur="664" tmFilter="0, 0; 0.125,0.2665; 0.25,0.4; 0.375,0.465; 0.5,0.5;  0.625,0.535; 0.75,0.6; 0.875,0.7335; 1,1">
                                          <p:stCondLst>
                                            <p:cond delay="664"/>
                                          </p:stCondLst>
                                        </p:cTn>
                                        <p:tgtEl>
                                          <p:spTgt spid="31">
                                            <p:graphicEl>
                                              <a:dgm id="{A7435DB7-B853-4612-A8F9-5D7EDADCC0E8}"/>
                                            </p:graphicEl>
                                          </p:spTgt>
                                        </p:tgtEl>
                                        <p:attrNameLst>
                                          <p:attrName>ppt_y</p:attrName>
                                        </p:attrNameLst>
                                      </p:cBhvr>
                                      <p:tavLst>
                                        <p:tav tm="0" fmla="#ppt_y-sin(pi*$)/9">
                                          <p:val>
                                            <p:fltVal val="0"/>
                                          </p:val>
                                        </p:tav>
                                        <p:tav tm="100000">
                                          <p:val>
                                            <p:fltVal val="1"/>
                                          </p:val>
                                        </p:tav>
                                      </p:tavLst>
                                    </p:anim>
                                    <p:anim calcmode="lin" valueType="num">
                                      <p:cBhvr>
                                        <p:cTn id="87" dur="332" tmFilter="0, 0; 0.125,0.2665; 0.25,0.4; 0.375,0.465; 0.5,0.5;  0.625,0.535; 0.75,0.6; 0.875,0.7335; 1,1">
                                          <p:stCondLst>
                                            <p:cond delay="1324"/>
                                          </p:stCondLst>
                                        </p:cTn>
                                        <p:tgtEl>
                                          <p:spTgt spid="31">
                                            <p:graphicEl>
                                              <a:dgm id="{A7435DB7-B853-4612-A8F9-5D7EDADCC0E8}"/>
                                            </p:graphicEl>
                                          </p:spTgt>
                                        </p:tgtEl>
                                        <p:attrNameLst>
                                          <p:attrName>ppt_y</p:attrName>
                                        </p:attrNameLst>
                                      </p:cBhvr>
                                      <p:tavLst>
                                        <p:tav tm="0" fmla="#ppt_y-sin(pi*$)/27">
                                          <p:val>
                                            <p:fltVal val="0"/>
                                          </p:val>
                                        </p:tav>
                                        <p:tav tm="100000">
                                          <p:val>
                                            <p:fltVal val="1"/>
                                          </p:val>
                                        </p:tav>
                                      </p:tavLst>
                                    </p:anim>
                                    <p:anim calcmode="lin" valueType="num">
                                      <p:cBhvr>
                                        <p:cTn id="88" dur="164" tmFilter="0, 0; 0.125,0.2665; 0.25,0.4; 0.375,0.465; 0.5,0.5;  0.625,0.535; 0.75,0.6; 0.875,0.7335; 1,1">
                                          <p:stCondLst>
                                            <p:cond delay="1656"/>
                                          </p:stCondLst>
                                        </p:cTn>
                                        <p:tgtEl>
                                          <p:spTgt spid="31">
                                            <p:graphicEl>
                                              <a:dgm id="{A7435DB7-B853-4612-A8F9-5D7EDADCC0E8}"/>
                                            </p:graphicEl>
                                          </p:spTgt>
                                        </p:tgtEl>
                                        <p:attrNameLst>
                                          <p:attrName>ppt_y</p:attrName>
                                        </p:attrNameLst>
                                      </p:cBhvr>
                                      <p:tavLst>
                                        <p:tav tm="0" fmla="#ppt_y-sin(pi*$)/81">
                                          <p:val>
                                            <p:fltVal val="0"/>
                                          </p:val>
                                        </p:tav>
                                        <p:tav tm="100000">
                                          <p:val>
                                            <p:fltVal val="1"/>
                                          </p:val>
                                        </p:tav>
                                      </p:tavLst>
                                    </p:anim>
                                    <p:animScale>
                                      <p:cBhvr>
                                        <p:cTn id="89" dur="26">
                                          <p:stCondLst>
                                            <p:cond delay="650"/>
                                          </p:stCondLst>
                                        </p:cTn>
                                        <p:tgtEl>
                                          <p:spTgt spid="31">
                                            <p:graphicEl>
                                              <a:dgm id="{A7435DB7-B853-4612-A8F9-5D7EDADCC0E8}"/>
                                            </p:graphicEl>
                                          </p:spTgt>
                                        </p:tgtEl>
                                      </p:cBhvr>
                                      <p:to x="100000" y="60000"/>
                                    </p:animScale>
                                    <p:animScale>
                                      <p:cBhvr>
                                        <p:cTn id="90" dur="166" decel="50000">
                                          <p:stCondLst>
                                            <p:cond delay="676"/>
                                          </p:stCondLst>
                                        </p:cTn>
                                        <p:tgtEl>
                                          <p:spTgt spid="31">
                                            <p:graphicEl>
                                              <a:dgm id="{A7435DB7-B853-4612-A8F9-5D7EDADCC0E8}"/>
                                            </p:graphicEl>
                                          </p:spTgt>
                                        </p:tgtEl>
                                      </p:cBhvr>
                                      <p:to x="100000" y="100000"/>
                                    </p:animScale>
                                    <p:animScale>
                                      <p:cBhvr>
                                        <p:cTn id="91" dur="26">
                                          <p:stCondLst>
                                            <p:cond delay="1312"/>
                                          </p:stCondLst>
                                        </p:cTn>
                                        <p:tgtEl>
                                          <p:spTgt spid="31">
                                            <p:graphicEl>
                                              <a:dgm id="{A7435DB7-B853-4612-A8F9-5D7EDADCC0E8}"/>
                                            </p:graphicEl>
                                          </p:spTgt>
                                        </p:tgtEl>
                                      </p:cBhvr>
                                      <p:to x="100000" y="80000"/>
                                    </p:animScale>
                                    <p:animScale>
                                      <p:cBhvr>
                                        <p:cTn id="92" dur="166" decel="50000">
                                          <p:stCondLst>
                                            <p:cond delay="1338"/>
                                          </p:stCondLst>
                                        </p:cTn>
                                        <p:tgtEl>
                                          <p:spTgt spid="31">
                                            <p:graphicEl>
                                              <a:dgm id="{A7435DB7-B853-4612-A8F9-5D7EDADCC0E8}"/>
                                            </p:graphicEl>
                                          </p:spTgt>
                                        </p:tgtEl>
                                      </p:cBhvr>
                                      <p:to x="100000" y="100000"/>
                                    </p:animScale>
                                    <p:animScale>
                                      <p:cBhvr>
                                        <p:cTn id="93" dur="26">
                                          <p:stCondLst>
                                            <p:cond delay="1642"/>
                                          </p:stCondLst>
                                        </p:cTn>
                                        <p:tgtEl>
                                          <p:spTgt spid="31">
                                            <p:graphicEl>
                                              <a:dgm id="{A7435DB7-B853-4612-A8F9-5D7EDADCC0E8}"/>
                                            </p:graphicEl>
                                          </p:spTgt>
                                        </p:tgtEl>
                                      </p:cBhvr>
                                      <p:to x="100000" y="90000"/>
                                    </p:animScale>
                                    <p:animScale>
                                      <p:cBhvr>
                                        <p:cTn id="94" dur="166" decel="50000">
                                          <p:stCondLst>
                                            <p:cond delay="1668"/>
                                          </p:stCondLst>
                                        </p:cTn>
                                        <p:tgtEl>
                                          <p:spTgt spid="31">
                                            <p:graphicEl>
                                              <a:dgm id="{A7435DB7-B853-4612-A8F9-5D7EDADCC0E8}"/>
                                            </p:graphicEl>
                                          </p:spTgt>
                                        </p:tgtEl>
                                      </p:cBhvr>
                                      <p:to x="100000" y="100000"/>
                                    </p:animScale>
                                    <p:animScale>
                                      <p:cBhvr>
                                        <p:cTn id="95" dur="26">
                                          <p:stCondLst>
                                            <p:cond delay="1808"/>
                                          </p:stCondLst>
                                        </p:cTn>
                                        <p:tgtEl>
                                          <p:spTgt spid="31">
                                            <p:graphicEl>
                                              <a:dgm id="{A7435DB7-B853-4612-A8F9-5D7EDADCC0E8}"/>
                                            </p:graphicEl>
                                          </p:spTgt>
                                        </p:tgtEl>
                                      </p:cBhvr>
                                      <p:to x="100000" y="95000"/>
                                    </p:animScale>
                                    <p:animScale>
                                      <p:cBhvr>
                                        <p:cTn id="96" dur="166" decel="50000">
                                          <p:stCondLst>
                                            <p:cond delay="1834"/>
                                          </p:stCondLst>
                                        </p:cTn>
                                        <p:tgtEl>
                                          <p:spTgt spid="31">
                                            <p:graphicEl>
                                              <a:dgm id="{A7435DB7-B853-4612-A8F9-5D7EDADCC0E8}"/>
                                            </p:graphicEl>
                                          </p:spTgt>
                                        </p:tgtEl>
                                      </p:cBhvr>
                                      <p:to x="100000" y="100000"/>
                                    </p:animScale>
                                  </p:childTnLst>
                                </p:cTn>
                              </p:par>
                              <p:par>
                                <p:cTn id="97" presetID="26" presetClass="entr" presetSubtype="0" fill="hold" grpId="0" nodeType="withEffect">
                                  <p:stCondLst>
                                    <p:cond delay="0"/>
                                  </p:stCondLst>
                                  <p:childTnLst>
                                    <p:set>
                                      <p:cBhvr>
                                        <p:cTn id="98" dur="1" fill="hold">
                                          <p:stCondLst>
                                            <p:cond delay="0"/>
                                          </p:stCondLst>
                                        </p:cTn>
                                        <p:tgtEl>
                                          <p:spTgt spid="31">
                                            <p:graphicEl>
                                              <a:dgm id="{7F2CD72F-13A3-42F7-A9F6-420A097A9601}"/>
                                            </p:graphicEl>
                                          </p:spTgt>
                                        </p:tgtEl>
                                        <p:attrNameLst>
                                          <p:attrName>style.visibility</p:attrName>
                                        </p:attrNameLst>
                                      </p:cBhvr>
                                      <p:to>
                                        <p:strVal val="visible"/>
                                      </p:to>
                                    </p:set>
                                    <p:animEffect transition="in" filter="wipe(down)">
                                      <p:cBhvr>
                                        <p:cTn id="99" dur="580">
                                          <p:stCondLst>
                                            <p:cond delay="0"/>
                                          </p:stCondLst>
                                        </p:cTn>
                                        <p:tgtEl>
                                          <p:spTgt spid="31">
                                            <p:graphicEl>
                                              <a:dgm id="{7F2CD72F-13A3-42F7-A9F6-420A097A9601}"/>
                                            </p:graphicEl>
                                          </p:spTgt>
                                        </p:tgtEl>
                                      </p:cBhvr>
                                    </p:animEffect>
                                    <p:anim calcmode="lin" valueType="num">
                                      <p:cBhvr>
                                        <p:cTn id="100" dur="1822" tmFilter="0,0; 0.14,0.36; 0.43,0.73; 0.71,0.91; 1.0,1.0">
                                          <p:stCondLst>
                                            <p:cond delay="0"/>
                                          </p:stCondLst>
                                        </p:cTn>
                                        <p:tgtEl>
                                          <p:spTgt spid="31">
                                            <p:graphicEl>
                                              <a:dgm id="{7F2CD72F-13A3-42F7-A9F6-420A097A9601}"/>
                                            </p:graphicEl>
                                          </p:spTgt>
                                        </p:tgtEl>
                                        <p:attrNameLst>
                                          <p:attrName>ppt_x</p:attrName>
                                        </p:attrNameLst>
                                      </p:cBhvr>
                                      <p:tavLst>
                                        <p:tav tm="0">
                                          <p:val>
                                            <p:strVal val="#ppt_x-0.25"/>
                                          </p:val>
                                        </p:tav>
                                        <p:tav tm="100000">
                                          <p:val>
                                            <p:strVal val="#ppt_x"/>
                                          </p:val>
                                        </p:tav>
                                      </p:tavLst>
                                    </p:anim>
                                    <p:anim calcmode="lin" valueType="num">
                                      <p:cBhvr>
                                        <p:cTn id="101" dur="664" tmFilter="0.0,0.0; 0.25,0.07; 0.50,0.2; 0.75,0.467; 1.0,1.0">
                                          <p:stCondLst>
                                            <p:cond delay="0"/>
                                          </p:stCondLst>
                                        </p:cTn>
                                        <p:tgtEl>
                                          <p:spTgt spid="31">
                                            <p:graphicEl>
                                              <a:dgm id="{7F2CD72F-13A3-42F7-A9F6-420A097A9601}"/>
                                            </p:graphicEl>
                                          </p:spTgt>
                                        </p:tgtEl>
                                        <p:attrNameLst>
                                          <p:attrName>ppt_y</p:attrName>
                                        </p:attrNameLst>
                                      </p:cBhvr>
                                      <p:tavLst>
                                        <p:tav tm="0" fmla="#ppt_y-sin(pi*$)/3">
                                          <p:val>
                                            <p:fltVal val="0.5"/>
                                          </p:val>
                                        </p:tav>
                                        <p:tav tm="100000">
                                          <p:val>
                                            <p:fltVal val="1"/>
                                          </p:val>
                                        </p:tav>
                                      </p:tavLst>
                                    </p:anim>
                                    <p:anim calcmode="lin" valueType="num">
                                      <p:cBhvr>
                                        <p:cTn id="102" dur="664" tmFilter="0, 0; 0.125,0.2665; 0.25,0.4; 0.375,0.465; 0.5,0.5;  0.625,0.535; 0.75,0.6; 0.875,0.7335; 1,1">
                                          <p:stCondLst>
                                            <p:cond delay="664"/>
                                          </p:stCondLst>
                                        </p:cTn>
                                        <p:tgtEl>
                                          <p:spTgt spid="31">
                                            <p:graphicEl>
                                              <a:dgm id="{7F2CD72F-13A3-42F7-A9F6-420A097A9601}"/>
                                            </p:graphicEl>
                                          </p:spTgt>
                                        </p:tgtEl>
                                        <p:attrNameLst>
                                          <p:attrName>ppt_y</p:attrName>
                                        </p:attrNameLst>
                                      </p:cBhvr>
                                      <p:tavLst>
                                        <p:tav tm="0" fmla="#ppt_y-sin(pi*$)/9">
                                          <p:val>
                                            <p:fltVal val="0"/>
                                          </p:val>
                                        </p:tav>
                                        <p:tav tm="100000">
                                          <p:val>
                                            <p:fltVal val="1"/>
                                          </p:val>
                                        </p:tav>
                                      </p:tavLst>
                                    </p:anim>
                                    <p:anim calcmode="lin" valueType="num">
                                      <p:cBhvr>
                                        <p:cTn id="103" dur="332" tmFilter="0, 0; 0.125,0.2665; 0.25,0.4; 0.375,0.465; 0.5,0.5;  0.625,0.535; 0.75,0.6; 0.875,0.7335; 1,1">
                                          <p:stCondLst>
                                            <p:cond delay="1324"/>
                                          </p:stCondLst>
                                        </p:cTn>
                                        <p:tgtEl>
                                          <p:spTgt spid="31">
                                            <p:graphicEl>
                                              <a:dgm id="{7F2CD72F-13A3-42F7-A9F6-420A097A9601}"/>
                                            </p:graphicEl>
                                          </p:spTgt>
                                        </p:tgtEl>
                                        <p:attrNameLst>
                                          <p:attrName>ppt_y</p:attrName>
                                        </p:attrNameLst>
                                      </p:cBhvr>
                                      <p:tavLst>
                                        <p:tav tm="0" fmla="#ppt_y-sin(pi*$)/27">
                                          <p:val>
                                            <p:fltVal val="0"/>
                                          </p:val>
                                        </p:tav>
                                        <p:tav tm="100000">
                                          <p:val>
                                            <p:fltVal val="1"/>
                                          </p:val>
                                        </p:tav>
                                      </p:tavLst>
                                    </p:anim>
                                    <p:anim calcmode="lin" valueType="num">
                                      <p:cBhvr>
                                        <p:cTn id="104" dur="164" tmFilter="0, 0; 0.125,0.2665; 0.25,0.4; 0.375,0.465; 0.5,0.5;  0.625,0.535; 0.75,0.6; 0.875,0.7335; 1,1">
                                          <p:stCondLst>
                                            <p:cond delay="1656"/>
                                          </p:stCondLst>
                                        </p:cTn>
                                        <p:tgtEl>
                                          <p:spTgt spid="31">
                                            <p:graphicEl>
                                              <a:dgm id="{7F2CD72F-13A3-42F7-A9F6-420A097A9601}"/>
                                            </p:graphicEl>
                                          </p:spTgt>
                                        </p:tgtEl>
                                        <p:attrNameLst>
                                          <p:attrName>ppt_y</p:attrName>
                                        </p:attrNameLst>
                                      </p:cBhvr>
                                      <p:tavLst>
                                        <p:tav tm="0" fmla="#ppt_y-sin(pi*$)/81">
                                          <p:val>
                                            <p:fltVal val="0"/>
                                          </p:val>
                                        </p:tav>
                                        <p:tav tm="100000">
                                          <p:val>
                                            <p:fltVal val="1"/>
                                          </p:val>
                                        </p:tav>
                                      </p:tavLst>
                                    </p:anim>
                                    <p:animScale>
                                      <p:cBhvr>
                                        <p:cTn id="105" dur="26">
                                          <p:stCondLst>
                                            <p:cond delay="650"/>
                                          </p:stCondLst>
                                        </p:cTn>
                                        <p:tgtEl>
                                          <p:spTgt spid="31">
                                            <p:graphicEl>
                                              <a:dgm id="{7F2CD72F-13A3-42F7-A9F6-420A097A9601}"/>
                                            </p:graphicEl>
                                          </p:spTgt>
                                        </p:tgtEl>
                                      </p:cBhvr>
                                      <p:to x="100000" y="60000"/>
                                    </p:animScale>
                                    <p:animScale>
                                      <p:cBhvr>
                                        <p:cTn id="106" dur="166" decel="50000">
                                          <p:stCondLst>
                                            <p:cond delay="676"/>
                                          </p:stCondLst>
                                        </p:cTn>
                                        <p:tgtEl>
                                          <p:spTgt spid="31">
                                            <p:graphicEl>
                                              <a:dgm id="{7F2CD72F-13A3-42F7-A9F6-420A097A9601}"/>
                                            </p:graphicEl>
                                          </p:spTgt>
                                        </p:tgtEl>
                                      </p:cBhvr>
                                      <p:to x="100000" y="100000"/>
                                    </p:animScale>
                                    <p:animScale>
                                      <p:cBhvr>
                                        <p:cTn id="107" dur="26">
                                          <p:stCondLst>
                                            <p:cond delay="1312"/>
                                          </p:stCondLst>
                                        </p:cTn>
                                        <p:tgtEl>
                                          <p:spTgt spid="31">
                                            <p:graphicEl>
                                              <a:dgm id="{7F2CD72F-13A3-42F7-A9F6-420A097A9601}"/>
                                            </p:graphicEl>
                                          </p:spTgt>
                                        </p:tgtEl>
                                      </p:cBhvr>
                                      <p:to x="100000" y="80000"/>
                                    </p:animScale>
                                    <p:animScale>
                                      <p:cBhvr>
                                        <p:cTn id="108" dur="166" decel="50000">
                                          <p:stCondLst>
                                            <p:cond delay="1338"/>
                                          </p:stCondLst>
                                        </p:cTn>
                                        <p:tgtEl>
                                          <p:spTgt spid="31">
                                            <p:graphicEl>
                                              <a:dgm id="{7F2CD72F-13A3-42F7-A9F6-420A097A9601}"/>
                                            </p:graphicEl>
                                          </p:spTgt>
                                        </p:tgtEl>
                                      </p:cBhvr>
                                      <p:to x="100000" y="100000"/>
                                    </p:animScale>
                                    <p:animScale>
                                      <p:cBhvr>
                                        <p:cTn id="109" dur="26">
                                          <p:stCondLst>
                                            <p:cond delay="1642"/>
                                          </p:stCondLst>
                                        </p:cTn>
                                        <p:tgtEl>
                                          <p:spTgt spid="31">
                                            <p:graphicEl>
                                              <a:dgm id="{7F2CD72F-13A3-42F7-A9F6-420A097A9601}"/>
                                            </p:graphicEl>
                                          </p:spTgt>
                                        </p:tgtEl>
                                      </p:cBhvr>
                                      <p:to x="100000" y="90000"/>
                                    </p:animScale>
                                    <p:animScale>
                                      <p:cBhvr>
                                        <p:cTn id="110" dur="166" decel="50000">
                                          <p:stCondLst>
                                            <p:cond delay="1668"/>
                                          </p:stCondLst>
                                        </p:cTn>
                                        <p:tgtEl>
                                          <p:spTgt spid="31">
                                            <p:graphicEl>
                                              <a:dgm id="{7F2CD72F-13A3-42F7-A9F6-420A097A9601}"/>
                                            </p:graphicEl>
                                          </p:spTgt>
                                        </p:tgtEl>
                                      </p:cBhvr>
                                      <p:to x="100000" y="100000"/>
                                    </p:animScale>
                                    <p:animScale>
                                      <p:cBhvr>
                                        <p:cTn id="111" dur="26">
                                          <p:stCondLst>
                                            <p:cond delay="1808"/>
                                          </p:stCondLst>
                                        </p:cTn>
                                        <p:tgtEl>
                                          <p:spTgt spid="31">
                                            <p:graphicEl>
                                              <a:dgm id="{7F2CD72F-13A3-42F7-A9F6-420A097A9601}"/>
                                            </p:graphicEl>
                                          </p:spTgt>
                                        </p:tgtEl>
                                      </p:cBhvr>
                                      <p:to x="100000" y="95000"/>
                                    </p:animScale>
                                    <p:animScale>
                                      <p:cBhvr>
                                        <p:cTn id="112" dur="166" decel="50000">
                                          <p:stCondLst>
                                            <p:cond delay="1834"/>
                                          </p:stCondLst>
                                        </p:cTn>
                                        <p:tgtEl>
                                          <p:spTgt spid="31">
                                            <p:graphicEl>
                                              <a:dgm id="{7F2CD72F-13A3-42F7-A9F6-420A097A9601}"/>
                                            </p:graphicEl>
                                          </p:spTgt>
                                        </p:tgtEl>
                                      </p:cBhvr>
                                      <p:to x="100000" y="100000"/>
                                    </p:animScale>
                                  </p:childTnLst>
                                </p:cTn>
                              </p:par>
                            </p:childTnLst>
                          </p:cTn>
                        </p:par>
                      </p:childTnLst>
                    </p:cTn>
                  </p:par>
                  <p:par>
                    <p:cTn id="113" fill="hold">
                      <p:stCondLst>
                        <p:cond delay="indefinite"/>
                      </p:stCondLst>
                      <p:childTnLst>
                        <p:par>
                          <p:cTn id="114" fill="hold">
                            <p:stCondLst>
                              <p:cond delay="0"/>
                            </p:stCondLst>
                            <p:childTnLst>
                              <p:par>
                                <p:cTn id="115" presetID="22" presetClass="entr" presetSubtype="4" fill="hold" grpId="0" nodeType="clickEffect">
                                  <p:stCondLst>
                                    <p:cond delay="0"/>
                                  </p:stCondLst>
                                  <p:childTnLst>
                                    <p:set>
                                      <p:cBhvr>
                                        <p:cTn id="116" dur="1" fill="hold">
                                          <p:stCondLst>
                                            <p:cond delay="0"/>
                                          </p:stCondLst>
                                        </p:cTn>
                                        <p:tgtEl>
                                          <p:spTgt spid="33"/>
                                        </p:tgtEl>
                                        <p:attrNameLst>
                                          <p:attrName>style.visibility</p:attrName>
                                        </p:attrNameLst>
                                      </p:cBhvr>
                                      <p:to>
                                        <p:strVal val="visible"/>
                                      </p:to>
                                    </p:set>
                                    <p:animEffect transition="in" filter="wipe(down)">
                                      <p:cBhvr>
                                        <p:cTn id="117" dur="500"/>
                                        <p:tgtEl>
                                          <p:spTgt spid="33"/>
                                        </p:tgtEl>
                                      </p:cBhvr>
                                    </p:animEffect>
                                  </p:childTnLst>
                                </p:cTn>
                              </p:par>
                              <p:par>
                                <p:cTn id="118" presetID="22" presetClass="entr" presetSubtype="4" fill="hold" grpId="0" nodeType="withEffect">
                                  <p:stCondLst>
                                    <p:cond delay="0"/>
                                  </p:stCondLst>
                                  <p:childTnLst>
                                    <p:set>
                                      <p:cBhvr>
                                        <p:cTn id="119" dur="1" fill="hold">
                                          <p:stCondLst>
                                            <p:cond delay="0"/>
                                          </p:stCondLst>
                                        </p:cTn>
                                        <p:tgtEl>
                                          <p:spTgt spid="32"/>
                                        </p:tgtEl>
                                        <p:attrNameLst>
                                          <p:attrName>style.visibility</p:attrName>
                                        </p:attrNameLst>
                                      </p:cBhvr>
                                      <p:to>
                                        <p:strVal val="visible"/>
                                      </p:to>
                                    </p:set>
                                    <p:animEffect transition="in" filter="wipe(down)">
                                      <p:cBhvr>
                                        <p:cTn id="12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Graphic spid="31" grpId="0">
        <p:bldSub>
          <a:bldDgm/>
        </p:bldSub>
      </p:bldGraphic>
      <p:bldP spid="32" grpId="0" animBg="1"/>
      <p:bldP spid="3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940846" y="1371396"/>
            <a:ext cx="4726745" cy="2553891"/>
          </a:xfrm>
          <a:prstGeom prst="roundRect">
            <a:avLst/>
          </a:prstGeom>
          <a:ln/>
        </p:spPr>
        <p:style>
          <a:lnRef idx="0">
            <a:schemeClr val="accent6"/>
          </a:lnRef>
          <a:fillRef idx="3">
            <a:schemeClr val="accent6"/>
          </a:fillRef>
          <a:effectRef idx="3">
            <a:schemeClr val="accent6"/>
          </a:effectRef>
          <a:fontRef idx="minor">
            <a:schemeClr val="lt1"/>
          </a:fontRef>
        </p:style>
        <p:txBody>
          <a:bodyPr wrap="square" rtlCol="1">
            <a:spAutoFit/>
          </a:bodyPr>
          <a:lstStyle/>
          <a:p>
            <a:pPr algn="justLow"/>
            <a:r>
              <a:rPr lang="fa-IR" dirty="0" smtClean="0">
                <a:cs typeface="B Yekan" panose="00000400000000000000" pitchFamily="2" charset="-78"/>
              </a:rPr>
              <a:t>کمیته اجرایی یک نهاد </a:t>
            </a:r>
            <a:r>
              <a:rPr lang="fa-IR" b="1" dirty="0" smtClean="0">
                <a:cs typeface="B Yekan" panose="00000400000000000000" pitchFamily="2" charset="-78"/>
              </a:rPr>
              <a:t>تصمیم گیری </a:t>
            </a:r>
            <a:r>
              <a:rPr lang="fa-IR" dirty="0" smtClean="0">
                <a:cs typeface="B Yekan" panose="00000400000000000000" pitchFamily="2" charset="-78"/>
              </a:rPr>
              <a:t>و </a:t>
            </a:r>
            <a:r>
              <a:rPr lang="fa-IR" b="1" dirty="0" smtClean="0">
                <a:cs typeface="B Yekan" panose="00000400000000000000" pitchFamily="2" charset="-78"/>
              </a:rPr>
              <a:t>اجرایی</a:t>
            </a:r>
            <a:r>
              <a:rPr lang="fa-IR" dirty="0" smtClean="0">
                <a:cs typeface="B Yekan" panose="00000400000000000000" pitchFamily="2" charset="-78"/>
              </a:rPr>
              <a:t> است. ریاست آن باشهردار است .</a:t>
            </a:r>
            <a:r>
              <a:rPr lang="fa-IR" dirty="0" smtClean="0">
                <a:solidFill>
                  <a:srgbClr val="FF0000"/>
                </a:solidFill>
                <a:cs typeface="B Yekan" panose="00000400000000000000" pitchFamily="2" charset="-78"/>
              </a:rPr>
              <a:t>این کمیته از5 نفر ازاعضای شورای </a:t>
            </a:r>
            <a:r>
              <a:rPr lang="fa-IR" dirty="0" smtClean="0">
                <a:cs typeface="B Yekan" panose="00000400000000000000" pitchFamily="2" charset="-78"/>
              </a:rPr>
              <a:t>شهرتشکیل شده که برای یک سال انتخاب میشوند و </a:t>
            </a:r>
            <a:r>
              <a:rPr lang="fa-IR" dirty="0" smtClean="0">
                <a:solidFill>
                  <a:srgbClr val="FF0000"/>
                </a:solidFill>
                <a:cs typeface="B Yekan" panose="00000400000000000000" pitchFamily="2" charset="-78"/>
              </a:rPr>
              <a:t>5 نفر عضو دیگر توسط شهردار و ازمیان روسای دپارتمان ها </a:t>
            </a:r>
            <a:r>
              <a:rPr lang="fa-IR" dirty="0" smtClean="0">
                <a:cs typeface="B Yekan" panose="00000400000000000000" pitchFamily="2" charset="-78"/>
              </a:rPr>
              <a:t>انتخاب میشوند. این کمیته ازیک سو به عنوان مشاور شهردار عمل میکند وازسوی دیگر درغیاب شورا ازجانب آن تصمیم گیری میکند.</a:t>
            </a:r>
            <a:endParaRPr lang="fa-IR" dirty="0">
              <a:cs typeface="B Yekan" panose="00000400000000000000" pitchFamily="2" charset="-78"/>
            </a:endParaRPr>
          </a:p>
        </p:txBody>
      </p:sp>
      <p:grpSp>
        <p:nvGrpSpPr>
          <p:cNvPr id="4" name="Group 3"/>
          <p:cNvGrpSpPr/>
          <p:nvPr/>
        </p:nvGrpSpPr>
        <p:grpSpPr>
          <a:xfrm>
            <a:off x="4742846" y="4876159"/>
            <a:ext cx="5448946" cy="1495914"/>
            <a:chOff x="450246" y="4139559"/>
            <a:chExt cx="5448946" cy="1495914"/>
          </a:xfrm>
        </p:grpSpPr>
        <p:sp>
          <p:nvSpPr>
            <p:cNvPr id="7" name="Freeform 6"/>
            <p:cNvSpPr/>
            <p:nvPr/>
          </p:nvSpPr>
          <p:spPr>
            <a:xfrm>
              <a:off x="450246" y="4139559"/>
              <a:ext cx="2546236" cy="636559"/>
            </a:xfrm>
            <a:custGeom>
              <a:avLst/>
              <a:gdLst>
                <a:gd name="connsiteX0" fmla="*/ 0 w 2546236"/>
                <a:gd name="connsiteY0" fmla="*/ 63656 h 636559"/>
                <a:gd name="connsiteX1" fmla="*/ 63656 w 2546236"/>
                <a:gd name="connsiteY1" fmla="*/ 0 h 636559"/>
                <a:gd name="connsiteX2" fmla="*/ 2482580 w 2546236"/>
                <a:gd name="connsiteY2" fmla="*/ 0 h 636559"/>
                <a:gd name="connsiteX3" fmla="*/ 2546236 w 2546236"/>
                <a:gd name="connsiteY3" fmla="*/ 63656 h 636559"/>
                <a:gd name="connsiteX4" fmla="*/ 2546236 w 2546236"/>
                <a:gd name="connsiteY4" fmla="*/ 572903 h 636559"/>
                <a:gd name="connsiteX5" fmla="*/ 2482580 w 2546236"/>
                <a:gd name="connsiteY5" fmla="*/ 636559 h 636559"/>
                <a:gd name="connsiteX6" fmla="*/ 63656 w 2546236"/>
                <a:gd name="connsiteY6" fmla="*/ 636559 h 636559"/>
                <a:gd name="connsiteX7" fmla="*/ 0 w 2546236"/>
                <a:gd name="connsiteY7" fmla="*/ 572903 h 636559"/>
                <a:gd name="connsiteX8" fmla="*/ 0 w 2546236"/>
                <a:gd name="connsiteY8" fmla="*/ 63656 h 636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236" h="636559">
                  <a:moveTo>
                    <a:pt x="0" y="63656"/>
                  </a:moveTo>
                  <a:cubicBezTo>
                    <a:pt x="0" y="28500"/>
                    <a:pt x="28500" y="0"/>
                    <a:pt x="63656" y="0"/>
                  </a:cubicBezTo>
                  <a:lnTo>
                    <a:pt x="2482580" y="0"/>
                  </a:lnTo>
                  <a:cubicBezTo>
                    <a:pt x="2517736" y="0"/>
                    <a:pt x="2546236" y="28500"/>
                    <a:pt x="2546236" y="63656"/>
                  </a:cubicBezTo>
                  <a:lnTo>
                    <a:pt x="2546236" y="572903"/>
                  </a:lnTo>
                  <a:cubicBezTo>
                    <a:pt x="2546236" y="608059"/>
                    <a:pt x="2517736" y="636559"/>
                    <a:pt x="2482580" y="636559"/>
                  </a:cubicBezTo>
                  <a:lnTo>
                    <a:pt x="63656" y="636559"/>
                  </a:lnTo>
                  <a:cubicBezTo>
                    <a:pt x="28500" y="636559"/>
                    <a:pt x="0" y="608059"/>
                    <a:pt x="0" y="572903"/>
                  </a:cubicBezTo>
                  <a:lnTo>
                    <a:pt x="0" y="63656"/>
                  </a:lnTo>
                  <a:close/>
                </a:path>
              </a:pathLst>
            </a:custGeom>
            <a:solidFill>
              <a:srgbClr val="D1DCE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504" tIns="41504" rIns="41504" bIns="41504" numCol="1" spcCol="1270" anchor="ctr" anchorCtr="0">
              <a:noAutofit/>
            </a:bodyPr>
            <a:lstStyle/>
            <a:p>
              <a:pPr algn="ctr" defTabSz="800100">
                <a:lnSpc>
                  <a:spcPct val="90000"/>
                </a:lnSpc>
                <a:spcBef>
                  <a:spcPct val="0"/>
                </a:spcBef>
                <a:spcAft>
                  <a:spcPct val="35000"/>
                </a:spcAft>
              </a:pPr>
              <a:r>
                <a:rPr lang="fa-IR" dirty="0">
                  <a:solidFill>
                    <a:schemeClr val="dk1">
                      <a:hueOff val="0"/>
                      <a:satOff val="0"/>
                      <a:lumOff val="0"/>
                      <a:alphaOff val="0"/>
                    </a:schemeClr>
                  </a:solidFill>
                  <a:cs typeface="B Yekan" panose="00000400000000000000" pitchFamily="2" charset="-78"/>
                </a:rPr>
                <a:t>تدوین قوانین برای نظم شهری</a:t>
              </a:r>
            </a:p>
          </p:txBody>
        </p:sp>
        <p:sp>
          <p:nvSpPr>
            <p:cNvPr id="14" name="Freeform 13"/>
            <p:cNvSpPr/>
            <p:nvPr/>
          </p:nvSpPr>
          <p:spPr>
            <a:xfrm>
              <a:off x="450246" y="4998914"/>
              <a:ext cx="2546236" cy="636559"/>
            </a:xfrm>
            <a:custGeom>
              <a:avLst/>
              <a:gdLst>
                <a:gd name="connsiteX0" fmla="*/ 0 w 2546236"/>
                <a:gd name="connsiteY0" fmla="*/ 63656 h 636559"/>
                <a:gd name="connsiteX1" fmla="*/ 63656 w 2546236"/>
                <a:gd name="connsiteY1" fmla="*/ 0 h 636559"/>
                <a:gd name="connsiteX2" fmla="*/ 2482580 w 2546236"/>
                <a:gd name="connsiteY2" fmla="*/ 0 h 636559"/>
                <a:gd name="connsiteX3" fmla="*/ 2546236 w 2546236"/>
                <a:gd name="connsiteY3" fmla="*/ 63656 h 636559"/>
                <a:gd name="connsiteX4" fmla="*/ 2546236 w 2546236"/>
                <a:gd name="connsiteY4" fmla="*/ 572903 h 636559"/>
                <a:gd name="connsiteX5" fmla="*/ 2482580 w 2546236"/>
                <a:gd name="connsiteY5" fmla="*/ 636559 h 636559"/>
                <a:gd name="connsiteX6" fmla="*/ 63656 w 2546236"/>
                <a:gd name="connsiteY6" fmla="*/ 636559 h 636559"/>
                <a:gd name="connsiteX7" fmla="*/ 0 w 2546236"/>
                <a:gd name="connsiteY7" fmla="*/ 572903 h 636559"/>
                <a:gd name="connsiteX8" fmla="*/ 0 w 2546236"/>
                <a:gd name="connsiteY8" fmla="*/ 63656 h 636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236" h="636559">
                  <a:moveTo>
                    <a:pt x="0" y="63656"/>
                  </a:moveTo>
                  <a:cubicBezTo>
                    <a:pt x="0" y="28500"/>
                    <a:pt x="28500" y="0"/>
                    <a:pt x="63656" y="0"/>
                  </a:cubicBezTo>
                  <a:lnTo>
                    <a:pt x="2482580" y="0"/>
                  </a:lnTo>
                  <a:cubicBezTo>
                    <a:pt x="2517736" y="0"/>
                    <a:pt x="2546236" y="28500"/>
                    <a:pt x="2546236" y="63656"/>
                  </a:cubicBezTo>
                  <a:lnTo>
                    <a:pt x="2546236" y="572903"/>
                  </a:lnTo>
                  <a:cubicBezTo>
                    <a:pt x="2546236" y="608059"/>
                    <a:pt x="2517736" y="636559"/>
                    <a:pt x="2482580" y="636559"/>
                  </a:cubicBezTo>
                  <a:lnTo>
                    <a:pt x="63656" y="636559"/>
                  </a:lnTo>
                  <a:cubicBezTo>
                    <a:pt x="28500" y="636559"/>
                    <a:pt x="0" y="608059"/>
                    <a:pt x="0" y="572903"/>
                  </a:cubicBezTo>
                  <a:lnTo>
                    <a:pt x="0" y="63656"/>
                  </a:lnTo>
                  <a:close/>
                </a:path>
              </a:pathLst>
            </a:custGeom>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1504" tIns="41504" rIns="41504" bIns="41504" numCol="1" spcCol="1270" anchor="ctr" anchorCtr="0">
              <a:noAutofit/>
            </a:bodyPr>
            <a:lstStyle/>
            <a:p>
              <a:pPr lvl="0" algn="ctr" defTabSz="800100" rtl="1">
                <a:lnSpc>
                  <a:spcPct val="90000"/>
                </a:lnSpc>
                <a:spcBef>
                  <a:spcPct val="0"/>
                </a:spcBef>
                <a:spcAft>
                  <a:spcPct val="35000"/>
                </a:spcAft>
              </a:pPr>
              <a:r>
                <a:rPr lang="fa-IR" sz="1800" kern="1200" dirty="0" smtClean="0">
                  <a:cs typeface="B Yekan" panose="00000400000000000000" pitchFamily="2" charset="-78"/>
                </a:rPr>
                <a:t>تنظیم حساب های ماهیانه</a:t>
              </a:r>
              <a:endParaRPr lang="fa-IR" sz="1800" kern="1200" dirty="0">
                <a:cs typeface="B Yekan" panose="00000400000000000000" pitchFamily="2" charset="-78"/>
              </a:endParaRPr>
            </a:p>
          </p:txBody>
        </p:sp>
        <p:sp>
          <p:nvSpPr>
            <p:cNvPr id="20" name="Freeform 19"/>
            <p:cNvSpPr/>
            <p:nvPr/>
          </p:nvSpPr>
          <p:spPr>
            <a:xfrm>
              <a:off x="3352956" y="4139559"/>
              <a:ext cx="2546236" cy="636559"/>
            </a:xfrm>
            <a:custGeom>
              <a:avLst/>
              <a:gdLst>
                <a:gd name="connsiteX0" fmla="*/ 0 w 2546236"/>
                <a:gd name="connsiteY0" fmla="*/ 63656 h 636559"/>
                <a:gd name="connsiteX1" fmla="*/ 63656 w 2546236"/>
                <a:gd name="connsiteY1" fmla="*/ 0 h 636559"/>
                <a:gd name="connsiteX2" fmla="*/ 2482580 w 2546236"/>
                <a:gd name="connsiteY2" fmla="*/ 0 h 636559"/>
                <a:gd name="connsiteX3" fmla="*/ 2546236 w 2546236"/>
                <a:gd name="connsiteY3" fmla="*/ 63656 h 636559"/>
                <a:gd name="connsiteX4" fmla="*/ 2546236 w 2546236"/>
                <a:gd name="connsiteY4" fmla="*/ 572903 h 636559"/>
                <a:gd name="connsiteX5" fmla="*/ 2482580 w 2546236"/>
                <a:gd name="connsiteY5" fmla="*/ 636559 h 636559"/>
                <a:gd name="connsiteX6" fmla="*/ 63656 w 2546236"/>
                <a:gd name="connsiteY6" fmla="*/ 636559 h 636559"/>
                <a:gd name="connsiteX7" fmla="*/ 0 w 2546236"/>
                <a:gd name="connsiteY7" fmla="*/ 572903 h 636559"/>
                <a:gd name="connsiteX8" fmla="*/ 0 w 2546236"/>
                <a:gd name="connsiteY8" fmla="*/ 63656 h 636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236" h="636559">
                  <a:moveTo>
                    <a:pt x="0" y="63656"/>
                  </a:moveTo>
                  <a:cubicBezTo>
                    <a:pt x="0" y="28500"/>
                    <a:pt x="28500" y="0"/>
                    <a:pt x="63656" y="0"/>
                  </a:cubicBezTo>
                  <a:lnTo>
                    <a:pt x="2482580" y="0"/>
                  </a:lnTo>
                  <a:cubicBezTo>
                    <a:pt x="2517736" y="0"/>
                    <a:pt x="2546236" y="28500"/>
                    <a:pt x="2546236" y="63656"/>
                  </a:cubicBezTo>
                  <a:lnTo>
                    <a:pt x="2546236" y="572903"/>
                  </a:lnTo>
                  <a:cubicBezTo>
                    <a:pt x="2546236" y="608059"/>
                    <a:pt x="2517736" y="636559"/>
                    <a:pt x="2482580" y="636559"/>
                  </a:cubicBezTo>
                  <a:lnTo>
                    <a:pt x="63656" y="636559"/>
                  </a:lnTo>
                  <a:cubicBezTo>
                    <a:pt x="28500" y="636559"/>
                    <a:pt x="0" y="608059"/>
                    <a:pt x="0" y="572903"/>
                  </a:cubicBezTo>
                  <a:lnTo>
                    <a:pt x="0" y="63656"/>
                  </a:lnTo>
                  <a:close/>
                </a:path>
              </a:pathLst>
            </a:custGeom>
            <a:solidFill>
              <a:srgbClr val="D1DCE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504" tIns="41504" rIns="41504" bIns="41504" numCol="1" spcCol="1270" anchor="ctr" anchorCtr="0">
              <a:noAutofit/>
            </a:bodyPr>
            <a:lstStyle/>
            <a:p>
              <a:pPr lvl="0" algn="ctr" defTabSz="800100">
                <a:lnSpc>
                  <a:spcPct val="90000"/>
                </a:lnSpc>
                <a:spcBef>
                  <a:spcPct val="0"/>
                </a:spcBef>
                <a:spcAft>
                  <a:spcPct val="35000"/>
                </a:spcAft>
              </a:pPr>
              <a:r>
                <a:rPr lang="fa-IR" dirty="0">
                  <a:solidFill>
                    <a:schemeClr val="dk1">
                      <a:hueOff val="0"/>
                      <a:satOff val="0"/>
                      <a:lumOff val="0"/>
                      <a:alphaOff val="0"/>
                    </a:schemeClr>
                  </a:solidFill>
                  <a:cs typeface="B Yekan" panose="00000400000000000000" pitchFamily="2" charset="-78"/>
                </a:rPr>
                <a:t>بررسی بودجه قبل از ارائه به شورا</a:t>
              </a:r>
            </a:p>
          </p:txBody>
        </p:sp>
        <p:sp>
          <p:nvSpPr>
            <p:cNvPr id="22" name="Freeform 21"/>
            <p:cNvSpPr/>
            <p:nvPr/>
          </p:nvSpPr>
          <p:spPr>
            <a:xfrm>
              <a:off x="3352956" y="4998914"/>
              <a:ext cx="2546236" cy="636559"/>
            </a:xfrm>
            <a:custGeom>
              <a:avLst/>
              <a:gdLst>
                <a:gd name="connsiteX0" fmla="*/ 0 w 2546236"/>
                <a:gd name="connsiteY0" fmla="*/ 63656 h 636559"/>
                <a:gd name="connsiteX1" fmla="*/ 63656 w 2546236"/>
                <a:gd name="connsiteY1" fmla="*/ 0 h 636559"/>
                <a:gd name="connsiteX2" fmla="*/ 2482580 w 2546236"/>
                <a:gd name="connsiteY2" fmla="*/ 0 h 636559"/>
                <a:gd name="connsiteX3" fmla="*/ 2546236 w 2546236"/>
                <a:gd name="connsiteY3" fmla="*/ 63656 h 636559"/>
                <a:gd name="connsiteX4" fmla="*/ 2546236 w 2546236"/>
                <a:gd name="connsiteY4" fmla="*/ 572903 h 636559"/>
                <a:gd name="connsiteX5" fmla="*/ 2482580 w 2546236"/>
                <a:gd name="connsiteY5" fmla="*/ 636559 h 636559"/>
                <a:gd name="connsiteX6" fmla="*/ 63656 w 2546236"/>
                <a:gd name="connsiteY6" fmla="*/ 636559 h 636559"/>
                <a:gd name="connsiteX7" fmla="*/ 0 w 2546236"/>
                <a:gd name="connsiteY7" fmla="*/ 572903 h 636559"/>
                <a:gd name="connsiteX8" fmla="*/ 0 w 2546236"/>
                <a:gd name="connsiteY8" fmla="*/ 63656 h 636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236" h="636559">
                  <a:moveTo>
                    <a:pt x="0" y="63656"/>
                  </a:moveTo>
                  <a:cubicBezTo>
                    <a:pt x="0" y="28500"/>
                    <a:pt x="28500" y="0"/>
                    <a:pt x="63656" y="0"/>
                  </a:cubicBezTo>
                  <a:lnTo>
                    <a:pt x="2482580" y="0"/>
                  </a:lnTo>
                  <a:cubicBezTo>
                    <a:pt x="2517736" y="0"/>
                    <a:pt x="2546236" y="28500"/>
                    <a:pt x="2546236" y="63656"/>
                  </a:cubicBezTo>
                  <a:lnTo>
                    <a:pt x="2546236" y="572903"/>
                  </a:lnTo>
                  <a:cubicBezTo>
                    <a:pt x="2546236" y="608059"/>
                    <a:pt x="2517736" y="636559"/>
                    <a:pt x="2482580" y="636559"/>
                  </a:cubicBezTo>
                  <a:lnTo>
                    <a:pt x="63656" y="636559"/>
                  </a:lnTo>
                  <a:cubicBezTo>
                    <a:pt x="28500" y="636559"/>
                    <a:pt x="0" y="608059"/>
                    <a:pt x="0" y="572903"/>
                  </a:cubicBezTo>
                  <a:lnTo>
                    <a:pt x="0" y="63656"/>
                  </a:lnTo>
                  <a:close/>
                </a:path>
              </a:pathLst>
            </a:custGeom>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1504" tIns="41504" rIns="41504" bIns="41504" numCol="1" spcCol="1270" anchor="ctr" anchorCtr="0">
              <a:noAutofit/>
            </a:bodyPr>
            <a:lstStyle/>
            <a:p>
              <a:pPr lvl="0" algn="ctr" defTabSz="800100" rtl="1">
                <a:lnSpc>
                  <a:spcPct val="90000"/>
                </a:lnSpc>
                <a:spcBef>
                  <a:spcPct val="0"/>
                </a:spcBef>
                <a:spcAft>
                  <a:spcPct val="35000"/>
                </a:spcAft>
              </a:pPr>
              <a:r>
                <a:rPr lang="fa-IR" sz="1800" kern="1200" dirty="0" smtClean="0">
                  <a:cs typeface="B Yekan" panose="00000400000000000000" pitchFamily="2" charset="-78"/>
                </a:rPr>
                <a:t>تعیین عوارض</a:t>
              </a:r>
              <a:endParaRPr lang="fa-IR" sz="1800" kern="1200" dirty="0">
                <a:cs typeface="B Yekan" panose="00000400000000000000" pitchFamily="2" charset="-78"/>
              </a:endParaRPr>
            </a:p>
          </p:txBody>
        </p:sp>
      </p:grpSp>
      <p:sp>
        <p:nvSpPr>
          <p:cNvPr id="16" name="TextBox 15"/>
          <p:cNvSpPr txBox="1"/>
          <p:nvPr/>
        </p:nvSpPr>
        <p:spPr>
          <a:xfrm>
            <a:off x="6709646" y="2326974"/>
            <a:ext cx="4726745" cy="1021556"/>
          </a:xfrm>
          <a:prstGeom prst="roundRect">
            <a:avLst/>
          </a:prstGeom>
          <a:ln/>
        </p:spPr>
        <p:style>
          <a:lnRef idx="0">
            <a:schemeClr val="accent6"/>
          </a:lnRef>
          <a:fillRef idx="3">
            <a:schemeClr val="accent6"/>
          </a:fillRef>
          <a:effectRef idx="3">
            <a:schemeClr val="accent6"/>
          </a:effectRef>
          <a:fontRef idx="minor">
            <a:schemeClr val="lt1"/>
          </a:fontRef>
        </p:style>
        <p:txBody>
          <a:bodyPr wrap="square" rtlCol="1">
            <a:spAutoFit/>
          </a:bodyPr>
          <a:lstStyle/>
          <a:p>
            <a:pPr algn="justLow"/>
            <a:r>
              <a:rPr lang="fa-IR" dirty="0" smtClean="0">
                <a:cs typeface="B Yekan" panose="00000400000000000000" pitchFamily="2" charset="-78"/>
              </a:rPr>
              <a:t>در ایران این بخش در شهرداری ادغام شده و یا به شرکت های خصوصی ویا پیمانکاران بخش دولتی واگذار میشود.</a:t>
            </a:r>
            <a:endParaRPr lang="fa-IR" dirty="0">
              <a:cs typeface="B Yekan" panose="00000400000000000000" pitchFamily="2" charset="-78"/>
            </a:endParaRPr>
          </a:p>
        </p:txBody>
      </p:sp>
      <p:graphicFrame>
        <p:nvGraphicFramePr>
          <p:cNvPr id="21" name="Diagram 20"/>
          <p:cNvGraphicFramePr/>
          <p:nvPr>
            <p:extLst>
              <p:ext uri="{D42A27DB-BD31-4B8C-83A1-F6EECF244321}">
                <p14:modId xmlns:p14="http://schemas.microsoft.com/office/powerpoint/2010/main" val="132339142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9880600" y="835818"/>
            <a:ext cx="1924526"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وظایف </a:t>
            </a:r>
            <a:r>
              <a:rPr lang="fa-IR" sz="1600" dirty="0" smtClean="0">
                <a:ln/>
                <a:solidFill>
                  <a:schemeClr val="lt1"/>
                </a:solidFill>
                <a:cs typeface="B Titr" panose="00000700000000000000" pitchFamily="2" charset="-78"/>
              </a:rPr>
              <a:t>کمیته اجرایی</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5017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Diagram 12"/>
          <p:cNvGraphicFramePr/>
          <p:nvPr>
            <p:extLst/>
          </p:nvPr>
        </p:nvGraphicFramePr>
        <p:xfrm>
          <a:off x="451194" y="1295803"/>
          <a:ext cx="5641145" cy="42132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4" name="Diagram 13"/>
          <p:cNvGraphicFramePr/>
          <p:nvPr>
            <p:extLst/>
          </p:nvPr>
        </p:nvGraphicFramePr>
        <p:xfrm>
          <a:off x="6550855" y="1641950"/>
          <a:ext cx="5641145" cy="42132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6" name="Diagram 15"/>
          <p:cNvGraphicFramePr/>
          <p:nvPr>
            <p:extLst>
              <p:ext uri="{D42A27DB-BD31-4B8C-83A1-F6EECF244321}">
                <p14:modId xmlns:p14="http://schemas.microsoft.com/office/powerpoint/2010/main" val="132339142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6" name="TextBox 5"/>
          <p:cNvSpPr txBox="1"/>
          <p:nvPr/>
        </p:nvSpPr>
        <p:spPr>
          <a:xfrm>
            <a:off x="10154598" y="835818"/>
            <a:ext cx="1650528"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درآمد شهرداری</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854590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ircle(in)">
                                      <p:cBhvr>
                                        <p:cTn id="1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4"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extLst>
              <p:ext uri="{D42A27DB-BD31-4B8C-83A1-F6EECF244321}">
                <p14:modId xmlns:p14="http://schemas.microsoft.com/office/powerpoint/2010/main" val="2434639509"/>
              </p:ext>
            </p:extLst>
          </p:nvPr>
        </p:nvGraphicFramePr>
        <p:xfrm>
          <a:off x="5827338" y="1027010"/>
          <a:ext cx="4826949" cy="3947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ounded Rectangle 11"/>
          <p:cNvSpPr/>
          <p:nvPr/>
        </p:nvSpPr>
        <p:spPr>
          <a:xfrm>
            <a:off x="4610825" y="5104191"/>
            <a:ext cx="5261317" cy="1634490"/>
          </a:xfrm>
          <a:prstGeom prst="roundRect">
            <a:avLst/>
          </a:prstGeom>
          <a:ln/>
        </p:spPr>
        <p:style>
          <a:lnRef idx="0">
            <a:schemeClr val="accent5"/>
          </a:lnRef>
          <a:fillRef idx="3">
            <a:schemeClr val="accent5"/>
          </a:fillRef>
          <a:effectRef idx="3">
            <a:schemeClr val="accent5"/>
          </a:effectRef>
          <a:fontRef idx="minor">
            <a:schemeClr val="lt1"/>
          </a:fontRef>
        </p:style>
        <p:txBody>
          <a:bodyPr wrap="square">
            <a:spAutoFit/>
          </a:bodyPr>
          <a:lstStyle/>
          <a:p>
            <a:pPr marL="285750" indent="-285750">
              <a:buFont typeface="Wingdings" panose="05000000000000000000" pitchFamily="2" charset="2"/>
              <a:buChar char="§"/>
            </a:pPr>
            <a:r>
              <a:rPr lang="fa-IR" dirty="0" smtClean="0">
                <a:cs typeface="B Yekan" panose="00000400000000000000" pitchFamily="2" charset="-78"/>
              </a:rPr>
              <a:t>اعمال نظارت قانونی بر امور کلیه شوراها از جمله شورای شهر</a:t>
            </a:r>
          </a:p>
          <a:p>
            <a:pPr marL="285750" indent="-285750">
              <a:buFont typeface="Wingdings" panose="05000000000000000000" pitchFamily="2" charset="2"/>
              <a:buChar char="§"/>
            </a:pPr>
            <a:r>
              <a:rPr lang="fa-IR" dirty="0" smtClean="0">
                <a:cs typeface="B Yekan" panose="00000400000000000000" pitchFamily="2" charset="-78"/>
              </a:rPr>
              <a:t>نظارت بر کلیه قوانین، آیین نامه ها و مقررات مربوط به شهرداری ها</a:t>
            </a:r>
          </a:p>
          <a:p>
            <a:pPr marL="285750" indent="-285750">
              <a:buFont typeface="Wingdings" panose="05000000000000000000" pitchFamily="2" charset="2"/>
              <a:buChar char="§"/>
            </a:pPr>
            <a:r>
              <a:rPr lang="fa-IR" dirty="0" smtClean="0">
                <a:cs typeface="B Yekan" panose="00000400000000000000" pitchFamily="2" charset="-78"/>
              </a:rPr>
              <a:t>نظارت بر حسن اجرای قانون نوسازی و عمران شهری</a:t>
            </a:r>
            <a:endParaRPr lang="fa-IR" dirty="0">
              <a:cs typeface="B Yekan" panose="00000400000000000000" pitchFamily="2" charset="-78"/>
            </a:endParaRPr>
          </a:p>
        </p:txBody>
      </p:sp>
      <p:sp>
        <p:nvSpPr>
          <p:cNvPr id="13" name="Rounded Rectangle 12"/>
          <p:cNvSpPr/>
          <p:nvPr/>
        </p:nvSpPr>
        <p:spPr>
          <a:xfrm>
            <a:off x="10197562" y="5209016"/>
            <a:ext cx="1626478" cy="1424840"/>
          </a:xfrm>
          <a:prstGeom prst="roundRect">
            <a:avLst/>
          </a:prstGeom>
          <a:ln/>
        </p:spPr>
        <p:style>
          <a:lnRef idx="0">
            <a:schemeClr val="accent5"/>
          </a:lnRef>
          <a:fillRef idx="3">
            <a:schemeClr val="accent5"/>
          </a:fillRef>
          <a:effectRef idx="3">
            <a:schemeClr val="accent5"/>
          </a:effectRef>
          <a:fontRef idx="minor">
            <a:schemeClr val="lt1"/>
          </a:fontRef>
        </p:style>
        <p:txBody>
          <a:bodyPr rtlCol="1" anchor="ctr"/>
          <a:lstStyle/>
          <a:p>
            <a:r>
              <a:rPr lang="fa-IR" dirty="0">
                <a:solidFill>
                  <a:schemeClr val="tx1"/>
                </a:solidFill>
                <a:cs typeface="B Yekan" panose="00000400000000000000" pitchFamily="2" charset="-78"/>
              </a:rPr>
              <a:t>از جمله وظایف وزارت کشور در برابر شهرداری ها</a:t>
            </a:r>
          </a:p>
        </p:txBody>
      </p:sp>
      <p:grpSp>
        <p:nvGrpSpPr>
          <p:cNvPr id="7" name="Group 6"/>
          <p:cNvGrpSpPr/>
          <p:nvPr/>
        </p:nvGrpSpPr>
        <p:grpSpPr>
          <a:xfrm>
            <a:off x="407713" y="1320875"/>
            <a:ext cx="4634749" cy="4359157"/>
            <a:chOff x="866852" y="1306361"/>
            <a:chExt cx="4634749" cy="4359157"/>
          </a:xfrm>
        </p:grpSpPr>
        <p:grpSp>
          <p:nvGrpSpPr>
            <p:cNvPr id="4" name="Group 3"/>
            <p:cNvGrpSpPr/>
            <p:nvPr/>
          </p:nvGrpSpPr>
          <p:grpSpPr>
            <a:xfrm>
              <a:off x="866852" y="1306361"/>
              <a:ext cx="4634749" cy="4359157"/>
              <a:chOff x="655983" y="1176232"/>
              <a:chExt cx="4634749" cy="4359157"/>
            </a:xfrm>
          </p:grpSpPr>
          <p:sp>
            <p:nvSpPr>
              <p:cNvPr id="22" name="Freeform 21"/>
              <p:cNvSpPr/>
              <p:nvPr/>
            </p:nvSpPr>
            <p:spPr>
              <a:xfrm>
                <a:off x="2238451" y="1176232"/>
                <a:ext cx="1448768" cy="724384"/>
              </a:xfrm>
              <a:custGeom>
                <a:avLst/>
                <a:gdLst>
                  <a:gd name="connsiteX0" fmla="*/ 0 w 1448768"/>
                  <a:gd name="connsiteY0" fmla="*/ 0 h 724384"/>
                  <a:gd name="connsiteX1" fmla="*/ 1448768 w 1448768"/>
                  <a:gd name="connsiteY1" fmla="*/ 0 h 724384"/>
                  <a:gd name="connsiteX2" fmla="*/ 1448768 w 1448768"/>
                  <a:gd name="connsiteY2" fmla="*/ 724384 h 724384"/>
                  <a:gd name="connsiteX3" fmla="*/ 0 w 1448768"/>
                  <a:gd name="connsiteY3" fmla="*/ 724384 h 724384"/>
                  <a:gd name="connsiteX4" fmla="*/ 0 w 1448768"/>
                  <a:gd name="connsiteY4" fmla="*/ 0 h 72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8768" h="724384">
                    <a:moveTo>
                      <a:pt x="0" y="0"/>
                    </a:moveTo>
                    <a:lnTo>
                      <a:pt x="1448768" y="0"/>
                    </a:lnTo>
                    <a:lnTo>
                      <a:pt x="1448768" y="724384"/>
                    </a:lnTo>
                    <a:lnTo>
                      <a:pt x="0" y="724384"/>
                    </a:lnTo>
                    <a:lnTo>
                      <a:pt x="0" y="0"/>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400" kern="1200" dirty="0" smtClean="0">
                    <a:cs typeface="B Homa" panose="00000400000000000000" pitchFamily="2" charset="-78"/>
                  </a:rPr>
                  <a:t>دولت مرکزی</a:t>
                </a:r>
                <a:endParaRPr lang="fa-IR" sz="1400" kern="1200" dirty="0">
                  <a:cs typeface="B Homa" panose="00000400000000000000" pitchFamily="2" charset="-78"/>
                </a:endParaRPr>
              </a:p>
            </p:txBody>
          </p:sp>
          <p:sp>
            <p:nvSpPr>
              <p:cNvPr id="23" name="Freeform 22"/>
              <p:cNvSpPr/>
              <p:nvPr/>
            </p:nvSpPr>
            <p:spPr>
              <a:xfrm>
                <a:off x="2238451" y="3306889"/>
                <a:ext cx="1448768" cy="724384"/>
              </a:xfrm>
              <a:custGeom>
                <a:avLst/>
                <a:gdLst>
                  <a:gd name="connsiteX0" fmla="*/ 0 w 1448768"/>
                  <a:gd name="connsiteY0" fmla="*/ 0 h 724384"/>
                  <a:gd name="connsiteX1" fmla="*/ 1448768 w 1448768"/>
                  <a:gd name="connsiteY1" fmla="*/ 0 h 724384"/>
                  <a:gd name="connsiteX2" fmla="*/ 1448768 w 1448768"/>
                  <a:gd name="connsiteY2" fmla="*/ 724384 h 724384"/>
                  <a:gd name="connsiteX3" fmla="*/ 0 w 1448768"/>
                  <a:gd name="connsiteY3" fmla="*/ 724384 h 724384"/>
                  <a:gd name="connsiteX4" fmla="*/ 0 w 1448768"/>
                  <a:gd name="connsiteY4" fmla="*/ 0 h 72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8768" h="724384">
                    <a:moveTo>
                      <a:pt x="0" y="0"/>
                    </a:moveTo>
                    <a:lnTo>
                      <a:pt x="1448768" y="0"/>
                    </a:lnTo>
                    <a:lnTo>
                      <a:pt x="1448768" y="724384"/>
                    </a:lnTo>
                    <a:lnTo>
                      <a:pt x="0" y="724384"/>
                    </a:lnTo>
                    <a:lnTo>
                      <a:pt x="0" y="0"/>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400" kern="1200" dirty="0" smtClean="0">
                    <a:cs typeface="B Homa" panose="00000400000000000000" pitchFamily="2" charset="-78"/>
                  </a:rPr>
                  <a:t>دادگاه اداری</a:t>
                </a:r>
                <a:endParaRPr lang="fa-IR" sz="1400" kern="1200" dirty="0">
                  <a:cs typeface="B Homa" panose="00000400000000000000" pitchFamily="2" charset="-78"/>
                </a:endParaRPr>
              </a:p>
            </p:txBody>
          </p:sp>
          <p:sp>
            <p:nvSpPr>
              <p:cNvPr id="24" name="Freeform 23"/>
              <p:cNvSpPr/>
              <p:nvPr/>
            </p:nvSpPr>
            <p:spPr>
              <a:xfrm>
                <a:off x="3841964" y="2029749"/>
                <a:ext cx="1448768" cy="724384"/>
              </a:xfrm>
              <a:custGeom>
                <a:avLst/>
                <a:gdLst>
                  <a:gd name="connsiteX0" fmla="*/ 0 w 1448768"/>
                  <a:gd name="connsiteY0" fmla="*/ 0 h 724384"/>
                  <a:gd name="connsiteX1" fmla="*/ 1448768 w 1448768"/>
                  <a:gd name="connsiteY1" fmla="*/ 0 h 724384"/>
                  <a:gd name="connsiteX2" fmla="*/ 1448768 w 1448768"/>
                  <a:gd name="connsiteY2" fmla="*/ 724384 h 724384"/>
                  <a:gd name="connsiteX3" fmla="*/ 0 w 1448768"/>
                  <a:gd name="connsiteY3" fmla="*/ 724384 h 724384"/>
                  <a:gd name="connsiteX4" fmla="*/ 0 w 1448768"/>
                  <a:gd name="connsiteY4" fmla="*/ 0 h 72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8768" h="724384">
                    <a:moveTo>
                      <a:pt x="0" y="0"/>
                    </a:moveTo>
                    <a:lnTo>
                      <a:pt x="1448768" y="0"/>
                    </a:lnTo>
                    <a:lnTo>
                      <a:pt x="1448768" y="724384"/>
                    </a:lnTo>
                    <a:lnTo>
                      <a:pt x="0" y="724384"/>
                    </a:lnTo>
                    <a:lnTo>
                      <a:pt x="0" y="0"/>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400" kern="1200" dirty="0" smtClean="0">
                    <a:cs typeface="B Homa" panose="00000400000000000000" pitchFamily="2" charset="-78"/>
                  </a:rPr>
                  <a:t>وزارت مسکن وشهرسازی</a:t>
                </a:r>
                <a:endParaRPr lang="fa-IR" sz="1400" kern="1200" dirty="0">
                  <a:cs typeface="B Homa" panose="00000400000000000000" pitchFamily="2" charset="-78"/>
                </a:endParaRPr>
              </a:p>
            </p:txBody>
          </p:sp>
          <p:sp>
            <p:nvSpPr>
              <p:cNvPr id="25" name="Freeform 24"/>
              <p:cNvSpPr/>
              <p:nvPr/>
            </p:nvSpPr>
            <p:spPr>
              <a:xfrm>
                <a:off x="655983" y="2029010"/>
                <a:ext cx="1448768" cy="724384"/>
              </a:xfrm>
              <a:custGeom>
                <a:avLst/>
                <a:gdLst>
                  <a:gd name="connsiteX0" fmla="*/ 0 w 1448768"/>
                  <a:gd name="connsiteY0" fmla="*/ 0 h 724384"/>
                  <a:gd name="connsiteX1" fmla="*/ 1448768 w 1448768"/>
                  <a:gd name="connsiteY1" fmla="*/ 0 h 724384"/>
                  <a:gd name="connsiteX2" fmla="*/ 1448768 w 1448768"/>
                  <a:gd name="connsiteY2" fmla="*/ 724384 h 724384"/>
                  <a:gd name="connsiteX3" fmla="*/ 0 w 1448768"/>
                  <a:gd name="connsiteY3" fmla="*/ 724384 h 724384"/>
                  <a:gd name="connsiteX4" fmla="*/ 0 w 1448768"/>
                  <a:gd name="connsiteY4" fmla="*/ 0 h 72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8768" h="724384">
                    <a:moveTo>
                      <a:pt x="0" y="0"/>
                    </a:moveTo>
                    <a:lnTo>
                      <a:pt x="1448768" y="0"/>
                    </a:lnTo>
                    <a:lnTo>
                      <a:pt x="1448768" y="724384"/>
                    </a:lnTo>
                    <a:lnTo>
                      <a:pt x="0" y="724384"/>
                    </a:lnTo>
                    <a:lnTo>
                      <a:pt x="0" y="0"/>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400" kern="1200" dirty="0" smtClean="0">
                    <a:cs typeface="B Homa" panose="00000400000000000000" pitchFamily="2" charset="-78"/>
                  </a:rPr>
                  <a:t>شهرداری</a:t>
                </a:r>
                <a:endParaRPr lang="fa-IR" sz="1400" kern="1200" dirty="0">
                  <a:cs typeface="B Homa" panose="00000400000000000000" pitchFamily="2" charset="-78"/>
                </a:endParaRPr>
              </a:p>
            </p:txBody>
          </p:sp>
          <p:sp>
            <p:nvSpPr>
              <p:cNvPr id="26" name="Freeform 25"/>
              <p:cNvSpPr/>
              <p:nvPr/>
            </p:nvSpPr>
            <p:spPr>
              <a:xfrm>
                <a:off x="2238451" y="4811005"/>
                <a:ext cx="1448768" cy="724384"/>
              </a:xfrm>
              <a:custGeom>
                <a:avLst/>
                <a:gdLst>
                  <a:gd name="connsiteX0" fmla="*/ 0 w 1448768"/>
                  <a:gd name="connsiteY0" fmla="*/ 0 h 724384"/>
                  <a:gd name="connsiteX1" fmla="*/ 1448768 w 1448768"/>
                  <a:gd name="connsiteY1" fmla="*/ 0 h 724384"/>
                  <a:gd name="connsiteX2" fmla="*/ 1448768 w 1448768"/>
                  <a:gd name="connsiteY2" fmla="*/ 724384 h 724384"/>
                  <a:gd name="connsiteX3" fmla="*/ 0 w 1448768"/>
                  <a:gd name="connsiteY3" fmla="*/ 724384 h 724384"/>
                  <a:gd name="connsiteX4" fmla="*/ 0 w 1448768"/>
                  <a:gd name="connsiteY4" fmla="*/ 0 h 72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8768" h="724384">
                    <a:moveTo>
                      <a:pt x="0" y="0"/>
                    </a:moveTo>
                    <a:lnTo>
                      <a:pt x="1448768" y="0"/>
                    </a:lnTo>
                    <a:lnTo>
                      <a:pt x="1448768" y="724384"/>
                    </a:lnTo>
                    <a:lnTo>
                      <a:pt x="0" y="724384"/>
                    </a:lnTo>
                    <a:lnTo>
                      <a:pt x="0" y="0"/>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400" kern="1200" dirty="0" smtClean="0">
                    <a:cs typeface="B Homa" panose="00000400000000000000" pitchFamily="2" charset="-78"/>
                  </a:rPr>
                  <a:t>مجلس ملی </a:t>
                </a:r>
                <a:endParaRPr lang="fa-IR" sz="1400" kern="1200" dirty="0">
                  <a:cs typeface="B Homa" panose="00000400000000000000" pitchFamily="2" charset="-78"/>
                </a:endParaRPr>
              </a:p>
            </p:txBody>
          </p:sp>
        </p:grpSp>
        <p:cxnSp>
          <p:nvCxnSpPr>
            <p:cNvPr id="39" name="Straight Arrow Connector 38"/>
            <p:cNvCxnSpPr/>
            <p:nvPr/>
          </p:nvCxnSpPr>
          <p:spPr>
            <a:xfrm flipH="1">
              <a:off x="2315620" y="2657286"/>
              <a:ext cx="1774505" cy="10668"/>
            </a:xfrm>
            <a:prstGeom prst="straightConnector1">
              <a:avLst/>
            </a:prstGeom>
            <a:ln>
              <a:tailEnd type="triangle"/>
            </a:ln>
          </p:spPr>
          <p:style>
            <a:lnRef idx="1">
              <a:schemeClr val="dk1"/>
            </a:lnRef>
            <a:fillRef idx="2">
              <a:schemeClr val="dk1"/>
            </a:fillRef>
            <a:effectRef idx="1">
              <a:schemeClr val="dk1"/>
            </a:effectRef>
            <a:fontRef idx="minor">
              <a:schemeClr val="dk1"/>
            </a:fontRef>
          </p:style>
        </p:cxnSp>
        <p:cxnSp>
          <p:nvCxnSpPr>
            <p:cNvPr id="41" name="Straight Arrow Connector 40"/>
            <p:cNvCxnSpPr/>
            <p:nvPr/>
          </p:nvCxnSpPr>
          <p:spPr>
            <a:xfrm>
              <a:off x="3068758" y="2657286"/>
              <a:ext cx="49050" cy="790400"/>
            </a:xfrm>
            <a:prstGeom prst="straightConnector1">
              <a:avLst/>
            </a:prstGeom>
            <a:ln>
              <a:tailEnd type="triangle"/>
            </a:ln>
          </p:spPr>
          <p:style>
            <a:lnRef idx="1">
              <a:schemeClr val="dk1"/>
            </a:lnRef>
            <a:fillRef idx="2">
              <a:schemeClr val="dk1"/>
            </a:fillRef>
            <a:effectRef idx="1">
              <a:schemeClr val="dk1"/>
            </a:effectRef>
            <a:fontRef idx="minor">
              <a:schemeClr val="dk1"/>
            </a:fontRef>
          </p:style>
        </p:cxnSp>
        <p:cxnSp>
          <p:nvCxnSpPr>
            <p:cNvPr id="46" name="Straight Arrow Connector 45"/>
            <p:cNvCxnSpPr/>
            <p:nvPr/>
          </p:nvCxnSpPr>
          <p:spPr>
            <a:xfrm>
              <a:off x="3124654" y="4184335"/>
              <a:ext cx="49050" cy="790400"/>
            </a:xfrm>
            <a:prstGeom prst="straightConnector1">
              <a:avLst/>
            </a:prstGeom>
            <a:ln>
              <a:tailEnd type="triangle"/>
            </a:ln>
          </p:spPr>
          <p:style>
            <a:lnRef idx="1">
              <a:schemeClr val="dk1"/>
            </a:lnRef>
            <a:fillRef idx="2">
              <a:schemeClr val="dk1"/>
            </a:fillRef>
            <a:effectRef idx="1">
              <a:schemeClr val="dk1"/>
            </a:effectRef>
            <a:fontRef idx="minor">
              <a:schemeClr val="dk1"/>
            </a:fontRef>
          </p:style>
        </p:cxnSp>
      </p:grpSp>
      <p:graphicFrame>
        <p:nvGraphicFramePr>
          <p:cNvPr id="27" name="Diagram 26"/>
          <p:cNvGraphicFramePr/>
          <p:nvPr>
            <p:extLst>
              <p:ext uri="{D42A27DB-BD31-4B8C-83A1-F6EECF244321}">
                <p14:modId xmlns:p14="http://schemas.microsoft.com/office/powerpoint/2010/main" val="1323391422"/>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7" name="TextBox 16"/>
          <p:cNvSpPr txBox="1"/>
          <p:nvPr/>
        </p:nvSpPr>
        <p:spPr>
          <a:xfrm>
            <a:off x="10154598" y="835818"/>
            <a:ext cx="1650528"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solidFill>
                  <a:schemeClr val="lt1"/>
                </a:solidFill>
                <a:cs typeface="B Titr" panose="00000700000000000000" pitchFamily="2" charset="-78"/>
              </a:rPr>
              <a:t>سازوکارهای نظارتی</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1705800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ircle(in)">
                                      <p:cBhvr>
                                        <p:cTn id="12" dur="2000"/>
                                        <p:tgtEl>
                                          <p:spTgt spid="13"/>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circle(in)">
                                      <p:cBhvr>
                                        <p:cTn id="15" dur="20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2" grpId="0" animBg="1"/>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812945" y="1262588"/>
            <a:ext cx="9936343" cy="5909310"/>
          </a:xfrm>
          <a:prstGeom prst="rect">
            <a:avLst/>
          </a:prstGeom>
          <a:noFill/>
        </p:spPr>
        <p:txBody>
          <a:bodyPr wrap="square" rtlCol="1">
            <a:spAutoFit/>
          </a:bodyPr>
          <a:lstStyle/>
          <a:p>
            <a:pPr marL="144000" indent="-180000" algn="justLow">
              <a:lnSpc>
                <a:spcPct val="150000"/>
              </a:lnSpc>
              <a:buFont typeface="Arial" panose="020B0604020202020204" pitchFamily="34" charset="0"/>
              <a:buChar char="•"/>
            </a:pPr>
            <a:r>
              <a:rPr lang="fa-IR" dirty="0" smtClean="0">
                <a:cs typeface="B Yekan" panose="00000400000000000000" pitchFamily="2" charset="-78"/>
              </a:rPr>
              <a:t>مرتضوی</a:t>
            </a:r>
            <a:r>
              <a:rPr lang="fa-IR" dirty="0">
                <a:cs typeface="B Yekan" panose="00000400000000000000" pitchFamily="2" charset="-78"/>
              </a:rPr>
              <a:t>، مهدی. 1392. مدیریت محلی و حکمروایی شهری. </a:t>
            </a:r>
            <a:r>
              <a:rPr lang="fa-IR" dirty="0" smtClean="0">
                <a:cs typeface="B Yekan" panose="00000400000000000000" pitchFamily="2" charset="-78"/>
              </a:rPr>
              <a:t> ترکیه ،تهران</a:t>
            </a:r>
            <a:r>
              <a:rPr lang="fa-IR" dirty="0">
                <a:cs typeface="B Yekan" panose="00000400000000000000" pitchFamily="2" charset="-78"/>
              </a:rPr>
              <a:t>: مرکز مطالعات و برنامه ریزی شهر تهران</a:t>
            </a:r>
            <a:r>
              <a:rPr lang="fa-IR" dirty="0" smtClean="0">
                <a:cs typeface="B Yekan" panose="00000400000000000000" pitchFamily="2" charset="-78"/>
              </a:rPr>
              <a:t>.</a:t>
            </a:r>
            <a:endParaRPr lang="fa-IR" dirty="0">
              <a:cs typeface="B Yekan" panose="00000400000000000000" pitchFamily="2" charset="-78"/>
            </a:endParaRPr>
          </a:p>
          <a:p>
            <a:pPr marL="144000" indent="-180000" algn="justLow">
              <a:lnSpc>
                <a:spcPct val="150000"/>
              </a:lnSpc>
              <a:buFont typeface="Arial" panose="020B0604020202020204" pitchFamily="34" charset="0"/>
              <a:buChar char="•"/>
            </a:pPr>
            <a:r>
              <a:rPr lang="fa-IR" dirty="0">
                <a:cs typeface="B Yekan" panose="00000400000000000000" pitchFamily="2" charset="-78"/>
              </a:rPr>
              <a:t>سعیدی رضوانی، نوید، مجید عبداللهی، سید محمد هادی ایازی، علی نوذرپور، حسین ایمانی جاجرمی و اسماعیل صالحی. 1392. مدیریت شهری جلد سوم: بررسی تطبیقی نظام مدیریت شهری در کشورهای نمونه. تهران: معاونت امور اجتماعی و فرهنگی شهرداری تهران</a:t>
            </a:r>
            <a:r>
              <a:rPr lang="fa-IR" dirty="0" smtClean="0">
                <a:cs typeface="B Yekan" panose="00000400000000000000" pitchFamily="2" charset="-78"/>
              </a:rPr>
              <a:t>.</a:t>
            </a:r>
            <a:endParaRPr lang="fa-IR" dirty="0">
              <a:cs typeface="B Yekan" panose="00000400000000000000" pitchFamily="2" charset="-78"/>
            </a:endParaRPr>
          </a:p>
          <a:p>
            <a:pPr marL="144000" indent="-180000" algn="justLow">
              <a:lnSpc>
                <a:spcPct val="150000"/>
              </a:lnSpc>
              <a:buFont typeface="Arial" panose="020B0604020202020204" pitchFamily="34" charset="0"/>
              <a:buChar char="•"/>
            </a:pPr>
            <a:r>
              <a:rPr lang="fa-IR" dirty="0">
                <a:cs typeface="B Yekan" panose="00000400000000000000" pitchFamily="2" charset="-78"/>
              </a:rPr>
              <a:t>برک پور، ناصر، و ایرج اسدی. 1388. مدیریت و حکمروایی شهری. تهران: دانشگاه تهران</a:t>
            </a:r>
            <a:r>
              <a:rPr lang="fa-IR" dirty="0" smtClean="0">
                <a:cs typeface="B Yekan" panose="00000400000000000000" pitchFamily="2" charset="-78"/>
              </a:rPr>
              <a:t>.</a:t>
            </a:r>
            <a:endParaRPr lang="fa-IR" dirty="0">
              <a:cs typeface="B Yekan" panose="00000400000000000000" pitchFamily="2" charset="-78"/>
            </a:endParaRPr>
          </a:p>
          <a:p>
            <a:pPr marL="144000" indent="-180000" algn="justLow">
              <a:lnSpc>
                <a:spcPct val="150000"/>
              </a:lnSpc>
              <a:buFont typeface="Arial" panose="020B0604020202020204" pitchFamily="34" charset="0"/>
              <a:buChar char="•"/>
            </a:pPr>
            <a:r>
              <a:rPr lang="fa-IR" dirty="0">
                <a:cs typeface="B Yekan" panose="00000400000000000000" pitchFamily="2" charset="-78"/>
              </a:rPr>
              <a:t>سیاف زاده، علیرضا. 1392. مدیریت شهری کلان شهر تهران (فرصت ها و چالش ها). تهران: موسسه انتشارات امیرکبیر</a:t>
            </a:r>
            <a:r>
              <a:rPr lang="fa-IR" dirty="0" smtClean="0">
                <a:cs typeface="B Yekan" panose="00000400000000000000" pitchFamily="2" charset="-78"/>
              </a:rPr>
              <a:t>.</a:t>
            </a:r>
            <a:endParaRPr lang="fa-IR" dirty="0">
              <a:cs typeface="B Yekan" panose="00000400000000000000" pitchFamily="2" charset="-78"/>
            </a:endParaRPr>
          </a:p>
          <a:p>
            <a:pPr marL="144000" indent="-180000" algn="justLow">
              <a:lnSpc>
                <a:spcPct val="150000"/>
              </a:lnSpc>
              <a:buFont typeface="Arial" panose="020B0604020202020204" pitchFamily="34" charset="0"/>
              <a:buChar char="•"/>
            </a:pPr>
            <a:r>
              <a:rPr lang="fa-IR" dirty="0">
                <a:cs typeface="B Yekan" panose="00000400000000000000" pitchFamily="2" charset="-78"/>
              </a:rPr>
              <a:t>سعیدنیا، احمد. 1383. مدیریت شهری (جلد یازدهم). انتشارات سازمان شهرداری ها و دهیاری های کشور</a:t>
            </a:r>
            <a:r>
              <a:rPr lang="fa-IR" dirty="0" smtClean="0">
                <a:cs typeface="B Yekan" panose="00000400000000000000" pitchFamily="2" charset="-78"/>
              </a:rPr>
              <a:t>.</a:t>
            </a:r>
            <a:endParaRPr lang="fa-IR" dirty="0">
              <a:cs typeface="B Yekan" panose="00000400000000000000" pitchFamily="2" charset="-78"/>
            </a:endParaRPr>
          </a:p>
          <a:p>
            <a:pPr marL="144000" indent="-180000" algn="justLow">
              <a:lnSpc>
                <a:spcPct val="150000"/>
              </a:lnSpc>
              <a:buFont typeface="Arial" panose="020B0604020202020204" pitchFamily="34" charset="0"/>
              <a:buChar char="•"/>
            </a:pPr>
            <a:r>
              <a:rPr lang="fa-IR" dirty="0">
                <a:cs typeface="B Yekan" panose="00000400000000000000" pitchFamily="2" charset="-78"/>
              </a:rPr>
              <a:t>توکلی نیا، جمیله، و سعید ضرغامی. 1395. جهانی شدن اقتصاد و تاثیر آن بر ساختار فضایی و اقتصادی کلانشهرها مطالعه تطبیقی: کلانشهرهای تهران، استانبول. برنامه ریزی و آمایش فضا .20 (1):</a:t>
            </a:r>
            <a:r>
              <a:rPr lang="fa-IR" dirty="0" smtClean="0">
                <a:cs typeface="B Yekan" panose="00000400000000000000" pitchFamily="2" charset="-78"/>
              </a:rPr>
              <a:t>220.</a:t>
            </a:r>
          </a:p>
          <a:p>
            <a:pPr marL="144000" indent="-180000" algn="justLow">
              <a:lnSpc>
                <a:spcPct val="150000"/>
              </a:lnSpc>
              <a:buFont typeface="Arial" panose="020B0604020202020204" pitchFamily="34" charset="0"/>
              <a:buChar char="•"/>
            </a:pPr>
            <a:r>
              <a:rPr lang="fa-IR" dirty="0">
                <a:cs typeface="B Yekan" panose="00000400000000000000" pitchFamily="2" charset="-78"/>
              </a:rPr>
              <a:t>سالنامه آماری تهران- سال 91</a:t>
            </a:r>
          </a:p>
          <a:p>
            <a:pPr marL="144000" indent="-180000" algn="justLow">
              <a:lnSpc>
                <a:spcPct val="150000"/>
              </a:lnSpc>
              <a:buFont typeface="Arial" panose="020B0604020202020204" pitchFamily="34" charset="0"/>
              <a:buChar char="•"/>
            </a:pPr>
            <a:r>
              <a:rPr lang="fa-IR" dirty="0">
                <a:cs typeface="B Yekan" panose="00000400000000000000" pitchFamily="2" charset="-78"/>
              </a:rPr>
              <a:t>مرکز آمار ترکیه</a:t>
            </a:r>
          </a:p>
          <a:p>
            <a:pPr algn="justLow">
              <a:lnSpc>
                <a:spcPct val="150000"/>
              </a:lnSpc>
            </a:pPr>
            <a:endParaRPr lang="fa-IR" dirty="0" smtClean="0"/>
          </a:p>
          <a:p>
            <a:pPr marL="457200" indent="-457200" algn="justLow">
              <a:lnSpc>
                <a:spcPct val="150000"/>
              </a:lnSpc>
              <a:buFont typeface="Arial" panose="020B0604020202020204" pitchFamily="34" charset="0"/>
              <a:buChar char="•"/>
            </a:pPr>
            <a:endParaRPr lang="fa-IR" dirty="0">
              <a:cs typeface="B Elham" panose="00000400000000000000" pitchFamily="2" charset="-78"/>
            </a:endParaRPr>
          </a:p>
        </p:txBody>
      </p:sp>
      <p:sp>
        <p:nvSpPr>
          <p:cNvPr id="21" name="Rounded Rectangle 20"/>
          <p:cNvSpPr/>
          <p:nvPr/>
        </p:nvSpPr>
        <p:spPr>
          <a:xfrm>
            <a:off x="10031921" y="594864"/>
            <a:ext cx="1514475" cy="485775"/>
          </a:xfrm>
          <a:prstGeom prst="roundRect">
            <a:avLst/>
          </a:prstGeom>
          <a:ln/>
        </p:spPr>
        <p:style>
          <a:lnRef idx="3">
            <a:schemeClr val="lt1"/>
          </a:lnRef>
          <a:fillRef idx="1">
            <a:schemeClr val="accent1"/>
          </a:fillRef>
          <a:effectRef idx="1">
            <a:schemeClr val="accent1"/>
          </a:effectRef>
          <a:fontRef idx="minor">
            <a:schemeClr val="lt1"/>
          </a:fontRef>
        </p:style>
        <p:txBody>
          <a:bodyPr rtlCol="1" anchor="ctr"/>
          <a:lstStyle/>
          <a:p>
            <a:pPr algn="ctr"/>
            <a:r>
              <a:rPr lang="fa-IR" sz="2000" b="1" dirty="0" smtClean="0">
                <a:solidFill>
                  <a:schemeClr val="tx1"/>
                </a:solidFill>
                <a:latin typeface="Adobe Arabic" panose="02040503050201020203" pitchFamily="18" charset="-78"/>
                <a:cs typeface="B Titr" panose="00000700000000000000" pitchFamily="2" charset="-78"/>
              </a:rPr>
              <a:t>منابع</a:t>
            </a:r>
            <a:endParaRPr lang="fa-IR" sz="2000" b="1" dirty="0">
              <a:solidFill>
                <a:schemeClr val="tx1"/>
              </a:solidFill>
            </a:endParaRPr>
          </a:p>
        </p:txBody>
      </p:sp>
    </p:spTree>
    <p:extLst>
      <p:ext uri="{BB962C8B-B14F-4D97-AF65-F5344CB8AC3E}">
        <p14:creationId xmlns:p14="http://schemas.microsoft.com/office/powerpoint/2010/main" val="3462303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6590070" y="1247566"/>
            <a:ext cx="5060514" cy="4692690"/>
          </a:xfrm>
          <a:prstGeom prst="roundRect">
            <a:avLst/>
          </a:prstGeom>
          <a:ln/>
        </p:spPr>
        <p:style>
          <a:lnRef idx="1">
            <a:schemeClr val="accent6"/>
          </a:lnRef>
          <a:fillRef idx="3">
            <a:schemeClr val="accent6"/>
          </a:fillRef>
          <a:effectRef idx="2">
            <a:schemeClr val="accent6"/>
          </a:effectRef>
          <a:fontRef idx="minor">
            <a:schemeClr val="lt1"/>
          </a:fontRef>
        </p:style>
        <p:txBody>
          <a:bodyPr rtlCol="1" anchor="ctr"/>
          <a:lstStyle/>
          <a:p>
            <a:pPr algn="justLow"/>
            <a:r>
              <a:rPr lang="fa-IR" dirty="0">
                <a:solidFill>
                  <a:schemeClr val="tx1"/>
                </a:solidFill>
                <a:cs typeface="B Yekan" panose="00000400000000000000" pitchFamily="2" charset="-78"/>
              </a:rPr>
              <a:t>قریه تهران تا قرن هفتم هجری، روستایی کوچک تابع </a:t>
            </a:r>
            <a:r>
              <a:rPr lang="fa-IR" dirty="0" smtClean="0">
                <a:solidFill>
                  <a:schemeClr val="tx1"/>
                </a:solidFill>
                <a:cs typeface="B Yekan" panose="00000400000000000000" pitchFamily="2" charset="-78"/>
              </a:rPr>
              <a:t>ری </a:t>
            </a:r>
            <a:r>
              <a:rPr lang="fa-IR" dirty="0">
                <a:solidFill>
                  <a:schemeClr val="tx1"/>
                </a:solidFill>
                <a:cs typeface="B Yekan" panose="00000400000000000000" pitchFamily="2" charset="-78"/>
              </a:rPr>
              <a:t>بود که پس یورش مغولان و انحلال شهر ری، رو به رونق نهاد. </a:t>
            </a:r>
            <a:r>
              <a:rPr lang="fa-IR" dirty="0" smtClean="0">
                <a:solidFill>
                  <a:schemeClr val="tx1"/>
                </a:solidFill>
                <a:cs typeface="B Yekan" panose="00000400000000000000" pitchFamily="2" charset="-78"/>
              </a:rPr>
              <a:t>از </a:t>
            </a:r>
            <a:r>
              <a:rPr lang="fa-IR" dirty="0">
                <a:solidFill>
                  <a:schemeClr val="tx1"/>
                </a:solidFill>
                <a:cs typeface="B Yekan" panose="00000400000000000000" pitchFamily="2" charset="-78"/>
              </a:rPr>
              <a:t>سال ۹۶۱ ه.ق در زمان شاه طهماسب صفوی، </a:t>
            </a:r>
            <a:r>
              <a:rPr lang="fa-IR" dirty="0" smtClean="0">
                <a:solidFill>
                  <a:schemeClr val="tx1"/>
                </a:solidFill>
                <a:cs typeface="B Yekan" panose="00000400000000000000" pitchFamily="2" charset="-78"/>
              </a:rPr>
              <a:t>قریه </a:t>
            </a:r>
            <a:r>
              <a:rPr lang="fa-IR" dirty="0">
                <a:solidFill>
                  <a:schemeClr val="tx1"/>
                </a:solidFill>
                <a:cs typeface="B Yekan" panose="00000400000000000000" pitchFamily="2" charset="-78"/>
              </a:rPr>
              <a:t>تهران دارای برج و بارو گردید و به تدریج بصورت یک قلعه شهر درامد. </a:t>
            </a:r>
            <a:r>
              <a:rPr lang="fa-IR" dirty="0" smtClean="0">
                <a:solidFill>
                  <a:schemeClr val="tx1"/>
                </a:solidFill>
                <a:cs typeface="B Yekan" panose="00000400000000000000" pitchFamily="2" charset="-78"/>
              </a:rPr>
              <a:t>آقا محمدخان حدود دوقرن و نیم بعد آن را بعنوان دارالخلافه تهران انتخاب کرد و گسترش داد.‌ در </a:t>
            </a:r>
            <a:r>
              <a:rPr lang="fa-IR" dirty="0">
                <a:solidFill>
                  <a:schemeClr val="tx1"/>
                </a:solidFill>
                <a:cs typeface="B Yekan" panose="00000400000000000000" pitchFamily="2" charset="-78"/>
              </a:rPr>
              <a:t>حدود ۸۰ سال بعد، در زمان ناصرالدین شاه، باروی قدیمی ویران شد و باروی جدیدی به وسعت چند برابر به وجود آمد و ساختار تهران قدیم در درون آن شکل گرفت‌.</a:t>
            </a:r>
          </a:p>
          <a:p>
            <a:pPr algn="justLow"/>
            <a:r>
              <a:rPr lang="fa-IR" dirty="0">
                <a:solidFill>
                  <a:schemeClr val="tx1"/>
                </a:solidFill>
                <a:cs typeface="B Yekan" panose="00000400000000000000" pitchFamily="2" charset="-78"/>
              </a:rPr>
              <a:t>پیشینه سکونت در ری به ۵۰۰۰ سال پیش از میلاد بازمی‌گردد. در دی ماه ۱۳۹۳ اسکلت یک انسان در منطقه مولوی تهران متعلق به حدود ۷۰۰۰ سال پیش کشف گردید. </a:t>
            </a:r>
          </a:p>
        </p:txBody>
      </p:sp>
      <p:sp>
        <p:nvSpPr>
          <p:cNvPr id="14" name="Rounded Rectangle 13"/>
          <p:cNvSpPr/>
          <p:nvPr/>
        </p:nvSpPr>
        <p:spPr>
          <a:xfrm>
            <a:off x="586127" y="1247565"/>
            <a:ext cx="5060514" cy="4692691"/>
          </a:xfrm>
          <a:prstGeom prst="roundRect">
            <a:avLst/>
          </a:prstGeom>
          <a:ln/>
        </p:spPr>
        <p:style>
          <a:lnRef idx="1">
            <a:schemeClr val="accent6"/>
          </a:lnRef>
          <a:fillRef idx="3">
            <a:schemeClr val="accent6"/>
          </a:fillRef>
          <a:effectRef idx="2">
            <a:schemeClr val="accent6"/>
          </a:effectRef>
          <a:fontRef idx="minor">
            <a:schemeClr val="lt1"/>
          </a:fontRef>
        </p:style>
        <p:txBody>
          <a:bodyPr rtlCol="1" anchor="ctr"/>
          <a:lstStyle/>
          <a:p>
            <a:pPr algn="justLow"/>
            <a:r>
              <a:rPr lang="fa-IR" dirty="0">
                <a:solidFill>
                  <a:schemeClr val="tx1"/>
                </a:solidFill>
                <a:cs typeface="B Yekan" panose="00000400000000000000" pitchFamily="2" charset="-78"/>
              </a:rPr>
              <a:t>این شهر در قدیم به نام بیزانتیوم و سپس قسطنطنیه خوانده می‌شده اکنون بزرگترین شهر در اروپا و چهارمین مادر شهر (متروپولیس) در این قاره محسوب </a:t>
            </a:r>
            <a:r>
              <a:rPr lang="fa-IR" dirty="0" smtClean="0">
                <a:solidFill>
                  <a:schemeClr val="tx1"/>
                </a:solidFill>
                <a:cs typeface="B Yekan" panose="00000400000000000000" pitchFamily="2" charset="-78"/>
              </a:rPr>
              <a:t>می‌شود استانبول </a:t>
            </a:r>
            <a:r>
              <a:rPr lang="fa-IR" dirty="0">
                <a:solidFill>
                  <a:schemeClr val="tx1"/>
                </a:solidFill>
                <a:cs typeface="B Yekan" panose="00000400000000000000" pitchFamily="2" charset="-78"/>
              </a:rPr>
              <a:t>از واژه یونانی استینبولی که به معنای در شهر به سمت شهر و یا مرکز شهر است گرفته شده است.</a:t>
            </a:r>
            <a:endParaRPr lang="en-US" dirty="0">
              <a:solidFill>
                <a:schemeClr val="tx1"/>
              </a:solidFill>
              <a:cs typeface="B Yekan" panose="00000400000000000000" pitchFamily="2" charset="-78"/>
            </a:endParaRPr>
          </a:p>
          <a:p>
            <a:pPr algn="justLow"/>
            <a:r>
              <a:rPr lang="fa-IR" dirty="0">
                <a:solidFill>
                  <a:schemeClr val="tx1"/>
                </a:solidFill>
                <a:cs typeface="B Yekan" panose="00000400000000000000" pitchFamily="2" charset="-78"/>
              </a:rPr>
              <a:t> استانبول را همچنین شهر هفت تپه نیز لقب داده بودند زیرا این شهر نیز مانند رم بر هفت تپه بنا شده بود، که هریک مسجدی تاریخی را در خود جای داده اولین نشانه‌های سکونت انسان در استانبول متعلق به عصر مفرغ </a:t>
            </a:r>
            <a:r>
              <a:rPr lang="fa-IR" dirty="0" smtClean="0">
                <a:solidFill>
                  <a:schemeClr val="tx1"/>
                </a:solidFill>
                <a:cs typeface="B Yekan" panose="00000400000000000000" pitchFamily="2" charset="-78"/>
              </a:rPr>
              <a:t>است. </a:t>
            </a:r>
            <a:r>
              <a:rPr lang="fa-IR" dirty="0">
                <a:solidFill>
                  <a:schemeClr val="tx1"/>
                </a:solidFill>
                <a:cs typeface="B Yekan" panose="00000400000000000000" pitchFamily="2" charset="-78"/>
              </a:rPr>
              <a:t>همچنین نشانه‌هایی از سکونت فنیقی‌ها در کادیکوی موجود </a:t>
            </a:r>
            <a:r>
              <a:rPr lang="fa-IR" dirty="0" smtClean="0">
                <a:solidFill>
                  <a:schemeClr val="tx1"/>
                </a:solidFill>
                <a:cs typeface="B Yekan" panose="00000400000000000000" pitchFamily="2" charset="-78"/>
              </a:rPr>
              <a:t>است.</a:t>
            </a:r>
            <a:endParaRPr lang="en-US" dirty="0">
              <a:solidFill>
                <a:schemeClr val="tx1"/>
              </a:solidFill>
              <a:cs typeface="B Yekan" panose="00000400000000000000" pitchFamily="2" charset="-78"/>
            </a:endParaRPr>
          </a:p>
        </p:txBody>
      </p:sp>
      <p:sp>
        <p:nvSpPr>
          <p:cNvPr id="12" name="Left Arrow 11"/>
          <p:cNvSpPr/>
          <p:nvPr/>
        </p:nvSpPr>
        <p:spPr>
          <a:xfrm>
            <a:off x="9528313" y="1970439"/>
            <a:ext cx="1732265" cy="1408709"/>
          </a:xfrm>
          <a:prstGeom prst="leftArrow">
            <a:avLst/>
          </a:prstGeom>
        </p:spPr>
        <p:style>
          <a:lnRef idx="3">
            <a:schemeClr val="lt1"/>
          </a:lnRef>
          <a:fillRef idx="1">
            <a:schemeClr val="dk1"/>
          </a:fillRef>
          <a:effectRef idx="1">
            <a:schemeClr val="dk1"/>
          </a:effectRef>
          <a:fontRef idx="minor">
            <a:schemeClr val="lt1"/>
          </a:fontRef>
        </p:style>
        <p:txBody>
          <a:bodyPr rtlCol="1" anchor="ctr"/>
          <a:lstStyle/>
          <a:p>
            <a:pPr algn="justLow"/>
            <a:r>
              <a:rPr lang="fa-IR" sz="1200" b="1" dirty="0" smtClean="0">
                <a:solidFill>
                  <a:schemeClr val="tx1"/>
                </a:solidFill>
                <a:cs typeface="B Yekan" panose="00000400000000000000" pitchFamily="2" charset="-78"/>
              </a:rPr>
              <a:t>دلایل انتخاب تهران به پایتختی(1164 ه ش)</a:t>
            </a:r>
          </a:p>
        </p:txBody>
      </p:sp>
      <p:sp>
        <p:nvSpPr>
          <p:cNvPr id="24" name="Left Arrow 23"/>
          <p:cNvSpPr/>
          <p:nvPr/>
        </p:nvSpPr>
        <p:spPr>
          <a:xfrm>
            <a:off x="3485322" y="1858137"/>
            <a:ext cx="1705056" cy="1521011"/>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fa-IR" sz="1200" b="1" dirty="0" smtClean="0">
                <a:solidFill>
                  <a:schemeClr val="tx1"/>
                </a:solidFill>
                <a:cs typeface="B Yekan" panose="00000400000000000000" pitchFamily="2" charset="-78"/>
              </a:rPr>
              <a:t>دلایل تغییر پایتخت ازاستانبول به آنکارا (1302 ه ش)</a:t>
            </a:r>
          </a:p>
        </p:txBody>
      </p:sp>
      <p:sp>
        <p:nvSpPr>
          <p:cNvPr id="25" name="Oval 24"/>
          <p:cNvSpPr/>
          <p:nvPr/>
        </p:nvSpPr>
        <p:spPr>
          <a:xfrm>
            <a:off x="1879725" y="1454957"/>
            <a:ext cx="1356282" cy="12121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lvl="0" algn="ctr" defTabSz="577850">
              <a:lnSpc>
                <a:spcPct val="90000"/>
              </a:lnSpc>
              <a:spcBef>
                <a:spcPct val="0"/>
              </a:spcBef>
              <a:spcAft>
                <a:spcPct val="35000"/>
              </a:spcAft>
            </a:pPr>
            <a:r>
              <a:rPr lang="fa-IR" sz="1400" b="1" dirty="0">
                <a:solidFill>
                  <a:schemeClr val="tx1"/>
                </a:solidFill>
                <a:cs typeface="B Yekan" panose="00000400000000000000" pitchFamily="2" charset="-78"/>
              </a:rPr>
              <a:t>مردم آنکارا بیشتر ترک بودند</a:t>
            </a:r>
          </a:p>
        </p:txBody>
      </p:sp>
      <p:sp>
        <p:nvSpPr>
          <p:cNvPr id="27" name="Oval 26"/>
          <p:cNvSpPr/>
          <p:nvPr/>
        </p:nvSpPr>
        <p:spPr>
          <a:xfrm>
            <a:off x="1879725" y="2773058"/>
            <a:ext cx="1356282" cy="12121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lvl="0" algn="ctr" defTabSz="577850">
              <a:lnSpc>
                <a:spcPct val="90000"/>
              </a:lnSpc>
              <a:spcBef>
                <a:spcPct val="0"/>
              </a:spcBef>
              <a:spcAft>
                <a:spcPct val="35000"/>
              </a:spcAft>
            </a:pPr>
            <a:r>
              <a:rPr lang="fa-IR" sz="1400" b="1" dirty="0" smtClean="0">
                <a:solidFill>
                  <a:schemeClr val="tx1"/>
                </a:solidFill>
                <a:cs typeface="B Yekan" panose="00000400000000000000" pitchFamily="2" charset="-78"/>
              </a:rPr>
              <a:t>آنکاراکمتر</a:t>
            </a:r>
          </a:p>
          <a:p>
            <a:pPr lvl="0" algn="ctr" defTabSz="577850">
              <a:lnSpc>
                <a:spcPct val="90000"/>
              </a:lnSpc>
              <a:spcBef>
                <a:spcPct val="0"/>
              </a:spcBef>
              <a:spcAft>
                <a:spcPct val="35000"/>
              </a:spcAft>
            </a:pPr>
            <a:r>
              <a:rPr lang="fa-IR" sz="1400" b="1" dirty="0" smtClean="0">
                <a:solidFill>
                  <a:schemeClr val="tx1"/>
                </a:solidFill>
                <a:cs typeface="B Yekan" panose="00000400000000000000" pitchFamily="2" charset="-78"/>
              </a:rPr>
              <a:t>جهانی </a:t>
            </a:r>
            <a:r>
              <a:rPr lang="fa-IR" sz="1400" b="1" dirty="0">
                <a:solidFill>
                  <a:schemeClr val="tx1"/>
                </a:solidFill>
                <a:cs typeface="B Yekan" panose="00000400000000000000" pitchFamily="2" charset="-78"/>
              </a:rPr>
              <a:t>شده بود</a:t>
            </a:r>
          </a:p>
        </p:txBody>
      </p:sp>
      <p:sp>
        <p:nvSpPr>
          <p:cNvPr id="28" name="Oval 27"/>
          <p:cNvSpPr/>
          <p:nvPr/>
        </p:nvSpPr>
        <p:spPr>
          <a:xfrm>
            <a:off x="8288647" y="2773058"/>
            <a:ext cx="1356282" cy="12121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lvl="0" algn="justLow" defTabSz="577850">
              <a:lnSpc>
                <a:spcPct val="90000"/>
              </a:lnSpc>
              <a:spcBef>
                <a:spcPct val="0"/>
              </a:spcBef>
              <a:spcAft>
                <a:spcPct val="35000"/>
              </a:spcAft>
            </a:pPr>
            <a:r>
              <a:rPr lang="fa-IR" sz="1400" b="1" dirty="0" smtClean="0">
                <a:solidFill>
                  <a:schemeClr val="tx1"/>
                </a:solidFill>
                <a:cs typeface="B Yekan" panose="00000400000000000000" pitchFamily="2" charset="-78"/>
              </a:rPr>
              <a:t>نزدیکی به استر آباد(گرگان)</a:t>
            </a:r>
            <a:endParaRPr lang="fa-IR" sz="1400" b="1" dirty="0">
              <a:solidFill>
                <a:schemeClr val="tx1"/>
              </a:solidFill>
              <a:cs typeface="B Yekan" panose="00000400000000000000" pitchFamily="2" charset="-78"/>
            </a:endParaRPr>
          </a:p>
        </p:txBody>
      </p:sp>
      <p:sp>
        <p:nvSpPr>
          <p:cNvPr id="29" name="Oval 28"/>
          <p:cNvSpPr/>
          <p:nvPr/>
        </p:nvSpPr>
        <p:spPr>
          <a:xfrm>
            <a:off x="8288647" y="1342448"/>
            <a:ext cx="1356282" cy="12121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lvl="0" algn="justLow" defTabSz="577850">
              <a:lnSpc>
                <a:spcPct val="90000"/>
              </a:lnSpc>
              <a:spcBef>
                <a:spcPct val="0"/>
              </a:spcBef>
              <a:spcAft>
                <a:spcPct val="35000"/>
              </a:spcAft>
            </a:pPr>
            <a:r>
              <a:rPr lang="fa-IR" sz="1400" b="1" dirty="0">
                <a:solidFill>
                  <a:schemeClr val="tx1"/>
                </a:solidFill>
                <a:cs typeface="B Yekan" panose="00000400000000000000" pitchFamily="2" charset="-78"/>
              </a:rPr>
              <a:t>نظارت بیشتر بر روس ها</a:t>
            </a:r>
          </a:p>
        </p:txBody>
      </p:sp>
      <p:graphicFrame>
        <p:nvGraphicFramePr>
          <p:cNvPr id="20" name="Diagram 19"/>
          <p:cNvGraphicFramePr/>
          <p:nvPr>
            <p:extLst>
              <p:ext uri="{D42A27DB-BD31-4B8C-83A1-F6EECF244321}">
                <p14:modId xmlns:p14="http://schemas.microsoft.com/office/powerpoint/2010/main" val="2467419870"/>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56165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ircle(in)">
                                      <p:cBhvr>
                                        <p:cTn id="14" dur="2000"/>
                                        <p:tgtEl>
                                          <p:spTgt spid="12"/>
                                        </p:tgtEl>
                                      </p:cBhvr>
                                    </p:animEffect>
                                  </p:childTnLst>
                                </p:cTn>
                              </p:par>
                              <p:par>
                                <p:cTn id="15" presetID="6" presetClass="entr" presetSubtype="16"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circle(in)">
                                      <p:cBhvr>
                                        <p:cTn id="17" dur="2000"/>
                                        <p:tgtEl>
                                          <p:spTgt spid="29"/>
                                        </p:tgtEl>
                                      </p:cBhvr>
                                    </p:animEffect>
                                  </p:childTnLst>
                                </p:cTn>
                              </p:par>
                              <p:par>
                                <p:cTn id="18" presetID="6" presetClass="entr" presetSubtype="16"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circle(in)">
                                      <p:cBhvr>
                                        <p:cTn id="20" dur="20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circle(in)">
                                      <p:cBhvr>
                                        <p:cTn id="32" dur="2000"/>
                                        <p:tgtEl>
                                          <p:spTgt spid="24"/>
                                        </p:tgtEl>
                                      </p:cBhvr>
                                    </p:animEffect>
                                  </p:childTnLst>
                                </p:cTn>
                              </p:par>
                              <p:par>
                                <p:cTn id="33" presetID="6" presetClass="entr" presetSubtype="16"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circle(in)">
                                      <p:cBhvr>
                                        <p:cTn id="35" dur="2000"/>
                                        <p:tgtEl>
                                          <p:spTgt spid="25"/>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circle(in)">
                                      <p:cBhvr>
                                        <p:cTn id="38"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2" grpId="0" animBg="1"/>
      <p:bldP spid="24" grpId="0" animBg="1"/>
      <p:bldP spid="25" grpId="0" animBg="1"/>
      <p:bldP spid="27" grpId="0" animBg="1"/>
      <p:bldP spid="28"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6539113" y="1042377"/>
            <a:ext cx="5060514" cy="3891036"/>
          </a:xfrm>
          <a:prstGeom prst="roundRect">
            <a:avLst/>
          </a:prstGeom>
          <a:ln/>
        </p:spPr>
        <p:style>
          <a:lnRef idx="1">
            <a:schemeClr val="accent6"/>
          </a:lnRef>
          <a:fillRef idx="3">
            <a:schemeClr val="accent6"/>
          </a:fillRef>
          <a:effectRef idx="2">
            <a:schemeClr val="accent6"/>
          </a:effectRef>
          <a:fontRef idx="minor">
            <a:schemeClr val="lt1"/>
          </a:fontRef>
        </p:style>
        <p:txBody>
          <a:bodyPr rtlCol="1" anchor="ctr"/>
          <a:lstStyle/>
          <a:p>
            <a:pPr algn="justLow"/>
            <a:r>
              <a:rPr lang="fa-IR" dirty="0">
                <a:solidFill>
                  <a:schemeClr val="tx1"/>
                </a:solidFill>
                <a:cs typeface="B Yekan" panose="00000400000000000000" pitchFamily="2" charset="-78"/>
              </a:rPr>
              <a:t>تهران </a:t>
            </a:r>
            <a:r>
              <a:rPr lang="fa-IR" dirty="0" smtClean="0">
                <a:solidFill>
                  <a:schemeClr val="tx1"/>
                </a:solidFill>
                <a:cs typeface="B Yekan" panose="00000400000000000000" pitchFamily="2" charset="-78"/>
              </a:rPr>
              <a:t>با جمعیتی </a:t>
            </a:r>
            <a:r>
              <a:rPr lang="fa-IR" dirty="0">
                <a:solidFill>
                  <a:schemeClr val="tx1"/>
                </a:solidFill>
                <a:cs typeface="B Yekan" panose="00000400000000000000" pitchFamily="2" charset="-78"/>
              </a:rPr>
              <a:t>بالغ بر هشت میلیون نفر در مرکز هندسی منطقه کلانشهری  تهران قرار گرفته است. منطقه عملکردی تهران جمعیتی حدود 13 میلیون نفر دارد و مساحتی نزدیک به 16.7 کیلومتر مربع را پوشش میدهد. </a:t>
            </a:r>
          </a:p>
          <a:p>
            <a:pPr algn="justLow"/>
            <a:r>
              <a:rPr lang="fa-IR" dirty="0">
                <a:solidFill>
                  <a:schemeClr val="tx1"/>
                </a:solidFill>
                <a:cs typeface="B Yekan" panose="00000400000000000000" pitchFamily="2" charset="-78"/>
              </a:rPr>
              <a:t>جمعیت کنونی شهر تهران به عنوان کلانشهر مرکزی این منطقه نزدیک به 60 درصد کل جمعیت منطقه را به خود اختصاص میدهد. </a:t>
            </a:r>
          </a:p>
          <a:p>
            <a:pPr algn="justLow"/>
            <a:r>
              <a:rPr lang="fa-IR" dirty="0">
                <a:solidFill>
                  <a:schemeClr val="tx1"/>
                </a:solidFill>
                <a:cs typeface="B Yekan" panose="00000400000000000000" pitchFamily="2" charset="-78"/>
              </a:rPr>
              <a:t>ساکنان اصلی تهران اقوام فارسی‌زبان بودند، بیشتر مردم در این شهر زبان فارسی با لهجه تهرانی دارند. دیگر اقوام ساکن تهران عبارتند از کُرد ،آذربایجانی، گیلک، مازندرانی، ارمنی، عرب ،</a:t>
            </a:r>
            <a:r>
              <a:rPr lang="fa-IR" dirty="0" smtClean="0">
                <a:solidFill>
                  <a:schemeClr val="tx1"/>
                </a:solidFill>
                <a:cs typeface="B Yekan" panose="00000400000000000000" pitchFamily="2" charset="-78"/>
              </a:rPr>
              <a:t>لر</a:t>
            </a:r>
            <a:endParaRPr lang="fa-IR" dirty="0">
              <a:solidFill>
                <a:schemeClr val="tx1"/>
              </a:solidFill>
              <a:cs typeface="B Yekan" panose="00000400000000000000" pitchFamily="2" charset="-78"/>
            </a:endParaRPr>
          </a:p>
        </p:txBody>
      </p:sp>
      <p:sp>
        <p:nvSpPr>
          <p:cNvPr id="13" name="Rounded Rectangle 12"/>
          <p:cNvSpPr/>
          <p:nvPr/>
        </p:nvSpPr>
        <p:spPr>
          <a:xfrm>
            <a:off x="737279" y="1506164"/>
            <a:ext cx="5060514" cy="2693490"/>
          </a:xfrm>
          <a:prstGeom prst="roundRect">
            <a:avLst/>
          </a:prstGeom>
          <a:ln/>
        </p:spPr>
        <p:style>
          <a:lnRef idx="1">
            <a:schemeClr val="accent6"/>
          </a:lnRef>
          <a:fillRef idx="3">
            <a:schemeClr val="accent6"/>
          </a:fillRef>
          <a:effectRef idx="2">
            <a:schemeClr val="accent6"/>
          </a:effectRef>
          <a:fontRef idx="minor">
            <a:schemeClr val="lt1"/>
          </a:fontRef>
        </p:style>
        <p:txBody>
          <a:bodyPr rtlCol="1" anchor="ctr"/>
          <a:lstStyle/>
          <a:p>
            <a:pPr algn="just"/>
            <a:r>
              <a:rPr lang="fa-IR" dirty="0">
                <a:solidFill>
                  <a:schemeClr val="tx1"/>
                </a:solidFill>
                <a:cs typeface="B Yekan" panose="00000400000000000000" pitchFamily="2" charset="-78"/>
              </a:rPr>
              <a:t>۶۵ درصد از تمام استانبولی‌ها در بخش اروپایی و نزدیک به ۳۵ درصد در بخش آسیایی زندگی می‌کنند. ریشه شهرنشینی استانبول توسط بسیاری از جوامع شکل گرفته‌است. اغلب جمعیت استانبول را ترکان استانبولی و بیشتر مذهب جمعیت اسلام است. اقلیت‌های مذهبی عبارت‌اند از کلیسای مسیحیان شرقی ارتدکس، کلیسای وابسته به پاپ ارمنیان مسیحی (ارامنه) و در دهکده‌های کوچک استانبول، ارمنیان، یهودیان </a:t>
            </a:r>
            <a:r>
              <a:rPr lang="fa-IR" dirty="0" smtClean="0">
                <a:solidFill>
                  <a:schemeClr val="tx1"/>
                </a:solidFill>
                <a:cs typeface="B Yekan" panose="00000400000000000000" pitchFamily="2" charset="-78"/>
              </a:rPr>
              <a:t>ساکن </a:t>
            </a:r>
            <a:r>
              <a:rPr lang="fa-IR" dirty="0">
                <a:solidFill>
                  <a:schemeClr val="tx1"/>
                </a:solidFill>
                <a:cs typeface="B Yekan" panose="00000400000000000000" pitchFamily="2" charset="-78"/>
              </a:rPr>
              <a:t>هستند.</a:t>
            </a:r>
          </a:p>
        </p:txBody>
      </p:sp>
      <p:graphicFrame>
        <p:nvGraphicFramePr>
          <p:cNvPr id="14" name="Table 13"/>
          <p:cNvGraphicFramePr>
            <a:graphicFrameLocks noGrp="1"/>
          </p:cNvGraphicFramePr>
          <p:nvPr>
            <p:extLst>
              <p:ext uri="{D42A27DB-BD31-4B8C-83A1-F6EECF244321}">
                <p14:modId xmlns:p14="http://schemas.microsoft.com/office/powerpoint/2010/main" val="650012264"/>
              </p:ext>
            </p:extLst>
          </p:nvPr>
        </p:nvGraphicFramePr>
        <p:xfrm>
          <a:off x="2837780" y="4933413"/>
          <a:ext cx="6930312" cy="1772920"/>
        </p:xfrm>
        <a:graphic>
          <a:graphicData uri="http://schemas.openxmlformats.org/drawingml/2006/table">
            <a:tbl>
              <a:tblPr rtl="1" firstRow="1" bandRow="1">
                <a:tableStyleId>{7DF18680-E054-41AD-8BC1-D1AEF772440D}</a:tableStyleId>
              </a:tblPr>
              <a:tblGrid>
                <a:gridCol w="998806"/>
                <a:gridCol w="1311298"/>
                <a:gridCol w="1155052"/>
                <a:gridCol w="1155052"/>
                <a:gridCol w="1155052"/>
                <a:gridCol w="1155052"/>
              </a:tblGrid>
              <a:tr h="370840">
                <a:tc>
                  <a:txBody>
                    <a:bodyPr/>
                    <a:lstStyle/>
                    <a:p>
                      <a:pPr algn="ctr" rtl="1"/>
                      <a:r>
                        <a:rPr lang="fa-IR" sz="1600" dirty="0" smtClean="0">
                          <a:cs typeface="B Homa" panose="00000400000000000000" pitchFamily="2" charset="-78"/>
                        </a:rPr>
                        <a:t>استان</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جمعیت</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مرد</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زن</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نسبت جنسی</a:t>
                      </a:r>
                      <a:endParaRPr lang="fa-IR" sz="1600" b="1" dirty="0">
                        <a:cs typeface="B Homa" panose="00000400000000000000" pitchFamily="2" charset="-78"/>
                      </a:endParaRPr>
                    </a:p>
                  </a:txBody>
                  <a:tcPr/>
                </a:tc>
                <a:tc>
                  <a:txBody>
                    <a:bodyPr/>
                    <a:lstStyle/>
                    <a:p>
                      <a:pPr algn="ctr" rtl="1"/>
                      <a:r>
                        <a:rPr lang="fa-IR" sz="1600" b="1" dirty="0" smtClean="0">
                          <a:cs typeface="B Homa" panose="00000400000000000000" pitchFamily="2" charset="-78"/>
                        </a:rPr>
                        <a:t>تراکم</a:t>
                      </a:r>
                    </a:p>
                    <a:p>
                      <a:pPr algn="ctr" rtl="1"/>
                      <a:r>
                        <a:rPr lang="fa-IR" sz="1600" b="1" dirty="0" smtClean="0">
                          <a:cs typeface="B Homa" panose="00000400000000000000" pitchFamily="2" charset="-78"/>
                        </a:rPr>
                        <a:t>درهرکیلو</a:t>
                      </a:r>
                    </a:p>
                    <a:p>
                      <a:pPr algn="ctr" rtl="1"/>
                      <a:r>
                        <a:rPr lang="fa-IR" sz="1600" b="1" dirty="0" smtClean="0">
                          <a:cs typeface="B Homa" panose="00000400000000000000" pitchFamily="2" charset="-78"/>
                        </a:rPr>
                        <a:t>متر</a:t>
                      </a:r>
                      <a:r>
                        <a:rPr lang="fa-IR" sz="1600" b="1" baseline="0" dirty="0" smtClean="0">
                          <a:cs typeface="B Homa" panose="00000400000000000000" pitchFamily="2" charset="-78"/>
                        </a:rPr>
                        <a:t> مربع</a:t>
                      </a:r>
                      <a:endParaRPr lang="fa-IR" sz="1600" b="1" dirty="0">
                        <a:cs typeface="B Homa" panose="00000400000000000000" pitchFamily="2" charset="-78"/>
                      </a:endParaRPr>
                    </a:p>
                  </a:txBody>
                  <a:tcPr/>
                </a:tc>
              </a:tr>
              <a:tr h="370840">
                <a:tc>
                  <a:txBody>
                    <a:bodyPr/>
                    <a:lstStyle/>
                    <a:p>
                      <a:pPr algn="ctr" rtl="1"/>
                      <a:r>
                        <a:rPr lang="fa-IR" sz="1600" dirty="0" smtClean="0">
                          <a:cs typeface="B Homa" panose="00000400000000000000" pitchFamily="2" charset="-78"/>
                        </a:rPr>
                        <a:t>تهران</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13.267.637</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6.673.672</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6.593.965</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101</a:t>
                      </a:r>
                      <a:endParaRPr lang="fa-IR" sz="1600" b="1" dirty="0">
                        <a:cs typeface="B Homa" panose="00000400000000000000" pitchFamily="2" charset="-78"/>
                      </a:endParaRPr>
                    </a:p>
                  </a:txBody>
                  <a:tcPr/>
                </a:tc>
                <a:tc>
                  <a:txBody>
                    <a:bodyPr/>
                    <a:lstStyle/>
                    <a:p>
                      <a:pPr algn="ctr" rtl="1"/>
                      <a:r>
                        <a:rPr lang="fa-IR" sz="1600" b="1" dirty="0" smtClean="0">
                          <a:cs typeface="B Homa" panose="00000400000000000000" pitchFamily="2" charset="-78"/>
                        </a:rPr>
                        <a:t>10.000</a:t>
                      </a:r>
                      <a:endParaRPr lang="fa-IR" sz="1600" b="1" dirty="0">
                        <a:cs typeface="B Homa" panose="00000400000000000000" pitchFamily="2" charset="-78"/>
                      </a:endParaRPr>
                    </a:p>
                  </a:txBody>
                  <a:tcPr/>
                </a:tc>
              </a:tr>
              <a:tr h="370840">
                <a:tc>
                  <a:txBody>
                    <a:bodyPr/>
                    <a:lstStyle/>
                    <a:p>
                      <a:pPr algn="ctr" rtl="1"/>
                      <a:r>
                        <a:rPr lang="fa-IR" sz="1600" dirty="0" smtClean="0">
                          <a:cs typeface="B Homa" panose="00000400000000000000" pitchFamily="2" charset="-78"/>
                        </a:rPr>
                        <a:t>استانبول</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14.804.116</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7.475.345</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7.328.770</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102</a:t>
                      </a:r>
                      <a:endParaRPr lang="fa-IR" sz="1600" b="1" dirty="0">
                        <a:cs typeface="B Homa" panose="00000400000000000000" pitchFamily="2" charset="-78"/>
                      </a:endParaRPr>
                    </a:p>
                  </a:txBody>
                  <a:tcPr/>
                </a:tc>
                <a:tc>
                  <a:txBody>
                    <a:bodyPr/>
                    <a:lstStyle/>
                    <a:p>
                      <a:pPr algn="ctr" rtl="1"/>
                      <a:r>
                        <a:rPr lang="fa-IR" sz="1600" b="0" dirty="0" smtClean="0">
                          <a:cs typeface="B Homa" panose="00000400000000000000" pitchFamily="2" charset="-78"/>
                        </a:rPr>
                        <a:t>6.970</a:t>
                      </a:r>
                      <a:endParaRPr lang="fa-IR" sz="1600" b="0" dirty="0">
                        <a:cs typeface="B Homa" panose="00000400000000000000" pitchFamily="2" charset="-78"/>
                      </a:endParaRPr>
                    </a:p>
                  </a:txBody>
                  <a:tcPr/>
                </a:tc>
              </a:tr>
            </a:tbl>
          </a:graphicData>
        </a:graphic>
      </p:graphicFrame>
      <p:graphicFrame>
        <p:nvGraphicFramePr>
          <p:cNvPr id="16" name="Diagram 15"/>
          <p:cNvGraphicFramePr/>
          <p:nvPr>
            <p:extLst>
              <p:ext uri="{D42A27DB-BD31-4B8C-83A1-F6EECF244321}">
                <p14:modId xmlns:p14="http://schemas.microsoft.com/office/powerpoint/2010/main" val="2234285194"/>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10168446" y="814200"/>
            <a:ext cx="1431181"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cs typeface="B Titr" panose="00000700000000000000" pitchFamily="2" charset="-78"/>
              </a:rPr>
              <a:t>جمعیت شناسی</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4027031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80">
                                          <p:stCondLst>
                                            <p:cond delay="0"/>
                                          </p:stCondLst>
                                        </p:cTn>
                                        <p:tgtEl>
                                          <p:spTgt spid="14"/>
                                        </p:tgtEl>
                                      </p:cBhvr>
                                    </p:animEffect>
                                    <p:anim calcmode="lin" valueType="num">
                                      <p:cBhvr>
                                        <p:cTn id="22"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7" dur="26">
                                          <p:stCondLst>
                                            <p:cond delay="650"/>
                                          </p:stCondLst>
                                        </p:cTn>
                                        <p:tgtEl>
                                          <p:spTgt spid="14"/>
                                        </p:tgtEl>
                                      </p:cBhvr>
                                      <p:to x="100000" y="60000"/>
                                    </p:animScale>
                                    <p:animScale>
                                      <p:cBhvr>
                                        <p:cTn id="28" dur="166" decel="50000">
                                          <p:stCondLst>
                                            <p:cond delay="676"/>
                                          </p:stCondLst>
                                        </p:cTn>
                                        <p:tgtEl>
                                          <p:spTgt spid="14"/>
                                        </p:tgtEl>
                                      </p:cBhvr>
                                      <p:to x="100000" y="100000"/>
                                    </p:animScale>
                                    <p:animScale>
                                      <p:cBhvr>
                                        <p:cTn id="29" dur="26">
                                          <p:stCondLst>
                                            <p:cond delay="1312"/>
                                          </p:stCondLst>
                                        </p:cTn>
                                        <p:tgtEl>
                                          <p:spTgt spid="14"/>
                                        </p:tgtEl>
                                      </p:cBhvr>
                                      <p:to x="100000" y="80000"/>
                                    </p:animScale>
                                    <p:animScale>
                                      <p:cBhvr>
                                        <p:cTn id="30" dur="166" decel="50000">
                                          <p:stCondLst>
                                            <p:cond delay="1338"/>
                                          </p:stCondLst>
                                        </p:cTn>
                                        <p:tgtEl>
                                          <p:spTgt spid="14"/>
                                        </p:tgtEl>
                                      </p:cBhvr>
                                      <p:to x="100000" y="100000"/>
                                    </p:animScale>
                                    <p:animScale>
                                      <p:cBhvr>
                                        <p:cTn id="31" dur="26">
                                          <p:stCondLst>
                                            <p:cond delay="1642"/>
                                          </p:stCondLst>
                                        </p:cTn>
                                        <p:tgtEl>
                                          <p:spTgt spid="14"/>
                                        </p:tgtEl>
                                      </p:cBhvr>
                                      <p:to x="100000" y="90000"/>
                                    </p:animScale>
                                    <p:animScale>
                                      <p:cBhvr>
                                        <p:cTn id="32" dur="166" decel="50000">
                                          <p:stCondLst>
                                            <p:cond delay="1668"/>
                                          </p:stCondLst>
                                        </p:cTn>
                                        <p:tgtEl>
                                          <p:spTgt spid="14"/>
                                        </p:tgtEl>
                                      </p:cBhvr>
                                      <p:to x="100000" y="100000"/>
                                    </p:animScale>
                                    <p:animScale>
                                      <p:cBhvr>
                                        <p:cTn id="33" dur="26">
                                          <p:stCondLst>
                                            <p:cond delay="1808"/>
                                          </p:stCondLst>
                                        </p:cTn>
                                        <p:tgtEl>
                                          <p:spTgt spid="14"/>
                                        </p:tgtEl>
                                      </p:cBhvr>
                                      <p:to x="100000" y="95000"/>
                                    </p:animScale>
                                    <p:animScale>
                                      <p:cBhvr>
                                        <p:cTn id="34"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p:nvPr>
            <p:extLst/>
          </p:nvPr>
        </p:nvGraphicFramePr>
        <p:xfrm>
          <a:off x="990696" y="1412063"/>
          <a:ext cx="4697410" cy="2016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7" name="Diagram 16"/>
          <p:cNvGraphicFramePr/>
          <p:nvPr>
            <p:extLst/>
          </p:nvPr>
        </p:nvGraphicFramePr>
        <p:xfrm>
          <a:off x="6771343" y="1502938"/>
          <a:ext cx="4658657" cy="19260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609975398"/>
              </p:ext>
            </p:extLst>
          </p:nvPr>
        </p:nvGraphicFramePr>
        <p:xfrm>
          <a:off x="3763022" y="4179720"/>
          <a:ext cx="4665956" cy="1097280"/>
        </p:xfrm>
        <a:graphic>
          <a:graphicData uri="http://schemas.openxmlformats.org/drawingml/2006/table">
            <a:tbl>
              <a:tblPr rtl="1" firstRow="1" bandRow="1">
                <a:tableStyleId>{7DF18680-E054-41AD-8BC1-D1AEF772440D}</a:tableStyleId>
              </a:tblPr>
              <a:tblGrid>
                <a:gridCol w="2332978"/>
                <a:gridCol w="2332978"/>
              </a:tblGrid>
              <a:tr h="267005">
                <a:tc gridSpan="2">
                  <a:txBody>
                    <a:bodyPr/>
                    <a:lstStyle/>
                    <a:p>
                      <a:pPr algn="ctr" rtl="1"/>
                      <a:r>
                        <a:rPr lang="fa-IR" sz="1800" dirty="0" smtClean="0">
                          <a:cs typeface="B Homa" panose="00000400000000000000" pitchFamily="2" charset="-78"/>
                        </a:rPr>
                        <a:t>نرخ رشد جمعیت</a:t>
                      </a:r>
                      <a:endParaRPr lang="fa-IR" sz="1800" b="1" dirty="0">
                        <a:cs typeface="B Homa" panose="00000400000000000000" pitchFamily="2" charset="-78"/>
                      </a:endParaRPr>
                    </a:p>
                  </a:txBody>
                  <a:tcPr/>
                </a:tc>
                <a:tc hMerge="1">
                  <a:txBody>
                    <a:bodyPr/>
                    <a:lstStyle/>
                    <a:p>
                      <a:pPr rtl="1"/>
                      <a:endParaRPr lang="fa-IR" sz="1800" b="1" dirty="0">
                        <a:cs typeface="B Nazanin" panose="00000400000000000000" pitchFamily="2" charset="-78"/>
                      </a:endParaRPr>
                    </a:p>
                  </a:txBody>
                  <a:tcPr/>
                </a:tc>
              </a:tr>
              <a:tr h="267005">
                <a:tc>
                  <a:txBody>
                    <a:bodyPr/>
                    <a:lstStyle/>
                    <a:p>
                      <a:pPr algn="ctr" rtl="1"/>
                      <a:r>
                        <a:rPr lang="fa-IR" sz="1800" dirty="0" smtClean="0">
                          <a:cs typeface="B Homa" panose="00000400000000000000" pitchFamily="2" charset="-78"/>
                        </a:rPr>
                        <a:t>تهران</a:t>
                      </a:r>
                      <a:endParaRPr lang="fa-IR" sz="1800" b="1" dirty="0">
                        <a:cs typeface="B Homa" panose="00000400000000000000" pitchFamily="2" charset="-78"/>
                      </a:endParaRPr>
                    </a:p>
                  </a:txBody>
                  <a:tcPr/>
                </a:tc>
                <a:tc>
                  <a:txBody>
                    <a:bodyPr/>
                    <a:lstStyle/>
                    <a:p>
                      <a:pPr algn="ctr" rtl="1"/>
                      <a:r>
                        <a:rPr lang="fa-IR" sz="1800" dirty="0" smtClean="0">
                          <a:cs typeface="B Homa" panose="00000400000000000000" pitchFamily="2" charset="-78"/>
                        </a:rPr>
                        <a:t>1.72</a:t>
                      </a:r>
                      <a:endParaRPr lang="fa-IR" sz="1800" b="1" dirty="0">
                        <a:cs typeface="B Homa" panose="00000400000000000000" pitchFamily="2" charset="-78"/>
                      </a:endParaRPr>
                    </a:p>
                  </a:txBody>
                  <a:tcPr/>
                </a:tc>
              </a:tr>
              <a:tr h="267005">
                <a:tc>
                  <a:txBody>
                    <a:bodyPr/>
                    <a:lstStyle/>
                    <a:p>
                      <a:pPr algn="ctr" rtl="1"/>
                      <a:r>
                        <a:rPr lang="fa-IR" sz="1800" dirty="0" smtClean="0">
                          <a:cs typeface="B Homa" panose="00000400000000000000" pitchFamily="2" charset="-78"/>
                        </a:rPr>
                        <a:t>استانبول</a:t>
                      </a:r>
                      <a:endParaRPr lang="fa-IR" sz="1800" b="1" dirty="0">
                        <a:cs typeface="B Homa" panose="00000400000000000000" pitchFamily="2" charset="-78"/>
                      </a:endParaRPr>
                    </a:p>
                  </a:txBody>
                  <a:tcPr/>
                </a:tc>
                <a:tc>
                  <a:txBody>
                    <a:bodyPr/>
                    <a:lstStyle/>
                    <a:p>
                      <a:pPr algn="ctr" rtl="1"/>
                      <a:r>
                        <a:rPr lang="fa-IR" sz="1800" dirty="0" smtClean="0">
                          <a:cs typeface="B Homa" panose="00000400000000000000" pitchFamily="2" charset="-78"/>
                        </a:rPr>
                        <a:t>1.6</a:t>
                      </a:r>
                      <a:endParaRPr lang="fa-IR" sz="1800" b="1" dirty="0">
                        <a:cs typeface="B Homa" panose="00000400000000000000" pitchFamily="2" charset="-78"/>
                      </a:endParaRPr>
                    </a:p>
                  </a:txBody>
                  <a:tcPr/>
                </a:tc>
              </a:tr>
            </a:tbl>
          </a:graphicData>
        </a:graphic>
      </p:graphicFrame>
      <p:graphicFrame>
        <p:nvGraphicFramePr>
          <p:cNvPr id="21" name="Diagram 20"/>
          <p:cNvGraphicFramePr/>
          <p:nvPr>
            <p:extLst>
              <p:ext uri="{D42A27DB-BD31-4B8C-83A1-F6EECF244321}">
                <p14:modId xmlns:p14="http://schemas.microsoft.com/office/powerpoint/2010/main" val="2527981637"/>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7" name="TextBox 6"/>
          <p:cNvSpPr txBox="1"/>
          <p:nvPr/>
        </p:nvSpPr>
        <p:spPr>
          <a:xfrm>
            <a:off x="10168446" y="814200"/>
            <a:ext cx="1431181"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cs typeface="B Titr" panose="00000700000000000000" pitchFamily="2" charset="-78"/>
              </a:rPr>
              <a:t>جمعیت شناسی</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3018641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randombar(horizontal)">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Graphic spid="17"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Diagram 21"/>
          <p:cNvGraphicFramePr/>
          <p:nvPr>
            <p:extLst>
              <p:ext uri="{D42A27DB-BD31-4B8C-83A1-F6EECF244321}">
                <p14:modId xmlns:p14="http://schemas.microsoft.com/office/powerpoint/2010/main" val="1036292263"/>
              </p:ext>
            </p:extLst>
          </p:nvPr>
        </p:nvGraphicFramePr>
        <p:xfrm>
          <a:off x="7341643" y="3217519"/>
          <a:ext cx="2633182" cy="2593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TextBox 22"/>
          <p:cNvSpPr txBox="1"/>
          <p:nvPr/>
        </p:nvSpPr>
        <p:spPr>
          <a:xfrm>
            <a:off x="10446104" y="4365816"/>
            <a:ext cx="1558977" cy="715089"/>
          </a:xfrm>
          <a:prstGeom prst="round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a:r>
              <a:rPr lang="fa-IR" b="1" dirty="0" smtClean="0">
                <a:solidFill>
                  <a:schemeClr val="tx1"/>
                </a:solidFill>
                <a:cs typeface="B Yekan" panose="00000400000000000000" pitchFamily="2" charset="-78"/>
              </a:rPr>
              <a:t>خدماتی بودن شهرتهران</a:t>
            </a:r>
            <a:endParaRPr lang="fa-IR" b="1" dirty="0">
              <a:solidFill>
                <a:schemeClr val="tx1"/>
              </a:solidFill>
              <a:cs typeface="B Yekan" panose="00000400000000000000" pitchFamily="2" charset="-78"/>
            </a:endParaRPr>
          </a:p>
        </p:txBody>
      </p:sp>
      <p:sp>
        <p:nvSpPr>
          <p:cNvPr id="26" name="TextBox 25"/>
          <p:cNvSpPr txBox="1"/>
          <p:nvPr/>
        </p:nvSpPr>
        <p:spPr>
          <a:xfrm>
            <a:off x="820391" y="4228844"/>
            <a:ext cx="1528322" cy="715089"/>
          </a:xfrm>
          <a:prstGeom prst="round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a:r>
              <a:rPr lang="fa-IR" b="1" dirty="0">
                <a:solidFill>
                  <a:schemeClr val="tx1"/>
                </a:solidFill>
                <a:cs typeface="B Yekan" panose="00000400000000000000" pitchFamily="2" charset="-78"/>
              </a:rPr>
              <a:t>خدماتی بودن شهراستانبول</a:t>
            </a:r>
          </a:p>
        </p:txBody>
      </p:sp>
      <p:sp>
        <p:nvSpPr>
          <p:cNvPr id="28" name="TextBox 27"/>
          <p:cNvSpPr txBox="1"/>
          <p:nvPr/>
        </p:nvSpPr>
        <p:spPr>
          <a:xfrm>
            <a:off x="6894304" y="6001291"/>
            <a:ext cx="4535954" cy="715089"/>
          </a:xfrm>
          <a:prstGeom prst="roundRect">
            <a:avLst/>
          </a:prstGeom>
          <a:solidFill>
            <a:schemeClr val="accent4">
              <a:lumMod val="40000"/>
              <a:lumOff val="60000"/>
            </a:schemeClr>
          </a:solidFill>
          <a:ln>
            <a:noFill/>
          </a:ln>
        </p:spPr>
        <p:style>
          <a:lnRef idx="1">
            <a:schemeClr val="accent2"/>
          </a:lnRef>
          <a:fillRef idx="2">
            <a:schemeClr val="accent2"/>
          </a:fillRef>
          <a:effectRef idx="1">
            <a:schemeClr val="accent2"/>
          </a:effectRef>
          <a:fontRef idx="minor">
            <a:schemeClr val="dk1"/>
          </a:fontRef>
        </p:style>
        <p:txBody>
          <a:bodyPr wrap="square" rtlCol="1">
            <a:spAutoFit/>
          </a:bodyPr>
          <a:lstStyle/>
          <a:p>
            <a:pPr algn="justLow"/>
            <a:r>
              <a:rPr lang="fa-IR" dirty="0" smtClean="0">
                <a:cs typeface="B Yekan" panose="00000400000000000000" pitchFamily="2" charset="-78"/>
              </a:rPr>
              <a:t>تهران درطی سال های گذشته حدودیک چهارم ازتولید ناخالص کشور را داشته است.</a:t>
            </a:r>
            <a:endParaRPr lang="fa-IR" dirty="0">
              <a:cs typeface="B Yekan" panose="00000400000000000000" pitchFamily="2" charset="-78"/>
            </a:endParaRPr>
          </a:p>
        </p:txBody>
      </p:sp>
      <p:sp>
        <p:nvSpPr>
          <p:cNvPr id="29" name="TextBox 28"/>
          <p:cNvSpPr txBox="1"/>
          <p:nvPr/>
        </p:nvSpPr>
        <p:spPr>
          <a:xfrm>
            <a:off x="552015" y="5935023"/>
            <a:ext cx="4535954" cy="715089"/>
          </a:xfrm>
          <a:prstGeom prst="roundRect">
            <a:avLst/>
          </a:prstGeom>
          <a:solidFill>
            <a:schemeClr val="accent4">
              <a:lumMod val="40000"/>
              <a:lumOff val="60000"/>
            </a:schemeClr>
          </a:solidFill>
          <a:ln>
            <a:noFill/>
          </a:ln>
        </p:spPr>
        <p:style>
          <a:lnRef idx="1">
            <a:schemeClr val="accent2"/>
          </a:lnRef>
          <a:fillRef idx="2">
            <a:schemeClr val="accent2"/>
          </a:fillRef>
          <a:effectRef idx="1">
            <a:schemeClr val="accent2"/>
          </a:effectRef>
          <a:fontRef idx="minor">
            <a:schemeClr val="dk1"/>
          </a:fontRef>
        </p:style>
        <p:txBody>
          <a:bodyPr wrap="square" rtlCol="1">
            <a:spAutoFit/>
          </a:bodyPr>
          <a:lstStyle/>
          <a:p>
            <a:pPr algn="justLow"/>
            <a:r>
              <a:rPr lang="fa-IR" dirty="0" smtClean="0">
                <a:cs typeface="B Yekan" panose="00000400000000000000" pitchFamily="2" charset="-78"/>
              </a:rPr>
              <a:t>استانبول درطی سال های گذشته درحدود یک پنجم از تولید ناخالص کشور را داشته است.</a:t>
            </a:r>
            <a:endParaRPr lang="fa-IR" dirty="0">
              <a:cs typeface="B Yekan" panose="00000400000000000000" pitchFamily="2" charset="-78"/>
            </a:endParaRPr>
          </a:p>
        </p:txBody>
      </p:sp>
      <p:sp>
        <p:nvSpPr>
          <p:cNvPr id="27" name="Rounded Rectangle 26"/>
          <p:cNvSpPr/>
          <p:nvPr/>
        </p:nvSpPr>
        <p:spPr>
          <a:xfrm>
            <a:off x="6550920" y="879844"/>
            <a:ext cx="5060514" cy="2291643"/>
          </a:xfrm>
          <a:prstGeom prst="roundRect">
            <a:avLst/>
          </a:prstGeom>
          <a:ln/>
        </p:spPr>
        <p:style>
          <a:lnRef idx="3">
            <a:schemeClr val="lt1"/>
          </a:lnRef>
          <a:fillRef idx="1">
            <a:schemeClr val="accent6"/>
          </a:fillRef>
          <a:effectRef idx="1">
            <a:schemeClr val="accent6"/>
          </a:effectRef>
          <a:fontRef idx="minor">
            <a:schemeClr val="lt1"/>
          </a:fontRef>
        </p:style>
        <p:txBody>
          <a:bodyPr rtlCol="1" anchor="ctr"/>
          <a:lstStyle/>
          <a:p>
            <a:pPr algn="justLow"/>
            <a:r>
              <a:rPr lang="fa-IR" sz="1600" b="1" dirty="0">
                <a:solidFill>
                  <a:schemeClr val="dk1"/>
                </a:solidFill>
                <a:cs typeface="B Yekan" panose="00000400000000000000" pitchFamily="2" charset="-78"/>
              </a:rPr>
              <a:t>تهران </a:t>
            </a:r>
            <a:r>
              <a:rPr lang="fa-IR" sz="1600" dirty="0">
                <a:solidFill>
                  <a:schemeClr val="dk1"/>
                </a:solidFill>
                <a:cs typeface="B Yekan" panose="00000400000000000000" pitchFamily="2" charset="-78"/>
              </a:rPr>
              <a:t>علاوه بر این‌که مرکز سیاسی کشور است، مهم‌ترین قطب اقتصادی آن نیز است. با این‌که </a:t>
            </a:r>
            <a:r>
              <a:rPr lang="fa-IR" sz="1600" dirty="0" smtClean="0">
                <a:solidFill>
                  <a:schemeClr val="dk1"/>
                </a:solidFill>
                <a:cs typeface="B Yekan" panose="00000400000000000000" pitchFamily="2" charset="-78"/>
              </a:rPr>
              <a:t>حدود ۱6 </a:t>
            </a:r>
            <a:r>
              <a:rPr lang="fa-IR" sz="1600" dirty="0">
                <a:solidFill>
                  <a:schemeClr val="dk1"/>
                </a:solidFill>
                <a:cs typeface="B Yekan" panose="00000400000000000000" pitchFamily="2" charset="-78"/>
              </a:rPr>
              <a:t>درصد جمعیت کشور در تهران زندگی می‌کنند، حدود ۲۵ درصد تولید ناخالص داخلی ایران مربوط به این شهر است. البته توزیع این حجم عظیم تولید در بین مردم یکنواخت نیست، به طوری‌که بیش از ۸۰ درصد این فعالیت اقتصادی تنها در اختیار ۱۰ درصد جمعیت این شهر قرار گرفته‌است که عمدتاً در نواحی ثروتمند شمال شهر ساکن هستند</a:t>
            </a:r>
            <a:r>
              <a:rPr lang="fa-IR" sz="1600" dirty="0" smtClean="0">
                <a:solidFill>
                  <a:schemeClr val="dk1"/>
                </a:solidFill>
                <a:cs typeface="B Yekan" panose="00000400000000000000" pitchFamily="2" charset="-78"/>
              </a:rPr>
              <a:t>.</a:t>
            </a:r>
            <a:endParaRPr lang="fa-IR" sz="1600" dirty="0">
              <a:solidFill>
                <a:schemeClr val="dk1"/>
              </a:solidFill>
              <a:cs typeface="B Yekan" panose="00000400000000000000" pitchFamily="2" charset="-78"/>
            </a:endParaRPr>
          </a:p>
        </p:txBody>
      </p:sp>
      <p:sp>
        <p:nvSpPr>
          <p:cNvPr id="32" name="Rounded Rectangle 31"/>
          <p:cNvSpPr/>
          <p:nvPr/>
        </p:nvSpPr>
        <p:spPr>
          <a:xfrm>
            <a:off x="552015" y="854036"/>
            <a:ext cx="5060514" cy="2317451"/>
          </a:xfrm>
          <a:prstGeom prst="roundRect">
            <a:avLst/>
          </a:prstGeom>
          <a:ln/>
        </p:spPr>
        <p:style>
          <a:lnRef idx="3">
            <a:schemeClr val="lt1"/>
          </a:lnRef>
          <a:fillRef idx="1">
            <a:schemeClr val="accent6"/>
          </a:fillRef>
          <a:effectRef idx="1">
            <a:schemeClr val="accent6"/>
          </a:effectRef>
          <a:fontRef idx="minor">
            <a:schemeClr val="lt1"/>
          </a:fontRef>
        </p:style>
        <p:txBody>
          <a:bodyPr rtlCol="1" anchor="ctr"/>
          <a:lstStyle/>
          <a:p>
            <a:pPr algn="justLow"/>
            <a:r>
              <a:rPr lang="fa-IR" sz="1600" dirty="0">
                <a:solidFill>
                  <a:schemeClr val="dk1"/>
                </a:solidFill>
                <a:cs typeface="B Yekan" panose="00000400000000000000" pitchFamily="2" charset="-78"/>
              </a:rPr>
              <a:t>استانبول همیشه مرکز زندگی اقتصادی کشور بوده‌است که این به خاطر موقعیت اتصالی بین‌المللی راه‌های مرزی زمینی و دریایی می‌باشد. امروزه استانبول مرکز صنعتی ترکیه‌است. </a:t>
            </a:r>
          </a:p>
          <a:p>
            <a:pPr algn="justLow"/>
            <a:r>
              <a:rPr lang="fa-IR" sz="1600" dirty="0" smtClean="0">
                <a:solidFill>
                  <a:schemeClr val="dk1"/>
                </a:solidFill>
                <a:cs typeface="B Yekan" panose="00000400000000000000" pitchFamily="2" charset="-78"/>
              </a:rPr>
              <a:t>فراورده‌های </a:t>
            </a:r>
            <a:r>
              <a:rPr lang="fa-IR" sz="1600" dirty="0">
                <a:solidFill>
                  <a:schemeClr val="dk1"/>
                </a:solidFill>
                <a:cs typeface="B Yekan" panose="00000400000000000000" pitchFamily="2" charset="-78"/>
              </a:rPr>
              <a:t>غذایی، تولید منسوجات، محصولات روغنی، مواد </a:t>
            </a:r>
            <a:r>
              <a:rPr lang="fa-IR" sz="1600" dirty="0" smtClean="0">
                <a:solidFill>
                  <a:schemeClr val="dk1"/>
                </a:solidFill>
                <a:cs typeface="B Yekan" panose="00000400000000000000" pitchFamily="2" charset="-78"/>
              </a:rPr>
              <a:t>پلاستیکی </a:t>
            </a:r>
            <a:r>
              <a:rPr lang="fa-IR" sz="1600" dirty="0">
                <a:solidFill>
                  <a:schemeClr val="dk1"/>
                </a:solidFill>
                <a:cs typeface="B Yekan" panose="00000400000000000000" pitchFamily="2" charset="-78"/>
              </a:rPr>
              <a:t>و فلزی، چرم، مواد شیمیایی، الکترونیکی، شیشه‌ای، ماشینی، کاغذ و محصولات کاغذی و نوشیدنی‌های الکلی از تولیدات صنعتی مهم شهر می‌باشند</a:t>
            </a:r>
            <a:r>
              <a:rPr lang="fa-IR" sz="1600" dirty="0" smtClean="0">
                <a:solidFill>
                  <a:schemeClr val="dk1"/>
                </a:solidFill>
                <a:cs typeface="B Yekan" panose="00000400000000000000" pitchFamily="2" charset="-78"/>
              </a:rPr>
              <a:t>.</a:t>
            </a:r>
            <a:endParaRPr lang="fa-IR" sz="1600" dirty="0">
              <a:solidFill>
                <a:schemeClr val="dk1"/>
              </a:solidFill>
              <a:cs typeface="B Yekan" panose="00000400000000000000" pitchFamily="2" charset="-78"/>
            </a:endParaRPr>
          </a:p>
        </p:txBody>
      </p:sp>
      <p:graphicFrame>
        <p:nvGraphicFramePr>
          <p:cNvPr id="25" name="Diagram 24"/>
          <p:cNvGraphicFramePr/>
          <p:nvPr>
            <p:extLst>
              <p:ext uri="{D42A27DB-BD31-4B8C-83A1-F6EECF244321}">
                <p14:modId xmlns:p14="http://schemas.microsoft.com/office/powerpoint/2010/main" val="2725028038"/>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30" name="Diagram 29"/>
          <p:cNvGraphicFramePr/>
          <p:nvPr>
            <p:extLst>
              <p:ext uri="{D42A27DB-BD31-4B8C-83A1-F6EECF244321}">
                <p14:modId xmlns:p14="http://schemas.microsoft.com/office/powerpoint/2010/main" val="349260978"/>
              </p:ext>
            </p:extLst>
          </p:nvPr>
        </p:nvGraphicFramePr>
        <p:xfrm>
          <a:off x="2633997" y="3429000"/>
          <a:ext cx="2633182" cy="235749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2" name="TextBox 11"/>
          <p:cNvSpPr txBox="1"/>
          <p:nvPr/>
        </p:nvSpPr>
        <p:spPr>
          <a:xfrm>
            <a:off x="10168446" y="814200"/>
            <a:ext cx="1431181"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cs typeface="B Titr" panose="00000700000000000000" pitchFamily="2" charset="-78"/>
              </a:rPr>
              <a:t>اقتصاد</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1591747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anim calcmode="lin" valueType="num">
                                      <p:cBhvr>
                                        <p:cTn id="15" dur="1000" fill="hold"/>
                                        <p:tgtEl>
                                          <p:spTgt spid="32"/>
                                        </p:tgtEl>
                                        <p:attrNameLst>
                                          <p:attrName>ppt_x</p:attrName>
                                        </p:attrNameLst>
                                      </p:cBhvr>
                                      <p:tavLst>
                                        <p:tav tm="0">
                                          <p:val>
                                            <p:strVal val="#ppt_x"/>
                                          </p:val>
                                        </p:tav>
                                        <p:tav tm="100000">
                                          <p:val>
                                            <p:strVal val="#ppt_x"/>
                                          </p:val>
                                        </p:tav>
                                      </p:tavLst>
                                    </p:anim>
                                    <p:anim calcmode="lin" valueType="num">
                                      <p:cBhvr>
                                        <p:cTn id="16"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barn(inVertical)">
                                      <p:cBhvr>
                                        <p:cTn id="21" dur="5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1000"/>
                                        <p:tgtEl>
                                          <p:spTgt spid="29"/>
                                        </p:tgtEl>
                                      </p:cBhvr>
                                    </p:animEffect>
                                    <p:anim calcmode="lin" valueType="num">
                                      <p:cBhvr>
                                        <p:cTn id="42" dur="1000" fill="hold"/>
                                        <p:tgtEl>
                                          <p:spTgt spid="29"/>
                                        </p:tgtEl>
                                        <p:attrNameLst>
                                          <p:attrName>ppt_x</p:attrName>
                                        </p:attrNameLst>
                                      </p:cBhvr>
                                      <p:tavLst>
                                        <p:tav tm="0">
                                          <p:val>
                                            <p:strVal val="#ppt_x"/>
                                          </p:val>
                                        </p:tav>
                                        <p:tav tm="100000">
                                          <p:val>
                                            <p:strVal val="#ppt_x"/>
                                          </p:val>
                                        </p:tav>
                                      </p:tavLst>
                                    </p:anim>
                                    <p:anim calcmode="lin" valueType="num">
                                      <p:cBhvr>
                                        <p:cTn id="4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inVertical)">
                                      <p:cBhvr>
                                        <p:cTn id="4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animBg="1"/>
      <p:bldP spid="26" grpId="0" animBg="1"/>
      <p:bldP spid="28" grpId="0" animBg="1"/>
      <p:bldP spid="29" grpId="0" animBg="1"/>
      <p:bldP spid="27" grpId="0" animBg="1"/>
      <p:bldP spid="32" grpId="0" animBg="1"/>
      <p:bldGraphic spid="30"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08308930"/>
              </p:ext>
            </p:extLst>
          </p:nvPr>
        </p:nvGraphicFramePr>
        <p:xfrm>
          <a:off x="1003612" y="1422402"/>
          <a:ext cx="10312087" cy="4610101"/>
        </p:xfrm>
        <a:graphic>
          <a:graphicData uri="http://schemas.openxmlformats.org/drawingml/2006/table">
            <a:tbl>
              <a:tblPr rtl="1" firstRow="1" bandRow="1">
                <a:tableStyleId>{5C22544A-7EE6-4342-B048-85BDC9FD1C3A}</a:tableStyleId>
              </a:tblPr>
              <a:tblGrid>
                <a:gridCol w="930689"/>
                <a:gridCol w="1187518"/>
                <a:gridCol w="1187518"/>
                <a:gridCol w="1149474"/>
                <a:gridCol w="1149474"/>
                <a:gridCol w="1126457"/>
                <a:gridCol w="1126457"/>
                <a:gridCol w="1227250"/>
                <a:gridCol w="1227250"/>
              </a:tblGrid>
              <a:tr h="1033581">
                <a:tc>
                  <a:txBody>
                    <a:bodyPr/>
                    <a:lstStyle/>
                    <a:p>
                      <a:pPr algn="ctr" rtl="1"/>
                      <a:r>
                        <a:rPr lang="fa-IR" dirty="0" smtClean="0">
                          <a:cs typeface="B Yekan" panose="00000400000000000000" pitchFamily="2" charset="-78"/>
                        </a:rPr>
                        <a:t>سال</a:t>
                      </a:r>
                      <a:endParaRPr lang="fa-IR" dirty="0">
                        <a:cs typeface="B Yekan" panose="00000400000000000000" pitchFamily="2" charset="-78"/>
                      </a:endParaRPr>
                    </a:p>
                  </a:txBody>
                  <a:tcPr/>
                </a:tc>
                <a:tc gridSpan="2">
                  <a:txBody>
                    <a:bodyPr/>
                    <a:lstStyle/>
                    <a:p>
                      <a:pPr algn="ctr" rtl="1"/>
                      <a:r>
                        <a:rPr lang="fa-IR" dirty="0" smtClean="0">
                          <a:cs typeface="B Yekan" panose="00000400000000000000" pitchFamily="2" charset="-78"/>
                        </a:rPr>
                        <a:t>تعداد مسافران بین المللی(میلیون</a:t>
                      </a:r>
                      <a:r>
                        <a:rPr lang="fa-IR" baseline="0" dirty="0" smtClean="0">
                          <a:cs typeface="B Yekan" panose="00000400000000000000" pitchFamily="2" charset="-78"/>
                        </a:rPr>
                        <a:t> نفر)</a:t>
                      </a:r>
                      <a:endParaRPr lang="fa-IR" dirty="0" smtClean="0">
                        <a:cs typeface="B Yekan" panose="00000400000000000000" pitchFamily="2" charset="-78"/>
                      </a:endParaRPr>
                    </a:p>
                  </a:txBody>
                  <a:tcPr/>
                </a:tc>
                <a:tc hMerge="1">
                  <a:txBody>
                    <a:bodyPr/>
                    <a:lstStyle/>
                    <a:p>
                      <a:pPr rtl="1"/>
                      <a:endParaRPr lang="fa-IR"/>
                    </a:p>
                  </a:txBody>
                  <a:tcPr/>
                </a:tc>
                <a:tc gridSpan="2">
                  <a:txBody>
                    <a:bodyPr/>
                    <a:lstStyle/>
                    <a:p>
                      <a:pPr algn="ctr" rtl="1"/>
                      <a:r>
                        <a:rPr lang="fa-IR" dirty="0" smtClean="0">
                          <a:cs typeface="B Yekan" panose="00000400000000000000" pitchFamily="2" charset="-78"/>
                        </a:rPr>
                        <a:t>تعدادشرکت ها </a:t>
                      </a:r>
                    </a:p>
                    <a:p>
                      <a:pPr algn="ctr" rtl="1"/>
                      <a:r>
                        <a:rPr lang="fa-IR" dirty="0" smtClean="0">
                          <a:cs typeface="B Yekan" panose="00000400000000000000" pitchFamily="2" charset="-78"/>
                        </a:rPr>
                        <a:t>با سرمایه</a:t>
                      </a:r>
                      <a:r>
                        <a:rPr lang="fa-IR" baseline="0" dirty="0" smtClean="0">
                          <a:cs typeface="B Yekan" panose="00000400000000000000" pitchFamily="2" charset="-78"/>
                        </a:rPr>
                        <a:t> خارجی</a:t>
                      </a:r>
                      <a:endParaRPr lang="fa-IR" dirty="0">
                        <a:cs typeface="B Yekan" panose="00000400000000000000" pitchFamily="2" charset="-78"/>
                      </a:endParaRPr>
                    </a:p>
                  </a:txBody>
                  <a:tcPr/>
                </a:tc>
                <a:tc hMerge="1">
                  <a:txBody>
                    <a:bodyPr/>
                    <a:lstStyle/>
                    <a:p>
                      <a:pPr rtl="1"/>
                      <a:endParaRPr lang="fa-IR"/>
                    </a:p>
                  </a:txBody>
                  <a:tcPr/>
                </a:tc>
                <a:tc gridSpan="4">
                  <a:txBody>
                    <a:bodyPr/>
                    <a:lstStyle/>
                    <a:p>
                      <a:pPr algn="ctr" rtl="1"/>
                      <a:r>
                        <a:rPr lang="fa-IR" dirty="0" smtClean="0">
                          <a:cs typeface="B Yekan" panose="00000400000000000000" pitchFamily="2" charset="-78"/>
                        </a:rPr>
                        <a:t>حجم تجارت خارجی(میلیون دلار)</a:t>
                      </a:r>
                      <a:endParaRPr lang="fa-IR" dirty="0">
                        <a:cs typeface="B Yekan" panose="00000400000000000000" pitchFamily="2" charset="-78"/>
                      </a:endParaRP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r>
              <a:tr h="590618">
                <a:tc rowSpan="2">
                  <a:txBody>
                    <a:bodyPr/>
                    <a:lstStyle/>
                    <a:p>
                      <a:pPr algn="ctr" rtl="1"/>
                      <a:r>
                        <a:rPr lang="fa-IR" dirty="0" smtClean="0">
                          <a:cs typeface="B Yekan" panose="00000400000000000000" pitchFamily="2" charset="-78"/>
                        </a:rPr>
                        <a:t>شهر</a:t>
                      </a:r>
                      <a:endParaRPr lang="fa-IR" dirty="0">
                        <a:cs typeface="B Yekan" panose="00000400000000000000" pitchFamily="2" charset="-78"/>
                      </a:endParaRPr>
                    </a:p>
                  </a:txBody>
                  <a:tcPr/>
                </a:tc>
                <a:tc rowSpan="2">
                  <a:txBody>
                    <a:bodyPr/>
                    <a:lstStyle/>
                    <a:p>
                      <a:pPr algn="ctr" rtl="1"/>
                      <a:r>
                        <a:rPr lang="fa-IR" dirty="0" smtClean="0">
                          <a:cs typeface="B Yekan" panose="00000400000000000000" pitchFamily="2" charset="-78"/>
                        </a:rPr>
                        <a:t>تهران </a:t>
                      </a:r>
                      <a:endParaRPr lang="fa-IR" dirty="0">
                        <a:cs typeface="B Yekan" panose="00000400000000000000" pitchFamily="2" charset="-78"/>
                      </a:endParaRPr>
                    </a:p>
                  </a:txBody>
                  <a:tcPr/>
                </a:tc>
                <a:tc rowSpan="2">
                  <a:txBody>
                    <a:bodyPr/>
                    <a:lstStyle/>
                    <a:p>
                      <a:pPr algn="ctr" rtl="1"/>
                      <a:r>
                        <a:rPr lang="fa-IR" dirty="0" smtClean="0">
                          <a:cs typeface="B Yekan" panose="00000400000000000000" pitchFamily="2" charset="-78"/>
                        </a:rPr>
                        <a:t>استانبول</a:t>
                      </a:r>
                      <a:endParaRPr lang="fa-IR" dirty="0">
                        <a:cs typeface="B Yekan" panose="00000400000000000000" pitchFamily="2" charset="-78"/>
                      </a:endParaRPr>
                    </a:p>
                  </a:txBody>
                  <a:tcPr/>
                </a:tc>
                <a:tc rowSpan="2">
                  <a:txBody>
                    <a:bodyPr/>
                    <a:lstStyle/>
                    <a:p>
                      <a:pPr algn="ctr" rtl="1"/>
                      <a:r>
                        <a:rPr lang="fa-IR" dirty="0" smtClean="0">
                          <a:cs typeface="B Yekan" panose="00000400000000000000" pitchFamily="2" charset="-78"/>
                        </a:rPr>
                        <a:t>تهران</a:t>
                      </a:r>
                      <a:endParaRPr lang="fa-IR" dirty="0">
                        <a:cs typeface="B Yekan" panose="00000400000000000000" pitchFamily="2" charset="-78"/>
                      </a:endParaRPr>
                    </a:p>
                  </a:txBody>
                  <a:tcPr/>
                </a:tc>
                <a:tc rowSpan="2">
                  <a:txBody>
                    <a:bodyPr/>
                    <a:lstStyle/>
                    <a:p>
                      <a:pPr algn="ctr" rtl="1"/>
                      <a:r>
                        <a:rPr lang="fa-IR" dirty="0" smtClean="0">
                          <a:cs typeface="B Yekan" panose="00000400000000000000" pitchFamily="2" charset="-78"/>
                        </a:rPr>
                        <a:t>استانبول</a:t>
                      </a:r>
                      <a:endParaRPr lang="fa-IR" dirty="0">
                        <a:cs typeface="B Yekan" panose="00000400000000000000" pitchFamily="2" charset="-78"/>
                      </a:endParaRPr>
                    </a:p>
                  </a:txBody>
                  <a:tcPr/>
                </a:tc>
                <a:tc gridSpan="2">
                  <a:txBody>
                    <a:bodyPr/>
                    <a:lstStyle/>
                    <a:p>
                      <a:pPr algn="ctr" rtl="1"/>
                      <a:r>
                        <a:rPr lang="fa-IR" dirty="0" smtClean="0">
                          <a:cs typeface="B Yekan" panose="00000400000000000000" pitchFamily="2" charset="-78"/>
                        </a:rPr>
                        <a:t>تهران</a:t>
                      </a:r>
                      <a:endParaRPr lang="fa-IR" dirty="0">
                        <a:cs typeface="B Yekan" panose="00000400000000000000" pitchFamily="2" charset="-78"/>
                      </a:endParaRPr>
                    </a:p>
                  </a:txBody>
                  <a:tcPr/>
                </a:tc>
                <a:tc hMerge="1">
                  <a:txBody>
                    <a:bodyPr/>
                    <a:lstStyle/>
                    <a:p>
                      <a:pPr algn="ctr" rtl="1"/>
                      <a:endParaRPr lang="fa-IR" dirty="0"/>
                    </a:p>
                  </a:txBody>
                  <a:tcPr/>
                </a:tc>
                <a:tc gridSpan="2">
                  <a:txBody>
                    <a:bodyPr/>
                    <a:lstStyle/>
                    <a:p>
                      <a:pPr marL="0" algn="ctr" defTabSz="914400" rtl="1" eaLnBrk="1" latinLnBrk="0" hangingPunct="1"/>
                      <a:r>
                        <a:rPr lang="fa-IR" sz="1800" kern="1200" dirty="0" smtClean="0">
                          <a:solidFill>
                            <a:schemeClr val="dk1"/>
                          </a:solidFill>
                          <a:latin typeface="+mn-lt"/>
                          <a:ea typeface="+mn-ea"/>
                          <a:cs typeface="B Yekan" panose="00000400000000000000" pitchFamily="2" charset="-78"/>
                        </a:rPr>
                        <a:t>استانبول</a:t>
                      </a:r>
                      <a:endParaRPr lang="fa-IR" sz="1800" kern="1200" dirty="0">
                        <a:solidFill>
                          <a:schemeClr val="dk1"/>
                        </a:solidFill>
                        <a:latin typeface="+mn-lt"/>
                        <a:ea typeface="+mn-ea"/>
                        <a:cs typeface="B Yekan" panose="00000400000000000000" pitchFamily="2" charset="-78"/>
                      </a:endParaRPr>
                    </a:p>
                  </a:txBody>
                  <a:tcPr/>
                </a:tc>
                <a:tc hMerge="1">
                  <a:txBody>
                    <a:bodyPr/>
                    <a:lstStyle/>
                    <a:p>
                      <a:pPr marL="0" algn="ctr" defTabSz="914400" rtl="1" eaLnBrk="1" latinLnBrk="0" hangingPunct="1"/>
                      <a:endParaRPr lang="fa-IR" sz="1800" kern="1200" dirty="0">
                        <a:solidFill>
                          <a:schemeClr val="dk1"/>
                        </a:solidFill>
                        <a:latin typeface="+mn-lt"/>
                        <a:ea typeface="+mn-ea"/>
                        <a:cs typeface="+mn-cs"/>
                      </a:endParaRPr>
                    </a:p>
                  </a:txBody>
                  <a:tcPr/>
                </a:tc>
              </a:tr>
              <a:tr h="590618">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a:r>
                        <a:rPr lang="fa-IR" dirty="0" smtClean="0">
                          <a:cs typeface="B Yekan" panose="00000400000000000000" pitchFamily="2" charset="-78"/>
                        </a:rPr>
                        <a:t>واردات</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صادرات</a:t>
                      </a:r>
                      <a:endParaRPr lang="fa-IR" dirty="0">
                        <a:cs typeface="B Yekan" panose="00000400000000000000" pitchFamily="2" charset="-78"/>
                      </a:endParaRPr>
                    </a:p>
                  </a:txBody>
                  <a:tcPr/>
                </a:tc>
                <a:tc>
                  <a:txBody>
                    <a:bodyPr/>
                    <a:lstStyle/>
                    <a:p>
                      <a:pPr marL="0" algn="ctr" defTabSz="914400" rtl="1" eaLnBrk="1" latinLnBrk="0" hangingPunct="1"/>
                      <a:r>
                        <a:rPr lang="fa-IR" sz="1800" kern="1200" dirty="0" smtClean="0">
                          <a:solidFill>
                            <a:schemeClr val="dk1"/>
                          </a:solidFill>
                          <a:latin typeface="+mn-lt"/>
                          <a:ea typeface="+mn-ea"/>
                          <a:cs typeface="B Yekan" panose="00000400000000000000" pitchFamily="2" charset="-78"/>
                        </a:rPr>
                        <a:t>واردات</a:t>
                      </a:r>
                      <a:endParaRPr lang="fa-IR" sz="1800" kern="1200" dirty="0">
                        <a:solidFill>
                          <a:schemeClr val="dk1"/>
                        </a:solidFill>
                        <a:latin typeface="+mn-lt"/>
                        <a:ea typeface="+mn-ea"/>
                        <a:cs typeface="B Yekan" panose="00000400000000000000" pitchFamily="2" charset="-78"/>
                      </a:endParaRPr>
                    </a:p>
                  </a:txBody>
                  <a:tcPr/>
                </a:tc>
                <a:tc>
                  <a:txBody>
                    <a:bodyPr/>
                    <a:lstStyle/>
                    <a:p>
                      <a:pPr marL="0" algn="ctr" defTabSz="914400" rtl="1" eaLnBrk="1" latinLnBrk="0" hangingPunct="1"/>
                      <a:r>
                        <a:rPr lang="fa-IR" sz="1800" kern="1200" dirty="0" smtClean="0">
                          <a:solidFill>
                            <a:schemeClr val="dk1"/>
                          </a:solidFill>
                          <a:latin typeface="+mn-lt"/>
                          <a:ea typeface="+mn-ea"/>
                          <a:cs typeface="B Yekan" panose="00000400000000000000" pitchFamily="2" charset="-78"/>
                        </a:rPr>
                        <a:t>صادرات</a:t>
                      </a:r>
                      <a:endParaRPr lang="fa-IR" sz="1800" kern="1200" dirty="0">
                        <a:solidFill>
                          <a:schemeClr val="dk1"/>
                        </a:solidFill>
                        <a:latin typeface="+mn-lt"/>
                        <a:ea typeface="+mn-ea"/>
                        <a:cs typeface="B Yekan" panose="00000400000000000000" pitchFamily="2" charset="-78"/>
                      </a:endParaRPr>
                    </a:p>
                  </a:txBody>
                  <a:tcPr/>
                </a:tc>
              </a:tr>
              <a:tr h="598821">
                <a:tc>
                  <a:txBody>
                    <a:bodyPr/>
                    <a:lstStyle/>
                    <a:p>
                      <a:pPr algn="ctr" rtl="1"/>
                      <a:r>
                        <a:rPr lang="fa-IR" dirty="0" smtClean="0">
                          <a:cs typeface="B Yekan" panose="00000400000000000000" pitchFamily="2" charset="-78"/>
                        </a:rPr>
                        <a:t>2009</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4.6</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23.2</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337</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13222</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4264</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1301</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78756</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55539</a:t>
                      </a:r>
                      <a:endParaRPr lang="fa-IR" dirty="0">
                        <a:cs typeface="B Yekan" panose="00000400000000000000" pitchFamily="2" charset="-78"/>
                      </a:endParaRPr>
                    </a:p>
                  </a:txBody>
                  <a:tcPr/>
                </a:tc>
              </a:tr>
              <a:tr h="598821">
                <a:tc>
                  <a:txBody>
                    <a:bodyPr/>
                    <a:lstStyle/>
                    <a:p>
                      <a:pPr algn="ctr" rtl="1"/>
                      <a:r>
                        <a:rPr lang="fa-IR" dirty="0" smtClean="0">
                          <a:cs typeface="B Yekan" panose="00000400000000000000" pitchFamily="2" charset="-78"/>
                        </a:rPr>
                        <a:t>2010</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5.8</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24</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361</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12438</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4915</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1625</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98436</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53134</a:t>
                      </a:r>
                      <a:endParaRPr lang="fa-IR" dirty="0">
                        <a:cs typeface="B Yekan" panose="00000400000000000000" pitchFamily="2" charset="-78"/>
                      </a:endParaRPr>
                    </a:p>
                  </a:txBody>
                  <a:tcPr/>
                </a:tc>
              </a:tr>
              <a:tr h="598821">
                <a:tc>
                  <a:txBody>
                    <a:bodyPr/>
                    <a:lstStyle/>
                    <a:p>
                      <a:pPr algn="ctr" rtl="1"/>
                      <a:r>
                        <a:rPr lang="fa-IR" dirty="0" smtClean="0">
                          <a:cs typeface="B Yekan" panose="00000400000000000000" pitchFamily="2" charset="-78"/>
                        </a:rPr>
                        <a:t>2011</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5.4</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28.4</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391</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14000</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5977</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1903</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123925</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61533</a:t>
                      </a:r>
                      <a:endParaRPr lang="fa-IR" dirty="0">
                        <a:cs typeface="B Yekan" panose="00000400000000000000" pitchFamily="2" charset="-78"/>
                      </a:endParaRPr>
                    </a:p>
                  </a:txBody>
                  <a:tcPr/>
                </a:tc>
              </a:tr>
              <a:tr h="598821">
                <a:tc>
                  <a:txBody>
                    <a:bodyPr/>
                    <a:lstStyle/>
                    <a:p>
                      <a:pPr algn="ctr" rtl="1"/>
                      <a:r>
                        <a:rPr lang="fa-IR" dirty="0" smtClean="0">
                          <a:cs typeface="B Yekan" panose="00000400000000000000" pitchFamily="2" charset="-78"/>
                        </a:rPr>
                        <a:t>2012</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5</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34.8</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400</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16516</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4938</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2395</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119604</a:t>
                      </a:r>
                      <a:endParaRPr lang="fa-IR" dirty="0">
                        <a:cs typeface="B Yekan" panose="00000400000000000000" pitchFamily="2" charset="-78"/>
                      </a:endParaRPr>
                    </a:p>
                  </a:txBody>
                  <a:tcPr/>
                </a:tc>
                <a:tc>
                  <a:txBody>
                    <a:bodyPr/>
                    <a:lstStyle/>
                    <a:p>
                      <a:pPr algn="ctr" rtl="1"/>
                      <a:r>
                        <a:rPr lang="fa-IR" dirty="0" smtClean="0">
                          <a:cs typeface="B Yekan" panose="00000400000000000000" pitchFamily="2" charset="-78"/>
                        </a:rPr>
                        <a:t>76664</a:t>
                      </a:r>
                      <a:endParaRPr lang="fa-IR" dirty="0">
                        <a:cs typeface="B Yekan" panose="00000400000000000000" pitchFamily="2" charset="-78"/>
                      </a:endParaRPr>
                    </a:p>
                  </a:txBody>
                  <a:tcPr/>
                </a:tc>
              </a:tr>
            </a:tbl>
          </a:graphicData>
        </a:graphic>
      </p:graphicFrame>
      <p:graphicFrame>
        <p:nvGraphicFramePr>
          <p:cNvPr id="13" name="Diagram 12"/>
          <p:cNvGraphicFramePr/>
          <p:nvPr>
            <p:extLst>
              <p:ext uri="{D42A27DB-BD31-4B8C-83A1-F6EECF244321}">
                <p14:modId xmlns:p14="http://schemas.microsoft.com/office/powerpoint/2010/main" val="3632545318"/>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8627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ext uri="{D42A27DB-BD31-4B8C-83A1-F6EECF244321}">
                <p14:modId xmlns:p14="http://schemas.microsoft.com/office/powerpoint/2010/main" val="1474076989"/>
              </p:ext>
            </p:extLst>
          </p:nvPr>
        </p:nvGraphicFramePr>
        <p:xfrm>
          <a:off x="2171698" y="4006577"/>
          <a:ext cx="8694132" cy="1403622"/>
        </p:xfrm>
        <a:graphic>
          <a:graphicData uri="http://schemas.openxmlformats.org/drawingml/2006/table">
            <a:tbl>
              <a:tblPr rtl="1" firstRow="1" bandRow="1">
                <a:tableStyleId>{18603FDC-E32A-4AB5-989C-0864C3EAD2B8}</a:tableStyleId>
              </a:tblPr>
              <a:tblGrid>
                <a:gridCol w="2173533"/>
                <a:gridCol w="2173533"/>
                <a:gridCol w="2173533"/>
                <a:gridCol w="2173533"/>
              </a:tblGrid>
              <a:tr h="467874">
                <a:tc>
                  <a:txBody>
                    <a:bodyPr/>
                    <a:lstStyle/>
                    <a:p>
                      <a:pPr algn="ctr" rtl="1"/>
                      <a:r>
                        <a:rPr lang="fa-IR" sz="1600" dirty="0" smtClean="0">
                          <a:cs typeface="B Homa" panose="00000400000000000000" pitchFamily="2" charset="-78"/>
                        </a:rPr>
                        <a:t> شهر</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نرخ بیکاری کل</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نرخ بیکاری مردان</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نرخ بیکاری زنان</a:t>
                      </a:r>
                      <a:endParaRPr lang="fa-IR" sz="1600" b="1" dirty="0">
                        <a:cs typeface="B Homa" panose="00000400000000000000" pitchFamily="2" charset="-78"/>
                      </a:endParaRPr>
                    </a:p>
                  </a:txBody>
                  <a:tcPr/>
                </a:tc>
              </a:tr>
              <a:tr h="467874">
                <a:tc>
                  <a:txBody>
                    <a:bodyPr/>
                    <a:lstStyle/>
                    <a:p>
                      <a:pPr algn="ctr" rtl="1"/>
                      <a:r>
                        <a:rPr lang="fa-IR" sz="1600" dirty="0" smtClean="0">
                          <a:cs typeface="B Homa" panose="00000400000000000000" pitchFamily="2" charset="-78"/>
                        </a:rPr>
                        <a:t>تهران</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13.3</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10.1</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25.4</a:t>
                      </a:r>
                      <a:endParaRPr lang="fa-IR" sz="1600" b="1" dirty="0">
                        <a:cs typeface="B Homa" panose="00000400000000000000" pitchFamily="2" charset="-78"/>
                      </a:endParaRPr>
                    </a:p>
                  </a:txBody>
                  <a:tcPr/>
                </a:tc>
              </a:tr>
              <a:tr h="467874">
                <a:tc>
                  <a:txBody>
                    <a:bodyPr/>
                    <a:lstStyle/>
                    <a:p>
                      <a:pPr algn="ctr" rtl="1"/>
                      <a:r>
                        <a:rPr lang="fa-IR" sz="1600" dirty="0" smtClean="0">
                          <a:cs typeface="B Homa" panose="00000400000000000000" pitchFamily="2" charset="-78"/>
                        </a:rPr>
                        <a:t>استانبول(ترکیه)</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11.3</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9.2</a:t>
                      </a:r>
                      <a:endParaRPr lang="fa-IR" sz="1600" b="1" dirty="0">
                        <a:cs typeface="B Homa" panose="00000400000000000000" pitchFamily="2" charset="-78"/>
                      </a:endParaRPr>
                    </a:p>
                  </a:txBody>
                  <a:tcPr/>
                </a:tc>
                <a:tc>
                  <a:txBody>
                    <a:bodyPr/>
                    <a:lstStyle/>
                    <a:p>
                      <a:pPr algn="ctr" rtl="1"/>
                      <a:r>
                        <a:rPr lang="fa-IR" sz="1600" dirty="0" smtClean="0">
                          <a:cs typeface="B Homa" panose="00000400000000000000" pitchFamily="2" charset="-78"/>
                        </a:rPr>
                        <a:t>12.6</a:t>
                      </a:r>
                      <a:endParaRPr lang="fa-IR" sz="1600" b="1" dirty="0">
                        <a:cs typeface="B Homa" panose="00000400000000000000" pitchFamily="2" charset="-78"/>
                      </a:endParaRPr>
                    </a:p>
                  </a:txBody>
                  <a:tcPr/>
                </a:tc>
              </a:tr>
            </a:tbl>
          </a:graphicData>
        </a:graphic>
      </p:graphicFrame>
      <p:sp>
        <p:nvSpPr>
          <p:cNvPr id="16" name="Rounded Rectangle 15"/>
          <p:cNvSpPr/>
          <p:nvPr/>
        </p:nvSpPr>
        <p:spPr>
          <a:xfrm>
            <a:off x="765414" y="1374929"/>
            <a:ext cx="4501661" cy="1634490"/>
          </a:xfrm>
          <a:prstGeom prst="roundRect">
            <a:avLst/>
          </a:prstGeom>
          <a:ln/>
        </p:spPr>
        <p:style>
          <a:lnRef idx="3">
            <a:schemeClr val="lt1"/>
          </a:lnRef>
          <a:fillRef idx="1">
            <a:schemeClr val="accent6"/>
          </a:fillRef>
          <a:effectRef idx="1">
            <a:schemeClr val="accent6"/>
          </a:effectRef>
          <a:fontRef idx="minor">
            <a:schemeClr val="lt1"/>
          </a:fontRef>
        </p:style>
        <p:txBody>
          <a:bodyPr wrap="square">
            <a:spAutoFit/>
          </a:bodyPr>
          <a:lstStyle/>
          <a:p>
            <a:pPr algn="justLow"/>
            <a:r>
              <a:rPr lang="fa-IR" dirty="0" smtClean="0">
                <a:solidFill>
                  <a:srgbClr val="000000"/>
                </a:solidFill>
                <a:latin typeface="Calibri" panose="020F0502020204030204" pitchFamily="34" charset="0"/>
                <a:ea typeface="Calibri" panose="020F0502020204030204" pitchFamily="34" charset="0"/>
                <a:cs typeface="B Yekan" panose="00000400000000000000" pitchFamily="2" charset="-78"/>
              </a:rPr>
              <a:t>سازمان </a:t>
            </a:r>
            <a:r>
              <a:rPr lang="fa-IR" dirty="0">
                <a:solidFill>
                  <a:srgbClr val="000000"/>
                </a:solidFill>
                <a:latin typeface="Calibri" panose="020F0502020204030204" pitchFamily="34" charset="0"/>
                <a:ea typeface="Calibri" panose="020F0502020204030204" pitchFamily="34" charset="0"/>
                <a:cs typeface="B Yekan" panose="00000400000000000000" pitchFamily="2" charset="-78"/>
              </a:rPr>
              <a:t>آمار ترکیه از افزایش نرخ بیکاری در کشور در سال 2017 میلادی خبر </a:t>
            </a:r>
            <a:r>
              <a:rPr lang="fa-IR" dirty="0" smtClean="0">
                <a:solidFill>
                  <a:srgbClr val="000000"/>
                </a:solidFill>
                <a:latin typeface="Calibri" panose="020F0502020204030204" pitchFamily="34" charset="0"/>
                <a:ea typeface="Calibri" panose="020F0502020204030204" pitchFamily="34" charset="0"/>
                <a:cs typeface="B Yekan" panose="00000400000000000000" pitchFamily="2" charset="-78"/>
              </a:rPr>
              <a:t>داد.</a:t>
            </a:r>
          </a:p>
          <a:p>
            <a:pPr algn="justLow"/>
            <a:r>
              <a:rPr lang="fa-IR" dirty="0">
                <a:solidFill>
                  <a:srgbClr val="000000"/>
                </a:solidFill>
                <a:latin typeface="Calibri" panose="020F0502020204030204" pitchFamily="34" charset="0"/>
                <a:ea typeface="Calibri" panose="020F0502020204030204" pitchFamily="34" charset="0"/>
                <a:cs typeface="B Yekan" panose="00000400000000000000" pitchFamily="2" charset="-78"/>
              </a:rPr>
              <a:t>از دلایل افزایش چشمگیر نرخ بیکاری در ترکیه می توان به سیاست های داخلی و خارجی تهاجمی </a:t>
            </a:r>
            <a:r>
              <a:rPr lang="fa-IR" dirty="0" smtClean="0">
                <a:solidFill>
                  <a:srgbClr val="000000"/>
                </a:solidFill>
                <a:latin typeface="Calibri" panose="020F0502020204030204" pitchFamily="34" charset="0"/>
                <a:ea typeface="Calibri" panose="020F0502020204030204" pitchFamily="34" charset="0"/>
                <a:cs typeface="B Yekan" panose="00000400000000000000" pitchFamily="2" charset="-78"/>
              </a:rPr>
              <a:t>دولت اشاره کرد.</a:t>
            </a:r>
            <a:endParaRPr lang="fa-IR" dirty="0">
              <a:cs typeface="B Yekan" panose="00000400000000000000" pitchFamily="2" charset="-78"/>
            </a:endParaRPr>
          </a:p>
        </p:txBody>
      </p:sp>
      <p:sp>
        <p:nvSpPr>
          <p:cNvPr id="17" name="Rounded Rectangle 16"/>
          <p:cNvSpPr/>
          <p:nvPr/>
        </p:nvSpPr>
        <p:spPr>
          <a:xfrm>
            <a:off x="6880566" y="1374929"/>
            <a:ext cx="4571999" cy="1634490"/>
          </a:xfrm>
          <a:prstGeom prst="roundRect">
            <a:avLst/>
          </a:prstGeom>
          <a:ln/>
        </p:spPr>
        <p:style>
          <a:lnRef idx="3">
            <a:schemeClr val="lt1"/>
          </a:lnRef>
          <a:fillRef idx="1">
            <a:schemeClr val="accent6"/>
          </a:fillRef>
          <a:effectRef idx="1">
            <a:schemeClr val="accent6"/>
          </a:effectRef>
          <a:fontRef idx="minor">
            <a:schemeClr val="lt1"/>
          </a:fontRef>
        </p:style>
        <p:txBody>
          <a:bodyPr wrap="square">
            <a:spAutoFit/>
          </a:bodyPr>
          <a:lstStyle/>
          <a:p>
            <a:pPr algn="justLow"/>
            <a:r>
              <a:rPr lang="fa-IR" dirty="0" smtClean="0">
                <a:solidFill>
                  <a:srgbClr val="222222"/>
                </a:solidFill>
                <a:latin typeface="Tahoma" panose="020B0604030504040204" pitchFamily="34" charset="0"/>
                <a:cs typeface="B Yekan" panose="00000400000000000000" pitchFamily="2" charset="-78"/>
              </a:rPr>
              <a:t>بر </a:t>
            </a:r>
            <a:r>
              <a:rPr lang="fa-IR" dirty="0">
                <a:solidFill>
                  <a:srgbClr val="222222"/>
                </a:solidFill>
                <a:latin typeface="Tahoma" panose="020B0604030504040204" pitchFamily="34" charset="0"/>
                <a:cs typeface="B Yekan" panose="00000400000000000000" pitchFamily="2" charset="-78"/>
              </a:rPr>
              <a:t>اساس آمار رسمی، تعداد بیکاران ایران بین سه تا سه و نیم میلیون نفر </a:t>
            </a:r>
            <a:r>
              <a:rPr lang="fa-IR" dirty="0" smtClean="0">
                <a:solidFill>
                  <a:srgbClr val="222222"/>
                </a:solidFill>
                <a:latin typeface="Tahoma" panose="020B0604030504040204" pitchFamily="34" charset="0"/>
                <a:cs typeface="B Yekan" panose="00000400000000000000" pitchFamily="2" charset="-78"/>
              </a:rPr>
              <a:t>است. </a:t>
            </a:r>
          </a:p>
          <a:p>
            <a:pPr algn="justLow"/>
            <a:r>
              <a:rPr lang="fa-IR" dirty="0" smtClean="0">
                <a:solidFill>
                  <a:srgbClr val="222222"/>
                </a:solidFill>
                <a:latin typeface="Tahoma" panose="020B0604030504040204" pitchFamily="34" charset="0"/>
                <a:cs typeface="B Yekan" panose="00000400000000000000" pitchFamily="2" charset="-78"/>
              </a:rPr>
              <a:t>هر </a:t>
            </a:r>
            <a:r>
              <a:rPr lang="fa-IR" dirty="0">
                <a:solidFill>
                  <a:srgbClr val="222222"/>
                </a:solidFill>
                <a:latin typeface="Tahoma" panose="020B0604030504040204" pitchFamily="34" charset="0"/>
                <a:cs typeface="B Yekan" panose="00000400000000000000" pitchFamily="2" charset="-78"/>
              </a:rPr>
              <a:t>ساله دست کم حدود هشتصد هزار نفر وارد بازار کار </a:t>
            </a:r>
            <a:r>
              <a:rPr lang="fa-IR" dirty="0" smtClean="0">
                <a:solidFill>
                  <a:srgbClr val="222222"/>
                </a:solidFill>
                <a:latin typeface="Tahoma" panose="020B0604030504040204" pitchFamily="34" charset="0"/>
                <a:cs typeface="B Yekan" panose="00000400000000000000" pitchFamily="2" charset="-78"/>
              </a:rPr>
              <a:t>ایران می‌شوند </a:t>
            </a:r>
            <a:r>
              <a:rPr lang="fa-IR" dirty="0">
                <a:solidFill>
                  <a:srgbClr val="222222"/>
                </a:solidFill>
                <a:latin typeface="Tahoma" panose="020B0604030504040204" pitchFamily="34" charset="0"/>
                <a:cs typeface="B Yekan" panose="00000400000000000000" pitchFamily="2" charset="-78"/>
              </a:rPr>
              <a:t>و ایران توان کافی </a:t>
            </a:r>
            <a:r>
              <a:rPr lang="fa-IR" dirty="0" smtClean="0">
                <a:solidFill>
                  <a:srgbClr val="222222"/>
                </a:solidFill>
                <a:latin typeface="Tahoma" panose="020B0604030504040204" pitchFamily="34" charset="0"/>
                <a:cs typeface="B Yekan" panose="00000400000000000000" pitchFamily="2" charset="-78"/>
              </a:rPr>
              <a:t>برای پاسخگویی  </a:t>
            </a:r>
            <a:r>
              <a:rPr lang="fa-IR" dirty="0">
                <a:solidFill>
                  <a:srgbClr val="222222"/>
                </a:solidFill>
                <a:latin typeface="Tahoma" panose="020B0604030504040204" pitchFamily="34" charset="0"/>
                <a:cs typeface="B Yekan" panose="00000400000000000000" pitchFamily="2" charset="-78"/>
              </a:rPr>
              <a:t>به این حجم از متقاضیان کار را ندارد</a:t>
            </a:r>
            <a:r>
              <a:rPr lang="fa-IR" dirty="0" smtClean="0">
                <a:solidFill>
                  <a:srgbClr val="222222"/>
                </a:solidFill>
                <a:latin typeface="Tahoma" panose="020B0604030504040204" pitchFamily="34" charset="0"/>
                <a:cs typeface="B Yekan" panose="00000400000000000000" pitchFamily="2" charset="-78"/>
              </a:rPr>
              <a:t>.</a:t>
            </a:r>
          </a:p>
        </p:txBody>
      </p:sp>
      <p:graphicFrame>
        <p:nvGraphicFramePr>
          <p:cNvPr id="20" name="Diagram 19"/>
          <p:cNvGraphicFramePr/>
          <p:nvPr>
            <p:extLst>
              <p:ext uri="{D42A27DB-BD31-4B8C-83A1-F6EECF244321}">
                <p14:modId xmlns:p14="http://schemas.microsoft.com/office/powerpoint/2010/main" val="3632545318"/>
              </p:ext>
            </p:extLst>
          </p:nvPr>
        </p:nvGraphicFramePr>
        <p:xfrm>
          <a:off x="508309" y="-14117"/>
          <a:ext cx="11223925" cy="813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10168446" y="814200"/>
            <a:ext cx="1431181" cy="338554"/>
          </a:xfrm>
          <a:prstGeom prst="rect">
            <a:avLst/>
          </a:prstGeom>
          <a:solidFill>
            <a:srgbClr val="FF0000"/>
          </a:solidFill>
          <a:ln>
            <a:noFill/>
          </a:ln>
        </p:spPr>
        <p:style>
          <a:lnRef idx="3">
            <a:schemeClr val="lt1"/>
          </a:lnRef>
          <a:fillRef idx="1">
            <a:schemeClr val="accent2"/>
          </a:fillRef>
          <a:effectRef idx="1">
            <a:schemeClr val="accent2"/>
          </a:effectRef>
          <a:fontRef idx="minor">
            <a:schemeClr val="lt1"/>
          </a:fontRef>
        </p:style>
        <p:txBody>
          <a:bodyPr wrap="square" rtlCol="1">
            <a:spAutoFit/>
          </a:bodyPr>
          <a:lstStyle/>
          <a:p>
            <a:pPr algn="ctr"/>
            <a:r>
              <a:rPr lang="fa-IR" sz="1600" dirty="0" smtClean="0">
                <a:ln/>
                <a:cs typeface="B Titr" panose="00000700000000000000" pitchFamily="2" charset="-78"/>
              </a:rPr>
              <a:t>نرخ بیکاری</a:t>
            </a:r>
            <a:endParaRPr lang="fa-IR" sz="1600" dirty="0">
              <a:ln/>
              <a:solidFill>
                <a:schemeClr val="lt1"/>
              </a:solidFill>
              <a:cs typeface="B Titr" panose="00000700000000000000" pitchFamily="2" charset="-78"/>
            </a:endParaRPr>
          </a:p>
        </p:txBody>
      </p:sp>
    </p:spTree>
    <p:extLst>
      <p:ext uri="{BB962C8B-B14F-4D97-AF65-F5344CB8AC3E}">
        <p14:creationId xmlns:p14="http://schemas.microsoft.com/office/powerpoint/2010/main" val="117299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101</TotalTime>
  <Words>4096</Words>
  <Application>Microsoft Office PowerPoint</Application>
  <PresentationFormat>Widescreen</PresentationFormat>
  <Paragraphs>737</Paragraphs>
  <Slides>33</Slides>
  <Notes>4</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33</vt:i4>
      </vt:variant>
    </vt:vector>
  </HeadingPairs>
  <TitlesOfParts>
    <vt:vector size="48" baseType="lpstr">
      <vt:lpstr>Adobe Arabic</vt:lpstr>
      <vt:lpstr>Arial</vt:lpstr>
      <vt:lpstr>B Elham</vt:lpstr>
      <vt:lpstr>B Homa</vt:lpstr>
      <vt:lpstr>B Titr</vt:lpstr>
      <vt:lpstr>B Yekan</vt:lpstr>
      <vt:lpstr>Calibri</vt:lpstr>
      <vt:lpstr>Century Gothic</vt:lpstr>
      <vt:lpstr>tahoma</vt:lpstr>
      <vt:lpstr>tahoma</vt:lpstr>
      <vt:lpstr>Times New Roman</vt:lpstr>
      <vt:lpstr>Wingdings</vt:lpstr>
      <vt:lpstr>Wingdings 3</vt:lpstr>
      <vt:lpstr>Wyekan</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35</cp:revision>
  <dcterms:created xsi:type="dcterms:W3CDTF">2019-10-25T01:10:59Z</dcterms:created>
  <dcterms:modified xsi:type="dcterms:W3CDTF">2019-10-26T08:43:42Z</dcterms:modified>
</cp:coreProperties>
</file>