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3.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notesSlides/notesSlide4.xml" ContentType="application/vnd.openxmlformats-officedocument.presentationml.notesSlide+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notesSlides/notesSlide5.xml" ContentType="application/vnd.openxmlformats-officedocument.presentationml.notesSlide+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notesMasterIdLst>
    <p:notesMasterId r:id="rId26"/>
  </p:notesMasterIdLst>
  <p:handoutMasterIdLst>
    <p:handoutMasterId r:id="rId27"/>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71" r:id="rId15"/>
    <p:sldId id="272" r:id="rId16"/>
    <p:sldId id="273" r:id="rId17"/>
    <p:sldId id="274" r:id="rId18"/>
    <p:sldId id="275" r:id="rId19"/>
    <p:sldId id="277" r:id="rId20"/>
    <p:sldId id="278" r:id="rId21"/>
    <p:sldId id="279" r:id="rId22"/>
    <p:sldId id="280" r:id="rId23"/>
    <p:sldId id="281" r:id="rId24"/>
    <p:sldId id="282" r:id="rId25"/>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D2D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799" autoAdjust="0"/>
  </p:normalViewPr>
  <p:slideViewPr>
    <p:cSldViewPr snapToGrid="0">
      <p:cViewPr varScale="1">
        <p:scale>
          <a:sx n="75" d="100"/>
          <a:sy n="75" d="100"/>
        </p:scale>
        <p:origin x="354" y="78"/>
      </p:cViewPr>
      <p:guideLst/>
    </p:cSldViewPr>
  </p:slideViewPr>
  <p:notesTextViewPr>
    <p:cViewPr>
      <p:scale>
        <a:sx n="1" d="1"/>
        <a:sy n="1" d="1"/>
      </p:scale>
      <p:origin x="0" y="0"/>
    </p:cViewPr>
  </p:notesTextViewPr>
  <p:notesViewPr>
    <p:cSldViewPr snapToGrid="0">
      <p:cViewPr varScale="1">
        <p:scale>
          <a:sx n="61" d="100"/>
          <a:sy n="61" d="100"/>
        </p:scale>
        <p:origin x="2556" y="6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EE499BD-2BAA-48E9-BE37-C90FC627B1A7}" type="doc">
      <dgm:prSet loTypeId="urn:microsoft.com/office/officeart/2005/8/layout/chevronAccent+Icon" loCatId="process" qsTypeId="urn:microsoft.com/office/officeart/2005/8/quickstyle/simple2" qsCatId="simple" csTypeId="urn:microsoft.com/office/officeart/2005/8/colors/accent1_1" csCatId="accent1" phldr="1"/>
      <dgm:spPr/>
      <dgm:t>
        <a:bodyPr/>
        <a:lstStyle/>
        <a:p>
          <a:pPr rtl="1"/>
          <a:endParaRPr lang="fa-IR"/>
        </a:p>
      </dgm:t>
    </dgm:pt>
    <dgm:pt modelId="{84C6AC70-5D88-4249-A39F-6F93ECCEE202}">
      <dgm:prSet phldrT="[Text]" custT="1"/>
      <dgm:spPr>
        <a:solidFill>
          <a:srgbClr val="FFFF00">
            <a:alpha val="90000"/>
          </a:srgbClr>
        </a:solidFill>
      </dgm:spPr>
      <dgm:t>
        <a:bodyPr/>
        <a:lstStyle/>
        <a:p>
          <a:pPr rtl="1"/>
          <a:r>
            <a:rPr lang="fa-IR" sz="1400" dirty="0" smtClean="0">
              <a:cs typeface="B Homa" panose="00000400000000000000" pitchFamily="2" charset="-78"/>
            </a:rPr>
            <a:t>معرفی</a:t>
          </a:r>
          <a:endParaRPr lang="fa-IR" sz="1400" dirty="0">
            <a:cs typeface="B Homa" panose="00000400000000000000" pitchFamily="2" charset="-78"/>
          </a:endParaRPr>
        </a:p>
      </dgm:t>
    </dgm:pt>
    <dgm:pt modelId="{56C4F25C-80E6-4047-96B3-B6A27E3F4E4B}" type="parTrans" cxnId="{DF0FA705-8CF1-416D-A70D-E19D69E9A900}">
      <dgm:prSet/>
      <dgm:spPr/>
      <dgm:t>
        <a:bodyPr/>
        <a:lstStyle/>
        <a:p>
          <a:pPr rtl="1"/>
          <a:endParaRPr lang="fa-IR" sz="2800">
            <a:cs typeface="B Homa" panose="00000400000000000000" pitchFamily="2" charset="-78"/>
          </a:endParaRPr>
        </a:p>
      </dgm:t>
    </dgm:pt>
    <dgm:pt modelId="{4738675F-2DCD-4013-9198-E72DCFFA35D1}" type="sibTrans" cxnId="{DF0FA705-8CF1-416D-A70D-E19D69E9A900}">
      <dgm:prSet/>
      <dgm:spPr/>
      <dgm:t>
        <a:bodyPr/>
        <a:lstStyle/>
        <a:p>
          <a:pPr rtl="1"/>
          <a:endParaRPr lang="fa-IR" sz="2800">
            <a:cs typeface="B Homa" panose="00000400000000000000" pitchFamily="2" charset="-78"/>
          </a:endParaRPr>
        </a:p>
      </dgm:t>
    </dgm:pt>
    <dgm:pt modelId="{0CF87728-E0B9-48ED-97D0-D26A05603DD5}">
      <dgm:prSet phldrT="[Text]" custT="1"/>
      <dgm:spPr/>
      <dgm:t>
        <a:bodyPr/>
        <a:lstStyle/>
        <a:p>
          <a:pPr rtl="1"/>
          <a:r>
            <a:rPr lang="fa-IR" sz="1400" dirty="0" smtClean="0">
              <a:cs typeface="B Homa" panose="00000400000000000000" pitchFamily="2" charset="-78"/>
            </a:rPr>
            <a:t>مطالعات تاریخی</a:t>
          </a:r>
          <a:endParaRPr lang="fa-IR" sz="1400" dirty="0">
            <a:cs typeface="B Homa" panose="00000400000000000000" pitchFamily="2" charset="-78"/>
          </a:endParaRPr>
        </a:p>
      </dgm:t>
    </dgm:pt>
    <dgm:pt modelId="{B469FEC1-088A-426A-B423-5816F173BF4A}" type="parTrans" cxnId="{F4F6F14E-3D36-41B9-B39A-D5378CDA46A2}">
      <dgm:prSet/>
      <dgm:spPr/>
      <dgm:t>
        <a:bodyPr/>
        <a:lstStyle/>
        <a:p>
          <a:pPr rtl="1"/>
          <a:endParaRPr lang="fa-IR" sz="2800">
            <a:cs typeface="B Homa" panose="00000400000000000000" pitchFamily="2" charset="-78"/>
          </a:endParaRPr>
        </a:p>
      </dgm:t>
    </dgm:pt>
    <dgm:pt modelId="{0EC1D376-89ED-4AFF-890D-F575C858DC3F}" type="sibTrans" cxnId="{F4F6F14E-3D36-41B9-B39A-D5378CDA46A2}">
      <dgm:prSet/>
      <dgm:spPr/>
      <dgm:t>
        <a:bodyPr/>
        <a:lstStyle/>
        <a:p>
          <a:pPr rtl="1"/>
          <a:endParaRPr lang="fa-IR" sz="2800">
            <a:cs typeface="B Homa" panose="00000400000000000000" pitchFamily="2" charset="-78"/>
          </a:endParaRPr>
        </a:p>
      </dgm:t>
    </dgm:pt>
    <dgm:pt modelId="{888A04AB-FB7D-4BE1-8E5C-C2277EC4F42E}">
      <dgm:prSet phldrT="[Text]" custT="1"/>
      <dgm:spPr/>
      <dgm:t>
        <a:bodyPr/>
        <a:lstStyle/>
        <a:p>
          <a:pPr rtl="1"/>
          <a:r>
            <a:rPr lang="fa-IR" sz="1400" dirty="0" smtClean="0">
              <a:cs typeface="B Homa" panose="00000400000000000000" pitchFamily="2" charset="-78"/>
            </a:rPr>
            <a:t>مطالعات محیطی</a:t>
          </a:r>
          <a:endParaRPr lang="fa-IR" sz="1400" dirty="0">
            <a:cs typeface="B Homa" panose="00000400000000000000" pitchFamily="2" charset="-78"/>
          </a:endParaRPr>
        </a:p>
      </dgm:t>
    </dgm:pt>
    <dgm:pt modelId="{784DF074-2AE2-4153-B5D1-92EDF08B609A}" type="parTrans" cxnId="{5BB10577-2331-4040-BB52-59FD6172EB2E}">
      <dgm:prSet/>
      <dgm:spPr/>
      <dgm:t>
        <a:bodyPr/>
        <a:lstStyle/>
        <a:p>
          <a:pPr rtl="1"/>
          <a:endParaRPr lang="fa-IR" sz="2800">
            <a:cs typeface="B Homa" panose="00000400000000000000" pitchFamily="2" charset="-78"/>
          </a:endParaRPr>
        </a:p>
      </dgm:t>
    </dgm:pt>
    <dgm:pt modelId="{FCDCF300-97FF-4A86-8B26-58BC344B7A4C}" type="sibTrans" cxnId="{5BB10577-2331-4040-BB52-59FD6172EB2E}">
      <dgm:prSet/>
      <dgm:spPr/>
      <dgm:t>
        <a:bodyPr/>
        <a:lstStyle/>
        <a:p>
          <a:pPr rtl="1"/>
          <a:endParaRPr lang="fa-IR" sz="2800">
            <a:cs typeface="B Homa" panose="00000400000000000000" pitchFamily="2" charset="-78"/>
          </a:endParaRPr>
        </a:p>
      </dgm:t>
    </dgm:pt>
    <dgm:pt modelId="{58885C35-AA1A-4747-B3D7-9A028336994D}">
      <dgm:prSet custT="1"/>
      <dgm:spPr/>
      <dgm:t>
        <a:bodyPr/>
        <a:lstStyle/>
        <a:p>
          <a:pPr rtl="1"/>
          <a:r>
            <a:rPr lang="fa-IR" sz="1400" dirty="0" smtClean="0">
              <a:cs typeface="B Homa" panose="00000400000000000000" pitchFamily="2" charset="-78"/>
            </a:rPr>
            <a:t>ساختار سیاسی</a:t>
          </a:r>
          <a:endParaRPr lang="fa-IR" sz="1400" dirty="0">
            <a:cs typeface="B Homa" panose="00000400000000000000" pitchFamily="2" charset="-78"/>
          </a:endParaRPr>
        </a:p>
      </dgm:t>
    </dgm:pt>
    <dgm:pt modelId="{BFC435A1-1CF1-43E5-8C29-BEE8D341A0FA}" type="parTrans" cxnId="{9CCF2B28-55C6-4F40-B524-46D19F5145B9}">
      <dgm:prSet/>
      <dgm:spPr/>
      <dgm:t>
        <a:bodyPr/>
        <a:lstStyle/>
        <a:p>
          <a:pPr rtl="1"/>
          <a:endParaRPr lang="fa-IR" sz="2800">
            <a:cs typeface="B Homa" panose="00000400000000000000" pitchFamily="2" charset="-78"/>
          </a:endParaRPr>
        </a:p>
      </dgm:t>
    </dgm:pt>
    <dgm:pt modelId="{DCD28110-90EB-448C-A581-5F155DA540E9}" type="sibTrans" cxnId="{9CCF2B28-55C6-4F40-B524-46D19F5145B9}">
      <dgm:prSet/>
      <dgm:spPr/>
      <dgm:t>
        <a:bodyPr/>
        <a:lstStyle/>
        <a:p>
          <a:pPr rtl="1"/>
          <a:endParaRPr lang="fa-IR" sz="2800">
            <a:cs typeface="B Homa" panose="00000400000000000000" pitchFamily="2" charset="-78"/>
          </a:endParaRPr>
        </a:p>
      </dgm:t>
    </dgm:pt>
    <dgm:pt modelId="{EB5491E4-AC20-4AC2-A102-D026158AEA6B}">
      <dgm:prSet custT="1"/>
      <dgm:spPr/>
      <dgm:t>
        <a:bodyPr/>
        <a:lstStyle/>
        <a:p>
          <a:pPr rtl="1"/>
          <a:r>
            <a:rPr lang="fa-IR" sz="1400" dirty="0" smtClean="0">
              <a:cs typeface="B Homa" panose="00000400000000000000" pitchFamily="2" charset="-78"/>
            </a:rPr>
            <a:t>مدیریت شهری</a:t>
          </a:r>
          <a:endParaRPr lang="fa-IR" sz="1400" dirty="0">
            <a:cs typeface="B Homa" panose="00000400000000000000" pitchFamily="2" charset="-78"/>
          </a:endParaRPr>
        </a:p>
      </dgm:t>
    </dgm:pt>
    <dgm:pt modelId="{59C7A6D7-E803-4661-AE0D-3E0E45B04A9C}" type="parTrans" cxnId="{22A26571-87F9-451B-A062-7FDB38B7D9FA}">
      <dgm:prSet/>
      <dgm:spPr/>
      <dgm:t>
        <a:bodyPr/>
        <a:lstStyle/>
        <a:p>
          <a:pPr rtl="1"/>
          <a:endParaRPr lang="fa-IR" sz="2800">
            <a:cs typeface="B Homa" panose="00000400000000000000" pitchFamily="2" charset="-78"/>
          </a:endParaRPr>
        </a:p>
      </dgm:t>
    </dgm:pt>
    <dgm:pt modelId="{BFB236AE-D237-4023-A19B-5B236022FBD4}" type="sibTrans" cxnId="{22A26571-87F9-451B-A062-7FDB38B7D9FA}">
      <dgm:prSet/>
      <dgm:spPr/>
      <dgm:t>
        <a:bodyPr/>
        <a:lstStyle/>
        <a:p>
          <a:pPr rtl="1"/>
          <a:endParaRPr lang="fa-IR" sz="2800">
            <a:cs typeface="B Homa" panose="00000400000000000000" pitchFamily="2" charset="-78"/>
          </a:endParaRPr>
        </a:p>
      </dgm:t>
    </dgm:pt>
    <dgm:pt modelId="{17CE5E52-AA56-4A1C-9C13-3D4A74D557C1}">
      <dgm:prSet custT="1"/>
      <dgm:spPr/>
      <dgm:t>
        <a:bodyPr/>
        <a:lstStyle/>
        <a:p>
          <a:pPr rtl="1"/>
          <a:r>
            <a:rPr lang="fa-IR" sz="1400" dirty="0" smtClean="0">
              <a:cs typeface="B Homa" panose="00000400000000000000" pitchFamily="2" charset="-78"/>
            </a:rPr>
            <a:t>مطالعات اقتصادی</a:t>
          </a:r>
          <a:endParaRPr lang="fa-IR" sz="1400" dirty="0">
            <a:cs typeface="B Homa" panose="00000400000000000000" pitchFamily="2" charset="-78"/>
          </a:endParaRPr>
        </a:p>
      </dgm:t>
    </dgm:pt>
    <dgm:pt modelId="{2744D88F-75C2-4087-905E-CBC11C864184}" type="parTrans" cxnId="{9C81838A-4AD3-426E-A2C6-43C2FFC66E68}">
      <dgm:prSet/>
      <dgm:spPr/>
      <dgm:t>
        <a:bodyPr/>
        <a:lstStyle/>
        <a:p>
          <a:pPr rtl="1"/>
          <a:endParaRPr lang="fa-IR" sz="2800">
            <a:cs typeface="B Homa" panose="00000400000000000000" pitchFamily="2" charset="-78"/>
          </a:endParaRPr>
        </a:p>
      </dgm:t>
    </dgm:pt>
    <dgm:pt modelId="{4D10A9F2-CD11-4F9E-8562-AFF42DCE1A6F}" type="sibTrans" cxnId="{9C81838A-4AD3-426E-A2C6-43C2FFC66E68}">
      <dgm:prSet/>
      <dgm:spPr/>
      <dgm:t>
        <a:bodyPr/>
        <a:lstStyle/>
        <a:p>
          <a:pPr rtl="1"/>
          <a:endParaRPr lang="fa-IR" sz="2800">
            <a:cs typeface="B Homa" panose="00000400000000000000" pitchFamily="2" charset="-78"/>
          </a:endParaRPr>
        </a:p>
      </dgm:t>
    </dgm:pt>
    <dgm:pt modelId="{786052B4-FB78-4040-ABB9-2AAE87E13329}">
      <dgm:prSet custT="1"/>
      <dgm:spPr/>
      <dgm:t>
        <a:bodyPr/>
        <a:lstStyle/>
        <a:p>
          <a:pPr rtl="1"/>
          <a:r>
            <a:rPr lang="fa-IR" sz="1400" dirty="0" smtClean="0">
              <a:cs typeface="B Homa" panose="00000400000000000000" pitchFamily="2" charset="-78"/>
            </a:rPr>
            <a:t>مطالعات اجتماعی</a:t>
          </a:r>
          <a:endParaRPr lang="fa-IR" sz="1400" dirty="0">
            <a:cs typeface="B Homa" panose="00000400000000000000" pitchFamily="2" charset="-78"/>
          </a:endParaRPr>
        </a:p>
      </dgm:t>
    </dgm:pt>
    <dgm:pt modelId="{1AFEC2FA-AC5E-495C-A08F-83A55AC3CA2E}" type="parTrans" cxnId="{AF3C9AF5-EEBD-4FEA-B7CA-F522FA7F989A}">
      <dgm:prSet/>
      <dgm:spPr/>
      <dgm:t>
        <a:bodyPr/>
        <a:lstStyle/>
        <a:p>
          <a:pPr rtl="1"/>
          <a:endParaRPr lang="fa-IR" sz="2800">
            <a:cs typeface="B Homa" panose="00000400000000000000" pitchFamily="2" charset="-78"/>
          </a:endParaRPr>
        </a:p>
      </dgm:t>
    </dgm:pt>
    <dgm:pt modelId="{7BACFF43-98DB-4F8E-B24C-EBE6D9C6EFBF}" type="sibTrans" cxnId="{AF3C9AF5-EEBD-4FEA-B7CA-F522FA7F989A}">
      <dgm:prSet/>
      <dgm:spPr/>
      <dgm:t>
        <a:bodyPr/>
        <a:lstStyle/>
        <a:p>
          <a:pPr rtl="1"/>
          <a:endParaRPr lang="fa-IR" sz="2800">
            <a:cs typeface="B Homa" panose="00000400000000000000" pitchFamily="2" charset="-78"/>
          </a:endParaRPr>
        </a:p>
      </dgm:t>
    </dgm:pt>
    <dgm:pt modelId="{8D9ABC6A-FCAF-41DD-BE7A-9F944CF7EB94}">
      <dgm:prSet custT="1"/>
      <dgm:spPr/>
      <dgm:t>
        <a:bodyPr/>
        <a:lstStyle/>
        <a:p>
          <a:pPr rtl="1"/>
          <a:r>
            <a:rPr lang="fa-IR" sz="1200" b="1" dirty="0" smtClean="0">
              <a:cs typeface="B Homa" panose="00000400000000000000" pitchFamily="2" charset="-78"/>
            </a:rPr>
            <a:t>مطالعات کالبدی و حمل ونقل</a:t>
          </a:r>
          <a:endParaRPr lang="fa-IR" sz="1200" b="1" dirty="0">
            <a:cs typeface="B Homa" panose="00000400000000000000" pitchFamily="2" charset="-78"/>
          </a:endParaRPr>
        </a:p>
      </dgm:t>
    </dgm:pt>
    <dgm:pt modelId="{6928A25C-06F9-433A-B324-819940926391}" type="parTrans" cxnId="{66223D87-0990-474A-B2DF-FB39A9087964}">
      <dgm:prSet/>
      <dgm:spPr/>
      <dgm:t>
        <a:bodyPr/>
        <a:lstStyle/>
        <a:p>
          <a:pPr rtl="1"/>
          <a:endParaRPr lang="fa-IR" sz="2800">
            <a:cs typeface="B Homa" panose="00000400000000000000" pitchFamily="2" charset="-78"/>
          </a:endParaRPr>
        </a:p>
      </dgm:t>
    </dgm:pt>
    <dgm:pt modelId="{6C6A19F6-83A7-496B-B2F0-36536BD25784}" type="sibTrans" cxnId="{66223D87-0990-474A-B2DF-FB39A9087964}">
      <dgm:prSet/>
      <dgm:spPr/>
      <dgm:t>
        <a:bodyPr/>
        <a:lstStyle/>
        <a:p>
          <a:pPr rtl="1"/>
          <a:endParaRPr lang="fa-IR" sz="2800">
            <a:cs typeface="B Homa" panose="00000400000000000000" pitchFamily="2" charset="-78"/>
          </a:endParaRPr>
        </a:p>
      </dgm:t>
    </dgm:pt>
    <dgm:pt modelId="{99C5CB98-E774-4880-B948-35CD5431F640}" type="pres">
      <dgm:prSet presAssocID="{5EE499BD-2BAA-48E9-BE37-C90FC627B1A7}" presName="Name0" presStyleCnt="0">
        <dgm:presLayoutVars>
          <dgm:dir val="rev"/>
          <dgm:resizeHandles val="exact"/>
        </dgm:presLayoutVars>
      </dgm:prSet>
      <dgm:spPr/>
      <dgm:t>
        <a:bodyPr/>
        <a:lstStyle/>
        <a:p>
          <a:pPr rtl="1"/>
          <a:endParaRPr lang="fa-IR"/>
        </a:p>
      </dgm:t>
    </dgm:pt>
    <dgm:pt modelId="{7BCD1639-ED82-4AC2-8087-6973A6F76C2B}" type="pres">
      <dgm:prSet presAssocID="{84C6AC70-5D88-4249-A39F-6F93ECCEE202}" presName="composite" presStyleCnt="0"/>
      <dgm:spPr/>
    </dgm:pt>
    <dgm:pt modelId="{1F7CD09C-69EB-44CE-8CC7-256A5C0B34EC}" type="pres">
      <dgm:prSet presAssocID="{84C6AC70-5D88-4249-A39F-6F93ECCEE202}" presName="bgChev" presStyleLbl="node1" presStyleIdx="0" presStyleCnt="8"/>
      <dgm:spPr/>
    </dgm:pt>
    <dgm:pt modelId="{F082EFEF-071E-4DE4-8BE5-9335E4114B7B}" type="pres">
      <dgm:prSet presAssocID="{84C6AC70-5D88-4249-A39F-6F93ECCEE202}" presName="txNode" presStyleLbl="fgAcc1" presStyleIdx="0" presStyleCnt="8">
        <dgm:presLayoutVars>
          <dgm:bulletEnabled val="1"/>
        </dgm:presLayoutVars>
      </dgm:prSet>
      <dgm:spPr/>
      <dgm:t>
        <a:bodyPr/>
        <a:lstStyle/>
        <a:p>
          <a:pPr rtl="1"/>
          <a:endParaRPr lang="fa-IR"/>
        </a:p>
      </dgm:t>
    </dgm:pt>
    <dgm:pt modelId="{D145F6A6-11AA-41C6-A026-D06405F2EBC2}" type="pres">
      <dgm:prSet presAssocID="{4738675F-2DCD-4013-9198-E72DCFFA35D1}" presName="compositeSpace" presStyleCnt="0"/>
      <dgm:spPr/>
    </dgm:pt>
    <dgm:pt modelId="{FAC8677D-2777-4FAB-9406-18DA3708D21E}" type="pres">
      <dgm:prSet presAssocID="{58885C35-AA1A-4747-B3D7-9A028336994D}" presName="composite" presStyleCnt="0"/>
      <dgm:spPr/>
    </dgm:pt>
    <dgm:pt modelId="{3A5B998D-8D6E-41F3-B676-B2B44BBCCF9F}" type="pres">
      <dgm:prSet presAssocID="{58885C35-AA1A-4747-B3D7-9A028336994D}" presName="bgChev" presStyleLbl="node1" presStyleIdx="1" presStyleCnt="8"/>
      <dgm:spPr/>
    </dgm:pt>
    <dgm:pt modelId="{C4AB5DA2-85E7-44A1-870E-6B26F9A1BB40}" type="pres">
      <dgm:prSet presAssocID="{58885C35-AA1A-4747-B3D7-9A028336994D}" presName="txNode" presStyleLbl="fgAcc1" presStyleIdx="1" presStyleCnt="8">
        <dgm:presLayoutVars>
          <dgm:bulletEnabled val="1"/>
        </dgm:presLayoutVars>
      </dgm:prSet>
      <dgm:spPr/>
      <dgm:t>
        <a:bodyPr/>
        <a:lstStyle/>
        <a:p>
          <a:pPr rtl="1"/>
          <a:endParaRPr lang="fa-IR"/>
        </a:p>
      </dgm:t>
    </dgm:pt>
    <dgm:pt modelId="{2CA68DE8-5F08-4458-89F8-C48F8C6DF68F}" type="pres">
      <dgm:prSet presAssocID="{DCD28110-90EB-448C-A581-5F155DA540E9}" presName="compositeSpace" presStyleCnt="0"/>
      <dgm:spPr/>
    </dgm:pt>
    <dgm:pt modelId="{F892B933-9C1B-41E9-8D77-3AC30CF1BBDC}" type="pres">
      <dgm:prSet presAssocID="{EB5491E4-AC20-4AC2-A102-D026158AEA6B}" presName="composite" presStyleCnt="0"/>
      <dgm:spPr/>
    </dgm:pt>
    <dgm:pt modelId="{40D1F998-6775-47E4-90AA-DF428D9F1E9C}" type="pres">
      <dgm:prSet presAssocID="{EB5491E4-AC20-4AC2-A102-D026158AEA6B}" presName="bgChev" presStyleLbl="node1" presStyleIdx="2" presStyleCnt="8"/>
      <dgm:spPr/>
    </dgm:pt>
    <dgm:pt modelId="{BFC2B4CD-EB84-48AF-87AE-575763A5C580}" type="pres">
      <dgm:prSet presAssocID="{EB5491E4-AC20-4AC2-A102-D026158AEA6B}" presName="txNode" presStyleLbl="fgAcc1" presStyleIdx="2" presStyleCnt="8">
        <dgm:presLayoutVars>
          <dgm:bulletEnabled val="1"/>
        </dgm:presLayoutVars>
      </dgm:prSet>
      <dgm:spPr/>
      <dgm:t>
        <a:bodyPr/>
        <a:lstStyle/>
        <a:p>
          <a:pPr rtl="1"/>
          <a:endParaRPr lang="fa-IR"/>
        </a:p>
      </dgm:t>
    </dgm:pt>
    <dgm:pt modelId="{17D65107-E697-48CA-B4B3-0D6719616D8C}" type="pres">
      <dgm:prSet presAssocID="{BFB236AE-D237-4023-A19B-5B236022FBD4}" presName="compositeSpace" presStyleCnt="0"/>
      <dgm:spPr/>
    </dgm:pt>
    <dgm:pt modelId="{C5AACF49-3B85-4280-A06C-870E1521F245}" type="pres">
      <dgm:prSet presAssocID="{0CF87728-E0B9-48ED-97D0-D26A05603DD5}" presName="composite" presStyleCnt="0"/>
      <dgm:spPr/>
    </dgm:pt>
    <dgm:pt modelId="{99C53967-463C-4912-AF93-5C6E01E982B7}" type="pres">
      <dgm:prSet presAssocID="{0CF87728-E0B9-48ED-97D0-D26A05603DD5}" presName="bgChev" presStyleLbl="node1" presStyleIdx="3" presStyleCnt="8"/>
      <dgm:spPr/>
    </dgm:pt>
    <dgm:pt modelId="{9DB3CEA6-4A58-4A97-8CA3-F0AB482209DA}" type="pres">
      <dgm:prSet presAssocID="{0CF87728-E0B9-48ED-97D0-D26A05603DD5}" presName="txNode" presStyleLbl="fgAcc1" presStyleIdx="3" presStyleCnt="8">
        <dgm:presLayoutVars>
          <dgm:bulletEnabled val="1"/>
        </dgm:presLayoutVars>
      </dgm:prSet>
      <dgm:spPr/>
      <dgm:t>
        <a:bodyPr/>
        <a:lstStyle/>
        <a:p>
          <a:pPr rtl="1"/>
          <a:endParaRPr lang="fa-IR"/>
        </a:p>
      </dgm:t>
    </dgm:pt>
    <dgm:pt modelId="{14AE83E8-6B72-4056-82E4-E9A653CE8CDA}" type="pres">
      <dgm:prSet presAssocID="{0EC1D376-89ED-4AFF-890D-F575C858DC3F}" presName="compositeSpace" presStyleCnt="0"/>
      <dgm:spPr/>
    </dgm:pt>
    <dgm:pt modelId="{426E873C-B4C8-4E46-9605-EE1A9E2B2832}" type="pres">
      <dgm:prSet presAssocID="{888A04AB-FB7D-4BE1-8E5C-C2277EC4F42E}" presName="composite" presStyleCnt="0"/>
      <dgm:spPr/>
    </dgm:pt>
    <dgm:pt modelId="{193C693A-2F59-49C7-AE02-7B05A573DAE4}" type="pres">
      <dgm:prSet presAssocID="{888A04AB-FB7D-4BE1-8E5C-C2277EC4F42E}" presName="bgChev" presStyleLbl="node1" presStyleIdx="4" presStyleCnt="8"/>
      <dgm:spPr/>
    </dgm:pt>
    <dgm:pt modelId="{66621868-57CA-41AA-A3A7-75B36F8D6679}" type="pres">
      <dgm:prSet presAssocID="{888A04AB-FB7D-4BE1-8E5C-C2277EC4F42E}" presName="txNode" presStyleLbl="fgAcc1" presStyleIdx="4" presStyleCnt="8">
        <dgm:presLayoutVars>
          <dgm:bulletEnabled val="1"/>
        </dgm:presLayoutVars>
      </dgm:prSet>
      <dgm:spPr/>
      <dgm:t>
        <a:bodyPr/>
        <a:lstStyle/>
        <a:p>
          <a:pPr rtl="1"/>
          <a:endParaRPr lang="fa-IR"/>
        </a:p>
      </dgm:t>
    </dgm:pt>
    <dgm:pt modelId="{EF0B7952-2DA1-4D6E-8738-11E572274D8C}" type="pres">
      <dgm:prSet presAssocID="{FCDCF300-97FF-4A86-8B26-58BC344B7A4C}" presName="compositeSpace" presStyleCnt="0"/>
      <dgm:spPr/>
    </dgm:pt>
    <dgm:pt modelId="{F12223C7-2CED-43F7-BD78-627458C1E31E}" type="pres">
      <dgm:prSet presAssocID="{17CE5E52-AA56-4A1C-9C13-3D4A74D557C1}" presName="composite" presStyleCnt="0"/>
      <dgm:spPr/>
    </dgm:pt>
    <dgm:pt modelId="{DCB003D8-C5BD-41BB-B5D3-C548BC252174}" type="pres">
      <dgm:prSet presAssocID="{17CE5E52-AA56-4A1C-9C13-3D4A74D557C1}" presName="bgChev" presStyleLbl="node1" presStyleIdx="5" presStyleCnt="8"/>
      <dgm:spPr/>
    </dgm:pt>
    <dgm:pt modelId="{B02C8CCF-6858-44B1-A034-9E4F42111C0F}" type="pres">
      <dgm:prSet presAssocID="{17CE5E52-AA56-4A1C-9C13-3D4A74D557C1}" presName="txNode" presStyleLbl="fgAcc1" presStyleIdx="5" presStyleCnt="8">
        <dgm:presLayoutVars>
          <dgm:bulletEnabled val="1"/>
        </dgm:presLayoutVars>
      </dgm:prSet>
      <dgm:spPr/>
      <dgm:t>
        <a:bodyPr/>
        <a:lstStyle/>
        <a:p>
          <a:pPr rtl="1"/>
          <a:endParaRPr lang="fa-IR"/>
        </a:p>
      </dgm:t>
    </dgm:pt>
    <dgm:pt modelId="{5ED45EB7-C6C4-4515-B6A4-12504045DA7C}" type="pres">
      <dgm:prSet presAssocID="{4D10A9F2-CD11-4F9E-8562-AFF42DCE1A6F}" presName="compositeSpace" presStyleCnt="0"/>
      <dgm:spPr/>
    </dgm:pt>
    <dgm:pt modelId="{028D654E-EB7B-4708-AF39-68D679725D2F}" type="pres">
      <dgm:prSet presAssocID="{786052B4-FB78-4040-ABB9-2AAE87E13329}" presName="composite" presStyleCnt="0"/>
      <dgm:spPr/>
    </dgm:pt>
    <dgm:pt modelId="{2D150639-895D-4F80-BC81-9DE4F74DCBE6}" type="pres">
      <dgm:prSet presAssocID="{786052B4-FB78-4040-ABB9-2AAE87E13329}" presName="bgChev" presStyleLbl="node1" presStyleIdx="6" presStyleCnt="8"/>
      <dgm:spPr/>
    </dgm:pt>
    <dgm:pt modelId="{805FF0F7-6D01-4877-B024-98DE73B288D6}" type="pres">
      <dgm:prSet presAssocID="{786052B4-FB78-4040-ABB9-2AAE87E13329}" presName="txNode" presStyleLbl="fgAcc1" presStyleIdx="6" presStyleCnt="8">
        <dgm:presLayoutVars>
          <dgm:bulletEnabled val="1"/>
        </dgm:presLayoutVars>
      </dgm:prSet>
      <dgm:spPr/>
      <dgm:t>
        <a:bodyPr/>
        <a:lstStyle/>
        <a:p>
          <a:pPr rtl="1"/>
          <a:endParaRPr lang="fa-IR"/>
        </a:p>
      </dgm:t>
    </dgm:pt>
    <dgm:pt modelId="{29C91099-01B2-48BE-AFAE-0074CE4D1110}" type="pres">
      <dgm:prSet presAssocID="{7BACFF43-98DB-4F8E-B24C-EBE6D9C6EFBF}" presName="compositeSpace" presStyleCnt="0"/>
      <dgm:spPr/>
    </dgm:pt>
    <dgm:pt modelId="{9C72D7BC-18A0-4E52-AD6D-862C96D5412D}" type="pres">
      <dgm:prSet presAssocID="{8D9ABC6A-FCAF-41DD-BE7A-9F944CF7EB94}" presName="composite" presStyleCnt="0"/>
      <dgm:spPr/>
    </dgm:pt>
    <dgm:pt modelId="{3089717B-62C4-4BB9-A624-7FE6AB3E1802}" type="pres">
      <dgm:prSet presAssocID="{8D9ABC6A-FCAF-41DD-BE7A-9F944CF7EB94}" presName="bgChev" presStyleLbl="node1" presStyleIdx="7" presStyleCnt="8"/>
      <dgm:spPr/>
    </dgm:pt>
    <dgm:pt modelId="{16A4EFDF-F966-4FB0-A859-62CE6F671A8D}" type="pres">
      <dgm:prSet presAssocID="{8D9ABC6A-FCAF-41DD-BE7A-9F944CF7EB94}" presName="txNode" presStyleLbl="fgAcc1" presStyleIdx="7" presStyleCnt="8" custScaleX="117450">
        <dgm:presLayoutVars>
          <dgm:bulletEnabled val="1"/>
        </dgm:presLayoutVars>
      </dgm:prSet>
      <dgm:spPr/>
      <dgm:t>
        <a:bodyPr/>
        <a:lstStyle/>
        <a:p>
          <a:pPr rtl="1"/>
          <a:endParaRPr lang="fa-IR"/>
        </a:p>
      </dgm:t>
    </dgm:pt>
  </dgm:ptLst>
  <dgm:cxnLst>
    <dgm:cxn modelId="{DF0FA705-8CF1-416D-A70D-E19D69E9A900}" srcId="{5EE499BD-2BAA-48E9-BE37-C90FC627B1A7}" destId="{84C6AC70-5D88-4249-A39F-6F93ECCEE202}" srcOrd="0" destOrd="0" parTransId="{56C4F25C-80E6-4047-96B3-B6A27E3F4E4B}" sibTransId="{4738675F-2DCD-4013-9198-E72DCFFA35D1}"/>
    <dgm:cxn modelId="{FCA4DB2B-5EC3-46A0-ACD3-1F30B463EA80}" type="presOf" srcId="{17CE5E52-AA56-4A1C-9C13-3D4A74D557C1}" destId="{B02C8CCF-6858-44B1-A034-9E4F42111C0F}" srcOrd="0" destOrd="0" presId="urn:microsoft.com/office/officeart/2005/8/layout/chevronAccent+Icon"/>
    <dgm:cxn modelId="{7037E4E3-20F3-4177-9C03-00A259BFAAA5}" type="presOf" srcId="{84C6AC70-5D88-4249-A39F-6F93ECCEE202}" destId="{F082EFEF-071E-4DE4-8BE5-9335E4114B7B}" srcOrd="0" destOrd="0" presId="urn:microsoft.com/office/officeart/2005/8/layout/chevronAccent+Icon"/>
    <dgm:cxn modelId="{6B92F818-0536-4125-90D7-E8B916AAC236}" type="presOf" srcId="{0CF87728-E0B9-48ED-97D0-D26A05603DD5}" destId="{9DB3CEA6-4A58-4A97-8CA3-F0AB482209DA}" srcOrd="0" destOrd="0" presId="urn:microsoft.com/office/officeart/2005/8/layout/chevronAccent+Icon"/>
    <dgm:cxn modelId="{9C81838A-4AD3-426E-A2C6-43C2FFC66E68}" srcId="{5EE499BD-2BAA-48E9-BE37-C90FC627B1A7}" destId="{17CE5E52-AA56-4A1C-9C13-3D4A74D557C1}" srcOrd="5" destOrd="0" parTransId="{2744D88F-75C2-4087-905E-CBC11C864184}" sibTransId="{4D10A9F2-CD11-4F9E-8562-AFF42DCE1A6F}"/>
    <dgm:cxn modelId="{AF3C9AF5-EEBD-4FEA-B7CA-F522FA7F989A}" srcId="{5EE499BD-2BAA-48E9-BE37-C90FC627B1A7}" destId="{786052B4-FB78-4040-ABB9-2AAE87E13329}" srcOrd="6" destOrd="0" parTransId="{1AFEC2FA-AC5E-495C-A08F-83A55AC3CA2E}" sibTransId="{7BACFF43-98DB-4F8E-B24C-EBE6D9C6EFBF}"/>
    <dgm:cxn modelId="{58BABF80-60F1-4C0C-A562-1A3C9C7632FC}" type="presOf" srcId="{888A04AB-FB7D-4BE1-8E5C-C2277EC4F42E}" destId="{66621868-57CA-41AA-A3A7-75B36F8D6679}" srcOrd="0" destOrd="0" presId="urn:microsoft.com/office/officeart/2005/8/layout/chevronAccent+Icon"/>
    <dgm:cxn modelId="{C23686AB-91C0-495E-81D2-C73B90223D01}" type="presOf" srcId="{8D9ABC6A-FCAF-41DD-BE7A-9F944CF7EB94}" destId="{16A4EFDF-F966-4FB0-A859-62CE6F671A8D}" srcOrd="0" destOrd="0" presId="urn:microsoft.com/office/officeart/2005/8/layout/chevronAccent+Icon"/>
    <dgm:cxn modelId="{22A26571-87F9-451B-A062-7FDB38B7D9FA}" srcId="{5EE499BD-2BAA-48E9-BE37-C90FC627B1A7}" destId="{EB5491E4-AC20-4AC2-A102-D026158AEA6B}" srcOrd="2" destOrd="0" parTransId="{59C7A6D7-E803-4661-AE0D-3E0E45B04A9C}" sibTransId="{BFB236AE-D237-4023-A19B-5B236022FBD4}"/>
    <dgm:cxn modelId="{5BB10577-2331-4040-BB52-59FD6172EB2E}" srcId="{5EE499BD-2BAA-48E9-BE37-C90FC627B1A7}" destId="{888A04AB-FB7D-4BE1-8E5C-C2277EC4F42E}" srcOrd="4" destOrd="0" parTransId="{784DF074-2AE2-4153-B5D1-92EDF08B609A}" sibTransId="{FCDCF300-97FF-4A86-8B26-58BC344B7A4C}"/>
    <dgm:cxn modelId="{0F473BB5-ED83-4354-80CF-104272811004}" type="presOf" srcId="{5EE499BD-2BAA-48E9-BE37-C90FC627B1A7}" destId="{99C5CB98-E774-4880-B948-35CD5431F640}" srcOrd="0" destOrd="0" presId="urn:microsoft.com/office/officeart/2005/8/layout/chevronAccent+Icon"/>
    <dgm:cxn modelId="{66223D87-0990-474A-B2DF-FB39A9087964}" srcId="{5EE499BD-2BAA-48E9-BE37-C90FC627B1A7}" destId="{8D9ABC6A-FCAF-41DD-BE7A-9F944CF7EB94}" srcOrd="7" destOrd="0" parTransId="{6928A25C-06F9-433A-B324-819940926391}" sibTransId="{6C6A19F6-83A7-496B-B2F0-36536BD25784}"/>
    <dgm:cxn modelId="{7D91F624-3C14-45D4-818B-3711BA52C0F9}" type="presOf" srcId="{58885C35-AA1A-4747-B3D7-9A028336994D}" destId="{C4AB5DA2-85E7-44A1-870E-6B26F9A1BB40}" srcOrd="0" destOrd="0" presId="urn:microsoft.com/office/officeart/2005/8/layout/chevronAccent+Icon"/>
    <dgm:cxn modelId="{F4F6F14E-3D36-41B9-B39A-D5378CDA46A2}" srcId="{5EE499BD-2BAA-48E9-BE37-C90FC627B1A7}" destId="{0CF87728-E0B9-48ED-97D0-D26A05603DD5}" srcOrd="3" destOrd="0" parTransId="{B469FEC1-088A-426A-B423-5816F173BF4A}" sibTransId="{0EC1D376-89ED-4AFF-890D-F575C858DC3F}"/>
    <dgm:cxn modelId="{9CCF2B28-55C6-4F40-B524-46D19F5145B9}" srcId="{5EE499BD-2BAA-48E9-BE37-C90FC627B1A7}" destId="{58885C35-AA1A-4747-B3D7-9A028336994D}" srcOrd="1" destOrd="0" parTransId="{BFC435A1-1CF1-43E5-8C29-BEE8D341A0FA}" sibTransId="{DCD28110-90EB-448C-A581-5F155DA540E9}"/>
    <dgm:cxn modelId="{A47C08C8-321B-4657-86BE-F8E3218D2CEA}" type="presOf" srcId="{786052B4-FB78-4040-ABB9-2AAE87E13329}" destId="{805FF0F7-6D01-4877-B024-98DE73B288D6}" srcOrd="0" destOrd="0" presId="urn:microsoft.com/office/officeart/2005/8/layout/chevronAccent+Icon"/>
    <dgm:cxn modelId="{A40B5661-FF91-4677-A53F-37880DB06D96}" type="presOf" srcId="{EB5491E4-AC20-4AC2-A102-D026158AEA6B}" destId="{BFC2B4CD-EB84-48AF-87AE-575763A5C580}" srcOrd="0" destOrd="0" presId="urn:microsoft.com/office/officeart/2005/8/layout/chevronAccent+Icon"/>
    <dgm:cxn modelId="{C5918F2D-85DE-425A-8AE1-252CE76502A7}" type="presParOf" srcId="{99C5CB98-E774-4880-B948-35CD5431F640}" destId="{7BCD1639-ED82-4AC2-8087-6973A6F76C2B}" srcOrd="0" destOrd="0" presId="urn:microsoft.com/office/officeart/2005/8/layout/chevronAccent+Icon"/>
    <dgm:cxn modelId="{6EA2325D-2DD7-43D2-8E06-7690CEF984C7}" type="presParOf" srcId="{7BCD1639-ED82-4AC2-8087-6973A6F76C2B}" destId="{1F7CD09C-69EB-44CE-8CC7-256A5C0B34EC}" srcOrd="0" destOrd="0" presId="urn:microsoft.com/office/officeart/2005/8/layout/chevronAccent+Icon"/>
    <dgm:cxn modelId="{1A7D3953-42CB-4A56-B927-868D6881D5AD}" type="presParOf" srcId="{7BCD1639-ED82-4AC2-8087-6973A6F76C2B}" destId="{F082EFEF-071E-4DE4-8BE5-9335E4114B7B}" srcOrd="1" destOrd="0" presId="urn:microsoft.com/office/officeart/2005/8/layout/chevronAccent+Icon"/>
    <dgm:cxn modelId="{AB64B699-F26B-4F7F-9BC2-94E302A9BE13}" type="presParOf" srcId="{99C5CB98-E774-4880-B948-35CD5431F640}" destId="{D145F6A6-11AA-41C6-A026-D06405F2EBC2}" srcOrd="1" destOrd="0" presId="urn:microsoft.com/office/officeart/2005/8/layout/chevronAccent+Icon"/>
    <dgm:cxn modelId="{D0D96FDF-7B9B-40AC-B262-574AE98AB304}" type="presParOf" srcId="{99C5CB98-E774-4880-B948-35CD5431F640}" destId="{FAC8677D-2777-4FAB-9406-18DA3708D21E}" srcOrd="2" destOrd="0" presId="urn:microsoft.com/office/officeart/2005/8/layout/chevronAccent+Icon"/>
    <dgm:cxn modelId="{03F9C48F-276F-42E8-837B-4E8852BE1F24}" type="presParOf" srcId="{FAC8677D-2777-4FAB-9406-18DA3708D21E}" destId="{3A5B998D-8D6E-41F3-B676-B2B44BBCCF9F}" srcOrd="0" destOrd="0" presId="urn:microsoft.com/office/officeart/2005/8/layout/chevronAccent+Icon"/>
    <dgm:cxn modelId="{FCCA388D-ABF0-454C-BA33-2389D40A0CDC}" type="presParOf" srcId="{FAC8677D-2777-4FAB-9406-18DA3708D21E}" destId="{C4AB5DA2-85E7-44A1-870E-6B26F9A1BB40}" srcOrd="1" destOrd="0" presId="urn:microsoft.com/office/officeart/2005/8/layout/chevronAccent+Icon"/>
    <dgm:cxn modelId="{98E8F8E8-5350-4C08-B743-E9E27C7E9773}" type="presParOf" srcId="{99C5CB98-E774-4880-B948-35CD5431F640}" destId="{2CA68DE8-5F08-4458-89F8-C48F8C6DF68F}" srcOrd="3" destOrd="0" presId="urn:microsoft.com/office/officeart/2005/8/layout/chevronAccent+Icon"/>
    <dgm:cxn modelId="{5E0EA360-B2B9-4F11-96E6-239EDD39CD06}" type="presParOf" srcId="{99C5CB98-E774-4880-B948-35CD5431F640}" destId="{F892B933-9C1B-41E9-8D77-3AC30CF1BBDC}" srcOrd="4" destOrd="0" presId="urn:microsoft.com/office/officeart/2005/8/layout/chevronAccent+Icon"/>
    <dgm:cxn modelId="{8044AB21-936C-4C10-875D-92FEDE8F992C}" type="presParOf" srcId="{F892B933-9C1B-41E9-8D77-3AC30CF1BBDC}" destId="{40D1F998-6775-47E4-90AA-DF428D9F1E9C}" srcOrd="0" destOrd="0" presId="urn:microsoft.com/office/officeart/2005/8/layout/chevronAccent+Icon"/>
    <dgm:cxn modelId="{0A84F66A-C098-473D-BD63-72E3C4AAAA56}" type="presParOf" srcId="{F892B933-9C1B-41E9-8D77-3AC30CF1BBDC}" destId="{BFC2B4CD-EB84-48AF-87AE-575763A5C580}" srcOrd="1" destOrd="0" presId="urn:microsoft.com/office/officeart/2005/8/layout/chevronAccent+Icon"/>
    <dgm:cxn modelId="{9F6DDFE5-C86B-432A-94CF-989C577019DC}" type="presParOf" srcId="{99C5CB98-E774-4880-B948-35CD5431F640}" destId="{17D65107-E697-48CA-B4B3-0D6719616D8C}" srcOrd="5" destOrd="0" presId="urn:microsoft.com/office/officeart/2005/8/layout/chevronAccent+Icon"/>
    <dgm:cxn modelId="{9400FF2C-B782-45C5-AE81-DAB4E9890259}" type="presParOf" srcId="{99C5CB98-E774-4880-B948-35CD5431F640}" destId="{C5AACF49-3B85-4280-A06C-870E1521F245}" srcOrd="6" destOrd="0" presId="urn:microsoft.com/office/officeart/2005/8/layout/chevronAccent+Icon"/>
    <dgm:cxn modelId="{B723012C-DABA-4605-9FF9-C38B49028C21}" type="presParOf" srcId="{C5AACF49-3B85-4280-A06C-870E1521F245}" destId="{99C53967-463C-4912-AF93-5C6E01E982B7}" srcOrd="0" destOrd="0" presId="urn:microsoft.com/office/officeart/2005/8/layout/chevronAccent+Icon"/>
    <dgm:cxn modelId="{BE4F000C-5368-46D6-BBA1-6A78BC1537B8}" type="presParOf" srcId="{C5AACF49-3B85-4280-A06C-870E1521F245}" destId="{9DB3CEA6-4A58-4A97-8CA3-F0AB482209DA}" srcOrd="1" destOrd="0" presId="urn:microsoft.com/office/officeart/2005/8/layout/chevronAccent+Icon"/>
    <dgm:cxn modelId="{1A6A9B03-76AB-4884-967A-493952E4647B}" type="presParOf" srcId="{99C5CB98-E774-4880-B948-35CD5431F640}" destId="{14AE83E8-6B72-4056-82E4-E9A653CE8CDA}" srcOrd="7" destOrd="0" presId="urn:microsoft.com/office/officeart/2005/8/layout/chevronAccent+Icon"/>
    <dgm:cxn modelId="{5FBF37F0-297E-4378-B5C8-A8B92A464CF2}" type="presParOf" srcId="{99C5CB98-E774-4880-B948-35CD5431F640}" destId="{426E873C-B4C8-4E46-9605-EE1A9E2B2832}" srcOrd="8" destOrd="0" presId="urn:microsoft.com/office/officeart/2005/8/layout/chevronAccent+Icon"/>
    <dgm:cxn modelId="{3C968F16-905A-454C-93AC-73EEDB90A7BF}" type="presParOf" srcId="{426E873C-B4C8-4E46-9605-EE1A9E2B2832}" destId="{193C693A-2F59-49C7-AE02-7B05A573DAE4}" srcOrd="0" destOrd="0" presId="urn:microsoft.com/office/officeart/2005/8/layout/chevronAccent+Icon"/>
    <dgm:cxn modelId="{BD10538F-8B6F-4F74-AA7A-7DB0B62D8C38}" type="presParOf" srcId="{426E873C-B4C8-4E46-9605-EE1A9E2B2832}" destId="{66621868-57CA-41AA-A3A7-75B36F8D6679}" srcOrd="1" destOrd="0" presId="urn:microsoft.com/office/officeart/2005/8/layout/chevronAccent+Icon"/>
    <dgm:cxn modelId="{D43DC00A-8E98-44E3-BAAF-68AEF95348CD}" type="presParOf" srcId="{99C5CB98-E774-4880-B948-35CD5431F640}" destId="{EF0B7952-2DA1-4D6E-8738-11E572274D8C}" srcOrd="9" destOrd="0" presId="urn:microsoft.com/office/officeart/2005/8/layout/chevronAccent+Icon"/>
    <dgm:cxn modelId="{4AE4AFB4-1BD7-4F45-AFF7-B14306745C79}" type="presParOf" srcId="{99C5CB98-E774-4880-B948-35CD5431F640}" destId="{F12223C7-2CED-43F7-BD78-627458C1E31E}" srcOrd="10" destOrd="0" presId="urn:microsoft.com/office/officeart/2005/8/layout/chevronAccent+Icon"/>
    <dgm:cxn modelId="{B595CAB4-367D-4247-B5BB-EB8595B48F61}" type="presParOf" srcId="{F12223C7-2CED-43F7-BD78-627458C1E31E}" destId="{DCB003D8-C5BD-41BB-B5D3-C548BC252174}" srcOrd="0" destOrd="0" presId="urn:microsoft.com/office/officeart/2005/8/layout/chevronAccent+Icon"/>
    <dgm:cxn modelId="{45A4CA08-DB6B-4C58-873A-F73EAA55B1DD}" type="presParOf" srcId="{F12223C7-2CED-43F7-BD78-627458C1E31E}" destId="{B02C8CCF-6858-44B1-A034-9E4F42111C0F}" srcOrd="1" destOrd="0" presId="urn:microsoft.com/office/officeart/2005/8/layout/chevronAccent+Icon"/>
    <dgm:cxn modelId="{B4847C08-7C4B-4E92-A1E3-D35162B4E6CE}" type="presParOf" srcId="{99C5CB98-E774-4880-B948-35CD5431F640}" destId="{5ED45EB7-C6C4-4515-B6A4-12504045DA7C}" srcOrd="11" destOrd="0" presId="urn:microsoft.com/office/officeart/2005/8/layout/chevronAccent+Icon"/>
    <dgm:cxn modelId="{A81DC695-0210-456E-8962-5232AD166D0A}" type="presParOf" srcId="{99C5CB98-E774-4880-B948-35CD5431F640}" destId="{028D654E-EB7B-4708-AF39-68D679725D2F}" srcOrd="12" destOrd="0" presId="urn:microsoft.com/office/officeart/2005/8/layout/chevronAccent+Icon"/>
    <dgm:cxn modelId="{42B14792-9E38-4142-86EE-1DADA8AE857B}" type="presParOf" srcId="{028D654E-EB7B-4708-AF39-68D679725D2F}" destId="{2D150639-895D-4F80-BC81-9DE4F74DCBE6}" srcOrd="0" destOrd="0" presId="urn:microsoft.com/office/officeart/2005/8/layout/chevronAccent+Icon"/>
    <dgm:cxn modelId="{CDC942C7-2449-4682-9D05-52C96515B07A}" type="presParOf" srcId="{028D654E-EB7B-4708-AF39-68D679725D2F}" destId="{805FF0F7-6D01-4877-B024-98DE73B288D6}" srcOrd="1" destOrd="0" presId="urn:microsoft.com/office/officeart/2005/8/layout/chevronAccent+Icon"/>
    <dgm:cxn modelId="{8FDA96C9-A532-49AA-8637-9960677E42F3}" type="presParOf" srcId="{99C5CB98-E774-4880-B948-35CD5431F640}" destId="{29C91099-01B2-48BE-AFAE-0074CE4D1110}" srcOrd="13" destOrd="0" presId="urn:microsoft.com/office/officeart/2005/8/layout/chevronAccent+Icon"/>
    <dgm:cxn modelId="{41301672-C732-4EBE-80ED-1E284869D2A2}" type="presParOf" srcId="{99C5CB98-E774-4880-B948-35CD5431F640}" destId="{9C72D7BC-18A0-4E52-AD6D-862C96D5412D}" srcOrd="14" destOrd="0" presId="urn:microsoft.com/office/officeart/2005/8/layout/chevronAccent+Icon"/>
    <dgm:cxn modelId="{495ED745-C0FF-4F7C-B7D3-363683C7D444}" type="presParOf" srcId="{9C72D7BC-18A0-4E52-AD6D-862C96D5412D}" destId="{3089717B-62C4-4BB9-A624-7FE6AB3E1802}" srcOrd="0" destOrd="0" presId="urn:microsoft.com/office/officeart/2005/8/layout/chevronAccent+Icon"/>
    <dgm:cxn modelId="{AFCB9016-2086-43B6-AA9A-DF82FFC67E79}" type="presParOf" srcId="{9C72D7BC-18A0-4E52-AD6D-862C96D5412D}" destId="{16A4EFDF-F966-4FB0-A859-62CE6F671A8D}" srcOrd="1" destOrd="0" presId="urn:microsoft.com/office/officeart/2005/8/layout/chevronAccent+Icon"/>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5EE499BD-2BAA-48E9-BE37-C90FC627B1A7}" type="doc">
      <dgm:prSet loTypeId="urn:microsoft.com/office/officeart/2005/8/layout/chevronAccent+Icon" loCatId="process" qsTypeId="urn:microsoft.com/office/officeart/2005/8/quickstyle/simple2" qsCatId="simple" csTypeId="urn:microsoft.com/office/officeart/2005/8/colors/accent1_1" csCatId="accent1" phldr="1"/>
      <dgm:spPr/>
      <dgm:t>
        <a:bodyPr/>
        <a:lstStyle/>
        <a:p>
          <a:pPr rtl="1"/>
          <a:endParaRPr lang="fa-IR"/>
        </a:p>
      </dgm:t>
    </dgm:pt>
    <dgm:pt modelId="{84C6AC70-5D88-4249-A39F-6F93ECCEE202}">
      <dgm:prSet phldrT="[Text]" custT="1"/>
      <dgm:spPr>
        <a:solidFill>
          <a:srgbClr val="E4D2D1">
            <a:alpha val="90000"/>
          </a:srgbClr>
        </a:solidFill>
      </dgm:spPr>
      <dgm:t>
        <a:bodyPr/>
        <a:lstStyle/>
        <a:p>
          <a:pPr rtl="1"/>
          <a:r>
            <a:rPr lang="fa-IR" sz="1400" dirty="0" smtClean="0">
              <a:cs typeface="B Homa" panose="00000400000000000000" pitchFamily="2" charset="-78"/>
            </a:rPr>
            <a:t>معرفی</a:t>
          </a:r>
          <a:endParaRPr lang="fa-IR" sz="1400" dirty="0">
            <a:cs typeface="B Homa" panose="00000400000000000000" pitchFamily="2" charset="-78"/>
          </a:endParaRPr>
        </a:p>
      </dgm:t>
    </dgm:pt>
    <dgm:pt modelId="{56C4F25C-80E6-4047-96B3-B6A27E3F4E4B}" type="parTrans" cxnId="{DF0FA705-8CF1-416D-A70D-E19D69E9A900}">
      <dgm:prSet/>
      <dgm:spPr/>
      <dgm:t>
        <a:bodyPr/>
        <a:lstStyle/>
        <a:p>
          <a:pPr rtl="1"/>
          <a:endParaRPr lang="fa-IR" sz="2800">
            <a:cs typeface="B Homa" panose="00000400000000000000" pitchFamily="2" charset="-78"/>
          </a:endParaRPr>
        </a:p>
      </dgm:t>
    </dgm:pt>
    <dgm:pt modelId="{4738675F-2DCD-4013-9198-E72DCFFA35D1}" type="sibTrans" cxnId="{DF0FA705-8CF1-416D-A70D-E19D69E9A900}">
      <dgm:prSet/>
      <dgm:spPr/>
      <dgm:t>
        <a:bodyPr/>
        <a:lstStyle/>
        <a:p>
          <a:pPr rtl="1"/>
          <a:endParaRPr lang="fa-IR" sz="2800">
            <a:cs typeface="B Homa" panose="00000400000000000000" pitchFamily="2" charset="-78"/>
          </a:endParaRPr>
        </a:p>
      </dgm:t>
    </dgm:pt>
    <dgm:pt modelId="{0CF87728-E0B9-48ED-97D0-D26A05603DD5}">
      <dgm:prSet phldrT="[Text]" custT="1"/>
      <dgm:spPr/>
      <dgm:t>
        <a:bodyPr/>
        <a:lstStyle/>
        <a:p>
          <a:pPr rtl="1"/>
          <a:r>
            <a:rPr lang="fa-IR" sz="1400" dirty="0" smtClean="0">
              <a:cs typeface="B Homa" panose="00000400000000000000" pitchFamily="2" charset="-78"/>
            </a:rPr>
            <a:t>مطالعات تاریخی</a:t>
          </a:r>
          <a:endParaRPr lang="fa-IR" sz="1400" dirty="0">
            <a:cs typeface="B Homa" panose="00000400000000000000" pitchFamily="2" charset="-78"/>
          </a:endParaRPr>
        </a:p>
      </dgm:t>
    </dgm:pt>
    <dgm:pt modelId="{B469FEC1-088A-426A-B423-5816F173BF4A}" type="parTrans" cxnId="{F4F6F14E-3D36-41B9-B39A-D5378CDA46A2}">
      <dgm:prSet/>
      <dgm:spPr/>
      <dgm:t>
        <a:bodyPr/>
        <a:lstStyle/>
        <a:p>
          <a:pPr rtl="1"/>
          <a:endParaRPr lang="fa-IR" sz="2800">
            <a:cs typeface="B Homa" panose="00000400000000000000" pitchFamily="2" charset="-78"/>
          </a:endParaRPr>
        </a:p>
      </dgm:t>
    </dgm:pt>
    <dgm:pt modelId="{0EC1D376-89ED-4AFF-890D-F575C858DC3F}" type="sibTrans" cxnId="{F4F6F14E-3D36-41B9-B39A-D5378CDA46A2}">
      <dgm:prSet/>
      <dgm:spPr/>
      <dgm:t>
        <a:bodyPr/>
        <a:lstStyle/>
        <a:p>
          <a:pPr rtl="1"/>
          <a:endParaRPr lang="fa-IR" sz="2800">
            <a:cs typeface="B Homa" panose="00000400000000000000" pitchFamily="2" charset="-78"/>
          </a:endParaRPr>
        </a:p>
      </dgm:t>
    </dgm:pt>
    <dgm:pt modelId="{888A04AB-FB7D-4BE1-8E5C-C2277EC4F42E}">
      <dgm:prSet phldrT="[Text]" custT="1"/>
      <dgm:spPr>
        <a:solidFill>
          <a:srgbClr val="FFFF00">
            <a:alpha val="90000"/>
          </a:srgbClr>
        </a:solidFill>
      </dgm:spPr>
      <dgm:t>
        <a:bodyPr/>
        <a:lstStyle/>
        <a:p>
          <a:pPr rtl="1"/>
          <a:r>
            <a:rPr lang="fa-IR" sz="1400" dirty="0" smtClean="0">
              <a:cs typeface="B Homa" panose="00000400000000000000" pitchFamily="2" charset="-78"/>
            </a:rPr>
            <a:t>مطالعات محیطی</a:t>
          </a:r>
          <a:endParaRPr lang="fa-IR" sz="1400" dirty="0">
            <a:cs typeface="B Homa" panose="00000400000000000000" pitchFamily="2" charset="-78"/>
          </a:endParaRPr>
        </a:p>
      </dgm:t>
    </dgm:pt>
    <dgm:pt modelId="{784DF074-2AE2-4153-B5D1-92EDF08B609A}" type="parTrans" cxnId="{5BB10577-2331-4040-BB52-59FD6172EB2E}">
      <dgm:prSet/>
      <dgm:spPr/>
      <dgm:t>
        <a:bodyPr/>
        <a:lstStyle/>
        <a:p>
          <a:pPr rtl="1"/>
          <a:endParaRPr lang="fa-IR" sz="2800">
            <a:cs typeface="B Homa" panose="00000400000000000000" pitchFamily="2" charset="-78"/>
          </a:endParaRPr>
        </a:p>
      </dgm:t>
    </dgm:pt>
    <dgm:pt modelId="{FCDCF300-97FF-4A86-8B26-58BC344B7A4C}" type="sibTrans" cxnId="{5BB10577-2331-4040-BB52-59FD6172EB2E}">
      <dgm:prSet/>
      <dgm:spPr/>
      <dgm:t>
        <a:bodyPr/>
        <a:lstStyle/>
        <a:p>
          <a:pPr rtl="1"/>
          <a:endParaRPr lang="fa-IR" sz="2800">
            <a:cs typeface="B Homa" panose="00000400000000000000" pitchFamily="2" charset="-78"/>
          </a:endParaRPr>
        </a:p>
      </dgm:t>
    </dgm:pt>
    <dgm:pt modelId="{58885C35-AA1A-4747-B3D7-9A028336994D}">
      <dgm:prSet custT="1"/>
      <dgm:spPr/>
      <dgm:t>
        <a:bodyPr/>
        <a:lstStyle/>
        <a:p>
          <a:pPr rtl="1"/>
          <a:r>
            <a:rPr lang="fa-IR" sz="1400" dirty="0" smtClean="0">
              <a:cs typeface="B Homa" panose="00000400000000000000" pitchFamily="2" charset="-78"/>
            </a:rPr>
            <a:t>ساختار سیاسی</a:t>
          </a:r>
          <a:endParaRPr lang="fa-IR" sz="1400" dirty="0">
            <a:cs typeface="B Homa" panose="00000400000000000000" pitchFamily="2" charset="-78"/>
          </a:endParaRPr>
        </a:p>
      </dgm:t>
    </dgm:pt>
    <dgm:pt modelId="{BFC435A1-1CF1-43E5-8C29-BEE8D341A0FA}" type="parTrans" cxnId="{9CCF2B28-55C6-4F40-B524-46D19F5145B9}">
      <dgm:prSet/>
      <dgm:spPr/>
      <dgm:t>
        <a:bodyPr/>
        <a:lstStyle/>
        <a:p>
          <a:pPr rtl="1"/>
          <a:endParaRPr lang="fa-IR" sz="2800">
            <a:cs typeface="B Homa" panose="00000400000000000000" pitchFamily="2" charset="-78"/>
          </a:endParaRPr>
        </a:p>
      </dgm:t>
    </dgm:pt>
    <dgm:pt modelId="{DCD28110-90EB-448C-A581-5F155DA540E9}" type="sibTrans" cxnId="{9CCF2B28-55C6-4F40-B524-46D19F5145B9}">
      <dgm:prSet/>
      <dgm:spPr/>
      <dgm:t>
        <a:bodyPr/>
        <a:lstStyle/>
        <a:p>
          <a:pPr rtl="1"/>
          <a:endParaRPr lang="fa-IR" sz="2800">
            <a:cs typeface="B Homa" panose="00000400000000000000" pitchFamily="2" charset="-78"/>
          </a:endParaRPr>
        </a:p>
      </dgm:t>
    </dgm:pt>
    <dgm:pt modelId="{EB5491E4-AC20-4AC2-A102-D026158AEA6B}">
      <dgm:prSet custT="1"/>
      <dgm:spPr>
        <a:solidFill>
          <a:srgbClr val="E4D2D1">
            <a:alpha val="90000"/>
          </a:srgbClr>
        </a:solidFill>
      </dgm:spPr>
      <dgm:t>
        <a:bodyPr/>
        <a:lstStyle/>
        <a:p>
          <a:pPr rtl="1"/>
          <a:r>
            <a:rPr lang="fa-IR" sz="1400" dirty="0" smtClean="0">
              <a:cs typeface="B Homa" panose="00000400000000000000" pitchFamily="2" charset="-78"/>
            </a:rPr>
            <a:t>مدیریت شهری</a:t>
          </a:r>
          <a:endParaRPr lang="fa-IR" sz="1400" dirty="0">
            <a:cs typeface="B Homa" panose="00000400000000000000" pitchFamily="2" charset="-78"/>
          </a:endParaRPr>
        </a:p>
      </dgm:t>
    </dgm:pt>
    <dgm:pt modelId="{59C7A6D7-E803-4661-AE0D-3E0E45B04A9C}" type="parTrans" cxnId="{22A26571-87F9-451B-A062-7FDB38B7D9FA}">
      <dgm:prSet/>
      <dgm:spPr/>
      <dgm:t>
        <a:bodyPr/>
        <a:lstStyle/>
        <a:p>
          <a:pPr rtl="1"/>
          <a:endParaRPr lang="fa-IR" sz="2800">
            <a:cs typeface="B Homa" panose="00000400000000000000" pitchFamily="2" charset="-78"/>
          </a:endParaRPr>
        </a:p>
      </dgm:t>
    </dgm:pt>
    <dgm:pt modelId="{BFB236AE-D237-4023-A19B-5B236022FBD4}" type="sibTrans" cxnId="{22A26571-87F9-451B-A062-7FDB38B7D9FA}">
      <dgm:prSet/>
      <dgm:spPr/>
      <dgm:t>
        <a:bodyPr/>
        <a:lstStyle/>
        <a:p>
          <a:pPr rtl="1"/>
          <a:endParaRPr lang="fa-IR" sz="2800">
            <a:cs typeface="B Homa" panose="00000400000000000000" pitchFamily="2" charset="-78"/>
          </a:endParaRPr>
        </a:p>
      </dgm:t>
    </dgm:pt>
    <dgm:pt modelId="{17CE5E52-AA56-4A1C-9C13-3D4A74D557C1}">
      <dgm:prSet custT="1"/>
      <dgm:spPr/>
      <dgm:t>
        <a:bodyPr/>
        <a:lstStyle/>
        <a:p>
          <a:pPr rtl="1"/>
          <a:r>
            <a:rPr lang="fa-IR" sz="1400" dirty="0" smtClean="0">
              <a:cs typeface="B Homa" panose="00000400000000000000" pitchFamily="2" charset="-78"/>
            </a:rPr>
            <a:t>مطالعات اقتصادی</a:t>
          </a:r>
          <a:endParaRPr lang="fa-IR" sz="1400" dirty="0">
            <a:cs typeface="B Homa" panose="00000400000000000000" pitchFamily="2" charset="-78"/>
          </a:endParaRPr>
        </a:p>
      </dgm:t>
    </dgm:pt>
    <dgm:pt modelId="{2744D88F-75C2-4087-905E-CBC11C864184}" type="parTrans" cxnId="{9C81838A-4AD3-426E-A2C6-43C2FFC66E68}">
      <dgm:prSet/>
      <dgm:spPr/>
      <dgm:t>
        <a:bodyPr/>
        <a:lstStyle/>
        <a:p>
          <a:pPr rtl="1"/>
          <a:endParaRPr lang="fa-IR" sz="2800">
            <a:cs typeface="B Homa" panose="00000400000000000000" pitchFamily="2" charset="-78"/>
          </a:endParaRPr>
        </a:p>
      </dgm:t>
    </dgm:pt>
    <dgm:pt modelId="{4D10A9F2-CD11-4F9E-8562-AFF42DCE1A6F}" type="sibTrans" cxnId="{9C81838A-4AD3-426E-A2C6-43C2FFC66E68}">
      <dgm:prSet/>
      <dgm:spPr/>
      <dgm:t>
        <a:bodyPr/>
        <a:lstStyle/>
        <a:p>
          <a:pPr rtl="1"/>
          <a:endParaRPr lang="fa-IR" sz="2800">
            <a:cs typeface="B Homa" panose="00000400000000000000" pitchFamily="2" charset="-78"/>
          </a:endParaRPr>
        </a:p>
      </dgm:t>
    </dgm:pt>
    <dgm:pt modelId="{786052B4-FB78-4040-ABB9-2AAE87E13329}">
      <dgm:prSet custT="1"/>
      <dgm:spPr/>
      <dgm:t>
        <a:bodyPr/>
        <a:lstStyle/>
        <a:p>
          <a:pPr rtl="1"/>
          <a:r>
            <a:rPr lang="fa-IR" sz="1400" dirty="0" smtClean="0">
              <a:cs typeface="B Homa" panose="00000400000000000000" pitchFamily="2" charset="-78"/>
            </a:rPr>
            <a:t>مطالعات اجتماعی</a:t>
          </a:r>
          <a:endParaRPr lang="fa-IR" sz="1400" dirty="0">
            <a:cs typeface="B Homa" panose="00000400000000000000" pitchFamily="2" charset="-78"/>
          </a:endParaRPr>
        </a:p>
      </dgm:t>
    </dgm:pt>
    <dgm:pt modelId="{1AFEC2FA-AC5E-495C-A08F-83A55AC3CA2E}" type="parTrans" cxnId="{AF3C9AF5-EEBD-4FEA-B7CA-F522FA7F989A}">
      <dgm:prSet/>
      <dgm:spPr/>
      <dgm:t>
        <a:bodyPr/>
        <a:lstStyle/>
        <a:p>
          <a:pPr rtl="1"/>
          <a:endParaRPr lang="fa-IR" sz="2800">
            <a:cs typeface="B Homa" panose="00000400000000000000" pitchFamily="2" charset="-78"/>
          </a:endParaRPr>
        </a:p>
      </dgm:t>
    </dgm:pt>
    <dgm:pt modelId="{7BACFF43-98DB-4F8E-B24C-EBE6D9C6EFBF}" type="sibTrans" cxnId="{AF3C9AF5-EEBD-4FEA-B7CA-F522FA7F989A}">
      <dgm:prSet/>
      <dgm:spPr/>
      <dgm:t>
        <a:bodyPr/>
        <a:lstStyle/>
        <a:p>
          <a:pPr rtl="1"/>
          <a:endParaRPr lang="fa-IR" sz="2800">
            <a:cs typeface="B Homa" panose="00000400000000000000" pitchFamily="2" charset="-78"/>
          </a:endParaRPr>
        </a:p>
      </dgm:t>
    </dgm:pt>
    <dgm:pt modelId="{8D9ABC6A-FCAF-41DD-BE7A-9F944CF7EB94}">
      <dgm:prSet custT="1"/>
      <dgm:spPr/>
      <dgm:t>
        <a:bodyPr/>
        <a:lstStyle/>
        <a:p>
          <a:pPr rtl="1"/>
          <a:r>
            <a:rPr lang="fa-IR" sz="1200" b="1" dirty="0" smtClean="0">
              <a:cs typeface="B Homa" panose="00000400000000000000" pitchFamily="2" charset="-78"/>
            </a:rPr>
            <a:t>مطالعات کالبدی و حمل ونقل</a:t>
          </a:r>
          <a:endParaRPr lang="fa-IR" sz="1200" b="1" dirty="0">
            <a:cs typeface="B Homa" panose="00000400000000000000" pitchFamily="2" charset="-78"/>
          </a:endParaRPr>
        </a:p>
      </dgm:t>
    </dgm:pt>
    <dgm:pt modelId="{6928A25C-06F9-433A-B324-819940926391}" type="parTrans" cxnId="{66223D87-0990-474A-B2DF-FB39A9087964}">
      <dgm:prSet/>
      <dgm:spPr/>
      <dgm:t>
        <a:bodyPr/>
        <a:lstStyle/>
        <a:p>
          <a:pPr rtl="1"/>
          <a:endParaRPr lang="fa-IR" sz="2800">
            <a:cs typeface="B Homa" panose="00000400000000000000" pitchFamily="2" charset="-78"/>
          </a:endParaRPr>
        </a:p>
      </dgm:t>
    </dgm:pt>
    <dgm:pt modelId="{6C6A19F6-83A7-496B-B2F0-36536BD25784}" type="sibTrans" cxnId="{66223D87-0990-474A-B2DF-FB39A9087964}">
      <dgm:prSet/>
      <dgm:spPr/>
      <dgm:t>
        <a:bodyPr/>
        <a:lstStyle/>
        <a:p>
          <a:pPr rtl="1"/>
          <a:endParaRPr lang="fa-IR" sz="2800">
            <a:cs typeface="B Homa" panose="00000400000000000000" pitchFamily="2" charset="-78"/>
          </a:endParaRPr>
        </a:p>
      </dgm:t>
    </dgm:pt>
    <dgm:pt modelId="{99C5CB98-E774-4880-B948-35CD5431F640}" type="pres">
      <dgm:prSet presAssocID="{5EE499BD-2BAA-48E9-BE37-C90FC627B1A7}" presName="Name0" presStyleCnt="0">
        <dgm:presLayoutVars>
          <dgm:dir val="rev"/>
          <dgm:resizeHandles val="exact"/>
        </dgm:presLayoutVars>
      </dgm:prSet>
      <dgm:spPr/>
      <dgm:t>
        <a:bodyPr/>
        <a:lstStyle/>
        <a:p>
          <a:pPr rtl="1"/>
          <a:endParaRPr lang="fa-IR"/>
        </a:p>
      </dgm:t>
    </dgm:pt>
    <dgm:pt modelId="{7BCD1639-ED82-4AC2-8087-6973A6F76C2B}" type="pres">
      <dgm:prSet presAssocID="{84C6AC70-5D88-4249-A39F-6F93ECCEE202}" presName="composite" presStyleCnt="0"/>
      <dgm:spPr/>
    </dgm:pt>
    <dgm:pt modelId="{1F7CD09C-69EB-44CE-8CC7-256A5C0B34EC}" type="pres">
      <dgm:prSet presAssocID="{84C6AC70-5D88-4249-A39F-6F93ECCEE202}" presName="bgChev" presStyleLbl="node1" presStyleIdx="0" presStyleCnt="8"/>
      <dgm:spPr/>
    </dgm:pt>
    <dgm:pt modelId="{F082EFEF-071E-4DE4-8BE5-9335E4114B7B}" type="pres">
      <dgm:prSet presAssocID="{84C6AC70-5D88-4249-A39F-6F93ECCEE202}" presName="txNode" presStyleLbl="fgAcc1" presStyleIdx="0" presStyleCnt="8">
        <dgm:presLayoutVars>
          <dgm:bulletEnabled val="1"/>
        </dgm:presLayoutVars>
      </dgm:prSet>
      <dgm:spPr/>
      <dgm:t>
        <a:bodyPr/>
        <a:lstStyle/>
        <a:p>
          <a:pPr rtl="1"/>
          <a:endParaRPr lang="fa-IR"/>
        </a:p>
      </dgm:t>
    </dgm:pt>
    <dgm:pt modelId="{D145F6A6-11AA-41C6-A026-D06405F2EBC2}" type="pres">
      <dgm:prSet presAssocID="{4738675F-2DCD-4013-9198-E72DCFFA35D1}" presName="compositeSpace" presStyleCnt="0"/>
      <dgm:spPr/>
    </dgm:pt>
    <dgm:pt modelId="{FAC8677D-2777-4FAB-9406-18DA3708D21E}" type="pres">
      <dgm:prSet presAssocID="{58885C35-AA1A-4747-B3D7-9A028336994D}" presName="composite" presStyleCnt="0"/>
      <dgm:spPr/>
    </dgm:pt>
    <dgm:pt modelId="{3A5B998D-8D6E-41F3-B676-B2B44BBCCF9F}" type="pres">
      <dgm:prSet presAssocID="{58885C35-AA1A-4747-B3D7-9A028336994D}" presName="bgChev" presStyleLbl="node1" presStyleIdx="1" presStyleCnt="8"/>
      <dgm:spPr/>
    </dgm:pt>
    <dgm:pt modelId="{C4AB5DA2-85E7-44A1-870E-6B26F9A1BB40}" type="pres">
      <dgm:prSet presAssocID="{58885C35-AA1A-4747-B3D7-9A028336994D}" presName="txNode" presStyleLbl="fgAcc1" presStyleIdx="1" presStyleCnt="8">
        <dgm:presLayoutVars>
          <dgm:bulletEnabled val="1"/>
        </dgm:presLayoutVars>
      </dgm:prSet>
      <dgm:spPr/>
      <dgm:t>
        <a:bodyPr/>
        <a:lstStyle/>
        <a:p>
          <a:pPr rtl="1"/>
          <a:endParaRPr lang="fa-IR"/>
        </a:p>
      </dgm:t>
    </dgm:pt>
    <dgm:pt modelId="{2CA68DE8-5F08-4458-89F8-C48F8C6DF68F}" type="pres">
      <dgm:prSet presAssocID="{DCD28110-90EB-448C-A581-5F155DA540E9}" presName="compositeSpace" presStyleCnt="0"/>
      <dgm:spPr/>
    </dgm:pt>
    <dgm:pt modelId="{F892B933-9C1B-41E9-8D77-3AC30CF1BBDC}" type="pres">
      <dgm:prSet presAssocID="{EB5491E4-AC20-4AC2-A102-D026158AEA6B}" presName="composite" presStyleCnt="0"/>
      <dgm:spPr/>
    </dgm:pt>
    <dgm:pt modelId="{40D1F998-6775-47E4-90AA-DF428D9F1E9C}" type="pres">
      <dgm:prSet presAssocID="{EB5491E4-AC20-4AC2-A102-D026158AEA6B}" presName="bgChev" presStyleLbl="node1" presStyleIdx="2" presStyleCnt="8"/>
      <dgm:spPr/>
    </dgm:pt>
    <dgm:pt modelId="{BFC2B4CD-EB84-48AF-87AE-575763A5C580}" type="pres">
      <dgm:prSet presAssocID="{EB5491E4-AC20-4AC2-A102-D026158AEA6B}" presName="txNode" presStyleLbl="fgAcc1" presStyleIdx="2" presStyleCnt="8">
        <dgm:presLayoutVars>
          <dgm:bulletEnabled val="1"/>
        </dgm:presLayoutVars>
      </dgm:prSet>
      <dgm:spPr/>
      <dgm:t>
        <a:bodyPr/>
        <a:lstStyle/>
        <a:p>
          <a:pPr rtl="1"/>
          <a:endParaRPr lang="fa-IR"/>
        </a:p>
      </dgm:t>
    </dgm:pt>
    <dgm:pt modelId="{17D65107-E697-48CA-B4B3-0D6719616D8C}" type="pres">
      <dgm:prSet presAssocID="{BFB236AE-D237-4023-A19B-5B236022FBD4}" presName="compositeSpace" presStyleCnt="0"/>
      <dgm:spPr/>
    </dgm:pt>
    <dgm:pt modelId="{C5AACF49-3B85-4280-A06C-870E1521F245}" type="pres">
      <dgm:prSet presAssocID="{0CF87728-E0B9-48ED-97D0-D26A05603DD5}" presName="composite" presStyleCnt="0"/>
      <dgm:spPr/>
    </dgm:pt>
    <dgm:pt modelId="{99C53967-463C-4912-AF93-5C6E01E982B7}" type="pres">
      <dgm:prSet presAssocID="{0CF87728-E0B9-48ED-97D0-D26A05603DD5}" presName="bgChev" presStyleLbl="node1" presStyleIdx="3" presStyleCnt="8"/>
      <dgm:spPr/>
    </dgm:pt>
    <dgm:pt modelId="{9DB3CEA6-4A58-4A97-8CA3-F0AB482209DA}" type="pres">
      <dgm:prSet presAssocID="{0CF87728-E0B9-48ED-97D0-D26A05603DD5}" presName="txNode" presStyleLbl="fgAcc1" presStyleIdx="3" presStyleCnt="8">
        <dgm:presLayoutVars>
          <dgm:bulletEnabled val="1"/>
        </dgm:presLayoutVars>
      </dgm:prSet>
      <dgm:spPr/>
      <dgm:t>
        <a:bodyPr/>
        <a:lstStyle/>
        <a:p>
          <a:pPr rtl="1"/>
          <a:endParaRPr lang="fa-IR"/>
        </a:p>
      </dgm:t>
    </dgm:pt>
    <dgm:pt modelId="{14AE83E8-6B72-4056-82E4-E9A653CE8CDA}" type="pres">
      <dgm:prSet presAssocID="{0EC1D376-89ED-4AFF-890D-F575C858DC3F}" presName="compositeSpace" presStyleCnt="0"/>
      <dgm:spPr/>
    </dgm:pt>
    <dgm:pt modelId="{426E873C-B4C8-4E46-9605-EE1A9E2B2832}" type="pres">
      <dgm:prSet presAssocID="{888A04AB-FB7D-4BE1-8E5C-C2277EC4F42E}" presName="composite" presStyleCnt="0"/>
      <dgm:spPr/>
    </dgm:pt>
    <dgm:pt modelId="{193C693A-2F59-49C7-AE02-7B05A573DAE4}" type="pres">
      <dgm:prSet presAssocID="{888A04AB-FB7D-4BE1-8E5C-C2277EC4F42E}" presName="bgChev" presStyleLbl="node1" presStyleIdx="4" presStyleCnt="8"/>
      <dgm:spPr/>
    </dgm:pt>
    <dgm:pt modelId="{66621868-57CA-41AA-A3A7-75B36F8D6679}" type="pres">
      <dgm:prSet presAssocID="{888A04AB-FB7D-4BE1-8E5C-C2277EC4F42E}" presName="txNode" presStyleLbl="fgAcc1" presStyleIdx="4" presStyleCnt="8">
        <dgm:presLayoutVars>
          <dgm:bulletEnabled val="1"/>
        </dgm:presLayoutVars>
      </dgm:prSet>
      <dgm:spPr/>
      <dgm:t>
        <a:bodyPr/>
        <a:lstStyle/>
        <a:p>
          <a:pPr rtl="1"/>
          <a:endParaRPr lang="fa-IR"/>
        </a:p>
      </dgm:t>
    </dgm:pt>
    <dgm:pt modelId="{EF0B7952-2DA1-4D6E-8738-11E572274D8C}" type="pres">
      <dgm:prSet presAssocID="{FCDCF300-97FF-4A86-8B26-58BC344B7A4C}" presName="compositeSpace" presStyleCnt="0"/>
      <dgm:spPr/>
    </dgm:pt>
    <dgm:pt modelId="{F12223C7-2CED-43F7-BD78-627458C1E31E}" type="pres">
      <dgm:prSet presAssocID="{17CE5E52-AA56-4A1C-9C13-3D4A74D557C1}" presName="composite" presStyleCnt="0"/>
      <dgm:spPr/>
    </dgm:pt>
    <dgm:pt modelId="{DCB003D8-C5BD-41BB-B5D3-C548BC252174}" type="pres">
      <dgm:prSet presAssocID="{17CE5E52-AA56-4A1C-9C13-3D4A74D557C1}" presName="bgChev" presStyleLbl="node1" presStyleIdx="5" presStyleCnt="8"/>
      <dgm:spPr/>
    </dgm:pt>
    <dgm:pt modelId="{B02C8CCF-6858-44B1-A034-9E4F42111C0F}" type="pres">
      <dgm:prSet presAssocID="{17CE5E52-AA56-4A1C-9C13-3D4A74D557C1}" presName="txNode" presStyleLbl="fgAcc1" presStyleIdx="5" presStyleCnt="8">
        <dgm:presLayoutVars>
          <dgm:bulletEnabled val="1"/>
        </dgm:presLayoutVars>
      </dgm:prSet>
      <dgm:spPr/>
      <dgm:t>
        <a:bodyPr/>
        <a:lstStyle/>
        <a:p>
          <a:pPr rtl="1"/>
          <a:endParaRPr lang="fa-IR"/>
        </a:p>
      </dgm:t>
    </dgm:pt>
    <dgm:pt modelId="{5ED45EB7-C6C4-4515-B6A4-12504045DA7C}" type="pres">
      <dgm:prSet presAssocID="{4D10A9F2-CD11-4F9E-8562-AFF42DCE1A6F}" presName="compositeSpace" presStyleCnt="0"/>
      <dgm:spPr/>
    </dgm:pt>
    <dgm:pt modelId="{028D654E-EB7B-4708-AF39-68D679725D2F}" type="pres">
      <dgm:prSet presAssocID="{786052B4-FB78-4040-ABB9-2AAE87E13329}" presName="composite" presStyleCnt="0"/>
      <dgm:spPr/>
    </dgm:pt>
    <dgm:pt modelId="{2D150639-895D-4F80-BC81-9DE4F74DCBE6}" type="pres">
      <dgm:prSet presAssocID="{786052B4-FB78-4040-ABB9-2AAE87E13329}" presName="bgChev" presStyleLbl="node1" presStyleIdx="6" presStyleCnt="8"/>
      <dgm:spPr/>
    </dgm:pt>
    <dgm:pt modelId="{805FF0F7-6D01-4877-B024-98DE73B288D6}" type="pres">
      <dgm:prSet presAssocID="{786052B4-FB78-4040-ABB9-2AAE87E13329}" presName="txNode" presStyleLbl="fgAcc1" presStyleIdx="6" presStyleCnt="8">
        <dgm:presLayoutVars>
          <dgm:bulletEnabled val="1"/>
        </dgm:presLayoutVars>
      </dgm:prSet>
      <dgm:spPr/>
      <dgm:t>
        <a:bodyPr/>
        <a:lstStyle/>
        <a:p>
          <a:pPr rtl="1"/>
          <a:endParaRPr lang="fa-IR"/>
        </a:p>
      </dgm:t>
    </dgm:pt>
    <dgm:pt modelId="{29C91099-01B2-48BE-AFAE-0074CE4D1110}" type="pres">
      <dgm:prSet presAssocID="{7BACFF43-98DB-4F8E-B24C-EBE6D9C6EFBF}" presName="compositeSpace" presStyleCnt="0"/>
      <dgm:spPr/>
    </dgm:pt>
    <dgm:pt modelId="{9C72D7BC-18A0-4E52-AD6D-862C96D5412D}" type="pres">
      <dgm:prSet presAssocID="{8D9ABC6A-FCAF-41DD-BE7A-9F944CF7EB94}" presName="composite" presStyleCnt="0"/>
      <dgm:spPr/>
    </dgm:pt>
    <dgm:pt modelId="{3089717B-62C4-4BB9-A624-7FE6AB3E1802}" type="pres">
      <dgm:prSet presAssocID="{8D9ABC6A-FCAF-41DD-BE7A-9F944CF7EB94}" presName="bgChev" presStyleLbl="node1" presStyleIdx="7" presStyleCnt="8"/>
      <dgm:spPr/>
    </dgm:pt>
    <dgm:pt modelId="{16A4EFDF-F966-4FB0-A859-62CE6F671A8D}" type="pres">
      <dgm:prSet presAssocID="{8D9ABC6A-FCAF-41DD-BE7A-9F944CF7EB94}" presName="txNode" presStyleLbl="fgAcc1" presStyleIdx="7" presStyleCnt="8" custScaleX="117450">
        <dgm:presLayoutVars>
          <dgm:bulletEnabled val="1"/>
        </dgm:presLayoutVars>
      </dgm:prSet>
      <dgm:spPr/>
      <dgm:t>
        <a:bodyPr/>
        <a:lstStyle/>
        <a:p>
          <a:pPr rtl="1"/>
          <a:endParaRPr lang="fa-IR"/>
        </a:p>
      </dgm:t>
    </dgm:pt>
  </dgm:ptLst>
  <dgm:cxnLst>
    <dgm:cxn modelId="{9C81838A-4AD3-426E-A2C6-43C2FFC66E68}" srcId="{5EE499BD-2BAA-48E9-BE37-C90FC627B1A7}" destId="{17CE5E52-AA56-4A1C-9C13-3D4A74D557C1}" srcOrd="5" destOrd="0" parTransId="{2744D88F-75C2-4087-905E-CBC11C864184}" sibTransId="{4D10A9F2-CD11-4F9E-8562-AFF42DCE1A6F}"/>
    <dgm:cxn modelId="{9CCF2B28-55C6-4F40-B524-46D19F5145B9}" srcId="{5EE499BD-2BAA-48E9-BE37-C90FC627B1A7}" destId="{58885C35-AA1A-4747-B3D7-9A028336994D}" srcOrd="1" destOrd="0" parTransId="{BFC435A1-1CF1-43E5-8C29-BEE8D341A0FA}" sibTransId="{DCD28110-90EB-448C-A581-5F155DA540E9}"/>
    <dgm:cxn modelId="{B3690F21-880A-4F3B-95DF-842E72C88256}" type="presOf" srcId="{786052B4-FB78-4040-ABB9-2AAE87E13329}" destId="{805FF0F7-6D01-4877-B024-98DE73B288D6}" srcOrd="0" destOrd="0" presId="urn:microsoft.com/office/officeart/2005/8/layout/chevronAccent+Icon"/>
    <dgm:cxn modelId="{DF0FA705-8CF1-416D-A70D-E19D69E9A900}" srcId="{5EE499BD-2BAA-48E9-BE37-C90FC627B1A7}" destId="{84C6AC70-5D88-4249-A39F-6F93ECCEE202}" srcOrd="0" destOrd="0" parTransId="{56C4F25C-80E6-4047-96B3-B6A27E3F4E4B}" sibTransId="{4738675F-2DCD-4013-9198-E72DCFFA35D1}"/>
    <dgm:cxn modelId="{AF3C9AF5-EEBD-4FEA-B7CA-F522FA7F989A}" srcId="{5EE499BD-2BAA-48E9-BE37-C90FC627B1A7}" destId="{786052B4-FB78-4040-ABB9-2AAE87E13329}" srcOrd="6" destOrd="0" parTransId="{1AFEC2FA-AC5E-495C-A08F-83A55AC3CA2E}" sibTransId="{7BACFF43-98DB-4F8E-B24C-EBE6D9C6EFBF}"/>
    <dgm:cxn modelId="{7BEBFEFC-51A7-4A47-9830-7E37CB64D83C}" type="presOf" srcId="{84C6AC70-5D88-4249-A39F-6F93ECCEE202}" destId="{F082EFEF-071E-4DE4-8BE5-9335E4114B7B}" srcOrd="0" destOrd="0" presId="urn:microsoft.com/office/officeart/2005/8/layout/chevronAccent+Icon"/>
    <dgm:cxn modelId="{148368B4-5211-48BA-8932-3F2F34B3D282}" type="presOf" srcId="{58885C35-AA1A-4747-B3D7-9A028336994D}" destId="{C4AB5DA2-85E7-44A1-870E-6B26F9A1BB40}" srcOrd="0" destOrd="0" presId="urn:microsoft.com/office/officeart/2005/8/layout/chevronAccent+Icon"/>
    <dgm:cxn modelId="{F6D9FA14-838F-4C30-A95E-1E305D51A7B1}" type="presOf" srcId="{17CE5E52-AA56-4A1C-9C13-3D4A74D557C1}" destId="{B02C8CCF-6858-44B1-A034-9E4F42111C0F}" srcOrd="0" destOrd="0" presId="urn:microsoft.com/office/officeart/2005/8/layout/chevronAccent+Icon"/>
    <dgm:cxn modelId="{5BB10577-2331-4040-BB52-59FD6172EB2E}" srcId="{5EE499BD-2BAA-48E9-BE37-C90FC627B1A7}" destId="{888A04AB-FB7D-4BE1-8E5C-C2277EC4F42E}" srcOrd="4" destOrd="0" parTransId="{784DF074-2AE2-4153-B5D1-92EDF08B609A}" sibTransId="{FCDCF300-97FF-4A86-8B26-58BC344B7A4C}"/>
    <dgm:cxn modelId="{F1E922FE-1022-4156-A90A-6D2C2719F9AA}" type="presOf" srcId="{888A04AB-FB7D-4BE1-8E5C-C2277EC4F42E}" destId="{66621868-57CA-41AA-A3A7-75B36F8D6679}" srcOrd="0" destOrd="0" presId="urn:microsoft.com/office/officeart/2005/8/layout/chevronAccent+Icon"/>
    <dgm:cxn modelId="{C67E9555-2AC7-4520-9158-9F98E1116CCF}" type="presOf" srcId="{EB5491E4-AC20-4AC2-A102-D026158AEA6B}" destId="{BFC2B4CD-EB84-48AF-87AE-575763A5C580}" srcOrd="0" destOrd="0" presId="urn:microsoft.com/office/officeart/2005/8/layout/chevronAccent+Icon"/>
    <dgm:cxn modelId="{F5FBA0CC-3C36-4065-BC13-402EF1C74BBA}" type="presOf" srcId="{8D9ABC6A-FCAF-41DD-BE7A-9F944CF7EB94}" destId="{16A4EFDF-F966-4FB0-A859-62CE6F671A8D}" srcOrd="0" destOrd="0" presId="urn:microsoft.com/office/officeart/2005/8/layout/chevronAccent+Icon"/>
    <dgm:cxn modelId="{66223D87-0990-474A-B2DF-FB39A9087964}" srcId="{5EE499BD-2BAA-48E9-BE37-C90FC627B1A7}" destId="{8D9ABC6A-FCAF-41DD-BE7A-9F944CF7EB94}" srcOrd="7" destOrd="0" parTransId="{6928A25C-06F9-433A-B324-819940926391}" sibTransId="{6C6A19F6-83A7-496B-B2F0-36536BD25784}"/>
    <dgm:cxn modelId="{7849C95B-9873-410D-807E-1735FA76D535}" type="presOf" srcId="{0CF87728-E0B9-48ED-97D0-D26A05603DD5}" destId="{9DB3CEA6-4A58-4A97-8CA3-F0AB482209DA}" srcOrd="0" destOrd="0" presId="urn:microsoft.com/office/officeart/2005/8/layout/chevronAccent+Icon"/>
    <dgm:cxn modelId="{F4F6F14E-3D36-41B9-B39A-D5378CDA46A2}" srcId="{5EE499BD-2BAA-48E9-BE37-C90FC627B1A7}" destId="{0CF87728-E0B9-48ED-97D0-D26A05603DD5}" srcOrd="3" destOrd="0" parTransId="{B469FEC1-088A-426A-B423-5816F173BF4A}" sibTransId="{0EC1D376-89ED-4AFF-890D-F575C858DC3F}"/>
    <dgm:cxn modelId="{3485E254-BA2F-4356-AA9E-584937BA4BA8}" type="presOf" srcId="{5EE499BD-2BAA-48E9-BE37-C90FC627B1A7}" destId="{99C5CB98-E774-4880-B948-35CD5431F640}" srcOrd="0" destOrd="0" presId="urn:microsoft.com/office/officeart/2005/8/layout/chevronAccent+Icon"/>
    <dgm:cxn modelId="{22A26571-87F9-451B-A062-7FDB38B7D9FA}" srcId="{5EE499BD-2BAA-48E9-BE37-C90FC627B1A7}" destId="{EB5491E4-AC20-4AC2-A102-D026158AEA6B}" srcOrd="2" destOrd="0" parTransId="{59C7A6D7-E803-4661-AE0D-3E0E45B04A9C}" sibTransId="{BFB236AE-D237-4023-A19B-5B236022FBD4}"/>
    <dgm:cxn modelId="{F43703FA-1698-4337-BC9C-233D1A4A0232}" type="presParOf" srcId="{99C5CB98-E774-4880-B948-35CD5431F640}" destId="{7BCD1639-ED82-4AC2-8087-6973A6F76C2B}" srcOrd="0" destOrd="0" presId="urn:microsoft.com/office/officeart/2005/8/layout/chevronAccent+Icon"/>
    <dgm:cxn modelId="{D8F81B34-4EFE-4030-939B-4A0F9D4E4B81}" type="presParOf" srcId="{7BCD1639-ED82-4AC2-8087-6973A6F76C2B}" destId="{1F7CD09C-69EB-44CE-8CC7-256A5C0B34EC}" srcOrd="0" destOrd="0" presId="urn:microsoft.com/office/officeart/2005/8/layout/chevronAccent+Icon"/>
    <dgm:cxn modelId="{0FF78F67-B48D-4ADC-AB7A-B964E67D07DE}" type="presParOf" srcId="{7BCD1639-ED82-4AC2-8087-6973A6F76C2B}" destId="{F082EFEF-071E-4DE4-8BE5-9335E4114B7B}" srcOrd="1" destOrd="0" presId="urn:microsoft.com/office/officeart/2005/8/layout/chevronAccent+Icon"/>
    <dgm:cxn modelId="{76A7C0F6-BAC3-4942-A30F-E08115CBF920}" type="presParOf" srcId="{99C5CB98-E774-4880-B948-35CD5431F640}" destId="{D145F6A6-11AA-41C6-A026-D06405F2EBC2}" srcOrd="1" destOrd="0" presId="urn:microsoft.com/office/officeart/2005/8/layout/chevronAccent+Icon"/>
    <dgm:cxn modelId="{4B59E35D-850B-4E0D-B4C3-5083A384CCFE}" type="presParOf" srcId="{99C5CB98-E774-4880-B948-35CD5431F640}" destId="{FAC8677D-2777-4FAB-9406-18DA3708D21E}" srcOrd="2" destOrd="0" presId="urn:microsoft.com/office/officeart/2005/8/layout/chevronAccent+Icon"/>
    <dgm:cxn modelId="{7C2F8520-344B-4BF9-AFD7-17F5D96622C6}" type="presParOf" srcId="{FAC8677D-2777-4FAB-9406-18DA3708D21E}" destId="{3A5B998D-8D6E-41F3-B676-B2B44BBCCF9F}" srcOrd="0" destOrd="0" presId="urn:microsoft.com/office/officeart/2005/8/layout/chevronAccent+Icon"/>
    <dgm:cxn modelId="{4ADFB6F7-CC3B-4CAA-B72D-2CC795AF5CAA}" type="presParOf" srcId="{FAC8677D-2777-4FAB-9406-18DA3708D21E}" destId="{C4AB5DA2-85E7-44A1-870E-6B26F9A1BB40}" srcOrd="1" destOrd="0" presId="urn:microsoft.com/office/officeart/2005/8/layout/chevronAccent+Icon"/>
    <dgm:cxn modelId="{8D4B39F8-AE39-45D1-98EF-90A5B9F6BD05}" type="presParOf" srcId="{99C5CB98-E774-4880-B948-35CD5431F640}" destId="{2CA68DE8-5F08-4458-89F8-C48F8C6DF68F}" srcOrd="3" destOrd="0" presId="urn:microsoft.com/office/officeart/2005/8/layout/chevronAccent+Icon"/>
    <dgm:cxn modelId="{AEF1807B-37BE-45E4-BE61-605D789635AE}" type="presParOf" srcId="{99C5CB98-E774-4880-B948-35CD5431F640}" destId="{F892B933-9C1B-41E9-8D77-3AC30CF1BBDC}" srcOrd="4" destOrd="0" presId="urn:microsoft.com/office/officeart/2005/8/layout/chevronAccent+Icon"/>
    <dgm:cxn modelId="{6E6B08D4-6DEA-4C7F-BC53-4B5E530F846D}" type="presParOf" srcId="{F892B933-9C1B-41E9-8D77-3AC30CF1BBDC}" destId="{40D1F998-6775-47E4-90AA-DF428D9F1E9C}" srcOrd="0" destOrd="0" presId="urn:microsoft.com/office/officeart/2005/8/layout/chevronAccent+Icon"/>
    <dgm:cxn modelId="{8B8FD168-5AC4-4E15-9F85-A0A880A00FE9}" type="presParOf" srcId="{F892B933-9C1B-41E9-8D77-3AC30CF1BBDC}" destId="{BFC2B4CD-EB84-48AF-87AE-575763A5C580}" srcOrd="1" destOrd="0" presId="urn:microsoft.com/office/officeart/2005/8/layout/chevronAccent+Icon"/>
    <dgm:cxn modelId="{02DD9D2D-8839-471D-B7E2-5C7935BE59E1}" type="presParOf" srcId="{99C5CB98-E774-4880-B948-35CD5431F640}" destId="{17D65107-E697-48CA-B4B3-0D6719616D8C}" srcOrd="5" destOrd="0" presId="urn:microsoft.com/office/officeart/2005/8/layout/chevronAccent+Icon"/>
    <dgm:cxn modelId="{B2E5067F-750D-4E5D-81A0-1F384AC2AD68}" type="presParOf" srcId="{99C5CB98-E774-4880-B948-35CD5431F640}" destId="{C5AACF49-3B85-4280-A06C-870E1521F245}" srcOrd="6" destOrd="0" presId="urn:microsoft.com/office/officeart/2005/8/layout/chevronAccent+Icon"/>
    <dgm:cxn modelId="{6A0C247B-93E3-4B63-AB87-06318C697779}" type="presParOf" srcId="{C5AACF49-3B85-4280-A06C-870E1521F245}" destId="{99C53967-463C-4912-AF93-5C6E01E982B7}" srcOrd="0" destOrd="0" presId="urn:microsoft.com/office/officeart/2005/8/layout/chevronAccent+Icon"/>
    <dgm:cxn modelId="{62469022-98AD-441E-B2ED-423562DEAC06}" type="presParOf" srcId="{C5AACF49-3B85-4280-A06C-870E1521F245}" destId="{9DB3CEA6-4A58-4A97-8CA3-F0AB482209DA}" srcOrd="1" destOrd="0" presId="urn:microsoft.com/office/officeart/2005/8/layout/chevronAccent+Icon"/>
    <dgm:cxn modelId="{F59C44E6-AF5B-49BF-9D97-813685561FA7}" type="presParOf" srcId="{99C5CB98-E774-4880-B948-35CD5431F640}" destId="{14AE83E8-6B72-4056-82E4-E9A653CE8CDA}" srcOrd="7" destOrd="0" presId="urn:microsoft.com/office/officeart/2005/8/layout/chevronAccent+Icon"/>
    <dgm:cxn modelId="{76906058-5058-4924-8493-2BCDCE4B52AE}" type="presParOf" srcId="{99C5CB98-E774-4880-B948-35CD5431F640}" destId="{426E873C-B4C8-4E46-9605-EE1A9E2B2832}" srcOrd="8" destOrd="0" presId="urn:microsoft.com/office/officeart/2005/8/layout/chevronAccent+Icon"/>
    <dgm:cxn modelId="{D57CB3EB-4998-40B2-A106-CDF15817AC20}" type="presParOf" srcId="{426E873C-B4C8-4E46-9605-EE1A9E2B2832}" destId="{193C693A-2F59-49C7-AE02-7B05A573DAE4}" srcOrd="0" destOrd="0" presId="urn:microsoft.com/office/officeart/2005/8/layout/chevronAccent+Icon"/>
    <dgm:cxn modelId="{696DB83F-4B3D-4D75-A86E-79264DA81D00}" type="presParOf" srcId="{426E873C-B4C8-4E46-9605-EE1A9E2B2832}" destId="{66621868-57CA-41AA-A3A7-75B36F8D6679}" srcOrd="1" destOrd="0" presId="urn:microsoft.com/office/officeart/2005/8/layout/chevronAccent+Icon"/>
    <dgm:cxn modelId="{4EEA91B5-903E-4BAA-A0B8-F17E2F11835E}" type="presParOf" srcId="{99C5CB98-E774-4880-B948-35CD5431F640}" destId="{EF0B7952-2DA1-4D6E-8738-11E572274D8C}" srcOrd="9" destOrd="0" presId="urn:microsoft.com/office/officeart/2005/8/layout/chevronAccent+Icon"/>
    <dgm:cxn modelId="{169D9E27-3855-4CB9-AF7A-21BB77FF79C4}" type="presParOf" srcId="{99C5CB98-E774-4880-B948-35CD5431F640}" destId="{F12223C7-2CED-43F7-BD78-627458C1E31E}" srcOrd="10" destOrd="0" presId="urn:microsoft.com/office/officeart/2005/8/layout/chevronAccent+Icon"/>
    <dgm:cxn modelId="{4AE9E866-455F-48EA-BE84-2B14F2005B33}" type="presParOf" srcId="{F12223C7-2CED-43F7-BD78-627458C1E31E}" destId="{DCB003D8-C5BD-41BB-B5D3-C548BC252174}" srcOrd="0" destOrd="0" presId="urn:microsoft.com/office/officeart/2005/8/layout/chevronAccent+Icon"/>
    <dgm:cxn modelId="{AB7AA024-6DD6-4233-B4FC-D58D92DA0E52}" type="presParOf" srcId="{F12223C7-2CED-43F7-BD78-627458C1E31E}" destId="{B02C8CCF-6858-44B1-A034-9E4F42111C0F}" srcOrd="1" destOrd="0" presId="urn:microsoft.com/office/officeart/2005/8/layout/chevronAccent+Icon"/>
    <dgm:cxn modelId="{CF187468-7909-4F3B-A42A-C0E99C365C08}" type="presParOf" srcId="{99C5CB98-E774-4880-B948-35CD5431F640}" destId="{5ED45EB7-C6C4-4515-B6A4-12504045DA7C}" srcOrd="11" destOrd="0" presId="urn:microsoft.com/office/officeart/2005/8/layout/chevronAccent+Icon"/>
    <dgm:cxn modelId="{CEF4ED60-3195-4D9A-8ACE-518286AF2581}" type="presParOf" srcId="{99C5CB98-E774-4880-B948-35CD5431F640}" destId="{028D654E-EB7B-4708-AF39-68D679725D2F}" srcOrd="12" destOrd="0" presId="urn:microsoft.com/office/officeart/2005/8/layout/chevronAccent+Icon"/>
    <dgm:cxn modelId="{E03D3CE7-6A65-4A10-A02F-E473891E28A4}" type="presParOf" srcId="{028D654E-EB7B-4708-AF39-68D679725D2F}" destId="{2D150639-895D-4F80-BC81-9DE4F74DCBE6}" srcOrd="0" destOrd="0" presId="urn:microsoft.com/office/officeart/2005/8/layout/chevronAccent+Icon"/>
    <dgm:cxn modelId="{52D0ADCE-6318-409A-A3D1-7CF685E265CB}" type="presParOf" srcId="{028D654E-EB7B-4708-AF39-68D679725D2F}" destId="{805FF0F7-6D01-4877-B024-98DE73B288D6}" srcOrd="1" destOrd="0" presId="urn:microsoft.com/office/officeart/2005/8/layout/chevronAccent+Icon"/>
    <dgm:cxn modelId="{F4D1BEFC-17B0-4334-98D7-7567B54A19D7}" type="presParOf" srcId="{99C5CB98-E774-4880-B948-35CD5431F640}" destId="{29C91099-01B2-48BE-AFAE-0074CE4D1110}" srcOrd="13" destOrd="0" presId="urn:microsoft.com/office/officeart/2005/8/layout/chevronAccent+Icon"/>
    <dgm:cxn modelId="{808BB0B4-BAEA-4101-AEDC-F903FA5CEFF7}" type="presParOf" srcId="{99C5CB98-E774-4880-B948-35CD5431F640}" destId="{9C72D7BC-18A0-4E52-AD6D-862C96D5412D}" srcOrd="14" destOrd="0" presId="urn:microsoft.com/office/officeart/2005/8/layout/chevronAccent+Icon"/>
    <dgm:cxn modelId="{CA47569F-AEC0-4621-B01E-6469C0F2104D}" type="presParOf" srcId="{9C72D7BC-18A0-4E52-AD6D-862C96D5412D}" destId="{3089717B-62C4-4BB9-A624-7FE6AB3E1802}" srcOrd="0" destOrd="0" presId="urn:microsoft.com/office/officeart/2005/8/layout/chevronAccent+Icon"/>
    <dgm:cxn modelId="{891A8CE8-AB63-4A9D-BA93-71EFB51D4723}" type="presParOf" srcId="{9C72D7BC-18A0-4E52-AD6D-862C96D5412D}" destId="{16A4EFDF-F966-4FB0-A859-62CE6F671A8D}" srcOrd="1" destOrd="0" presId="urn:microsoft.com/office/officeart/2005/8/layout/chevronAccent+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5EE499BD-2BAA-48E9-BE37-C90FC627B1A7}" type="doc">
      <dgm:prSet loTypeId="urn:microsoft.com/office/officeart/2005/8/layout/chevronAccent+Icon" loCatId="process" qsTypeId="urn:microsoft.com/office/officeart/2005/8/quickstyle/simple2" qsCatId="simple" csTypeId="urn:microsoft.com/office/officeart/2005/8/colors/accent1_1" csCatId="accent1" phldr="1"/>
      <dgm:spPr/>
      <dgm:t>
        <a:bodyPr/>
        <a:lstStyle/>
        <a:p>
          <a:pPr rtl="1"/>
          <a:endParaRPr lang="fa-IR"/>
        </a:p>
      </dgm:t>
    </dgm:pt>
    <dgm:pt modelId="{84C6AC70-5D88-4249-A39F-6F93ECCEE202}">
      <dgm:prSet phldrT="[Text]" custT="1"/>
      <dgm:spPr>
        <a:solidFill>
          <a:srgbClr val="E4D2D1">
            <a:alpha val="90000"/>
          </a:srgbClr>
        </a:solidFill>
      </dgm:spPr>
      <dgm:t>
        <a:bodyPr/>
        <a:lstStyle/>
        <a:p>
          <a:pPr rtl="1"/>
          <a:r>
            <a:rPr lang="fa-IR" sz="1400" dirty="0" smtClean="0">
              <a:cs typeface="B Homa" panose="00000400000000000000" pitchFamily="2" charset="-78"/>
            </a:rPr>
            <a:t>معرفی</a:t>
          </a:r>
          <a:endParaRPr lang="fa-IR" sz="1400" dirty="0">
            <a:cs typeface="B Homa" panose="00000400000000000000" pitchFamily="2" charset="-78"/>
          </a:endParaRPr>
        </a:p>
      </dgm:t>
    </dgm:pt>
    <dgm:pt modelId="{56C4F25C-80E6-4047-96B3-B6A27E3F4E4B}" type="parTrans" cxnId="{DF0FA705-8CF1-416D-A70D-E19D69E9A900}">
      <dgm:prSet/>
      <dgm:spPr/>
      <dgm:t>
        <a:bodyPr/>
        <a:lstStyle/>
        <a:p>
          <a:pPr rtl="1"/>
          <a:endParaRPr lang="fa-IR" sz="2800">
            <a:cs typeface="B Homa" panose="00000400000000000000" pitchFamily="2" charset="-78"/>
          </a:endParaRPr>
        </a:p>
      </dgm:t>
    </dgm:pt>
    <dgm:pt modelId="{4738675F-2DCD-4013-9198-E72DCFFA35D1}" type="sibTrans" cxnId="{DF0FA705-8CF1-416D-A70D-E19D69E9A900}">
      <dgm:prSet/>
      <dgm:spPr/>
      <dgm:t>
        <a:bodyPr/>
        <a:lstStyle/>
        <a:p>
          <a:pPr rtl="1"/>
          <a:endParaRPr lang="fa-IR" sz="2800">
            <a:cs typeface="B Homa" panose="00000400000000000000" pitchFamily="2" charset="-78"/>
          </a:endParaRPr>
        </a:p>
      </dgm:t>
    </dgm:pt>
    <dgm:pt modelId="{0CF87728-E0B9-48ED-97D0-D26A05603DD5}">
      <dgm:prSet phldrT="[Text]" custT="1"/>
      <dgm:spPr/>
      <dgm:t>
        <a:bodyPr/>
        <a:lstStyle/>
        <a:p>
          <a:pPr rtl="1"/>
          <a:r>
            <a:rPr lang="fa-IR" sz="1400" dirty="0" smtClean="0">
              <a:cs typeface="B Homa" panose="00000400000000000000" pitchFamily="2" charset="-78"/>
            </a:rPr>
            <a:t>مطالعات تاریخی</a:t>
          </a:r>
          <a:endParaRPr lang="fa-IR" sz="1400" dirty="0">
            <a:cs typeface="B Homa" panose="00000400000000000000" pitchFamily="2" charset="-78"/>
          </a:endParaRPr>
        </a:p>
      </dgm:t>
    </dgm:pt>
    <dgm:pt modelId="{B469FEC1-088A-426A-B423-5816F173BF4A}" type="parTrans" cxnId="{F4F6F14E-3D36-41B9-B39A-D5378CDA46A2}">
      <dgm:prSet/>
      <dgm:spPr/>
      <dgm:t>
        <a:bodyPr/>
        <a:lstStyle/>
        <a:p>
          <a:pPr rtl="1"/>
          <a:endParaRPr lang="fa-IR" sz="2800">
            <a:cs typeface="B Homa" panose="00000400000000000000" pitchFamily="2" charset="-78"/>
          </a:endParaRPr>
        </a:p>
      </dgm:t>
    </dgm:pt>
    <dgm:pt modelId="{0EC1D376-89ED-4AFF-890D-F575C858DC3F}" type="sibTrans" cxnId="{F4F6F14E-3D36-41B9-B39A-D5378CDA46A2}">
      <dgm:prSet/>
      <dgm:spPr/>
      <dgm:t>
        <a:bodyPr/>
        <a:lstStyle/>
        <a:p>
          <a:pPr rtl="1"/>
          <a:endParaRPr lang="fa-IR" sz="2800">
            <a:cs typeface="B Homa" panose="00000400000000000000" pitchFamily="2" charset="-78"/>
          </a:endParaRPr>
        </a:p>
      </dgm:t>
    </dgm:pt>
    <dgm:pt modelId="{888A04AB-FB7D-4BE1-8E5C-C2277EC4F42E}">
      <dgm:prSet phldrT="[Text]" custT="1"/>
      <dgm:spPr/>
      <dgm:t>
        <a:bodyPr/>
        <a:lstStyle/>
        <a:p>
          <a:pPr rtl="1"/>
          <a:r>
            <a:rPr lang="fa-IR" sz="1400" dirty="0" smtClean="0">
              <a:cs typeface="B Homa" panose="00000400000000000000" pitchFamily="2" charset="-78"/>
            </a:rPr>
            <a:t>مطالعات محیطی</a:t>
          </a:r>
          <a:endParaRPr lang="fa-IR" sz="1400" dirty="0">
            <a:cs typeface="B Homa" panose="00000400000000000000" pitchFamily="2" charset="-78"/>
          </a:endParaRPr>
        </a:p>
      </dgm:t>
    </dgm:pt>
    <dgm:pt modelId="{784DF074-2AE2-4153-B5D1-92EDF08B609A}" type="parTrans" cxnId="{5BB10577-2331-4040-BB52-59FD6172EB2E}">
      <dgm:prSet/>
      <dgm:spPr/>
      <dgm:t>
        <a:bodyPr/>
        <a:lstStyle/>
        <a:p>
          <a:pPr rtl="1"/>
          <a:endParaRPr lang="fa-IR" sz="2800">
            <a:cs typeface="B Homa" panose="00000400000000000000" pitchFamily="2" charset="-78"/>
          </a:endParaRPr>
        </a:p>
      </dgm:t>
    </dgm:pt>
    <dgm:pt modelId="{FCDCF300-97FF-4A86-8B26-58BC344B7A4C}" type="sibTrans" cxnId="{5BB10577-2331-4040-BB52-59FD6172EB2E}">
      <dgm:prSet/>
      <dgm:spPr/>
      <dgm:t>
        <a:bodyPr/>
        <a:lstStyle/>
        <a:p>
          <a:pPr rtl="1"/>
          <a:endParaRPr lang="fa-IR" sz="2800">
            <a:cs typeface="B Homa" panose="00000400000000000000" pitchFamily="2" charset="-78"/>
          </a:endParaRPr>
        </a:p>
      </dgm:t>
    </dgm:pt>
    <dgm:pt modelId="{58885C35-AA1A-4747-B3D7-9A028336994D}">
      <dgm:prSet custT="1"/>
      <dgm:spPr/>
      <dgm:t>
        <a:bodyPr/>
        <a:lstStyle/>
        <a:p>
          <a:pPr rtl="1"/>
          <a:r>
            <a:rPr lang="fa-IR" sz="1400" dirty="0" smtClean="0">
              <a:cs typeface="B Homa" panose="00000400000000000000" pitchFamily="2" charset="-78"/>
            </a:rPr>
            <a:t>ساختار سیاسی</a:t>
          </a:r>
          <a:endParaRPr lang="fa-IR" sz="1400" dirty="0">
            <a:cs typeface="B Homa" panose="00000400000000000000" pitchFamily="2" charset="-78"/>
          </a:endParaRPr>
        </a:p>
      </dgm:t>
    </dgm:pt>
    <dgm:pt modelId="{BFC435A1-1CF1-43E5-8C29-BEE8D341A0FA}" type="parTrans" cxnId="{9CCF2B28-55C6-4F40-B524-46D19F5145B9}">
      <dgm:prSet/>
      <dgm:spPr/>
      <dgm:t>
        <a:bodyPr/>
        <a:lstStyle/>
        <a:p>
          <a:pPr rtl="1"/>
          <a:endParaRPr lang="fa-IR" sz="2800">
            <a:cs typeface="B Homa" panose="00000400000000000000" pitchFamily="2" charset="-78"/>
          </a:endParaRPr>
        </a:p>
      </dgm:t>
    </dgm:pt>
    <dgm:pt modelId="{DCD28110-90EB-448C-A581-5F155DA540E9}" type="sibTrans" cxnId="{9CCF2B28-55C6-4F40-B524-46D19F5145B9}">
      <dgm:prSet/>
      <dgm:spPr/>
      <dgm:t>
        <a:bodyPr/>
        <a:lstStyle/>
        <a:p>
          <a:pPr rtl="1"/>
          <a:endParaRPr lang="fa-IR" sz="2800">
            <a:cs typeface="B Homa" panose="00000400000000000000" pitchFamily="2" charset="-78"/>
          </a:endParaRPr>
        </a:p>
      </dgm:t>
    </dgm:pt>
    <dgm:pt modelId="{EB5491E4-AC20-4AC2-A102-D026158AEA6B}">
      <dgm:prSet custT="1"/>
      <dgm:spPr>
        <a:solidFill>
          <a:srgbClr val="E4D2D1">
            <a:alpha val="90000"/>
          </a:srgbClr>
        </a:solidFill>
      </dgm:spPr>
      <dgm:t>
        <a:bodyPr/>
        <a:lstStyle/>
        <a:p>
          <a:pPr rtl="1"/>
          <a:r>
            <a:rPr lang="fa-IR" sz="1400" dirty="0" smtClean="0">
              <a:cs typeface="B Homa" panose="00000400000000000000" pitchFamily="2" charset="-78"/>
            </a:rPr>
            <a:t>مدیریت شهری</a:t>
          </a:r>
          <a:endParaRPr lang="fa-IR" sz="1400" dirty="0">
            <a:cs typeface="B Homa" panose="00000400000000000000" pitchFamily="2" charset="-78"/>
          </a:endParaRPr>
        </a:p>
      </dgm:t>
    </dgm:pt>
    <dgm:pt modelId="{59C7A6D7-E803-4661-AE0D-3E0E45B04A9C}" type="parTrans" cxnId="{22A26571-87F9-451B-A062-7FDB38B7D9FA}">
      <dgm:prSet/>
      <dgm:spPr/>
      <dgm:t>
        <a:bodyPr/>
        <a:lstStyle/>
        <a:p>
          <a:pPr rtl="1"/>
          <a:endParaRPr lang="fa-IR" sz="2800">
            <a:cs typeface="B Homa" panose="00000400000000000000" pitchFamily="2" charset="-78"/>
          </a:endParaRPr>
        </a:p>
      </dgm:t>
    </dgm:pt>
    <dgm:pt modelId="{BFB236AE-D237-4023-A19B-5B236022FBD4}" type="sibTrans" cxnId="{22A26571-87F9-451B-A062-7FDB38B7D9FA}">
      <dgm:prSet/>
      <dgm:spPr/>
      <dgm:t>
        <a:bodyPr/>
        <a:lstStyle/>
        <a:p>
          <a:pPr rtl="1"/>
          <a:endParaRPr lang="fa-IR" sz="2800">
            <a:cs typeface="B Homa" panose="00000400000000000000" pitchFamily="2" charset="-78"/>
          </a:endParaRPr>
        </a:p>
      </dgm:t>
    </dgm:pt>
    <dgm:pt modelId="{17CE5E52-AA56-4A1C-9C13-3D4A74D557C1}">
      <dgm:prSet custT="1"/>
      <dgm:spPr>
        <a:solidFill>
          <a:srgbClr val="FFFF00">
            <a:alpha val="90000"/>
          </a:srgbClr>
        </a:solidFill>
      </dgm:spPr>
      <dgm:t>
        <a:bodyPr/>
        <a:lstStyle/>
        <a:p>
          <a:pPr rtl="1"/>
          <a:r>
            <a:rPr lang="fa-IR" sz="1400" dirty="0" smtClean="0">
              <a:cs typeface="B Homa" panose="00000400000000000000" pitchFamily="2" charset="-78"/>
            </a:rPr>
            <a:t>مطالعات اقتصادی</a:t>
          </a:r>
          <a:endParaRPr lang="fa-IR" sz="1400" dirty="0">
            <a:cs typeface="B Homa" panose="00000400000000000000" pitchFamily="2" charset="-78"/>
          </a:endParaRPr>
        </a:p>
      </dgm:t>
    </dgm:pt>
    <dgm:pt modelId="{2744D88F-75C2-4087-905E-CBC11C864184}" type="parTrans" cxnId="{9C81838A-4AD3-426E-A2C6-43C2FFC66E68}">
      <dgm:prSet/>
      <dgm:spPr/>
      <dgm:t>
        <a:bodyPr/>
        <a:lstStyle/>
        <a:p>
          <a:pPr rtl="1"/>
          <a:endParaRPr lang="fa-IR" sz="2800">
            <a:cs typeface="B Homa" panose="00000400000000000000" pitchFamily="2" charset="-78"/>
          </a:endParaRPr>
        </a:p>
      </dgm:t>
    </dgm:pt>
    <dgm:pt modelId="{4D10A9F2-CD11-4F9E-8562-AFF42DCE1A6F}" type="sibTrans" cxnId="{9C81838A-4AD3-426E-A2C6-43C2FFC66E68}">
      <dgm:prSet/>
      <dgm:spPr/>
      <dgm:t>
        <a:bodyPr/>
        <a:lstStyle/>
        <a:p>
          <a:pPr rtl="1"/>
          <a:endParaRPr lang="fa-IR" sz="2800">
            <a:cs typeface="B Homa" panose="00000400000000000000" pitchFamily="2" charset="-78"/>
          </a:endParaRPr>
        </a:p>
      </dgm:t>
    </dgm:pt>
    <dgm:pt modelId="{786052B4-FB78-4040-ABB9-2AAE87E13329}">
      <dgm:prSet custT="1"/>
      <dgm:spPr/>
      <dgm:t>
        <a:bodyPr/>
        <a:lstStyle/>
        <a:p>
          <a:pPr rtl="1"/>
          <a:r>
            <a:rPr lang="fa-IR" sz="1400" dirty="0" smtClean="0">
              <a:cs typeface="B Homa" panose="00000400000000000000" pitchFamily="2" charset="-78"/>
            </a:rPr>
            <a:t>مطالعات اجتماعی</a:t>
          </a:r>
          <a:endParaRPr lang="fa-IR" sz="1400" dirty="0">
            <a:cs typeface="B Homa" panose="00000400000000000000" pitchFamily="2" charset="-78"/>
          </a:endParaRPr>
        </a:p>
      </dgm:t>
    </dgm:pt>
    <dgm:pt modelId="{1AFEC2FA-AC5E-495C-A08F-83A55AC3CA2E}" type="parTrans" cxnId="{AF3C9AF5-EEBD-4FEA-B7CA-F522FA7F989A}">
      <dgm:prSet/>
      <dgm:spPr/>
      <dgm:t>
        <a:bodyPr/>
        <a:lstStyle/>
        <a:p>
          <a:pPr rtl="1"/>
          <a:endParaRPr lang="fa-IR" sz="2800">
            <a:cs typeface="B Homa" panose="00000400000000000000" pitchFamily="2" charset="-78"/>
          </a:endParaRPr>
        </a:p>
      </dgm:t>
    </dgm:pt>
    <dgm:pt modelId="{7BACFF43-98DB-4F8E-B24C-EBE6D9C6EFBF}" type="sibTrans" cxnId="{AF3C9AF5-EEBD-4FEA-B7CA-F522FA7F989A}">
      <dgm:prSet/>
      <dgm:spPr/>
      <dgm:t>
        <a:bodyPr/>
        <a:lstStyle/>
        <a:p>
          <a:pPr rtl="1"/>
          <a:endParaRPr lang="fa-IR" sz="2800">
            <a:cs typeface="B Homa" panose="00000400000000000000" pitchFamily="2" charset="-78"/>
          </a:endParaRPr>
        </a:p>
      </dgm:t>
    </dgm:pt>
    <dgm:pt modelId="{8D9ABC6A-FCAF-41DD-BE7A-9F944CF7EB94}">
      <dgm:prSet custT="1"/>
      <dgm:spPr/>
      <dgm:t>
        <a:bodyPr/>
        <a:lstStyle/>
        <a:p>
          <a:pPr rtl="1"/>
          <a:r>
            <a:rPr lang="fa-IR" sz="1200" b="1" dirty="0" smtClean="0">
              <a:cs typeface="B Homa" panose="00000400000000000000" pitchFamily="2" charset="-78"/>
            </a:rPr>
            <a:t>مطالعات کالبدی و حمل ونقل</a:t>
          </a:r>
          <a:endParaRPr lang="fa-IR" sz="1200" b="1" dirty="0">
            <a:cs typeface="B Homa" panose="00000400000000000000" pitchFamily="2" charset="-78"/>
          </a:endParaRPr>
        </a:p>
      </dgm:t>
    </dgm:pt>
    <dgm:pt modelId="{6928A25C-06F9-433A-B324-819940926391}" type="parTrans" cxnId="{66223D87-0990-474A-B2DF-FB39A9087964}">
      <dgm:prSet/>
      <dgm:spPr/>
      <dgm:t>
        <a:bodyPr/>
        <a:lstStyle/>
        <a:p>
          <a:pPr rtl="1"/>
          <a:endParaRPr lang="fa-IR" sz="2800">
            <a:cs typeface="B Homa" panose="00000400000000000000" pitchFamily="2" charset="-78"/>
          </a:endParaRPr>
        </a:p>
      </dgm:t>
    </dgm:pt>
    <dgm:pt modelId="{6C6A19F6-83A7-496B-B2F0-36536BD25784}" type="sibTrans" cxnId="{66223D87-0990-474A-B2DF-FB39A9087964}">
      <dgm:prSet/>
      <dgm:spPr/>
      <dgm:t>
        <a:bodyPr/>
        <a:lstStyle/>
        <a:p>
          <a:pPr rtl="1"/>
          <a:endParaRPr lang="fa-IR" sz="2800">
            <a:cs typeface="B Homa" panose="00000400000000000000" pitchFamily="2" charset="-78"/>
          </a:endParaRPr>
        </a:p>
      </dgm:t>
    </dgm:pt>
    <dgm:pt modelId="{99C5CB98-E774-4880-B948-35CD5431F640}" type="pres">
      <dgm:prSet presAssocID="{5EE499BD-2BAA-48E9-BE37-C90FC627B1A7}" presName="Name0" presStyleCnt="0">
        <dgm:presLayoutVars>
          <dgm:dir val="rev"/>
          <dgm:resizeHandles val="exact"/>
        </dgm:presLayoutVars>
      </dgm:prSet>
      <dgm:spPr/>
      <dgm:t>
        <a:bodyPr/>
        <a:lstStyle/>
        <a:p>
          <a:pPr rtl="1"/>
          <a:endParaRPr lang="fa-IR"/>
        </a:p>
      </dgm:t>
    </dgm:pt>
    <dgm:pt modelId="{7BCD1639-ED82-4AC2-8087-6973A6F76C2B}" type="pres">
      <dgm:prSet presAssocID="{84C6AC70-5D88-4249-A39F-6F93ECCEE202}" presName="composite" presStyleCnt="0"/>
      <dgm:spPr/>
    </dgm:pt>
    <dgm:pt modelId="{1F7CD09C-69EB-44CE-8CC7-256A5C0B34EC}" type="pres">
      <dgm:prSet presAssocID="{84C6AC70-5D88-4249-A39F-6F93ECCEE202}" presName="bgChev" presStyleLbl="node1" presStyleIdx="0" presStyleCnt="8"/>
      <dgm:spPr/>
    </dgm:pt>
    <dgm:pt modelId="{F082EFEF-071E-4DE4-8BE5-9335E4114B7B}" type="pres">
      <dgm:prSet presAssocID="{84C6AC70-5D88-4249-A39F-6F93ECCEE202}" presName="txNode" presStyleLbl="fgAcc1" presStyleIdx="0" presStyleCnt="8">
        <dgm:presLayoutVars>
          <dgm:bulletEnabled val="1"/>
        </dgm:presLayoutVars>
      </dgm:prSet>
      <dgm:spPr/>
      <dgm:t>
        <a:bodyPr/>
        <a:lstStyle/>
        <a:p>
          <a:pPr rtl="1"/>
          <a:endParaRPr lang="fa-IR"/>
        </a:p>
      </dgm:t>
    </dgm:pt>
    <dgm:pt modelId="{D145F6A6-11AA-41C6-A026-D06405F2EBC2}" type="pres">
      <dgm:prSet presAssocID="{4738675F-2DCD-4013-9198-E72DCFFA35D1}" presName="compositeSpace" presStyleCnt="0"/>
      <dgm:spPr/>
    </dgm:pt>
    <dgm:pt modelId="{FAC8677D-2777-4FAB-9406-18DA3708D21E}" type="pres">
      <dgm:prSet presAssocID="{58885C35-AA1A-4747-B3D7-9A028336994D}" presName="composite" presStyleCnt="0"/>
      <dgm:spPr/>
    </dgm:pt>
    <dgm:pt modelId="{3A5B998D-8D6E-41F3-B676-B2B44BBCCF9F}" type="pres">
      <dgm:prSet presAssocID="{58885C35-AA1A-4747-B3D7-9A028336994D}" presName="bgChev" presStyleLbl="node1" presStyleIdx="1" presStyleCnt="8"/>
      <dgm:spPr/>
    </dgm:pt>
    <dgm:pt modelId="{C4AB5DA2-85E7-44A1-870E-6B26F9A1BB40}" type="pres">
      <dgm:prSet presAssocID="{58885C35-AA1A-4747-B3D7-9A028336994D}" presName="txNode" presStyleLbl="fgAcc1" presStyleIdx="1" presStyleCnt="8">
        <dgm:presLayoutVars>
          <dgm:bulletEnabled val="1"/>
        </dgm:presLayoutVars>
      </dgm:prSet>
      <dgm:spPr/>
      <dgm:t>
        <a:bodyPr/>
        <a:lstStyle/>
        <a:p>
          <a:pPr rtl="1"/>
          <a:endParaRPr lang="fa-IR"/>
        </a:p>
      </dgm:t>
    </dgm:pt>
    <dgm:pt modelId="{2CA68DE8-5F08-4458-89F8-C48F8C6DF68F}" type="pres">
      <dgm:prSet presAssocID="{DCD28110-90EB-448C-A581-5F155DA540E9}" presName="compositeSpace" presStyleCnt="0"/>
      <dgm:spPr/>
    </dgm:pt>
    <dgm:pt modelId="{F892B933-9C1B-41E9-8D77-3AC30CF1BBDC}" type="pres">
      <dgm:prSet presAssocID="{EB5491E4-AC20-4AC2-A102-D026158AEA6B}" presName="composite" presStyleCnt="0"/>
      <dgm:spPr/>
    </dgm:pt>
    <dgm:pt modelId="{40D1F998-6775-47E4-90AA-DF428D9F1E9C}" type="pres">
      <dgm:prSet presAssocID="{EB5491E4-AC20-4AC2-A102-D026158AEA6B}" presName="bgChev" presStyleLbl="node1" presStyleIdx="2" presStyleCnt="8"/>
      <dgm:spPr/>
    </dgm:pt>
    <dgm:pt modelId="{BFC2B4CD-EB84-48AF-87AE-575763A5C580}" type="pres">
      <dgm:prSet presAssocID="{EB5491E4-AC20-4AC2-A102-D026158AEA6B}" presName="txNode" presStyleLbl="fgAcc1" presStyleIdx="2" presStyleCnt="8">
        <dgm:presLayoutVars>
          <dgm:bulletEnabled val="1"/>
        </dgm:presLayoutVars>
      </dgm:prSet>
      <dgm:spPr/>
      <dgm:t>
        <a:bodyPr/>
        <a:lstStyle/>
        <a:p>
          <a:pPr rtl="1"/>
          <a:endParaRPr lang="fa-IR"/>
        </a:p>
      </dgm:t>
    </dgm:pt>
    <dgm:pt modelId="{17D65107-E697-48CA-B4B3-0D6719616D8C}" type="pres">
      <dgm:prSet presAssocID="{BFB236AE-D237-4023-A19B-5B236022FBD4}" presName="compositeSpace" presStyleCnt="0"/>
      <dgm:spPr/>
    </dgm:pt>
    <dgm:pt modelId="{C5AACF49-3B85-4280-A06C-870E1521F245}" type="pres">
      <dgm:prSet presAssocID="{0CF87728-E0B9-48ED-97D0-D26A05603DD5}" presName="composite" presStyleCnt="0"/>
      <dgm:spPr/>
    </dgm:pt>
    <dgm:pt modelId="{99C53967-463C-4912-AF93-5C6E01E982B7}" type="pres">
      <dgm:prSet presAssocID="{0CF87728-E0B9-48ED-97D0-D26A05603DD5}" presName="bgChev" presStyleLbl="node1" presStyleIdx="3" presStyleCnt="8"/>
      <dgm:spPr/>
    </dgm:pt>
    <dgm:pt modelId="{9DB3CEA6-4A58-4A97-8CA3-F0AB482209DA}" type="pres">
      <dgm:prSet presAssocID="{0CF87728-E0B9-48ED-97D0-D26A05603DD5}" presName="txNode" presStyleLbl="fgAcc1" presStyleIdx="3" presStyleCnt="8">
        <dgm:presLayoutVars>
          <dgm:bulletEnabled val="1"/>
        </dgm:presLayoutVars>
      </dgm:prSet>
      <dgm:spPr/>
      <dgm:t>
        <a:bodyPr/>
        <a:lstStyle/>
        <a:p>
          <a:pPr rtl="1"/>
          <a:endParaRPr lang="fa-IR"/>
        </a:p>
      </dgm:t>
    </dgm:pt>
    <dgm:pt modelId="{14AE83E8-6B72-4056-82E4-E9A653CE8CDA}" type="pres">
      <dgm:prSet presAssocID="{0EC1D376-89ED-4AFF-890D-F575C858DC3F}" presName="compositeSpace" presStyleCnt="0"/>
      <dgm:spPr/>
    </dgm:pt>
    <dgm:pt modelId="{426E873C-B4C8-4E46-9605-EE1A9E2B2832}" type="pres">
      <dgm:prSet presAssocID="{888A04AB-FB7D-4BE1-8E5C-C2277EC4F42E}" presName="composite" presStyleCnt="0"/>
      <dgm:spPr/>
    </dgm:pt>
    <dgm:pt modelId="{193C693A-2F59-49C7-AE02-7B05A573DAE4}" type="pres">
      <dgm:prSet presAssocID="{888A04AB-FB7D-4BE1-8E5C-C2277EC4F42E}" presName="bgChev" presStyleLbl="node1" presStyleIdx="4" presStyleCnt="8"/>
      <dgm:spPr/>
    </dgm:pt>
    <dgm:pt modelId="{66621868-57CA-41AA-A3A7-75B36F8D6679}" type="pres">
      <dgm:prSet presAssocID="{888A04AB-FB7D-4BE1-8E5C-C2277EC4F42E}" presName="txNode" presStyleLbl="fgAcc1" presStyleIdx="4" presStyleCnt="8">
        <dgm:presLayoutVars>
          <dgm:bulletEnabled val="1"/>
        </dgm:presLayoutVars>
      </dgm:prSet>
      <dgm:spPr/>
      <dgm:t>
        <a:bodyPr/>
        <a:lstStyle/>
        <a:p>
          <a:pPr rtl="1"/>
          <a:endParaRPr lang="fa-IR"/>
        </a:p>
      </dgm:t>
    </dgm:pt>
    <dgm:pt modelId="{EF0B7952-2DA1-4D6E-8738-11E572274D8C}" type="pres">
      <dgm:prSet presAssocID="{FCDCF300-97FF-4A86-8B26-58BC344B7A4C}" presName="compositeSpace" presStyleCnt="0"/>
      <dgm:spPr/>
    </dgm:pt>
    <dgm:pt modelId="{F12223C7-2CED-43F7-BD78-627458C1E31E}" type="pres">
      <dgm:prSet presAssocID="{17CE5E52-AA56-4A1C-9C13-3D4A74D557C1}" presName="composite" presStyleCnt="0"/>
      <dgm:spPr/>
    </dgm:pt>
    <dgm:pt modelId="{DCB003D8-C5BD-41BB-B5D3-C548BC252174}" type="pres">
      <dgm:prSet presAssocID="{17CE5E52-AA56-4A1C-9C13-3D4A74D557C1}" presName="bgChev" presStyleLbl="node1" presStyleIdx="5" presStyleCnt="8"/>
      <dgm:spPr/>
    </dgm:pt>
    <dgm:pt modelId="{B02C8CCF-6858-44B1-A034-9E4F42111C0F}" type="pres">
      <dgm:prSet presAssocID="{17CE5E52-AA56-4A1C-9C13-3D4A74D557C1}" presName="txNode" presStyleLbl="fgAcc1" presStyleIdx="5" presStyleCnt="8">
        <dgm:presLayoutVars>
          <dgm:bulletEnabled val="1"/>
        </dgm:presLayoutVars>
      </dgm:prSet>
      <dgm:spPr/>
      <dgm:t>
        <a:bodyPr/>
        <a:lstStyle/>
        <a:p>
          <a:pPr rtl="1"/>
          <a:endParaRPr lang="fa-IR"/>
        </a:p>
      </dgm:t>
    </dgm:pt>
    <dgm:pt modelId="{5ED45EB7-C6C4-4515-B6A4-12504045DA7C}" type="pres">
      <dgm:prSet presAssocID="{4D10A9F2-CD11-4F9E-8562-AFF42DCE1A6F}" presName="compositeSpace" presStyleCnt="0"/>
      <dgm:spPr/>
    </dgm:pt>
    <dgm:pt modelId="{028D654E-EB7B-4708-AF39-68D679725D2F}" type="pres">
      <dgm:prSet presAssocID="{786052B4-FB78-4040-ABB9-2AAE87E13329}" presName="composite" presStyleCnt="0"/>
      <dgm:spPr/>
    </dgm:pt>
    <dgm:pt modelId="{2D150639-895D-4F80-BC81-9DE4F74DCBE6}" type="pres">
      <dgm:prSet presAssocID="{786052B4-FB78-4040-ABB9-2AAE87E13329}" presName="bgChev" presStyleLbl="node1" presStyleIdx="6" presStyleCnt="8"/>
      <dgm:spPr/>
    </dgm:pt>
    <dgm:pt modelId="{805FF0F7-6D01-4877-B024-98DE73B288D6}" type="pres">
      <dgm:prSet presAssocID="{786052B4-FB78-4040-ABB9-2AAE87E13329}" presName="txNode" presStyleLbl="fgAcc1" presStyleIdx="6" presStyleCnt="8">
        <dgm:presLayoutVars>
          <dgm:bulletEnabled val="1"/>
        </dgm:presLayoutVars>
      </dgm:prSet>
      <dgm:spPr/>
      <dgm:t>
        <a:bodyPr/>
        <a:lstStyle/>
        <a:p>
          <a:pPr rtl="1"/>
          <a:endParaRPr lang="fa-IR"/>
        </a:p>
      </dgm:t>
    </dgm:pt>
    <dgm:pt modelId="{29C91099-01B2-48BE-AFAE-0074CE4D1110}" type="pres">
      <dgm:prSet presAssocID="{7BACFF43-98DB-4F8E-B24C-EBE6D9C6EFBF}" presName="compositeSpace" presStyleCnt="0"/>
      <dgm:spPr/>
    </dgm:pt>
    <dgm:pt modelId="{9C72D7BC-18A0-4E52-AD6D-862C96D5412D}" type="pres">
      <dgm:prSet presAssocID="{8D9ABC6A-FCAF-41DD-BE7A-9F944CF7EB94}" presName="composite" presStyleCnt="0"/>
      <dgm:spPr/>
    </dgm:pt>
    <dgm:pt modelId="{3089717B-62C4-4BB9-A624-7FE6AB3E1802}" type="pres">
      <dgm:prSet presAssocID="{8D9ABC6A-FCAF-41DD-BE7A-9F944CF7EB94}" presName="bgChev" presStyleLbl="node1" presStyleIdx="7" presStyleCnt="8"/>
      <dgm:spPr/>
    </dgm:pt>
    <dgm:pt modelId="{16A4EFDF-F966-4FB0-A859-62CE6F671A8D}" type="pres">
      <dgm:prSet presAssocID="{8D9ABC6A-FCAF-41DD-BE7A-9F944CF7EB94}" presName="txNode" presStyleLbl="fgAcc1" presStyleIdx="7" presStyleCnt="8" custScaleX="117450">
        <dgm:presLayoutVars>
          <dgm:bulletEnabled val="1"/>
        </dgm:presLayoutVars>
      </dgm:prSet>
      <dgm:spPr/>
      <dgm:t>
        <a:bodyPr/>
        <a:lstStyle/>
        <a:p>
          <a:pPr rtl="1"/>
          <a:endParaRPr lang="fa-IR"/>
        </a:p>
      </dgm:t>
    </dgm:pt>
  </dgm:ptLst>
  <dgm:cxnLst>
    <dgm:cxn modelId="{AFB6AC9B-F855-41C9-AE76-67DD59BE4D5A}" type="presOf" srcId="{0CF87728-E0B9-48ED-97D0-D26A05603DD5}" destId="{9DB3CEA6-4A58-4A97-8CA3-F0AB482209DA}" srcOrd="0" destOrd="0" presId="urn:microsoft.com/office/officeart/2005/8/layout/chevronAccent+Icon"/>
    <dgm:cxn modelId="{DF0FA705-8CF1-416D-A70D-E19D69E9A900}" srcId="{5EE499BD-2BAA-48E9-BE37-C90FC627B1A7}" destId="{84C6AC70-5D88-4249-A39F-6F93ECCEE202}" srcOrd="0" destOrd="0" parTransId="{56C4F25C-80E6-4047-96B3-B6A27E3F4E4B}" sibTransId="{4738675F-2DCD-4013-9198-E72DCFFA35D1}"/>
    <dgm:cxn modelId="{FEAFC4B6-69EB-4684-82F6-1FD87B0341BC}" type="presOf" srcId="{786052B4-FB78-4040-ABB9-2AAE87E13329}" destId="{805FF0F7-6D01-4877-B024-98DE73B288D6}" srcOrd="0" destOrd="0" presId="urn:microsoft.com/office/officeart/2005/8/layout/chevronAccent+Icon"/>
    <dgm:cxn modelId="{9C81838A-4AD3-426E-A2C6-43C2FFC66E68}" srcId="{5EE499BD-2BAA-48E9-BE37-C90FC627B1A7}" destId="{17CE5E52-AA56-4A1C-9C13-3D4A74D557C1}" srcOrd="5" destOrd="0" parTransId="{2744D88F-75C2-4087-905E-CBC11C864184}" sibTransId="{4D10A9F2-CD11-4F9E-8562-AFF42DCE1A6F}"/>
    <dgm:cxn modelId="{AF3C9AF5-EEBD-4FEA-B7CA-F522FA7F989A}" srcId="{5EE499BD-2BAA-48E9-BE37-C90FC627B1A7}" destId="{786052B4-FB78-4040-ABB9-2AAE87E13329}" srcOrd="6" destOrd="0" parTransId="{1AFEC2FA-AC5E-495C-A08F-83A55AC3CA2E}" sibTransId="{7BACFF43-98DB-4F8E-B24C-EBE6D9C6EFBF}"/>
    <dgm:cxn modelId="{4485EB7F-9CD1-4137-88B3-778E5FBCF8B9}" type="presOf" srcId="{8D9ABC6A-FCAF-41DD-BE7A-9F944CF7EB94}" destId="{16A4EFDF-F966-4FB0-A859-62CE6F671A8D}" srcOrd="0" destOrd="0" presId="urn:microsoft.com/office/officeart/2005/8/layout/chevronAccent+Icon"/>
    <dgm:cxn modelId="{F769B06E-B5EC-4FFA-B98F-1916940CB97A}" type="presOf" srcId="{58885C35-AA1A-4747-B3D7-9A028336994D}" destId="{C4AB5DA2-85E7-44A1-870E-6B26F9A1BB40}" srcOrd="0" destOrd="0" presId="urn:microsoft.com/office/officeart/2005/8/layout/chevronAccent+Icon"/>
    <dgm:cxn modelId="{22A26571-87F9-451B-A062-7FDB38B7D9FA}" srcId="{5EE499BD-2BAA-48E9-BE37-C90FC627B1A7}" destId="{EB5491E4-AC20-4AC2-A102-D026158AEA6B}" srcOrd="2" destOrd="0" parTransId="{59C7A6D7-E803-4661-AE0D-3E0E45B04A9C}" sibTransId="{BFB236AE-D237-4023-A19B-5B236022FBD4}"/>
    <dgm:cxn modelId="{5BB10577-2331-4040-BB52-59FD6172EB2E}" srcId="{5EE499BD-2BAA-48E9-BE37-C90FC627B1A7}" destId="{888A04AB-FB7D-4BE1-8E5C-C2277EC4F42E}" srcOrd="4" destOrd="0" parTransId="{784DF074-2AE2-4153-B5D1-92EDF08B609A}" sibTransId="{FCDCF300-97FF-4A86-8B26-58BC344B7A4C}"/>
    <dgm:cxn modelId="{6C60B2B0-4A4E-4991-8446-F7E87A922456}" type="presOf" srcId="{888A04AB-FB7D-4BE1-8E5C-C2277EC4F42E}" destId="{66621868-57CA-41AA-A3A7-75B36F8D6679}" srcOrd="0" destOrd="0" presId="urn:microsoft.com/office/officeart/2005/8/layout/chevronAccent+Icon"/>
    <dgm:cxn modelId="{66223D87-0990-474A-B2DF-FB39A9087964}" srcId="{5EE499BD-2BAA-48E9-BE37-C90FC627B1A7}" destId="{8D9ABC6A-FCAF-41DD-BE7A-9F944CF7EB94}" srcOrd="7" destOrd="0" parTransId="{6928A25C-06F9-433A-B324-819940926391}" sibTransId="{6C6A19F6-83A7-496B-B2F0-36536BD25784}"/>
    <dgm:cxn modelId="{A37AB959-DBE4-49CB-B637-1607310C30D1}" type="presOf" srcId="{EB5491E4-AC20-4AC2-A102-D026158AEA6B}" destId="{BFC2B4CD-EB84-48AF-87AE-575763A5C580}" srcOrd="0" destOrd="0" presId="urn:microsoft.com/office/officeart/2005/8/layout/chevronAccent+Icon"/>
    <dgm:cxn modelId="{F4F6F14E-3D36-41B9-B39A-D5378CDA46A2}" srcId="{5EE499BD-2BAA-48E9-BE37-C90FC627B1A7}" destId="{0CF87728-E0B9-48ED-97D0-D26A05603DD5}" srcOrd="3" destOrd="0" parTransId="{B469FEC1-088A-426A-B423-5816F173BF4A}" sibTransId="{0EC1D376-89ED-4AFF-890D-F575C858DC3F}"/>
    <dgm:cxn modelId="{B3530BF0-24CE-4D09-AE3A-4BBE18818D5F}" type="presOf" srcId="{17CE5E52-AA56-4A1C-9C13-3D4A74D557C1}" destId="{B02C8CCF-6858-44B1-A034-9E4F42111C0F}" srcOrd="0" destOrd="0" presId="urn:microsoft.com/office/officeart/2005/8/layout/chevronAccent+Icon"/>
    <dgm:cxn modelId="{9CCF2B28-55C6-4F40-B524-46D19F5145B9}" srcId="{5EE499BD-2BAA-48E9-BE37-C90FC627B1A7}" destId="{58885C35-AA1A-4747-B3D7-9A028336994D}" srcOrd="1" destOrd="0" parTransId="{BFC435A1-1CF1-43E5-8C29-BEE8D341A0FA}" sibTransId="{DCD28110-90EB-448C-A581-5F155DA540E9}"/>
    <dgm:cxn modelId="{61F2A877-8BC6-4503-B5AA-BE0A4983511B}" type="presOf" srcId="{84C6AC70-5D88-4249-A39F-6F93ECCEE202}" destId="{F082EFEF-071E-4DE4-8BE5-9335E4114B7B}" srcOrd="0" destOrd="0" presId="urn:microsoft.com/office/officeart/2005/8/layout/chevronAccent+Icon"/>
    <dgm:cxn modelId="{9EE8089B-15C6-43CF-95CA-E6A68F53292D}" type="presOf" srcId="{5EE499BD-2BAA-48E9-BE37-C90FC627B1A7}" destId="{99C5CB98-E774-4880-B948-35CD5431F640}" srcOrd="0" destOrd="0" presId="urn:microsoft.com/office/officeart/2005/8/layout/chevronAccent+Icon"/>
    <dgm:cxn modelId="{92F26E57-7DEE-4352-B277-ACF7D10AA1FB}" type="presParOf" srcId="{99C5CB98-E774-4880-B948-35CD5431F640}" destId="{7BCD1639-ED82-4AC2-8087-6973A6F76C2B}" srcOrd="0" destOrd="0" presId="urn:microsoft.com/office/officeart/2005/8/layout/chevronAccent+Icon"/>
    <dgm:cxn modelId="{B7803EC3-6B92-491E-B16C-595CC5FC5238}" type="presParOf" srcId="{7BCD1639-ED82-4AC2-8087-6973A6F76C2B}" destId="{1F7CD09C-69EB-44CE-8CC7-256A5C0B34EC}" srcOrd="0" destOrd="0" presId="urn:microsoft.com/office/officeart/2005/8/layout/chevronAccent+Icon"/>
    <dgm:cxn modelId="{BC81B059-A2DE-4743-8483-AFE789AA2C85}" type="presParOf" srcId="{7BCD1639-ED82-4AC2-8087-6973A6F76C2B}" destId="{F082EFEF-071E-4DE4-8BE5-9335E4114B7B}" srcOrd="1" destOrd="0" presId="urn:microsoft.com/office/officeart/2005/8/layout/chevronAccent+Icon"/>
    <dgm:cxn modelId="{AD12B535-CE78-4F74-9269-AB300ED80F76}" type="presParOf" srcId="{99C5CB98-E774-4880-B948-35CD5431F640}" destId="{D145F6A6-11AA-41C6-A026-D06405F2EBC2}" srcOrd="1" destOrd="0" presId="urn:microsoft.com/office/officeart/2005/8/layout/chevronAccent+Icon"/>
    <dgm:cxn modelId="{93D14287-EC3D-4549-B484-8B232D17F537}" type="presParOf" srcId="{99C5CB98-E774-4880-B948-35CD5431F640}" destId="{FAC8677D-2777-4FAB-9406-18DA3708D21E}" srcOrd="2" destOrd="0" presId="urn:microsoft.com/office/officeart/2005/8/layout/chevronAccent+Icon"/>
    <dgm:cxn modelId="{77247BEE-EDDB-4B5B-B3E8-57BAAA1B6656}" type="presParOf" srcId="{FAC8677D-2777-4FAB-9406-18DA3708D21E}" destId="{3A5B998D-8D6E-41F3-B676-B2B44BBCCF9F}" srcOrd="0" destOrd="0" presId="urn:microsoft.com/office/officeart/2005/8/layout/chevronAccent+Icon"/>
    <dgm:cxn modelId="{43C2FCE5-2CC0-48BE-8853-BD2C220394B9}" type="presParOf" srcId="{FAC8677D-2777-4FAB-9406-18DA3708D21E}" destId="{C4AB5DA2-85E7-44A1-870E-6B26F9A1BB40}" srcOrd="1" destOrd="0" presId="urn:microsoft.com/office/officeart/2005/8/layout/chevronAccent+Icon"/>
    <dgm:cxn modelId="{427EFDEB-ECE9-4E48-BBBB-1E1013ACDEE5}" type="presParOf" srcId="{99C5CB98-E774-4880-B948-35CD5431F640}" destId="{2CA68DE8-5F08-4458-89F8-C48F8C6DF68F}" srcOrd="3" destOrd="0" presId="urn:microsoft.com/office/officeart/2005/8/layout/chevronAccent+Icon"/>
    <dgm:cxn modelId="{BD4D112A-1D00-4FD7-B830-5A1DE8A3A857}" type="presParOf" srcId="{99C5CB98-E774-4880-B948-35CD5431F640}" destId="{F892B933-9C1B-41E9-8D77-3AC30CF1BBDC}" srcOrd="4" destOrd="0" presId="urn:microsoft.com/office/officeart/2005/8/layout/chevronAccent+Icon"/>
    <dgm:cxn modelId="{914AE6EF-0EFF-4817-8E56-75554F2318F7}" type="presParOf" srcId="{F892B933-9C1B-41E9-8D77-3AC30CF1BBDC}" destId="{40D1F998-6775-47E4-90AA-DF428D9F1E9C}" srcOrd="0" destOrd="0" presId="urn:microsoft.com/office/officeart/2005/8/layout/chevronAccent+Icon"/>
    <dgm:cxn modelId="{EEA2A548-D6E4-4203-B28C-2933963086DC}" type="presParOf" srcId="{F892B933-9C1B-41E9-8D77-3AC30CF1BBDC}" destId="{BFC2B4CD-EB84-48AF-87AE-575763A5C580}" srcOrd="1" destOrd="0" presId="urn:microsoft.com/office/officeart/2005/8/layout/chevronAccent+Icon"/>
    <dgm:cxn modelId="{3EFD210B-DE3F-4533-996F-0A450F9D1A7D}" type="presParOf" srcId="{99C5CB98-E774-4880-B948-35CD5431F640}" destId="{17D65107-E697-48CA-B4B3-0D6719616D8C}" srcOrd="5" destOrd="0" presId="urn:microsoft.com/office/officeart/2005/8/layout/chevronAccent+Icon"/>
    <dgm:cxn modelId="{9B896A79-00F8-4CEB-9604-A4ECBB5EF3D8}" type="presParOf" srcId="{99C5CB98-E774-4880-B948-35CD5431F640}" destId="{C5AACF49-3B85-4280-A06C-870E1521F245}" srcOrd="6" destOrd="0" presId="urn:microsoft.com/office/officeart/2005/8/layout/chevronAccent+Icon"/>
    <dgm:cxn modelId="{88285B82-E211-44F6-BC81-6A4D3C437A93}" type="presParOf" srcId="{C5AACF49-3B85-4280-A06C-870E1521F245}" destId="{99C53967-463C-4912-AF93-5C6E01E982B7}" srcOrd="0" destOrd="0" presId="urn:microsoft.com/office/officeart/2005/8/layout/chevronAccent+Icon"/>
    <dgm:cxn modelId="{90A721E6-8F48-4553-9606-97AE2ED644B5}" type="presParOf" srcId="{C5AACF49-3B85-4280-A06C-870E1521F245}" destId="{9DB3CEA6-4A58-4A97-8CA3-F0AB482209DA}" srcOrd="1" destOrd="0" presId="urn:microsoft.com/office/officeart/2005/8/layout/chevronAccent+Icon"/>
    <dgm:cxn modelId="{767C47AF-4704-41D9-B6B8-D0A4CA85F20F}" type="presParOf" srcId="{99C5CB98-E774-4880-B948-35CD5431F640}" destId="{14AE83E8-6B72-4056-82E4-E9A653CE8CDA}" srcOrd="7" destOrd="0" presId="urn:microsoft.com/office/officeart/2005/8/layout/chevronAccent+Icon"/>
    <dgm:cxn modelId="{67D53724-DD57-4F1D-95FD-0E1F461F8668}" type="presParOf" srcId="{99C5CB98-E774-4880-B948-35CD5431F640}" destId="{426E873C-B4C8-4E46-9605-EE1A9E2B2832}" srcOrd="8" destOrd="0" presId="urn:microsoft.com/office/officeart/2005/8/layout/chevronAccent+Icon"/>
    <dgm:cxn modelId="{A6880C14-325E-41C2-A48C-0C8AAE62B2A6}" type="presParOf" srcId="{426E873C-B4C8-4E46-9605-EE1A9E2B2832}" destId="{193C693A-2F59-49C7-AE02-7B05A573DAE4}" srcOrd="0" destOrd="0" presId="urn:microsoft.com/office/officeart/2005/8/layout/chevronAccent+Icon"/>
    <dgm:cxn modelId="{352C910E-39E2-4717-8749-2CFEEB71EF41}" type="presParOf" srcId="{426E873C-B4C8-4E46-9605-EE1A9E2B2832}" destId="{66621868-57CA-41AA-A3A7-75B36F8D6679}" srcOrd="1" destOrd="0" presId="urn:microsoft.com/office/officeart/2005/8/layout/chevronAccent+Icon"/>
    <dgm:cxn modelId="{BF95F44B-1DB1-40C6-B08D-5FAF2F9390E1}" type="presParOf" srcId="{99C5CB98-E774-4880-B948-35CD5431F640}" destId="{EF0B7952-2DA1-4D6E-8738-11E572274D8C}" srcOrd="9" destOrd="0" presId="urn:microsoft.com/office/officeart/2005/8/layout/chevronAccent+Icon"/>
    <dgm:cxn modelId="{C05756E1-BCCC-4C8F-9744-BC80F34CE879}" type="presParOf" srcId="{99C5CB98-E774-4880-B948-35CD5431F640}" destId="{F12223C7-2CED-43F7-BD78-627458C1E31E}" srcOrd="10" destOrd="0" presId="urn:microsoft.com/office/officeart/2005/8/layout/chevronAccent+Icon"/>
    <dgm:cxn modelId="{D0CA948D-3A76-46A3-A99E-DE1F662759DB}" type="presParOf" srcId="{F12223C7-2CED-43F7-BD78-627458C1E31E}" destId="{DCB003D8-C5BD-41BB-B5D3-C548BC252174}" srcOrd="0" destOrd="0" presId="urn:microsoft.com/office/officeart/2005/8/layout/chevronAccent+Icon"/>
    <dgm:cxn modelId="{F4AB727B-4084-46E3-962D-72A9CD05D4DA}" type="presParOf" srcId="{F12223C7-2CED-43F7-BD78-627458C1E31E}" destId="{B02C8CCF-6858-44B1-A034-9E4F42111C0F}" srcOrd="1" destOrd="0" presId="urn:microsoft.com/office/officeart/2005/8/layout/chevronAccent+Icon"/>
    <dgm:cxn modelId="{6D360E1A-0795-4F0E-9FE1-0B48E2E9E2E0}" type="presParOf" srcId="{99C5CB98-E774-4880-B948-35CD5431F640}" destId="{5ED45EB7-C6C4-4515-B6A4-12504045DA7C}" srcOrd="11" destOrd="0" presId="urn:microsoft.com/office/officeart/2005/8/layout/chevronAccent+Icon"/>
    <dgm:cxn modelId="{CFBF0031-4992-49EC-8409-4A8CEE0C0721}" type="presParOf" srcId="{99C5CB98-E774-4880-B948-35CD5431F640}" destId="{028D654E-EB7B-4708-AF39-68D679725D2F}" srcOrd="12" destOrd="0" presId="urn:microsoft.com/office/officeart/2005/8/layout/chevronAccent+Icon"/>
    <dgm:cxn modelId="{11C49DBC-A2F2-4887-A9C2-4EC003CB0BEC}" type="presParOf" srcId="{028D654E-EB7B-4708-AF39-68D679725D2F}" destId="{2D150639-895D-4F80-BC81-9DE4F74DCBE6}" srcOrd="0" destOrd="0" presId="urn:microsoft.com/office/officeart/2005/8/layout/chevronAccent+Icon"/>
    <dgm:cxn modelId="{C66DAE7B-E448-400E-B982-75B5A836EE42}" type="presParOf" srcId="{028D654E-EB7B-4708-AF39-68D679725D2F}" destId="{805FF0F7-6D01-4877-B024-98DE73B288D6}" srcOrd="1" destOrd="0" presId="urn:microsoft.com/office/officeart/2005/8/layout/chevronAccent+Icon"/>
    <dgm:cxn modelId="{914BAA7A-4948-4C50-BC21-C7FF3DFB8906}" type="presParOf" srcId="{99C5CB98-E774-4880-B948-35CD5431F640}" destId="{29C91099-01B2-48BE-AFAE-0074CE4D1110}" srcOrd="13" destOrd="0" presId="urn:microsoft.com/office/officeart/2005/8/layout/chevronAccent+Icon"/>
    <dgm:cxn modelId="{38F6825E-A755-43B9-B2C6-81E8C5F04949}" type="presParOf" srcId="{99C5CB98-E774-4880-B948-35CD5431F640}" destId="{9C72D7BC-18A0-4E52-AD6D-862C96D5412D}" srcOrd="14" destOrd="0" presId="urn:microsoft.com/office/officeart/2005/8/layout/chevronAccent+Icon"/>
    <dgm:cxn modelId="{13542BEE-314A-4B50-AFF5-2E1A881F8CE5}" type="presParOf" srcId="{9C72D7BC-18A0-4E52-AD6D-862C96D5412D}" destId="{3089717B-62C4-4BB9-A624-7FE6AB3E1802}" srcOrd="0" destOrd="0" presId="urn:microsoft.com/office/officeart/2005/8/layout/chevronAccent+Icon"/>
    <dgm:cxn modelId="{18E1EDD3-CF87-4471-B985-83A80C674D6A}" type="presParOf" srcId="{9C72D7BC-18A0-4E52-AD6D-862C96D5412D}" destId="{16A4EFDF-F966-4FB0-A859-62CE6F671A8D}" srcOrd="1" destOrd="0" presId="urn:microsoft.com/office/officeart/2005/8/layout/chevronAccent+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5EE499BD-2BAA-48E9-BE37-C90FC627B1A7}" type="doc">
      <dgm:prSet loTypeId="urn:microsoft.com/office/officeart/2005/8/layout/chevronAccent+Icon" loCatId="process" qsTypeId="urn:microsoft.com/office/officeart/2005/8/quickstyle/simple2" qsCatId="simple" csTypeId="urn:microsoft.com/office/officeart/2005/8/colors/accent1_1" csCatId="accent1" phldr="1"/>
      <dgm:spPr/>
      <dgm:t>
        <a:bodyPr/>
        <a:lstStyle/>
        <a:p>
          <a:pPr rtl="1"/>
          <a:endParaRPr lang="fa-IR"/>
        </a:p>
      </dgm:t>
    </dgm:pt>
    <dgm:pt modelId="{84C6AC70-5D88-4249-A39F-6F93ECCEE202}">
      <dgm:prSet phldrT="[Text]" custT="1"/>
      <dgm:spPr>
        <a:solidFill>
          <a:srgbClr val="E4D2D1">
            <a:alpha val="90000"/>
          </a:srgbClr>
        </a:solidFill>
      </dgm:spPr>
      <dgm:t>
        <a:bodyPr/>
        <a:lstStyle/>
        <a:p>
          <a:pPr rtl="1"/>
          <a:r>
            <a:rPr lang="fa-IR" sz="1400" dirty="0" smtClean="0">
              <a:cs typeface="B Homa" panose="00000400000000000000" pitchFamily="2" charset="-78"/>
            </a:rPr>
            <a:t>معرفی</a:t>
          </a:r>
          <a:endParaRPr lang="fa-IR" sz="1400" dirty="0">
            <a:cs typeface="B Homa" panose="00000400000000000000" pitchFamily="2" charset="-78"/>
          </a:endParaRPr>
        </a:p>
      </dgm:t>
    </dgm:pt>
    <dgm:pt modelId="{56C4F25C-80E6-4047-96B3-B6A27E3F4E4B}" type="parTrans" cxnId="{DF0FA705-8CF1-416D-A70D-E19D69E9A900}">
      <dgm:prSet/>
      <dgm:spPr/>
      <dgm:t>
        <a:bodyPr/>
        <a:lstStyle/>
        <a:p>
          <a:pPr rtl="1"/>
          <a:endParaRPr lang="fa-IR" sz="2800">
            <a:cs typeface="B Homa" panose="00000400000000000000" pitchFamily="2" charset="-78"/>
          </a:endParaRPr>
        </a:p>
      </dgm:t>
    </dgm:pt>
    <dgm:pt modelId="{4738675F-2DCD-4013-9198-E72DCFFA35D1}" type="sibTrans" cxnId="{DF0FA705-8CF1-416D-A70D-E19D69E9A900}">
      <dgm:prSet/>
      <dgm:spPr/>
      <dgm:t>
        <a:bodyPr/>
        <a:lstStyle/>
        <a:p>
          <a:pPr rtl="1"/>
          <a:endParaRPr lang="fa-IR" sz="2800">
            <a:cs typeface="B Homa" panose="00000400000000000000" pitchFamily="2" charset="-78"/>
          </a:endParaRPr>
        </a:p>
      </dgm:t>
    </dgm:pt>
    <dgm:pt modelId="{0CF87728-E0B9-48ED-97D0-D26A05603DD5}">
      <dgm:prSet phldrT="[Text]" custT="1"/>
      <dgm:spPr/>
      <dgm:t>
        <a:bodyPr/>
        <a:lstStyle/>
        <a:p>
          <a:pPr rtl="1"/>
          <a:r>
            <a:rPr lang="fa-IR" sz="1400" dirty="0" smtClean="0">
              <a:cs typeface="B Homa" panose="00000400000000000000" pitchFamily="2" charset="-78"/>
            </a:rPr>
            <a:t>مطالعات تاریخی</a:t>
          </a:r>
          <a:endParaRPr lang="fa-IR" sz="1400" dirty="0">
            <a:cs typeface="B Homa" panose="00000400000000000000" pitchFamily="2" charset="-78"/>
          </a:endParaRPr>
        </a:p>
      </dgm:t>
    </dgm:pt>
    <dgm:pt modelId="{B469FEC1-088A-426A-B423-5816F173BF4A}" type="parTrans" cxnId="{F4F6F14E-3D36-41B9-B39A-D5378CDA46A2}">
      <dgm:prSet/>
      <dgm:spPr/>
      <dgm:t>
        <a:bodyPr/>
        <a:lstStyle/>
        <a:p>
          <a:pPr rtl="1"/>
          <a:endParaRPr lang="fa-IR" sz="2800">
            <a:cs typeface="B Homa" panose="00000400000000000000" pitchFamily="2" charset="-78"/>
          </a:endParaRPr>
        </a:p>
      </dgm:t>
    </dgm:pt>
    <dgm:pt modelId="{0EC1D376-89ED-4AFF-890D-F575C858DC3F}" type="sibTrans" cxnId="{F4F6F14E-3D36-41B9-B39A-D5378CDA46A2}">
      <dgm:prSet/>
      <dgm:spPr/>
      <dgm:t>
        <a:bodyPr/>
        <a:lstStyle/>
        <a:p>
          <a:pPr rtl="1"/>
          <a:endParaRPr lang="fa-IR" sz="2800">
            <a:cs typeface="B Homa" panose="00000400000000000000" pitchFamily="2" charset="-78"/>
          </a:endParaRPr>
        </a:p>
      </dgm:t>
    </dgm:pt>
    <dgm:pt modelId="{888A04AB-FB7D-4BE1-8E5C-C2277EC4F42E}">
      <dgm:prSet phldrT="[Text]" custT="1"/>
      <dgm:spPr/>
      <dgm:t>
        <a:bodyPr/>
        <a:lstStyle/>
        <a:p>
          <a:pPr rtl="1"/>
          <a:r>
            <a:rPr lang="fa-IR" sz="1400" dirty="0" smtClean="0">
              <a:cs typeface="B Homa" panose="00000400000000000000" pitchFamily="2" charset="-78"/>
            </a:rPr>
            <a:t>مطالعات محیطی</a:t>
          </a:r>
          <a:endParaRPr lang="fa-IR" sz="1400" dirty="0">
            <a:cs typeface="B Homa" panose="00000400000000000000" pitchFamily="2" charset="-78"/>
          </a:endParaRPr>
        </a:p>
      </dgm:t>
    </dgm:pt>
    <dgm:pt modelId="{784DF074-2AE2-4153-B5D1-92EDF08B609A}" type="parTrans" cxnId="{5BB10577-2331-4040-BB52-59FD6172EB2E}">
      <dgm:prSet/>
      <dgm:spPr/>
      <dgm:t>
        <a:bodyPr/>
        <a:lstStyle/>
        <a:p>
          <a:pPr rtl="1"/>
          <a:endParaRPr lang="fa-IR" sz="2800">
            <a:cs typeface="B Homa" panose="00000400000000000000" pitchFamily="2" charset="-78"/>
          </a:endParaRPr>
        </a:p>
      </dgm:t>
    </dgm:pt>
    <dgm:pt modelId="{FCDCF300-97FF-4A86-8B26-58BC344B7A4C}" type="sibTrans" cxnId="{5BB10577-2331-4040-BB52-59FD6172EB2E}">
      <dgm:prSet/>
      <dgm:spPr/>
      <dgm:t>
        <a:bodyPr/>
        <a:lstStyle/>
        <a:p>
          <a:pPr rtl="1"/>
          <a:endParaRPr lang="fa-IR" sz="2800">
            <a:cs typeface="B Homa" panose="00000400000000000000" pitchFamily="2" charset="-78"/>
          </a:endParaRPr>
        </a:p>
      </dgm:t>
    </dgm:pt>
    <dgm:pt modelId="{58885C35-AA1A-4747-B3D7-9A028336994D}">
      <dgm:prSet custT="1"/>
      <dgm:spPr/>
      <dgm:t>
        <a:bodyPr/>
        <a:lstStyle/>
        <a:p>
          <a:pPr rtl="1"/>
          <a:r>
            <a:rPr lang="fa-IR" sz="1400" dirty="0" smtClean="0">
              <a:cs typeface="B Homa" panose="00000400000000000000" pitchFamily="2" charset="-78"/>
            </a:rPr>
            <a:t>ساختار سیاسی</a:t>
          </a:r>
          <a:endParaRPr lang="fa-IR" sz="1400" dirty="0">
            <a:cs typeface="B Homa" panose="00000400000000000000" pitchFamily="2" charset="-78"/>
          </a:endParaRPr>
        </a:p>
      </dgm:t>
    </dgm:pt>
    <dgm:pt modelId="{BFC435A1-1CF1-43E5-8C29-BEE8D341A0FA}" type="parTrans" cxnId="{9CCF2B28-55C6-4F40-B524-46D19F5145B9}">
      <dgm:prSet/>
      <dgm:spPr/>
      <dgm:t>
        <a:bodyPr/>
        <a:lstStyle/>
        <a:p>
          <a:pPr rtl="1"/>
          <a:endParaRPr lang="fa-IR" sz="2800">
            <a:cs typeface="B Homa" panose="00000400000000000000" pitchFamily="2" charset="-78"/>
          </a:endParaRPr>
        </a:p>
      </dgm:t>
    </dgm:pt>
    <dgm:pt modelId="{DCD28110-90EB-448C-A581-5F155DA540E9}" type="sibTrans" cxnId="{9CCF2B28-55C6-4F40-B524-46D19F5145B9}">
      <dgm:prSet/>
      <dgm:spPr/>
      <dgm:t>
        <a:bodyPr/>
        <a:lstStyle/>
        <a:p>
          <a:pPr rtl="1"/>
          <a:endParaRPr lang="fa-IR" sz="2800">
            <a:cs typeface="B Homa" panose="00000400000000000000" pitchFamily="2" charset="-78"/>
          </a:endParaRPr>
        </a:p>
      </dgm:t>
    </dgm:pt>
    <dgm:pt modelId="{EB5491E4-AC20-4AC2-A102-D026158AEA6B}">
      <dgm:prSet custT="1"/>
      <dgm:spPr>
        <a:solidFill>
          <a:srgbClr val="E4D2D1">
            <a:alpha val="90000"/>
          </a:srgbClr>
        </a:solidFill>
      </dgm:spPr>
      <dgm:t>
        <a:bodyPr/>
        <a:lstStyle/>
        <a:p>
          <a:pPr rtl="1"/>
          <a:r>
            <a:rPr lang="fa-IR" sz="1400" dirty="0" smtClean="0">
              <a:cs typeface="B Homa" panose="00000400000000000000" pitchFamily="2" charset="-78"/>
            </a:rPr>
            <a:t>مدیریت شهری</a:t>
          </a:r>
          <a:endParaRPr lang="fa-IR" sz="1400" dirty="0">
            <a:cs typeface="B Homa" panose="00000400000000000000" pitchFamily="2" charset="-78"/>
          </a:endParaRPr>
        </a:p>
      </dgm:t>
    </dgm:pt>
    <dgm:pt modelId="{59C7A6D7-E803-4661-AE0D-3E0E45B04A9C}" type="parTrans" cxnId="{22A26571-87F9-451B-A062-7FDB38B7D9FA}">
      <dgm:prSet/>
      <dgm:spPr/>
      <dgm:t>
        <a:bodyPr/>
        <a:lstStyle/>
        <a:p>
          <a:pPr rtl="1"/>
          <a:endParaRPr lang="fa-IR" sz="2800">
            <a:cs typeface="B Homa" panose="00000400000000000000" pitchFamily="2" charset="-78"/>
          </a:endParaRPr>
        </a:p>
      </dgm:t>
    </dgm:pt>
    <dgm:pt modelId="{BFB236AE-D237-4023-A19B-5B236022FBD4}" type="sibTrans" cxnId="{22A26571-87F9-451B-A062-7FDB38B7D9FA}">
      <dgm:prSet/>
      <dgm:spPr/>
      <dgm:t>
        <a:bodyPr/>
        <a:lstStyle/>
        <a:p>
          <a:pPr rtl="1"/>
          <a:endParaRPr lang="fa-IR" sz="2800">
            <a:cs typeface="B Homa" panose="00000400000000000000" pitchFamily="2" charset="-78"/>
          </a:endParaRPr>
        </a:p>
      </dgm:t>
    </dgm:pt>
    <dgm:pt modelId="{17CE5E52-AA56-4A1C-9C13-3D4A74D557C1}">
      <dgm:prSet custT="1"/>
      <dgm:spPr>
        <a:solidFill>
          <a:srgbClr val="FFFF00">
            <a:alpha val="90000"/>
          </a:srgbClr>
        </a:solidFill>
      </dgm:spPr>
      <dgm:t>
        <a:bodyPr/>
        <a:lstStyle/>
        <a:p>
          <a:pPr rtl="1"/>
          <a:r>
            <a:rPr lang="fa-IR" sz="1400" dirty="0" smtClean="0">
              <a:cs typeface="B Homa" panose="00000400000000000000" pitchFamily="2" charset="-78"/>
            </a:rPr>
            <a:t>مطالعات اقتصادی</a:t>
          </a:r>
          <a:endParaRPr lang="fa-IR" sz="1400" dirty="0">
            <a:cs typeface="B Homa" panose="00000400000000000000" pitchFamily="2" charset="-78"/>
          </a:endParaRPr>
        </a:p>
      </dgm:t>
    </dgm:pt>
    <dgm:pt modelId="{2744D88F-75C2-4087-905E-CBC11C864184}" type="parTrans" cxnId="{9C81838A-4AD3-426E-A2C6-43C2FFC66E68}">
      <dgm:prSet/>
      <dgm:spPr/>
      <dgm:t>
        <a:bodyPr/>
        <a:lstStyle/>
        <a:p>
          <a:pPr rtl="1"/>
          <a:endParaRPr lang="fa-IR" sz="2800">
            <a:cs typeface="B Homa" panose="00000400000000000000" pitchFamily="2" charset="-78"/>
          </a:endParaRPr>
        </a:p>
      </dgm:t>
    </dgm:pt>
    <dgm:pt modelId="{4D10A9F2-CD11-4F9E-8562-AFF42DCE1A6F}" type="sibTrans" cxnId="{9C81838A-4AD3-426E-A2C6-43C2FFC66E68}">
      <dgm:prSet/>
      <dgm:spPr/>
      <dgm:t>
        <a:bodyPr/>
        <a:lstStyle/>
        <a:p>
          <a:pPr rtl="1"/>
          <a:endParaRPr lang="fa-IR" sz="2800">
            <a:cs typeface="B Homa" panose="00000400000000000000" pitchFamily="2" charset="-78"/>
          </a:endParaRPr>
        </a:p>
      </dgm:t>
    </dgm:pt>
    <dgm:pt modelId="{786052B4-FB78-4040-ABB9-2AAE87E13329}">
      <dgm:prSet custT="1"/>
      <dgm:spPr/>
      <dgm:t>
        <a:bodyPr/>
        <a:lstStyle/>
        <a:p>
          <a:pPr rtl="1"/>
          <a:r>
            <a:rPr lang="fa-IR" sz="1400" dirty="0" smtClean="0">
              <a:cs typeface="B Homa" panose="00000400000000000000" pitchFamily="2" charset="-78"/>
            </a:rPr>
            <a:t>مطالعات اجتماعی</a:t>
          </a:r>
          <a:endParaRPr lang="fa-IR" sz="1400" dirty="0">
            <a:cs typeface="B Homa" panose="00000400000000000000" pitchFamily="2" charset="-78"/>
          </a:endParaRPr>
        </a:p>
      </dgm:t>
    </dgm:pt>
    <dgm:pt modelId="{1AFEC2FA-AC5E-495C-A08F-83A55AC3CA2E}" type="parTrans" cxnId="{AF3C9AF5-EEBD-4FEA-B7CA-F522FA7F989A}">
      <dgm:prSet/>
      <dgm:spPr/>
      <dgm:t>
        <a:bodyPr/>
        <a:lstStyle/>
        <a:p>
          <a:pPr rtl="1"/>
          <a:endParaRPr lang="fa-IR" sz="2800">
            <a:cs typeface="B Homa" panose="00000400000000000000" pitchFamily="2" charset="-78"/>
          </a:endParaRPr>
        </a:p>
      </dgm:t>
    </dgm:pt>
    <dgm:pt modelId="{7BACFF43-98DB-4F8E-B24C-EBE6D9C6EFBF}" type="sibTrans" cxnId="{AF3C9AF5-EEBD-4FEA-B7CA-F522FA7F989A}">
      <dgm:prSet/>
      <dgm:spPr/>
      <dgm:t>
        <a:bodyPr/>
        <a:lstStyle/>
        <a:p>
          <a:pPr rtl="1"/>
          <a:endParaRPr lang="fa-IR" sz="2800">
            <a:cs typeface="B Homa" panose="00000400000000000000" pitchFamily="2" charset="-78"/>
          </a:endParaRPr>
        </a:p>
      </dgm:t>
    </dgm:pt>
    <dgm:pt modelId="{8D9ABC6A-FCAF-41DD-BE7A-9F944CF7EB94}">
      <dgm:prSet custT="1"/>
      <dgm:spPr/>
      <dgm:t>
        <a:bodyPr/>
        <a:lstStyle/>
        <a:p>
          <a:pPr rtl="1"/>
          <a:r>
            <a:rPr lang="fa-IR" sz="1200" b="1" dirty="0" smtClean="0">
              <a:cs typeface="B Homa" panose="00000400000000000000" pitchFamily="2" charset="-78"/>
            </a:rPr>
            <a:t>مطالعات کالبدی و حمل ونقل</a:t>
          </a:r>
          <a:endParaRPr lang="fa-IR" sz="1200" b="1" dirty="0">
            <a:cs typeface="B Homa" panose="00000400000000000000" pitchFamily="2" charset="-78"/>
          </a:endParaRPr>
        </a:p>
      </dgm:t>
    </dgm:pt>
    <dgm:pt modelId="{6928A25C-06F9-433A-B324-819940926391}" type="parTrans" cxnId="{66223D87-0990-474A-B2DF-FB39A9087964}">
      <dgm:prSet/>
      <dgm:spPr/>
      <dgm:t>
        <a:bodyPr/>
        <a:lstStyle/>
        <a:p>
          <a:pPr rtl="1"/>
          <a:endParaRPr lang="fa-IR" sz="2800">
            <a:cs typeface="B Homa" panose="00000400000000000000" pitchFamily="2" charset="-78"/>
          </a:endParaRPr>
        </a:p>
      </dgm:t>
    </dgm:pt>
    <dgm:pt modelId="{6C6A19F6-83A7-496B-B2F0-36536BD25784}" type="sibTrans" cxnId="{66223D87-0990-474A-B2DF-FB39A9087964}">
      <dgm:prSet/>
      <dgm:spPr/>
      <dgm:t>
        <a:bodyPr/>
        <a:lstStyle/>
        <a:p>
          <a:pPr rtl="1"/>
          <a:endParaRPr lang="fa-IR" sz="2800">
            <a:cs typeface="B Homa" panose="00000400000000000000" pitchFamily="2" charset="-78"/>
          </a:endParaRPr>
        </a:p>
      </dgm:t>
    </dgm:pt>
    <dgm:pt modelId="{99C5CB98-E774-4880-B948-35CD5431F640}" type="pres">
      <dgm:prSet presAssocID="{5EE499BD-2BAA-48E9-BE37-C90FC627B1A7}" presName="Name0" presStyleCnt="0">
        <dgm:presLayoutVars>
          <dgm:dir val="rev"/>
          <dgm:resizeHandles val="exact"/>
        </dgm:presLayoutVars>
      </dgm:prSet>
      <dgm:spPr/>
      <dgm:t>
        <a:bodyPr/>
        <a:lstStyle/>
        <a:p>
          <a:pPr rtl="1"/>
          <a:endParaRPr lang="fa-IR"/>
        </a:p>
      </dgm:t>
    </dgm:pt>
    <dgm:pt modelId="{7BCD1639-ED82-4AC2-8087-6973A6F76C2B}" type="pres">
      <dgm:prSet presAssocID="{84C6AC70-5D88-4249-A39F-6F93ECCEE202}" presName="composite" presStyleCnt="0"/>
      <dgm:spPr/>
    </dgm:pt>
    <dgm:pt modelId="{1F7CD09C-69EB-44CE-8CC7-256A5C0B34EC}" type="pres">
      <dgm:prSet presAssocID="{84C6AC70-5D88-4249-A39F-6F93ECCEE202}" presName="bgChev" presStyleLbl="node1" presStyleIdx="0" presStyleCnt="8"/>
      <dgm:spPr/>
    </dgm:pt>
    <dgm:pt modelId="{F082EFEF-071E-4DE4-8BE5-9335E4114B7B}" type="pres">
      <dgm:prSet presAssocID="{84C6AC70-5D88-4249-A39F-6F93ECCEE202}" presName="txNode" presStyleLbl="fgAcc1" presStyleIdx="0" presStyleCnt="8">
        <dgm:presLayoutVars>
          <dgm:bulletEnabled val="1"/>
        </dgm:presLayoutVars>
      </dgm:prSet>
      <dgm:spPr/>
      <dgm:t>
        <a:bodyPr/>
        <a:lstStyle/>
        <a:p>
          <a:pPr rtl="1"/>
          <a:endParaRPr lang="fa-IR"/>
        </a:p>
      </dgm:t>
    </dgm:pt>
    <dgm:pt modelId="{D145F6A6-11AA-41C6-A026-D06405F2EBC2}" type="pres">
      <dgm:prSet presAssocID="{4738675F-2DCD-4013-9198-E72DCFFA35D1}" presName="compositeSpace" presStyleCnt="0"/>
      <dgm:spPr/>
    </dgm:pt>
    <dgm:pt modelId="{FAC8677D-2777-4FAB-9406-18DA3708D21E}" type="pres">
      <dgm:prSet presAssocID="{58885C35-AA1A-4747-B3D7-9A028336994D}" presName="composite" presStyleCnt="0"/>
      <dgm:spPr/>
    </dgm:pt>
    <dgm:pt modelId="{3A5B998D-8D6E-41F3-B676-B2B44BBCCF9F}" type="pres">
      <dgm:prSet presAssocID="{58885C35-AA1A-4747-B3D7-9A028336994D}" presName="bgChev" presStyleLbl="node1" presStyleIdx="1" presStyleCnt="8"/>
      <dgm:spPr/>
    </dgm:pt>
    <dgm:pt modelId="{C4AB5DA2-85E7-44A1-870E-6B26F9A1BB40}" type="pres">
      <dgm:prSet presAssocID="{58885C35-AA1A-4747-B3D7-9A028336994D}" presName="txNode" presStyleLbl="fgAcc1" presStyleIdx="1" presStyleCnt="8">
        <dgm:presLayoutVars>
          <dgm:bulletEnabled val="1"/>
        </dgm:presLayoutVars>
      </dgm:prSet>
      <dgm:spPr/>
      <dgm:t>
        <a:bodyPr/>
        <a:lstStyle/>
        <a:p>
          <a:pPr rtl="1"/>
          <a:endParaRPr lang="fa-IR"/>
        </a:p>
      </dgm:t>
    </dgm:pt>
    <dgm:pt modelId="{2CA68DE8-5F08-4458-89F8-C48F8C6DF68F}" type="pres">
      <dgm:prSet presAssocID="{DCD28110-90EB-448C-A581-5F155DA540E9}" presName="compositeSpace" presStyleCnt="0"/>
      <dgm:spPr/>
    </dgm:pt>
    <dgm:pt modelId="{F892B933-9C1B-41E9-8D77-3AC30CF1BBDC}" type="pres">
      <dgm:prSet presAssocID="{EB5491E4-AC20-4AC2-A102-D026158AEA6B}" presName="composite" presStyleCnt="0"/>
      <dgm:spPr/>
    </dgm:pt>
    <dgm:pt modelId="{40D1F998-6775-47E4-90AA-DF428D9F1E9C}" type="pres">
      <dgm:prSet presAssocID="{EB5491E4-AC20-4AC2-A102-D026158AEA6B}" presName="bgChev" presStyleLbl="node1" presStyleIdx="2" presStyleCnt="8"/>
      <dgm:spPr/>
    </dgm:pt>
    <dgm:pt modelId="{BFC2B4CD-EB84-48AF-87AE-575763A5C580}" type="pres">
      <dgm:prSet presAssocID="{EB5491E4-AC20-4AC2-A102-D026158AEA6B}" presName="txNode" presStyleLbl="fgAcc1" presStyleIdx="2" presStyleCnt="8">
        <dgm:presLayoutVars>
          <dgm:bulletEnabled val="1"/>
        </dgm:presLayoutVars>
      </dgm:prSet>
      <dgm:spPr/>
      <dgm:t>
        <a:bodyPr/>
        <a:lstStyle/>
        <a:p>
          <a:pPr rtl="1"/>
          <a:endParaRPr lang="fa-IR"/>
        </a:p>
      </dgm:t>
    </dgm:pt>
    <dgm:pt modelId="{17D65107-E697-48CA-B4B3-0D6719616D8C}" type="pres">
      <dgm:prSet presAssocID="{BFB236AE-D237-4023-A19B-5B236022FBD4}" presName="compositeSpace" presStyleCnt="0"/>
      <dgm:spPr/>
    </dgm:pt>
    <dgm:pt modelId="{C5AACF49-3B85-4280-A06C-870E1521F245}" type="pres">
      <dgm:prSet presAssocID="{0CF87728-E0B9-48ED-97D0-D26A05603DD5}" presName="composite" presStyleCnt="0"/>
      <dgm:spPr/>
    </dgm:pt>
    <dgm:pt modelId="{99C53967-463C-4912-AF93-5C6E01E982B7}" type="pres">
      <dgm:prSet presAssocID="{0CF87728-E0B9-48ED-97D0-D26A05603DD5}" presName="bgChev" presStyleLbl="node1" presStyleIdx="3" presStyleCnt="8"/>
      <dgm:spPr/>
    </dgm:pt>
    <dgm:pt modelId="{9DB3CEA6-4A58-4A97-8CA3-F0AB482209DA}" type="pres">
      <dgm:prSet presAssocID="{0CF87728-E0B9-48ED-97D0-D26A05603DD5}" presName="txNode" presStyleLbl="fgAcc1" presStyleIdx="3" presStyleCnt="8">
        <dgm:presLayoutVars>
          <dgm:bulletEnabled val="1"/>
        </dgm:presLayoutVars>
      </dgm:prSet>
      <dgm:spPr/>
      <dgm:t>
        <a:bodyPr/>
        <a:lstStyle/>
        <a:p>
          <a:pPr rtl="1"/>
          <a:endParaRPr lang="fa-IR"/>
        </a:p>
      </dgm:t>
    </dgm:pt>
    <dgm:pt modelId="{14AE83E8-6B72-4056-82E4-E9A653CE8CDA}" type="pres">
      <dgm:prSet presAssocID="{0EC1D376-89ED-4AFF-890D-F575C858DC3F}" presName="compositeSpace" presStyleCnt="0"/>
      <dgm:spPr/>
    </dgm:pt>
    <dgm:pt modelId="{426E873C-B4C8-4E46-9605-EE1A9E2B2832}" type="pres">
      <dgm:prSet presAssocID="{888A04AB-FB7D-4BE1-8E5C-C2277EC4F42E}" presName="composite" presStyleCnt="0"/>
      <dgm:spPr/>
    </dgm:pt>
    <dgm:pt modelId="{193C693A-2F59-49C7-AE02-7B05A573DAE4}" type="pres">
      <dgm:prSet presAssocID="{888A04AB-FB7D-4BE1-8E5C-C2277EC4F42E}" presName="bgChev" presStyleLbl="node1" presStyleIdx="4" presStyleCnt="8"/>
      <dgm:spPr/>
    </dgm:pt>
    <dgm:pt modelId="{66621868-57CA-41AA-A3A7-75B36F8D6679}" type="pres">
      <dgm:prSet presAssocID="{888A04AB-FB7D-4BE1-8E5C-C2277EC4F42E}" presName="txNode" presStyleLbl="fgAcc1" presStyleIdx="4" presStyleCnt="8">
        <dgm:presLayoutVars>
          <dgm:bulletEnabled val="1"/>
        </dgm:presLayoutVars>
      </dgm:prSet>
      <dgm:spPr/>
      <dgm:t>
        <a:bodyPr/>
        <a:lstStyle/>
        <a:p>
          <a:pPr rtl="1"/>
          <a:endParaRPr lang="fa-IR"/>
        </a:p>
      </dgm:t>
    </dgm:pt>
    <dgm:pt modelId="{EF0B7952-2DA1-4D6E-8738-11E572274D8C}" type="pres">
      <dgm:prSet presAssocID="{FCDCF300-97FF-4A86-8B26-58BC344B7A4C}" presName="compositeSpace" presStyleCnt="0"/>
      <dgm:spPr/>
    </dgm:pt>
    <dgm:pt modelId="{F12223C7-2CED-43F7-BD78-627458C1E31E}" type="pres">
      <dgm:prSet presAssocID="{17CE5E52-AA56-4A1C-9C13-3D4A74D557C1}" presName="composite" presStyleCnt="0"/>
      <dgm:spPr/>
    </dgm:pt>
    <dgm:pt modelId="{DCB003D8-C5BD-41BB-B5D3-C548BC252174}" type="pres">
      <dgm:prSet presAssocID="{17CE5E52-AA56-4A1C-9C13-3D4A74D557C1}" presName="bgChev" presStyleLbl="node1" presStyleIdx="5" presStyleCnt="8"/>
      <dgm:spPr/>
    </dgm:pt>
    <dgm:pt modelId="{B02C8CCF-6858-44B1-A034-9E4F42111C0F}" type="pres">
      <dgm:prSet presAssocID="{17CE5E52-AA56-4A1C-9C13-3D4A74D557C1}" presName="txNode" presStyleLbl="fgAcc1" presStyleIdx="5" presStyleCnt="8">
        <dgm:presLayoutVars>
          <dgm:bulletEnabled val="1"/>
        </dgm:presLayoutVars>
      </dgm:prSet>
      <dgm:spPr/>
      <dgm:t>
        <a:bodyPr/>
        <a:lstStyle/>
        <a:p>
          <a:pPr rtl="1"/>
          <a:endParaRPr lang="fa-IR"/>
        </a:p>
      </dgm:t>
    </dgm:pt>
    <dgm:pt modelId="{5ED45EB7-C6C4-4515-B6A4-12504045DA7C}" type="pres">
      <dgm:prSet presAssocID="{4D10A9F2-CD11-4F9E-8562-AFF42DCE1A6F}" presName="compositeSpace" presStyleCnt="0"/>
      <dgm:spPr/>
    </dgm:pt>
    <dgm:pt modelId="{028D654E-EB7B-4708-AF39-68D679725D2F}" type="pres">
      <dgm:prSet presAssocID="{786052B4-FB78-4040-ABB9-2AAE87E13329}" presName="composite" presStyleCnt="0"/>
      <dgm:spPr/>
    </dgm:pt>
    <dgm:pt modelId="{2D150639-895D-4F80-BC81-9DE4F74DCBE6}" type="pres">
      <dgm:prSet presAssocID="{786052B4-FB78-4040-ABB9-2AAE87E13329}" presName="bgChev" presStyleLbl="node1" presStyleIdx="6" presStyleCnt="8"/>
      <dgm:spPr/>
    </dgm:pt>
    <dgm:pt modelId="{805FF0F7-6D01-4877-B024-98DE73B288D6}" type="pres">
      <dgm:prSet presAssocID="{786052B4-FB78-4040-ABB9-2AAE87E13329}" presName="txNode" presStyleLbl="fgAcc1" presStyleIdx="6" presStyleCnt="8">
        <dgm:presLayoutVars>
          <dgm:bulletEnabled val="1"/>
        </dgm:presLayoutVars>
      </dgm:prSet>
      <dgm:spPr/>
      <dgm:t>
        <a:bodyPr/>
        <a:lstStyle/>
        <a:p>
          <a:pPr rtl="1"/>
          <a:endParaRPr lang="fa-IR"/>
        </a:p>
      </dgm:t>
    </dgm:pt>
    <dgm:pt modelId="{29C91099-01B2-48BE-AFAE-0074CE4D1110}" type="pres">
      <dgm:prSet presAssocID="{7BACFF43-98DB-4F8E-B24C-EBE6D9C6EFBF}" presName="compositeSpace" presStyleCnt="0"/>
      <dgm:spPr/>
    </dgm:pt>
    <dgm:pt modelId="{9C72D7BC-18A0-4E52-AD6D-862C96D5412D}" type="pres">
      <dgm:prSet presAssocID="{8D9ABC6A-FCAF-41DD-BE7A-9F944CF7EB94}" presName="composite" presStyleCnt="0"/>
      <dgm:spPr/>
    </dgm:pt>
    <dgm:pt modelId="{3089717B-62C4-4BB9-A624-7FE6AB3E1802}" type="pres">
      <dgm:prSet presAssocID="{8D9ABC6A-FCAF-41DD-BE7A-9F944CF7EB94}" presName="bgChev" presStyleLbl="node1" presStyleIdx="7" presStyleCnt="8"/>
      <dgm:spPr/>
    </dgm:pt>
    <dgm:pt modelId="{16A4EFDF-F966-4FB0-A859-62CE6F671A8D}" type="pres">
      <dgm:prSet presAssocID="{8D9ABC6A-FCAF-41DD-BE7A-9F944CF7EB94}" presName="txNode" presStyleLbl="fgAcc1" presStyleIdx="7" presStyleCnt="8" custScaleX="117450">
        <dgm:presLayoutVars>
          <dgm:bulletEnabled val="1"/>
        </dgm:presLayoutVars>
      </dgm:prSet>
      <dgm:spPr/>
      <dgm:t>
        <a:bodyPr/>
        <a:lstStyle/>
        <a:p>
          <a:pPr rtl="1"/>
          <a:endParaRPr lang="fa-IR"/>
        </a:p>
      </dgm:t>
    </dgm:pt>
  </dgm:ptLst>
  <dgm:cxnLst>
    <dgm:cxn modelId="{DF0FA705-8CF1-416D-A70D-E19D69E9A900}" srcId="{5EE499BD-2BAA-48E9-BE37-C90FC627B1A7}" destId="{84C6AC70-5D88-4249-A39F-6F93ECCEE202}" srcOrd="0" destOrd="0" parTransId="{56C4F25C-80E6-4047-96B3-B6A27E3F4E4B}" sibTransId="{4738675F-2DCD-4013-9198-E72DCFFA35D1}"/>
    <dgm:cxn modelId="{9C81838A-4AD3-426E-A2C6-43C2FFC66E68}" srcId="{5EE499BD-2BAA-48E9-BE37-C90FC627B1A7}" destId="{17CE5E52-AA56-4A1C-9C13-3D4A74D557C1}" srcOrd="5" destOrd="0" parTransId="{2744D88F-75C2-4087-905E-CBC11C864184}" sibTransId="{4D10A9F2-CD11-4F9E-8562-AFF42DCE1A6F}"/>
    <dgm:cxn modelId="{AF3C9AF5-EEBD-4FEA-B7CA-F522FA7F989A}" srcId="{5EE499BD-2BAA-48E9-BE37-C90FC627B1A7}" destId="{786052B4-FB78-4040-ABB9-2AAE87E13329}" srcOrd="6" destOrd="0" parTransId="{1AFEC2FA-AC5E-495C-A08F-83A55AC3CA2E}" sibTransId="{7BACFF43-98DB-4F8E-B24C-EBE6D9C6EFBF}"/>
    <dgm:cxn modelId="{4E0DA857-2511-42B6-971F-16159A729228}" type="presOf" srcId="{888A04AB-FB7D-4BE1-8E5C-C2277EC4F42E}" destId="{66621868-57CA-41AA-A3A7-75B36F8D6679}" srcOrd="0" destOrd="0" presId="urn:microsoft.com/office/officeart/2005/8/layout/chevronAccent+Icon"/>
    <dgm:cxn modelId="{21E413E5-FAF1-491E-8956-A098575583C5}" type="presOf" srcId="{84C6AC70-5D88-4249-A39F-6F93ECCEE202}" destId="{F082EFEF-071E-4DE4-8BE5-9335E4114B7B}" srcOrd="0" destOrd="0" presId="urn:microsoft.com/office/officeart/2005/8/layout/chevronAccent+Icon"/>
    <dgm:cxn modelId="{D661E19C-A3DA-4A0B-B014-5054951029E8}" type="presOf" srcId="{786052B4-FB78-4040-ABB9-2AAE87E13329}" destId="{805FF0F7-6D01-4877-B024-98DE73B288D6}" srcOrd="0" destOrd="0" presId="urn:microsoft.com/office/officeart/2005/8/layout/chevronAccent+Icon"/>
    <dgm:cxn modelId="{22A26571-87F9-451B-A062-7FDB38B7D9FA}" srcId="{5EE499BD-2BAA-48E9-BE37-C90FC627B1A7}" destId="{EB5491E4-AC20-4AC2-A102-D026158AEA6B}" srcOrd="2" destOrd="0" parTransId="{59C7A6D7-E803-4661-AE0D-3E0E45B04A9C}" sibTransId="{BFB236AE-D237-4023-A19B-5B236022FBD4}"/>
    <dgm:cxn modelId="{F294B6A0-EB86-4CED-8415-2AAF3CCDE749}" type="presOf" srcId="{58885C35-AA1A-4747-B3D7-9A028336994D}" destId="{C4AB5DA2-85E7-44A1-870E-6B26F9A1BB40}" srcOrd="0" destOrd="0" presId="urn:microsoft.com/office/officeart/2005/8/layout/chevronAccent+Icon"/>
    <dgm:cxn modelId="{9971C82A-B1CF-49C2-B21A-B0750EDBAE59}" type="presOf" srcId="{EB5491E4-AC20-4AC2-A102-D026158AEA6B}" destId="{BFC2B4CD-EB84-48AF-87AE-575763A5C580}" srcOrd="0" destOrd="0" presId="urn:microsoft.com/office/officeart/2005/8/layout/chevronAccent+Icon"/>
    <dgm:cxn modelId="{5BB10577-2331-4040-BB52-59FD6172EB2E}" srcId="{5EE499BD-2BAA-48E9-BE37-C90FC627B1A7}" destId="{888A04AB-FB7D-4BE1-8E5C-C2277EC4F42E}" srcOrd="4" destOrd="0" parTransId="{784DF074-2AE2-4153-B5D1-92EDF08B609A}" sibTransId="{FCDCF300-97FF-4A86-8B26-58BC344B7A4C}"/>
    <dgm:cxn modelId="{44E2EC6B-204C-4EFE-836E-E95380F8BEB7}" type="presOf" srcId="{8D9ABC6A-FCAF-41DD-BE7A-9F944CF7EB94}" destId="{16A4EFDF-F966-4FB0-A859-62CE6F671A8D}" srcOrd="0" destOrd="0" presId="urn:microsoft.com/office/officeart/2005/8/layout/chevronAccent+Icon"/>
    <dgm:cxn modelId="{66223D87-0990-474A-B2DF-FB39A9087964}" srcId="{5EE499BD-2BAA-48E9-BE37-C90FC627B1A7}" destId="{8D9ABC6A-FCAF-41DD-BE7A-9F944CF7EB94}" srcOrd="7" destOrd="0" parTransId="{6928A25C-06F9-433A-B324-819940926391}" sibTransId="{6C6A19F6-83A7-496B-B2F0-36536BD25784}"/>
    <dgm:cxn modelId="{9DAC705A-24DD-4A77-B5A3-365F74A83C66}" type="presOf" srcId="{17CE5E52-AA56-4A1C-9C13-3D4A74D557C1}" destId="{B02C8CCF-6858-44B1-A034-9E4F42111C0F}" srcOrd="0" destOrd="0" presId="urn:microsoft.com/office/officeart/2005/8/layout/chevronAccent+Icon"/>
    <dgm:cxn modelId="{B38213AC-D934-4E2A-AE71-BB8AE5382DCA}" type="presOf" srcId="{5EE499BD-2BAA-48E9-BE37-C90FC627B1A7}" destId="{99C5CB98-E774-4880-B948-35CD5431F640}" srcOrd="0" destOrd="0" presId="urn:microsoft.com/office/officeart/2005/8/layout/chevronAccent+Icon"/>
    <dgm:cxn modelId="{0472679F-2BD6-41BA-92C2-7B08540F28E8}" type="presOf" srcId="{0CF87728-E0B9-48ED-97D0-D26A05603DD5}" destId="{9DB3CEA6-4A58-4A97-8CA3-F0AB482209DA}" srcOrd="0" destOrd="0" presId="urn:microsoft.com/office/officeart/2005/8/layout/chevronAccent+Icon"/>
    <dgm:cxn modelId="{F4F6F14E-3D36-41B9-B39A-D5378CDA46A2}" srcId="{5EE499BD-2BAA-48E9-BE37-C90FC627B1A7}" destId="{0CF87728-E0B9-48ED-97D0-D26A05603DD5}" srcOrd="3" destOrd="0" parTransId="{B469FEC1-088A-426A-B423-5816F173BF4A}" sibTransId="{0EC1D376-89ED-4AFF-890D-F575C858DC3F}"/>
    <dgm:cxn modelId="{9CCF2B28-55C6-4F40-B524-46D19F5145B9}" srcId="{5EE499BD-2BAA-48E9-BE37-C90FC627B1A7}" destId="{58885C35-AA1A-4747-B3D7-9A028336994D}" srcOrd="1" destOrd="0" parTransId="{BFC435A1-1CF1-43E5-8C29-BEE8D341A0FA}" sibTransId="{DCD28110-90EB-448C-A581-5F155DA540E9}"/>
    <dgm:cxn modelId="{05B286CA-18C7-474D-8935-0EC7E4BA9DBB}" type="presParOf" srcId="{99C5CB98-E774-4880-B948-35CD5431F640}" destId="{7BCD1639-ED82-4AC2-8087-6973A6F76C2B}" srcOrd="0" destOrd="0" presId="urn:microsoft.com/office/officeart/2005/8/layout/chevronAccent+Icon"/>
    <dgm:cxn modelId="{450875CA-DD54-4CF2-8696-E1C0FBC79808}" type="presParOf" srcId="{7BCD1639-ED82-4AC2-8087-6973A6F76C2B}" destId="{1F7CD09C-69EB-44CE-8CC7-256A5C0B34EC}" srcOrd="0" destOrd="0" presId="urn:microsoft.com/office/officeart/2005/8/layout/chevronAccent+Icon"/>
    <dgm:cxn modelId="{3EB0B23C-AFC5-4898-B450-A168CF517613}" type="presParOf" srcId="{7BCD1639-ED82-4AC2-8087-6973A6F76C2B}" destId="{F082EFEF-071E-4DE4-8BE5-9335E4114B7B}" srcOrd="1" destOrd="0" presId="urn:microsoft.com/office/officeart/2005/8/layout/chevronAccent+Icon"/>
    <dgm:cxn modelId="{724A17F8-F932-409E-B13F-F8D0D4CA601F}" type="presParOf" srcId="{99C5CB98-E774-4880-B948-35CD5431F640}" destId="{D145F6A6-11AA-41C6-A026-D06405F2EBC2}" srcOrd="1" destOrd="0" presId="urn:microsoft.com/office/officeart/2005/8/layout/chevronAccent+Icon"/>
    <dgm:cxn modelId="{B3F149F0-A76A-4C75-883D-AA99C6423953}" type="presParOf" srcId="{99C5CB98-E774-4880-B948-35CD5431F640}" destId="{FAC8677D-2777-4FAB-9406-18DA3708D21E}" srcOrd="2" destOrd="0" presId="urn:microsoft.com/office/officeart/2005/8/layout/chevronAccent+Icon"/>
    <dgm:cxn modelId="{4C90BEE6-E3C2-4194-9E08-794A31DD82BB}" type="presParOf" srcId="{FAC8677D-2777-4FAB-9406-18DA3708D21E}" destId="{3A5B998D-8D6E-41F3-B676-B2B44BBCCF9F}" srcOrd="0" destOrd="0" presId="urn:microsoft.com/office/officeart/2005/8/layout/chevronAccent+Icon"/>
    <dgm:cxn modelId="{5C4E8D1F-EB20-49EA-9961-347513B250C2}" type="presParOf" srcId="{FAC8677D-2777-4FAB-9406-18DA3708D21E}" destId="{C4AB5DA2-85E7-44A1-870E-6B26F9A1BB40}" srcOrd="1" destOrd="0" presId="urn:microsoft.com/office/officeart/2005/8/layout/chevronAccent+Icon"/>
    <dgm:cxn modelId="{2D0F85FE-8656-4275-AF81-14A4A2083FB7}" type="presParOf" srcId="{99C5CB98-E774-4880-B948-35CD5431F640}" destId="{2CA68DE8-5F08-4458-89F8-C48F8C6DF68F}" srcOrd="3" destOrd="0" presId="urn:microsoft.com/office/officeart/2005/8/layout/chevronAccent+Icon"/>
    <dgm:cxn modelId="{15D596C9-80BC-42F1-BEEF-AE9B4B875D3C}" type="presParOf" srcId="{99C5CB98-E774-4880-B948-35CD5431F640}" destId="{F892B933-9C1B-41E9-8D77-3AC30CF1BBDC}" srcOrd="4" destOrd="0" presId="urn:microsoft.com/office/officeart/2005/8/layout/chevronAccent+Icon"/>
    <dgm:cxn modelId="{BBFA2D92-53B5-44FB-95DE-048B9B0CBC67}" type="presParOf" srcId="{F892B933-9C1B-41E9-8D77-3AC30CF1BBDC}" destId="{40D1F998-6775-47E4-90AA-DF428D9F1E9C}" srcOrd="0" destOrd="0" presId="urn:microsoft.com/office/officeart/2005/8/layout/chevronAccent+Icon"/>
    <dgm:cxn modelId="{6E362DB8-229A-465D-B7EE-83315F046777}" type="presParOf" srcId="{F892B933-9C1B-41E9-8D77-3AC30CF1BBDC}" destId="{BFC2B4CD-EB84-48AF-87AE-575763A5C580}" srcOrd="1" destOrd="0" presId="urn:microsoft.com/office/officeart/2005/8/layout/chevronAccent+Icon"/>
    <dgm:cxn modelId="{843D08CD-518C-4EA1-A4EB-9EA02B37BDF8}" type="presParOf" srcId="{99C5CB98-E774-4880-B948-35CD5431F640}" destId="{17D65107-E697-48CA-B4B3-0D6719616D8C}" srcOrd="5" destOrd="0" presId="urn:microsoft.com/office/officeart/2005/8/layout/chevronAccent+Icon"/>
    <dgm:cxn modelId="{A575A3FC-DE4B-4BEE-94A5-776A3A481EF0}" type="presParOf" srcId="{99C5CB98-E774-4880-B948-35CD5431F640}" destId="{C5AACF49-3B85-4280-A06C-870E1521F245}" srcOrd="6" destOrd="0" presId="urn:microsoft.com/office/officeart/2005/8/layout/chevronAccent+Icon"/>
    <dgm:cxn modelId="{1E4CDA25-6887-4EAA-A884-B1D14A9E5725}" type="presParOf" srcId="{C5AACF49-3B85-4280-A06C-870E1521F245}" destId="{99C53967-463C-4912-AF93-5C6E01E982B7}" srcOrd="0" destOrd="0" presId="urn:microsoft.com/office/officeart/2005/8/layout/chevronAccent+Icon"/>
    <dgm:cxn modelId="{E33F4158-8397-4605-965D-E73DD59BFEC6}" type="presParOf" srcId="{C5AACF49-3B85-4280-A06C-870E1521F245}" destId="{9DB3CEA6-4A58-4A97-8CA3-F0AB482209DA}" srcOrd="1" destOrd="0" presId="urn:microsoft.com/office/officeart/2005/8/layout/chevronAccent+Icon"/>
    <dgm:cxn modelId="{2F29222C-EB96-4F71-94F4-90B66D98704A}" type="presParOf" srcId="{99C5CB98-E774-4880-B948-35CD5431F640}" destId="{14AE83E8-6B72-4056-82E4-E9A653CE8CDA}" srcOrd="7" destOrd="0" presId="urn:microsoft.com/office/officeart/2005/8/layout/chevronAccent+Icon"/>
    <dgm:cxn modelId="{BA380B0A-9273-46F0-9C5B-6B6D3C654785}" type="presParOf" srcId="{99C5CB98-E774-4880-B948-35CD5431F640}" destId="{426E873C-B4C8-4E46-9605-EE1A9E2B2832}" srcOrd="8" destOrd="0" presId="urn:microsoft.com/office/officeart/2005/8/layout/chevronAccent+Icon"/>
    <dgm:cxn modelId="{0B38BC64-72C0-465C-B1B3-5E225B2B360F}" type="presParOf" srcId="{426E873C-B4C8-4E46-9605-EE1A9E2B2832}" destId="{193C693A-2F59-49C7-AE02-7B05A573DAE4}" srcOrd="0" destOrd="0" presId="urn:microsoft.com/office/officeart/2005/8/layout/chevronAccent+Icon"/>
    <dgm:cxn modelId="{163B989B-3B14-486F-AC6C-F17F18D67CAE}" type="presParOf" srcId="{426E873C-B4C8-4E46-9605-EE1A9E2B2832}" destId="{66621868-57CA-41AA-A3A7-75B36F8D6679}" srcOrd="1" destOrd="0" presId="urn:microsoft.com/office/officeart/2005/8/layout/chevronAccent+Icon"/>
    <dgm:cxn modelId="{68F1BF67-1FDF-4573-B676-3BD3808098C3}" type="presParOf" srcId="{99C5CB98-E774-4880-B948-35CD5431F640}" destId="{EF0B7952-2DA1-4D6E-8738-11E572274D8C}" srcOrd="9" destOrd="0" presId="urn:microsoft.com/office/officeart/2005/8/layout/chevronAccent+Icon"/>
    <dgm:cxn modelId="{710674A1-2D1C-4566-AD5A-08B6A169598A}" type="presParOf" srcId="{99C5CB98-E774-4880-B948-35CD5431F640}" destId="{F12223C7-2CED-43F7-BD78-627458C1E31E}" srcOrd="10" destOrd="0" presId="urn:microsoft.com/office/officeart/2005/8/layout/chevronAccent+Icon"/>
    <dgm:cxn modelId="{FD58F068-8938-4467-91B7-6F61C8AF578D}" type="presParOf" srcId="{F12223C7-2CED-43F7-BD78-627458C1E31E}" destId="{DCB003D8-C5BD-41BB-B5D3-C548BC252174}" srcOrd="0" destOrd="0" presId="urn:microsoft.com/office/officeart/2005/8/layout/chevronAccent+Icon"/>
    <dgm:cxn modelId="{60703FDF-8D16-4A0B-A941-A439BAB01B58}" type="presParOf" srcId="{F12223C7-2CED-43F7-BD78-627458C1E31E}" destId="{B02C8CCF-6858-44B1-A034-9E4F42111C0F}" srcOrd="1" destOrd="0" presId="urn:microsoft.com/office/officeart/2005/8/layout/chevronAccent+Icon"/>
    <dgm:cxn modelId="{1C4513A2-C073-461F-9273-513B0256F4C5}" type="presParOf" srcId="{99C5CB98-E774-4880-B948-35CD5431F640}" destId="{5ED45EB7-C6C4-4515-B6A4-12504045DA7C}" srcOrd="11" destOrd="0" presId="urn:microsoft.com/office/officeart/2005/8/layout/chevronAccent+Icon"/>
    <dgm:cxn modelId="{74E95276-BD16-4B4B-AE3A-1FEA5FA5D229}" type="presParOf" srcId="{99C5CB98-E774-4880-B948-35CD5431F640}" destId="{028D654E-EB7B-4708-AF39-68D679725D2F}" srcOrd="12" destOrd="0" presId="urn:microsoft.com/office/officeart/2005/8/layout/chevronAccent+Icon"/>
    <dgm:cxn modelId="{7889637B-7802-4B3A-B4BA-0825093B2490}" type="presParOf" srcId="{028D654E-EB7B-4708-AF39-68D679725D2F}" destId="{2D150639-895D-4F80-BC81-9DE4F74DCBE6}" srcOrd="0" destOrd="0" presId="urn:microsoft.com/office/officeart/2005/8/layout/chevronAccent+Icon"/>
    <dgm:cxn modelId="{D0D66CF8-184C-42DE-A657-F5D3AF83ADD8}" type="presParOf" srcId="{028D654E-EB7B-4708-AF39-68D679725D2F}" destId="{805FF0F7-6D01-4877-B024-98DE73B288D6}" srcOrd="1" destOrd="0" presId="urn:microsoft.com/office/officeart/2005/8/layout/chevronAccent+Icon"/>
    <dgm:cxn modelId="{A4A1EF39-5683-42B3-8C8B-FA1C7DBE06D3}" type="presParOf" srcId="{99C5CB98-E774-4880-B948-35CD5431F640}" destId="{29C91099-01B2-48BE-AFAE-0074CE4D1110}" srcOrd="13" destOrd="0" presId="urn:microsoft.com/office/officeart/2005/8/layout/chevronAccent+Icon"/>
    <dgm:cxn modelId="{99C85679-DC98-4C95-A2D9-7AEE941CBDFD}" type="presParOf" srcId="{99C5CB98-E774-4880-B948-35CD5431F640}" destId="{9C72D7BC-18A0-4E52-AD6D-862C96D5412D}" srcOrd="14" destOrd="0" presId="urn:microsoft.com/office/officeart/2005/8/layout/chevronAccent+Icon"/>
    <dgm:cxn modelId="{A51AD337-F8F3-4A69-B437-D0DD70F157C2}" type="presParOf" srcId="{9C72D7BC-18A0-4E52-AD6D-862C96D5412D}" destId="{3089717B-62C4-4BB9-A624-7FE6AB3E1802}" srcOrd="0" destOrd="0" presId="urn:microsoft.com/office/officeart/2005/8/layout/chevronAccent+Icon"/>
    <dgm:cxn modelId="{EFA1789C-3AA9-4D6A-AC29-49404EF64E12}" type="presParOf" srcId="{9C72D7BC-18A0-4E52-AD6D-862C96D5412D}" destId="{16A4EFDF-F966-4FB0-A859-62CE6F671A8D}" srcOrd="1" destOrd="0" presId="urn:microsoft.com/office/officeart/2005/8/layout/chevronAccent+Icon"/>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5EE499BD-2BAA-48E9-BE37-C90FC627B1A7}" type="doc">
      <dgm:prSet loTypeId="urn:microsoft.com/office/officeart/2005/8/layout/chevronAccent+Icon" loCatId="process" qsTypeId="urn:microsoft.com/office/officeart/2005/8/quickstyle/simple2" qsCatId="simple" csTypeId="urn:microsoft.com/office/officeart/2005/8/colors/accent1_1" csCatId="accent1" phldr="1"/>
      <dgm:spPr/>
      <dgm:t>
        <a:bodyPr/>
        <a:lstStyle/>
        <a:p>
          <a:pPr rtl="1"/>
          <a:endParaRPr lang="fa-IR"/>
        </a:p>
      </dgm:t>
    </dgm:pt>
    <dgm:pt modelId="{84C6AC70-5D88-4249-A39F-6F93ECCEE202}">
      <dgm:prSet phldrT="[Text]" custT="1"/>
      <dgm:spPr>
        <a:solidFill>
          <a:srgbClr val="E4D2D1">
            <a:alpha val="90000"/>
          </a:srgbClr>
        </a:solidFill>
      </dgm:spPr>
      <dgm:t>
        <a:bodyPr/>
        <a:lstStyle/>
        <a:p>
          <a:pPr rtl="1"/>
          <a:r>
            <a:rPr lang="fa-IR" sz="1400" dirty="0" smtClean="0">
              <a:cs typeface="B Homa" panose="00000400000000000000" pitchFamily="2" charset="-78"/>
            </a:rPr>
            <a:t>معرفی</a:t>
          </a:r>
          <a:endParaRPr lang="fa-IR" sz="1400" dirty="0">
            <a:cs typeface="B Homa" panose="00000400000000000000" pitchFamily="2" charset="-78"/>
          </a:endParaRPr>
        </a:p>
      </dgm:t>
    </dgm:pt>
    <dgm:pt modelId="{56C4F25C-80E6-4047-96B3-B6A27E3F4E4B}" type="parTrans" cxnId="{DF0FA705-8CF1-416D-A70D-E19D69E9A900}">
      <dgm:prSet/>
      <dgm:spPr/>
      <dgm:t>
        <a:bodyPr/>
        <a:lstStyle/>
        <a:p>
          <a:pPr rtl="1"/>
          <a:endParaRPr lang="fa-IR" sz="2800">
            <a:cs typeface="B Homa" panose="00000400000000000000" pitchFamily="2" charset="-78"/>
          </a:endParaRPr>
        </a:p>
      </dgm:t>
    </dgm:pt>
    <dgm:pt modelId="{4738675F-2DCD-4013-9198-E72DCFFA35D1}" type="sibTrans" cxnId="{DF0FA705-8CF1-416D-A70D-E19D69E9A900}">
      <dgm:prSet/>
      <dgm:spPr/>
      <dgm:t>
        <a:bodyPr/>
        <a:lstStyle/>
        <a:p>
          <a:pPr rtl="1"/>
          <a:endParaRPr lang="fa-IR" sz="2800">
            <a:cs typeface="B Homa" panose="00000400000000000000" pitchFamily="2" charset="-78"/>
          </a:endParaRPr>
        </a:p>
      </dgm:t>
    </dgm:pt>
    <dgm:pt modelId="{0CF87728-E0B9-48ED-97D0-D26A05603DD5}">
      <dgm:prSet phldrT="[Text]" custT="1"/>
      <dgm:spPr/>
      <dgm:t>
        <a:bodyPr/>
        <a:lstStyle/>
        <a:p>
          <a:pPr rtl="1"/>
          <a:r>
            <a:rPr lang="fa-IR" sz="1400" dirty="0" smtClean="0">
              <a:cs typeface="B Homa" panose="00000400000000000000" pitchFamily="2" charset="-78"/>
            </a:rPr>
            <a:t>مطالعات تاریخی</a:t>
          </a:r>
          <a:endParaRPr lang="fa-IR" sz="1400" dirty="0">
            <a:cs typeface="B Homa" panose="00000400000000000000" pitchFamily="2" charset="-78"/>
          </a:endParaRPr>
        </a:p>
      </dgm:t>
    </dgm:pt>
    <dgm:pt modelId="{B469FEC1-088A-426A-B423-5816F173BF4A}" type="parTrans" cxnId="{F4F6F14E-3D36-41B9-B39A-D5378CDA46A2}">
      <dgm:prSet/>
      <dgm:spPr/>
      <dgm:t>
        <a:bodyPr/>
        <a:lstStyle/>
        <a:p>
          <a:pPr rtl="1"/>
          <a:endParaRPr lang="fa-IR" sz="2800">
            <a:cs typeface="B Homa" panose="00000400000000000000" pitchFamily="2" charset="-78"/>
          </a:endParaRPr>
        </a:p>
      </dgm:t>
    </dgm:pt>
    <dgm:pt modelId="{0EC1D376-89ED-4AFF-890D-F575C858DC3F}" type="sibTrans" cxnId="{F4F6F14E-3D36-41B9-B39A-D5378CDA46A2}">
      <dgm:prSet/>
      <dgm:spPr/>
      <dgm:t>
        <a:bodyPr/>
        <a:lstStyle/>
        <a:p>
          <a:pPr rtl="1"/>
          <a:endParaRPr lang="fa-IR" sz="2800">
            <a:cs typeface="B Homa" panose="00000400000000000000" pitchFamily="2" charset="-78"/>
          </a:endParaRPr>
        </a:p>
      </dgm:t>
    </dgm:pt>
    <dgm:pt modelId="{888A04AB-FB7D-4BE1-8E5C-C2277EC4F42E}">
      <dgm:prSet phldrT="[Text]" custT="1"/>
      <dgm:spPr/>
      <dgm:t>
        <a:bodyPr/>
        <a:lstStyle/>
        <a:p>
          <a:pPr rtl="1"/>
          <a:r>
            <a:rPr lang="fa-IR" sz="1400" dirty="0" smtClean="0">
              <a:cs typeface="B Homa" panose="00000400000000000000" pitchFamily="2" charset="-78"/>
            </a:rPr>
            <a:t>مطالعات محیطی</a:t>
          </a:r>
          <a:endParaRPr lang="fa-IR" sz="1400" dirty="0">
            <a:cs typeface="B Homa" panose="00000400000000000000" pitchFamily="2" charset="-78"/>
          </a:endParaRPr>
        </a:p>
      </dgm:t>
    </dgm:pt>
    <dgm:pt modelId="{784DF074-2AE2-4153-B5D1-92EDF08B609A}" type="parTrans" cxnId="{5BB10577-2331-4040-BB52-59FD6172EB2E}">
      <dgm:prSet/>
      <dgm:spPr/>
      <dgm:t>
        <a:bodyPr/>
        <a:lstStyle/>
        <a:p>
          <a:pPr rtl="1"/>
          <a:endParaRPr lang="fa-IR" sz="2800">
            <a:cs typeface="B Homa" panose="00000400000000000000" pitchFamily="2" charset="-78"/>
          </a:endParaRPr>
        </a:p>
      </dgm:t>
    </dgm:pt>
    <dgm:pt modelId="{FCDCF300-97FF-4A86-8B26-58BC344B7A4C}" type="sibTrans" cxnId="{5BB10577-2331-4040-BB52-59FD6172EB2E}">
      <dgm:prSet/>
      <dgm:spPr/>
      <dgm:t>
        <a:bodyPr/>
        <a:lstStyle/>
        <a:p>
          <a:pPr rtl="1"/>
          <a:endParaRPr lang="fa-IR" sz="2800">
            <a:cs typeface="B Homa" panose="00000400000000000000" pitchFamily="2" charset="-78"/>
          </a:endParaRPr>
        </a:p>
      </dgm:t>
    </dgm:pt>
    <dgm:pt modelId="{58885C35-AA1A-4747-B3D7-9A028336994D}">
      <dgm:prSet custT="1"/>
      <dgm:spPr/>
      <dgm:t>
        <a:bodyPr/>
        <a:lstStyle/>
        <a:p>
          <a:pPr rtl="1"/>
          <a:r>
            <a:rPr lang="fa-IR" sz="1400" dirty="0" smtClean="0">
              <a:cs typeface="B Homa" panose="00000400000000000000" pitchFamily="2" charset="-78"/>
            </a:rPr>
            <a:t>ساختار سیاسی</a:t>
          </a:r>
          <a:endParaRPr lang="fa-IR" sz="1400" dirty="0">
            <a:cs typeface="B Homa" panose="00000400000000000000" pitchFamily="2" charset="-78"/>
          </a:endParaRPr>
        </a:p>
      </dgm:t>
    </dgm:pt>
    <dgm:pt modelId="{BFC435A1-1CF1-43E5-8C29-BEE8D341A0FA}" type="parTrans" cxnId="{9CCF2B28-55C6-4F40-B524-46D19F5145B9}">
      <dgm:prSet/>
      <dgm:spPr/>
      <dgm:t>
        <a:bodyPr/>
        <a:lstStyle/>
        <a:p>
          <a:pPr rtl="1"/>
          <a:endParaRPr lang="fa-IR" sz="2800">
            <a:cs typeface="B Homa" panose="00000400000000000000" pitchFamily="2" charset="-78"/>
          </a:endParaRPr>
        </a:p>
      </dgm:t>
    </dgm:pt>
    <dgm:pt modelId="{DCD28110-90EB-448C-A581-5F155DA540E9}" type="sibTrans" cxnId="{9CCF2B28-55C6-4F40-B524-46D19F5145B9}">
      <dgm:prSet/>
      <dgm:spPr/>
      <dgm:t>
        <a:bodyPr/>
        <a:lstStyle/>
        <a:p>
          <a:pPr rtl="1"/>
          <a:endParaRPr lang="fa-IR" sz="2800">
            <a:cs typeface="B Homa" panose="00000400000000000000" pitchFamily="2" charset="-78"/>
          </a:endParaRPr>
        </a:p>
      </dgm:t>
    </dgm:pt>
    <dgm:pt modelId="{EB5491E4-AC20-4AC2-A102-D026158AEA6B}">
      <dgm:prSet custT="1"/>
      <dgm:spPr>
        <a:solidFill>
          <a:srgbClr val="E4D2D1">
            <a:alpha val="90000"/>
          </a:srgbClr>
        </a:solidFill>
      </dgm:spPr>
      <dgm:t>
        <a:bodyPr/>
        <a:lstStyle/>
        <a:p>
          <a:pPr rtl="1"/>
          <a:r>
            <a:rPr lang="fa-IR" sz="1400" dirty="0" smtClean="0">
              <a:cs typeface="B Homa" panose="00000400000000000000" pitchFamily="2" charset="-78"/>
            </a:rPr>
            <a:t>مدیریت شهری</a:t>
          </a:r>
          <a:endParaRPr lang="fa-IR" sz="1400" dirty="0">
            <a:cs typeface="B Homa" panose="00000400000000000000" pitchFamily="2" charset="-78"/>
          </a:endParaRPr>
        </a:p>
      </dgm:t>
    </dgm:pt>
    <dgm:pt modelId="{59C7A6D7-E803-4661-AE0D-3E0E45B04A9C}" type="parTrans" cxnId="{22A26571-87F9-451B-A062-7FDB38B7D9FA}">
      <dgm:prSet/>
      <dgm:spPr/>
      <dgm:t>
        <a:bodyPr/>
        <a:lstStyle/>
        <a:p>
          <a:pPr rtl="1"/>
          <a:endParaRPr lang="fa-IR" sz="2800">
            <a:cs typeface="B Homa" panose="00000400000000000000" pitchFamily="2" charset="-78"/>
          </a:endParaRPr>
        </a:p>
      </dgm:t>
    </dgm:pt>
    <dgm:pt modelId="{BFB236AE-D237-4023-A19B-5B236022FBD4}" type="sibTrans" cxnId="{22A26571-87F9-451B-A062-7FDB38B7D9FA}">
      <dgm:prSet/>
      <dgm:spPr/>
      <dgm:t>
        <a:bodyPr/>
        <a:lstStyle/>
        <a:p>
          <a:pPr rtl="1"/>
          <a:endParaRPr lang="fa-IR" sz="2800">
            <a:cs typeface="B Homa" panose="00000400000000000000" pitchFamily="2" charset="-78"/>
          </a:endParaRPr>
        </a:p>
      </dgm:t>
    </dgm:pt>
    <dgm:pt modelId="{17CE5E52-AA56-4A1C-9C13-3D4A74D557C1}">
      <dgm:prSet custT="1"/>
      <dgm:spPr>
        <a:solidFill>
          <a:srgbClr val="FFFF00">
            <a:alpha val="90000"/>
          </a:srgbClr>
        </a:solidFill>
      </dgm:spPr>
      <dgm:t>
        <a:bodyPr/>
        <a:lstStyle/>
        <a:p>
          <a:pPr rtl="1"/>
          <a:r>
            <a:rPr lang="fa-IR" sz="1400" dirty="0" smtClean="0">
              <a:cs typeface="B Homa" panose="00000400000000000000" pitchFamily="2" charset="-78"/>
            </a:rPr>
            <a:t>مطالعات اقتصادی</a:t>
          </a:r>
          <a:endParaRPr lang="fa-IR" sz="1400" dirty="0">
            <a:cs typeface="B Homa" panose="00000400000000000000" pitchFamily="2" charset="-78"/>
          </a:endParaRPr>
        </a:p>
      </dgm:t>
    </dgm:pt>
    <dgm:pt modelId="{2744D88F-75C2-4087-905E-CBC11C864184}" type="parTrans" cxnId="{9C81838A-4AD3-426E-A2C6-43C2FFC66E68}">
      <dgm:prSet/>
      <dgm:spPr/>
      <dgm:t>
        <a:bodyPr/>
        <a:lstStyle/>
        <a:p>
          <a:pPr rtl="1"/>
          <a:endParaRPr lang="fa-IR" sz="2800">
            <a:cs typeface="B Homa" panose="00000400000000000000" pitchFamily="2" charset="-78"/>
          </a:endParaRPr>
        </a:p>
      </dgm:t>
    </dgm:pt>
    <dgm:pt modelId="{4D10A9F2-CD11-4F9E-8562-AFF42DCE1A6F}" type="sibTrans" cxnId="{9C81838A-4AD3-426E-A2C6-43C2FFC66E68}">
      <dgm:prSet/>
      <dgm:spPr/>
      <dgm:t>
        <a:bodyPr/>
        <a:lstStyle/>
        <a:p>
          <a:pPr rtl="1"/>
          <a:endParaRPr lang="fa-IR" sz="2800">
            <a:cs typeface="B Homa" panose="00000400000000000000" pitchFamily="2" charset="-78"/>
          </a:endParaRPr>
        </a:p>
      </dgm:t>
    </dgm:pt>
    <dgm:pt modelId="{786052B4-FB78-4040-ABB9-2AAE87E13329}">
      <dgm:prSet custT="1"/>
      <dgm:spPr/>
      <dgm:t>
        <a:bodyPr/>
        <a:lstStyle/>
        <a:p>
          <a:pPr rtl="1"/>
          <a:r>
            <a:rPr lang="fa-IR" sz="1400" dirty="0" smtClean="0">
              <a:cs typeface="B Homa" panose="00000400000000000000" pitchFamily="2" charset="-78"/>
            </a:rPr>
            <a:t>مطالعات اجتماعی</a:t>
          </a:r>
          <a:endParaRPr lang="fa-IR" sz="1400" dirty="0">
            <a:cs typeface="B Homa" panose="00000400000000000000" pitchFamily="2" charset="-78"/>
          </a:endParaRPr>
        </a:p>
      </dgm:t>
    </dgm:pt>
    <dgm:pt modelId="{1AFEC2FA-AC5E-495C-A08F-83A55AC3CA2E}" type="parTrans" cxnId="{AF3C9AF5-EEBD-4FEA-B7CA-F522FA7F989A}">
      <dgm:prSet/>
      <dgm:spPr/>
      <dgm:t>
        <a:bodyPr/>
        <a:lstStyle/>
        <a:p>
          <a:pPr rtl="1"/>
          <a:endParaRPr lang="fa-IR" sz="2800">
            <a:cs typeface="B Homa" panose="00000400000000000000" pitchFamily="2" charset="-78"/>
          </a:endParaRPr>
        </a:p>
      </dgm:t>
    </dgm:pt>
    <dgm:pt modelId="{7BACFF43-98DB-4F8E-B24C-EBE6D9C6EFBF}" type="sibTrans" cxnId="{AF3C9AF5-EEBD-4FEA-B7CA-F522FA7F989A}">
      <dgm:prSet/>
      <dgm:spPr/>
      <dgm:t>
        <a:bodyPr/>
        <a:lstStyle/>
        <a:p>
          <a:pPr rtl="1"/>
          <a:endParaRPr lang="fa-IR" sz="2800">
            <a:cs typeface="B Homa" panose="00000400000000000000" pitchFamily="2" charset="-78"/>
          </a:endParaRPr>
        </a:p>
      </dgm:t>
    </dgm:pt>
    <dgm:pt modelId="{8D9ABC6A-FCAF-41DD-BE7A-9F944CF7EB94}">
      <dgm:prSet custT="1"/>
      <dgm:spPr/>
      <dgm:t>
        <a:bodyPr/>
        <a:lstStyle/>
        <a:p>
          <a:pPr rtl="1"/>
          <a:r>
            <a:rPr lang="fa-IR" sz="1200" b="1" dirty="0" smtClean="0">
              <a:cs typeface="B Homa" panose="00000400000000000000" pitchFamily="2" charset="-78"/>
            </a:rPr>
            <a:t>مطالعات کالبدی و حمل ونقل</a:t>
          </a:r>
          <a:endParaRPr lang="fa-IR" sz="1200" b="1" dirty="0">
            <a:cs typeface="B Homa" panose="00000400000000000000" pitchFamily="2" charset="-78"/>
          </a:endParaRPr>
        </a:p>
      </dgm:t>
    </dgm:pt>
    <dgm:pt modelId="{6928A25C-06F9-433A-B324-819940926391}" type="parTrans" cxnId="{66223D87-0990-474A-B2DF-FB39A9087964}">
      <dgm:prSet/>
      <dgm:spPr/>
      <dgm:t>
        <a:bodyPr/>
        <a:lstStyle/>
        <a:p>
          <a:pPr rtl="1"/>
          <a:endParaRPr lang="fa-IR" sz="2800">
            <a:cs typeface="B Homa" panose="00000400000000000000" pitchFamily="2" charset="-78"/>
          </a:endParaRPr>
        </a:p>
      </dgm:t>
    </dgm:pt>
    <dgm:pt modelId="{6C6A19F6-83A7-496B-B2F0-36536BD25784}" type="sibTrans" cxnId="{66223D87-0990-474A-B2DF-FB39A9087964}">
      <dgm:prSet/>
      <dgm:spPr/>
      <dgm:t>
        <a:bodyPr/>
        <a:lstStyle/>
        <a:p>
          <a:pPr rtl="1"/>
          <a:endParaRPr lang="fa-IR" sz="2800">
            <a:cs typeface="B Homa" panose="00000400000000000000" pitchFamily="2" charset="-78"/>
          </a:endParaRPr>
        </a:p>
      </dgm:t>
    </dgm:pt>
    <dgm:pt modelId="{99C5CB98-E774-4880-B948-35CD5431F640}" type="pres">
      <dgm:prSet presAssocID="{5EE499BD-2BAA-48E9-BE37-C90FC627B1A7}" presName="Name0" presStyleCnt="0">
        <dgm:presLayoutVars>
          <dgm:dir val="rev"/>
          <dgm:resizeHandles val="exact"/>
        </dgm:presLayoutVars>
      </dgm:prSet>
      <dgm:spPr/>
      <dgm:t>
        <a:bodyPr/>
        <a:lstStyle/>
        <a:p>
          <a:pPr rtl="1"/>
          <a:endParaRPr lang="fa-IR"/>
        </a:p>
      </dgm:t>
    </dgm:pt>
    <dgm:pt modelId="{7BCD1639-ED82-4AC2-8087-6973A6F76C2B}" type="pres">
      <dgm:prSet presAssocID="{84C6AC70-5D88-4249-A39F-6F93ECCEE202}" presName="composite" presStyleCnt="0"/>
      <dgm:spPr/>
    </dgm:pt>
    <dgm:pt modelId="{1F7CD09C-69EB-44CE-8CC7-256A5C0B34EC}" type="pres">
      <dgm:prSet presAssocID="{84C6AC70-5D88-4249-A39F-6F93ECCEE202}" presName="bgChev" presStyleLbl="node1" presStyleIdx="0" presStyleCnt="8"/>
      <dgm:spPr/>
    </dgm:pt>
    <dgm:pt modelId="{F082EFEF-071E-4DE4-8BE5-9335E4114B7B}" type="pres">
      <dgm:prSet presAssocID="{84C6AC70-5D88-4249-A39F-6F93ECCEE202}" presName="txNode" presStyleLbl="fgAcc1" presStyleIdx="0" presStyleCnt="8">
        <dgm:presLayoutVars>
          <dgm:bulletEnabled val="1"/>
        </dgm:presLayoutVars>
      </dgm:prSet>
      <dgm:spPr/>
      <dgm:t>
        <a:bodyPr/>
        <a:lstStyle/>
        <a:p>
          <a:pPr rtl="1"/>
          <a:endParaRPr lang="fa-IR"/>
        </a:p>
      </dgm:t>
    </dgm:pt>
    <dgm:pt modelId="{D145F6A6-11AA-41C6-A026-D06405F2EBC2}" type="pres">
      <dgm:prSet presAssocID="{4738675F-2DCD-4013-9198-E72DCFFA35D1}" presName="compositeSpace" presStyleCnt="0"/>
      <dgm:spPr/>
    </dgm:pt>
    <dgm:pt modelId="{FAC8677D-2777-4FAB-9406-18DA3708D21E}" type="pres">
      <dgm:prSet presAssocID="{58885C35-AA1A-4747-B3D7-9A028336994D}" presName="composite" presStyleCnt="0"/>
      <dgm:spPr/>
    </dgm:pt>
    <dgm:pt modelId="{3A5B998D-8D6E-41F3-B676-B2B44BBCCF9F}" type="pres">
      <dgm:prSet presAssocID="{58885C35-AA1A-4747-B3D7-9A028336994D}" presName="bgChev" presStyleLbl="node1" presStyleIdx="1" presStyleCnt="8"/>
      <dgm:spPr/>
    </dgm:pt>
    <dgm:pt modelId="{C4AB5DA2-85E7-44A1-870E-6B26F9A1BB40}" type="pres">
      <dgm:prSet presAssocID="{58885C35-AA1A-4747-B3D7-9A028336994D}" presName="txNode" presStyleLbl="fgAcc1" presStyleIdx="1" presStyleCnt="8">
        <dgm:presLayoutVars>
          <dgm:bulletEnabled val="1"/>
        </dgm:presLayoutVars>
      </dgm:prSet>
      <dgm:spPr/>
      <dgm:t>
        <a:bodyPr/>
        <a:lstStyle/>
        <a:p>
          <a:pPr rtl="1"/>
          <a:endParaRPr lang="fa-IR"/>
        </a:p>
      </dgm:t>
    </dgm:pt>
    <dgm:pt modelId="{2CA68DE8-5F08-4458-89F8-C48F8C6DF68F}" type="pres">
      <dgm:prSet presAssocID="{DCD28110-90EB-448C-A581-5F155DA540E9}" presName="compositeSpace" presStyleCnt="0"/>
      <dgm:spPr/>
    </dgm:pt>
    <dgm:pt modelId="{F892B933-9C1B-41E9-8D77-3AC30CF1BBDC}" type="pres">
      <dgm:prSet presAssocID="{EB5491E4-AC20-4AC2-A102-D026158AEA6B}" presName="composite" presStyleCnt="0"/>
      <dgm:spPr/>
    </dgm:pt>
    <dgm:pt modelId="{40D1F998-6775-47E4-90AA-DF428D9F1E9C}" type="pres">
      <dgm:prSet presAssocID="{EB5491E4-AC20-4AC2-A102-D026158AEA6B}" presName="bgChev" presStyleLbl="node1" presStyleIdx="2" presStyleCnt="8"/>
      <dgm:spPr/>
    </dgm:pt>
    <dgm:pt modelId="{BFC2B4CD-EB84-48AF-87AE-575763A5C580}" type="pres">
      <dgm:prSet presAssocID="{EB5491E4-AC20-4AC2-A102-D026158AEA6B}" presName="txNode" presStyleLbl="fgAcc1" presStyleIdx="2" presStyleCnt="8">
        <dgm:presLayoutVars>
          <dgm:bulletEnabled val="1"/>
        </dgm:presLayoutVars>
      </dgm:prSet>
      <dgm:spPr/>
      <dgm:t>
        <a:bodyPr/>
        <a:lstStyle/>
        <a:p>
          <a:pPr rtl="1"/>
          <a:endParaRPr lang="fa-IR"/>
        </a:p>
      </dgm:t>
    </dgm:pt>
    <dgm:pt modelId="{17D65107-E697-48CA-B4B3-0D6719616D8C}" type="pres">
      <dgm:prSet presAssocID="{BFB236AE-D237-4023-A19B-5B236022FBD4}" presName="compositeSpace" presStyleCnt="0"/>
      <dgm:spPr/>
    </dgm:pt>
    <dgm:pt modelId="{C5AACF49-3B85-4280-A06C-870E1521F245}" type="pres">
      <dgm:prSet presAssocID="{0CF87728-E0B9-48ED-97D0-D26A05603DD5}" presName="composite" presStyleCnt="0"/>
      <dgm:spPr/>
    </dgm:pt>
    <dgm:pt modelId="{99C53967-463C-4912-AF93-5C6E01E982B7}" type="pres">
      <dgm:prSet presAssocID="{0CF87728-E0B9-48ED-97D0-D26A05603DD5}" presName="bgChev" presStyleLbl="node1" presStyleIdx="3" presStyleCnt="8"/>
      <dgm:spPr/>
    </dgm:pt>
    <dgm:pt modelId="{9DB3CEA6-4A58-4A97-8CA3-F0AB482209DA}" type="pres">
      <dgm:prSet presAssocID="{0CF87728-E0B9-48ED-97D0-D26A05603DD5}" presName="txNode" presStyleLbl="fgAcc1" presStyleIdx="3" presStyleCnt="8">
        <dgm:presLayoutVars>
          <dgm:bulletEnabled val="1"/>
        </dgm:presLayoutVars>
      </dgm:prSet>
      <dgm:spPr/>
      <dgm:t>
        <a:bodyPr/>
        <a:lstStyle/>
        <a:p>
          <a:pPr rtl="1"/>
          <a:endParaRPr lang="fa-IR"/>
        </a:p>
      </dgm:t>
    </dgm:pt>
    <dgm:pt modelId="{14AE83E8-6B72-4056-82E4-E9A653CE8CDA}" type="pres">
      <dgm:prSet presAssocID="{0EC1D376-89ED-4AFF-890D-F575C858DC3F}" presName="compositeSpace" presStyleCnt="0"/>
      <dgm:spPr/>
    </dgm:pt>
    <dgm:pt modelId="{426E873C-B4C8-4E46-9605-EE1A9E2B2832}" type="pres">
      <dgm:prSet presAssocID="{888A04AB-FB7D-4BE1-8E5C-C2277EC4F42E}" presName="composite" presStyleCnt="0"/>
      <dgm:spPr/>
    </dgm:pt>
    <dgm:pt modelId="{193C693A-2F59-49C7-AE02-7B05A573DAE4}" type="pres">
      <dgm:prSet presAssocID="{888A04AB-FB7D-4BE1-8E5C-C2277EC4F42E}" presName="bgChev" presStyleLbl="node1" presStyleIdx="4" presStyleCnt="8"/>
      <dgm:spPr/>
    </dgm:pt>
    <dgm:pt modelId="{66621868-57CA-41AA-A3A7-75B36F8D6679}" type="pres">
      <dgm:prSet presAssocID="{888A04AB-FB7D-4BE1-8E5C-C2277EC4F42E}" presName="txNode" presStyleLbl="fgAcc1" presStyleIdx="4" presStyleCnt="8">
        <dgm:presLayoutVars>
          <dgm:bulletEnabled val="1"/>
        </dgm:presLayoutVars>
      </dgm:prSet>
      <dgm:spPr/>
      <dgm:t>
        <a:bodyPr/>
        <a:lstStyle/>
        <a:p>
          <a:pPr rtl="1"/>
          <a:endParaRPr lang="fa-IR"/>
        </a:p>
      </dgm:t>
    </dgm:pt>
    <dgm:pt modelId="{EF0B7952-2DA1-4D6E-8738-11E572274D8C}" type="pres">
      <dgm:prSet presAssocID="{FCDCF300-97FF-4A86-8B26-58BC344B7A4C}" presName="compositeSpace" presStyleCnt="0"/>
      <dgm:spPr/>
    </dgm:pt>
    <dgm:pt modelId="{F12223C7-2CED-43F7-BD78-627458C1E31E}" type="pres">
      <dgm:prSet presAssocID="{17CE5E52-AA56-4A1C-9C13-3D4A74D557C1}" presName="composite" presStyleCnt="0"/>
      <dgm:spPr/>
    </dgm:pt>
    <dgm:pt modelId="{DCB003D8-C5BD-41BB-B5D3-C548BC252174}" type="pres">
      <dgm:prSet presAssocID="{17CE5E52-AA56-4A1C-9C13-3D4A74D557C1}" presName="bgChev" presStyleLbl="node1" presStyleIdx="5" presStyleCnt="8"/>
      <dgm:spPr/>
    </dgm:pt>
    <dgm:pt modelId="{B02C8CCF-6858-44B1-A034-9E4F42111C0F}" type="pres">
      <dgm:prSet presAssocID="{17CE5E52-AA56-4A1C-9C13-3D4A74D557C1}" presName="txNode" presStyleLbl="fgAcc1" presStyleIdx="5" presStyleCnt="8">
        <dgm:presLayoutVars>
          <dgm:bulletEnabled val="1"/>
        </dgm:presLayoutVars>
      </dgm:prSet>
      <dgm:spPr/>
      <dgm:t>
        <a:bodyPr/>
        <a:lstStyle/>
        <a:p>
          <a:pPr rtl="1"/>
          <a:endParaRPr lang="fa-IR"/>
        </a:p>
      </dgm:t>
    </dgm:pt>
    <dgm:pt modelId="{5ED45EB7-C6C4-4515-B6A4-12504045DA7C}" type="pres">
      <dgm:prSet presAssocID="{4D10A9F2-CD11-4F9E-8562-AFF42DCE1A6F}" presName="compositeSpace" presStyleCnt="0"/>
      <dgm:spPr/>
    </dgm:pt>
    <dgm:pt modelId="{028D654E-EB7B-4708-AF39-68D679725D2F}" type="pres">
      <dgm:prSet presAssocID="{786052B4-FB78-4040-ABB9-2AAE87E13329}" presName="composite" presStyleCnt="0"/>
      <dgm:spPr/>
    </dgm:pt>
    <dgm:pt modelId="{2D150639-895D-4F80-BC81-9DE4F74DCBE6}" type="pres">
      <dgm:prSet presAssocID="{786052B4-FB78-4040-ABB9-2AAE87E13329}" presName="bgChev" presStyleLbl="node1" presStyleIdx="6" presStyleCnt="8"/>
      <dgm:spPr/>
    </dgm:pt>
    <dgm:pt modelId="{805FF0F7-6D01-4877-B024-98DE73B288D6}" type="pres">
      <dgm:prSet presAssocID="{786052B4-FB78-4040-ABB9-2AAE87E13329}" presName="txNode" presStyleLbl="fgAcc1" presStyleIdx="6" presStyleCnt="8">
        <dgm:presLayoutVars>
          <dgm:bulletEnabled val="1"/>
        </dgm:presLayoutVars>
      </dgm:prSet>
      <dgm:spPr/>
      <dgm:t>
        <a:bodyPr/>
        <a:lstStyle/>
        <a:p>
          <a:pPr rtl="1"/>
          <a:endParaRPr lang="fa-IR"/>
        </a:p>
      </dgm:t>
    </dgm:pt>
    <dgm:pt modelId="{29C91099-01B2-48BE-AFAE-0074CE4D1110}" type="pres">
      <dgm:prSet presAssocID="{7BACFF43-98DB-4F8E-B24C-EBE6D9C6EFBF}" presName="compositeSpace" presStyleCnt="0"/>
      <dgm:spPr/>
    </dgm:pt>
    <dgm:pt modelId="{9C72D7BC-18A0-4E52-AD6D-862C96D5412D}" type="pres">
      <dgm:prSet presAssocID="{8D9ABC6A-FCAF-41DD-BE7A-9F944CF7EB94}" presName="composite" presStyleCnt="0"/>
      <dgm:spPr/>
    </dgm:pt>
    <dgm:pt modelId="{3089717B-62C4-4BB9-A624-7FE6AB3E1802}" type="pres">
      <dgm:prSet presAssocID="{8D9ABC6A-FCAF-41DD-BE7A-9F944CF7EB94}" presName="bgChev" presStyleLbl="node1" presStyleIdx="7" presStyleCnt="8"/>
      <dgm:spPr/>
    </dgm:pt>
    <dgm:pt modelId="{16A4EFDF-F966-4FB0-A859-62CE6F671A8D}" type="pres">
      <dgm:prSet presAssocID="{8D9ABC6A-FCAF-41DD-BE7A-9F944CF7EB94}" presName="txNode" presStyleLbl="fgAcc1" presStyleIdx="7" presStyleCnt="8" custScaleX="117450">
        <dgm:presLayoutVars>
          <dgm:bulletEnabled val="1"/>
        </dgm:presLayoutVars>
      </dgm:prSet>
      <dgm:spPr/>
      <dgm:t>
        <a:bodyPr/>
        <a:lstStyle/>
        <a:p>
          <a:pPr rtl="1"/>
          <a:endParaRPr lang="fa-IR"/>
        </a:p>
      </dgm:t>
    </dgm:pt>
  </dgm:ptLst>
  <dgm:cxnLst>
    <dgm:cxn modelId="{DF0FA705-8CF1-416D-A70D-E19D69E9A900}" srcId="{5EE499BD-2BAA-48E9-BE37-C90FC627B1A7}" destId="{84C6AC70-5D88-4249-A39F-6F93ECCEE202}" srcOrd="0" destOrd="0" parTransId="{56C4F25C-80E6-4047-96B3-B6A27E3F4E4B}" sibTransId="{4738675F-2DCD-4013-9198-E72DCFFA35D1}"/>
    <dgm:cxn modelId="{885B08A3-D517-4DE9-B2A7-F548C474D78F}" type="presOf" srcId="{84C6AC70-5D88-4249-A39F-6F93ECCEE202}" destId="{F082EFEF-071E-4DE4-8BE5-9335E4114B7B}" srcOrd="0" destOrd="0" presId="urn:microsoft.com/office/officeart/2005/8/layout/chevronAccent+Icon"/>
    <dgm:cxn modelId="{0C81D308-35C9-4650-8057-0C8716A25533}" type="presOf" srcId="{0CF87728-E0B9-48ED-97D0-D26A05603DD5}" destId="{9DB3CEA6-4A58-4A97-8CA3-F0AB482209DA}" srcOrd="0" destOrd="0" presId="urn:microsoft.com/office/officeart/2005/8/layout/chevronAccent+Icon"/>
    <dgm:cxn modelId="{D9963C9D-1BB5-4A61-9515-90A69112EAA3}" type="presOf" srcId="{5EE499BD-2BAA-48E9-BE37-C90FC627B1A7}" destId="{99C5CB98-E774-4880-B948-35CD5431F640}" srcOrd="0" destOrd="0" presId="urn:microsoft.com/office/officeart/2005/8/layout/chevronAccent+Icon"/>
    <dgm:cxn modelId="{9C81838A-4AD3-426E-A2C6-43C2FFC66E68}" srcId="{5EE499BD-2BAA-48E9-BE37-C90FC627B1A7}" destId="{17CE5E52-AA56-4A1C-9C13-3D4A74D557C1}" srcOrd="5" destOrd="0" parTransId="{2744D88F-75C2-4087-905E-CBC11C864184}" sibTransId="{4D10A9F2-CD11-4F9E-8562-AFF42DCE1A6F}"/>
    <dgm:cxn modelId="{98BCFCF5-3B19-4EA3-AF52-22A4935BFEB0}" type="presOf" srcId="{17CE5E52-AA56-4A1C-9C13-3D4A74D557C1}" destId="{B02C8CCF-6858-44B1-A034-9E4F42111C0F}" srcOrd="0" destOrd="0" presId="urn:microsoft.com/office/officeart/2005/8/layout/chevronAccent+Icon"/>
    <dgm:cxn modelId="{7F63CC32-8D69-4F77-9EE7-9485D24A6A08}" type="presOf" srcId="{888A04AB-FB7D-4BE1-8E5C-C2277EC4F42E}" destId="{66621868-57CA-41AA-A3A7-75B36F8D6679}" srcOrd="0" destOrd="0" presId="urn:microsoft.com/office/officeart/2005/8/layout/chevronAccent+Icon"/>
    <dgm:cxn modelId="{AF3C9AF5-EEBD-4FEA-B7CA-F522FA7F989A}" srcId="{5EE499BD-2BAA-48E9-BE37-C90FC627B1A7}" destId="{786052B4-FB78-4040-ABB9-2AAE87E13329}" srcOrd="6" destOrd="0" parTransId="{1AFEC2FA-AC5E-495C-A08F-83A55AC3CA2E}" sibTransId="{7BACFF43-98DB-4F8E-B24C-EBE6D9C6EFBF}"/>
    <dgm:cxn modelId="{199BB2B0-40E7-4B5F-B6AA-A88AA733DB86}" type="presOf" srcId="{786052B4-FB78-4040-ABB9-2AAE87E13329}" destId="{805FF0F7-6D01-4877-B024-98DE73B288D6}" srcOrd="0" destOrd="0" presId="urn:microsoft.com/office/officeart/2005/8/layout/chevronAccent+Icon"/>
    <dgm:cxn modelId="{06E750E0-71D2-452C-9859-CC1D44A3562A}" type="presOf" srcId="{58885C35-AA1A-4747-B3D7-9A028336994D}" destId="{C4AB5DA2-85E7-44A1-870E-6B26F9A1BB40}" srcOrd="0" destOrd="0" presId="urn:microsoft.com/office/officeart/2005/8/layout/chevronAccent+Icon"/>
    <dgm:cxn modelId="{22A26571-87F9-451B-A062-7FDB38B7D9FA}" srcId="{5EE499BD-2BAA-48E9-BE37-C90FC627B1A7}" destId="{EB5491E4-AC20-4AC2-A102-D026158AEA6B}" srcOrd="2" destOrd="0" parTransId="{59C7A6D7-E803-4661-AE0D-3E0E45B04A9C}" sibTransId="{BFB236AE-D237-4023-A19B-5B236022FBD4}"/>
    <dgm:cxn modelId="{5BB10577-2331-4040-BB52-59FD6172EB2E}" srcId="{5EE499BD-2BAA-48E9-BE37-C90FC627B1A7}" destId="{888A04AB-FB7D-4BE1-8E5C-C2277EC4F42E}" srcOrd="4" destOrd="0" parTransId="{784DF074-2AE2-4153-B5D1-92EDF08B609A}" sibTransId="{FCDCF300-97FF-4A86-8B26-58BC344B7A4C}"/>
    <dgm:cxn modelId="{EC053B3D-E0C8-4A2C-8E95-2F1887262D31}" type="presOf" srcId="{8D9ABC6A-FCAF-41DD-BE7A-9F944CF7EB94}" destId="{16A4EFDF-F966-4FB0-A859-62CE6F671A8D}" srcOrd="0" destOrd="0" presId="urn:microsoft.com/office/officeart/2005/8/layout/chevronAccent+Icon"/>
    <dgm:cxn modelId="{66223D87-0990-474A-B2DF-FB39A9087964}" srcId="{5EE499BD-2BAA-48E9-BE37-C90FC627B1A7}" destId="{8D9ABC6A-FCAF-41DD-BE7A-9F944CF7EB94}" srcOrd="7" destOrd="0" parTransId="{6928A25C-06F9-433A-B324-819940926391}" sibTransId="{6C6A19F6-83A7-496B-B2F0-36536BD25784}"/>
    <dgm:cxn modelId="{7867A874-374F-4C1F-B312-8CA3E94B4914}" type="presOf" srcId="{EB5491E4-AC20-4AC2-A102-D026158AEA6B}" destId="{BFC2B4CD-EB84-48AF-87AE-575763A5C580}" srcOrd="0" destOrd="0" presId="urn:microsoft.com/office/officeart/2005/8/layout/chevronAccent+Icon"/>
    <dgm:cxn modelId="{F4F6F14E-3D36-41B9-B39A-D5378CDA46A2}" srcId="{5EE499BD-2BAA-48E9-BE37-C90FC627B1A7}" destId="{0CF87728-E0B9-48ED-97D0-D26A05603DD5}" srcOrd="3" destOrd="0" parTransId="{B469FEC1-088A-426A-B423-5816F173BF4A}" sibTransId="{0EC1D376-89ED-4AFF-890D-F575C858DC3F}"/>
    <dgm:cxn modelId="{9CCF2B28-55C6-4F40-B524-46D19F5145B9}" srcId="{5EE499BD-2BAA-48E9-BE37-C90FC627B1A7}" destId="{58885C35-AA1A-4747-B3D7-9A028336994D}" srcOrd="1" destOrd="0" parTransId="{BFC435A1-1CF1-43E5-8C29-BEE8D341A0FA}" sibTransId="{DCD28110-90EB-448C-A581-5F155DA540E9}"/>
    <dgm:cxn modelId="{FA398C92-A136-452A-8A4F-6B741B7D3883}" type="presParOf" srcId="{99C5CB98-E774-4880-B948-35CD5431F640}" destId="{7BCD1639-ED82-4AC2-8087-6973A6F76C2B}" srcOrd="0" destOrd="0" presId="urn:microsoft.com/office/officeart/2005/8/layout/chevronAccent+Icon"/>
    <dgm:cxn modelId="{43993F6B-033E-4752-A9E7-2FA9C27344CF}" type="presParOf" srcId="{7BCD1639-ED82-4AC2-8087-6973A6F76C2B}" destId="{1F7CD09C-69EB-44CE-8CC7-256A5C0B34EC}" srcOrd="0" destOrd="0" presId="urn:microsoft.com/office/officeart/2005/8/layout/chevronAccent+Icon"/>
    <dgm:cxn modelId="{179951D7-67AF-484A-99B0-52DBF7CCE785}" type="presParOf" srcId="{7BCD1639-ED82-4AC2-8087-6973A6F76C2B}" destId="{F082EFEF-071E-4DE4-8BE5-9335E4114B7B}" srcOrd="1" destOrd="0" presId="urn:microsoft.com/office/officeart/2005/8/layout/chevronAccent+Icon"/>
    <dgm:cxn modelId="{DC202184-8905-4659-A11C-2C48AE177A14}" type="presParOf" srcId="{99C5CB98-E774-4880-B948-35CD5431F640}" destId="{D145F6A6-11AA-41C6-A026-D06405F2EBC2}" srcOrd="1" destOrd="0" presId="urn:microsoft.com/office/officeart/2005/8/layout/chevronAccent+Icon"/>
    <dgm:cxn modelId="{D4950ADA-FCD7-47D6-9076-1981648E9F66}" type="presParOf" srcId="{99C5CB98-E774-4880-B948-35CD5431F640}" destId="{FAC8677D-2777-4FAB-9406-18DA3708D21E}" srcOrd="2" destOrd="0" presId="urn:microsoft.com/office/officeart/2005/8/layout/chevronAccent+Icon"/>
    <dgm:cxn modelId="{F3A33A44-B24A-4D69-AAA0-07E7807EB6FC}" type="presParOf" srcId="{FAC8677D-2777-4FAB-9406-18DA3708D21E}" destId="{3A5B998D-8D6E-41F3-B676-B2B44BBCCF9F}" srcOrd="0" destOrd="0" presId="urn:microsoft.com/office/officeart/2005/8/layout/chevronAccent+Icon"/>
    <dgm:cxn modelId="{B234B849-9542-4DA5-BD5C-5FF7F9D42A0F}" type="presParOf" srcId="{FAC8677D-2777-4FAB-9406-18DA3708D21E}" destId="{C4AB5DA2-85E7-44A1-870E-6B26F9A1BB40}" srcOrd="1" destOrd="0" presId="urn:microsoft.com/office/officeart/2005/8/layout/chevronAccent+Icon"/>
    <dgm:cxn modelId="{8CD0336D-3FCD-45BE-8944-3F38734D4FFC}" type="presParOf" srcId="{99C5CB98-E774-4880-B948-35CD5431F640}" destId="{2CA68DE8-5F08-4458-89F8-C48F8C6DF68F}" srcOrd="3" destOrd="0" presId="urn:microsoft.com/office/officeart/2005/8/layout/chevronAccent+Icon"/>
    <dgm:cxn modelId="{08F5557A-E4DF-47C9-B1D3-DEB4B6831AE9}" type="presParOf" srcId="{99C5CB98-E774-4880-B948-35CD5431F640}" destId="{F892B933-9C1B-41E9-8D77-3AC30CF1BBDC}" srcOrd="4" destOrd="0" presId="urn:microsoft.com/office/officeart/2005/8/layout/chevronAccent+Icon"/>
    <dgm:cxn modelId="{AF4AC66E-8B2B-40D2-BA0D-CCA5F640B55B}" type="presParOf" srcId="{F892B933-9C1B-41E9-8D77-3AC30CF1BBDC}" destId="{40D1F998-6775-47E4-90AA-DF428D9F1E9C}" srcOrd="0" destOrd="0" presId="urn:microsoft.com/office/officeart/2005/8/layout/chevronAccent+Icon"/>
    <dgm:cxn modelId="{16A57489-DC70-4A71-B3E2-57A3BBE333CD}" type="presParOf" srcId="{F892B933-9C1B-41E9-8D77-3AC30CF1BBDC}" destId="{BFC2B4CD-EB84-48AF-87AE-575763A5C580}" srcOrd="1" destOrd="0" presId="urn:microsoft.com/office/officeart/2005/8/layout/chevronAccent+Icon"/>
    <dgm:cxn modelId="{C7A85889-9257-47D6-915B-0F85DE85FFAC}" type="presParOf" srcId="{99C5CB98-E774-4880-B948-35CD5431F640}" destId="{17D65107-E697-48CA-B4B3-0D6719616D8C}" srcOrd="5" destOrd="0" presId="urn:microsoft.com/office/officeart/2005/8/layout/chevronAccent+Icon"/>
    <dgm:cxn modelId="{60133AF5-A004-4FE3-A8EF-29F7623D3CB3}" type="presParOf" srcId="{99C5CB98-E774-4880-B948-35CD5431F640}" destId="{C5AACF49-3B85-4280-A06C-870E1521F245}" srcOrd="6" destOrd="0" presId="urn:microsoft.com/office/officeart/2005/8/layout/chevronAccent+Icon"/>
    <dgm:cxn modelId="{9BE8F062-E6C2-46BE-8D4D-AB2402CE8448}" type="presParOf" srcId="{C5AACF49-3B85-4280-A06C-870E1521F245}" destId="{99C53967-463C-4912-AF93-5C6E01E982B7}" srcOrd="0" destOrd="0" presId="urn:microsoft.com/office/officeart/2005/8/layout/chevronAccent+Icon"/>
    <dgm:cxn modelId="{B28D5CD1-FFA0-4C6A-A6D1-2557D99762DD}" type="presParOf" srcId="{C5AACF49-3B85-4280-A06C-870E1521F245}" destId="{9DB3CEA6-4A58-4A97-8CA3-F0AB482209DA}" srcOrd="1" destOrd="0" presId="urn:microsoft.com/office/officeart/2005/8/layout/chevronAccent+Icon"/>
    <dgm:cxn modelId="{872655F2-1D5E-452D-9529-2BA4E36E7228}" type="presParOf" srcId="{99C5CB98-E774-4880-B948-35CD5431F640}" destId="{14AE83E8-6B72-4056-82E4-E9A653CE8CDA}" srcOrd="7" destOrd="0" presId="urn:microsoft.com/office/officeart/2005/8/layout/chevronAccent+Icon"/>
    <dgm:cxn modelId="{44A56142-1470-42C7-B98B-2D942AF8D44C}" type="presParOf" srcId="{99C5CB98-E774-4880-B948-35CD5431F640}" destId="{426E873C-B4C8-4E46-9605-EE1A9E2B2832}" srcOrd="8" destOrd="0" presId="urn:microsoft.com/office/officeart/2005/8/layout/chevronAccent+Icon"/>
    <dgm:cxn modelId="{775BD1B3-EC4B-41A5-AA81-D0C6DECB33EF}" type="presParOf" srcId="{426E873C-B4C8-4E46-9605-EE1A9E2B2832}" destId="{193C693A-2F59-49C7-AE02-7B05A573DAE4}" srcOrd="0" destOrd="0" presId="urn:microsoft.com/office/officeart/2005/8/layout/chevronAccent+Icon"/>
    <dgm:cxn modelId="{AA985774-9601-401C-910F-4FD0F9B3571A}" type="presParOf" srcId="{426E873C-B4C8-4E46-9605-EE1A9E2B2832}" destId="{66621868-57CA-41AA-A3A7-75B36F8D6679}" srcOrd="1" destOrd="0" presId="urn:microsoft.com/office/officeart/2005/8/layout/chevronAccent+Icon"/>
    <dgm:cxn modelId="{E42EA8CE-B157-4607-97C3-9827AA8DC301}" type="presParOf" srcId="{99C5CB98-E774-4880-B948-35CD5431F640}" destId="{EF0B7952-2DA1-4D6E-8738-11E572274D8C}" srcOrd="9" destOrd="0" presId="urn:microsoft.com/office/officeart/2005/8/layout/chevronAccent+Icon"/>
    <dgm:cxn modelId="{126A2160-E9CF-419B-BBA7-FE3B54D12DC7}" type="presParOf" srcId="{99C5CB98-E774-4880-B948-35CD5431F640}" destId="{F12223C7-2CED-43F7-BD78-627458C1E31E}" srcOrd="10" destOrd="0" presId="urn:microsoft.com/office/officeart/2005/8/layout/chevronAccent+Icon"/>
    <dgm:cxn modelId="{22E28FCE-F088-4E79-83AA-B83338767607}" type="presParOf" srcId="{F12223C7-2CED-43F7-BD78-627458C1E31E}" destId="{DCB003D8-C5BD-41BB-B5D3-C548BC252174}" srcOrd="0" destOrd="0" presId="urn:microsoft.com/office/officeart/2005/8/layout/chevronAccent+Icon"/>
    <dgm:cxn modelId="{E61299CD-1D85-46E2-9DC2-8D466C56C846}" type="presParOf" srcId="{F12223C7-2CED-43F7-BD78-627458C1E31E}" destId="{B02C8CCF-6858-44B1-A034-9E4F42111C0F}" srcOrd="1" destOrd="0" presId="urn:microsoft.com/office/officeart/2005/8/layout/chevronAccent+Icon"/>
    <dgm:cxn modelId="{DA3ACCBD-5703-4A1E-9C6B-DA3B7AC8118D}" type="presParOf" srcId="{99C5CB98-E774-4880-B948-35CD5431F640}" destId="{5ED45EB7-C6C4-4515-B6A4-12504045DA7C}" srcOrd="11" destOrd="0" presId="urn:microsoft.com/office/officeart/2005/8/layout/chevronAccent+Icon"/>
    <dgm:cxn modelId="{6ED8E834-FD3D-41CE-98C6-84A6B020C705}" type="presParOf" srcId="{99C5CB98-E774-4880-B948-35CD5431F640}" destId="{028D654E-EB7B-4708-AF39-68D679725D2F}" srcOrd="12" destOrd="0" presId="urn:microsoft.com/office/officeart/2005/8/layout/chevronAccent+Icon"/>
    <dgm:cxn modelId="{3076ADB8-3CE4-4F1D-A44C-773F2C9B9332}" type="presParOf" srcId="{028D654E-EB7B-4708-AF39-68D679725D2F}" destId="{2D150639-895D-4F80-BC81-9DE4F74DCBE6}" srcOrd="0" destOrd="0" presId="urn:microsoft.com/office/officeart/2005/8/layout/chevronAccent+Icon"/>
    <dgm:cxn modelId="{1AE79BBD-8184-435E-BE24-8835F80BA69D}" type="presParOf" srcId="{028D654E-EB7B-4708-AF39-68D679725D2F}" destId="{805FF0F7-6D01-4877-B024-98DE73B288D6}" srcOrd="1" destOrd="0" presId="urn:microsoft.com/office/officeart/2005/8/layout/chevronAccent+Icon"/>
    <dgm:cxn modelId="{3010F0D9-DCAD-40E7-BEB4-1310675E3DD3}" type="presParOf" srcId="{99C5CB98-E774-4880-B948-35CD5431F640}" destId="{29C91099-01B2-48BE-AFAE-0074CE4D1110}" srcOrd="13" destOrd="0" presId="urn:microsoft.com/office/officeart/2005/8/layout/chevronAccent+Icon"/>
    <dgm:cxn modelId="{66596A56-9AB2-469E-B283-96DFB1D2B011}" type="presParOf" srcId="{99C5CB98-E774-4880-B948-35CD5431F640}" destId="{9C72D7BC-18A0-4E52-AD6D-862C96D5412D}" srcOrd="14" destOrd="0" presId="urn:microsoft.com/office/officeart/2005/8/layout/chevronAccent+Icon"/>
    <dgm:cxn modelId="{86DA27C0-5057-44CF-BB07-D0FFB4256477}" type="presParOf" srcId="{9C72D7BC-18A0-4E52-AD6D-862C96D5412D}" destId="{3089717B-62C4-4BB9-A624-7FE6AB3E1802}" srcOrd="0" destOrd="0" presId="urn:microsoft.com/office/officeart/2005/8/layout/chevronAccent+Icon"/>
    <dgm:cxn modelId="{93C14B65-E227-4A2B-AD32-F4503C1E226A}" type="presParOf" srcId="{9C72D7BC-18A0-4E52-AD6D-862C96D5412D}" destId="{16A4EFDF-F966-4FB0-A859-62CE6F671A8D}" srcOrd="1" destOrd="0" presId="urn:microsoft.com/office/officeart/2005/8/layout/chevronAccent+Icon"/>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E20478C6-A422-4670-AFB0-2E612F21461B}" type="doc">
      <dgm:prSet loTypeId="urn:microsoft.com/office/officeart/2005/8/layout/process4" loCatId="process" qsTypeId="urn:microsoft.com/office/officeart/2005/8/quickstyle/3d1" qsCatId="3D" csTypeId="urn:microsoft.com/office/officeart/2005/8/colors/accent1_2" csCatId="accent1" phldr="1"/>
      <dgm:spPr/>
      <dgm:t>
        <a:bodyPr/>
        <a:lstStyle/>
        <a:p>
          <a:pPr rtl="1"/>
          <a:endParaRPr lang="fa-IR"/>
        </a:p>
      </dgm:t>
    </dgm:pt>
    <dgm:pt modelId="{5B4B99A1-3F40-4D56-825F-01917D34CCE5}">
      <dgm:prSet phldrT="[Text]" custT="1"/>
      <dgm:spPr/>
      <dgm:t>
        <a:bodyPr/>
        <a:lstStyle/>
        <a:p>
          <a:pPr rtl="1"/>
          <a:r>
            <a:rPr lang="fa-IR" sz="1800" dirty="0" smtClean="0">
              <a:cs typeface="B Homa" panose="00000400000000000000" pitchFamily="2" charset="-78"/>
            </a:rPr>
            <a:t>در اوایل قرن19، ساختار شهری تهران: ارگ سلطنتی، انسجام فقیر و غنی در محله های مشخص در کنار هم.</a:t>
          </a:r>
          <a:endParaRPr lang="fa-IR" sz="1800" dirty="0"/>
        </a:p>
      </dgm:t>
    </dgm:pt>
    <dgm:pt modelId="{20482280-81DF-4E4C-88EE-BD1854AE5C58}" type="parTrans" cxnId="{69BFF4C5-420D-457B-B73B-C1BB9CCEC38D}">
      <dgm:prSet/>
      <dgm:spPr/>
      <dgm:t>
        <a:bodyPr/>
        <a:lstStyle/>
        <a:p>
          <a:pPr rtl="1"/>
          <a:endParaRPr lang="fa-IR"/>
        </a:p>
      </dgm:t>
    </dgm:pt>
    <dgm:pt modelId="{F33C89A2-AEF7-49A1-8359-6E310E1A95CD}" type="sibTrans" cxnId="{69BFF4C5-420D-457B-B73B-C1BB9CCEC38D}">
      <dgm:prSet/>
      <dgm:spPr/>
      <dgm:t>
        <a:bodyPr/>
        <a:lstStyle/>
        <a:p>
          <a:pPr rtl="1"/>
          <a:endParaRPr lang="fa-IR"/>
        </a:p>
      </dgm:t>
    </dgm:pt>
    <dgm:pt modelId="{D8094948-7428-4478-9972-C30F3EBAF1BA}">
      <dgm:prSet phldrT="[Text]" custT="1"/>
      <dgm:spPr/>
      <dgm:t>
        <a:bodyPr/>
        <a:lstStyle/>
        <a:p>
          <a:pPr rtl="1"/>
          <a:r>
            <a:rPr lang="fa-IR" sz="1400" dirty="0" smtClean="0">
              <a:cs typeface="B Homa" panose="00000400000000000000" pitchFamily="2" charset="-78"/>
            </a:rPr>
            <a:t>تحول ساختار اجتماعی شهر از 1347: دو قطبی شدن شهر و افتراق فضایی، اجتماعی و اقتصادی؛ به دلیل توسعه شهر و افزایش دلالان زمین، ادغام کشور در سرمایه داری جهانی، حمایت دولت از مناسبات جدید اجتماعی و اقتصادی</a:t>
          </a:r>
          <a:endParaRPr lang="fa-IR" sz="1400" dirty="0"/>
        </a:p>
      </dgm:t>
    </dgm:pt>
    <dgm:pt modelId="{61AB2A5D-3D38-43FB-80F4-A45D03963086}" type="parTrans" cxnId="{452689A7-5863-4424-97C8-F85A65A8E603}">
      <dgm:prSet/>
      <dgm:spPr/>
      <dgm:t>
        <a:bodyPr/>
        <a:lstStyle/>
        <a:p>
          <a:pPr rtl="1"/>
          <a:endParaRPr lang="fa-IR"/>
        </a:p>
      </dgm:t>
    </dgm:pt>
    <dgm:pt modelId="{4C6075F5-0B5B-486E-92C5-B3E84748546F}" type="sibTrans" cxnId="{452689A7-5863-4424-97C8-F85A65A8E603}">
      <dgm:prSet/>
      <dgm:spPr/>
      <dgm:t>
        <a:bodyPr/>
        <a:lstStyle/>
        <a:p>
          <a:pPr rtl="1"/>
          <a:endParaRPr lang="fa-IR"/>
        </a:p>
      </dgm:t>
    </dgm:pt>
    <dgm:pt modelId="{9A48275D-F0E7-4AC4-AA54-C25B7F0BBE89}">
      <dgm:prSet phldrT="[Text]" custT="1"/>
      <dgm:spPr/>
      <dgm:t>
        <a:bodyPr/>
        <a:lstStyle/>
        <a:p>
          <a:pPr rtl="1"/>
          <a:r>
            <a:rPr lang="fa-IR" sz="1400" dirty="0" smtClean="0">
              <a:cs typeface="B Homa" panose="00000400000000000000" pitchFamily="2" charset="-78"/>
            </a:rPr>
            <a:t>-جنوب تهران: نهادهای مذهبی که فرهنگ و عادات اجتماعی پیشین را حفظ کرده اند و محله های روستایی نشین مهاجر با حفظ بسیاری از ویژگی های خود</a:t>
          </a:r>
        </a:p>
        <a:p>
          <a:pPr rtl="1"/>
          <a:r>
            <a:rPr lang="fa-IR" sz="1400" dirty="0" smtClean="0">
              <a:cs typeface="B Homa" panose="00000400000000000000" pitchFamily="2" charset="-78"/>
            </a:rPr>
            <a:t>-شمال تهران: شیوه زندگی نوگرا</a:t>
          </a:r>
          <a:endParaRPr lang="fa-IR" sz="1400" dirty="0"/>
        </a:p>
      </dgm:t>
    </dgm:pt>
    <dgm:pt modelId="{36571A73-1DA3-4A3E-915A-46BFDD0DCAA4}" type="parTrans" cxnId="{69E5BA99-A4C3-45A9-973A-F2E38BE21F1B}">
      <dgm:prSet/>
      <dgm:spPr/>
      <dgm:t>
        <a:bodyPr/>
        <a:lstStyle/>
        <a:p>
          <a:pPr rtl="1"/>
          <a:endParaRPr lang="fa-IR"/>
        </a:p>
      </dgm:t>
    </dgm:pt>
    <dgm:pt modelId="{AC69B933-9184-49A7-8DF5-851DA7D1CAC3}" type="sibTrans" cxnId="{69E5BA99-A4C3-45A9-973A-F2E38BE21F1B}">
      <dgm:prSet/>
      <dgm:spPr/>
      <dgm:t>
        <a:bodyPr/>
        <a:lstStyle/>
        <a:p>
          <a:pPr rtl="1"/>
          <a:endParaRPr lang="fa-IR"/>
        </a:p>
      </dgm:t>
    </dgm:pt>
    <dgm:pt modelId="{3D6F7097-B2B4-4ECB-8992-30E7A18CBE13}" type="pres">
      <dgm:prSet presAssocID="{E20478C6-A422-4670-AFB0-2E612F21461B}" presName="Name0" presStyleCnt="0">
        <dgm:presLayoutVars>
          <dgm:dir/>
          <dgm:animLvl val="lvl"/>
          <dgm:resizeHandles val="exact"/>
        </dgm:presLayoutVars>
      </dgm:prSet>
      <dgm:spPr/>
      <dgm:t>
        <a:bodyPr/>
        <a:lstStyle/>
        <a:p>
          <a:pPr rtl="1"/>
          <a:endParaRPr lang="fa-IR"/>
        </a:p>
      </dgm:t>
    </dgm:pt>
    <dgm:pt modelId="{0990E676-D4C9-49B4-97F9-C7DC367CA051}" type="pres">
      <dgm:prSet presAssocID="{9A48275D-F0E7-4AC4-AA54-C25B7F0BBE89}" presName="boxAndChildren" presStyleCnt="0"/>
      <dgm:spPr/>
      <dgm:t>
        <a:bodyPr/>
        <a:lstStyle/>
        <a:p>
          <a:pPr rtl="1"/>
          <a:endParaRPr lang="fa-IR"/>
        </a:p>
      </dgm:t>
    </dgm:pt>
    <dgm:pt modelId="{E0E9948C-15D8-4546-A9CB-F1EF8CDABB4B}" type="pres">
      <dgm:prSet presAssocID="{9A48275D-F0E7-4AC4-AA54-C25B7F0BBE89}" presName="parentTextBox" presStyleLbl="node1" presStyleIdx="0" presStyleCnt="3"/>
      <dgm:spPr/>
      <dgm:t>
        <a:bodyPr/>
        <a:lstStyle/>
        <a:p>
          <a:pPr rtl="1"/>
          <a:endParaRPr lang="fa-IR"/>
        </a:p>
      </dgm:t>
    </dgm:pt>
    <dgm:pt modelId="{93F9CE21-33AC-4E25-B94F-BFDCF37EBFD0}" type="pres">
      <dgm:prSet presAssocID="{4C6075F5-0B5B-486E-92C5-B3E84748546F}" presName="sp" presStyleCnt="0"/>
      <dgm:spPr/>
      <dgm:t>
        <a:bodyPr/>
        <a:lstStyle/>
        <a:p>
          <a:pPr rtl="1"/>
          <a:endParaRPr lang="fa-IR"/>
        </a:p>
      </dgm:t>
    </dgm:pt>
    <dgm:pt modelId="{C8AF8F7A-B05F-4DEA-A87B-BB9292BF68E2}" type="pres">
      <dgm:prSet presAssocID="{D8094948-7428-4478-9972-C30F3EBAF1BA}" presName="arrowAndChildren" presStyleCnt="0"/>
      <dgm:spPr/>
      <dgm:t>
        <a:bodyPr/>
        <a:lstStyle/>
        <a:p>
          <a:pPr rtl="1"/>
          <a:endParaRPr lang="fa-IR"/>
        </a:p>
      </dgm:t>
    </dgm:pt>
    <dgm:pt modelId="{5688DCB5-E3A7-42C7-90C0-83547F3B2E1A}" type="pres">
      <dgm:prSet presAssocID="{D8094948-7428-4478-9972-C30F3EBAF1BA}" presName="parentTextArrow" presStyleLbl="node1" presStyleIdx="1" presStyleCnt="3"/>
      <dgm:spPr/>
      <dgm:t>
        <a:bodyPr/>
        <a:lstStyle/>
        <a:p>
          <a:pPr rtl="1"/>
          <a:endParaRPr lang="fa-IR"/>
        </a:p>
      </dgm:t>
    </dgm:pt>
    <dgm:pt modelId="{58FEF6A3-6C3D-4948-B590-3FB5137ACE00}" type="pres">
      <dgm:prSet presAssocID="{F33C89A2-AEF7-49A1-8359-6E310E1A95CD}" presName="sp" presStyleCnt="0"/>
      <dgm:spPr/>
      <dgm:t>
        <a:bodyPr/>
        <a:lstStyle/>
        <a:p>
          <a:pPr rtl="1"/>
          <a:endParaRPr lang="fa-IR"/>
        </a:p>
      </dgm:t>
    </dgm:pt>
    <dgm:pt modelId="{051A5340-9DDF-43F1-80F0-B18EDCEFD7D1}" type="pres">
      <dgm:prSet presAssocID="{5B4B99A1-3F40-4D56-825F-01917D34CCE5}" presName="arrowAndChildren" presStyleCnt="0"/>
      <dgm:spPr/>
      <dgm:t>
        <a:bodyPr/>
        <a:lstStyle/>
        <a:p>
          <a:pPr rtl="1"/>
          <a:endParaRPr lang="fa-IR"/>
        </a:p>
      </dgm:t>
    </dgm:pt>
    <dgm:pt modelId="{325D0C81-E764-43B4-9A12-1CB87CC8F3B8}" type="pres">
      <dgm:prSet presAssocID="{5B4B99A1-3F40-4D56-825F-01917D34CCE5}" presName="parentTextArrow" presStyleLbl="node1" presStyleIdx="2" presStyleCnt="3"/>
      <dgm:spPr/>
      <dgm:t>
        <a:bodyPr/>
        <a:lstStyle/>
        <a:p>
          <a:pPr rtl="1"/>
          <a:endParaRPr lang="fa-IR"/>
        </a:p>
      </dgm:t>
    </dgm:pt>
  </dgm:ptLst>
  <dgm:cxnLst>
    <dgm:cxn modelId="{69E5BA99-A4C3-45A9-973A-F2E38BE21F1B}" srcId="{E20478C6-A422-4670-AFB0-2E612F21461B}" destId="{9A48275D-F0E7-4AC4-AA54-C25B7F0BBE89}" srcOrd="2" destOrd="0" parTransId="{36571A73-1DA3-4A3E-915A-46BFDD0DCAA4}" sibTransId="{AC69B933-9184-49A7-8DF5-851DA7D1CAC3}"/>
    <dgm:cxn modelId="{24192D6B-E5EE-454D-A20B-18090A427BD5}" type="presOf" srcId="{E20478C6-A422-4670-AFB0-2E612F21461B}" destId="{3D6F7097-B2B4-4ECB-8992-30E7A18CBE13}" srcOrd="0" destOrd="0" presId="urn:microsoft.com/office/officeart/2005/8/layout/process4"/>
    <dgm:cxn modelId="{63328914-27C9-4783-AADC-1E60177EED86}" type="presOf" srcId="{D8094948-7428-4478-9972-C30F3EBAF1BA}" destId="{5688DCB5-E3A7-42C7-90C0-83547F3B2E1A}" srcOrd="0" destOrd="0" presId="urn:microsoft.com/office/officeart/2005/8/layout/process4"/>
    <dgm:cxn modelId="{BA7E2D61-16CF-4336-9D15-90BB608B395B}" type="presOf" srcId="{5B4B99A1-3F40-4D56-825F-01917D34CCE5}" destId="{325D0C81-E764-43B4-9A12-1CB87CC8F3B8}" srcOrd="0" destOrd="0" presId="urn:microsoft.com/office/officeart/2005/8/layout/process4"/>
    <dgm:cxn modelId="{452689A7-5863-4424-97C8-F85A65A8E603}" srcId="{E20478C6-A422-4670-AFB0-2E612F21461B}" destId="{D8094948-7428-4478-9972-C30F3EBAF1BA}" srcOrd="1" destOrd="0" parTransId="{61AB2A5D-3D38-43FB-80F4-A45D03963086}" sibTransId="{4C6075F5-0B5B-486E-92C5-B3E84748546F}"/>
    <dgm:cxn modelId="{8D9D21C3-76AF-4255-9828-2B7C6AB476AD}" type="presOf" srcId="{9A48275D-F0E7-4AC4-AA54-C25B7F0BBE89}" destId="{E0E9948C-15D8-4546-A9CB-F1EF8CDABB4B}" srcOrd="0" destOrd="0" presId="urn:microsoft.com/office/officeart/2005/8/layout/process4"/>
    <dgm:cxn modelId="{69BFF4C5-420D-457B-B73B-C1BB9CCEC38D}" srcId="{E20478C6-A422-4670-AFB0-2E612F21461B}" destId="{5B4B99A1-3F40-4D56-825F-01917D34CCE5}" srcOrd="0" destOrd="0" parTransId="{20482280-81DF-4E4C-88EE-BD1854AE5C58}" sibTransId="{F33C89A2-AEF7-49A1-8359-6E310E1A95CD}"/>
    <dgm:cxn modelId="{863D4780-76FB-45CC-8C5C-6C361AF1A548}" type="presParOf" srcId="{3D6F7097-B2B4-4ECB-8992-30E7A18CBE13}" destId="{0990E676-D4C9-49B4-97F9-C7DC367CA051}" srcOrd="0" destOrd="0" presId="urn:microsoft.com/office/officeart/2005/8/layout/process4"/>
    <dgm:cxn modelId="{AC8B9411-4778-4616-B0E3-518CABD8BEFE}" type="presParOf" srcId="{0990E676-D4C9-49B4-97F9-C7DC367CA051}" destId="{E0E9948C-15D8-4546-A9CB-F1EF8CDABB4B}" srcOrd="0" destOrd="0" presId="urn:microsoft.com/office/officeart/2005/8/layout/process4"/>
    <dgm:cxn modelId="{36787DC2-7724-41F7-AD34-7978CB3E24BB}" type="presParOf" srcId="{3D6F7097-B2B4-4ECB-8992-30E7A18CBE13}" destId="{93F9CE21-33AC-4E25-B94F-BFDCF37EBFD0}" srcOrd="1" destOrd="0" presId="urn:microsoft.com/office/officeart/2005/8/layout/process4"/>
    <dgm:cxn modelId="{08E957B0-55D3-4D67-83B0-88D361C8BBB8}" type="presParOf" srcId="{3D6F7097-B2B4-4ECB-8992-30E7A18CBE13}" destId="{C8AF8F7A-B05F-4DEA-A87B-BB9292BF68E2}" srcOrd="2" destOrd="0" presId="urn:microsoft.com/office/officeart/2005/8/layout/process4"/>
    <dgm:cxn modelId="{9E6E266D-796E-4167-9F4C-55E67D961554}" type="presParOf" srcId="{C8AF8F7A-B05F-4DEA-A87B-BB9292BF68E2}" destId="{5688DCB5-E3A7-42C7-90C0-83547F3B2E1A}" srcOrd="0" destOrd="0" presId="urn:microsoft.com/office/officeart/2005/8/layout/process4"/>
    <dgm:cxn modelId="{295FBE7B-98CF-4CB7-A483-CB36632B3E15}" type="presParOf" srcId="{3D6F7097-B2B4-4ECB-8992-30E7A18CBE13}" destId="{58FEF6A3-6C3D-4948-B590-3FB5137ACE00}" srcOrd="3" destOrd="0" presId="urn:microsoft.com/office/officeart/2005/8/layout/process4"/>
    <dgm:cxn modelId="{035A4573-F2A6-492E-9143-5CEE709989D7}" type="presParOf" srcId="{3D6F7097-B2B4-4ECB-8992-30E7A18CBE13}" destId="{051A5340-9DDF-43F1-80F0-B18EDCEFD7D1}" srcOrd="4" destOrd="0" presId="urn:microsoft.com/office/officeart/2005/8/layout/process4"/>
    <dgm:cxn modelId="{3448D8B4-B4DF-4571-B0D2-A2552B71E0BA}" type="presParOf" srcId="{051A5340-9DDF-43F1-80F0-B18EDCEFD7D1}" destId="{325D0C81-E764-43B4-9A12-1CB87CC8F3B8}"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E20478C6-A422-4670-AFB0-2E612F21461B}" type="doc">
      <dgm:prSet loTypeId="urn:microsoft.com/office/officeart/2005/8/layout/process4" loCatId="process" qsTypeId="urn:microsoft.com/office/officeart/2005/8/quickstyle/3d1" qsCatId="3D" csTypeId="urn:microsoft.com/office/officeart/2005/8/colors/accent2_2" csCatId="accent2" phldr="1"/>
      <dgm:spPr/>
      <dgm:t>
        <a:bodyPr/>
        <a:lstStyle/>
        <a:p>
          <a:pPr rtl="1"/>
          <a:endParaRPr lang="fa-IR"/>
        </a:p>
      </dgm:t>
    </dgm:pt>
    <dgm:pt modelId="{9FFB2A97-F257-4249-9F10-70E0587C3DE2}">
      <dgm:prSet custT="1"/>
      <dgm:spPr/>
      <dgm:t>
        <a:bodyPr/>
        <a:lstStyle/>
        <a:p>
          <a:pPr algn="r" rtl="1"/>
          <a:r>
            <a:rPr lang="fa-IR" sz="1600" smtClean="0">
              <a:latin typeface="Adobe Arabic" panose="02040503050201020203" pitchFamily="18" charset="-78"/>
              <a:cs typeface="B Homa" panose="00000400000000000000" pitchFamily="2" charset="-78"/>
            </a:rPr>
            <a:t>مطالعات اخیر باستان‌شناسان نشان می‌دهد که لندن در قرون‌وسطی جایی بسیار خطرناک بوده است. این مطالعات همچنین نشان می‌دهد که فاصله طبقاتی در انگلستان قرون‌وسطی بسیار زیاد بوده است.</a:t>
          </a:r>
          <a:endParaRPr lang="fa-IR" sz="1600" dirty="0">
            <a:latin typeface="Adobe Arabic" panose="02040503050201020203" pitchFamily="18" charset="-78"/>
            <a:cs typeface="B Homa" panose="00000400000000000000" pitchFamily="2" charset="-78"/>
          </a:endParaRPr>
        </a:p>
      </dgm:t>
    </dgm:pt>
    <dgm:pt modelId="{4A60C921-D18F-4360-A56B-EEDE0AA88869}" type="parTrans" cxnId="{2108C9C3-9235-4C13-B9DF-CE7C14A87A19}">
      <dgm:prSet/>
      <dgm:spPr/>
      <dgm:t>
        <a:bodyPr/>
        <a:lstStyle/>
        <a:p>
          <a:pPr rtl="1"/>
          <a:endParaRPr lang="fa-IR"/>
        </a:p>
      </dgm:t>
    </dgm:pt>
    <dgm:pt modelId="{68281DFE-F6C4-48BE-81A6-94500D99EB2F}" type="sibTrans" cxnId="{2108C9C3-9235-4C13-B9DF-CE7C14A87A19}">
      <dgm:prSet/>
      <dgm:spPr/>
      <dgm:t>
        <a:bodyPr/>
        <a:lstStyle/>
        <a:p>
          <a:pPr rtl="1"/>
          <a:endParaRPr lang="fa-IR"/>
        </a:p>
      </dgm:t>
    </dgm:pt>
    <dgm:pt modelId="{7433F873-2856-441D-BC7C-453A3A29B2A6}">
      <dgm:prSet custT="1"/>
      <dgm:spPr/>
      <dgm:t>
        <a:bodyPr/>
        <a:lstStyle/>
        <a:p>
          <a:pPr rtl="1"/>
          <a:r>
            <a:rPr lang="fa-IR" sz="1500" dirty="0" smtClean="0">
              <a:latin typeface="Adobe Arabic" panose="02040503050201020203" pitchFamily="18" charset="-78"/>
              <a:cs typeface="B Homa" panose="00000400000000000000" pitchFamily="2" charset="-78"/>
            </a:rPr>
            <a:t>امروزه نیز فاصله طبقاتی بسیار زیادی میان یک درصد ثروتمند انگلستان با 99 درصد باقیمانده ایجاد شده، به طوری لندن دارای بیشترین فاصله طبقاتی بین شهر های توسعه ی جهان است.</a:t>
          </a:r>
        </a:p>
      </dgm:t>
    </dgm:pt>
    <dgm:pt modelId="{635D9763-0CDF-4B8E-B389-508CD4B8ECF9}" type="parTrans" cxnId="{A739A26A-C906-4B1B-983E-B765275CBFCE}">
      <dgm:prSet/>
      <dgm:spPr/>
      <dgm:t>
        <a:bodyPr/>
        <a:lstStyle/>
        <a:p>
          <a:pPr rtl="1"/>
          <a:endParaRPr lang="fa-IR"/>
        </a:p>
      </dgm:t>
    </dgm:pt>
    <dgm:pt modelId="{888EB086-EBE1-46F4-9B34-58A6D211A308}" type="sibTrans" cxnId="{A739A26A-C906-4B1B-983E-B765275CBFCE}">
      <dgm:prSet/>
      <dgm:spPr/>
      <dgm:t>
        <a:bodyPr/>
        <a:lstStyle/>
        <a:p>
          <a:pPr rtl="1"/>
          <a:endParaRPr lang="fa-IR"/>
        </a:p>
      </dgm:t>
    </dgm:pt>
    <dgm:pt modelId="{34BADAC3-FB09-465D-B1EE-6E938D0E6487}">
      <dgm:prSet custT="1"/>
      <dgm:spPr/>
      <dgm:t>
        <a:bodyPr/>
        <a:lstStyle/>
        <a:p>
          <a:pPr rtl="1"/>
          <a:r>
            <a:rPr lang="fa-IR" sz="1500" dirty="0" smtClean="0">
              <a:latin typeface="Adobe Arabic" panose="02040503050201020203" pitchFamily="18" charset="-78"/>
              <a:cs typeface="B Homa" panose="00000400000000000000" pitchFamily="2" charset="-78"/>
            </a:rPr>
            <a:t>کاهش قدرت اقتصادی افراد متوسط جامعه و نزول آنها به لایه‌های فقیر، فرصت‌های طلایی اقتصادی برای یک درصد بالایی جامعه ایجاد می‌کند در صورتی که 99 درصد پایین جامعه لندن نگران آینده اقتصادی خود هستند</a:t>
          </a:r>
          <a:endParaRPr lang="fa-IR" sz="1500" dirty="0">
            <a:latin typeface="Adobe Arabic" panose="02040503050201020203" pitchFamily="18" charset="-78"/>
            <a:cs typeface="B Homa" panose="00000400000000000000" pitchFamily="2" charset="-78"/>
          </a:endParaRPr>
        </a:p>
      </dgm:t>
    </dgm:pt>
    <dgm:pt modelId="{BA8574E4-B30F-4AD1-8A69-15D6096A8144}" type="parTrans" cxnId="{3D06D65C-9A27-4F64-B937-CD94BB580177}">
      <dgm:prSet/>
      <dgm:spPr/>
      <dgm:t>
        <a:bodyPr/>
        <a:lstStyle/>
        <a:p>
          <a:pPr rtl="1"/>
          <a:endParaRPr lang="fa-IR"/>
        </a:p>
      </dgm:t>
    </dgm:pt>
    <dgm:pt modelId="{A412D3DA-75B1-46B7-9290-9296157AF056}" type="sibTrans" cxnId="{3D06D65C-9A27-4F64-B937-CD94BB580177}">
      <dgm:prSet/>
      <dgm:spPr/>
      <dgm:t>
        <a:bodyPr/>
        <a:lstStyle/>
        <a:p>
          <a:pPr rtl="1"/>
          <a:endParaRPr lang="fa-IR"/>
        </a:p>
      </dgm:t>
    </dgm:pt>
    <dgm:pt modelId="{F4606EE5-B8F6-4B0A-9EDD-27F7644183BF}">
      <dgm:prSet custT="1"/>
      <dgm:spPr/>
      <dgm:t>
        <a:bodyPr/>
        <a:lstStyle/>
        <a:p>
          <a:pPr rtl="1"/>
          <a:r>
            <a:rPr lang="fa-IR" sz="1200" dirty="0" smtClean="0">
              <a:latin typeface="Adobe Arabic" panose="02040503050201020203" pitchFamily="18" charset="-78"/>
              <a:cs typeface="B Homa" panose="00000400000000000000" pitchFamily="2" charset="-78"/>
            </a:rPr>
            <a:t>دولت‌هایی که حامی سیاست‌های اقتصادی کاپیتالیستی هستند، به این نکته تاکید می‌کنند که اگر اقشار ثروتمند نباشند، فرصت شغلی هم ایجاد نمی‌شود در حالی که این فریب عامه جامعه است. </a:t>
          </a:r>
        </a:p>
        <a:p>
          <a:pPr rtl="1"/>
          <a:r>
            <a:rPr lang="fa-IR" sz="1200" dirty="0" smtClean="0">
              <a:latin typeface="Adobe Arabic" panose="02040503050201020203" pitchFamily="18" charset="-78"/>
              <a:cs typeface="B Homa" panose="00000400000000000000" pitchFamily="2" charset="-78"/>
            </a:rPr>
            <a:t>طی پنج سال گذشته در انگلستان هیچ یک از کارگران طبقه متوسط امید نداشته‌اند بتوانند به شرایط زندگی خوبی برسند.</a:t>
          </a:r>
        </a:p>
      </dgm:t>
    </dgm:pt>
    <dgm:pt modelId="{446547A4-7447-478C-8808-A71C2D302F3E}" type="parTrans" cxnId="{C8DBD986-CF88-4B9E-A956-2FF177562037}">
      <dgm:prSet/>
      <dgm:spPr/>
      <dgm:t>
        <a:bodyPr/>
        <a:lstStyle/>
        <a:p>
          <a:pPr rtl="1"/>
          <a:endParaRPr lang="fa-IR"/>
        </a:p>
      </dgm:t>
    </dgm:pt>
    <dgm:pt modelId="{D4319D8E-DF0E-47AC-BF6D-8149DEDACE21}" type="sibTrans" cxnId="{C8DBD986-CF88-4B9E-A956-2FF177562037}">
      <dgm:prSet/>
      <dgm:spPr/>
      <dgm:t>
        <a:bodyPr/>
        <a:lstStyle/>
        <a:p>
          <a:pPr rtl="1"/>
          <a:endParaRPr lang="fa-IR"/>
        </a:p>
      </dgm:t>
    </dgm:pt>
    <dgm:pt modelId="{F9F62E09-69CF-419B-AFFA-33D083EB7EE0}" type="pres">
      <dgm:prSet presAssocID="{E20478C6-A422-4670-AFB0-2E612F21461B}" presName="Name0" presStyleCnt="0">
        <dgm:presLayoutVars>
          <dgm:dir/>
          <dgm:animLvl val="lvl"/>
          <dgm:resizeHandles val="exact"/>
        </dgm:presLayoutVars>
      </dgm:prSet>
      <dgm:spPr/>
      <dgm:t>
        <a:bodyPr/>
        <a:lstStyle/>
        <a:p>
          <a:pPr rtl="1"/>
          <a:endParaRPr lang="fa-IR"/>
        </a:p>
      </dgm:t>
    </dgm:pt>
    <dgm:pt modelId="{179915D0-5A52-46D2-9963-C0749CEC3AA8}" type="pres">
      <dgm:prSet presAssocID="{F4606EE5-B8F6-4B0A-9EDD-27F7644183BF}" presName="boxAndChildren" presStyleCnt="0"/>
      <dgm:spPr/>
      <dgm:t>
        <a:bodyPr/>
        <a:lstStyle/>
        <a:p>
          <a:pPr rtl="1"/>
          <a:endParaRPr lang="fa-IR"/>
        </a:p>
      </dgm:t>
    </dgm:pt>
    <dgm:pt modelId="{C69B38D0-B212-4C50-88CA-79FC4E2C9AD5}" type="pres">
      <dgm:prSet presAssocID="{F4606EE5-B8F6-4B0A-9EDD-27F7644183BF}" presName="parentTextBox" presStyleLbl="node1" presStyleIdx="0" presStyleCnt="4"/>
      <dgm:spPr/>
      <dgm:t>
        <a:bodyPr/>
        <a:lstStyle/>
        <a:p>
          <a:pPr rtl="1"/>
          <a:endParaRPr lang="fa-IR"/>
        </a:p>
      </dgm:t>
    </dgm:pt>
    <dgm:pt modelId="{5598D44D-B155-4BA3-B162-EFF6CA672327}" type="pres">
      <dgm:prSet presAssocID="{A412D3DA-75B1-46B7-9290-9296157AF056}" presName="sp" presStyleCnt="0"/>
      <dgm:spPr/>
      <dgm:t>
        <a:bodyPr/>
        <a:lstStyle/>
        <a:p>
          <a:pPr rtl="1"/>
          <a:endParaRPr lang="fa-IR"/>
        </a:p>
      </dgm:t>
    </dgm:pt>
    <dgm:pt modelId="{C24E90B0-4E9A-422F-94F7-B159C995B70A}" type="pres">
      <dgm:prSet presAssocID="{34BADAC3-FB09-465D-B1EE-6E938D0E6487}" presName="arrowAndChildren" presStyleCnt="0"/>
      <dgm:spPr/>
      <dgm:t>
        <a:bodyPr/>
        <a:lstStyle/>
        <a:p>
          <a:pPr rtl="1"/>
          <a:endParaRPr lang="fa-IR"/>
        </a:p>
      </dgm:t>
    </dgm:pt>
    <dgm:pt modelId="{35BA5D75-ECA8-4F14-A2C5-D545D6122D45}" type="pres">
      <dgm:prSet presAssocID="{34BADAC3-FB09-465D-B1EE-6E938D0E6487}" presName="parentTextArrow" presStyleLbl="node1" presStyleIdx="1" presStyleCnt="4"/>
      <dgm:spPr/>
      <dgm:t>
        <a:bodyPr/>
        <a:lstStyle/>
        <a:p>
          <a:pPr rtl="1"/>
          <a:endParaRPr lang="fa-IR"/>
        </a:p>
      </dgm:t>
    </dgm:pt>
    <dgm:pt modelId="{DECA92DE-6666-45C9-AC03-6CE576D3B17B}" type="pres">
      <dgm:prSet presAssocID="{888EB086-EBE1-46F4-9B34-58A6D211A308}" presName="sp" presStyleCnt="0"/>
      <dgm:spPr/>
      <dgm:t>
        <a:bodyPr/>
        <a:lstStyle/>
        <a:p>
          <a:pPr rtl="1"/>
          <a:endParaRPr lang="fa-IR"/>
        </a:p>
      </dgm:t>
    </dgm:pt>
    <dgm:pt modelId="{4FEAAB35-DD73-49F9-85B9-59FAE8DA053B}" type="pres">
      <dgm:prSet presAssocID="{7433F873-2856-441D-BC7C-453A3A29B2A6}" presName="arrowAndChildren" presStyleCnt="0"/>
      <dgm:spPr/>
      <dgm:t>
        <a:bodyPr/>
        <a:lstStyle/>
        <a:p>
          <a:pPr rtl="1"/>
          <a:endParaRPr lang="fa-IR"/>
        </a:p>
      </dgm:t>
    </dgm:pt>
    <dgm:pt modelId="{3ECA60A7-21EA-418A-82E3-6858DDECC33C}" type="pres">
      <dgm:prSet presAssocID="{7433F873-2856-441D-BC7C-453A3A29B2A6}" presName="parentTextArrow" presStyleLbl="node1" presStyleIdx="2" presStyleCnt="4"/>
      <dgm:spPr/>
      <dgm:t>
        <a:bodyPr/>
        <a:lstStyle/>
        <a:p>
          <a:pPr rtl="1"/>
          <a:endParaRPr lang="fa-IR"/>
        </a:p>
      </dgm:t>
    </dgm:pt>
    <dgm:pt modelId="{CE97B124-97BC-4BE2-A8F1-A1AE12C92EFB}" type="pres">
      <dgm:prSet presAssocID="{68281DFE-F6C4-48BE-81A6-94500D99EB2F}" presName="sp" presStyleCnt="0"/>
      <dgm:spPr/>
      <dgm:t>
        <a:bodyPr/>
        <a:lstStyle/>
        <a:p>
          <a:pPr rtl="1"/>
          <a:endParaRPr lang="fa-IR"/>
        </a:p>
      </dgm:t>
    </dgm:pt>
    <dgm:pt modelId="{780188EB-7D7B-4C02-8B2B-BC40611FE9A3}" type="pres">
      <dgm:prSet presAssocID="{9FFB2A97-F257-4249-9F10-70E0587C3DE2}" presName="arrowAndChildren" presStyleCnt="0"/>
      <dgm:spPr/>
      <dgm:t>
        <a:bodyPr/>
        <a:lstStyle/>
        <a:p>
          <a:pPr rtl="1"/>
          <a:endParaRPr lang="fa-IR"/>
        </a:p>
      </dgm:t>
    </dgm:pt>
    <dgm:pt modelId="{B166FBF8-5925-4F7D-9977-762935095122}" type="pres">
      <dgm:prSet presAssocID="{9FFB2A97-F257-4249-9F10-70E0587C3DE2}" presName="parentTextArrow" presStyleLbl="node1" presStyleIdx="3" presStyleCnt="4"/>
      <dgm:spPr/>
      <dgm:t>
        <a:bodyPr/>
        <a:lstStyle/>
        <a:p>
          <a:pPr rtl="1"/>
          <a:endParaRPr lang="fa-IR"/>
        </a:p>
      </dgm:t>
    </dgm:pt>
  </dgm:ptLst>
  <dgm:cxnLst>
    <dgm:cxn modelId="{A739A26A-C906-4B1B-983E-B765275CBFCE}" srcId="{E20478C6-A422-4670-AFB0-2E612F21461B}" destId="{7433F873-2856-441D-BC7C-453A3A29B2A6}" srcOrd="1" destOrd="0" parTransId="{635D9763-0CDF-4B8E-B389-508CD4B8ECF9}" sibTransId="{888EB086-EBE1-46F4-9B34-58A6D211A308}"/>
    <dgm:cxn modelId="{AC74138C-D682-4028-AB7D-F5CC5444B0B7}" type="presOf" srcId="{34BADAC3-FB09-465D-B1EE-6E938D0E6487}" destId="{35BA5D75-ECA8-4F14-A2C5-D545D6122D45}" srcOrd="0" destOrd="0" presId="urn:microsoft.com/office/officeart/2005/8/layout/process4"/>
    <dgm:cxn modelId="{C8DBD986-CF88-4B9E-A956-2FF177562037}" srcId="{E20478C6-A422-4670-AFB0-2E612F21461B}" destId="{F4606EE5-B8F6-4B0A-9EDD-27F7644183BF}" srcOrd="3" destOrd="0" parTransId="{446547A4-7447-478C-8808-A71C2D302F3E}" sibTransId="{D4319D8E-DF0E-47AC-BF6D-8149DEDACE21}"/>
    <dgm:cxn modelId="{B249395E-823C-466A-AF70-FBC083C1AE83}" type="presOf" srcId="{E20478C6-A422-4670-AFB0-2E612F21461B}" destId="{F9F62E09-69CF-419B-AFFA-33D083EB7EE0}" srcOrd="0" destOrd="0" presId="urn:microsoft.com/office/officeart/2005/8/layout/process4"/>
    <dgm:cxn modelId="{DBE82028-639D-4BA0-B1A3-47FD47C61D6D}" type="presOf" srcId="{7433F873-2856-441D-BC7C-453A3A29B2A6}" destId="{3ECA60A7-21EA-418A-82E3-6858DDECC33C}" srcOrd="0" destOrd="0" presId="urn:microsoft.com/office/officeart/2005/8/layout/process4"/>
    <dgm:cxn modelId="{778AA792-CE37-444B-95F4-46F48E651518}" type="presOf" srcId="{9FFB2A97-F257-4249-9F10-70E0587C3DE2}" destId="{B166FBF8-5925-4F7D-9977-762935095122}" srcOrd="0" destOrd="0" presId="urn:microsoft.com/office/officeart/2005/8/layout/process4"/>
    <dgm:cxn modelId="{3D06D65C-9A27-4F64-B937-CD94BB580177}" srcId="{E20478C6-A422-4670-AFB0-2E612F21461B}" destId="{34BADAC3-FB09-465D-B1EE-6E938D0E6487}" srcOrd="2" destOrd="0" parTransId="{BA8574E4-B30F-4AD1-8A69-15D6096A8144}" sibTransId="{A412D3DA-75B1-46B7-9290-9296157AF056}"/>
    <dgm:cxn modelId="{6517AFC5-DF6F-4A96-AE81-DDE98C4337C0}" type="presOf" srcId="{F4606EE5-B8F6-4B0A-9EDD-27F7644183BF}" destId="{C69B38D0-B212-4C50-88CA-79FC4E2C9AD5}" srcOrd="0" destOrd="0" presId="urn:microsoft.com/office/officeart/2005/8/layout/process4"/>
    <dgm:cxn modelId="{2108C9C3-9235-4C13-B9DF-CE7C14A87A19}" srcId="{E20478C6-A422-4670-AFB0-2E612F21461B}" destId="{9FFB2A97-F257-4249-9F10-70E0587C3DE2}" srcOrd="0" destOrd="0" parTransId="{4A60C921-D18F-4360-A56B-EEDE0AA88869}" sibTransId="{68281DFE-F6C4-48BE-81A6-94500D99EB2F}"/>
    <dgm:cxn modelId="{B0B15A4A-D45D-4BD3-8241-6D033A8883DE}" type="presParOf" srcId="{F9F62E09-69CF-419B-AFFA-33D083EB7EE0}" destId="{179915D0-5A52-46D2-9963-C0749CEC3AA8}" srcOrd="0" destOrd="0" presId="urn:microsoft.com/office/officeart/2005/8/layout/process4"/>
    <dgm:cxn modelId="{D3D8A5CD-60A0-490E-8EB8-9607836E121C}" type="presParOf" srcId="{179915D0-5A52-46D2-9963-C0749CEC3AA8}" destId="{C69B38D0-B212-4C50-88CA-79FC4E2C9AD5}" srcOrd="0" destOrd="0" presId="urn:microsoft.com/office/officeart/2005/8/layout/process4"/>
    <dgm:cxn modelId="{E2A5C2F6-9427-4983-A9D6-E88BFE0A1173}" type="presParOf" srcId="{F9F62E09-69CF-419B-AFFA-33D083EB7EE0}" destId="{5598D44D-B155-4BA3-B162-EFF6CA672327}" srcOrd="1" destOrd="0" presId="urn:microsoft.com/office/officeart/2005/8/layout/process4"/>
    <dgm:cxn modelId="{1FDB2890-615E-4FC9-9FB2-E2241682D8F0}" type="presParOf" srcId="{F9F62E09-69CF-419B-AFFA-33D083EB7EE0}" destId="{C24E90B0-4E9A-422F-94F7-B159C995B70A}" srcOrd="2" destOrd="0" presId="urn:microsoft.com/office/officeart/2005/8/layout/process4"/>
    <dgm:cxn modelId="{9CACF10C-3EA8-46F5-BD6E-95842FF78341}" type="presParOf" srcId="{C24E90B0-4E9A-422F-94F7-B159C995B70A}" destId="{35BA5D75-ECA8-4F14-A2C5-D545D6122D45}" srcOrd="0" destOrd="0" presId="urn:microsoft.com/office/officeart/2005/8/layout/process4"/>
    <dgm:cxn modelId="{5187A94F-353D-4EA4-9EDE-42AF47BC69EE}" type="presParOf" srcId="{F9F62E09-69CF-419B-AFFA-33D083EB7EE0}" destId="{DECA92DE-6666-45C9-AC03-6CE576D3B17B}" srcOrd="3" destOrd="0" presId="urn:microsoft.com/office/officeart/2005/8/layout/process4"/>
    <dgm:cxn modelId="{0297F813-B585-4C30-B3BD-D9240699676C}" type="presParOf" srcId="{F9F62E09-69CF-419B-AFFA-33D083EB7EE0}" destId="{4FEAAB35-DD73-49F9-85B9-59FAE8DA053B}" srcOrd="4" destOrd="0" presId="urn:microsoft.com/office/officeart/2005/8/layout/process4"/>
    <dgm:cxn modelId="{8C497044-52D4-4704-99BA-29A0A3E3BB0F}" type="presParOf" srcId="{4FEAAB35-DD73-49F9-85B9-59FAE8DA053B}" destId="{3ECA60A7-21EA-418A-82E3-6858DDECC33C}" srcOrd="0" destOrd="0" presId="urn:microsoft.com/office/officeart/2005/8/layout/process4"/>
    <dgm:cxn modelId="{9ADA25DA-0820-41B1-949A-B823B08819EC}" type="presParOf" srcId="{F9F62E09-69CF-419B-AFFA-33D083EB7EE0}" destId="{CE97B124-97BC-4BE2-A8F1-A1AE12C92EFB}" srcOrd="5" destOrd="0" presId="urn:microsoft.com/office/officeart/2005/8/layout/process4"/>
    <dgm:cxn modelId="{592E1A59-31D1-4EB7-BD3D-1208F1145212}" type="presParOf" srcId="{F9F62E09-69CF-419B-AFFA-33D083EB7EE0}" destId="{780188EB-7D7B-4C02-8B2B-BC40611FE9A3}" srcOrd="6" destOrd="0" presId="urn:microsoft.com/office/officeart/2005/8/layout/process4"/>
    <dgm:cxn modelId="{CE81A685-2F5C-4896-9430-2F08E1E267FD}" type="presParOf" srcId="{780188EB-7D7B-4C02-8B2B-BC40611FE9A3}" destId="{B166FBF8-5925-4F7D-9977-762935095122}" srcOrd="0" destOrd="0" presId="urn:microsoft.com/office/officeart/2005/8/layout/process4"/>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5EE499BD-2BAA-48E9-BE37-C90FC627B1A7}" type="doc">
      <dgm:prSet loTypeId="urn:microsoft.com/office/officeart/2005/8/layout/chevronAccent+Icon" loCatId="process" qsTypeId="urn:microsoft.com/office/officeart/2005/8/quickstyle/simple2" qsCatId="simple" csTypeId="urn:microsoft.com/office/officeart/2005/8/colors/accent1_1" csCatId="accent1" phldr="1"/>
      <dgm:spPr/>
      <dgm:t>
        <a:bodyPr/>
        <a:lstStyle/>
        <a:p>
          <a:pPr rtl="1"/>
          <a:endParaRPr lang="fa-IR"/>
        </a:p>
      </dgm:t>
    </dgm:pt>
    <dgm:pt modelId="{84C6AC70-5D88-4249-A39F-6F93ECCEE202}">
      <dgm:prSet phldrT="[Text]" custT="1"/>
      <dgm:spPr>
        <a:solidFill>
          <a:srgbClr val="E4D2D1">
            <a:alpha val="90000"/>
          </a:srgbClr>
        </a:solidFill>
      </dgm:spPr>
      <dgm:t>
        <a:bodyPr/>
        <a:lstStyle/>
        <a:p>
          <a:pPr rtl="1"/>
          <a:r>
            <a:rPr lang="fa-IR" sz="1400" dirty="0" smtClean="0">
              <a:cs typeface="B Homa" panose="00000400000000000000" pitchFamily="2" charset="-78"/>
            </a:rPr>
            <a:t>معرفی</a:t>
          </a:r>
          <a:endParaRPr lang="fa-IR" sz="1400" dirty="0">
            <a:cs typeface="B Homa" panose="00000400000000000000" pitchFamily="2" charset="-78"/>
          </a:endParaRPr>
        </a:p>
      </dgm:t>
    </dgm:pt>
    <dgm:pt modelId="{56C4F25C-80E6-4047-96B3-B6A27E3F4E4B}" type="parTrans" cxnId="{DF0FA705-8CF1-416D-A70D-E19D69E9A900}">
      <dgm:prSet/>
      <dgm:spPr/>
      <dgm:t>
        <a:bodyPr/>
        <a:lstStyle/>
        <a:p>
          <a:pPr rtl="1"/>
          <a:endParaRPr lang="fa-IR" sz="2800">
            <a:cs typeface="B Homa" panose="00000400000000000000" pitchFamily="2" charset="-78"/>
          </a:endParaRPr>
        </a:p>
      </dgm:t>
    </dgm:pt>
    <dgm:pt modelId="{4738675F-2DCD-4013-9198-E72DCFFA35D1}" type="sibTrans" cxnId="{DF0FA705-8CF1-416D-A70D-E19D69E9A900}">
      <dgm:prSet/>
      <dgm:spPr/>
      <dgm:t>
        <a:bodyPr/>
        <a:lstStyle/>
        <a:p>
          <a:pPr rtl="1"/>
          <a:endParaRPr lang="fa-IR" sz="2800">
            <a:cs typeface="B Homa" panose="00000400000000000000" pitchFamily="2" charset="-78"/>
          </a:endParaRPr>
        </a:p>
      </dgm:t>
    </dgm:pt>
    <dgm:pt modelId="{0CF87728-E0B9-48ED-97D0-D26A05603DD5}">
      <dgm:prSet phldrT="[Text]" custT="1"/>
      <dgm:spPr/>
      <dgm:t>
        <a:bodyPr/>
        <a:lstStyle/>
        <a:p>
          <a:pPr rtl="1"/>
          <a:r>
            <a:rPr lang="fa-IR" sz="1400" dirty="0" smtClean="0">
              <a:cs typeface="B Homa" panose="00000400000000000000" pitchFamily="2" charset="-78"/>
            </a:rPr>
            <a:t>مطالعات تاریخی</a:t>
          </a:r>
          <a:endParaRPr lang="fa-IR" sz="1400" dirty="0">
            <a:cs typeface="B Homa" panose="00000400000000000000" pitchFamily="2" charset="-78"/>
          </a:endParaRPr>
        </a:p>
      </dgm:t>
    </dgm:pt>
    <dgm:pt modelId="{B469FEC1-088A-426A-B423-5816F173BF4A}" type="parTrans" cxnId="{F4F6F14E-3D36-41B9-B39A-D5378CDA46A2}">
      <dgm:prSet/>
      <dgm:spPr/>
      <dgm:t>
        <a:bodyPr/>
        <a:lstStyle/>
        <a:p>
          <a:pPr rtl="1"/>
          <a:endParaRPr lang="fa-IR" sz="2800">
            <a:cs typeface="B Homa" panose="00000400000000000000" pitchFamily="2" charset="-78"/>
          </a:endParaRPr>
        </a:p>
      </dgm:t>
    </dgm:pt>
    <dgm:pt modelId="{0EC1D376-89ED-4AFF-890D-F575C858DC3F}" type="sibTrans" cxnId="{F4F6F14E-3D36-41B9-B39A-D5378CDA46A2}">
      <dgm:prSet/>
      <dgm:spPr/>
      <dgm:t>
        <a:bodyPr/>
        <a:lstStyle/>
        <a:p>
          <a:pPr rtl="1"/>
          <a:endParaRPr lang="fa-IR" sz="2800">
            <a:cs typeface="B Homa" panose="00000400000000000000" pitchFamily="2" charset="-78"/>
          </a:endParaRPr>
        </a:p>
      </dgm:t>
    </dgm:pt>
    <dgm:pt modelId="{888A04AB-FB7D-4BE1-8E5C-C2277EC4F42E}">
      <dgm:prSet phldrT="[Text]" custT="1"/>
      <dgm:spPr/>
      <dgm:t>
        <a:bodyPr/>
        <a:lstStyle/>
        <a:p>
          <a:pPr rtl="1"/>
          <a:r>
            <a:rPr lang="fa-IR" sz="1400" dirty="0" smtClean="0">
              <a:cs typeface="B Homa" panose="00000400000000000000" pitchFamily="2" charset="-78"/>
            </a:rPr>
            <a:t>مطالعات محیطی</a:t>
          </a:r>
          <a:endParaRPr lang="fa-IR" sz="1400" dirty="0">
            <a:cs typeface="B Homa" panose="00000400000000000000" pitchFamily="2" charset="-78"/>
          </a:endParaRPr>
        </a:p>
      </dgm:t>
    </dgm:pt>
    <dgm:pt modelId="{784DF074-2AE2-4153-B5D1-92EDF08B609A}" type="parTrans" cxnId="{5BB10577-2331-4040-BB52-59FD6172EB2E}">
      <dgm:prSet/>
      <dgm:spPr/>
      <dgm:t>
        <a:bodyPr/>
        <a:lstStyle/>
        <a:p>
          <a:pPr rtl="1"/>
          <a:endParaRPr lang="fa-IR" sz="2800">
            <a:cs typeface="B Homa" panose="00000400000000000000" pitchFamily="2" charset="-78"/>
          </a:endParaRPr>
        </a:p>
      </dgm:t>
    </dgm:pt>
    <dgm:pt modelId="{FCDCF300-97FF-4A86-8B26-58BC344B7A4C}" type="sibTrans" cxnId="{5BB10577-2331-4040-BB52-59FD6172EB2E}">
      <dgm:prSet/>
      <dgm:spPr/>
      <dgm:t>
        <a:bodyPr/>
        <a:lstStyle/>
        <a:p>
          <a:pPr rtl="1"/>
          <a:endParaRPr lang="fa-IR" sz="2800">
            <a:cs typeface="B Homa" panose="00000400000000000000" pitchFamily="2" charset="-78"/>
          </a:endParaRPr>
        </a:p>
      </dgm:t>
    </dgm:pt>
    <dgm:pt modelId="{58885C35-AA1A-4747-B3D7-9A028336994D}">
      <dgm:prSet custT="1"/>
      <dgm:spPr/>
      <dgm:t>
        <a:bodyPr/>
        <a:lstStyle/>
        <a:p>
          <a:pPr rtl="1"/>
          <a:r>
            <a:rPr lang="fa-IR" sz="1400" dirty="0" smtClean="0">
              <a:cs typeface="B Homa" panose="00000400000000000000" pitchFamily="2" charset="-78"/>
            </a:rPr>
            <a:t>ساختار سیاسی</a:t>
          </a:r>
          <a:endParaRPr lang="fa-IR" sz="1400" dirty="0">
            <a:cs typeface="B Homa" panose="00000400000000000000" pitchFamily="2" charset="-78"/>
          </a:endParaRPr>
        </a:p>
      </dgm:t>
    </dgm:pt>
    <dgm:pt modelId="{BFC435A1-1CF1-43E5-8C29-BEE8D341A0FA}" type="parTrans" cxnId="{9CCF2B28-55C6-4F40-B524-46D19F5145B9}">
      <dgm:prSet/>
      <dgm:spPr/>
      <dgm:t>
        <a:bodyPr/>
        <a:lstStyle/>
        <a:p>
          <a:pPr rtl="1"/>
          <a:endParaRPr lang="fa-IR" sz="2800">
            <a:cs typeface="B Homa" panose="00000400000000000000" pitchFamily="2" charset="-78"/>
          </a:endParaRPr>
        </a:p>
      </dgm:t>
    </dgm:pt>
    <dgm:pt modelId="{DCD28110-90EB-448C-A581-5F155DA540E9}" type="sibTrans" cxnId="{9CCF2B28-55C6-4F40-B524-46D19F5145B9}">
      <dgm:prSet/>
      <dgm:spPr/>
      <dgm:t>
        <a:bodyPr/>
        <a:lstStyle/>
        <a:p>
          <a:pPr rtl="1"/>
          <a:endParaRPr lang="fa-IR" sz="2800">
            <a:cs typeface="B Homa" panose="00000400000000000000" pitchFamily="2" charset="-78"/>
          </a:endParaRPr>
        </a:p>
      </dgm:t>
    </dgm:pt>
    <dgm:pt modelId="{EB5491E4-AC20-4AC2-A102-D026158AEA6B}">
      <dgm:prSet custT="1"/>
      <dgm:spPr>
        <a:solidFill>
          <a:srgbClr val="E4D2D1">
            <a:alpha val="90000"/>
          </a:srgbClr>
        </a:solidFill>
      </dgm:spPr>
      <dgm:t>
        <a:bodyPr/>
        <a:lstStyle/>
        <a:p>
          <a:pPr rtl="1"/>
          <a:r>
            <a:rPr lang="fa-IR" sz="1400" dirty="0" smtClean="0">
              <a:cs typeface="B Homa" panose="00000400000000000000" pitchFamily="2" charset="-78"/>
            </a:rPr>
            <a:t>مدیریت شهری</a:t>
          </a:r>
          <a:endParaRPr lang="fa-IR" sz="1400" dirty="0">
            <a:cs typeface="B Homa" panose="00000400000000000000" pitchFamily="2" charset="-78"/>
          </a:endParaRPr>
        </a:p>
      </dgm:t>
    </dgm:pt>
    <dgm:pt modelId="{59C7A6D7-E803-4661-AE0D-3E0E45B04A9C}" type="parTrans" cxnId="{22A26571-87F9-451B-A062-7FDB38B7D9FA}">
      <dgm:prSet/>
      <dgm:spPr/>
      <dgm:t>
        <a:bodyPr/>
        <a:lstStyle/>
        <a:p>
          <a:pPr rtl="1"/>
          <a:endParaRPr lang="fa-IR" sz="2800">
            <a:cs typeface="B Homa" panose="00000400000000000000" pitchFamily="2" charset="-78"/>
          </a:endParaRPr>
        </a:p>
      </dgm:t>
    </dgm:pt>
    <dgm:pt modelId="{BFB236AE-D237-4023-A19B-5B236022FBD4}" type="sibTrans" cxnId="{22A26571-87F9-451B-A062-7FDB38B7D9FA}">
      <dgm:prSet/>
      <dgm:spPr/>
      <dgm:t>
        <a:bodyPr/>
        <a:lstStyle/>
        <a:p>
          <a:pPr rtl="1"/>
          <a:endParaRPr lang="fa-IR" sz="2800">
            <a:cs typeface="B Homa" panose="00000400000000000000" pitchFamily="2" charset="-78"/>
          </a:endParaRPr>
        </a:p>
      </dgm:t>
    </dgm:pt>
    <dgm:pt modelId="{17CE5E52-AA56-4A1C-9C13-3D4A74D557C1}">
      <dgm:prSet custT="1"/>
      <dgm:spPr>
        <a:solidFill>
          <a:srgbClr val="E4D2D1">
            <a:alpha val="90000"/>
          </a:srgbClr>
        </a:solidFill>
      </dgm:spPr>
      <dgm:t>
        <a:bodyPr/>
        <a:lstStyle/>
        <a:p>
          <a:pPr rtl="1"/>
          <a:r>
            <a:rPr lang="fa-IR" sz="1400" dirty="0" smtClean="0">
              <a:cs typeface="B Homa" panose="00000400000000000000" pitchFamily="2" charset="-78"/>
            </a:rPr>
            <a:t>مطالعات اقتصادی</a:t>
          </a:r>
          <a:endParaRPr lang="fa-IR" sz="1400" dirty="0">
            <a:cs typeface="B Homa" panose="00000400000000000000" pitchFamily="2" charset="-78"/>
          </a:endParaRPr>
        </a:p>
      </dgm:t>
    </dgm:pt>
    <dgm:pt modelId="{2744D88F-75C2-4087-905E-CBC11C864184}" type="parTrans" cxnId="{9C81838A-4AD3-426E-A2C6-43C2FFC66E68}">
      <dgm:prSet/>
      <dgm:spPr/>
      <dgm:t>
        <a:bodyPr/>
        <a:lstStyle/>
        <a:p>
          <a:pPr rtl="1"/>
          <a:endParaRPr lang="fa-IR" sz="2800">
            <a:cs typeface="B Homa" panose="00000400000000000000" pitchFamily="2" charset="-78"/>
          </a:endParaRPr>
        </a:p>
      </dgm:t>
    </dgm:pt>
    <dgm:pt modelId="{4D10A9F2-CD11-4F9E-8562-AFF42DCE1A6F}" type="sibTrans" cxnId="{9C81838A-4AD3-426E-A2C6-43C2FFC66E68}">
      <dgm:prSet/>
      <dgm:spPr/>
      <dgm:t>
        <a:bodyPr/>
        <a:lstStyle/>
        <a:p>
          <a:pPr rtl="1"/>
          <a:endParaRPr lang="fa-IR" sz="2800">
            <a:cs typeface="B Homa" panose="00000400000000000000" pitchFamily="2" charset="-78"/>
          </a:endParaRPr>
        </a:p>
      </dgm:t>
    </dgm:pt>
    <dgm:pt modelId="{786052B4-FB78-4040-ABB9-2AAE87E13329}">
      <dgm:prSet custT="1"/>
      <dgm:spPr>
        <a:solidFill>
          <a:srgbClr val="FFFF00">
            <a:alpha val="90000"/>
          </a:srgbClr>
        </a:solidFill>
      </dgm:spPr>
      <dgm:t>
        <a:bodyPr/>
        <a:lstStyle/>
        <a:p>
          <a:pPr rtl="1"/>
          <a:r>
            <a:rPr lang="fa-IR" sz="1400" dirty="0" smtClean="0">
              <a:cs typeface="B Homa" panose="00000400000000000000" pitchFamily="2" charset="-78"/>
            </a:rPr>
            <a:t>مطالعات اجتماعی</a:t>
          </a:r>
          <a:endParaRPr lang="fa-IR" sz="1400" dirty="0">
            <a:cs typeface="B Homa" panose="00000400000000000000" pitchFamily="2" charset="-78"/>
          </a:endParaRPr>
        </a:p>
      </dgm:t>
    </dgm:pt>
    <dgm:pt modelId="{1AFEC2FA-AC5E-495C-A08F-83A55AC3CA2E}" type="parTrans" cxnId="{AF3C9AF5-EEBD-4FEA-B7CA-F522FA7F989A}">
      <dgm:prSet/>
      <dgm:spPr/>
      <dgm:t>
        <a:bodyPr/>
        <a:lstStyle/>
        <a:p>
          <a:pPr rtl="1"/>
          <a:endParaRPr lang="fa-IR" sz="2800">
            <a:cs typeface="B Homa" panose="00000400000000000000" pitchFamily="2" charset="-78"/>
          </a:endParaRPr>
        </a:p>
      </dgm:t>
    </dgm:pt>
    <dgm:pt modelId="{7BACFF43-98DB-4F8E-B24C-EBE6D9C6EFBF}" type="sibTrans" cxnId="{AF3C9AF5-EEBD-4FEA-B7CA-F522FA7F989A}">
      <dgm:prSet/>
      <dgm:spPr/>
      <dgm:t>
        <a:bodyPr/>
        <a:lstStyle/>
        <a:p>
          <a:pPr rtl="1"/>
          <a:endParaRPr lang="fa-IR" sz="2800">
            <a:cs typeface="B Homa" panose="00000400000000000000" pitchFamily="2" charset="-78"/>
          </a:endParaRPr>
        </a:p>
      </dgm:t>
    </dgm:pt>
    <dgm:pt modelId="{8D9ABC6A-FCAF-41DD-BE7A-9F944CF7EB94}">
      <dgm:prSet custT="1"/>
      <dgm:spPr/>
      <dgm:t>
        <a:bodyPr/>
        <a:lstStyle/>
        <a:p>
          <a:pPr rtl="1"/>
          <a:r>
            <a:rPr lang="fa-IR" sz="1200" b="1" dirty="0" smtClean="0">
              <a:cs typeface="B Homa" panose="00000400000000000000" pitchFamily="2" charset="-78"/>
            </a:rPr>
            <a:t>مطالعات کالبدی و حمل ونقل</a:t>
          </a:r>
          <a:endParaRPr lang="fa-IR" sz="1200" b="1" dirty="0">
            <a:cs typeface="B Homa" panose="00000400000000000000" pitchFamily="2" charset="-78"/>
          </a:endParaRPr>
        </a:p>
      </dgm:t>
    </dgm:pt>
    <dgm:pt modelId="{6928A25C-06F9-433A-B324-819940926391}" type="parTrans" cxnId="{66223D87-0990-474A-B2DF-FB39A9087964}">
      <dgm:prSet/>
      <dgm:spPr/>
      <dgm:t>
        <a:bodyPr/>
        <a:lstStyle/>
        <a:p>
          <a:pPr rtl="1"/>
          <a:endParaRPr lang="fa-IR" sz="2800">
            <a:cs typeface="B Homa" panose="00000400000000000000" pitchFamily="2" charset="-78"/>
          </a:endParaRPr>
        </a:p>
      </dgm:t>
    </dgm:pt>
    <dgm:pt modelId="{6C6A19F6-83A7-496B-B2F0-36536BD25784}" type="sibTrans" cxnId="{66223D87-0990-474A-B2DF-FB39A9087964}">
      <dgm:prSet/>
      <dgm:spPr/>
      <dgm:t>
        <a:bodyPr/>
        <a:lstStyle/>
        <a:p>
          <a:pPr rtl="1"/>
          <a:endParaRPr lang="fa-IR" sz="2800">
            <a:cs typeface="B Homa" panose="00000400000000000000" pitchFamily="2" charset="-78"/>
          </a:endParaRPr>
        </a:p>
      </dgm:t>
    </dgm:pt>
    <dgm:pt modelId="{99C5CB98-E774-4880-B948-35CD5431F640}" type="pres">
      <dgm:prSet presAssocID="{5EE499BD-2BAA-48E9-BE37-C90FC627B1A7}" presName="Name0" presStyleCnt="0">
        <dgm:presLayoutVars>
          <dgm:dir val="rev"/>
          <dgm:resizeHandles val="exact"/>
        </dgm:presLayoutVars>
      </dgm:prSet>
      <dgm:spPr/>
      <dgm:t>
        <a:bodyPr/>
        <a:lstStyle/>
        <a:p>
          <a:pPr rtl="1"/>
          <a:endParaRPr lang="fa-IR"/>
        </a:p>
      </dgm:t>
    </dgm:pt>
    <dgm:pt modelId="{7BCD1639-ED82-4AC2-8087-6973A6F76C2B}" type="pres">
      <dgm:prSet presAssocID="{84C6AC70-5D88-4249-A39F-6F93ECCEE202}" presName="composite" presStyleCnt="0"/>
      <dgm:spPr/>
    </dgm:pt>
    <dgm:pt modelId="{1F7CD09C-69EB-44CE-8CC7-256A5C0B34EC}" type="pres">
      <dgm:prSet presAssocID="{84C6AC70-5D88-4249-A39F-6F93ECCEE202}" presName="bgChev" presStyleLbl="node1" presStyleIdx="0" presStyleCnt="8"/>
      <dgm:spPr/>
    </dgm:pt>
    <dgm:pt modelId="{F082EFEF-071E-4DE4-8BE5-9335E4114B7B}" type="pres">
      <dgm:prSet presAssocID="{84C6AC70-5D88-4249-A39F-6F93ECCEE202}" presName="txNode" presStyleLbl="fgAcc1" presStyleIdx="0" presStyleCnt="8">
        <dgm:presLayoutVars>
          <dgm:bulletEnabled val="1"/>
        </dgm:presLayoutVars>
      </dgm:prSet>
      <dgm:spPr/>
      <dgm:t>
        <a:bodyPr/>
        <a:lstStyle/>
        <a:p>
          <a:pPr rtl="1"/>
          <a:endParaRPr lang="fa-IR"/>
        </a:p>
      </dgm:t>
    </dgm:pt>
    <dgm:pt modelId="{D145F6A6-11AA-41C6-A026-D06405F2EBC2}" type="pres">
      <dgm:prSet presAssocID="{4738675F-2DCD-4013-9198-E72DCFFA35D1}" presName="compositeSpace" presStyleCnt="0"/>
      <dgm:spPr/>
    </dgm:pt>
    <dgm:pt modelId="{FAC8677D-2777-4FAB-9406-18DA3708D21E}" type="pres">
      <dgm:prSet presAssocID="{58885C35-AA1A-4747-B3D7-9A028336994D}" presName="composite" presStyleCnt="0"/>
      <dgm:spPr/>
    </dgm:pt>
    <dgm:pt modelId="{3A5B998D-8D6E-41F3-B676-B2B44BBCCF9F}" type="pres">
      <dgm:prSet presAssocID="{58885C35-AA1A-4747-B3D7-9A028336994D}" presName="bgChev" presStyleLbl="node1" presStyleIdx="1" presStyleCnt="8"/>
      <dgm:spPr/>
    </dgm:pt>
    <dgm:pt modelId="{C4AB5DA2-85E7-44A1-870E-6B26F9A1BB40}" type="pres">
      <dgm:prSet presAssocID="{58885C35-AA1A-4747-B3D7-9A028336994D}" presName="txNode" presStyleLbl="fgAcc1" presStyleIdx="1" presStyleCnt="8">
        <dgm:presLayoutVars>
          <dgm:bulletEnabled val="1"/>
        </dgm:presLayoutVars>
      </dgm:prSet>
      <dgm:spPr/>
      <dgm:t>
        <a:bodyPr/>
        <a:lstStyle/>
        <a:p>
          <a:pPr rtl="1"/>
          <a:endParaRPr lang="fa-IR"/>
        </a:p>
      </dgm:t>
    </dgm:pt>
    <dgm:pt modelId="{2CA68DE8-5F08-4458-89F8-C48F8C6DF68F}" type="pres">
      <dgm:prSet presAssocID="{DCD28110-90EB-448C-A581-5F155DA540E9}" presName="compositeSpace" presStyleCnt="0"/>
      <dgm:spPr/>
    </dgm:pt>
    <dgm:pt modelId="{F892B933-9C1B-41E9-8D77-3AC30CF1BBDC}" type="pres">
      <dgm:prSet presAssocID="{EB5491E4-AC20-4AC2-A102-D026158AEA6B}" presName="composite" presStyleCnt="0"/>
      <dgm:spPr/>
    </dgm:pt>
    <dgm:pt modelId="{40D1F998-6775-47E4-90AA-DF428D9F1E9C}" type="pres">
      <dgm:prSet presAssocID="{EB5491E4-AC20-4AC2-A102-D026158AEA6B}" presName="bgChev" presStyleLbl="node1" presStyleIdx="2" presStyleCnt="8"/>
      <dgm:spPr/>
    </dgm:pt>
    <dgm:pt modelId="{BFC2B4CD-EB84-48AF-87AE-575763A5C580}" type="pres">
      <dgm:prSet presAssocID="{EB5491E4-AC20-4AC2-A102-D026158AEA6B}" presName="txNode" presStyleLbl="fgAcc1" presStyleIdx="2" presStyleCnt="8">
        <dgm:presLayoutVars>
          <dgm:bulletEnabled val="1"/>
        </dgm:presLayoutVars>
      </dgm:prSet>
      <dgm:spPr/>
      <dgm:t>
        <a:bodyPr/>
        <a:lstStyle/>
        <a:p>
          <a:pPr rtl="1"/>
          <a:endParaRPr lang="fa-IR"/>
        </a:p>
      </dgm:t>
    </dgm:pt>
    <dgm:pt modelId="{17D65107-E697-48CA-B4B3-0D6719616D8C}" type="pres">
      <dgm:prSet presAssocID="{BFB236AE-D237-4023-A19B-5B236022FBD4}" presName="compositeSpace" presStyleCnt="0"/>
      <dgm:spPr/>
    </dgm:pt>
    <dgm:pt modelId="{C5AACF49-3B85-4280-A06C-870E1521F245}" type="pres">
      <dgm:prSet presAssocID="{0CF87728-E0B9-48ED-97D0-D26A05603DD5}" presName="composite" presStyleCnt="0"/>
      <dgm:spPr/>
    </dgm:pt>
    <dgm:pt modelId="{99C53967-463C-4912-AF93-5C6E01E982B7}" type="pres">
      <dgm:prSet presAssocID="{0CF87728-E0B9-48ED-97D0-D26A05603DD5}" presName="bgChev" presStyleLbl="node1" presStyleIdx="3" presStyleCnt="8"/>
      <dgm:spPr/>
    </dgm:pt>
    <dgm:pt modelId="{9DB3CEA6-4A58-4A97-8CA3-F0AB482209DA}" type="pres">
      <dgm:prSet presAssocID="{0CF87728-E0B9-48ED-97D0-D26A05603DD5}" presName="txNode" presStyleLbl="fgAcc1" presStyleIdx="3" presStyleCnt="8">
        <dgm:presLayoutVars>
          <dgm:bulletEnabled val="1"/>
        </dgm:presLayoutVars>
      </dgm:prSet>
      <dgm:spPr/>
      <dgm:t>
        <a:bodyPr/>
        <a:lstStyle/>
        <a:p>
          <a:pPr rtl="1"/>
          <a:endParaRPr lang="fa-IR"/>
        </a:p>
      </dgm:t>
    </dgm:pt>
    <dgm:pt modelId="{14AE83E8-6B72-4056-82E4-E9A653CE8CDA}" type="pres">
      <dgm:prSet presAssocID="{0EC1D376-89ED-4AFF-890D-F575C858DC3F}" presName="compositeSpace" presStyleCnt="0"/>
      <dgm:spPr/>
    </dgm:pt>
    <dgm:pt modelId="{426E873C-B4C8-4E46-9605-EE1A9E2B2832}" type="pres">
      <dgm:prSet presAssocID="{888A04AB-FB7D-4BE1-8E5C-C2277EC4F42E}" presName="composite" presStyleCnt="0"/>
      <dgm:spPr/>
    </dgm:pt>
    <dgm:pt modelId="{193C693A-2F59-49C7-AE02-7B05A573DAE4}" type="pres">
      <dgm:prSet presAssocID="{888A04AB-FB7D-4BE1-8E5C-C2277EC4F42E}" presName="bgChev" presStyleLbl="node1" presStyleIdx="4" presStyleCnt="8"/>
      <dgm:spPr/>
    </dgm:pt>
    <dgm:pt modelId="{66621868-57CA-41AA-A3A7-75B36F8D6679}" type="pres">
      <dgm:prSet presAssocID="{888A04AB-FB7D-4BE1-8E5C-C2277EC4F42E}" presName="txNode" presStyleLbl="fgAcc1" presStyleIdx="4" presStyleCnt="8">
        <dgm:presLayoutVars>
          <dgm:bulletEnabled val="1"/>
        </dgm:presLayoutVars>
      </dgm:prSet>
      <dgm:spPr/>
      <dgm:t>
        <a:bodyPr/>
        <a:lstStyle/>
        <a:p>
          <a:pPr rtl="1"/>
          <a:endParaRPr lang="fa-IR"/>
        </a:p>
      </dgm:t>
    </dgm:pt>
    <dgm:pt modelId="{EF0B7952-2DA1-4D6E-8738-11E572274D8C}" type="pres">
      <dgm:prSet presAssocID="{FCDCF300-97FF-4A86-8B26-58BC344B7A4C}" presName="compositeSpace" presStyleCnt="0"/>
      <dgm:spPr/>
    </dgm:pt>
    <dgm:pt modelId="{F12223C7-2CED-43F7-BD78-627458C1E31E}" type="pres">
      <dgm:prSet presAssocID="{17CE5E52-AA56-4A1C-9C13-3D4A74D557C1}" presName="composite" presStyleCnt="0"/>
      <dgm:spPr/>
    </dgm:pt>
    <dgm:pt modelId="{DCB003D8-C5BD-41BB-B5D3-C548BC252174}" type="pres">
      <dgm:prSet presAssocID="{17CE5E52-AA56-4A1C-9C13-3D4A74D557C1}" presName="bgChev" presStyleLbl="node1" presStyleIdx="5" presStyleCnt="8"/>
      <dgm:spPr/>
    </dgm:pt>
    <dgm:pt modelId="{B02C8CCF-6858-44B1-A034-9E4F42111C0F}" type="pres">
      <dgm:prSet presAssocID="{17CE5E52-AA56-4A1C-9C13-3D4A74D557C1}" presName="txNode" presStyleLbl="fgAcc1" presStyleIdx="5" presStyleCnt="8">
        <dgm:presLayoutVars>
          <dgm:bulletEnabled val="1"/>
        </dgm:presLayoutVars>
      </dgm:prSet>
      <dgm:spPr/>
      <dgm:t>
        <a:bodyPr/>
        <a:lstStyle/>
        <a:p>
          <a:pPr rtl="1"/>
          <a:endParaRPr lang="fa-IR"/>
        </a:p>
      </dgm:t>
    </dgm:pt>
    <dgm:pt modelId="{5ED45EB7-C6C4-4515-B6A4-12504045DA7C}" type="pres">
      <dgm:prSet presAssocID="{4D10A9F2-CD11-4F9E-8562-AFF42DCE1A6F}" presName="compositeSpace" presStyleCnt="0"/>
      <dgm:spPr/>
    </dgm:pt>
    <dgm:pt modelId="{028D654E-EB7B-4708-AF39-68D679725D2F}" type="pres">
      <dgm:prSet presAssocID="{786052B4-FB78-4040-ABB9-2AAE87E13329}" presName="composite" presStyleCnt="0"/>
      <dgm:spPr/>
    </dgm:pt>
    <dgm:pt modelId="{2D150639-895D-4F80-BC81-9DE4F74DCBE6}" type="pres">
      <dgm:prSet presAssocID="{786052B4-FB78-4040-ABB9-2AAE87E13329}" presName="bgChev" presStyleLbl="node1" presStyleIdx="6" presStyleCnt="8"/>
      <dgm:spPr/>
    </dgm:pt>
    <dgm:pt modelId="{805FF0F7-6D01-4877-B024-98DE73B288D6}" type="pres">
      <dgm:prSet presAssocID="{786052B4-FB78-4040-ABB9-2AAE87E13329}" presName="txNode" presStyleLbl="fgAcc1" presStyleIdx="6" presStyleCnt="8">
        <dgm:presLayoutVars>
          <dgm:bulletEnabled val="1"/>
        </dgm:presLayoutVars>
      </dgm:prSet>
      <dgm:spPr/>
      <dgm:t>
        <a:bodyPr/>
        <a:lstStyle/>
        <a:p>
          <a:pPr rtl="1"/>
          <a:endParaRPr lang="fa-IR"/>
        </a:p>
      </dgm:t>
    </dgm:pt>
    <dgm:pt modelId="{29C91099-01B2-48BE-AFAE-0074CE4D1110}" type="pres">
      <dgm:prSet presAssocID="{7BACFF43-98DB-4F8E-B24C-EBE6D9C6EFBF}" presName="compositeSpace" presStyleCnt="0"/>
      <dgm:spPr/>
    </dgm:pt>
    <dgm:pt modelId="{9C72D7BC-18A0-4E52-AD6D-862C96D5412D}" type="pres">
      <dgm:prSet presAssocID="{8D9ABC6A-FCAF-41DD-BE7A-9F944CF7EB94}" presName="composite" presStyleCnt="0"/>
      <dgm:spPr/>
    </dgm:pt>
    <dgm:pt modelId="{3089717B-62C4-4BB9-A624-7FE6AB3E1802}" type="pres">
      <dgm:prSet presAssocID="{8D9ABC6A-FCAF-41DD-BE7A-9F944CF7EB94}" presName="bgChev" presStyleLbl="node1" presStyleIdx="7" presStyleCnt="8"/>
      <dgm:spPr/>
    </dgm:pt>
    <dgm:pt modelId="{16A4EFDF-F966-4FB0-A859-62CE6F671A8D}" type="pres">
      <dgm:prSet presAssocID="{8D9ABC6A-FCAF-41DD-BE7A-9F944CF7EB94}" presName="txNode" presStyleLbl="fgAcc1" presStyleIdx="7" presStyleCnt="8" custScaleX="117450">
        <dgm:presLayoutVars>
          <dgm:bulletEnabled val="1"/>
        </dgm:presLayoutVars>
      </dgm:prSet>
      <dgm:spPr/>
      <dgm:t>
        <a:bodyPr/>
        <a:lstStyle/>
        <a:p>
          <a:pPr rtl="1"/>
          <a:endParaRPr lang="fa-IR"/>
        </a:p>
      </dgm:t>
    </dgm:pt>
  </dgm:ptLst>
  <dgm:cxnLst>
    <dgm:cxn modelId="{E6AA60C6-64DE-4A48-935B-BF31FED6BD8D}" type="presOf" srcId="{84C6AC70-5D88-4249-A39F-6F93ECCEE202}" destId="{F082EFEF-071E-4DE4-8BE5-9335E4114B7B}" srcOrd="0" destOrd="0" presId="urn:microsoft.com/office/officeart/2005/8/layout/chevronAccent+Icon"/>
    <dgm:cxn modelId="{DF0FA705-8CF1-416D-A70D-E19D69E9A900}" srcId="{5EE499BD-2BAA-48E9-BE37-C90FC627B1A7}" destId="{84C6AC70-5D88-4249-A39F-6F93ECCEE202}" srcOrd="0" destOrd="0" parTransId="{56C4F25C-80E6-4047-96B3-B6A27E3F4E4B}" sibTransId="{4738675F-2DCD-4013-9198-E72DCFFA35D1}"/>
    <dgm:cxn modelId="{0DE371AB-0168-4E69-8976-4DF6036306BF}" type="presOf" srcId="{EB5491E4-AC20-4AC2-A102-D026158AEA6B}" destId="{BFC2B4CD-EB84-48AF-87AE-575763A5C580}" srcOrd="0" destOrd="0" presId="urn:microsoft.com/office/officeart/2005/8/layout/chevronAccent+Icon"/>
    <dgm:cxn modelId="{7A2F74E3-18B9-4C1E-BFC0-7C0AD65BC919}" type="presOf" srcId="{5EE499BD-2BAA-48E9-BE37-C90FC627B1A7}" destId="{99C5CB98-E774-4880-B948-35CD5431F640}" srcOrd="0" destOrd="0" presId="urn:microsoft.com/office/officeart/2005/8/layout/chevronAccent+Icon"/>
    <dgm:cxn modelId="{9C81838A-4AD3-426E-A2C6-43C2FFC66E68}" srcId="{5EE499BD-2BAA-48E9-BE37-C90FC627B1A7}" destId="{17CE5E52-AA56-4A1C-9C13-3D4A74D557C1}" srcOrd="5" destOrd="0" parTransId="{2744D88F-75C2-4087-905E-CBC11C864184}" sibTransId="{4D10A9F2-CD11-4F9E-8562-AFF42DCE1A6F}"/>
    <dgm:cxn modelId="{AF3C9AF5-EEBD-4FEA-B7CA-F522FA7F989A}" srcId="{5EE499BD-2BAA-48E9-BE37-C90FC627B1A7}" destId="{786052B4-FB78-4040-ABB9-2AAE87E13329}" srcOrd="6" destOrd="0" parTransId="{1AFEC2FA-AC5E-495C-A08F-83A55AC3CA2E}" sibTransId="{7BACFF43-98DB-4F8E-B24C-EBE6D9C6EFBF}"/>
    <dgm:cxn modelId="{22A26571-87F9-451B-A062-7FDB38B7D9FA}" srcId="{5EE499BD-2BAA-48E9-BE37-C90FC627B1A7}" destId="{EB5491E4-AC20-4AC2-A102-D026158AEA6B}" srcOrd="2" destOrd="0" parTransId="{59C7A6D7-E803-4661-AE0D-3E0E45B04A9C}" sibTransId="{BFB236AE-D237-4023-A19B-5B236022FBD4}"/>
    <dgm:cxn modelId="{6C37EF0B-C2D1-454B-91E0-BC63E160667E}" type="presOf" srcId="{786052B4-FB78-4040-ABB9-2AAE87E13329}" destId="{805FF0F7-6D01-4877-B024-98DE73B288D6}" srcOrd="0" destOrd="0" presId="urn:microsoft.com/office/officeart/2005/8/layout/chevronAccent+Icon"/>
    <dgm:cxn modelId="{5BB10577-2331-4040-BB52-59FD6172EB2E}" srcId="{5EE499BD-2BAA-48E9-BE37-C90FC627B1A7}" destId="{888A04AB-FB7D-4BE1-8E5C-C2277EC4F42E}" srcOrd="4" destOrd="0" parTransId="{784DF074-2AE2-4153-B5D1-92EDF08B609A}" sibTransId="{FCDCF300-97FF-4A86-8B26-58BC344B7A4C}"/>
    <dgm:cxn modelId="{66223D87-0990-474A-B2DF-FB39A9087964}" srcId="{5EE499BD-2BAA-48E9-BE37-C90FC627B1A7}" destId="{8D9ABC6A-FCAF-41DD-BE7A-9F944CF7EB94}" srcOrd="7" destOrd="0" parTransId="{6928A25C-06F9-433A-B324-819940926391}" sibTransId="{6C6A19F6-83A7-496B-B2F0-36536BD25784}"/>
    <dgm:cxn modelId="{B790E5A6-82AF-4CF5-BE92-268B2A60693E}" type="presOf" srcId="{17CE5E52-AA56-4A1C-9C13-3D4A74D557C1}" destId="{B02C8CCF-6858-44B1-A034-9E4F42111C0F}" srcOrd="0" destOrd="0" presId="urn:microsoft.com/office/officeart/2005/8/layout/chevronAccent+Icon"/>
    <dgm:cxn modelId="{E8E1DC6B-53D2-4B2A-ABAC-4E334E87156D}" type="presOf" srcId="{888A04AB-FB7D-4BE1-8E5C-C2277EC4F42E}" destId="{66621868-57CA-41AA-A3A7-75B36F8D6679}" srcOrd="0" destOrd="0" presId="urn:microsoft.com/office/officeart/2005/8/layout/chevronAccent+Icon"/>
    <dgm:cxn modelId="{BCE371E1-BC44-414C-BF74-34B64F8AC87E}" type="presOf" srcId="{0CF87728-E0B9-48ED-97D0-D26A05603DD5}" destId="{9DB3CEA6-4A58-4A97-8CA3-F0AB482209DA}" srcOrd="0" destOrd="0" presId="urn:microsoft.com/office/officeart/2005/8/layout/chevronAccent+Icon"/>
    <dgm:cxn modelId="{F4F6F14E-3D36-41B9-B39A-D5378CDA46A2}" srcId="{5EE499BD-2BAA-48E9-BE37-C90FC627B1A7}" destId="{0CF87728-E0B9-48ED-97D0-D26A05603DD5}" srcOrd="3" destOrd="0" parTransId="{B469FEC1-088A-426A-B423-5816F173BF4A}" sibTransId="{0EC1D376-89ED-4AFF-890D-F575C858DC3F}"/>
    <dgm:cxn modelId="{9CCF2B28-55C6-4F40-B524-46D19F5145B9}" srcId="{5EE499BD-2BAA-48E9-BE37-C90FC627B1A7}" destId="{58885C35-AA1A-4747-B3D7-9A028336994D}" srcOrd="1" destOrd="0" parTransId="{BFC435A1-1CF1-43E5-8C29-BEE8D341A0FA}" sibTransId="{DCD28110-90EB-448C-A581-5F155DA540E9}"/>
    <dgm:cxn modelId="{8C3E14C6-E08A-4FC3-8779-B8F92EB5CC0D}" type="presOf" srcId="{8D9ABC6A-FCAF-41DD-BE7A-9F944CF7EB94}" destId="{16A4EFDF-F966-4FB0-A859-62CE6F671A8D}" srcOrd="0" destOrd="0" presId="urn:microsoft.com/office/officeart/2005/8/layout/chevronAccent+Icon"/>
    <dgm:cxn modelId="{59AD848A-6618-4287-A964-C77BC04FD522}" type="presOf" srcId="{58885C35-AA1A-4747-B3D7-9A028336994D}" destId="{C4AB5DA2-85E7-44A1-870E-6B26F9A1BB40}" srcOrd="0" destOrd="0" presId="urn:microsoft.com/office/officeart/2005/8/layout/chevronAccent+Icon"/>
    <dgm:cxn modelId="{328ADEC3-3882-4B13-9EC6-3D268A723031}" type="presParOf" srcId="{99C5CB98-E774-4880-B948-35CD5431F640}" destId="{7BCD1639-ED82-4AC2-8087-6973A6F76C2B}" srcOrd="0" destOrd="0" presId="urn:microsoft.com/office/officeart/2005/8/layout/chevronAccent+Icon"/>
    <dgm:cxn modelId="{2B5C4C57-1591-4A64-B340-223169CEB159}" type="presParOf" srcId="{7BCD1639-ED82-4AC2-8087-6973A6F76C2B}" destId="{1F7CD09C-69EB-44CE-8CC7-256A5C0B34EC}" srcOrd="0" destOrd="0" presId="urn:microsoft.com/office/officeart/2005/8/layout/chevronAccent+Icon"/>
    <dgm:cxn modelId="{FAB5D780-2CE3-462D-BDFF-2709CBA89397}" type="presParOf" srcId="{7BCD1639-ED82-4AC2-8087-6973A6F76C2B}" destId="{F082EFEF-071E-4DE4-8BE5-9335E4114B7B}" srcOrd="1" destOrd="0" presId="urn:microsoft.com/office/officeart/2005/8/layout/chevronAccent+Icon"/>
    <dgm:cxn modelId="{160E3865-08AF-4E70-8FA5-D768258EFC70}" type="presParOf" srcId="{99C5CB98-E774-4880-B948-35CD5431F640}" destId="{D145F6A6-11AA-41C6-A026-D06405F2EBC2}" srcOrd="1" destOrd="0" presId="urn:microsoft.com/office/officeart/2005/8/layout/chevronAccent+Icon"/>
    <dgm:cxn modelId="{A41F133D-547B-484D-B6F1-7FD6AF59C6FE}" type="presParOf" srcId="{99C5CB98-E774-4880-B948-35CD5431F640}" destId="{FAC8677D-2777-4FAB-9406-18DA3708D21E}" srcOrd="2" destOrd="0" presId="urn:microsoft.com/office/officeart/2005/8/layout/chevronAccent+Icon"/>
    <dgm:cxn modelId="{D90356FA-55C3-401B-BF83-6FF202FE77D1}" type="presParOf" srcId="{FAC8677D-2777-4FAB-9406-18DA3708D21E}" destId="{3A5B998D-8D6E-41F3-B676-B2B44BBCCF9F}" srcOrd="0" destOrd="0" presId="urn:microsoft.com/office/officeart/2005/8/layout/chevronAccent+Icon"/>
    <dgm:cxn modelId="{844A145E-BEF4-4A87-B365-D1A074315FEB}" type="presParOf" srcId="{FAC8677D-2777-4FAB-9406-18DA3708D21E}" destId="{C4AB5DA2-85E7-44A1-870E-6B26F9A1BB40}" srcOrd="1" destOrd="0" presId="urn:microsoft.com/office/officeart/2005/8/layout/chevronAccent+Icon"/>
    <dgm:cxn modelId="{57A19DCC-BB68-4B7E-8E85-AE8C9230A60F}" type="presParOf" srcId="{99C5CB98-E774-4880-B948-35CD5431F640}" destId="{2CA68DE8-5F08-4458-89F8-C48F8C6DF68F}" srcOrd="3" destOrd="0" presId="urn:microsoft.com/office/officeart/2005/8/layout/chevronAccent+Icon"/>
    <dgm:cxn modelId="{1B59C2E7-07CA-48BF-88FB-392D1EFCF4B6}" type="presParOf" srcId="{99C5CB98-E774-4880-B948-35CD5431F640}" destId="{F892B933-9C1B-41E9-8D77-3AC30CF1BBDC}" srcOrd="4" destOrd="0" presId="urn:microsoft.com/office/officeart/2005/8/layout/chevronAccent+Icon"/>
    <dgm:cxn modelId="{451A2F72-7DED-4178-8461-72FF56927D04}" type="presParOf" srcId="{F892B933-9C1B-41E9-8D77-3AC30CF1BBDC}" destId="{40D1F998-6775-47E4-90AA-DF428D9F1E9C}" srcOrd="0" destOrd="0" presId="urn:microsoft.com/office/officeart/2005/8/layout/chevronAccent+Icon"/>
    <dgm:cxn modelId="{46FC60DB-0C8B-483F-A06C-88230E15793E}" type="presParOf" srcId="{F892B933-9C1B-41E9-8D77-3AC30CF1BBDC}" destId="{BFC2B4CD-EB84-48AF-87AE-575763A5C580}" srcOrd="1" destOrd="0" presId="urn:microsoft.com/office/officeart/2005/8/layout/chevronAccent+Icon"/>
    <dgm:cxn modelId="{EB7DEAB8-5DC2-49AE-A9E9-E713BFAFA9F7}" type="presParOf" srcId="{99C5CB98-E774-4880-B948-35CD5431F640}" destId="{17D65107-E697-48CA-B4B3-0D6719616D8C}" srcOrd="5" destOrd="0" presId="urn:microsoft.com/office/officeart/2005/8/layout/chevronAccent+Icon"/>
    <dgm:cxn modelId="{54BCF65E-6B4B-4B5A-8081-E464F977BCDB}" type="presParOf" srcId="{99C5CB98-E774-4880-B948-35CD5431F640}" destId="{C5AACF49-3B85-4280-A06C-870E1521F245}" srcOrd="6" destOrd="0" presId="urn:microsoft.com/office/officeart/2005/8/layout/chevronAccent+Icon"/>
    <dgm:cxn modelId="{0BCF85A8-2A88-4F12-85D1-784007C0919E}" type="presParOf" srcId="{C5AACF49-3B85-4280-A06C-870E1521F245}" destId="{99C53967-463C-4912-AF93-5C6E01E982B7}" srcOrd="0" destOrd="0" presId="urn:microsoft.com/office/officeart/2005/8/layout/chevronAccent+Icon"/>
    <dgm:cxn modelId="{6BECC6CF-E18D-4FD6-A4DE-313667BE9FAE}" type="presParOf" srcId="{C5AACF49-3B85-4280-A06C-870E1521F245}" destId="{9DB3CEA6-4A58-4A97-8CA3-F0AB482209DA}" srcOrd="1" destOrd="0" presId="urn:microsoft.com/office/officeart/2005/8/layout/chevronAccent+Icon"/>
    <dgm:cxn modelId="{B172497A-E494-42F2-93B1-DBC74B3D8424}" type="presParOf" srcId="{99C5CB98-E774-4880-B948-35CD5431F640}" destId="{14AE83E8-6B72-4056-82E4-E9A653CE8CDA}" srcOrd="7" destOrd="0" presId="urn:microsoft.com/office/officeart/2005/8/layout/chevronAccent+Icon"/>
    <dgm:cxn modelId="{BA9596CA-ACA9-4F7F-A59B-2A5C045D9393}" type="presParOf" srcId="{99C5CB98-E774-4880-B948-35CD5431F640}" destId="{426E873C-B4C8-4E46-9605-EE1A9E2B2832}" srcOrd="8" destOrd="0" presId="urn:microsoft.com/office/officeart/2005/8/layout/chevronAccent+Icon"/>
    <dgm:cxn modelId="{EB8843A9-B915-424C-948B-A1098F35C4AB}" type="presParOf" srcId="{426E873C-B4C8-4E46-9605-EE1A9E2B2832}" destId="{193C693A-2F59-49C7-AE02-7B05A573DAE4}" srcOrd="0" destOrd="0" presId="urn:microsoft.com/office/officeart/2005/8/layout/chevronAccent+Icon"/>
    <dgm:cxn modelId="{4CD53386-4721-4C22-85C7-41F23E2D991B}" type="presParOf" srcId="{426E873C-B4C8-4E46-9605-EE1A9E2B2832}" destId="{66621868-57CA-41AA-A3A7-75B36F8D6679}" srcOrd="1" destOrd="0" presId="urn:microsoft.com/office/officeart/2005/8/layout/chevronAccent+Icon"/>
    <dgm:cxn modelId="{1C30702B-7C96-4F5D-8342-3AD5937C1EFC}" type="presParOf" srcId="{99C5CB98-E774-4880-B948-35CD5431F640}" destId="{EF0B7952-2DA1-4D6E-8738-11E572274D8C}" srcOrd="9" destOrd="0" presId="urn:microsoft.com/office/officeart/2005/8/layout/chevronAccent+Icon"/>
    <dgm:cxn modelId="{FEA34717-16C6-488B-87D4-27DAF1986516}" type="presParOf" srcId="{99C5CB98-E774-4880-B948-35CD5431F640}" destId="{F12223C7-2CED-43F7-BD78-627458C1E31E}" srcOrd="10" destOrd="0" presId="urn:microsoft.com/office/officeart/2005/8/layout/chevronAccent+Icon"/>
    <dgm:cxn modelId="{A425D895-9131-4965-81CE-8CA039D7A9FC}" type="presParOf" srcId="{F12223C7-2CED-43F7-BD78-627458C1E31E}" destId="{DCB003D8-C5BD-41BB-B5D3-C548BC252174}" srcOrd="0" destOrd="0" presId="urn:microsoft.com/office/officeart/2005/8/layout/chevronAccent+Icon"/>
    <dgm:cxn modelId="{888B45C6-D435-4AD8-ACA9-AE92539CE9AE}" type="presParOf" srcId="{F12223C7-2CED-43F7-BD78-627458C1E31E}" destId="{B02C8CCF-6858-44B1-A034-9E4F42111C0F}" srcOrd="1" destOrd="0" presId="urn:microsoft.com/office/officeart/2005/8/layout/chevronAccent+Icon"/>
    <dgm:cxn modelId="{58DCE630-3941-4154-8D30-B00BAEF36B5D}" type="presParOf" srcId="{99C5CB98-E774-4880-B948-35CD5431F640}" destId="{5ED45EB7-C6C4-4515-B6A4-12504045DA7C}" srcOrd="11" destOrd="0" presId="urn:microsoft.com/office/officeart/2005/8/layout/chevronAccent+Icon"/>
    <dgm:cxn modelId="{3E38EDC6-E07D-4E72-8583-ACD3867BF0F4}" type="presParOf" srcId="{99C5CB98-E774-4880-B948-35CD5431F640}" destId="{028D654E-EB7B-4708-AF39-68D679725D2F}" srcOrd="12" destOrd="0" presId="urn:microsoft.com/office/officeart/2005/8/layout/chevronAccent+Icon"/>
    <dgm:cxn modelId="{81DF9187-6E1A-4680-92DF-4C588AFFA12C}" type="presParOf" srcId="{028D654E-EB7B-4708-AF39-68D679725D2F}" destId="{2D150639-895D-4F80-BC81-9DE4F74DCBE6}" srcOrd="0" destOrd="0" presId="urn:microsoft.com/office/officeart/2005/8/layout/chevronAccent+Icon"/>
    <dgm:cxn modelId="{38CAF712-AAED-4D0B-B5DE-CD5776A04DDE}" type="presParOf" srcId="{028D654E-EB7B-4708-AF39-68D679725D2F}" destId="{805FF0F7-6D01-4877-B024-98DE73B288D6}" srcOrd="1" destOrd="0" presId="urn:microsoft.com/office/officeart/2005/8/layout/chevronAccent+Icon"/>
    <dgm:cxn modelId="{D242C83C-EEB9-4E7D-BAC1-A1BF0FDA445F}" type="presParOf" srcId="{99C5CB98-E774-4880-B948-35CD5431F640}" destId="{29C91099-01B2-48BE-AFAE-0074CE4D1110}" srcOrd="13" destOrd="0" presId="urn:microsoft.com/office/officeart/2005/8/layout/chevronAccent+Icon"/>
    <dgm:cxn modelId="{10CD01D8-0B7F-485A-971D-FADBD403C3EA}" type="presParOf" srcId="{99C5CB98-E774-4880-B948-35CD5431F640}" destId="{9C72D7BC-18A0-4E52-AD6D-862C96D5412D}" srcOrd="14" destOrd="0" presId="urn:microsoft.com/office/officeart/2005/8/layout/chevronAccent+Icon"/>
    <dgm:cxn modelId="{070353CA-F2B3-4EDF-BD5C-B231D3CFEEF3}" type="presParOf" srcId="{9C72D7BC-18A0-4E52-AD6D-862C96D5412D}" destId="{3089717B-62C4-4BB9-A624-7FE6AB3E1802}" srcOrd="0" destOrd="0" presId="urn:microsoft.com/office/officeart/2005/8/layout/chevronAccent+Icon"/>
    <dgm:cxn modelId="{BD188998-4931-4D15-95CF-B2D7C6C9CEBB}" type="presParOf" srcId="{9C72D7BC-18A0-4E52-AD6D-862C96D5412D}" destId="{16A4EFDF-F966-4FB0-A859-62CE6F671A8D}" srcOrd="1" destOrd="0" presId="urn:microsoft.com/office/officeart/2005/8/layout/chevronAccent+Icon"/>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5EE499BD-2BAA-48E9-BE37-C90FC627B1A7}" type="doc">
      <dgm:prSet loTypeId="urn:microsoft.com/office/officeart/2005/8/layout/chevronAccent+Icon" loCatId="process" qsTypeId="urn:microsoft.com/office/officeart/2005/8/quickstyle/simple2" qsCatId="simple" csTypeId="urn:microsoft.com/office/officeart/2005/8/colors/accent1_1" csCatId="accent1" phldr="1"/>
      <dgm:spPr/>
      <dgm:t>
        <a:bodyPr/>
        <a:lstStyle/>
        <a:p>
          <a:pPr rtl="1"/>
          <a:endParaRPr lang="fa-IR"/>
        </a:p>
      </dgm:t>
    </dgm:pt>
    <dgm:pt modelId="{84C6AC70-5D88-4249-A39F-6F93ECCEE202}">
      <dgm:prSet phldrT="[Text]" custT="1"/>
      <dgm:spPr>
        <a:solidFill>
          <a:srgbClr val="E4D2D1">
            <a:alpha val="90000"/>
          </a:srgbClr>
        </a:solidFill>
      </dgm:spPr>
      <dgm:t>
        <a:bodyPr/>
        <a:lstStyle/>
        <a:p>
          <a:pPr rtl="1"/>
          <a:r>
            <a:rPr lang="fa-IR" sz="1400" dirty="0" smtClean="0">
              <a:cs typeface="B Homa" panose="00000400000000000000" pitchFamily="2" charset="-78"/>
            </a:rPr>
            <a:t>معرفی</a:t>
          </a:r>
          <a:endParaRPr lang="fa-IR" sz="1400" dirty="0">
            <a:cs typeface="B Homa" panose="00000400000000000000" pitchFamily="2" charset="-78"/>
          </a:endParaRPr>
        </a:p>
      </dgm:t>
    </dgm:pt>
    <dgm:pt modelId="{56C4F25C-80E6-4047-96B3-B6A27E3F4E4B}" type="parTrans" cxnId="{DF0FA705-8CF1-416D-A70D-E19D69E9A900}">
      <dgm:prSet/>
      <dgm:spPr/>
      <dgm:t>
        <a:bodyPr/>
        <a:lstStyle/>
        <a:p>
          <a:pPr rtl="1"/>
          <a:endParaRPr lang="fa-IR" sz="2800">
            <a:cs typeface="B Homa" panose="00000400000000000000" pitchFamily="2" charset="-78"/>
          </a:endParaRPr>
        </a:p>
      </dgm:t>
    </dgm:pt>
    <dgm:pt modelId="{4738675F-2DCD-4013-9198-E72DCFFA35D1}" type="sibTrans" cxnId="{DF0FA705-8CF1-416D-A70D-E19D69E9A900}">
      <dgm:prSet/>
      <dgm:spPr/>
      <dgm:t>
        <a:bodyPr/>
        <a:lstStyle/>
        <a:p>
          <a:pPr rtl="1"/>
          <a:endParaRPr lang="fa-IR" sz="2800">
            <a:cs typeface="B Homa" panose="00000400000000000000" pitchFamily="2" charset="-78"/>
          </a:endParaRPr>
        </a:p>
      </dgm:t>
    </dgm:pt>
    <dgm:pt modelId="{0CF87728-E0B9-48ED-97D0-D26A05603DD5}">
      <dgm:prSet phldrT="[Text]" custT="1"/>
      <dgm:spPr/>
      <dgm:t>
        <a:bodyPr/>
        <a:lstStyle/>
        <a:p>
          <a:pPr rtl="1"/>
          <a:r>
            <a:rPr lang="fa-IR" sz="1400" dirty="0" smtClean="0">
              <a:cs typeface="B Homa" panose="00000400000000000000" pitchFamily="2" charset="-78"/>
            </a:rPr>
            <a:t>مطالعات تاریخی</a:t>
          </a:r>
          <a:endParaRPr lang="fa-IR" sz="1400" dirty="0">
            <a:cs typeface="B Homa" panose="00000400000000000000" pitchFamily="2" charset="-78"/>
          </a:endParaRPr>
        </a:p>
      </dgm:t>
    </dgm:pt>
    <dgm:pt modelId="{B469FEC1-088A-426A-B423-5816F173BF4A}" type="parTrans" cxnId="{F4F6F14E-3D36-41B9-B39A-D5378CDA46A2}">
      <dgm:prSet/>
      <dgm:spPr/>
      <dgm:t>
        <a:bodyPr/>
        <a:lstStyle/>
        <a:p>
          <a:pPr rtl="1"/>
          <a:endParaRPr lang="fa-IR" sz="2800">
            <a:cs typeface="B Homa" panose="00000400000000000000" pitchFamily="2" charset="-78"/>
          </a:endParaRPr>
        </a:p>
      </dgm:t>
    </dgm:pt>
    <dgm:pt modelId="{0EC1D376-89ED-4AFF-890D-F575C858DC3F}" type="sibTrans" cxnId="{F4F6F14E-3D36-41B9-B39A-D5378CDA46A2}">
      <dgm:prSet/>
      <dgm:spPr/>
      <dgm:t>
        <a:bodyPr/>
        <a:lstStyle/>
        <a:p>
          <a:pPr rtl="1"/>
          <a:endParaRPr lang="fa-IR" sz="2800">
            <a:cs typeface="B Homa" panose="00000400000000000000" pitchFamily="2" charset="-78"/>
          </a:endParaRPr>
        </a:p>
      </dgm:t>
    </dgm:pt>
    <dgm:pt modelId="{888A04AB-FB7D-4BE1-8E5C-C2277EC4F42E}">
      <dgm:prSet phldrT="[Text]" custT="1"/>
      <dgm:spPr/>
      <dgm:t>
        <a:bodyPr/>
        <a:lstStyle/>
        <a:p>
          <a:pPr rtl="1"/>
          <a:r>
            <a:rPr lang="fa-IR" sz="1400" dirty="0" smtClean="0">
              <a:cs typeface="B Homa" panose="00000400000000000000" pitchFamily="2" charset="-78"/>
            </a:rPr>
            <a:t>مطالعات محیطی</a:t>
          </a:r>
          <a:endParaRPr lang="fa-IR" sz="1400" dirty="0">
            <a:cs typeface="B Homa" panose="00000400000000000000" pitchFamily="2" charset="-78"/>
          </a:endParaRPr>
        </a:p>
      </dgm:t>
    </dgm:pt>
    <dgm:pt modelId="{784DF074-2AE2-4153-B5D1-92EDF08B609A}" type="parTrans" cxnId="{5BB10577-2331-4040-BB52-59FD6172EB2E}">
      <dgm:prSet/>
      <dgm:spPr/>
      <dgm:t>
        <a:bodyPr/>
        <a:lstStyle/>
        <a:p>
          <a:pPr rtl="1"/>
          <a:endParaRPr lang="fa-IR" sz="2800">
            <a:cs typeface="B Homa" panose="00000400000000000000" pitchFamily="2" charset="-78"/>
          </a:endParaRPr>
        </a:p>
      </dgm:t>
    </dgm:pt>
    <dgm:pt modelId="{FCDCF300-97FF-4A86-8B26-58BC344B7A4C}" type="sibTrans" cxnId="{5BB10577-2331-4040-BB52-59FD6172EB2E}">
      <dgm:prSet/>
      <dgm:spPr/>
      <dgm:t>
        <a:bodyPr/>
        <a:lstStyle/>
        <a:p>
          <a:pPr rtl="1"/>
          <a:endParaRPr lang="fa-IR" sz="2800">
            <a:cs typeface="B Homa" panose="00000400000000000000" pitchFamily="2" charset="-78"/>
          </a:endParaRPr>
        </a:p>
      </dgm:t>
    </dgm:pt>
    <dgm:pt modelId="{58885C35-AA1A-4747-B3D7-9A028336994D}">
      <dgm:prSet custT="1"/>
      <dgm:spPr/>
      <dgm:t>
        <a:bodyPr/>
        <a:lstStyle/>
        <a:p>
          <a:pPr rtl="1"/>
          <a:r>
            <a:rPr lang="fa-IR" sz="1400" dirty="0" smtClean="0">
              <a:cs typeface="B Homa" panose="00000400000000000000" pitchFamily="2" charset="-78"/>
            </a:rPr>
            <a:t>ساختار سیاسی</a:t>
          </a:r>
          <a:endParaRPr lang="fa-IR" sz="1400" dirty="0">
            <a:cs typeface="B Homa" panose="00000400000000000000" pitchFamily="2" charset="-78"/>
          </a:endParaRPr>
        </a:p>
      </dgm:t>
    </dgm:pt>
    <dgm:pt modelId="{BFC435A1-1CF1-43E5-8C29-BEE8D341A0FA}" type="parTrans" cxnId="{9CCF2B28-55C6-4F40-B524-46D19F5145B9}">
      <dgm:prSet/>
      <dgm:spPr/>
      <dgm:t>
        <a:bodyPr/>
        <a:lstStyle/>
        <a:p>
          <a:pPr rtl="1"/>
          <a:endParaRPr lang="fa-IR" sz="2800">
            <a:cs typeface="B Homa" panose="00000400000000000000" pitchFamily="2" charset="-78"/>
          </a:endParaRPr>
        </a:p>
      </dgm:t>
    </dgm:pt>
    <dgm:pt modelId="{DCD28110-90EB-448C-A581-5F155DA540E9}" type="sibTrans" cxnId="{9CCF2B28-55C6-4F40-B524-46D19F5145B9}">
      <dgm:prSet/>
      <dgm:spPr/>
      <dgm:t>
        <a:bodyPr/>
        <a:lstStyle/>
        <a:p>
          <a:pPr rtl="1"/>
          <a:endParaRPr lang="fa-IR" sz="2800">
            <a:cs typeface="B Homa" panose="00000400000000000000" pitchFamily="2" charset="-78"/>
          </a:endParaRPr>
        </a:p>
      </dgm:t>
    </dgm:pt>
    <dgm:pt modelId="{EB5491E4-AC20-4AC2-A102-D026158AEA6B}">
      <dgm:prSet custT="1"/>
      <dgm:spPr>
        <a:solidFill>
          <a:srgbClr val="E4D2D1">
            <a:alpha val="90000"/>
          </a:srgbClr>
        </a:solidFill>
      </dgm:spPr>
      <dgm:t>
        <a:bodyPr/>
        <a:lstStyle/>
        <a:p>
          <a:pPr rtl="1"/>
          <a:r>
            <a:rPr lang="fa-IR" sz="1400" dirty="0" smtClean="0">
              <a:cs typeface="B Homa" panose="00000400000000000000" pitchFamily="2" charset="-78"/>
            </a:rPr>
            <a:t>مدیریت شهری</a:t>
          </a:r>
          <a:endParaRPr lang="fa-IR" sz="1400" dirty="0">
            <a:cs typeface="B Homa" panose="00000400000000000000" pitchFamily="2" charset="-78"/>
          </a:endParaRPr>
        </a:p>
      </dgm:t>
    </dgm:pt>
    <dgm:pt modelId="{59C7A6D7-E803-4661-AE0D-3E0E45B04A9C}" type="parTrans" cxnId="{22A26571-87F9-451B-A062-7FDB38B7D9FA}">
      <dgm:prSet/>
      <dgm:spPr/>
      <dgm:t>
        <a:bodyPr/>
        <a:lstStyle/>
        <a:p>
          <a:pPr rtl="1"/>
          <a:endParaRPr lang="fa-IR" sz="2800">
            <a:cs typeface="B Homa" panose="00000400000000000000" pitchFamily="2" charset="-78"/>
          </a:endParaRPr>
        </a:p>
      </dgm:t>
    </dgm:pt>
    <dgm:pt modelId="{BFB236AE-D237-4023-A19B-5B236022FBD4}" type="sibTrans" cxnId="{22A26571-87F9-451B-A062-7FDB38B7D9FA}">
      <dgm:prSet/>
      <dgm:spPr/>
      <dgm:t>
        <a:bodyPr/>
        <a:lstStyle/>
        <a:p>
          <a:pPr rtl="1"/>
          <a:endParaRPr lang="fa-IR" sz="2800">
            <a:cs typeface="B Homa" panose="00000400000000000000" pitchFamily="2" charset="-78"/>
          </a:endParaRPr>
        </a:p>
      </dgm:t>
    </dgm:pt>
    <dgm:pt modelId="{17CE5E52-AA56-4A1C-9C13-3D4A74D557C1}">
      <dgm:prSet custT="1"/>
      <dgm:spPr>
        <a:solidFill>
          <a:srgbClr val="E4D2D1">
            <a:alpha val="90000"/>
          </a:srgbClr>
        </a:solidFill>
      </dgm:spPr>
      <dgm:t>
        <a:bodyPr/>
        <a:lstStyle/>
        <a:p>
          <a:pPr rtl="1"/>
          <a:r>
            <a:rPr lang="fa-IR" sz="1400" dirty="0" smtClean="0">
              <a:cs typeface="B Homa" panose="00000400000000000000" pitchFamily="2" charset="-78"/>
            </a:rPr>
            <a:t>مطالعات اقتصادی</a:t>
          </a:r>
          <a:endParaRPr lang="fa-IR" sz="1400" dirty="0">
            <a:cs typeface="B Homa" panose="00000400000000000000" pitchFamily="2" charset="-78"/>
          </a:endParaRPr>
        </a:p>
      </dgm:t>
    </dgm:pt>
    <dgm:pt modelId="{2744D88F-75C2-4087-905E-CBC11C864184}" type="parTrans" cxnId="{9C81838A-4AD3-426E-A2C6-43C2FFC66E68}">
      <dgm:prSet/>
      <dgm:spPr/>
      <dgm:t>
        <a:bodyPr/>
        <a:lstStyle/>
        <a:p>
          <a:pPr rtl="1"/>
          <a:endParaRPr lang="fa-IR" sz="2800">
            <a:cs typeface="B Homa" panose="00000400000000000000" pitchFamily="2" charset="-78"/>
          </a:endParaRPr>
        </a:p>
      </dgm:t>
    </dgm:pt>
    <dgm:pt modelId="{4D10A9F2-CD11-4F9E-8562-AFF42DCE1A6F}" type="sibTrans" cxnId="{9C81838A-4AD3-426E-A2C6-43C2FFC66E68}">
      <dgm:prSet/>
      <dgm:spPr/>
      <dgm:t>
        <a:bodyPr/>
        <a:lstStyle/>
        <a:p>
          <a:pPr rtl="1"/>
          <a:endParaRPr lang="fa-IR" sz="2800">
            <a:cs typeface="B Homa" panose="00000400000000000000" pitchFamily="2" charset="-78"/>
          </a:endParaRPr>
        </a:p>
      </dgm:t>
    </dgm:pt>
    <dgm:pt modelId="{786052B4-FB78-4040-ABB9-2AAE87E13329}">
      <dgm:prSet custT="1"/>
      <dgm:spPr>
        <a:solidFill>
          <a:srgbClr val="FFFF00">
            <a:alpha val="90000"/>
          </a:srgbClr>
        </a:solidFill>
      </dgm:spPr>
      <dgm:t>
        <a:bodyPr/>
        <a:lstStyle/>
        <a:p>
          <a:pPr rtl="1"/>
          <a:r>
            <a:rPr lang="fa-IR" sz="1400" dirty="0" smtClean="0">
              <a:cs typeface="B Homa" panose="00000400000000000000" pitchFamily="2" charset="-78"/>
            </a:rPr>
            <a:t>مطالعات اجتماعی</a:t>
          </a:r>
          <a:endParaRPr lang="fa-IR" sz="1400" dirty="0">
            <a:cs typeface="B Homa" panose="00000400000000000000" pitchFamily="2" charset="-78"/>
          </a:endParaRPr>
        </a:p>
      </dgm:t>
    </dgm:pt>
    <dgm:pt modelId="{1AFEC2FA-AC5E-495C-A08F-83A55AC3CA2E}" type="parTrans" cxnId="{AF3C9AF5-EEBD-4FEA-B7CA-F522FA7F989A}">
      <dgm:prSet/>
      <dgm:spPr/>
      <dgm:t>
        <a:bodyPr/>
        <a:lstStyle/>
        <a:p>
          <a:pPr rtl="1"/>
          <a:endParaRPr lang="fa-IR" sz="2800">
            <a:cs typeface="B Homa" panose="00000400000000000000" pitchFamily="2" charset="-78"/>
          </a:endParaRPr>
        </a:p>
      </dgm:t>
    </dgm:pt>
    <dgm:pt modelId="{7BACFF43-98DB-4F8E-B24C-EBE6D9C6EFBF}" type="sibTrans" cxnId="{AF3C9AF5-EEBD-4FEA-B7CA-F522FA7F989A}">
      <dgm:prSet/>
      <dgm:spPr/>
      <dgm:t>
        <a:bodyPr/>
        <a:lstStyle/>
        <a:p>
          <a:pPr rtl="1"/>
          <a:endParaRPr lang="fa-IR" sz="2800">
            <a:cs typeface="B Homa" panose="00000400000000000000" pitchFamily="2" charset="-78"/>
          </a:endParaRPr>
        </a:p>
      </dgm:t>
    </dgm:pt>
    <dgm:pt modelId="{8D9ABC6A-FCAF-41DD-BE7A-9F944CF7EB94}">
      <dgm:prSet custT="1"/>
      <dgm:spPr/>
      <dgm:t>
        <a:bodyPr/>
        <a:lstStyle/>
        <a:p>
          <a:pPr rtl="1"/>
          <a:r>
            <a:rPr lang="fa-IR" sz="1200" b="1" dirty="0" smtClean="0">
              <a:cs typeface="B Homa" panose="00000400000000000000" pitchFamily="2" charset="-78"/>
            </a:rPr>
            <a:t>مطالعات کالبدی و حمل ونقل</a:t>
          </a:r>
          <a:endParaRPr lang="fa-IR" sz="1200" b="1" dirty="0">
            <a:cs typeface="B Homa" panose="00000400000000000000" pitchFamily="2" charset="-78"/>
          </a:endParaRPr>
        </a:p>
      </dgm:t>
    </dgm:pt>
    <dgm:pt modelId="{6928A25C-06F9-433A-B324-819940926391}" type="parTrans" cxnId="{66223D87-0990-474A-B2DF-FB39A9087964}">
      <dgm:prSet/>
      <dgm:spPr/>
      <dgm:t>
        <a:bodyPr/>
        <a:lstStyle/>
        <a:p>
          <a:pPr rtl="1"/>
          <a:endParaRPr lang="fa-IR" sz="2800">
            <a:cs typeface="B Homa" panose="00000400000000000000" pitchFamily="2" charset="-78"/>
          </a:endParaRPr>
        </a:p>
      </dgm:t>
    </dgm:pt>
    <dgm:pt modelId="{6C6A19F6-83A7-496B-B2F0-36536BD25784}" type="sibTrans" cxnId="{66223D87-0990-474A-B2DF-FB39A9087964}">
      <dgm:prSet/>
      <dgm:spPr/>
      <dgm:t>
        <a:bodyPr/>
        <a:lstStyle/>
        <a:p>
          <a:pPr rtl="1"/>
          <a:endParaRPr lang="fa-IR" sz="2800">
            <a:cs typeface="B Homa" panose="00000400000000000000" pitchFamily="2" charset="-78"/>
          </a:endParaRPr>
        </a:p>
      </dgm:t>
    </dgm:pt>
    <dgm:pt modelId="{99C5CB98-E774-4880-B948-35CD5431F640}" type="pres">
      <dgm:prSet presAssocID="{5EE499BD-2BAA-48E9-BE37-C90FC627B1A7}" presName="Name0" presStyleCnt="0">
        <dgm:presLayoutVars>
          <dgm:dir val="rev"/>
          <dgm:resizeHandles val="exact"/>
        </dgm:presLayoutVars>
      </dgm:prSet>
      <dgm:spPr/>
      <dgm:t>
        <a:bodyPr/>
        <a:lstStyle/>
        <a:p>
          <a:pPr rtl="1"/>
          <a:endParaRPr lang="fa-IR"/>
        </a:p>
      </dgm:t>
    </dgm:pt>
    <dgm:pt modelId="{7BCD1639-ED82-4AC2-8087-6973A6F76C2B}" type="pres">
      <dgm:prSet presAssocID="{84C6AC70-5D88-4249-A39F-6F93ECCEE202}" presName="composite" presStyleCnt="0"/>
      <dgm:spPr/>
    </dgm:pt>
    <dgm:pt modelId="{1F7CD09C-69EB-44CE-8CC7-256A5C0B34EC}" type="pres">
      <dgm:prSet presAssocID="{84C6AC70-5D88-4249-A39F-6F93ECCEE202}" presName="bgChev" presStyleLbl="node1" presStyleIdx="0" presStyleCnt="8"/>
      <dgm:spPr/>
    </dgm:pt>
    <dgm:pt modelId="{F082EFEF-071E-4DE4-8BE5-9335E4114B7B}" type="pres">
      <dgm:prSet presAssocID="{84C6AC70-5D88-4249-A39F-6F93ECCEE202}" presName="txNode" presStyleLbl="fgAcc1" presStyleIdx="0" presStyleCnt="8">
        <dgm:presLayoutVars>
          <dgm:bulletEnabled val="1"/>
        </dgm:presLayoutVars>
      </dgm:prSet>
      <dgm:spPr/>
      <dgm:t>
        <a:bodyPr/>
        <a:lstStyle/>
        <a:p>
          <a:pPr rtl="1"/>
          <a:endParaRPr lang="fa-IR"/>
        </a:p>
      </dgm:t>
    </dgm:pt>
    <dgm:pt modelId="{D145F6A6-11AA-41C6-A026-D06405F2EBC2}" type="pres">
      <dgm:prSet presAssocID="{4738675F-2DCD-4013-9198-E72DCFFA35D1}" presName="compositeSpace" presStyleCnt="0"/>
      <dgm:spPr/>
    </dgm:pt>
    <dgm:pt modelId="{FAC8677D-2777-4FAB-9406-18DA3708D21E}" type="pres">
      <dgm:prSet presAssocID="{58885C35-AA1A-4747-B3D7-9A028336994D}" presName="composite" presStyleCnt="0"/>
      <dgm:spPr/>
    </dgm:pt>
    <dgm:pt modelId="{3A5B998D-8D6E-41F3-B676-B2B44BBCCF9F}" type="pres">
      <dgm:prSet presAssocID="{58885C35-AA1A-4747-B3D7-9A028336994D}" presName="bgChev" presStyleLbl="node1" presStyleIdx="1" presStyleCnt="8"/>
      <dgm:spPr/>
    </dgm:pt>
    <dgm:pt modelId="{C4AB5DA2-85E7-44A1-870E-6B26F9A1BB40}" type="pres">
      <dgm:prSet presAssocID="{58885C35-AA1A-4747-B3D7-9A028336994D}" presName="txNode" presStyleLbl="fgAcc1" presStyleIdx="1" presStyleCnt="8">
        <dgm:presLayoutVars>
          <dgm:bulletEnabled val="1"/>
        </dgm:presLayoutVars>
      </dgm:prSet>
      <dgm:spPr/>
      <dgm:t>
        <a:bodyPr/>
        <a:lstStyle/>
        <a:p>
          <a:pPr rtl="1"/>
          <a:endParaRPr lang="fa-IR"/>
        </a:p>
      </dgm:t>
    </dgm:pt>
    <dgm:pt modelId="{2CA68DE8-5F08-4458-89F8-C48F8C6DF68F}" type="pres">
      <dgm:prSet presAssocID="{DCD28110-90EB-448C-A581-5F155DA540E9}" presName="compositeSpace" presStyleCnt="0"/>
      <dgm:spPr/>
    </dgm:pt>
    <dgm:pt modelId="{F892B933-9C1B-41E9-8D77-3AC30CF1BBDC}" type="pres">
      <dgm:prSet presAssocID="{EB5491E4-AC20-4AC2-A102-D026158AEA6B}" presName="composite" presStyleCnt="0"/>
      <dgm:spPr/>
    </dgm:pt>
    <dgm:pt modelId="{40D1F998-6775-47E4-90AA-DF428D9F1E9C}" type="pres">
      <dgm:prSet presAssocID="{EB5491E4-AC20-4AC2-A102-D026158AEA6B}" presName="bgChev" presStyleLbl="node1" presStyleIdx="2" presStyleCnt="8"/>
      <dgm:spPr/>
    </dgm:pt>
    <dgm:pt modelId="{BFC2B4CD-EB84-48AF-87AE-575763A5C580}" type="pres">
      <dgm:prSet presAssocID="{EB5491E4-AC20-4AC2-A102-D026158AEA6B}" presName="txNode" presStyleLbl="fgAcc1" presStyleIdx="2" presStyleCnt="8">
        <dgm:presLayoutVars>
          <dgm:bulletEnabled val="1"/>
        </dgm:presLayoutVars>
      </dgm:prSet>
      <dgm:spPr/>
      <dgm:t>
        <a:bodyPr/>
        <a:lstStyle/>
        <a:p>
          <a:pPr rtl="1"/>
          <a:endParaRPr lang="fa-IR"/>
        </a:p>
      </dgm:t>
    </dgm:pt>
    <dgm:pt modelId="{17D65107-E697-48CA-B4B3-0D6719616D8C}" type="pres">
      <dgm:prSet presAssocID="{BFB236AE-D237-4023-A19B-5B236022FBD4}" presName="compositeSpace" presStyleCnt="0"/>
      <dgm:spPr/>
    </dgm:pt>
    <dgm:pt modelId="{C5AACF49-3B85-4280-A06C-870E1521F245}" type="pres">
      <dgm:prSet presAssocID="{0CF87728-E0B9-48ED-97D0-D26A05603DD5}" presName="composite" presStyleCnt="0"/>
      <dgm:spPr/>
    </dgm:pt>
    <dgm:pt modelId="{99C53967-463C-4912-AF93-5C6E01E982B7}" type="pres">
      <dgm:prSet presAssocID="{0CF87728-E0B9-48ED-97D0-D26A05603DD5}" presName="bgChev" presStyleLbl="node1" presStyleIdx="3" presStyleCnt="8"/>
      <dgm:spPr/>
    </dgm:pt>
    <dgm:pt modelId="{9DB3CEA6-4A58-4A97-8CA3-F0AB482209DA}" type="pres">
      <dgm:prSet presAssocID="{0CF87728-E0B9-48ED-97D0-D26A05603DD5}" presName="txNode" presStyleLbl="fgAcc1" presStyleIdx="3" presStyleCnt="8">
        <dgm:presLayoutVars>
          <dgm:bulletEnabled val="1"/>
        </dgm:presLayoutVars>
      </dgm:prSet>
      <dgm:spPr/>
      <dgm:t>
        <a:bodyPr/>
        <a:lstStyle/>
        <a:p>
          <a:pPr rtl="1"/>
          <a:endParaRPr lang="fa-IR"/>
        </a:p>
      </dgm:t>
    </dgm:pt>
    <dgm:pt modelId="{14AE83E8-6B72-4056-82E4-E9A653CE8CDA}" type="pres">
      <dgm:prSet presAssocID="{0EC1D376-89ED-4AFF-890D-F575C858DC3F}" presName="compositeSpace" presStyleCnt="0"/>
      <dgm:spPr/>
    </dgm:pt>
    <dgm:pt modelId="{426E873C-B4C8-4E46-9605-EE1A9E2B2832}" type="pres">
      <dgm:prSet presAssocID="{888A04AB-FB7D-4BE1-8E5C-C2277EC4F42E}" presName="composite" presStyleCnt="0"/>
      <dgm:spPr/>
    </dgm:pt>
    <dgm:pt modelId="{193C693A-2F59-49C7-AE02-7B05A573DAE4}" type="pres">
      <dgm:prSet presAssocID="{888A04AB-FB7D-4BE1-8E5C-C2277EC4F42E}" presName="bgChev" presStyleLbl="node1" presStyleIdx="4" presStyleCnt="8"/>
      <dgm:spPr/>
    </dgm:pt>
    <dgm:pt modelId="{66621868-57CA-41AA-A3A7-75B36F8D6679}" type="pres">
      <dgm:prSet presAssocID="{888A04AB-FB7D-4BE1-8E5C-C2277EC4F42E}" presName="txNode" presStyleLbl="fgAcc1" presStyleIdx="4" presStyleCnt="8">
        <dgm:presLayoutVars>
          <dgm:bulletEnabled val="1"/>
        </dgm:presLayoutVars>
      </dgm:prSet>
      <dgm:spPr/>
      <dgm:t>
        <a:bodyPr/>
        <a:lstStyle/>
        <a:p>
          <a:pPr rtl="1"/>
          <a:endParaRPr lang="fa-IR"/>
        </a:p>
      </dgm:t>
    </dgm:pt>
    <dgm:pt modelId="{EF0B7952-2DA1-4D6E-8738-11E572274D8C}" type="pres">
      <dgm:prSet presAssocID="{FCDCF300-97FF-4A86-8B26-58BC344B7A4C}" presName="compositeSpace" presStyleCnt="0"/>
      <dgm:spPr/>
    </dgm:pt>
    <dgm:pt modelId="{F12223C7-2CED-43F7-BD78-627458C1E31E}" type="pres">
      <dgm:prSet presAssocID="{17CE5E52-AA56-4A1C-9C13-3D4A74D557C1}" presName="composite" presStyleCnt="0"/>
      <dgm:spPr/>
    </dgm:pt>
    <dgm:pt modelId="{DCB003D8-C5BD-41BB-B5D3-C548BC252174}" type="pres">
      <dgm:prSet presAssocID="{17CE5E52-AA56-4A1C-9C13-3D4A74D557C1}" presName="bgChev" presStyleLbl="node1" presStyleIdx="5" presStyleCnt="8"/>
      <dgm:spPr/>
    </dgm:pt>
    <dgm:pt modelId="{B02C8CCF-6858-44B1-A034-9E4F42111C0F}" type="pres">
      <dgm:prSet presAssocID="{17CE5E52-AA56-4A1C-9C13-3D4A74D557C1}" presName="txNode" presStyleLbl="fgAcc1" presStyleIdx="5" presStyleCnt="8">
        <dgm:presLayoutVars>
          <dgm:bulletEnabled val="1"/>
        </dgm:presLayoutVars>
      </dgm:prSet>
      <dgm:spPr/>
      <dgm:t>
        <a:bodyPr/>
        <a:lstStyle/>
        <a:p>
          <a:pPr rtl="1"/>
          <a:endParaRPr lang="fa-IR"/>
        </a:p>
      </dgm:t>
    </dgm:pt>
    <dgm:pt modelId="{5ED45EB7-C6C4-4515-B6A4-12504045DA7C}" type="pres">
      <dgm:prSet presAssocID="{4D10A9F2-CD11-4F9E-8562-AFF42DCE1A6F}" presName="compositeSpace" presStyleCnt="0"/>
      <dgm:spPr/>
    </dgm:pt>
    <dgm:pt modelId="{028D654E-EB7B-4708-AF39-68D679725D2F}" type="pres">
      <dgm:prSet presAssocID="{786052B4-FB78-4040-ABB9-2AAE87E13329}" presName="composite" presStyleCnt="0"/>
      <dgm:spPr/>
    </dgm:pt>
    <dgm:pt modelId="{2D150639-895D-4F80-BC81-9DE4F74DCBE6}" type="pres">
      <dgm:prSet presAssocID="{786052B4-FB78-4040-ABB9-2AAE87E13329}" presName="bgChev" presStyleLbl="node1" presStyleIdx="6" presStyleCnt="8"/>
      <dgm:spPr/>
    </dgm:pt>
    <dgm:pt modelId="{805FF0F7-6D01-4877-B024-98DE73B288D6}" type="pres">
      <dgm:prSet presAssocID="{786052B4-FB78-4040-ABB9-2AAE87E13329}" presName="txNode" presStyleLbl="fgAcc1" presStyleIdx="6" presStyleCnt="8">
        <dgm:presLayoutVars>
          <dgm:bulletEnabled val="1"/>
        </dgm:presLayoutVars>
      </dgm:prSet>
      <dgm:spPr/>
      <dgm:t>
        <a:bodyPr/>
        <a:lstStyle/>
        <a:p>
          <a:pPr rtl="1"/>
          <a:endParaRPr lang="fa-IR"/>
        </a:p>
      </dgm:t>
    </dgm:pt>
    <dgm:pt modelId="{29C91099-01B2-48BE-AFAE-0074CE4D1110}" type="pres">
      <dgm:prSet presAssocID="{7BACFF43-98DB-4F8E-B24C-EBE6D9C6EFBF}" presName="compositeSpace" presStyleCnt="0"/>
      <dgm:spPr/>
    </dgm:pt>
    <dgm:pt modelId="{9C72D7BC-18A0-4E52-AD6D-862C96D5412D}" type="pres">
      <dgm:prSet presAssocID="{8D9ABC6A-FCAF-41DD-BE7A-9F944CF7EB94}" presName="composite" presStyleCnt="0"/>
      <dgm:spPr/>
    </dgm:pt>
    <dgm:pt modelId="{3089717B-62C4-4BB9-A624-7FE6AB3E1802}" type="pres">
      <dgm:prSet presAssocID="{8D9ABC6A-FCAF-41DD-BE7A-9F944CF7EB94}" presName="bgChev" presStyleLbl="node1" presStyleIdx="7" presStyleCnt="8"/>
      <dgm:spPr/>
    </dgm:pt>
    <dgm:pt modelId="{16A4EFDF-F966-4FB0-A859-62CE6F671A8D}" type="pres">
      <dgm:prSet presAssocID="{8D9ABC6A-FCAF-41DD-BE7A-9F944CF7EB94}" presName="txNode" presStyleLbl="fgAcc1" presStyleIdx="7" presStyleCnt="8" custScaleX="117450">
        <dgm:presLayoutVars>
          <dgm:bulletEnabled val="1"/>
        </dgm:presLayoutVars>
      </dgm:prSet>
      <dgm:spPr/>
      <dgm:t>
        <a:bodyPr/>
        <a:lstStyle/>
        <a:p>
          <a:pPr rtl="1"/>
          <a:endParaRPr lang="fa-IR"/>
        </a:p>
      </dgm:t>
    </dgm:pt>
  </dgm:ptLst>
  <dgm:cxnLst>
    <dgm:cxn modelId="{DF0FA705-8CF1-416D-A70D-E19D69E9A900}" srcId="{5EE499BD-2BAA-48E9-BE37-C90FC627B1A7}" destId="{84C6AC70-5D88-4249-A39F-6F93ECCEE202}" srcOrd="0" destOrd="0" parTransId="{56C4F25C-80E6-4047-96B3-B6A27E3F4E4B}" sibTransId="{4738675F-2DCD-4013-9198-E72DCFFA35D1}"/>
    <dgm:cxn modelId="{9C81838A-4AD3-426E-A2C6-43C2FFC66E68}" srcId="{5EE499BD-2BAA-48E9-BE37-C90FC627B1A7}" destId="{17CE5E52-AA56-4A1C-9C13-3D4A74D557C1}" srcOrd="5" destOrd="0" parTransId="{2744D88F-75C2-4087-905E-CBC11C864184}" sibTransId="{4D10A9F2-CD11-4F9E-8562-AFF42DCE1A6F}"/>
    <dgm:cxn modelId="{AF3C9AF5-EEBD-4FEA-B7CA-F522FA7F989A}" srcId="{5EE499BD-2BAA-48E9-BE37-C90FC627B1A7}" destId="{786052B4-FB78-4040-ABB9-2AAE87E13329}" srcOrd="6" destOrd="0" parTransId="{1AFEC2FA-AC5E-495C-A08F-83A55AC3CA2E}" sibTransId="{7BACFF43-98DB-4F8E-B24C-EBE6D9C6EFBF}"/>
    <dgm:cxn modelId="{A483886A-9E27-42F9-855A-C0C9DD64AF5F}" type="presOf" srcId="{58885C35-AA1A-4747-B3D7-9A028336994D}" destId="{C4AB5DA2-85E7-44A1-870E-6B26F9A1BB40}" srcOrd="0" destOrd="0" presId="urn:microsoft.com/office/officeart/2005/8/layout/chevronAccent+Icon"/>
    <dgm:cxn modelId="{22A26571-87F9-451B-A062-7FDB38B7D9FA}" srcId="{5EE499BD-2BAA-48E9-BE37-C90FC627B1A7}" destId="{EB5491E4-AC20-4AC2-A102-D026158AEA6B}" srcOrd="2" destOrd="0" parTransId="{59C7A6D7-E803-4661-AE0D-3E0E45B04A9C}" sibTransId="{BFB236AE-D237-4023-A19B-5B236022FBD4}"/>
    <dgm:cxn modelId="{11956E74-8441-4391-84A9-A721D00E61BC}" type="presOf" srcId="{8D9ABC6A-FCAF-41DD-BE7A-9F944CF7EB94}" destId="{16A4EFDF-F966-4FB0-A859-62CE6F671A8D}" srcOrd="0" destOrd="0" presId="urn:microsoft.com/office/officeart/2005/8/layout/chevronAccent+Icon"/>
    <dgm:cxn modelId="{2D2BF4DC-BDC4-47EF-B79F-237AF0F07F4E}" type="presOf" srcId="{5EE499BD-2BAA-48E9-BE37-C90FC627B1A7}" destId="{99C5CB98-E774-4880-B948-35CD5431F640}" srcOrd="0" destOrd="0" presId="urn:microsoft.com/office/officeart/2005/8/layout/chevronAccent+Icon"/>
    <dgm:cxn modelId="{79C616D2-FED2-446B-AE01-4C2203A814B7}" type="presOf" srcId="{EB5491E4-AC20-4AC2-A102-D026158AEA6B}" destId="{BFC2B4CD-EB84-48AF-87AE-575763A5C580}" srcOrd="0" destOrd="0" presId="urn:microsoft.com/office/officeart/2005/8/layout/chevronAccent+Icon"/>
    <dgm:cxn modelId="{5BB10577-2331-4040-BB52-59FD6172EB2E}" srcId="{5EE499BD-2BAA-48E9-BE37-C90FC627B1A7}" destId="{888A04AB-FB7D-4BE1-8E5C-C2277EC4F42E}" srcOrd="4" destOrd="0" parTransId="{784DF074-2AE2-4153-B5D1-92EDF08B609A}" sibTransId="{FCDCF300-97FF-4A86-8B26-58BC344B7A4C}"/>
    <dgm:cxn modelId="{4B2D721A-B173-40FC-AD91-B7EA91694B38}" type="presOf" srcId="{84C6AC70-5D88-4249-A39F-6F93ECCEE202}" destId="{F082EFEF-071E-4DE4-8BE5-9335E4114B7B}" srcOrd="0" destOrd="0" presId="urn:microsoft.com/office/officeart/2005/8/layout/chevronAccent+Icon"/>
    <dgm:cxn modelId="{66223D87-0990-474A-B2DF-FB39A9087964}" srcId="{5EE499BD-2BAA-48E9-BE37-C90FC627B1A7}" destId="{8D9ABC6A-FCAF-41DD-BE7A-9F944CF7EB94}" srcOrd="7" destOrd="0" parTransId="{6928A25C-06F9-433A-B324-819940926391}" sibTransId="{6C6A19F6-83A7-496B-B2F0-36536BD25784}"/>
    <dgm:cxn modelId="{EE0AE85D-81F6-4AC2-A777-72F1E53E99A7}" type="presOf" srcId="{888A04AB-FB7D-4BE1-8E5C-C2277EC4F42E}" destId="{66621868-57CA-41AA-A3A7-75B36F8D6679}" srcOrd="0" destOrd="0" presId="urn:microsoft.com/office/officeart/2005/8/layout/chevronAccent+Icon"/>
    <dgm:cxn modelId="{328173C4-5948-467A-89DA-387AFC8235B4}" type="presOf" srcId="{0CF87728-E0B9-48ED-97D0-D26A05603DD5}" destId="{9DB3CEA6-4A58-4A97-8CA3-F0AB482209DA}" srcOrd="0" destOrd="0" presId="urn:microsoft.com/office/officeart/2005/8/layout/chevronAccent+Icon"/>
    <dgm:cxn modelId="{F4F6F14E-3D36-41B9-B39A-D5378CDA46A2}" srcId="{5EE499BD-2BAA-48E9-BE37-C90FC627B1A7}" destId="{0CF87728-E0B9-48ED-97D0-D26A05603DD5}" srcOrd="3" destOrd="0" parTransId="{B469FEC1-088A-426A-B423-5816F173BF4A}" sibTransId="{0EC1D376-89ED-4AFF-890D-F575C858DC3F}"/>
    <dgm:cxn modelId="{9CCF2B28-55C6-4F40-B524-46D19F5145B9}" srcId="{5EE499BD-2BAA-48E9-BE37-C90FC627B1A7}" destId="{58885C35-AA1A-4747-B3D7-9A028336994D}" srcOrd="1" destOrd="0" parTransId="{BFC435A1-1CF1-43E5-8C29-BEE8D341A0FA}" sibTransId="{DCD28110-90EB-448C-A581-5F155DA540E9}"/>
    <dgm:cxn modelId="{6EBEB3F9-631C-42F5-81EF-C4159F5BD4AD}" type="presOf" srcId="{17CE5E52-AA56-4A1C-9C13-3D4A74D557C1}" destId="{B02C8CCF-6858-44B1-A034-9E4F42111C0F}" srcOrd="0" destOrd="0" presId="urn:microsoft.com/office/officeart/2005/8/layout/chevronAccent+Icon"/>
    <dgm:cxn modelId="{D93C2CAA-B19C-4E75-9E8D-1858115E47A4}" type="presOf" srcId="{786052B4-FB78-4040-ABB9-2AAE87E13329}" destId="{805FF0F7-6D01-4877-B024-98DE73B288D6}" srcOrd="0" destOrd="0" presId="urn:microsoft.com/office/officeart/2005/8/layout/chevronAccent+Icon"/>
    <dgm:cxn modelId="{AC5E9498-0728-450A-A653-317196362C9E}" type="presParOf" srcId="{99C5CB98-E774-4880-B948-35CD5431F640}" destId="{7BCD1639-ED82-4AC2-8087-6973A6F76C2B}" srcOrd="0" destOrd="0" presId="urn:microsoft.com/office/officeart/2005/8/layout/chevronAccent+Icon"/>
    <dgm:cxn modelId="{B36A9003-4240-4B54-AE34-D25C53221D45}" type="presParOf" srcId="{7BCD1639-ED82-4AC2-8087-6973A6F76C2B}" destId="{1F7CD09C-69EB-44CE-8CC7-256A5C0B34EC}" srcOrd="0" destOrd="0" presId="urn:microsoft.com/office/officeart/2005/8/layout/chevronAccent+Icon"/>
    <dgm:cxn modelId="{A778BB38-A167-44CA-9453-AFE8033FAFD0}" type="presParOf" srcId="{7BCD1639-ED82-4AC2-8087-6973A6F76C2B}" destId="{F082EFEF-071E-4DE4-8BE5-9335E4114B7B}" srcOrd="1" destOrd="0" presId="urn:microsoft.com/office/officeart/2005/8/layout/chevronAccent+Icon"/>
    <dgm:cxn modelId="{FB2EFD4C-28CA-4F59-AFBD-0E6FDF51B6CA}" type="presParOf" srcId="{99C5CB98-E774-4880-B948-35CD5431F640}" destId="{D145F6A6-11AA-41C6-A026-D06405F2EBC2}" srcOrd="1" destOrd="0" presId="urn:microsoft.com/office/officeart/2005/8/layout/chevronAccent+Icon"/>
    <dgm:cxn modelId="{D3D5842D-6781-4749-8A1D-FCDDAE4601B0}" type="presParOf" srcId="{99C5CB98-E774-4880-B948-35CD5431F640}" destId="{FAC8677D-2777-4FAB-9406-18DA3708D21E}" srcOrd="2" destOrd="0" presId="urn:microsoft.com/office/officeart/2005/8/layout/chevronAccent+Icon"/>
    <dgm:cxn modelId="{C662FB5D-32D0-46F2-996E-DFAED68269EA}" type="presParOf" srcId="{FAC8677D-2777-4FAB-9406-18DA3708D21E}" destId="{3A5B998D-8D6E-41F3-B676-B2B44BBCCF9F}" srcOrd="0" destOrd="0" presId="urn:microsoft.com/office/officeart/2005/8/layout/chevronAccent+Icon"/>
    <dgm:cxn modelId="{9CCF8EE6-A6C2-4264-90F9-ED60E469DD0C}" type="presParOf" srcId="{FAC8677D-2777-4FAB-9406-18DA3708D21E}" destId="{C4AB5DA2-85E7-44A1-870E-6B26F9A1BB40}" srcOrd="1" destOrd="0" presId="urn:microsoft.com/office/officeart/2005/8/layout/chevronAccent+Icon"/>
    <dgm:cxn modelId="{A6CA6F8E-86A9-46F3-88D5-13C10A5F7E09}" type="presParOf" srcId="{99C5CB98-E774-4880-B948-35CD5431F640}" destId="{2CA68DE8-5F08-4458-89F8-C48F8C6DF68F}" srcOrd="3" destOrd="0" presId="urn:microsoft.com/office/officeart/2005/8/layout/chevronAccent+Icon"/>
    <dgm:cxn modelId="{F15778A3-F70C-4F08-A167-D69456DA15A0}" type="presParOf" srcId="{99C5CB98-E774-4880-B948-35CD5431F640}" destId="{F892B933-9C1B-41E9-8D77-3AC30CF1BBDC}" srcOrd="4" destOrd="0" presId="urn:microsoft.com/office/officeart/2005/8/layout/chevronAccent+Icon"/>
    <dgm:cxn modelId="{E3166191-9863-4673-AAA2-B5D11BEAD2CE}" type="presParOf" srcId="{F892B933-9C1B-41E9-8D77-3AC30CF1BBDC}" destId="{40D1F998-6775-47E4-90AA-DF428D9F1E9C}" srcOrd="0" destOrd="0" presId="urn:microsoft.com/office/officeart/2005/8/layout/chevronAccent+Icon"/>
    <dgm:cxn modelId="{830071A3-74DC-4EB9-8E88-6B63E5DBBA09}" type="presParOf" srcId="{F892B933-9C1B-41E9-8D77-3AC30CF1BBDC}" destId="{BFC2B4CD-EB84-48AF-87AE-575763A5C580}" srcOrd="1" destOrd="0" presId="urn:microsoft.com/office/officeart/2005/8/layout/chevronAccent+Icon"/>
    <dgm:cxn modelId="{74B38865-241B-4000-971E-71EF354BAC86}" type="presParOf" srcId="{99C5CB98-E774-4880-B948-35CD5431F640}" destId="{17D65107-E697-48CA-B4B3-0D6719616D8C}" srcOrd="5" destOrd="0" presId="urn:microsoft.com/office/officeart/2005/8/layout/chevronAccent+Icon"/>
    <dgm:cxn modelId="{477E04FD-25DF-4B1F-B0A5-9566271ABFD6}" type="presParOf" srcId="{99C5CB98-E774-4880-B948-35CD5431F640}" destId="{C5AACF49-3B85-4280-A06C-870E1521F245}" srcOrd="6" destOrd="0" presId="urn:microsoft.com/office/officeart/2005/8/layout/chevronAccent+Icon"/>
    <dgm:cxn modelId="{C4EAC276-0D47-4156-B034-5A47771A4EFD}" type="presParOf" srcId="{C5AACF49-3B85-4280-A06C-870E1521F245}" destId="{99C53967-463C-4912-AF93-5C6E01E982B7}" srcOrd="0" destOrd="0" presId="urn:microsoft.com/office/officeart/2005/8/layout/chevronAccent+Icon"/>
    <dgm:cxn modelId="{A3555466-B743-491E-95CC-52D21C469F45}" type="presParOf" srcId="{C5AACF49-3B85-4280-A06C-870E1521F245}" destId="{9DB3CEA6-4A58-4A97-8CA3-F0AB482209DA}" srcOrd="1" destOrd="0" presId="urn:microsoft.com/office/officeart/2005/8/layout/chevronAccent+Icon"/>
    <dgm:cxn modelId="{E77B8040-D307-416B-A63D-FDA9AAF9E27A}" type="presParOf" srcId="{99C5CB98-E774-4880-B948-35CD5431F640}" destId="{14AE83E8-6B72-4056-82E4-E9A653CE8CDA}" srcOrd="7" destOrd="0" presId="urn:microsoft.com/office/officeart/2005/8/layout/chevronAccent+Icon"/>
    <dgm:cxn modelId="{11786167-65A4-4CBA-AF6B-6334579406C0}" type="presParOf" srcId="{99C5CB98-E774-4880-B948-35CD5431F640}" destId="{426E873C-B4C8-4E46-9605-EE1A9E2B2832}" srcOrd="8" destOrd="0" presId="urn:microsoft.com/office/officeart/2005/8/layout/chevronAccent+Icon"/>
    <dgm:cxn modelId="{D5F74D5E-2793-42E3-9721-B19176FDD0CF}" type="presParOf" srcId="{426E873C-B4C8-4E46-9605-EE1A9E2B2832}" destId="{193C693A-2F59-49C7-AE02-7B05A573DAE4}" srcOrd="0" destOrd="0" presId="urn:microsoft.com/office/officeart/2005/8/layout/chevronAccent+Icon"/>
    <dgm:cxn modelId="{B9CFA16C-EB9D-405C-8D08-9ECC06FC0827}" type="presParOf" srcId="{426E873C-B4C8-4E46-9605-EE1A9E2B2832}" destId="{66621868-57CA-41AA-A3A7-75B36F8D6679}" srcOrd="1" destOrd="0" presId="urn:microsoft.com/office/officeart/2005/8/layout/chevronAccent+Icon"/>
    <dgm:cxn modelId="{842A5D59-F69A-4650-BD3B-1C6B6243E4EF}" type="presParOf" srcId="{99C5CB98-E774-4880-B948-35CD5431F640}" destId="{EF0B7952-2DA1-4D6E-8738-11E572274D8C}" srcOrd="9" destOrd="0" presId="urn:microsoft.com/office/officeart/2005/8/layout/chevronAccent+Icon"/>
    <dgm:cxn modelId="{CFD72B5B-B7E7-48C7-AC9E-55D9255BCBF7}" type="presParOf" srcId="{99C5CB98-E774-4880-B948-35CD5431F640}" destId="{F12223C7-2CED-43F7-BD78-627458C1E31E}" srcOrd="10" destOrd="0" presId="urn:microsoft.com/office/officeart/2005/8/layout/chevronAccent+Icon"/>
    <dgm:cxn modelId="{1E43069A-B50B-4CF7-A795-5D6E123E78C8}" type="presParOf" srcId="{F12223C7-2CED-43F7-BD78-627458C1E31E}" destId="{DCB003D8-C5BD-41BB-B5D3-C548BC252174}" srcOrd="0" destOrd="0" presId="urn:microsoft.com/office/officeart/2005/8/layout/chevronAccent+Icon"/>
    <dgm:cxn modelId="{109C1063-52FB-45B0-93CC-6C6A77ED0B9B}" type="presParOf" srcId="{F12223C7-2CED-43F7-BD78-627458C1E31E}" destId="{B02C8CCF-6858-44B1-A034-9E4F42111C0F}" srcOrd="1" destOrd="0" presId="urn:microsoft.com/office/officeart/2005/8/layout/chevronAccent+Icon"/>
    <dgm:cxn modelId="{8EA821E6-B831-40A5-B1D5-C46A70CF12D2}" type="presParOf" srcId="{99C5CB98-E774-4880-B948-35CD5431F640}" destId="{5ED45EB7-C6C4-4515-B6A4-12504045DA7C}" srcOrd="11" destOrd="0" presId="urn:microsoft.com/office/officeart/2005/8/layout/chevronAccent+Icon"/>
    <dgm:cxn modelId="{0FAB0A0F-3DA9-43DE-B956-F402FD1F4F38}" type="presParOf" srcId="{99C5CB98-E774-4880-B948-35CD5431F640}" destId="{028D654E-EB7B-4708-AF39-68D679725D2F}" srcOrd="12" destOrd="0" presId="urn:microsoft.com/office/officeart/2005/8/layout/chevronAccent+Icon"/>
    <dgm:cxn modelId="{ECB68C22-7C75-4DA9-8452-97CA28C3CB9E}" type="presParOf" srcId="{028D654E-EB7B-4708-AF39-68D679725D2F}" destId="{2D150639-895D-4F80-BC81-9DE4F74DCBE6}" srcOrd="0" destOrd="0" presId="urn:microsoft.com/office/officeart/2005/8/layout/chevronAccent+Icon"/>
    <dgm:cxn modelId="{7E166C37-450B-454A-B5BB-97C667EAF51F}" type="presParOf" srcId="{028D654E-EB7B-4708-AF39-68D679725D2F}" destId="{805FF0F7-6D01-4877-B024-98DE73B288D6}" srcOrd="1" destOrd="0" presId="urn:microsoft.com/office/officeart/2005/8/layout/chevronAccent+Icon"/>
    <dgm:cxn modelId="{FEA2826B-0DEA-483E-BA7B-55914E6AD4B6}" type="presParOf" srcId="{99C5CB98-E774-4880-B948-35CD5431F640}" destId="{29C91099-01B2-48BE-AFAE-0074CE4D1110}" srcOrd="13" destOrd="0" presId="urn:microsoft.com/office/officeart/2005/8/layout/chevronAccent+Icon"/>
    <dgm:cxn modelId="{A5740F7B-37A6-448A-8D11-F95CBE92461E}" type="presParOf" srcId="{99C5CB98-E774-4880-B948-35CD5431F640}" destId="{9C72D7BC-18A0-4E52-AD6D-862C96D5412D}" srcOrd="14" destOrd="0" presId="urn:microsoft.com/office/officeart/2005/8/layout/chevronAccent+Icon"/>
    <dgm:cxn modelId="{222D8CB8-76CC-47A4-8437-6E822248E6BC}" type="presParOf" srcId="{9C72D7BC-18A0-4E52-AD6D-862C96D5412D}" destId="{3089717B-62C4-4BB9-A624-7FE6AB3E1802}" srcOrd="0" destOrd="0" presId="urn:microsoft.com/office/officeart/2005/8/layout/chevronAccent+Icon"/>
    <dgm:cxn modelId="{33B90B04-A1F5-4924-A46D-B13AE4150E69}" type="presParOf" srcId="{9C72D7BC-18A0-4E52-AD6D-862C96D5412D}" destId="{16A4EFDF-F966-4FB0-A859-62CE6F671A8D}" srcOrd="1" destOrd="0" presId="urn:microsoft.com/office/officeart/2005/8/layout/chevronAccent+Icon"/>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5EE499BD-2BAA-48E9-BE37-C90FC627B1A7}" type="doc">
      <dgm:prSet loTypeId="urn:microsoft.com/office/officeart/2005/8/layout/chevronAccent+Icon" loCatId="process" qsTypeId="urn:microsoft.com/office/officeart/2005/8/quickstyle/simple2" qsCatId="simple" csTypeId="urn:microsoft.com/office/officeart/2005/8/colors/accent1_1" csCatId="accent1" phldr="1"/>
      <dgm:spPr/>
      <dgm:t>
        <a:bodyPr/>
        <a:lstStyle/>
        <a:p>
          <a:pPr rtl="1"/>
          <a:endParaRPr lang="fa-IR"/>
        </a:p>
      </dgm:t>
    </dgm:pt>
    <dgm:pt modelId="{84C6AC70-5D88-4249-A39F-6F93ECCEE202}">
      <dgm:prSet phldrT="[Text]" custT="1"/>
      <dgm:spPr>
        <a:solidFill>
          <a:srgbClr val="E4D2D1">
            <a:alpha val="90000"/>
          </a:srgbClr>
        </a:solidFill>
      </dgm:spPr>
      <dgm:t>
        <a:bodyPr/>
        <a:lstStyle/>
        <a:p>
          <a:pPr rtl="1"/>
          <a:r>
            <a:rPr lang="fa-IR" sz="1400" dirty="0" smtClean="0">
              <a:cs typeface="B Homa" panose="00000400000000000000" pitchFamily="2" charset="-78"/>
            </a:rPr>
            <a:t>معرفی</a:t>
          </a:r>
          <a:endParaRPr lang="fa-IR" sz="1400" dirty="0">
            <a:cs typeface="B Homa" panose="00000400000000000000" pitchFamily="2" charset="-78"/>
          </a:endParaRPr>
        </a:p>
      </dgm:t>
    </dgm:pt>
    <dgm:pt modelId="{56C4F25C-80E6-4047-96B3-B6A27E3F4E4B}" type="parTrans" cxnId="{DF0FA705-8CF1-416D-A70D-E19D69E9A900}">
      <dgm:prSet/>
      <dgm:spPr/>
      <dgm:t>
        <a:bodyPr/>
        <a:lstStyle/>
        <a:p>
          <a:pPr rtl="1"/>
          <a:endParaRPr lang="fa-IR" sz="2800">
            <a:cs typeface="B Homa" panose="00000400000000000000" pitchFamily="2" charset="-78"/>
          </a:endParaRPr>
        </a:p>
      </dgm:t>
    </dgm:pt>
    <dgm:pt modelId="{4738675F-2DCD-4013-9198-E72DCFFA35D1}" type="sibTrans" cxnId="{DF0FA705-8CF1-416D-A70D-E19D69E9A900}">
      <dgm:prSet/>
      <dgm:spPr/>
      <dgm:t>
        <a:bodyPr/>
        <a:lstStyle/>
        <a:p>
          <a:pPr rtl="1"/>
          <a:endParaRPr lang="fa-IR" sz="2800">
            <a:cs typeface="B Homa" panose="00000400000000000000" pitchFamily="2" charset="-78"/>
          </a:endParaRPr>
        </a:p>
      </dgm:t>
    </dgm:pt>
    <dgm:pt modelId="{0CF87728-E0B9-48ED-97D0-D26A05603DD5}">
      <dgm:prSet phldrT="[Text]" custT="1"/>
      <dgm:spPr/>
      <dgm:t>
        <a:bodyPr/>
        <a:lstStyle/>
        <a:p>
          <a:pPr rtl="1"/>
          <a:r>
            <a:rPr lang="fa-IR" sz="1400" dirty="0" smtClean="0">
              <a:cs typeface="B Homa" panose="00000400000000000000" pitchFamily="2" charset="-78"/>
            </a:rPr>
            <a:t>مطالعات تاریخی</a:t>
          </a:r>
          <a:endParaRPr lang="fa-IR" sz="1400" dirty="0">
            <a:cs typeface="B Homa" panose="00000400000000000000" pitchFamily="2" charset="-78"/>
          </a:endParaRPr>
        </a:p>
      </dgm:t>
    </dgm:pt>
    <dgm:pt modelId="{B469FEC1-088A-426A-B423-5816F173BF4A}" type="parTrans" cxnId="{F4F6F14E-3D36-41B9-B39A-D5378CDA46A2}">
      <dgm:prSet/>
      <dgm:spPr/>
      <dgm:t>
        <a:bodyPr/>
        <a:lstStyle/>
        <a:p>
          <a:pPr rtl="1"/>
          <a:endParaRPr lang="fa-IR" sz="2800">
            <a:cs typeface="B Homa" panose="00000400000000000000" pitchFamily="2" charset="-78"/>
          </a:endParaRPr>
        </a:p>
      </dgm:t>
    </dgm:pt>
    <dgm:pt modelId="{0EC1D376-89ED-4AFF-890D-F575C858DC3F}" type="sibTrans" cxnId="{F4F6F14E-3D36-41B9-B39A-D5378CDA46A2}">
      <dgm:prSet/>
      <dgm:spPr/>
      <dgm:t>
        <a:bodyPr/>
        <a:lstStyle/>
        <a:p>
          <a:pPr rtl="1"/>
          <a:endParaRPr lang="fa-IR" sz="2800">
            <a:cs typeface="B Homa" panose="00000400000000000000" pitchFamily="2" charset="-78"/>
          </a:endParaRPr>
        </a:p>
      </dgm:t>
    </dgm:pt>
    <dgm:pt modelId="{888A04AB-FB7D-4BE1-8E5C-C2277EC4F42E}">
      <dgm:prSet phldrT="[Text]" custT="1"/>
      <dgm:spPr/>
      <dgm:t>
        <a:bodyPr/>
        <a:lstStyle/>
        <a:p>
          <a:pPr rtl="1"/>
          <a:r>
            <a:rPr lang="fa-IR" sz="1400" dirty="0" smtClean="0">
              <a:cs typeface="B Homa" panose="00000400000000000000" pitchFamily="2" charset="-78"/>
            </a:rPr>
            <a:t>مطالعات محیطی</a:t>
          </a:r>
          <a:endParaRPr lang="fa-IR" sz="1400" dirty="0">
            <a:cs typeface="B Homa" panose="00000400000000000000" pitchFamily="2" charset="-78"/>
          </a:endParaRPr>
        </a:p>
      </dgm:t>
    </dgm:pt>
    <dgm:pt modelId="{784DF074-2AE2-4153-B5D1-92EDF08B609A}" type="parTrans" cxnId="{5BB10577-2331-4040-BB52-59FD6172EB2E}">
      <dgm:prSet/>
      <dgm:spPr/>
      <dgm:t>
        <a:bodyPr/>
        <a:lstStyle/>
        <a:p>
          <a:pPr rtl="1"/>
          <a:endParaRPr lang="fa-IR" sz="2800">
            <a:cs typeface="B Homa" panose="00000400000000000000" pitchFamily="2" charset="-78"/>
          </a:endParaRPr>
        </a:p>
      </dgm:t>
    </dgm:pt>
    <dgm:pt modelId="{FCDCF300-97FF-4A86-8B26-58BC344B7A4C}" type="sibTrans" cxnId="{5BB10577-2331-4040-BB52-59FD6172EB2E}">
      <dgm:prSet/>
      <dgm:spPr/>
      <dgm:t>
        <a:bodyPr/>
        <a:lstStyle/>
        <a:p>
          <a:pPr rtl="1"/>
          <a:endParaRPr lang="fa-IR" sz="2800">
            <a:cs typeface="B Homa" panose="00000400000000000000" pitchFamily="2" charset="-78"/>
          </a:endParaRPr>
        </a:p>
      </dgm:t>
    </dgm:pt>
    <dgm:pt modelId="{58885C35-AA1A-4747-B3D7-9A028336994D}">
      <dgm:prSet custT="1"/>
      <dgm:spPr/>
      <dgm:t>
        <a:bodyPr/>
        <a:lstStyle/>
        <a:p>
          <a:pPr rtl="1"/>
          <a:r>
            <a:rPr lang="fa-IR" sz="1400" dirty="0" smtClean="0">
              <a:cs typeface="B Homa" panose="00000400000000000000" pitchFamily="2" charset="-78"/>
            </a:rPr>
            <a:t>ساختار سیاسی</a:t>
          </a:r>
          <a:endParaRPr lang="fa-IR" sz="1400" dirty="0">
            <a:cs typeface="B Homa" panose="00000400000000000000" pitchFamily="2" charset="-78"/>
          </a:endParaRPr>
        </a:p>
      </dgm:t>
    </dgm:pt>
    <dgm:pt modelId="{BFC435A1-1CF1-43E5-8C29-BEE8D341A0FA}" type="parTrans" cxnId="{9CCF2B28-55C6-4F40-B524-46D19F5145B9}">
      <dgm:prSet/>
      <dgm:spPr/>
      <dgm:t>
        <a:bodyPr/>
        <a:lstStyle/>
        <a:p>
          <a:pPr rtl="1"/>
          <a:endParaRPr lang="fa-IR" sz="2800">
            <a:cs typeface="B Homa" panose="00000400000000000000" pitchFamily="2" charset="-78"/>
          </a:endParaRPr>
        </a:p>
      </dgm:t>
    </dgm:pt>
    <dgm:pt modelId="{DCD28110-90EB-448C-A581-5F155DA540E9}" type="sibTrans" cxnId="{9CCF2B28-55C6-4F40-B524-46D19F5145B9}">
      <dgm:prSet/>
      <dgm:spPr/>
      <dgm:t>
        <a:bodyPr/>
        <a:lstStyle/>
        <a:p>
          <a:pPr rtl="1"/>
          <a:endParaRPr lang="fa-IR" sz="2800">
            <a:cs typeface="B Homa" panose="00000400000000000000" pitchFamily="2" charset="-78"/>
          </a:endParaRPr>
        </a:p>
      </dgm:t>
    </dgm:pt>
    <dgm:pt modelId="{EB5491E4-AC20-4AC2-A102-D026158AEA6B}">
      <dgm:prSet custT="1"/>
      <dgm:spPr>
        <a:solidFill>
          <a:srgbClr val="E4D2D1">
            <a:alpha val="90000"/>
          </a:srgbClr>
        </a:solidFill>
      </dgm:spPr>
      <dgm:t>
        <a:bodyPr/>
        <a:lstStyle/>
        <a:p>
          <a:pPr rtl="1"/>
          <a:r>
            <a:rPr lang="fa-IR" sz="1400" dirty="0" smtClean="0">
              <a:cs typeface="B Homa" panose="00000400000000000000" pitchFamily="2" charset="-78"/>
            </a:rPr>
            <a:t>مدیریت شهری</a:t>
          </a:r>
          <a:endParaRPr lang="fa-IR" sz="1400" dirty="0">
            <a:cs typeface="B Homa" panose="00000400000000000000" pitchFamily="2" charset="-78"/>
          </a:endParaRPr>
        </a:p>
      </dgm:t>
    </dgm:pt>
    <dgm:pt modelId="{59C7A6D7-E803-4661-AE0D-3E0E45B04A9C}" type="parTrans" cxnId="{22A26571-87F9-451B-A062-7FDB38B7D9FA}">
      <dgm:prSet/>
      <dgm:spPr/>
      <dgm:t>
        <a:bodyPr/>
        <a:lstStyle/>
        <a:p>
          <a:pPr rtl="1"/>
          <a:endParaRPr lang="fa-IR" sz="2800">
            <a:cs typeface="B Homa" panose="00000400000000000000" pitchFamily="2" charset="-78"/>
          </a:endParaRPr>
        </a:p>
      </dgm:t>
    </dgm:pt>
    <dgm:pt modelId="{BFB236AE-D237-4023-A19B-5B236022FBD4}" type="sibTrans" cxnId="{22A26571-87F9-451B-A062-7FDB38B7D9FA}">
      <dgm:prSet/>
      <dgm:spPr/>
      <dgm:t>
        <a:bodyPr/>
        <a:lstStyle/>
        <a:p>
          <a:pPr rtl="1"/>
          <a:endParaRPr lang="fa-IR" sz="2800">
            <a:cs typeface="B Homa" panose="00000400000000000000" pitchFamily="2" charset="-78"/>
          </a:endParaRPr>
        </a:p>
      </dgm:t>
    </dgm:pt>
    <dgm:pt modelId="{17CE5E52-AA56-4A1C-9C13-3D4A74D557C1}">
      <dgm:prSet custT="1"/>
      <dgm:spPr>
        <a:solidFill>
          <a:srgbClr val="E4D2D1">
            <a:alpha val="90000"/>
          </a:srgbClr>
        </a:solidFill>
      </dgm:spPr>
      <dgm:t>
        <a:bodyPr/>
        <a:lstStyle/>
        <a:p>
          <a:pPr rtl="1"/>
          <a:r>
            <a:rPr lang="fa-IR" sz="1400" dirty="0" smtClean="0">
              <a:cs typeface="B Homa" panose="00000400000000000000" pitchFamily="2" charset="-78"/>
            </a:rPr>
            <a:t>مطالعات اقتصادی</a:t>
          </a:r>
          <a:endParaRPr lang="fa-IR" sz="1400" dirty="0">
            <a:cs typeface="B Homa" panose="00000400000000000000" pitchFamily="2" charset="-78"/>
          </a:endParaRPr>
        </a:p>
      </dgm:t>
    </dgm:pt>
    <dgm:pt modelId="{2744D88F-75C2-4087-905E-CBC11C864184}" type="parTrans" cxnId="{9C81838A-4AD3-426E-A2C6-43C2FFC66E68}">
      <dgm:prSet/>
      <dgm:spPr/>
      <dgm:t>
        <a:bodyPr/>
        <a:lstStyle/>
        <a:p>
          <a:pPr rtl="1"/>
          <a:endParaRPr lang="fa-IR" sz="2800">
            <a:cs typeface="B Homa" panose="00000400000000000000" pitchFamily="2" charset="-78"/>
          </a:endParaRPr>
        </a:p>
      </dgm:t>
    </dgm:pt>
    <dgm:pt modelId="{4D10A9F2-CD11-4F9E-8562-AFF42DCE1A6F}" type="sibTrans" cxnId="{9C81838A-4AD3-426E-A2C6-43C2FFC66E68}">
      <dgm:prSet/>
      <dgm:spPr/>
      <dgm:t>
        <a:bodyPr/>
        <a:lstStyle/>
        <a:p>
          <a:pPr rtl="1"/>
          <a:endParaRPr lang="fa-IR" sz="2800">
            <a:cs typeface="B Homa" panose="00000400000000000000" pitchFamily="2" charset="-78"/>
          </a:endParaRPr>
        </a:p>
      </dgm:t>
    </dgm:pt>
    <dgm:pt modelId="{786052B4-FB78-4040-ABB9-2AAE87E13329}">
      <dgm:prSet custT="1"/>
      <dgm:spPr>
        <a:solidFill>
          <a:srgbClr val="FFFF00">
            <a:alpha val="90000"/>
          </a:srgbClr>
        </a:solidFill>
      </dgm:spPr>
      <dgm:t>
        <a:bodyPr/>
        <a:lstStyle/>
        <a:p>
          <a:pPr rtl="1"/>
          <a:r>
            <a:rPr lang="fa-IR" sz="1400" dirty="0" smtClean="0">
              <a:cs typeface="B Homa" panose="00000400000000000000" pitchFamily="2" charset="-78"/>
            </a:rPr>
            <a:t>مطالعات اجتماعی</a:t>
          </a:r>
          <a:endParaRPr lang="fa-IR" sz="1400" dirty="0">
            <a:cs typeface="B Homa" panose="00000400000000000000" pitchFamily="2" charset="-78"/>
          </a:endParaRPr>
        </a:p>
      </dgm:t>
    </dgm:pt>
    <dgm:pt modelId="{1AFEC2FA-AC5E-495C-A08F-83A55AC3CA2E}" type="parTrans" cxnId="{AF3C9AF5-EEBD-4FEA-B7CA-F522FA7F989A}">
      <dgm:prSet/>
      <dgm:spPr/>
      <dgm:t>
        <a:bodyPr/>
        <a:lstStyle/>
        <a:p>
          <a:pPr rtl="1"/>
          <a:endParaRPr lang="fa-IR" sz="2800">
            <a:cs typeface="B Homa" panose="00000400000000000000" pitchFamily="2" charset="-78"/>
          </a:endParaRPr>
        </a:p>
      </dgm:t>
    </dgm:pt>
    <dgm:pt modelId="{7BACFF43-98DB-4F8E-B24C-EBE6D9C6EFBF}" type="sibTrans" cxnId="{AF3C9AF5-EEBD-4FEA-B7CA-F522FA7F989A}">
      <dgm:prSet/>
      <dgm:spPr/>
      <dgm:t>
        <a:bodyPr/>
        <a:lstStyle/>
        <a:p>
          <a:pPr rtl="1"/>
          <a:endParaRPr lang="fa-IR" sz="2800">
            <a:cs typeface="B Homa" panose="00000400000000000000" pitchFamily="2" charset="-78"/>
          </a:endParaRPr>
        </a:p>
      </dgm:t>
    </dgm:pt>
    <dgm:pt modelId="{8D9ABC6A-FCAF-41DD-BE7A-9F944CF7EB94}">
      <dgm:prSet custT="1"/>
      <dgm:spPr/>
      <dgm:t>
        <a:bodyPr/>
        <a:lstStyle/>
        <a:p>
          <a:pPr rtl="1"/>
          <a:r>
            <a:rPr lang="fa-IR" sz="1200" b="1" dirty="0" smtClean="0">
              <a:cs typeface="B Homa" panose="00000400000000000000" pitchFamily="2" charset="-78"/>
            </a:rPr>
            <a:t>مطالعات کالبدی و حمل ونقل</a:t>
          </a:r>
          <a:endParaRPr lang="fa-IR" sz="1200" b="1" dirty="0">
            <a:cs typeface="B Homa" panose="00000400000000000000" pitchFamily="2" charset="-78"/>
          </a:endParaRPr>
        </a:p>
      </dgm:t>
    </dgm:pt>
    <dgm:pt modelId="{6928A25C-06F9-433A-B324-819940926391}" type="parTrans" cxnId="{66223D87-0990-474A-B2DF-FB39A9087964}">
      <dgm:prSet/>
      <dgm:spPr/>
      <dgm:t>
        <a:bodyPr/>
        <a:lstStyle/>
        <a:p>
          <a:pPr rtl="1"/>
          <a:endParaRPr lang="fa-IR" sz="2800">
            <a:cs typeface="B Homa" panose="00000400000000000000" pitchFamily="2" charset="-78"/>
          </a:endParaRPr>
        </a:p>
      </dgm:t>
    </dgm:pt>
    <dgm:pt modelId="{6C6A19F6-83A7-496B-B2F0-36536BD25784}" type="sibTrans" cxnId="{66223D87-0990-474A-B2DF-FB39A9087964}">
      <dgm:prSet/>
      <dgm:spPr/>
      <dgm:t>
        <a:bodyPr/>
        <a:lstStyle/>
        <a:p>
          <a:pPr rtl="1"/>
          <a:endParaRPr lang="fa-IR" sz="2800">
            <a:cs typeface="B Homa" panose="00000400000000000000" pitchFamily="2" charset="-78"/>
          </a:endParaRPr>
        </a:p>
      </dgm:t>
    </dgm:pt>
    <dgm:pt modelId="{99C5CB98-E774-4880-B948-35CD5431F640}" type="pres">
      <dgm:prSet presAssocID="{5EE499BD-2BAA-48E9-BE37-C90FC627B1A7}" presName="Name0" presStyleCnt="0">
        <dgm:presLayoutVars>
          <dgm:dir val="rev"/>
          <dgm:resizeHandles val="exact"/>
        </dgm:presLayoutVars>
      </dgm:prSet>
      <dgm:spPr/>
      <dgm:t>
        <a:bodyPr/>
        <a:lstStyle/>
        <a:p>
          <a:pPr rtl="1"/>
          <a:endParaRPr lang="fa-IR"/>
        </a:p>
      </dgm:t>
    </dgm:pt>
    <dgm:pt modelId="{7BCD1639-ED82-4AC2-8087-6973A6F76C2B}" type="pres">
      <dgm:prSet presAssocID="{84C6AC70-5D88-4249-A39F-6F93ECCEE202}" presName="composite" presStyleCnt="0"/>
      <dgm:spPr/>
    </dgm:pt>
    <dgm:pt modelId="{1F7CD09C-69EB-44CE-8CC7-256A5C0B34EC}" type="pres">
      <dgm:prSet presAssocID="{84C6AC70-5D88-4249-A39F-6F93ECCEE202}" presName="bgChev" presStyleLbl="node1" presStyleIdx="0" presStyleCnt="8"/>
      <dgm:spPr/>
    </dgm:pt>
    <dgm:pt modelId="{F082EFEF-071E-4DE4-8BE5-9335E4114B7B}" type="pres">
      <dgm:prSet presAssocID="{84C6AC70-5D88-4249-A39F-6F93ECCEE202}" presName="txNode" presStyleLbl="fgAcc1" presStyleIdx="0" presStyleCnt="8">
        <dgm:presLayoutVars>
          <dgm:bulletEnabled val="1"/>
        </dgm:presLayoutVars>
      </dgm:prSet>
      <dgm:spPr/>
      <dgm:t>
        <a:bodyPr/>
        <a:lstStyle/>
        <a:p>
          <a:pPr rtl="1"/>
          <a:endParaRPr lang="fa-IR"/>
        </a:p>
      </dgm:t>
    </dgm:pt>
    <dgm:pt modelId="{D145F6A6-11AA-41C6-A026-D06405F2EBC2}" type="pres">
      <dgm:prSet presAssocID="{4738675F-2DCD-4013-9198-E72DCFFA35D1}" presName="compositeSpace" presStyleCnt="0"/>
      <dgm:spPr/>
    </dgm:pt>
    <dgm:pt modelId="{FAC8677D-2777-4FAB-9406-18DA3708D21E}" type="pres">
      <dgm:prSet presAssocID="{58885C35-AA1A-4747-B3D7-9A028336994D}" presName="composite" presStyleCnt="0"/>
      <dgm:spPr/>
    </dgm:pt>
    <dgm:pt modelId="{3A5B998D-8D6E-41F3-B676-B2B44BBCCF9F}" type="pres">
      <dgm:prSet presAssocID="{58885C35-AA1A-4747-B3D7-9A028336994D}" presName="bgChev" presStyleLbl="node1" presStyleIdx="1" presStyleCnt="8"/>
      <dgm:spPr/>
    </dgm:pt>
    <dgm:pt modelId="{C4AB5DA2-85E7-44A1-870E-6B26F9A1BB40}" type="pres">
      <dgm:prSet presAssocID="{58885C35-AA1A-4747-B3D7-9A028336994D}" presName="txNode" presStyleLbl="fgAcc1" presStyleIdx="1" presStyleCnt="8">
        <dgm:presLayoutVars>
          <dgm:bulletEnabled val="1"/>
        </dgm:presLayoutVars>
      </dgm:prSet>
      <dgm:spPr/>
      <dgm:t>
        <a:bodyPr/>
        <a:lstStyle/>
        <a:p>
          <a:pPr rtl="1"/>
          <a:endParaRPr lang="fa-IR"/>
        </a:p>
      </dgm:t>
    </dgm:pt>
    <dgm:pt modelId="{2CA68DE8-5F08-4458-89F8-C48F8C6DF68F}" type="pres">
      <dgm:prSet presAssocID="{DCD28110-90EB-448C-A581-5F155DA540E9}" presName="compositeSpace" presStyleCnt="0"/>
      <dgm:spPr/>
    </dgm:pt>
    <dgm:pt modelId="{F892B933-9C1B-41E9-8D77-3AC30CF1BBDC}" type="pres">
      <dgm:prSet presAssocID="{EB5491E4-AC20-4AC2-A102-D026158AEA6B}" presName="composite" presStyleCnt="0"/>
      <dgm:spPr/>
    </dgm:pt>
    <dgm:pt modelId="{40D1F998-6775-47E4-90AA-DF428D9F1E9C}" type="pres">
      <dgm:prSet presAssocID="{EB5491E4-AC20-4AC2-A102-D026158AEA6B}" presName="bgChev" presStyleLbl="node1" presStyleIdx="2" presStyleCnt="8"/>
      <dgm:spPr/>
    </dgm:pt>
    <dgm:pt modelId="{BFC2B4CD-EB84-48AF-87AE-575763A5C580}" type="pres">
      <dgm:prSet presAssocID="{EB5491E4-AC20-4AC2-A102-D026158AEA6B}" presName="txNode" presStyleLbl="fgAcc1" presStyleIdx="2" presStyleCnt="8">
        <dgm:presLayoutVars>
          <dgm:bulletEnabled val="1"/>
        </dgm:presLayoutVars>
      </dgm:prSet>
      <dgm:spPr/>
      <dgm:t>
        <a:bodyPr/>
        <a:lstStyle/>
        <a:p>
          <a:pPr rtl="1"/>
          <a:endParaRPr lang="fa-IR"/>
        </a:p>
      </dgm:t>
    </dgm:pt>
    <dgm:pt modelId="{17D65107-E697-48CA-B4B3-0D6719616D8C}" type="pres">
      <dgm:prSet presAssocID="{BFB236AE-D237-4023-A19B-5B236022FBD4}" presName="compositeSpace" presStyleCnt="0"/>
      <dgm:spPr/>
    </dgm:pt>
    <dgm:pt modelId="{C5AACF49-3B85-4280-A06C-870E1521F245}" type="pres">
      <dgm:prSet presAssocID="{0CF87728-E0B9-48ED-97D0-D26A05603DD5}" presName="composite" presStyleCnt="0"/>
      <dgm:spPr/>
    </dgm:pt>
    <dgm:pt modelId="{99C53967-463C-4912-AF93-5C6E01E982B7}" type="pres">
      <dgm:prSet presAssocID="{0CF87728-E0B9-48ED-97D0-D26A05603DD5}" presName="bgChev" presStyleLbl="node1" presStyleIdx="3" presStyleCnt="8"/>
      <dgm:spPr/>
    </dgm:pt>
    <dgm:pt modelId="{9DB3CEA6-4A58-4A97-8CA3-F0AB482209DA}" type="pres">
      <dgm:prSet presAssocID="{0CF87728-E0B9-48ED-97D0-D26A05603DD5}" presName="txNode" presStyleLbl="fgAcc1" presStyleIdx="3" presStyleCnt="8">
        <dgm:presLayoutVars>
          <dgm:bulletEnabled val="1"/>
        </dgm:presLayoutVars>
      </dgm:prSet>
      <dgm:spPr/>
      <dgm:t>
        <a:bodyPr/>
        <a:lstStyle/>
        <a:p>
          <a:pPr rtl="1"/>
          <a:endParaRPr lang="fa-IR"/>
        </a:p>
      </dgm:t>
    </dgm:pt>
    <dgm:pt modelId="{14AE83E8-6B72-4056-82E4-E9A653CE8CDA}" type="pres">
      <dgm:prSet presAssocID="{0EC1D376-89ED-4AFF-890D-F575C858DC3F}" presName="compositeSpace" presStyleCnt="0"/>
      <dgm:spPr/>
    </dgm:pt>
    <dgm:pt modelId="{426E873C-B4C8-4E46-9605-EE1A9E2B2832}" type="pres">
      <dgm:prSet presAssocID="{888A04AB-FB7D-4BE1-8E5C-C2277EC4F42E}" presName="composite" presStyleCnt="0"/>
      <dgm:spPr/>
    </dgm:pt>
    <dgm:pt modelId="{193C693A-2F59-49C7-AE02-7B05A573DAE4}" type="pres">
      <dgm:prSet presAssocID="{888A04AB-FB7D-4BE1-8E5C-C2277EC4F42E}" presName="bgChev" presStyleLbl="node1" presStyleIdx="4" presStyleCnt="8"/>
      <dgm:spPr/>
    </dgm:pt>
    <dgm:pt modelId="{66621868-57CA-41AA-A3A7-75B36F8D6679}" type="pres">
      <dgm:prSet presAssocID="{888A04AB-FB7D-4BE1-8E5C-C2277EC4F42E}" presName="txNode" presStyleLbl="fgAcc1" presStyleIdx="4" presStyleCnt="8">
        <dgm:presLayoutVars>
          <dgm:bulletEnabled val="1"/>
        </dgm:presLayoutVars>
      </dgm:prSet>
      <dgm:spPr/>
      <dgm:t>
        <a:bodyPr/>
        <a:lstStyle/>
        <a:p>
          <a:pPr rtl="1"/>
          <a:endParaRPr lang="fa-IR"/>
        </a:p>
      </dgm:t>
    </dgm:pt>
    <dgm:pt modelId="{EF0B7952-2DA1-4D6E-8738-11E572274D8C}" type="pres">
      <dgm:prSet presAssocID="{FCDCF300-97FF-4A86-8B26-58BC344B7A4C}" presName="compositeSpace" presStyleCnt="0"/>
      <dgm:spPr/>
    </dgm:pt>
    <dgm:pt modelId="{F12223C7-2CED-43F7-BD78-627458C1E31E}" type="pres">
      <dgm:prSet presAssocID="{17CE5E52-AA56-4A1C-9C13-3D4A74D557C1}" presName="composite" presStyleCnt="0"/>
      <dgm:spPr/>
    </dgm:pt>
    <dgm:pt modelId="{DCB003D8-C5BD-41BB-B5D3-C548BC252174}" type="pres">
      <dgm:prSet presAssocID="{17CE5E52-AA56-4A1C-9C13-3D4A74D557C1}" presName="bgChev" presStyleLbl="node1" presStyleIdx="5" presStyleCnt="8"/>
      <dgm:spPr/>
    </dgm:pt>
    <dgm:pt modelId="{B02C8CCF-6858-44B1-A034-9E4F42111C0F}" type="pres">
      <dgm:prSet presAssocID="{17CE5E52-AA56-4A1C-9C13-3D4A74D557C1}" presName="txNode" presStyleLbl="fgAcc1" presStyleIdx="5" presStyleCnt="8">
        <dgm:presLayoutVars>
          <dgm:bulletEnabled val="1"/>
        </dgm:presLayoutVars>
      </dgm:prSet>
      <dgm:spPr/>
      <dgm:t>
        <a:bodyPr/>
        <a:lstStyle/>
        <a:p>
          <a:pPr rtl="1"/>
          <a:endParaRPr lang="fa-IR"/>
        </a:p>
      </dgm:t>
    </dgm:pt>
    <dgm:pt modelId="{5ED45EB7-C6C4-4515-B6A4-12504045DA7C}" type="pres">
      <dgm:prSet presAssocID="{4D10A9F2-CD11-4F9E-8562-AFF42DCE1A6F}" presName="compositeSpace" presStyleCnt="0"/>
      <dgm:spPr/>
    </dgm:pt>
    <dgm:pt modelId="{028D654E-EB7B-4708-AF39-68D679725D2F}" type="pres">
      <dgm:prSet presAssocID="{786052B4-FB78-4040-ABB9-2AAE87E13329}" presName="composite" presStyleCnt="0"/>
      <dgm:spPr/>
    </dgm:pt>
    <dgm:pt modelId="{2D150639-895D-4F80-BC81-9DE4F74DCBE6}" type="pres">
      <dgm:prSet presAssocID="{786052B4-FB78-4040-ABB9-2AAE87E13329}" presName="bgChev" presStyleLbl="node1" presStyleIdx="6" presStyleCnt="8"/>
      <dgm:spPr/>
    </dgm:pt>
    <dgm:pt modelId="{805FF0F7-6D01-4877-B024-98DE73B288D6}" type="pres">
      <dgm:prSet presAssocID="{786052B4-FB78-4040-ABB9-2AAE87E13329}" presName="txNode" presStyleLbl="fgAcc1" presStyleIdx="6" presStyleCnt="8">
        <dgm:presLayoutVars>
          <dgm:bulletEnabled val="1"/>
        </dgm:presLayoutVars>
      </dgm:prSet>
      <dgm:spPr/>
      <dgm:t>
        <a:bodyPr/>
        <a:lstStyle/>
        <a:p>
          <a:pPr rtl="1"/>
          <a:endParaRPr lang="fa-IR"/>
        </a:p>
      </dgm:t>
    </dgm:pt>
    <dgm:pt modelId="{29C91099-01B2-48BE-AFAE-0074CE4D1110}" type="pres">
      <dgm:prSet presAssocID="{7BACFF43-98DB-4F8E-B24C-EBE6D9C6EFBF}" presName="compositeSpace" presStyleCnt="0"/>
      <dgm:spPr/>
    </dgm:pt>
    <dgm:pt modelId="{9C72D7BC-18A0-4E52-AD6D-862C96D5412D}" type="pres">
      <dgm:prSet presAssocID="{8D9ABC6A-FCAF-41DD-BE7A-9F944CF7EB94}" presName="composite" presStyleCnt="0"/>
      <dgm:spPr/>
    </dgm:pt>
    <dgm:pt modelId="{3089717B-62C4-4BB9-A624-7FE6AB3E1802}" type="pres">
      <dgm:prSet presAssocID="{8D9ABC6A-FCAF-41DD-BE7A-9F944CF7EB94}" presName="bgChev" presStyleLbl="node1" presStyleIdx="7" presStyleCnt="8"/>
      <dgm:spPr/>
    </dgm:pt>
    <dgm:pt modelId="{16A4EFDF-F966-4FB0-A859-62CE6F671A8D}" type="pres">
      <dgm:prSet presAssocID="{8D9ABC6A-FCAF-41DD-BE7A-9F944CF7EB94}" presName="txNode" presStyleLbl="fgAcc1" presStyleIdx="7" presStyleCnt="8" custScaleX="117450">
        <dgm:presLayoutVars>
          <dgm:bulletEnabled val="1"/>
        </dgm:presLayoutVars>
      </dgm:prSet>
      <dgm:spPr/>
      <dgm:t>
        <a:bodyPr/>
        <a:lstStyle/>
        <a:p>
          <a:pPr rtl="1"/>
          <a:endParaRPr lang="fa-IR"/>
        </a:p>
      </dgm:t>
    </dgm:pt>
  </dgm:ptLst>
  <dgm:cxnLst>
    <dgm:cxn modelId="{DF0FA705-8CF1-416D-A70D-E19D69E9A900}" srcId="{5EE499BD-2BAA-48E9-BE37-C90FC627B1A7}" destId="{84C6AC70-5D88-4249-A39F-6F93ECCEE202}" srcOrd="0" destOrd="0" parTransId="{56C4F25C-80E6-4047-96B3-B6A27E3F4E4B}" sibTransId="{4738675F-2DCD-4013-9198-E72DCFFA35D1}"/>
    <dgm:cxn modelId="{44146D34-ACD4-4C8A-8678-26F56F3F4A31}" type="presOf" srcId="{5EE499BD-2BAA-48E9-BE37-C90FC627B1A7}" destId="{99C5CB98-E774-4880-B948-35CD5431F640}" srcOrd="0" destOrd="0" presId="urn:microsoft.com/office/officeart/2005/8/layout/chevronAccent+Icon"/>
    <dgm:cxn modelId="{9C81838A-4AD3-426E-A2C6-43C2FFC66E68}" srcId="{5EE499BD-2BAA-48E9-BE37-C90FC627B1A7}" destId="{17CE5E52-AA56-4A1C-9C13-3D4A74D557C1}" srcOrd="5" destOrd="0" parTransId="{2744D88F-75C2-4087-905E-CBC11C864184}" sibTransId="{4D10A9F2-CD11-4F9E-8562-AFF42DCE1A6F}"/>
    <dgm:cxn modelId="{AF3C9AF5-EEBD-4FEA-B7CA-F522FA7F989A}" srcId="{5EE499BD-2BAA-48E9-BE37-C90FC627B1A7}" destId="{786052B4-FB78-4040-ABB9-2AAE87E13329}" srcOrd="6" destOrd="0" parTransId="{1AFEC2FA-AC5E-495C-A08F-83A55AC3CA2E}" sibTransId="{7BACFF43-98DB-4F8E-B24C-EBE6D9C6EFBF}"/>
    <dgm:cxn modelId="{F8900105-4338-465D-BA28-BEF4A4D98DFE}" type="presOf" srcId="{888A04AB-FB7D-4BE1-8E5C-C2277EC4F42E}" destId="{66621868-57CA-41AA-A3A7-75B36F8D6679}" srcOrd="0" destOrd="0" presId="urn:microsoft.com/office/officeart/2005/8/layout/chevronAccent+Icon"/>
    <dgm:cxn modelId="{82BF4C93-229F-4DEA-9A55-94029C9DDDF2}" type="presOf" srcId="{58885C35-AA1A-4747-B3D7-9A028336994D}" destId="{C4AB5DA2-85E7-44A1-870E-6B26F9A1BB40}" srcOrd="0" destOrd="0" presId="urn:microsoft.com/office/officeart/2005/8/layout/chevronAccent+Icon"/>
    <dgm:cxn modelId="{22A26571-87F9-451B-A062-7FDB38B7D9FA}" srcId="{5EE499BD-2BAA-48E9-BE37-C90FC627B1A7}" destId="{EB5491E4-AC20-4AC2-A102-D026158AEA6B}" srcOrd="2" destOrd="0" parTransId="{59C7A6D7-E803-4661-AE0D-3E0E45B04A9C}" sibTransId="{BFB236AE-D237-4023-A19B-5B236022FBD4}"/>
    <dgm:cxn modelId="{D74E2858-FA11-436B-AF8C-3D795F15C4AB}" type="presOf" srcId="{786052B4-FB78-4040-ABB9-2AAE87E13329}" destId="{805FF0F7-6D01-4877-B024-98DE73B288D6}" srcOrd="0" destOrd="0" presId="urn:microsoft.com/office/officeart/2005/8/layout/chevronAccent+Icon"/>
    <dgm:cxn modelId="{DF2944EE-F4CC-4253-AA3F-5B94AFA966C0}" type="presOf" srcId="{0CF87728-E0B9-48ED-97D0-D26A05603DD5}" destId="{9DB3CEA6-4A58-4A97-8CA3-F0AB482209DA}" srcOrd="0" destOrd="0" presId="urn:microsoft.com/office/officeart/2005/8/layout/chevronAccent+Icon"/>
    <dgm:cxn modelId="{7E4F526E-F05C-4C52-A105-771466220E7E}" type="presOf" srcId="{8D9ABC6A-FCAF-41DD-BE7A-9F944CF7EB94}" destId="{16A4EFDF-F966-4FB0-A859-62CE6F671A8D}" srcOrd="0" destOrd="0" presId="urn:microsoft.com/office/officeart/2005/8/layout/chevronAccent+Icon"/>
    <dgm:cxn modelId="{5BB10577-2331-4040-BB52-59FD6172EB2E}" srcId="{5EE499BD-2BAA-48E9-BE37-C90FC627B1A7}" destId="{888A04AB-FB7D-4BE1-8E5C-C2277EC4F42E}" srcOrd="4" destOrd="0" parTransId="{784DF074-2AE2-4153-B5D1-92EDF08B609A}" sibTransId="{FCDCF300-97FF-4A86-8B26-58BC344B7A4C}"/>
    <dgm:cxn modelId="{66223D87-0990-474A-B2DF-FB39A9087964}" srcId="{5EE499BD-2BAA-48E9-BE37-C90FC627B1A7}" destId="{8D9ABC6A-FCAF-41DD-BE7A-9F944CF7EB94}" srcOrd="7" destOrd="0" parTransId="{6928A25C-06F9-433A-B324-819940926391}" sibTransId="{6C6A19F6-83A7-496B-B2F0-36536BD25784}"/>
    <dgm:cxn modelId="{4146A4EB-738E-4825-9811-31E4DA0868FE}" type="presOf" srcId="{84C6AC70-5D88-4249-A39F-6F93ECCEE202}" destId="{F082EFEF-071E-4DE4-8BE5-9335E4114B7B}" srcOrd="0" destOrd="0" presId="urn:microsoft.com/office/officeart/2005/8/layout/chevronAccent+Icon"/>
    <dgm:cxn modelId="{1DB625D2-1340-47A0-9F36-B579E5FEA72A}" type="presOf" srcId="{17CE5E52-AA56-4A1C-9C13-3D4A74D557C1}" destId="{B02C8CCF-6858-44B1-A034-9E4F42111C0F}" srcOrd="0" destOrd="0" presId="urn:microsoft.com/office/officeart/2005/8/layout/chevronAccent+Icon"/>
    <dgm:cxn modelId="{F4F6F14E-3D36-41B9-B39A-D5378CDA46A2}" srcId="{5EE499BD-2BAA-48E9-BE37-C90FC627B1A7}" destId="{0CF87728-E0B9-48ED-97D0-D26A05603DD5}" srcOrd="3" destOrd="0" parTransId="{B469FEC1-088A-426A-B423-5816F173BF4A}" sibTransId="{0EC1D376-89ED-4AFF-890D-F575C858DC3F}"/>
    <dgm:cxn modelId="{9CCF2B28-55C6-4F40-B524-46D19F5145B9}" srcId="{5EE499BD-2BAA-48E9-BE37-C90FC627B1A7}" destId="{58885C35-AA1A-4747-B3D7-9A028336994D}" srcOrd="1" destOrd="0" parTransId="{BFC435A1-1CF1-43E5-8C29-BEE8D341A0FA}" sibTransId="{DCD28110-90EB-448C-A581-5F155DA540E9}"/>
    <dgm:cxn modelId="{C7AE9B49-8AAC-43EC-9974-F23BDD093708}" type="presOf" srcId="{EB5491E4-AC20-4AC2-A102-D026158AEA6B}" destId="{BFC2B4CD-EB84-48AF-87AE-575763A5C580}" srcOrd="0" destOrd="0" presId="urn:microsoft.com/office/officeart/2005/8/layout/chevronAccent+Icon"/>
    <dgm:cxn modelId="{A34FFCD9-1B89-45F7-972E-912F9411CD35}" type="presParOf" srcId="{99C5CB98-E774-4880-B948-35CD5431F640}" destId="{7BCD1639-ED82-4AC2-8087-6973A6F76C2B}" srcOrd="0" destOrd="0" presId="urn:microsoft.com/office/officeart/2005/8/layout/chevronAccent+Icon"/>
    <dgm:cxn modelId="{B3C747FA-81CD-4FA7-96B2-FDAB24921796}" type="presParOf" srcId="{7BCD1639-ED82-4AC2-8087-6973A6F76C2B}" destId="{1F7CD09C-69EB-44CE-8CC7-256A5C0B34EC}" srcOrd="0" destOrd="0" presId="urn:microsoft.com/office/officeart/2005/8/layout/chevronAccent+Icon"/>
    <dgm:cxn modelId="{FCA5FB67-3928-4B4A-9893-868AB0D049A7}" type="presParOf" srcId="{7BCD1639-ED82-4AC2-8087-6973A6F76C2B}" destId="{F082EFEF-071E-4DE4-8BE5-9335E4114B7B}" srcOrd="1" destOrd="0" presId="urn:microsoft.com/office/officeart/2005/8/layout/chevronAccent+Icon"/>
    <dgm:cxn modelId="{E255EDBE-B91B-4688-B437-FA0EDF955F9F}" type="presParOf" srcId="{99C5CB98-E774-4880-B948-35CD5431F640}" destId="{D145F6A6-11AA-41C6-A026-D06405F2EBC2}" srcOrd="1" destOrd="0" presId="urn:microsoft.com/office/officeart/2005/8/layout/chevronAccent+Icon"/>
    <dgm:cxn modelId="{1AD8C47B-AFE6-4D5D-9106-E913BBE961D9}" type="presParOf" srcId="{99C5CB98-E774-4880-B948-35CD5431F640}" destId="{FAC8677D-2777-4FAB-9406-18DA3708D21E}" srcOrd="2" destOrd="0" presId="urn:microsoft.com/office/officeart/2005/8/layout/chevronAccent+Icon"/>
    <dgm:cxn modelId="{33AD908B-0A02-413E-8C03-3CC6C88B853E}" type="presParOf" srcId="{FAC8677D-2777-4FAB-9406-18DA3708D21E}" destId="{3A5B998D-8D6E-41F3-B676-B2B44BBCCF9F}" srcOrd="0" destOrd="0" presId="urn:microsoft.com/office/officeart/2005/8/layout/chevronAccent+Icon"/>
    <dgm:cxn modelId="{E852E810-E21D-4058-A330-1DC118B03914}" type="presParOf" srcId="{FAC8677D-2777-4FAB-9406-18DA3708D21E}" destId="{C4AB5DA2-85E7-44A1-870E-6B26F9A1BB40}" srcOrd="1" destOrd="0" presId="urn:microsoft.com/office/officeart/2005/8/layout/chevronAccent+Icon"/>
    <dgm:cxn modelId="{7E64DEE5-69E1-481B-8CD5-6C7EE19E4572}" type="presParOf" srcId="{99C5CB98-E774-4880-B948-35CD5431F640}" destId="{2CA68DE8-5F08-4458-89F8-C48F8C6DF68F}" srcOrd="3" destOrd="0" presId="urn:microsoft.com/office/officeart/2005/8/layout/chevronAccent+Icon"/>
    <dgm:cxn modelId="{7954D752-E925-4137-8220-04FEC73B02C7}" type="presParOf" srcId="{99C5CB98-E774-4880-B948-35CD5431F640}" destId="{F892B933-9C1B-41E9-8D77-3AC30CF1BBDC}" srcOrd="4" destOrd="0" presId="urn:microsoft.com/office/officeart/2005/8/layout/chevronAccent+Icon"/>
    <dgm:cxn modelId="{936FCD4A-BF34-4DD6-89D0-B2DF919ACBF7}" type="presParOf" srcId="{F892B933-9C1B-41E9-8D77-3AC30CF1BBDC}" destId="{40D1F998-6775-47E4-90AA-DF428D9F1E9C}" srcOrd="0" destOrd="0" presId="urn:microsoft.com/office/officeart/2005/8/layout/chevronAccent+Icon"/>
    <dgm:cxn modelId="{645A513C-E174-40E0-88AD-8680DF020C92}" type="presParOf" srcId="{F892B933-9C1B-41E9-8D77-3AC30CF1BBDC}" destId="{BFC2B4CD-EB84-48AF-87AE-575763A5C580}" srcOrd="1" destOrd="0" presId="urn:microsoft.com/office/officeart/2005/8/layout/chevronAccent+Icon"/>
    <dgm:cxn modelId="{754F822C-975F-4AD9-AFB0-9CD11973257F}" type="presParOf" srcId="{99C5CB98-E774-4880-B948-35CD5431F640}" destId="{17D65107-E697-48CA-B4B3-0D6719616D8C}" srcOrd="5" destOrd="0" presId="urn:microsoft.com/office/officeart/2005/8/layout/chevronAccent+Icon"/>
    <dgm:cxn modelId="{D791854F-27C6-4520-A215-051AEC78182D}" type="presParOf" srcId="{99C5CB98-E774-4880-B948-35CD5431F640}" destId="{C5AACF49-3B85-4280-A06C-870E1521F245}" srcOrd="6" destOrd="0" presId="urn:microsoft.com/office/officeart/2005/8/layout/chevronAccent+Icon"/>
    <dgm:cxn modelId="{560444A5-6C9E-425D-9F26-3ED098BBA586}" type="presParOf" srcId="{C5AACF49-3B85-4280-A06C-870E1521F245}" destId="{99C53967-463C-4912-AF93-5C6E01E982B7}" srcOrd="0" destOrd="0" presId="urn:microsoft.com/office/officeart/2005/8/layout/chevronAccent+Icon"/>
    <dgm:cxn modelId="{27BC0776-6239-4AC9-A010-58CFE192B0AD}" type="presParOf" srcId="{C5AACF49-3B85-4280-A06C-870E1521F245}" destId="{9DB3CEA6-4A58-4A97-8CA3-F0AB482209DA}" srcOrd="1" destOrd="0" presId="urn:microsoft.com/office/officeart/2005/8/layout/chevronAccent+Icon"/>
    <dgm:cxn modelId="{BABD4B4C-871C-4D36-ADCD-2FB9964F31AB}" type="presParOf" srcId="{99C5CB98-E774-4880-B948-35CD5431F640}" destId="{14AE83E8-6B72-4056-82E4-E9A653CE8CDA}" srcOrd="7" destOrd="0" presId="urn:microsoft.com/office/officeart/2005/8/layout/chevronAccent+Icon"/>
    <dgm:cxn modelId="{DB049521-6AEC-40EF-BA19-F34C6CE1FC3B}" type="presParOf" srcId="{99C5CB98-E774-4880-B948-35CD5431F640}" destId="{426E873C-B4C8-4E46-9605-EE1A9E2B2832}" srcOrd="8" destOrd="0" presId="urn:microsoft.com/office/officeart/2005/8/layout/chevronAccent+Icon"/>
    <dgm:cxn modelId="{2F30A5A2-181B-414D-AEAE-A9CEE3453440}" type="presParOf" srcId="{426E873C-B4C8-4E46-9605-EE1A9E2B2832}" destId="{193C693A-2F59-49C7-AE02-7B05A573DAE4}" srcOrd="0" destOrd="0" presId="urn:microsoft.com/office/officeart/2005/8/layout/chevronAccent+Icon"/>
    <dgm:cxn modelId="{CECB07BF-9FC1-4856-9ED6-BD73B08629B1}" type="presParOf" srcId="{426E873C-B4C8-4E46-9605-EE1A9E2B2832}" destId="{66621868-57CA-41AA-A3A7-75B36F8D6679}" srcOrd="1" destOrd="0" presId="urn:microsoft.com/office/officeart/2005/8/layout/chevronAccent+Icon"/>
    <dgm:cxn modelId="{B8C4F0C9-5FC8-4CB6-A76F-C49B83D6E9F6}" type="presParOf" srcId="{99C5CB98-E774-4880-B948-35CD5431F640}" destId="{EF0B7952-2DA1-4D6E-8738-11E572274D8C}" srcOrd="9" destOrd="0" presId="urn:microsoft.com/office/officeart/2005/8/layout/chevronAccent+Icon"/>
    <dgm:cxn modelId="{7919C6C0-DCC1-437B-B9C9-075CC80AD336}" type="presParOf" srcId="{99C5CB98-E774-4880-B948-35CD5431F640}" destId="{F12223C7-2CED-43F7-BD78-627458C1E31E}" srcOrd="10" destOrd="0" presId="urn:microsoft.com/office/officeart/2005/8/layout/chevronAccent+Icon"/>
    <dgm:cxn modelId="{7FB8EA36-8D3D-4F5D-AA27-5DC39EBF997A}" type="presParOf" srcId="{F12223C7-2CED-43F7-BD78-627458C1E31E}" destId="{DCB003D8-C5BD-41BB-B5D3-C548BC252174}" srcOrd="0" destOrd="0" presId="urn:microsoft.com/office/officeart/2005/8/layout/chevronAccent+Icon"/>
    <dgm:cxn modelId="{3B23D425-25C2-489C-B53C-0A4EC808FA66}" type="presParOf" srcId="{F12223C7-2CED-43F7-BD78-627458C1E31E}" destId="{B02C8CCF-6858-44B1-A034-9E4F42111C0F}" srcOrd="1" destOrd="0" presId="urn:microsoft.com/office/officeart/2005/8/layout/chevronAccent+Icon"/>
    <dgm:cxn modelId="{CB47C92E-8906-40DA-94B6-E189A72F47E7}" type="presParOf" srcId="{99C5CB98-E774-4880-B948-35CD5431F640}" destId="{5ED45EB7-C6C4-4515-B6A4-12504045DA7C}" srcOrd="11" destOrd="0" presId="urn:microsoft.com/office/officeart/2005/8/layout/chevronAccent+Icon"/>
    <dgm:cxn modelId="{1417C639-017A-4D85-AC9C-8B58AB20FF7C}" type="presParOf" srcId="{99C5CB98-E774-4880-B948-35CD5431F640}" destId="{028D654E-EB7B-4708-AF39-68D679725D2F}" srcOrd="12" destOrd="0" presId="urn:microsoft.com/office/officeart/2005/8/layout/chevronAccent+Icon"/>
    <dgm:cxn modelId="{0CAF320E-0540-4E54-B288-1194DED114BD}" type="presParOf" srcId="{028D654E-EB7B-4708-AF39-68D679725D2F}" destId="{2D150639-895D-4F80-BC81-9DE4F74DCBE6}" srcOrd="0" destOrd="0" presId="urn:microsoft.com/office/officeart/2005/8/layout/chevronAccent+Icon"/>
    <dgm:cxn modelId="{A84DD477-4BB8-4734-B80F-2A9985A4C2AE}" type="presParOf" srcId="{028D654E-EB7B-4708-AF39-68D679725D2F}" destId="{805FF0F7-6D01-4877-B024-98DE73B288D6}" srcOrd="1" destOrd="0" presId="urn:microsoft.com/office/officeart/2005/8/layout/chevronAccent+Icon"/>
    <dgm:cxn modelId="{0132F9D0-0BA4-4A60-87CE-36A94B2E852B}" type="presParOf" srcId="{99C5CB98-E774-4880-B948-35CD5431F640}" destId="{29C91099-01B2-48BE-AFAE-0074CE4D1110}" srcOrd="13" destOrd="0" presId="urn:microsoft.com/office/officeart/2005/8/layout/chevronAccent+Icon"/>
    <dgm:cxn modelId="{7130BF36-D59B-47F2-87AF-D7191BBAB242}" type="presParOf" srcId="{99C5CB98-E774-4880-B948-35CD5431F640}" destId="{9C72D7BC-18A0-4E52-AD6D-862C96D5412D}" srcOrd="14" destOrd="0" presId="urn:microsoft.com/office/officeart/2005/8/layout/chevronAccent+Icon"/>
    <dgm:cxn modelId="{8AA96FBB-7E95-41FC-9E4C-D18791ABEFB5}" type="presParOf" srcId="{9C72D7BC-18A0-4E52-AD6D-862C96D5412D}" destId="{3089717B-62C4-4BB9-A624-7FE6AB3E1802}" srcOrd="0" destOrd="0" presId="urn:microsoft.com/office/officeart/2005/8/layout/chevronAccent+Icon"/>
    <dgm:cxn modelId="{69B5F94B-3422-4E88-8B3E-97A8F51ED80D}" type="presParOf" srcId="{9C72D7BC-18A0-4E52-AD6D-862C96D5412D}" destId="{16A4EFDF-F966-4FB0-A859-62CE6F671A8D}" srcOrd="1" destOrd="0" presId="urn:microsoft.com/office/officeart/2005/8/layout/chevronAccent+Icon"/>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5EE499BD-2BAA-48E9-BE37-C90FC627B1A7}" type="doc">
      <dgm:prSet loTypeId="urn:microsoft.com/office/officeart/2005/8/layout/chevronAccent+Icon" loCatId="process" qsTypeId="urn:microsoft.com/office/officeart/2005/8/quickstyle/simple2" qsCatId="simple" csTypeId="urn:microsoft.com/office/officeart/2005/8/colors/accent1_1" csCatId="accent1" phldr="1"/>
      <dgm:spPr/>
      <dgm:t>
        <a:bodyPr/>
        <a:lstStyle/>
        <a:p>
          <a:pPr rtl="1"/>
          <a:endParaRPr lang="fa-IR"/>
        </a:p>
      </dgm:t>
    </dgm:pt>
    <dgm:pt modelId="{84C6AC70-5D88-4249-A39F-6F93ECCEE202}">
      <dgm:prSet phldrT="[Text]" custT="1"/>
      <dgm:spPr>
        <a:solidFill>
          <a:srgbClr val="E4D2D1">
            <a:alpha val="90000"/>
          </a:srgbClr>
        </a:solidFill>
      </dgm:spPr>
      <dgm:t>
        <a:bodyPr/>
        <a:lstStyle/>
        <a:p>
          <a:pPr rtl="1"/>
          <a:r>
            <a:rPr lang="fa-IR" sz="1400" dirty="0" smtClean="0">
              <a:cs typeface="B Homa" panose="00000400000000000000" pitchFamily="2" charset="-78"/>
            </a:rPr>
            <a:t>معرفی</a:t>
          </a:r>
          <a:endParaRPr lang="fa-IR" sz="1400" dirty="0">
            <a:cs typeface="B Homa" panose="00000400000000000000" pitchFamily="2" charset="-78"/>
          </a:endParaRPr>
        </a:p>
      </dgm:t>
    </dgm:pt>
    <dgm:pt modelId="{56C4F25C-80E6-4047-96B3-B6A27E3F4E4B}" type="parTrans" cxnId="{DF0FA705-8CF1-416D-A70D-E19D69E9A900}">
      <dgm:prSet/>
      <dgm:spPr/>
      <dgm:t>
        <a:bodyPr/>
        <a:lstStyle/>
        <a:p>
          <a:pPr rtl="1"/>
          <a:endParaRPr lang="fa-IR" sz="2800">
            <a:cs typeface="B Homa" panose="00000400000000000000" pitchFamily="2" charset="-78"/>
          </a:endParaRPr>
        </a:p>
      </dgm:t>
    </dgm:pt>
    <dgm:pt modelId="{4738675F-2DCD-4013-9198-E72DCFFA35D1}" type="sibTrans" cxnId="{DF0FA705-8CF1-416D-A70D-E19D69E9A900}">
      <dgm:prSet/>
      <dgm:spPr/>
      <dgm:t>
        <a:bodyPr/>
        <a:lstStyle/>
        <a:p>
          <a:pPr rtl="1"/>
          <a:endParaRPr lang="fa-IR" sz="2800">
            <a:cs typeface="B Homa" panose="00000400000000000000" pitchFamily="2" charset="-78"/>
          </a:endParaRPr>
        </a:p>
      </dgm:t>
    </dgm:pt>
    <dgm:pt modelId="{0CF87728-E0B9-48ED-97D0-D26A05603DD5}">
      <dgm:prSet phldrT="[Text]" custT="1"/>
      <dgm:spPr/>
      <dgm:t>
        <a:bodyPr/>
        <a:lstStyle/>
        <a:p>
          <a:pPr rtl="1"/>
          <a:r>
            <a:rPr lang="fa-IR" sz="1400" dirty="0" smtClean="0">
              <a:cs typeface="B Homa" panose="00000400000000000000" pitchFamily="2" charset="-78"/>
            </a:rPr>
            <a:t>مطالعات تاریخی</a:t>
          </a:r>
          <a:endParaRPr lang="fa-IR" sz="1400" dirty="0">
            <a:cs typeface="B Homa" panose="00000400000000000000" pitchFamily="2" charset="-78"/>
          </a:endParaRPr>
        </a:p>
      </dgm:t>
    </dgm:pt>
    <dgm:pt modelId="{B469FEC1-088A-426A-B423-5816F173BF4A}" type="parTrans" cxnId="{F4F6F14E-3D36-41B9-B39A-D5378CDA46A2}">
      <dgm:prSet/>
      <dgm:spPr/>
      <dgm:t>
        <a:bodyPr/>
        <a:lstStyle/>
        <a:p>
          <a:pPr rtl="1"/>
          <a:endParaRPr lang="fa-IR" sz="2800">
            <a:cs typeface="B Homa" panose="00000400000000000000" pitchFamily="2" charset="-78"/>
          </a:endParaRPr>
        </a:p>
      </dgm:t>
    </dgm:pt>
    <dgm:pt modelId="{0EC1D376-89ED-4AFF-890D-F575C858DC3F}" type="sibTrans" cxnId="{F4F6F14E-3D36-41B9-B39A-D5378CDA46A2}">
      <dgm:prSet/>
      <dgm:spPr/>
      <dgm:t>
        <a:bodyPr/>
        <a:lstStyle/>
        <a:p>
          <a:pPr rtl="1"/>
          <a:endParaRPr lang="fa-IR" sz="2800">
            <a:cs typeface="B Homa" panose="00000400000000000000" pitchFamily="2" charset="-78"/>
          </a:endParaRPr>
        </a:p>
      </dgm:t>
    </dgm:pt>
    <dgm:pt modelId="{888A04AB-FB7D-4BE1-8E5C-C2277EC4F42E}">
      <dgm:prSet phldrT="[Text]" custT="1"/>
      <dgm:spPr/>
      <dgm:t>
        <a:bodyPr/>
        <a:lstStyle/>
        <a:p>
          <a:pPr rtl="1"/>
          <a:r>
            <a:rPr lang="fa-IR" sz="1400" dirty="0" smtClean="0">
              <a:cs typeface="B Homa" panose="00000400000000000000" pitchFamily="2" charset="-78"/>
            </a:rPr>
            <a:t>مطالعات محیطی</a:t>
          </a:r>
          <a:endParaRPr lang="fa-IR" sz="1400" dirty="0">
            <a:cs typeface="B Homa" panose="00000400000000000000" pitchFamily="2" charset="-78"/>
          </a:endParaRPr>
        </a:p>
      </dgm:t>
    </dgm:pt>
    <dgm:pt modelId="{784DF074-2AE2-4153-B5D1-92EDF08B609A}" type="parTrans" cxnId="{5BB10577-2331-4040-BB52-59FD6172EB2E}">
      <dgm:prSet/>
      <dgm:spPr/>
      <dgm:t>
        <a:bodyPr/>
        <a:lstStyle/>
        <a:p>
          <a:pPr rtl="1"/>
          <a:endParaRPr lang="fa-IR" sz="2800">
            <a:cs typeface="B Homa" panose="00000400000000000000" pitchFamily="2" charset="-78"/>
          </a:endParaRPr>
        </a:p>
      </dgm:t>
    </dgm:pt>
    <dgm:pt modelId="{FCDCF300-97FF-4A86-8B26-58BC344B7A4C}" type="sibTrans" cxnId="{5BB10577-2331-4040-BB52-59FD6172EB2E}">
      <dgm:prSet/>
      <dgm:spPr/>
      <dgm:t>
        <a:bodyPr/>
        <a:lstStyle/>
        <a:p>
          <a:pPr rtl="1"/>
          <a:endParaRPr lang="fa-IR" sz="2800">
            <a:cs typeface="B Homa" panose="00000400000000000000" pitchFamily="2" charset="-78"/>
          </a:endParaRPr>
        </a:p>
      </dgm:t>
    </dgm:pt>
    <dgm:pt modelId="{58885C35-AA1A-4747-B3D7-9A028336994D}">
      <dgm:prSet custT="1"/>
      <dgm:spPr/>
      <dgm:t>
        <a:bodyPr/>
        <a:lstStyle/>
        <a:p>
          <a:pPr rtl="1"/>
          <a:r>
            <a:rPr lang="fa-IR" sz="1400" dirty="0" smtClean="0">
              <a:cs typeface="B Homa" panose="00000400000000000000" pitchFamily="2" charset="-78"/>
            </a:rPr>
            <a:t>ساختار سیاسی</a:t>
          </a:r>
          <a:endParaRPr lang="fa-IR" sz="1400" dirty="0">
            <a:cs typeface="B Homa" panose="00000400000000000000" pitchFamily="2" charset="-78"/>
          </a:endParaRPr>
        </a:p>
      </dgm:t>
    </dgm:pt>
    <dgm:pt modelId="{BFC435A1-1CF1-43E5-8C29-BEE8D341A0FA}" type="parTrans" cxnId="{9CCF2B28-55C6-4F40-B524-46D19F5145B9}">
      <dgm:prSet/>
      <dgm:spPr/>
      <dgm:t>
        <a:bodyPr/>
        <a:lstStyle/>
        <a:p>
          <a:pPr rtl="1"/>
          <a:endParaRPr lang="fa-IR" sz="2800">
            <a:cs typeface="B Homa" panose="00000400000000000000" pitchFamily="2" charset="-78"/>
          </a:endParaRPr>
        </a:p>
      </dgm:t>
    </dgm:pt>
    <dgm:pt modelId="{DCD28110-90EB-448C-A581-5F155DA540E9}" type="sibTrans" cxnId="{9CCF2B28-55C6-4F40-B524-46D19F5145B9}">
      <dgm:prSet/>
      <dgm:spPr/>
      <dgm:t>
        <a:bodyPr/>
        <a:lstStyle/>
        <a:p>
          <a:pPr rtl="1"/>
          <a:endParaRPr lang="fa-IR" sz="2800">
            <a:cs typeface="B Homa" panose="00000400000000000000" pitchFamily="2" charset="-78"/>
          </a:endParaRPr>
        </a:p>
      </dgm:t>
    </dgm:pt>
    <dgm:pt modelId="{EB5491E4-AC20-4AC2-A102-D026158AEA6B}">
      <dgm:prSet custT="1"/>
      <dgm:spPr>
        <a:solidFill>
          <a:srgbClr val="E4D2D1">
            <a:alpha val="90000"/>
          </a:srgbClr>
        </a:solidFill>
      </dgm:spPr>
      <dgm:t>
        <a:bodyPr/>
        <a:lstStyle/>
        <a:p>
          <a:pPr rtl="1"/>
          <a:r>
            <a:rPr lang="fa-IR" sz="1400" dirty="0" smtClean="0">
              <a:cs typeface="B Homa" panose="00000400000000000000" pitchFamily="2" charset="-78"/>
            </a:rPr>
            <a:t>مدیریت شهری</a:t>
          </a:r>
          <a:endParaRPr lang="fa-IR" sz="1400" dirty="0">
            <a:cs typeface="B Homa" panose="00000400000000000000" pitchFamily="2" charset="-78"/>
          </a:endParaRPr>
        </a:p>
      </dgm:t>
    </dgm:pt>
    <dgm:pt modelId="{59C7A6D7-E803-4661-AE0D-3E0E45B04A9C}" type="parTrans" cxnId="{22A26571-87F9-451B-A062-7FDB38B7D9FA}">
      <dgm:prSet/>
      <dgm:spPr/>
      <dgm:t>
        <a:bodyPr/>
        <a:lstStyle/>
        <a:p>
          <a:pPr rtl="1"/>
          <a:endParaRPr lang="fa-IR" sz="2800">
            <a:cs typeface="B Homa" panose="00000400000000000000" pitchFamily="2" charset="-78"/>
          </a:endParaRPr>
        </a:p>
      </dgm:t>
    </dgm:pt>
    <dgm:pt modelId="{BFB236AE-D237-4023-A19B-5B236022FBD4}" type="sibTrans" cxnId="{22A26571-87F9-451B-A062-7FDB38B7D9FA}">
      <dgm:prSet/>
      <dgm:spPr/>
      <dgm:t>
        <a:bodyPr/>
        <a:lstStyle/>
        <a:p>
          <a:pPr rtl="1"/>
          <a:endParaRPr lang="fa-IR" sz="2800">
            <a:cs typeface="B Homa" panose="00000400000000000000" pitchFamily="2" charset="-78"/>
          </a:endParaRPr>
        </a:p>
      </dgm:t>
    </dgm:pt>
    <dgm:pt modelId="{17CE5E52-AA56-4A1C-9C13-3D4A74D557C1}">
      <dgm:prSet custT="1"/>
      <dgm:spPr>
        <a:solidFill>
          <a:srgbClr val="E4D2D1">
            <a:alpha val="90000"/>
          </a:srgbClr>
        </a:solidFill>
      </dgm:spPr>
      <dgm:t>
        <a:bodyPr/>
        <a:lstStyle/>
        <a:p>
          <a:pPr rtl="1"/>
          <a:r>
            <a:rPr lang="fa-IR" sz="1400" dirty="0" smtClean="0">
              <a:cs typeface="B Homa" panose="00000400000000000000" pitchFamily="2" charset="-78"/>
            </a:rPr>
            <a:t>مطالعات اقتصادی</a:t>
          </a:r>
          <a:endParaRPr lang="fa-IR" sz="1400" dirty="0">
            <a:cs typeface="B Homa" panose="00000400000000000000" pitchFamily="2" charset="-78"/>
          </a:endParaRPr>
        </a:p>
      </dgm:t>
    </dgm:pt>
    <dgm:pt modelId="{2744D88F-75C2-4087-905E-CBC11C864184}" type="parTrans" cxnId="{9C81838A-4AD3-426E-A2C6-43C2FFC66E68}">
      <dgm:prSet/>
      <dgm:spPr/>
      <dgm:t>
        <a:bodyPr/>
        <a:lstStyle/>
        <a:p>
          <a:pPr rtl="1"/>
          <a:endParaRPr lang="fa-IR" sz="2800">
            <a:cs typeface="B Homa" panose="00000400000000000000" pitchFamily="2" charset="-78"/>
          </a:endParaRPr>
        </a:p>
      </dgm:t>
    </dgm:pt>
    <dgm:pt modelId="{4D10A9F2-CD11-4F9E-8562-AFF42DCE1A6F}" type="sibTrans" cxnId="{9C81838A-4AD3-426E-A2C6-43C2FFC66E68}">
      <dgm:prSet/>
      <dgm:spPr/>
      <dgm:t>
        <a:bodyPr/>
        <a:lstStyle/>
        <a:p>
          <a:pPr rtl="1"/>
          <a:endParaRPr lang="fa-IR" sz="2800">
            <a:cs typeface="B Homa" panose="00000400000000000000" pitchFamily="2" charset="-78"/>
          </a:endParaRPr>
        </a:p>
      </dgm:t>
    </dgm:pt>
    <dgm:pt modelId="{786052B4-FB78-4040-ABB9-2AAE87E13329}">
      <dgm:prSet custT="1"/>
      <dgm:spPr>
        <a:solidFill>
          <a:srgbClr val="E4D2D1">
            <a:alpha val="90000"/>
          </a:srgbClr>
        </a:solidFill>
      </dgm:spPr>
      <dgm:t>
        <a:bodyPr/>
        <a:lstStyle/>
        <a:p>
          <a:pPr rtl="1"/>
          <a:r>
            <a:rPr lang="fa-IR" sz="1400" dirty="0" smtClean="0">
              <a:cs typeface="B Homa" panose="00000400000000000000" pitchFamily="2" charset="-78"/>
            </a:rPr>
            <a:t>مطالعات اجتماعی</a:t>
          </a:r>
          <a:endParaRPr lang="fa-IR" sz="1400" dirty="0">
            <a:cs typeface="B Homa" panose="00000400000000000000" pitchFamily="2" charset="-78"/>
          </a:endParaRPr>
        </a:p>
      </dgm:t>
    </dgm:pt>
    <dgm:pt modelId="{1AFEC2FA-AC5E-495C-A08F-83A55AC3CA2E}" type="parTrans" cxnId="{AF3C9AF5-EEBD-4FEA-B7CA-F522FA7F989A}">
      <dgm:prSet/>
      <dgm:spPr/>
      <dgm:t>
        <a:bodyPr/>
        <a:lstStyle/>
        <a:p>
          <a:pPr rtl="1"/>
          <a:endParaRPr lang="fa-IR" sz="2800">
            <a:cs typeface="B Homa" panose="00000400000000000000" pitchFamily="2" charset="-78"/>
          </a:endParaRPr>
        </a:p>
      </dgm:t>
    </dgm:pt>
    <dgm:pt modelId="{7BACFF43-98DB-4F8E-B24C-EBE6D9C6EFBF}" type="sibTrans" cxnId="{AF3C9AF5-EEBD-4FEA-B7CA-F522FA7F989A}">
      <dgm:prSet/>
      <dgm:spPr/>
      <dgm:t>
        <a:bodyPr/>
        <a:lstStyle/>
        <a:p>
          <a:pPr rtl="1"/>
          <a:endParaRPr lang="fa-IR" sz="2800">
            <a:cs typeface="B Homa" panose="00000400000000000000" pitchFamily="2" charset="-78"/>
          </a:endParaRPr>
        </a:p>
      </dgm:t>
    </dgm:pt>
    <dgm:pt modelId="{8D9ABC6A-FCAF-41DD-BE7A-9F944CF7EB94}">
      <dgm:prSet custT="1"/>
      <dgm:spPr>
        <a:solidFill>
          <a:srgbClr val="FFFF00">
            <a:alpha val="90000"/>
          </a:srgbClr>
        </a:solidFill>
      </dgm:spPr>
      <dgm:t>
        <a:bodyPr/>
        <a:lstStyle/>
        <a:p>
          <a:pPr rtl="1"/>
          <a:r>
            <a:rPr lang="fa-IR" sz="1200" b="1" dirty="0" smtClean="0">
              <a:cs typeface="B Homa" panose="00000400000000000000" pitchFamily="2" charset="-78"/>
            </a:rPr>
            <a:t>مطالعات کالبدی و حمل ونقل</a:t>
          </a:r>
          <a:endParaRPr lang="fa-IR" sz="1200" b="1" dirty="0">
            <a:cs typeface="B Homa" panose="00000400000000000000" pitchFamily="2" charset="-78"/>
          </a:endParaRPr>
        </a:p>
      </dgm:t>
    </dgm:pt>
    <dgm:pt modelId="{6928A25C-06F9-433A-B324-819940926391}" type="parTrans" cxnId="{66223D87-0990-474A-B2DF-FB39A9087964}">
      <dgm:prSet/>
      <dgm:spPr/>
      <dgm:t>
        <a:bodyPr/>
        <a:lstStyle/>
        <a:p>
          <a:pPr rtl="1"/>
          <a:endParaRPr lang="fa-IR" sz="2800">
            <a:cs typeface="B Homa" panose="00000400000000000000" pitchFamily="2" charset="-78"/>
          </a:endParaRPr>
        </a:p>
      </dgm:t>
    </dgm:pt>
    <dgm:pt modelId="{6C6A19F6-83A7-496B-B2F0-36536BD25784}" type="sibTrans" cxnId="{66223D87-0990-474A-B2DF-FB39A9087964}">
      <dgm:prSet/>
      <dgm:spPr/>
      <dgm:t>
        <a:bodyPr/>
        <a:lstStyle/>
        <a:p>
          <a:pPr rtl="1"/>
          <a:endParaRPr lang="fa-IR" sz="2800">
            <a:cs typeface="B Homa" panose="00000400000000000000" pitchFamily="2" charset="-78"/>
          </a:endParaRPr>
        </a:p>
      </dgm:t>
    </dgm:pt>
    <dgm:pt modelId="{99C5CB98-E774-4880-B948-35CD5431F640}" type="pres">
      <dgm:prSet presAssocID="{5EE499BD-2BAA-48E9-BE37-C90FC627B1A7}" presName="Name0" presStyleCnt="0">
        <dgm:presLayoutVars>
          <dgm:dir val="rev"/>
          <dgm:resizeHandles val="exact"/>
        </dgm:presLayoutVars>
      </dgm:prSet>
      <dgm:spPr/>
      <dgm:t>
        <a:bodyPr/>
        <a:lstStyle/>
        <a:p>
          <a:pPr rtl="1"/>
          <a:endParaRPr lang="fa-IR"/>
        </a:p>
      </dgm:t>
    </dgm:pt>
    <dgm:pt modelId="{7BCD1639-ED82-4AC2-8087-6973A6F76C2B}" type="pres">
      <dgm:prSet presAssocID="{84C6AC70-5D88-4249-A39F-6F93ECCEE202}" presName="composite" presStyleCnt="0"/>
      <dgm:spPr/>
    </dgm:pt>
    <dgm:pt modelId="{1F7CD09C-69EB-44CE-8CC7-256A5C0B34EC}" type="pres">
      <dgm:prSet presAssocID="{84C6AC70-5D88-4249-A39F-6F93ECCEE202}" presName="bgChev" presStyleLbl="node1" presStyleIdx="0" presStyleCnt="8"/>
      <dgm:spPr/>
    </dgm:pt>
    <dgm:pt modelId="{F082EFEF-071E-4DE4-8BE5-9335E4114B7B}" type="pres">
      <dgm:prSet presAssocID="{84C6AC70-5D88-4249-A39F-6F93ECCEE202}" presName="txNode" presStyleLbl="fgAcc1" presStyleIdx="0" presStyleCnt="8">
        <dgm:presLayoutVars>
          <dgm:bulletEnabled val="1"/>
        </dgm:presLayoutVars>
      </dgm:prSet>
      <dgm:spPr/>
      <dgm:t>
        <a:bodyPr/>
        <a:lstStyle/>
        <a:p>
          <a:pPr rtl="1"/>
          <a:endParaRPr lang="fa-IR"/>
        </a:p>
      </dgm:t>
    </dgm:pt>
    <dgm:pt modelId="{D145F6A6-11AA-41C6-A026-D06405F2EBC2}" type="pres">
      <dgm:prSet presAssocID="{4738675F-2DCD-4013-9198-E72DCFFA35D1}" presName="compositeSpace" presStyleCnt="0"/>
      <dgm:spPr/>
    </dgm:pt>
    <dgm:pt modelId="{FAC8677D-2777-4FAB-9406-18DA3708D21E}" type="pres">
      <dgm:prSet presAssocID="{58885C35-AA1A-4747-B3D7-9A028336994D}" presName="composite" presStyleCnt="0"/>
      <dgm:spPr/>
    </dgm:pt>
    <dgm:pt modelId="{3A5B998D-8D6E-41F3-B676-B2B44BBCCF9F}" type="pres">
      <dgm:prSet presAssocID="{58885C35-AA1A-4747-B3D7-9A028336994D}" presName="bgChev" presStyleLbl="node1" presStyleIdx="1" presStyleCnt="8"/>
      <dgm:spPr/>
    </dgm:pt>
    <dgm:pt modelId="{C4AB5DA2-85E7-44A1-870E-6B26F9A1BB40}" type="pres">
      <dgm:prSet presAssocID="{58885C35-AA1A-4747-B3D7-9A028336994D}" presName="txNode" presStyleLbl="fgAcc1" presStyleIdx="1" presStyleCnt="8">
        <dgm:presLayoutVars>
          <dgm:bulletEnabled val="1"/>
        </dgm:presLayoutVars>
      </dgm:prSet>
      <dgm:spPr/>
      <dgm:t>
        <a:bodyPr/>
        <a:lstStyle/>
        <a:p>
          <a:pPr rtl="1"/>
          <a:endParaRPr lang="fa-IR"/>
        </a:p>
      </dgm:t>
    </dgm:pt>
    <dgm:pt modelId="{2CA68DE8-5F08-4458-89F8-C48F8C6DF68F}" type="pres">
      <dgm:prSet presAssocID="{DCD28110-90EB-448C-A581-5F155DA540E9}" presName="compositeSpace" presStyleCnt="0"/>
      <dgm:spPr/>
    </dgm:pt>
    <dgm:pt modelId="{F892B933-9C1B-41E9-8D77-3AC30CF1BBDC}" type="pres">
      <dgm:prSet presAssocID="{EB5491E4-AC20-4AC2-A102-D026158AEA6B}" presName="composite" presStyleCnt="0"/>
      <dgm:spPr/>
    </dgm:pt>
    <dgm:pt modelId="{40D1F998-6775-47E4-90AA-DF428D9F1E9C}" type="pres">
      <dgm:prSet presAssocID="{EB5491E4-AC20-4AC2-A102-D026158AEA6B}" presName="bgChev" presStyleLbl="node1" presStyleIdx="2" presStyleCnt="8"/>
      <dgm:spPr/>
    </dgm:pt>
    <dgm:pt modelId="{BFC2B4CD-EB84-48AF-87AE-575763A5C580}" type="pres">
      <dgm:prSet presAssocID="{EB5491E4-AC20-4AC2-A102-D026158AEA6B}" presName="txNode" presStyleLbl="fgAcc1" presStyleIdx="2" presStyleCnt="8">
        <dgm:presLayoutVars>
          <dgm:bulletEnabled val="1"/>
        </dgm:presLayoutVars>
      </dgm:prSet>
      <dgm:spPr/>
      <dgm:t>
        <a:bodyPr/>
        <a:lstStyle/>
        <a:p>
          <a:pPr rtl="1"/>
          <a:endParaRPr lang="fa-IR"/>
        </a:p>
      </dgm:t>
    </dgm:pt>
    <dgm:pt modelId="{17D65107-E697-48CA-B4B3-0D6719616D8C}" type="pres">
      <dgm:prSet presAssocID="{BFB236AE-D237-4023-A19B-5B236022FBD4}" presName="compositeSpace" presStyleCnt="0"/>
      <dgm:spPr/>
    </dgm:pt>
    <dgm:pt modelId="{C5AACF49-3B85-4280-A06C-870E1521F245}" type="pres">
      <dgm:prSet presAssocID="{0CF87728-E0B9-48ED-97D0-D26A05603DD5}" presName="composite" presStyleCnt="0"/>
      <dgm:spPr/>
    </dgm:pt>
    <dgm:pt modelId="{99C53967-463C-4912-AF93-5C6E01E982B7}" type="pres">
      <dgm:prSet presAssocID="{0CF87728-E0B9-48ED-97D0-D26A05603DD5}" presName="bgChev" presStyleLbl="node1" presStyleIdx="3" presStyleCnt="8"/>
      <dgm:spPr/>
    </dgm:pt>
    <dgm:pt modelId="{9DB3CEA6-4A58-4A97-8CA3-F0AB482209DA}" type="pres">
      <dgm:prSet presAssocID="{0CF87728-E0B9-48ED-97D0-D26A05603DD5}" presName="txNode" presStyleLbl="fgAcc1" presStyleIdx="3" presStyleCnt="8">
        <dgm:presLayoutVars>
          <dgm:bulletEnabled val="1"/>
        </dgm:presLayoutVars>
      </dgm:prSet>
      <dgm:spPr/>
      <dgm:t>
        <a:bodyPr/>
        <a:lstStyle/>
        <a:p>
          <a:pPr rtl="1"/>
          <a:endParaRPr lang="fa-IR"/>
        </a:p>
      </dgm:t>
    </dgm:pt>
    <dgm:pt modelId="{14AE83E8-6B72-4056-82E4-E9A653CE8CDA}" type="pres">
      <dgm:prSet presAssocID="{0EC1D376-89ED-4AFF-890D-F575C858DC3F}" presName="compositeSpace" presStyleCnt="0"/>
      <dgm:spPr/>
    </dgm:pt>
    <dgm:pt modelId="{426E873C-B4C8-4E46-9605-EE1A9E2B2832}" type="pres">
      <dgm:prSet presAssocID="{888A04AB-FB7D-4BE1-8E5C-C2277EC4F42E}" presName="composite" presStyleCnt="0"/>
      <dgm:spPr/>
    </dgm:pt>
    <dgm:pt modelId="{193C693A-2F59-49C7-AE02-7B05A573DAE4}" type="pres">
      <dgm:prSet presAssocID="{888A04AB-FB7D-4BE1-8E5C-C2277EC4F42E}" presName="bgChev" presStyleLbl="node1" presStyleIdx="4" presStyleCnt="8"/>
      <dgm:spPr/>
    </dgm:pt>
    <dgm:pt modelId="{66621868-57CA-41AA-A3A7-75B36F8D6679}" type="pres">
      <dgm:prSet presAssocID="{888A04AB-FB7D-4BE1-8E5C-C2277EC4F42E}" presName="txNode" presStyleLbl="fgAcc1" presStyleIdx="4" presStyleCnt="8">
        <dgm:presLayoutVars>
          <dgm:bulletEnabled val="1"/>
        </dgm:presLayoutVars>
      </dgm:prSet>
      <dgm:spPr/>
      <dgm:t>
        <a:bodyPr/>
        <a:lstStyle/>
        <a:p>
          <a:pPr rtl="1"/>
          <a:endParaRPr lang="fa-IR"/>
        </a:p>
      </dgm:t>
    </dgm:pt>
    <dgm:pt modelId="{EF0B7952-2DA1-4D6E-8738-11E572274D8C}" type="pres">
      <dgm:prSet presAssocID="{FCDCF300-97FF-4A86-8B26-58BC344B7A4C}" presName="compositeSpace" presStyleCnt="0"/>
      <dgm:spPr/>
    </dgm:pt>
    <dgm:pt modelId="{F12223C7-2CED-43F7-BD78-627458C1E31E}" type="pres">
      <dgm:prSet presAssocID="{17CE5E52-AA56-4A1C-9C13-3D4A74D557C1}" presName="composite" presStyleCnt="0"/>
      <dgm:spPr/>
    </dgm:pt>
    <dgm:pt modelId="{DCB003D8-C5BD-41BB-B5D3-C548BC252174}" type="pres">
      <dgm:prSet presAssocID="{17CE5E52-AA56-4A1C-9C13-3D4A74D557C1}" presName="bgChev" presStyleLbl="node1" presStyleIdx="5" presStyleCnt="8"/>
      <dgm:spPr/>
    </dgm:pt>
    <dgm:pt modelId="{B02C8CCF-6858-44B1-A034-9E4F42111C0F}" type="pres">
      <dgm:prSet presAssocID="{17CE5E52-AA56-4A1C-9C13-3D4A74D557C1}" presName="txNode" presStyleLbl="fgAcc1" presStyleIdx="5" presStyleCnt="8">
        <dgm:presLayoutVars>
          <dgm:bulletEnabled val="1"/>
        </dgm:presLayoutVars>
      </dgm:prSet>
      <dgm:spPr/>
      <dgm:t>
        <a:bodyPr/>
        <a:lstStyle/>
        <a:p>
          <a:pPr rtl="1"/>
          <a:endParaRPr lang="fa-IR"/>
        </a:p>
      </dgm:t>
    </dgm:pt>
    <dgm:pt modelId="{5ED45EB7-C6C4-4515-B6A4-12504045DA7C}" type="pres">
      <dgm:prSet presAssocID="{4D10A9F2-CD11-4F9E-8562-AFF42DCE1A6F}" presName="compositeSpace" presStyleCnt="0"/>
      <dgm:spPr/>
    </dgm:pt>
    <dgm:pt modelId="{028D654E-EB7B-4708-AF39-68D679725D2F}" type="pres">
      <dgm:prSet presAssocID="{786052B4-FB78-4040-ABB9-2AAE87E13329}" presName="composite" presStyleCnt="0"/>
      <dgm:spPr/>
    </dgm:pt>
    <dgm:pt modelId="{2D150639-895D-4F80-BC81-9DE4F74DCBE6}" type="pres">
      <dgm:prSet presAssocID="{786052B4-FB78-4040-ABB9-2AAE87E13329}" presName="bgChev" presStyleLbl="node1" presStyleIdx="6" presStyleCnt="8"/>
      <dgm:spPr/>
    </dgm:pt>
    <dgm:pt modelId="{805FF0F7-6D01-4877-B024-98DE73B288D6}" type="pres">
      <dgm:prSet presAssocID="{786052B4-FB78-4040-ABB9-2AAE87E13329}" presName="txNode" presStyleLbl="fgAcc1" presStyleIdx="6" presStyleCnt="8">
        <dgm:presLayoutVars>
          <dgm:bulletEnabled val="1"/>
        </dgm:presLayoutVars>
      </dgm:prSet>
      <dgm:spPr/>
      <dgm:t>
        <a:bodyPr/>
        <a:lstStyle/>
        <a:p>
          <a:pPr rtl="1"/>
          <a:endParaRPr lang="fa-IR"/>
        </a:p>
      </dgm:t>
    </dgm:pt>
    <dgm:pt modelId="{29C91099-01B2-48BE-AFAE-0074CE4D1110}" type="pres">
      <dgm:prSet presAssocID="{7BACFF43-98DB-4F8E-B24C-EBE6D9C6EFBF}" presName="compositeSpace" presStyleCnt="0"/>
      <dgm:spPr/>
    </dgm:pt>
    <dgm:pt modelId="{9C72D7BC-18A0-4E52-AD6D-862C96D5412D}" type="pres">
      <dgm:prSet presAssocID="{8D9ABC6A-FCAF-41DD-BE7A-9F944CF7EB94}" presName="composite" presStyleCnt="0"/>
      <dgm:spPr/>
    </dgm:pt>
    <dgm:pt modelId="{3089717B-62C4-4BB9-A624-7FE6AB3E1802}" type="pres">
      <dgm:prSet presAssocID="{8D9ABC6A-FCAF-41DD-BE7A-9F944CF7EB94}" presName="bgChev" presStyleLbl="node1" presStyleIdx="7" presStyleCnt="8"/>
      <dgm:spPr/>
    </dgm:pt>
    <dgm:pt modelId="{16A4EFDF-F966-4FB0-A859-62CE6F671A8D}" type="pres">
      <dgm:prSet presAssocID="{8D9ABC6A-FCAF-41DD-BE7A-9F944CF7EB94}" presName="txNode" presStyleLbl="fgAcc1" presStyleIdx="7" presStyleCnt="8" custScaleX="117450">
        <dgm:presLayoutVars>
          <dgm:bulletEnabled val="1"/>
        </dgm:presLayoutVars>
      </dgm:prSet>
      <dgm:spPr/>
      <dgm:t>
        <a:bodyPr/>
        <a:lstStyle/>
        <a:p>
          <a:pPr rtl="1"/>
          <a:endParaRPr lang="fa-IR"/>
        </a:p>
      </dgm:t>
    </dgm:pt>
  </dgm:ptLst>
  <dgm:cxnLst>
    <dgm:cxn modelId="{DF0FA705-8CF1-416D-A70D-E19D69E9A900}" srcId="{5EE499BD-2BAA-48E9-BE37-C90FC627B1A7}" destId="{84C6AC70-5D88-4249-A39F-6F93ECCEE202}" srcOrd="0" destOrd="0" parTransId="{56C4F25C-80E6-4047-96B3-B6A27E3F4E4B}" sibTransId="{4738675F-2DCD-4013-9198-E72DCFFA35D1}"/>
    <dgm:cxn modelId="{BF9EDC0C-8970-4327-8DE0-A37008BCD0E3}" type="presOf" srcId="{8D9ABC6A-FCAF-41DD-BE7A-9F944CF7EB94}" destId="{16A4EFDF-F966-4FB0-A859-62CE6F671A8D}" srcOrd="0" destOrd="0" presId="urn:microsoft.com/office/officeart/2005/8/layout/chevronAccent+Icon"/>
    <dgm:cxn modelId="{9C81838A-4AD3-426E-A2C6-43C2FFC66E68}" srcId="{5EE499BD-2BAA-48E9-BE37-C90FC627B1A7}" destId="{17CE5E52-AA56-4A1C-9C13-3D4A74D557C1}" srcOrd="5" destOrd="0" parTransId="{2744D88F-75C2-4087-905E-CBC11C864184}" sibTransId="{4D10A9F2-CD11-4F9E-8562-AFF42DCE1A6F}"/>
    <dgm:cxn modelId="{AF3C9AF5-EEBD-4FEA-B7CA-F522FA7F989A}" srcId="{5EE499BD-2BAA-48E9-BE37-C90FC627B1A7}" destId="{786052B4-FB78-4040-ABB9-2AAE87E13329}" srcOrd="6" destOrd="0" parTransId="{1AFEC2FA-AC5E-495C-A08F-83A55AC3CA2E}" sibTransId="{7BACFF43-98DB-4F8E-B24C-EBE6D9C6EFBF}"/>
    <dgm:cxn modelId="{2C1AE836-E64A-4A92-B787-DDE99D33B259}" type="presOf" srcId="{17CE5E52-AA56-4A1C-9C13-3D4A74D557C1}" destId="{B02C8CCF-6858-44B1-A034-9E4F42111C0F}" srcOrd="0" destOrd="0" presId="urn:microsoft.com/office/officeart/2005/8/layout/chevronAccent+Icon"/>
    <dgm:cxn modelId="{22A26571-87F9-451B-A062-7FDB38B7D9FA}" srcId="{5EE499BD-2BAA-48E9-BE37-C90FC627B1A7}" destId="{EB5491E4-AC20-4AC2-A102-D026158AEA6B}" srcOrd="2" destOrd="0" parTransId="{59C7A6D7-E803-4661-AE0D-3E0E45B04A9C}" sibTransId="{BFB236AE-D237-4023-A19B-5B236022FBD4}"/>
    <dgm:cxn modelId="{65535D98-0815-40D0-895B-FC73972FB17C}" type="presOf" srcId="{84C6AC70-5D88-4249-A39F-6F93ECCEE202}" destId="{F082EFEF-071E-4DE4-8BE5-9335E4114B7B}" srcOrd="0" destOrd="0" presId="urn:microsoft.com/office/officeart/2005/8/layout/chevronAccent+Icon"/>
    <dgm:cxn modelId="{889E6CED-C720-4938-80E9-46C7F36F229D}" type="presOf" srcId="{58885C35-AA1A-4747-B3D7-9A028336994D}" destId="{C4AB5DA2-85E7-44A1-870E-6B26F9A1BB40}" srcOrd="0" destOrd="0" presId="urn:microsoft.com/office/officeart/2005/8/layout/chevronAccent+Icon"/>
    <dgm:cxn modelId="{5BB10577-2331-4040-BB52-59FD6172EB2E}" srcId="{5EE499BD-2BAA-48E9-BE37-C90FC627B1A7}" destId="{888A04AB-FB7D-4BE1-8E5C-C2277EC4F42E}" srcOrd="4" destOrd="0" parTransId="{784DF074-2AE2-4153-B5D1-92EDF08B609A}" sibTransId="{FCDCF300-97FF-4A86-8B26-58BC344B7A4C}"/>
    <dgm:cxn modelId="{CFA3F1B9-0C03-40CF-BF6F-38C7312C4CAB}" type="presOf" srcId="{786052B4-FB78-4040-ABB9-2AAE87E13329}" destId="{805FF0F7-6D01-4877-B024-98DE73B288D6}" srcOrd="0" destOrd="0" presId="urn:microsoft.com/office/officeart/2005/8/layout/chevronAccent+Icon"/>
    <dgm:cxn modelId="{66223D87-0990-474A-B2DF-FB39A9087964}" srcId="{5EE499BD-2BAA-48E9-BE37-C90FC627B1A7}" destId="{8D9ABC6A-FCAF-41DD-BE7A-9F944CF7EB94}" srcOrd="7" destOrd="0" parTransId="{6928A25C-06F9-433A-B324-819940926391}" sibTransId="{6C6A19F6-83A7-496B-B2F0-36536BD25784}"/>
    <dgm:cxn modelId="{8B668FE9-1C5F-4E41-94C2-17A792F8D105}" type="presOf" srcId="{0CF87728-E0B9-48ED-97D0-D26A05603DD5}" destId="{9DB3CEA6-4A58-4A97-8CA3-F0AB482209DA}" srcOrd="0" destOrd="0" presId="urn:microsoft.com/office/officeart/2005/8/layout/chevronAccent+Icon"/>
    <dgm:cxn modelId="{AB2372FD-2666-466D-869A-1E8874CE1975}" type="presOf" srcId="{888A04AB-FB7D-4BE1-8E5C-C2277EC4F42E}" destId="{66621868-57CA-41AA-A3A7-75B36F8D6679}" srcOrd="0" destOrd="0" presId="urn:microsoft.com/office/officeart/2005/8/layout/chevronAccent+Icon"/>
    <dgm:cxn modelId="{F4F6F14E-3D36-41B9-B39A-D5378CDA46A2}" srcId="{5EE499BD-2BAA-48E9-BE37-C90FC627B1A7}" destId="{0CF87728-E0B9-48ED-97D0-D26A05603DD5}" srcOrd="3" destOrd="0" parTransId="{B469FEC1-088A-426A-B423-5816F173BF4A}" sibTransId="{0EC1D376-89ED-4AFF-890D-F575C858DC3F}"/>
    <dgm:cxn modelId="{9CCF2B28-55C6-4F40-B524-46D19F5145B9}" srcId="{5EE499BD-2BAA-48E9-BE37-C90FC627B1A7}" destId="{58885C35-AA1A-4747-B3D7-9A028336994D}" srcOrd="1" destOrd="0" parTransId="{BFC435A1-1CF1-43E5-8C29-BEE8D341A0FA}" sibTransId="{DCD28110-90EB-448C-A581-5F155DA540E9}"/>
    <dgm:cxn modelId="{86A49F98-C334-4F47-81D5-E7F1488E8EC9}" type="presOf" srcId="{EB5491E4-AC20-4AC2-A102-D026158AEA6B}" destId="{BFC2B4CD-EB84-48AF-87AE-575763A5C580}" srcOrd="0" destOrd="0" presId="urn:microsoft.com/office/officeart/2005/8/layout/chevronAccent+Icon"/>
    <dgm:cxn modelId="{813A11CB-C437-4CF9-9B1C-7CDBAB2E28B9}" type="presOf" srcId="{5EE499BD-2BAA-48E9-BE37-C90FC627B1A7}" destId="{99C5CB98-E774-4880-B948-35CD5431F640}" srcOrd="0" destOrd="0" presId="urn:microsoft.com/office/officeart/2005/8/layout/chevronAccent+Icon"/>
    <dgm:cxn modelId="{BC50D6C9-8A17-4873-9D48-447F36381F47}" type="presParOf" srcId="{99C5CB98-E774-4880-B948-35CD5431F640}" destId="{7BCD1639-ED82-4AC2-8087-6973A6F76C2B}" srcOrd="0" destOrd="0" presId="urn:microsoft.com/office/officeart/2005/8/layout/chevronAccent+Icon"/>
    <dgm:cxn modelId="{8EB9C0FF-39A2-4092-B20B-E0440BF061E0}" type="presParOf" srcId="{7BCD1639-ED82-4AC2-8087-6973A6F76C2B}" destId="{1F7CD09C-69EB-44CE-8CC7-256A5C0B34EC}" srcOrd="0" destOrd="0" presId="urn:microsoft.com/office/officeart/2005/8/layout/chevronAccent+Icon"/>
    <dgm:cxn modelId="{A224492B-EA1A-432A-B200-0E1B5693E269}" type="presParOf" srcId="{7BCD1639-ED82-4AC2-8087-6973A6F76C2B}" destId="{F082EFEF-071E-4DE4-8BE5-9335E4114B7B}" srcOrd="1" destOrd="0" presId="urn:microsoft.com/office/officeart/2005/8/layout/chevronAccent+Icon"/>
    <dgm:cxn modelId="{133C6E42-050C-434A-8C1E-D50B5323AE69}" type="presParOf" srcId="{99C5CB98-E774-4880-B948-35CD5431F640}" destId="{D145F6A6-11AA-41C6-A026-D06405F2EBC2}" srcOrd="1" destOrd="0" presId="urn:microsoft.com/office/officeart/2005/8/layout/chevronAccent+Icon"/>
    <dgm:cxn modelId="{88E389A2-FFE3-4862-BA60-5379E27B0800}" type="presParOf" srcId="{99C5CB98-E774-4880-B948-35CD5431F640}" destId="{FAC8677D-2777-4FAB-9406-18DA3708D21E}" srcOrd="2" destOrd="0" presId="urn:microsoft.com/office/officeart/2005/8/layout/chevronAccent+Icon"/>
    <dgm:cxn modelId="{E95C22AF-24D8-498A-AF1B-01216AAAA1E7}" type="presParOf" srcId="{FAC8677D-2777-4FAB-9406-18DA3708D21E}" destId="{3A5B998D-8D6E-41F3-B676-B2B44BBCCF9F}" srcOrd="0" destOrd="0" presId="urn:microsoft.com/office/officeart/2005/8/layout/chevronAccent+Icon"/>
    <dgm:cxn modelId="{4C7BF560-2741-481A-BDCA-CE2BF7F8E665}" type="presParOf" srcId="{FAC8677D-2777-4FAB-9406-18DA3708D21E}" destId="{C4AB5DA2-85E7-44A1-870E-6B26F9A1BB40}" srcOrd="1" destOrd="0" presId="urn:microsoft.com/office/officeart/2005/8/layout/chevronAccent+Icon"/>
    <dgm:cxn modelId="{3FDEB14D-C325-4AC1-B36E-3E6BE90BDE5C}" type="presParOf" srcId="{99C5CB98-E774-4880-B948-35CD5431F640}" destId="{2CA68DE8-5F08-4458-89F8-C48F8C6DF68F}" srcOrd="3" destOrd="0" presId="urn:microsoft.com/office/officeart/2005/8/layout/chevronAccent+Icon"/>
    <dgm:cxn modelId="{32D6DDBC-FA60-4F5B-8BFE-49948572DA00}" type="presParOf" srcId="{99C5CB98-E774-4880-B948-35CD5431F640}" destId="{F892B933-9C1B-41E9-8D77-3AC30CF1BBDC}" srcOrd="4" destOrd="0" presId="urn:microsoft.com/office/officeart/2005/8/layout/chevronAccent+Icon"/>
    <dgm:cxn modelId="{D4649EC9-B1ED-4629-A7BF-458160591FB6}" type="presParOf" srcId="{F892B933-9C1B-41E9-8D77-3AC30CF1BBDC}" destId="{40D1F998-6775-47E4-90AA-DF428D9F1E9C}" srcOrd="0" destOrd="0" presId="urn:microsoft.com/office/officeart/2005/8/layout/chevronAccent+Icon"/>
    <dgm:cxn modelId="{2C995D04-1B5D-4611-A8A4-A86854E7CF47}" type="presParOf" srcId="{F892B933-9C1B-41E9-8D77-3AC30CF1BBDC}" destId="{BFC2B4CD-EB84-48AF-87AE-575763A5C580}" srcOrd="1" destOrd="0" presId="urn:microsoft.com/office/officeart/2005/8/layout/chevronAccent+Icon"/>
    <dgm:cxn modelId="{8C8277C2-E820-465C-844D-29F48A67403D}" type="presParOf" srcId="{99C5CB98-E774-4880-B948-35CD5431F640}" destId="{17D65107-E697-48CA-B4B3-0D6719616D8C}" srcOrd="5" destOrd="0" presId="urn:microsoft.com/office/officeart/2005/8/layout/chevronAccent+Icon"/>
    <dgm:cxn modelId="{BC3C7378-1EC7-43D8-A6C3-2E79C5A6DF2B}" type="presParOf" srcId="{99C5CB98-E774-4880-B948-35CD5431F640}" destId="{C5AACF49-3B85-4280-A06C-870E1521F245}" srcOrd="6" destOrd="0" presId="urn:microsoft.com/office/officeart/2005/8/layout/chevronAccent+Icon"/>
    <dgm:cxn modelId="{3DCF38D7-1C2A-4714-BD84-8B604DFB2F21}" type="presParOf" srcId="{C5AACF49-3B85-4280-A06C-870E1521F245}" destId="{99C53967-463C-4912-AF93-5C6E01E982B7}" srcOrd="0" destOrd="0" presId="urn:microsoft.com/office/officeart/2005/8/layout/chevronAccent+Icon"/>
    <dgm:cxn modelId="{DDC5DEC4-3AF2-449A-A38F-C9B436221039}" type="presParOf" srcId="{C5AACF49-3B85-4280-A06C-870E1521F245}" destId="{9DB3CEA6-4A58-4A97-8CA3-F0AB482209DA}" srcOrd="1" destOrd="0" presId="urn:microsoft.com/office/officeart/2005/8/layout/chevronAccent+Icon"/>
    <dgm:cxn modelId="{74F80AC5-7DB5-487D-94EC-D0394DF65DCE}" type="presParOf" srcId="{99C5CB98-E774-4880-B948-35CD5431F640}" destId="{14AE83E8-6B72-4056-82E4-E9A653CE8CDA}" srcOrd="7" destOrd="0" presId="urn:microsoft.com/office/officeart/2005/8/layout/chevronAccent+Icon"/>
    <dgm:cxn modelId="{DB4E2B59-7726-49BB-97CF-A55CD09FD9C8}" type="presParOf" srcId="{99C5CB98-E774-4880-B948-35CD5431F640}" destId="{426E873C-B4C8-4E46-9605-EE1A9E2B2832}" srcOrd="8" destOrd="0" presId="urn:microsoft.com/office/officeart/2005/8/layout/chevronAccent+Icon"/>
    <dgm:cxn modelId="{335EFECB-282B-485A-A91B-C83948AC3867}" type="presParOf" srcId="{426E873C-B4C8-4E46-9605-EE1A9E2B2832}" destId="{193C693A-2F59-49C7-AE02-7B05A573DAE4}" srcOrd="0" destOrd="0" presId="urn:microsoft.com/office/officeart/2005/8/layout/chevronAccent+Icon"/>
    <dgm:cxn modelId="{27CE67FE-9370-4345-B8D4-723B39D4A45C}" type="presParOf" srcId="{426E873C-B4C8-4E46-9605-EE1A9E2B2832}" destId="{66621868-57CA-41AA-A3A7-75B36F8D6679}" srcOrd="1" destOrd="0" presId="urn:microsoft.com/office/officeart/2005/8/layout/chevronAccent+Icon"/>
    <dgm:cxn modelId="{2F02ED0E-EFBA-47E6-9A0C-69C22D469C4F}" type="presParOf" srcId="{99C5CB98-E774-4880-B948-35CD5431F640}" destId="{EF0B7952-2DA1-4D6E-8738-11E572274D8C}" srcOrd="9" destOrd="0" presId="urn:microsoft.com/office/officeart/2005/8/layout/chevronAccent+Icon"/>
    <dgm:cxn modelId="{0A3D6ADB-1F3D-47BF-B2D5-FD154C9182FF}" type="presParOf" srcId="{99C5CB98-E774-4880-B948-35CD5431F640}" destId="{F12223C7-2CED-43F7-BD78-627458C1E31E}" srcOrd="10" destOrd="0" presId="urn:microsoft.com/office/officeart/2005/8/layout/chevronAccent+Icon"/>
    <dgm:cxn modelId="{B194597E-64D9-499F-85BD-1B4DFCE6E8E6}" type="presParOf" srcId="{F12223C7-2CED-43F7-BD78-627458C1E31E}" destId="{DCB003D8-C5BD-41BB-B5D3-C548BC252174}" srcOrd="0" destOrd="0" presId="urn:microsoft.com/office/officeart/2005/8/layout/chevronAccent+Icon"/>
    <dgm:cxn modelId="{C516EE29-CE8F-4AB5-ACE8-D02BAC934A64}" type="presParOf" srcId="{F12223C7-2CED-43F7-BD78-627458C1E31E}" destId="{B02C8CCF-6858-44B1-A034-9E4F42111C0F}" srcOrd="1" destOrd="0" presId="urn:microsoft.com/office/officeart/2005/8/layout/chevronAccent+Icon"/>
    <dgm:cxn modelId="{27E59746-52C3-4BCC-94A9-C935593986D0}" type="presParOf" srcId="{99C5CB98-E774-4880-B948-35CD5431F640}" destId="{5ED45EB7-C6C4-4515-B6A4-12504045DA7C}" srcOrd="11" destOrd="0" presId="urn:microsoft.com/office/officeart/2005/8/layout/chevronAccent+Icon"/>
    <dgm:cxn modelId="{83133A3D-E2EC-458A-BBA3-B9A5D74EA4A9}" type="presParOf" srcId="{99C5CB98-E774-4880-B948-35CD5431F640}" destId="{028D654E-EB7B-4708-AF39-68D679725D2F}" srcOrd="12" destOrd="0" presId="urn:microsoft.com/office/officeart/2005/8/layout/chevronAccent+Icon"/>
    <dgm:cxn modelId="{A1240035-39C2-4938-BF1D-5AC8F706469A}" type="presParOf" srcId="{028D654E-EB7B-4708-AF39-68D679725D2F}" destId="{2D150639-895D-4F80-BC81-9DE4F74DCBE6}" srcOrd="0" destOrd="0" presId="urn:microsoft.com/office/officeart/2005/8/layout/chevronAccent+Icon"/>
    <dgm:cxn modelId="{B510E375-6FCE-4512-AFC4-31C1BC7F46AB}" type="presParOf" srcId="{028D654E-EB7B-4708-AF39-68D679725D2F}" destId="{805FF0F7-6D01-4877-B024-98DE73B288D6}" srcOrd="1" destOrd="0" presId="urn:microsoft.com/office/officeart/2005/8/layout/chevronAccent+Icon"/>
    <dgm:cxn modelId="{156A0EAB-5396-49E3-8F9B-5AC84599109E}" type="presParOf" srcId="{99C5CB98-E774-4880-B948-35CD5431F640}" destId="{29C91099-01B2-48BE-AFAE-0074CE4D1110}" srcOrd="13" destOrd="0" presId="urn:microsoft.com/office/officeart/2005/8/layout/chevronAccent+Icon"/>
    <dgm:cxn modelId="{972BC32E-77E0-44C0-9F3E-068079EE0E9F}" type="presParOf" srcId="{99C5CB98-E774-4880-B948-35CD5431F640}" destId="{9C72D7BC-18A0-4E52-AD6D-862C96D5412D}" srcOrd="14" destOrd="0" presId="urn:microsoft.com/office/officeart/2005/8/layout/chevronAccent+Icon"/>
    <dgm:cxn modelId="{88F643E9-162D-4C1A-9BD1-6B7F0D1D4BB1}" type="presParOf" srcId="{9C72D7BC-18A0-4E52-AD6D-862C96D5412D}" destId="{3089717B-62C4-4BB9-A624-7FE6AB3E1802}" srcOrd="0" destOrd="0" presId="urn:microsoft.com/office/officeart/2005/8/layout/chevronAccent+Icon"/>
    <dgm:cxn modelId="{E2020A2C-6335-4FCF-A146-9F4025951C41}" type="presParOf" srcId="{9C72D7BC-18A0-4E52-AD6D-862C96D5412D}" destId="{16A4EFDF-F966-4FB0-A859-62CE6F671A8D}" srcOrd="1" destOrd="0" presId="urn:microsoft.com/office/officeart/2005/8/layout/chevronAccent+Icon"/>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EE499BD-2BAA-48E9-BE37-C90FC627B1A7}" type="doc">
      <dgm:prSet loTypeId="urn:microsoft.com/office/officeart/2005/8/layout/chevronAccent+Icon" loCatId="process" qsTypeId="urn:microsoft.com/office/officeart/2005/8/quickstyle/simple2" qsCatId="simple" csTypeId="urn:microsoft.com/office/officeart/2005/8/colors/accent1_1" csCatId="accent1" phldr="1"/>
      <dgm:spPr/>
      <dgm:t>
        <a:bodyPr/>
        <a:lstStyle/>
        <a:p>
          <a:pPr rtl="1"/>
          <a:endParaRPr lang="fa-IR"/>
        </a:p>
      </dgm:t>
    </dgm:pt>
    <dgm:pt modelId="{84C6AC70-5D88-4249-A39F-6F93ECCEE202}">
      <dgm:prSet phldrT="[Text]" custT="1"/>
      <dgm:spPr>
        <a:solidFill>
          <a:srgbClr val="FFFF00">
            <a:alpha val="90000"/>
          </a:srgbClr>
        </a:solidFill>
      </dgm:spPr>
      <dgm:t>
        <a:bodyPr/>
        <a:lstStyle/>
        <a:p>
          <a:pPr rtl="1"/>
          <a:r>
            <a:rPr lang="fa-IR" sz="1400" dirty="0" smtClean="0">
              <a:cs typeface="B Homa" panose="00000400000000000000" pitchFamily="2" charset="-78"/>
            </a:rPr>
            <a:t>معرفی</a:t>
          </a:r>
          <a:endParaRPr lang="fa-IR" sz="1400" dirty="0">
            <a:cs typeface="B Homa" panose="00000400000000000000" pitchFamily="2" charset="-78"/>
          </a:endParaRPr>
        </a:p>
      </dgm:t>
    </dgm:pt>
    <dgm:pt modelId="{56C4F25C-80E6-4047-96B3-B6A27E3F4E4B}" type="parTrans" cxnId="{DF0FA705-8CF1-416D-A70D-E19D69E9A900}">
      <dgm:prSet/>
      <dgm:spPr/>
      <dgm:t>
        <a:bodyPr/>
        <a:lstStyle/>
        <a:p>
          <a:pPr rtl="1"/>
          <a:endParaRPr lang="fa-IR" sz="2800">
            <a:cs typeface="B Homa" panose="00000400000000000000" pitchFamily="2" charset="-78"/>
          </a:endParaRPr>
        </a:p>
      </dgm:t>
    </dgm:pt>
    <dgm:pt modelId="{4738675F-2DCD-4013-9198-E72DCFFA35D1}" type="sibTrans" cxnId="{DF0FA705-8CF1-416D-A70D-E19D69E9A900}">
      <dgm:prSet/>
      <dgm:spPr/>
      <dgm:t>
        <a:bodyPr/>
        <a:lstStyle/>
        <a:p>
          <a:pPr rtl="1"/>
          <a:endParaRPr lang="fa-IR" sz="2800">
            <a:cs typeface="B Homa" panose="00000400000000000000" pitchFamily="2" charset="-78"/>
          </a:endParaRPr>
        </a:p>
      </dgm:t>
    </dgm:pt>
    <dgm:pt modelId="{0CF87728-E0B9-48ED-97D0-D26A05603DD5}">
      <dgm:prSet phldrT="[Text]" custT="1"/>
      <dgm:spPr/>
      <dgm:t>
        <a:bodyPr/>
        <a:lstStyle/>
        <a:p>
          <a:pPr rtl="1"/>
          <a:r>
            <a:rPr lang="fa-IR" sz="1400" dirty="0" smtClean="0">
              <a:cs typeface="B Homa" panose="00000400000000000000" pitchFamily="2" charset="-78"/>
            </a:rPr>
            <a:t>مطالعات تاریخی</a:t>
          </a:r>
          <a:endParaRPr lang="fa-IR" sz="1400" dirty="0">
            <a:cs typeface="B Homa" panose="00000400000000000000" pitchFamily="2" charset="-78"/>
          </a:endParaRPr>
        </a:p>
      </dgm:t>
    </dgm:pt>
    <dgm:pt modelId="{B469FEC1-088A-426A-B423-5816F173BF4A}" type="parTrans" cxnId="{F4F6F14E-3D36-41B9-B39A-D5378CDA46A2}">
      <dgm:prSet/>
      <dgm:spPr/>
      <dgm:t>
        <a:bodyPr/>
        <a:lstStyle/>
        <a:p>
          <a:pPr rtl="1"/>
          <a:endParaRPr lang="fa-IR" sz="2800">
            <a:cs typeface="B Homa" panose="00000400000000000000" pitchFamily="2" charset="-78"/>
          </a:endParaRPr>
        </a:p>
      </dgm:t>
    </dgm:pt>
    <dgm:pt modelId="{0EC1D376-89ED-4AFF-890D-F575C858DC3F}" type="sibTrans" cxnId="{F4F6F14E-3D36-41B9-B39A-D5378CDA46A2}">
      <dgm:prSet/>
      <dgm:spPr/>
      <dgm:t>
        <a:bodyPr/>
        <a:lstStyle/>
        <a:p>
          <a:pPr rtl="1"/>
          <a:endParaRPr lang="fa-IR" sz="2800">
            <a:cs typeface="B Homa" panose="00000400000000000000" pitchFamily="2" charset="-78"/>
          </a:endParaRPr>
        </a:p>
      </dgm:t>
    </dgm:pt>
    <dgm:pt modelId="{888A04AB-FB7D-4BE1-8E5C-C2277EC4F42E}">
      <dgm:prSet phldrT="[Text]" custT="1"/>
      <dgm:spPr/>
      <dgm:t>
        <a:bodyPr/>
        <a:lstStyle/>
        <a:p>
          <a:pPr rtl="1"/>
          <a:r>
            <a:rPr lang="fa-IR" sz="1400" dirty="0" smtClean="0">
              <a:cs typeface="B Homa" panose="00000400000000000000" pitchFamily="2" charset="-78"/>
            </a:rPr>
            <a:t>مطالعات محیطی</a:t>
          </a:r>
          <a:endParaRPr lang="fa-IR" sz="1400" dirty="0">
            <a:cs typeface="B Homa" panose="00000400000000000000" pitchFamily="2" charset="-78"/>
          </a:endParaRPr>
        </a:p>
      </dgm:t>
    </dgm:pt>
    <dgm:pt modelId="{784DF074-2AE2-4153-B5D1-92EDF08B609A}" type="parTrans" cxnId="{5BB10577-2331-4040-BB52-59FD6172EB2E}">
      <dgm:prSet/>
      <dgm:spPr/>
      <dgm:t>
        <a:bodyPr/>
        <a:lstStyle/>
        <a:p>
          <a:pPr rtl="1"/>
          <a:endParaRPr lang="fa-IR" sz="2800">
            <a:cs typeface="B Homa" panose="00000400000000000000" pitchFamily="2" charset="-78"/>
          </a:endParaRPr>
        </a:p>
      </dgm:t>
    </dgm:pt>
    <dgm:pt modelId="{FCDCF300-97FF-4A86-8B26-58BC344B7A4C}" type="sibTrans" cxnId="{5BB10577-2331-4040-BB52-59FD6172EB2E}">
      <dgm:prSet/>
      <dgm:spPr/>
      <dgm:t>
        <a:bodyPr/>
        <a:lstStyle/>
        <a:p>
          <a:pPr rtl="1"/>
          <a:endParaRPr lang="fa-IR" sz="2800">
            <a:cs typeface="B Homa" panose="00000400000000000000" pitchFamily="2" charset="-78"/>
          </a:endParaRPr>
        </a:p>
      </dgm:t>
    </dgm:pt>
    <dgm:pt modelId="{58885C35-AA1A-4747-B3D7-9A028336994D}">
      <dgm:prSet custT="1"/>
      <dgm:spPr/>
      <dgm:t>
        <a:bodyPr/>
        <a:lstStyle/>
        <a:p>
          <a:pPr rtl="1"/>
          <a:r>
            <a:rPr lang="fa-IR" sz="1400" dirty="0" smtClean="0">
              <a:cs typeface="B Homa" panose="00000400000000000000" pitchFamily="2" charset="-78"/>
            </a:rPr>
            <a:t>ساختار سیاسی</a:t>
          </a:r>
          <a:endParaRPr lang="fa-IR" sz="1400" dirty="0">
            <a:cs typeface="B Homa" panose="00000400000000000000" pitchFamily="2" charset="-78"/>
          </a:endParaRPr>
        </a:p>
      </dgm:t>
    </dgm:pt>
    <dgm:pt modelId="{BFC435A1-1CF1-43E5-8C29-BEE8D341A0FA}" type="parTrans" cxnId="{9CCF2B28-55C6-4F40-B524-46D19F5145B9}">
      <dgm:prSet/>
      <dgm:spPr/>
      <dgm:t>
        <a:bodyPr/>
        <a:lstStyle/>
        <a:p>
          <a:pPr rtl="1"/>
          <a:endParaRPr lang="fa-IR" sz="2800">
            <a:cs typeface="B Homa" panose="00000400000000000000" pitchFamily="2" charset="-78"/>
          </a:endParaRPr>
        </a:p>
      </dgm:t>
    </dgm:pt>
    <dgm:pt modelId="{DCD28110-90EB-448C-A581-5F155DA540E9}" type="sibTrans" cxnId="{9CCF2B28-55C6-4F40-B524-46D19F5145B9}">
      <dgm:prSet/>
      <dgm:spPr/>
      <dgm:t>
        <a:bodyPr/>
        <a:lstStyle/>
        <a:p>
          <a:pPr rtl="1"/>
          <a:endParaRPr lang="fa-IR" sz="2800">
            <a:cs typeface="B Homa" panose="00000400000000000000" pitchFamily="2" charset="-78"/>
          </a:endParaRPr>
        </a:p>
      </dgm:t>
    </dgm:pt>
    <dgm:pt modelId="{EB5491E4-AC20-4AC2-A102-D026158AEA6B}">
      <dgm:prSet custT="1"/>
      <dgm:spPr/>
      <dgm:t>
        <a:bodyPr/>
        <a:lstStyle/>
        <a:p>
          <a:pPr rtl="1"/>
          <a:r>
            <a:rPr lang="fa-IR" sz="1400" dirty="0" smtClean="0">
              <a:cs typeface="B Homa" panose="00000400000000000000" pitchFamily="2" charset="-78"/>
            </a:rPr>
            <a:t>مدیریت شهری</a:t>
          </a:r>
          <a:endParaRPr lang="fa-IR" sz="1400" dirty="0">
            <a:cs typeface="B Homa" panose="00000400000000000000" pitchFamily="2" charset="-78"/>
          </a:endParaRPr>
        </a:p>
      </dgm:t>
    </dgm:pt>
    <dgm:pt modelId="{59C7A6D7-E803-4661-AE0D-3E0E45B04A9C}" type="parTrans" cxnId="{22A26571-87F9-451B-A062-7FDB38B7D9FA}">
      <dgm:prSet/>
      <dgm:spPr/>
      <dgm:t>
        <a:bodyPr/>
        <a:lstStyle/>
        <a:p>
          <a:pPr rtl="1"/>
          <a:endParaRPr lang="fa-IR" sz="2800">
            <a:cs typeface="B Homa" panose="00000400000000000000" pitchFamily="2" charset="-78"/>
          </a:endParaRPr>
        </a:p>
      </dgm:t>
    </dgm:pt>
    <dgm:pt modelId="{BFB236AE-D237-4023-A19B-5B236022FBD4}" type="sibTrans" cxnId="{22A26571-87F9-451B-A062-7FDB38B7D9FA}">
      <dgm:prSet/>
      <dgm:spPr/>
      <dgm:t>
        <a:bodyPr/>
        <a:lstStyle/>
        <a:p>
          <a:pPr rtl="1"/>
          <a:endParaRPr lang="fa-IR" sz="2800">
            <a:cs typeface="B Homa" panose="00000400000000000000" pitchFamily="2" charset="-78"/>
          </a:endParaRPr>
        </a:p>
      </dgm:t>
    </dgm:pt>
    <dgm:pt modelId="{17CE5E52-AA56-4A1C-9C13-3D4A74D557C1}">
      <dgm:prSet custT="1"/>
      <dgm:spPr/>
      <dgm:t>
        <a:bodyPr/>
        <a:lstStyle/>
        <a:p>
          <a:pPr rtl="1"/>
          <a:r>
            <a:rPr lang="fa-IR" sz="1400" dirty="0" smtClean="0">
              <a:cs typeface="B Homa" panose="00000400000000000000" pitchFamily="2" charset="-78"/>
            </a:rPr>
            <a:t>مطالعات اقتصادی</a:t>
          </a:r>
          <a:endParaRPr lang="fa-IR" sz="1400" dirty="0">
            <a:cs typeface="B Homa" panose="00000400000000000000" pitchFamily="2" charset="-78"/>
          </a:endParaRPr>
        </a:p>
      </dgm:t>
    </dgm:pt>
    <dgm:pt modelId="{2744D88F-75C2-4087-905E-CBC11C864184}" type="parTrans" cxnId="{9C81838A-4AD3-426E-A2C6-43C2FFC66E68}">
      <dgm:prSet/>
      <dgm:spPr/>
      <dgm:t>
        <a:bodyPr/>
        <a:lstStyle/>
        <a:p>
          <a:pPr rtl="1"/>
          <a:endParaRPr lang="fa-IR" sz="2800">
            <a:cs typeface="B Homa" panose="00000400000000000000" pitchFamily="2" charset="-78"/>
          </a:endParaRPr>
        </a:p>
      </dgm:t>
    </dgm:pt>
    <dgm:pt modelId="{4D10A9F2-CD11-4F9E-8562-AFF42DCE1A6F}" type="sibTrans" cxnId="{9C81838A-4AD3-426E-A2C6-43C2FFC66E68}">
      <dgm:prSet/>
      <dgm:spPr/>
      <dgm:t>
        <a:bodyPr/>
        <a:lstStyle/>
        <a:p>
          <a:pPr rtl="1"/>
          <a:endParaRPr lang="fa-IR" sz="2800">
            <a:cs typeface="B Homa" panose="00000400000000000000" pitchFamily="2" charset="-78"/>
          </a:endParaRPr>
        </a:p>
      </dgm:t>
    </dgm:pt>
    <dgm:pt modelId="{786052B4-FB78-4040-ABB9-2AAE87E13329}">
      <dgm:prSet custT="1"/>
      <dgm:spPr/>
      <dgm:t>
        <a:bodyPr/>
        <a:lstStyle/>
        <a:p>
          <a:pPr rtl="1"/>
          <a:r>
            <a:rPr lang="fa-IR" sz="1400" dirty="0" smtClean="0">
              <a:cs typeface="B Homa" panose="00000400000000000000" pitchFamily="2" charset="-78"/>
            </a:rPr>
            <a:t>مطالعات اجتماعی</a:t>
          </a:r>
          <a:endParaRPr lang="fa-IR" sz="1400" dirty="0">
            <a:cs typeface="B Homa" panose="00000400000000000000" pitchFamily="2" charset="-78"/>
          </a:endParaRPr>
        </a:p>
      </dgm:t>
    </dgm:pt>
    <dgm:pt modelId="{1AFEC2FA-AC5E-495C-A08F-83A55AC3CA2E}" type="parTrans" cxnId="{AF3C9AF5-EEBD-4FEA-B7CA-F522FA7F989A}">
      <dgm:prSet/>
      <dgm:spPr/>
      <dgm:t>
        <a:bodyPr/>
        <a:lstStyle/>
        <a:p>
          <a:pPr rtl="1"/>
          <a:endParaRPr lang="fa-IR" sz="2800">
            <a:cs typeface="B Homa" panose="00000400000000000000" pitchFamily="2" charset="-78"/>
          </a:endParaRPr>
        </a:p>
      </dgm:t>
    </dgm:pt>
    <dgm:pt modelId="{7BACFF43-98DB-4F8E-B24C-EBE6D9C6EFBF}" type="sibTrans" cxnId="{AF3C9AF5-EEBD-4FEA-B7CA-F522FA7F989A}">
      <dgm:prSet/>
      <dgm:spPr/>
      <dgm:t>
        <a:bodyPr/>
        <a:lstStyle/>
        <a:p>
          <a:pPr rtl="1"/>
          <a:endParaRPr lang="fa-IR" sz="2800">
            <a:cs typeface="B Homa" panose="00000400000000000000" pitchFamily="2" charset="-78"/>
          </a:endParaRPr>
        </a:p>
      </dgm:t>
    </dgm:pt>
    <dgm:pt modelId="{8D9ABC6A-FCAF-41DD-BE7A-9F944CF7EB94}">
      <dgm:prSet custT="1"/>
      <dgm:spPr/>
      <dgm:t>
        <a:bodyPr/>
        <a:lstStyle/>
        <a:p>
          <a:pPr rtl="1"/>
          <a:r>
            <a:rPr lang="fa-IR" sz="1200" b="1" dirty="0" smtClean="0">
              <a:cs typeface="B Homa" panose="00000400000000000000" pitchFamily="2" charset="-78"/>
            </a:rPr>
            <a:t>مطالعات کالبدی و حمل ونقل</a:t>
          </a:r>
          <a:endParaRPr lang="fa-IR" sz="1200" b="1" dirty="0">
            <a:cs typeface="B Homa" panose="00000400000000000000" pitchFamily="2" charset="-78"/>
          </a:endParaRPr>
        </a:p>
      </dgm:t>
    </dgm:pt>
    <dgm:pt modelId="{6928A25C-06F9-433A-B324-819940926391}" type="parTrans" cxnId="{66223D87-0990-474A-B2DF-FB39A9087964}">
      <dgm:prSet/>
      <dgm:spPr/>
      <dgm:t>
        <a:bodyPr/>
        <a:lstStyle/>
        <a:p>
          <a:pPr rtl="1"/>
          <a:endParaRPr lang="fa-IR" sz="2800">
            <a:cs typeface="B Homa" panose="00000400000000000000" pitchFamily="2" charset="-78"/>
          </a:endParaRPr>
        </a:p>
      </dgm:t>
    </dgm:pt>
    <dgm:pt modelId="{6C6A19F6-83A7-496B-B2F0-36536BD25784}" type="sibTrans" cxnId="{66223D87-0990-474A-B2DF-FB39A9087964}">
      <dgm:prSet/>
      <dgm:spPr/>
      <dgm:t>
        <a:bodyPr/>
        <a:lstStyle/>
        <a:p>
          <a:pPr rtl="1"/>
          <a:endParaRPr lang="fa-IR" sz="2800">
            <a:cs typeface="B Homa" panose="00000400000000000000" pitchFamily="2" charset="-78"/>
          </a:endParaRPr>
        </a:p>
      </dgm:t>
    </dgm:pt>
    <dgm:pt modelId="{99C5CB98-E774-4880-B948-35CD5431F640}" type="pres">
      <dgm:prSet presAssocID="{5EE499BD-2BAA-48E9-BE37-C90FC627B1A7}" presName="Name0" presStyleCnt="0">
        <dgm:presLayoutVars>
          <dgm:dir val="rev"/>
          <dgm:resizeHandles val="exact"/>
        </dgm:presLayoutVars>
      </dgm:prSet>
      <dgm:spPr/>
      <dgm:t>
        <a:bodyPr/>
        <a:lstStyle/>
        <a:p>
          <a:pPr rtl="1"/>
          <a:endParaRPr lang="fa-IR"/>
        </a:p>
      </dgm:t>
    </dgm:pt>
    <dgm:pt modelId="{7BCD1639-ED82-4AC2-8087-6973A6F76C2B}" type="pres">
      <dgm:prSet presAssocID="{84C6AC70-5D88-4249-A39F-6F93ECCEE202}" presName="composite" presStyleCnt="0"/>
      <dgm:spPr/>
    </dgm:pt>
    <dgm:pt modelId="{1F7CD09C-69EB-44CE-8CC7-256A5C0B34EC}" type="pres">
      <dgm:prSet presAssocID="{84C6AC70-5D88-4249-A39F-6F93ECCEE202}" presName="bgChev" presStyleLbl="node1" presStyleIdx="0" presStyleCnt="8"/>
      <dgm:spPr/>
    </dgm:pt>
    <dgm:pt modelId="{F082EFEF-071E-4DE4-8BE5-9335E4114B7B}" type="pres">
      <dgm:prSet presAssocID="{84C6AC70-5D88-4249-A39F-6F93ECCEE202}" presName="txNode" presStyleLbl="fgAcc1" presStyleIdx="0" presStyleCnt="8">
        <dgm:presLayoutVars>
          <dgm:bulletEnabled val="1"/>
        </dgm:presLayoutVars>
      </dgm:prSet>
      <dgm:spPr/>
      <dgm:t>
        <a:bodyPr/>
        <a:lstStyle/>
        <a:p>
          <a:pPr rtl="1"/>
          <a:endParaRPr lang="fa-IR"/>
        </a:p>
      </dgm:t>
    </dgm:pt>
    <dgm:pt modelId="{D145F6A6-11AA-41C6-A026-D06405F2EBC2}" type="pres">
      <dgm:prSet presAssocID="{4738675F-2DCD-4013-9198-E72DCFFA35D1}" presName="compositeSpace" presStyleCnt="0"/>
      <dgm:spPr/>
    </dgm:pt>
    <dgm:pt modelId="{FAC8677D-2777-4FAB-9406-18DA3708D21E}" type="pres">
      <dgm:prSet presAssocID="{58885C35-AA1A-4747-B3D7-9A028336994D}" presName="composite" presStyleCnt="0"/>
      <dgm:spPr/>
    </dgm:pt>
    <dgm:pt modelId="{3A5B998D-8D6E-41F3-B676-B2B44BBCCF9F}" type="pres">
      <dgm:prSet presAssocID="{58885C35-AA1A-4747-B3D7-9A028336994D}" presName="bgChev" presStyleLbl="node1" presStyleIdx="1" presStyleCnt="8"/>
      <dgm:spPr/>
    </dgm:pt>
    <dgm:pt modelId="{C4AB5DA2-85E7-44A1-870E-6B26F9A1BB40}" type="pres">
      <dgm:prSet presAssocID="{58885C35-AA1A-4747-B3D7-9A028336994D}" presName="txNode" presStyleLbl="fgAcc1" presStyleIdx="1" presStyleCnt="8">
        <dgm:presLayoutVars>
          <dgm:bulletEnabled val="1"/>
        </dgm:presLayoutVars>
      </dgm:prSet>
      <dgm:spPr/>
      <dgm:t>
        <a:bodyPr/>
        <a:lstStyle/>
        <a:p>
          <a:pPr rtl="1"/>
          <a:endParaRPr lang="fa-IR"/>
        </a:p>
      </dgm:t>
    </dgm:pt>
    <dgm:pt modelId="{2CA68DE8-5F08-4458-89F8-C48F8C6DF68F}" type="pres">
      <dgm:prSet presAssocID="{DCD28110-90EB-448C-A581-5F155DA540E9}" presName="compositeSpace" presStyleCnt="0"/>
      <dgm:spPr/>
    </dgm:pt>
    <dgm:pt modelId="{F892B933-9C1B-41E9-8D77-3AC30CF1BBDC}" type="pres">
      <dgm:prSet presAssocID="{EB5491E4-AC20-4AC2-A102-D026158AEA6B}" presName="composite" presStyleCnt="0"/>
      <dgm:spPr/>
    </dgm:pt>
    <dgm:pt modelId="{40D1F998-6775-47E4-90AA-DF428D9F1E9C}" type="pres">
      <dgm:prSet presAssocID="{EB5491E4-AC20-4AC2-A102-D026158AEA6B}" presName="bgChev" presStyleLbl="node1" presStyleIdx="2" presStyleCnt="8"/>
      <dgm:spPr/>
    </dgm:pt>
    <dgm:pt modelId="{BFC2B4CD-EB84-48AF-87AE-575763A5C580}" type="pres">
      <dgm:prSet presAssocID="{EB5491E4-AC20-4AC2-A102-D026158AEA6B}" presName="txNode" presStyleLbl="fgAcc1" presStyleIdx="2" presStyleCnt="8">
        <dgm:presLayoutVars>
          <dgm:bulletEnabled val="1"/>
        </dgm:presLayoutVars>
      </dgm:prSet>
      <dgm:spPr/>
      <dgm:t>
        <a:bodyPr/>
        <a:lstStyle/>
        <a:p>
          <a:pPr rtl="1"/>
          <a:endParaRPr lang="fa-IR"/>
        </a:p>
      </dgm:t>
    </dgm:pt>
    <dgm:pt modelId="{17D65107-E697-48CA-B4B3-0D6719616D8C}" type="pres">
      <dgm:prSet presAssocID="{BFB236AE-D237-4023-A19B-5B236022FBD4}" presName="compositeSpace" presStyleCnt="0"/>
      <dgm:spPr/>
    </dgm:pt>
    <dgm:pt modelId="{C5AACF49-3B85-4280-A06C-870E1521F245}" type="pres">
      <dgm:prSet presAssocID="{0CF87728-E0B9-48ED-97D0-D26A05603DD5}" presName="composite" presStyleCnt="0"/>
      <dgm:spPr/>
    </dgm:pt>
    <dgm:pt modelId="{99C53967-463C-4912-AF93-5C6E01E982B7}" type="pres">
      <dgm:prSet presAssocID="{0CF87728-E0B9-48ED-97D0-D26A05603DD5}" presName="bgChev" presStyleLbl="node1" presStyleIdx="3" presStyleCnt="8"/>
      <dgm:spPr/>
    </dgm:pt>
    <dgm:pt modelId="{9DB3CEA6-4A58-4A97-8CA3-F0AB482209DA}" type="pres">
      <dgm:prSet presAssocID="{0CF87728-E0B9-48ED-97D0-D26A05603DD5}" presName="txNode" presStyleLbl="fgAcc1" presStyleIdx="3" presStyleCnt="8">
        <dgm:presLayoutVars>
          <dgm:bulletEnabled val="1"/>
        </dgm:presLayoutVars>
      </dgm:prSet>
      <dgm:spPr/>
      <dgm:t>
        <a:bodyPr/>
        <a:lstStyle/>
        <a:p>
          <a:pPr rtl="1"/>
          <a:endParaRPr lang="fa-IR"/>
        </a:p>
      </dgm:t>
    </dgm:pt>
    <dgm:pt modelId="{14AE83E8-6B72-4056-82E4-E9A653CE8CDA}" type="pres">
      <dgm:prSet presAssocID="{0EC1D376-89ED-4AFF-890D-F575C858DC3F}" presName="compositeSpace" presStyleCnt="0"/>
      <dgm:spPr/>
    </dgm:pt>
    <dgm:pt modelId="{426E873C-B4C8-4E46-9605-EE1A9E2B2832}" type="pres">
      <dgm:prSet presAssocID="{888A04AB-FB7D-4BE1-8E5C-C2277EC4F42E}" presName="composite" presStyleCnt="0"/>
      <dgm:spPr/>
    </dgm:pt>
    <dgm:pt modelId="{193C693A-2F59-49C7-AE02-7B05A573DAE4}" type="pres">
      <dgm:prSet presAssocID="{888A04AB-FB7D-4BE1-8E5C-C2277EC4F42E}" presName="bgChev" presStyleLbl="node1" presStyleIdx="4" presStyleCnt="8"/>
      <dgm:spPr/>
    </dgm:pt>
    <dgm:pt modelId="{66621868-57CA-41AA-A3A7-75B36F8D6679}" type="pres">
      <dgm:prSet presAssocID="{888A04AB-FB7D-4BE1-8E5C-C2277EC4F42E}" presName="txNode" presStyleLbl="fgAcc1" presStyleIdx="4" presStyleCnt="8">
        <dgm:presLayoutVars>
          <dgm:bulletEnabled val="1"/>
        </dgm:presLayoutVars>
      </dgm:prSet>
      <dgm:spPr/>
      <dgm:t>
        <a:bodyPr/>
        <a:lstStyle/>
        <a:p>
          <a:pPr rtl="1"/>
          <a:endParaRPr lang="fa-IR"/>
        </a:p>
      </dgm:t>
    </dgm:pt>
    <dgm:pt modelId="{EF0B7952-2DA1-4D6E-8738-11E572274D8C}" type="pres">
      <dgm:prSet presAssocID="{FCDCF300-97FF-4A86-8B26-58BC344B7A4C}" presName="compositeSpace" presStyleCnt="0"/>
      <dgm:spPr/>
    </dgm:pt>
    <dgm:pt modelId="{F12223C7-2CED-43F7-BD78-627458C1E31E}" type="pres">
      <dgm:prSet presAssocID="{17CE5E52-AA56-4A1C-9C13-3D4A74D557C1}" presName="composite" presStyleCnt="0"/>
      <dgm:spPr/>
    </dgm:pt>
    <dgm:pt modelId="{DCB003D8-C5BD-41BB-B5D3-C548BC252174}" type="pres">
      <dgm:prSet presAssocID="{17CE5E52-AA56-4A1C-9C13-3D4A74D557C1}" presName="bgChev" presStyleLbl="node1" presStyleIdx="5" presStyleCnt="8"/>
      <dgm:spPr/>
    </dgm:pt>
    <dgm:pt modelId="{B02C8CCF-6858-44B1-A034-9E4F42111C0F}" type="pres">
      <dgm:prSet presAssocID="{17CE5E52-AA56-4A1C-9C13-3D4A74D557C1}" presName="txNode" presStyleLbl="fgAcc1" presStyleIdx="5" presStyleCnt="8">
        <dgm:presLayoutVars>
          <dgm:bulletEnabled val="1"/>
        </dgm:presLayoutVars>
      </dgm:prSet>
      <dgm:spPr/>
      <dgm:t>
        <a:bodyPr/>
        <a:lstStyle/>
        <a:p>
          <a:pPr rtl="1"/>
          <a:endParaRPr lang="fa-IR"/>
        </a:p>
      </dgm:t>
    </dgm:pt>
    <dgm:pt modelId="{5ED45EB7-C6C4-4515-B6A4-12504045DA7C}" type="pres">
      <dgm:prSet presAssocID="{4D10A9F2-CD11-4F9E-8562-AFF42DCE1A6F}" presName="compositeSpace" presStyleCnt="0"/>
      <dgm:spPr/>
    </dgm:pt>
    <dgm:pt modelId="{028D654E-EB7B-4708-AF39-68D679725D2F}" type="pres">
      <dgm:prSet presAssocID="{786052B4-FB78-4040-ABB9-2AAE87E13329}" presName="composite" presStyleCnt="0"/>
      <dgm:spPr/>
    </dgm:pt>
    <dgm:pt modelId="{2D150639-895D-4F80-BC81-9DE4F74DCBE6}" type="pres">
      <dgm:prSet presAssocID="{786052B4-FB78-4040-ABB9-2AAE87E13329}" presName="bgChev" presStyleLbl="node1" presStyleIdx="6" presStyleCnt="8"/>
      <dgm:spPr/>
    </dgm:pt>
    <dgm:pt modelId="{805FF0F7-6D01-4877-B024-98DE73B288D6}" type="pres">
      <dgm:prSet presAssocID="{786052B4-FB78-4040-ABB9-2AAE87E13329}" presName="txNode" presStyleLbl="fgAcc1" presStyleIdx="6" presStyleCnt="8">
        <dgm:presLayoutVars>
          <dgm:bulletEnabled val="1"/>
        </dgm:presLayoutVars>
      </dgm:prSet>
      <dgm:spPr/>
      <dgm:t>
        <a:bodyPr/>
        <a:lstStyle/>
        <a:p>
          <a:pPr rtl="1"/>
          <a:endParaRPr lang="fa-IR"/>
        </a:p>
      </dgm:t>
    </dgm:pt>
    <dgm:pt modelId="{29C91099-01B2-48BE-AFAE-0074CE4D1110}" type="pres">
      <dgm:prSet presAssocID="{7BACFF43-98DB-4F8E-B24C-EBE6D9C6EFBF}" presName="compositeSpace" presStyleCnt="0"/>
      <dgm:spPr/>
    </dgm:pt>
    <dgm:pt modelId="{9C72D7BC-18A0-4E52-AD6D-862C96D5412D}" type="pres">
      <dgm:prSet presAssocID="{8D9ABC6A-FCAF-41DD-BE7A-9F944CF7EB94}" presName="composite" presStyleCnt="0"/>
      <dgm:spPr/>
    </dgm:pt>
    <dgm:pt modelId="{3089717B-62C4-4BB9-A624-7FE6AB3E1802}" type="pres">
      <dgm:prSet presAssocID="{8D9ABC6A-FCAF-41DD-BE7A-9F944CF7EB94}" presName="bgChev" presStyleLbl="node1" presStyleIdx="7" presStyleCnt="8"/>
      <dgm:spPr/>
    </dgm:pt>
    <dgm:pt modelId="{16A4EFDF-F966-4FB0-A859-62CE6F671A8D}" type="pres">
      <dgm:prSet presAssocID="{8D9ABC6A-FCAF-41DD-BE7A-9F944CF7EB94}" presName="txNode" presStyleLbl="fgAcc1" presStyleIdx="7" presStyleCnt="8" custScaleX="117450">
        <dgm:presLayoutVars>
          <dgm:bulletEnabled val="1"/>
        </dgm:presLayoutVars>
      </dgm:prSet>
      <dgm:spPr/>
      <dgm:t>
        <a:bodyPr/>
        <a:lstStyle/>
        <a:p>
          <a:pPr rtl="1"/>
          <a:endParaRPr lang="fa-IR"/>
        </a:p>
      </dgm:t>
    </dgm:pt>
  </dgm:ptLst>
  <dgm:cxnLst>
    <dgm:cxn modelId="{DF0FA705-8CF1-416D-A70D-E19D69E9A900}" srcId="{5EE499BD-2BAA-48E9-BE37-C90FC627B1A7}" destId="{84C6AC70-5D88-4249-A39F-6F93ECCEE202}" srcOrd="0" destOrd="0" parTransId="{56C4F25C-80E6-4047-96B3-B6A27E3F4E4B}" sibTransId="{4738675F-2DCD-4013-9198-E72DCFFA35D1}"/>
    <dgm:cxn modelId="{6B67CA8B-92F8-48D7-93D7-0F99B63E19E4}" type="presOf" srcId="{84C6AC70-5D88-4249-A39F-6F93ECCEE202}" destId="{F082EFEF-071E-4DE4-8BE5-9335E4114B7B}" srcOrd="0" destOrd="0" presId="urn:microsoft.com/office/officeart/2005/8/layout/chevronAccent+Icon"/>
    <dgm:cxn modelId="{82412E60-D0C8-44E4-927E-06011050A294}" type="presOf" srcId="{8D9ABC6A-FCAF-41DD-BE7A-9F944CF7EB94}" destId="{16A4EFDF-F966-4FB0-A859-62CE6F671A8D}" srcOrd="0" destOrd="0" presId="urn:microsoft.com/office/officeart/2005/8/layout/chevronAccent+Icon"/>
    <dgm:cxn modelId="{9C81838A-4AD3-426E-A2C6-43C2FFC66E68}" srcId="{5EE499BD-2BAA-48E9-BE37-C90FC627B1A7}" destId="{17CE5E52-AA56-4A1C-9C13-3D4A74D557C1}" srcOrd="5" destOrd="0" parTransId="{2744D88F-75C2-4087-905E-CBC11C864184}" sibTransId="{4D10A9F2-CD11-4F9E-8562-AFF42DCE1A6F}"/>
    <dgm:cxn modelId="{AF3C9AF5-EEBD-4FEA-B7CA-F522FA7F989A}" srcId="{5EE499BD-2BAA-48E9-BE37-C90FC627B1A7}" destId="{786052B4-FB78-4040-ABB9-2AAE87E13329}" srcOrd="6" destOrd="0" parTransId="{1AFEC2FA-AC5E-495C-A08F-83A55AC3CA2E}" sibTransId="{7BACFF43-98DB-4F8E-B24C-EBE6D9C6EFBF}"/>
    <dgm:cxn modelId="{98F2124A-D821-46D0-8D7C-F6CB5F7BE6DE}" type="presOf" srcId="{5EE499BD-2BAA-48E9-BE37-C90FC627B1A7}" destId="{99C5CB98-E774-4880-B948-35CD5431F640}" srcOrd="0" destOrd="0" presId="urn:microsoft.com/office/officeart/2005/8/layout/chevronAccent+Icon"/>
    <dgm:cxn modelId="{22A26571-87F9-451B-A062-7FDB38B7D9FA}" srcId="{5EE499BD-2BAA-48E9-BE37-C90FC627B1A7}" destId="{EB5491E4-AC20-4AC2-A102-D026158AEA6B}" srcOrd="2" destOrd="0" parTransId="{59C7A6D7-E803-4661-AE0D-3E0E45B04A9C}" sibTransId="{BFB236AE-D237-4023-A19B-5B236022FBD4}"/>
    <dgm:cxn modelId="{E1A11289-0B14-4DEA-841F-5B89017C8BE6}" type="presOf" srcId="{888A04AB-FB7D-4BE1-8E5C-C2277EC4F42E}" destId="{66621868-57CA-41AA-A3A7-75B36F8D6679}" srcOrd="0" destOrd="0" presId="urn:microsoft.com/office/officeart/2005/8/layout/chevronAccent+Icon"/>
    <dgm:cxn modelId="{5BB10577-2331-4040-BB52-59FD6172EB2E}" srcId="{5EE499BD-2BAA-48E9-BE37-C90FC627B1A7}" destId="{888A04AB-FB7D-4BE1-8E5C-C2277EC4F42E}" srcOrd="4" destOrd="0" parTransId="{784DF074-2AE2-4153-B5D1-92EDF08B609A}" sibTransId="{FCDCF300-97FF-4A86-8B26-58BC344B7A4C}"/>
    <dgm:cxn modelId="{71ED413B-AAA3-4BEF-A5B7-CB2FCE61E790}" type="presOf" srcId="{EB5491E4-AC20-4AC2-A102-D026158AEA6B}" destId="{BFC2B4CD-EB84-48AF-87AE-575763A5C580}" srcOrd="0" destOrd="0" presId="urn:microsoft.com/office/officeart/2005/8/layout/chevronAccent+Icon"/>
    <dgm:cxn modelId="{4E076561-23F1-41FD-8897-03FAAE6D8BBC}" type="presOf" srcId="{17CE5E52-AA56-4A1C-9C13-3D4A74D557C1}" destId="{B02C8CCF-6858-44B1-A034-9E4F42111C0F}" srcOrd="0" destOrd="0" presId="urn:microsoft.com/office/officeart/2005/8/layout/chevronAccent+Icon"/>
    <dgm:cxn modelId="{DF1DA5E6-0155-4217-BBA6-B9F7266A4D17}" type="presOf" srcId="{786052B4-FB78-4040-ABB9-2AAE87E13329}" destId="{805FF0F7-6D01-4877-B024-98DE73B288D6}" srcOrd="0" destOrd="0" presId="urn:microsoft.com/office/officeart/2005/8/layout/chevronAccent+Icon"/>
    <dgm:cxn modelId="{66223D87-0990-474A-B2DF-FB39A9087964}" srcId="{5EE499BD-2BAA-48E9-BE37-C90FC627B1A7}" destId="{8D9ABC6A-FCAF-41DD-BE7A-9F944CF7EB94}" srcOrd="7" destOrd="0" parTransId="{6928A25C-06F9-433A-B324-819940926391}" sibTransId="{6C6A19F6-83A7-496B-B2F0-36536BD25784}"/>
    <dgm:cxn modelId="{F4F6F14E-3D36-41B9-B39A-D5378CDA46A2}" srcId="{5EE499BD-2BAA-48E9-BE37-C90FC627B1A7}" destId="{0CF87728-E0B9-48ED-97D0-D26A05603DD5}" srcOrd="3" destOrd="0" parTransId="{B469FEC1-088A-426A-B423-5816F173BF4A}" sibTransId="{0EC1D376-89ED-4AFF-890D-F575C858DC3F}"/>
    <dgm:cxn modelId="{9CCF2B28-55C6-4F40-B524-46D19F5145B9}" srcId="{5EE499BD-2BAA-48E9-BE37-C90FC627B1A7}" destId="{58885C35-AA1A-4747-B3D7-9A028336994D}" srcOrd="1" destOrd="0" parTransId="{BFC435A1-1CF1-43E5-8C29-BEE8D341A0FA}" sibTransId="{DCD28110-90EB-448C-A581-5F155DA540E9}"/>
    <dgm:cxn modelId="{328510BD-A917-41BF-BFA4-0604C2A382E6}" type="presOf" srcId="{58885C35-AA1A-4747-B3D7-9A028336994D}" destId="{C4AB5DA2-85E7-44A1-870E-6B26F9A1BB40}" srcOrd="0" destOrd="0" presId="urn:microsoft.com/office/officeart/2005/8/layout/chevronAccent+Icon"/>
    <dgm:cxn modelId="{BB0D1F85-A0D8-4C8A-9087-3403AC03E007}" type="presOf" srcId="{0CF87728-E0B9-48ED-97D0-D26A05603DD5}" destId="{9DB3CEA6-4A58-4A97-8CA3-F0AB482209DA}" srcOrd="0" destOrd="0" presId="urn:microsoft.com/office/officeart/2005/8/layout/chevronAccent+Icon"/>
    <dgm:cxn modelId="{5D88D262-C702-46D3-9E84-478BC24DC80E}" type="presParOf" srcId="{99C5CB98-E774-4880-B948-35CD5431F640}" destId="{7BCD1639-ED82-4AC2-8087-6973A6F76C2B}" srcOrd="0" destOrd="0" presId="urn:microsoft.com/office/officeart/2005/8/layout/chevronAccent+Icon"/>
    <dgm:cxn modelId="{4E5EAE6A-F557-4B37-8332-027F8EA803A6}" type="presParOf" srcId="{7BCD1639-ED82-4AC2-8087-6973A6F76C2B}" destId="{1F7CD09C-69EB-44CE-8CC7-256A5C0B34EC}" srcOrd="0" destOrd="0" presId="urn:microsoft.com/office/officeart/2005/8/layout/chevronAccent+Icon"/>
    <dgm:cxn modelId="{6D17FEA9-1C26-4899-8314-384B4F95F7FA}" type="presParOf" srcId="{7BCD1639-ED82-4AC2-8087-6973A6F76C2B}" destId="{F082EFEF-071E-4DE4-8BE5-9335E4114B7B}" srcOrd="1" destOrd="0" presId="urn:microsoft.com/office/officeart/2005/8/layout/chevronAccent+Icon"/>
    <dgm:cxn modelId="{1645A2B3-678E-45A1-9C97-A610A6D88378}" type="presParOf" srcId="{99C5CB98-E774-4880-B948-35CD5431F640}" destId="{D145F6A6-11AA-41C6-A026-D06405F2EBC2}" srcOrd="1" destOrd="0" presId="urn:microsoft.com/office/officeart/2005/8/layout/chevronAccent+Icon"/>
    <dgm:cxn modelId="{82C5AB37-849D-4238-BFB5-A8C0107231D7}" type="presParOf" srcId="{99C5CB98-E774-4880-B948-35CD5431F640}" destId="{FAC8677D-2777-4FAB-9406-18DA3708D21E}" srcOrd="2" destOrd="0" presId="urn:microsoft.com/office/officeart/2005/8/layout/chevronAccent+Icon"/>
    <dgm:cxn modelId="{DB594F2F-07B7-4F4A-A62B-406C7EB454B8}" type="presParOf" srcId="{FAC8677D-2777-4FAB-9406-18DA3708D21E}" destId="{3A5B998D-8D6E-41F3-B676-B2B44BBCCF9F}" srcOrd="0" destOrd="0" presId="urn:microsoft.com/office/officeart/2005/8/layout/chevronAccent+Icon"/>
    <dgm:cxn modelId="{AFB54C23-FA80-4CB9-8FEA-8F65606FC365}" type="presParOf" srcId="{FAC8677D-2777-4FAB-9406-18DA3708D21E}" destId="{C4AB5DA2-85E7-44A1-870E-6B26F9A1BB40}" srcOrd="1" destOrd="0" presId="urn:microsoft.com/office/officeart/2005/8/layout/chevronAccent+Icon"/>
    <dgm:cxn modelId="{63921E04-1FDA-4B94-B3B2-FA59FB59CA57}" type="presParOf" srcId="{99C5CB98-E774-4880-B948-35CD5431F640}" destId="{2CA68DE8-5F08-4458-89F8-C48F8C6DF68F}" srcOrd="3" destOrd="0" presId="urn:microsoft.com/office/officeart/2005/8/layout/chevronAccent+Icon"/>
    <dgm:cxn modelId="{DF78D5F7-BC9C-44A0-BD3F-B5927F264F7F}" type="presParOf" srcId="{99C5CB98-E774-4880-B948-35CD5431F640}" destId="{F892B933-9C1B-41E9-8D77-3AC30CF1BBDC}" srcOrd="4" destOrd="0" presId="urn:microsoft.com/office/officeart/2005/8/layout/chevronAccent+Icon"/>
    <dgm:cxn modelId="{F209E108-8EE6-4C6A-90ED-0414A69134EA}" type="presParOf" srcId="{F892B933-9C1B-41E9-8D77-3AC30CF1BBDC}" destId="{40D1F998-6775-47E4-90AA-DF428D9F1E9C}" srcOrd="0" destOrd="0" presId="urn:microsoft.com/office/officeart/2005/8/layout/chevronAccent+Icon"/>
    <dgm:cxn modelId="{E716492F-FCAE-4030-908A-B5D4E27A4530}" type="presParOf" srcId="{F892B933-9C1B-41E9-8D77-3AC30CF1BBDC}" destId="{BFC2B4CD-EB84-48AF-87AE-575763A5C580}" srcOrd="1" destOrd="0" presId="urn:microsoft.com/office/officeart/2005/8/layout/chevronAccent+Icon"/>
    <dgm:cxn modelId="{8989BC42-A2F7-4259-B175-784EA2DF098F}" type="presParOf" srcId="{99C5CB98-E774-4880-B948-35CD5431F640}" destId="{17D65107-E697-48CA-B4B3-0D6719616D8C}" srcOrd="5" destOrd="0" presId="urn:microsoft.com/office/officeart/2005/8/layout/chevronAccent+Icon"/>
    <dgm:cxn modelId="{304E7A9F-1E3C-497D-BDD5-133E339160A3}" type="presParOf" srcId="{99C5CB98-E774-4880-B948-35CD5431F640}" destId="{C5AACF49-3B85-4280-A06C-870E1521F245}" srcOrd="6" destOrd="0" presId="urn:microsoft.com/office/officeart/2005/8/layout/chevronAccent+Icon"/>
    <dgm:cxn modelId="{BD6EA186-5B5B-4AED-A33E-5BE051D61A37}" type="presParOf" srcId="{C5AACF49-3B85-4280-A06C-870E1521F245}" destId="{99C53967-463C-4912-AF93-5C6E01E982B7}" srcOrd="0" destOrd="0" presId="urn:microsoft.com/office/officeart/2005/8/layout/chevronAccent+Icon"/>
    <dgm:cxn modelId="{D6F092C4-3AB4-435D-882E-68B7A8E2B48A}" type="presParOf" srcId="{C5AACF49-3B85-4280-A06C-870E1521F245}" destId="{9DB3CEA6-4A58-4A97-8CA3-F0AB482209DA}" srcOrd="1" destOrd="0" presId="urn:microsoft.com/office/officeart/2005/8/layout/chevronAccent+Icon"/>
    <dgm:cxn modelId="{6C09594A-4FA9-405A-B7FD-DAFF7F1CD56B}" type="presParOf" srcId="{99C5CB98-E774-4880-B948-35CD5431F640}" destId="{14AE83E8-6B72-4056-82E4-E9A653CE8CDA}" srcOrd="7" destOrd="0" presId="urn:microsoft.com/office/officeart/2005/8/layout/chevronAccent+Icon"/>
    <dgm:cxn modelId="{6035E376-CE2F-4E3C-BCDC-A6CA36277A7F}" type="presParOf" srcId="{99C5CB98-E774-4880-B948-35CD5431F640}" destId="{426E873C-B4C8-4E46-9605-EE1A9E2B2832}" srcOrd="8" destOrd="0" presId="urn:microsoft.com/office/officeart/2005/8/layout/chevronAccent+Icon"/>
    <dgm:cxn modelId="{6DA4931E-F35E-4C5F-AF35-C3F99354C8B2}" type="presParOf" srcId="{426E873C-B4C8-4E46-9605-EE1A9E2B2832}" destId="{193C693A-2F59-49C7-AE02-7B05A573DAE4}" srcOrd="0" destOrd="0" presId="urn:microsoft.com/office/officeart/2005/8/layout/chevronAccent+Icon"/>
    <dgm:cxn modelId="{36ACD7ED-EC27-4304-B2B9-B8B6337143E0}" type="presParOf" srcId="{426E873C-B4C8-4E46-9605-EE1A9E2B2832}" destId="{66621868-57CA-41AA-A3A7-75B36F8D6679}" srcOrd="1" destOrd="0" presId="urn:microsoft.com/office/officeart/2005/8/layout/chevronAccent+Icon"/>
    <dgm:cxn modelId="{8CCF04BF-E39A-4F83-8886-E5737BE4D6BB}" type="presParOf" srcId="{99C5CB98-E774-4880-B948-35CD5431F640}" destId="{EF0B7952-2DA1-4D6E-8738-11E572274D8C}" srcOrd="9" destOrd="0" presId="urn:microsoft.com/office/officeart/2005/8/layout/chevronAccent+Icon"/>
    <dgm:cxn modelId="{DFA1EDA6-B107-41DF-887E-B66BBF390399}" type="presParOf" srcId="{99C5CB98-E774-4880-B948-35CD5431F640}" destId="{F12223C7-2CED-43F7-BD78-627458C1E31E}" srcOrd="10" destOrd="0" presId="urn:microsoft.com/office/officeart/2005/8/layout/chevronAccent+Icon"/>
    <dgm:cxn modelId="{1197C18F-2F20-4BC3-BED0-2E6A32CABFA6}" type="presParOf" srcId="{F12223C7-2CED-43F7-BD78-627458C1E31E}" destId="{DCB003D8-C5BD-41BB-B5D3-C548BC252174}" srcOrd="0" destOrd="0" presId="urn:microsoft.com/office/officeart/2005/8/layout/chevronAccent+Icon"/>
    <dgm:cxn modelId="{0EACD806-9A69-4CDF-BAB0-A359A0F2DBC5}" type="presParOf" srcId="{F12223C7-2CED-43F7-BD78-627458C1E31E}" destId="{B02C8CCF-6858-44B1-A034-9E4F42111C0F}" srcOrd="1" destOrd="0" presId="urn:microsoft.com/office/officeart/2005/8/layout/chevronAccent+Icon"/>
    <dgm:cxn modelId="{AD73C3F7-4100-450C-8C1C-D88407971FDB}" type="presParOf" srcId="{99C5CB98-E774-4880-B948-35CD5431F640}" destId="{5ED45EB7-C6C4-4515-B6A4-12504045DA7C}" srcOrd="11" destOrd="0" presId="urn:microsoft.com/office/officeart/2005/8/layout/chevronAccent+Icon"/>
    <dgm:cxn modelId="{81C1E882-9892-45E0-9612-8FC3C866A5D3}" type="presParOf" srcId="{99C5CB98-E774-4880-B948-35CD5431F640}" destId="{028D654E-EB7B-4708-AF39-68D679725D2F}" srcOrd="12" destOrd="0" presId="urn:microsoft.com/office/officeart/2005/8/layout/chevronAccent+Icon"/>
    <dgm:cxn modelId="{8EB98935-2CD4-49F6-AF25-BC92E762A4B6}" type="presParOf" srcId="{028D654E-EB7B-4708-AF39-68D679725D2F}" destId="{2D150639-895D-4F80-BC81-9DE4F74DCBE6}" srcOrd="0" destOrd="0" presId="urn:microsoft.com/office/officeart/2005/8/layout/chevronAccent+Icon"/>
    <dgm:cxn modelId="{B6264D4C-44DA-49E2-B323-6B33CB249C10}" type="presParOf" srcId="{028D654E-EB7B-4708-AF39-68D679725D2F}" destId="{805FF0F7-6D01-4877-B024-98DE73B288D6}" srcOrd="1" destOrd="0" presId="urn:microsoft.com/office/officeart/2005/8/layout/chevronAccent+Icon"/>
    <dgm:cxn modelId="{1EF37464-3137-4BEF-8DFF-023DBB1D3C83}" type="presParOf" srcId="{99C5CB98-E774-4880-B948-35CD5431F640}" destId="{29C91099-01B2-48BE-AFAE-0074CE4D1110}" srcOrd="13" destOrd="0" presId="urn:microsoft.com/office/officeart/2005/8/layout/chevronAccent+Icon"/>
    <dgm:cxn modelId="{9731B4F4-3112-4DD6-B4EC-12C4F961538B}" type="presParOf" srcId="{99C5CB98-E774-4880-B948-35CD5431F640}" destId="{9C72D7BC-18A0-4E52-AD6D-862C96D5412D}" srcOrd="14" destOrd="0" presId="urn:microsoft.com/office/officeart/2005/8/layout/chevronAccent+Icon"/>
    <dgm:cxn modelId="{1D2CF43B-6DD8-4D2D-A073-912B891A1ABD}" type="presParOf" srcId="{9C72D7BC-18A0-4E52-AD6D-862C96D5412D}" destId="{3089717B-62C4-4BB9-A624-7FE6AB3E1802}" srcOrd="0" destOrd="0" presId="urn:microsoft.com/office/officeart/2005/8/layout/chevronAccent+Icon"/>
    <dgm:cxn modelId="{C5ED9F71-3DC0-4E0C-8EDF-1067886FDD4C}" type="presParOf" srcId="{9C72D7BC-18A0-4E52-AD6D-862C96D5412D}" destId="{16A4EFDF-F966-4FB0-A859-62CE6F671A8D}" srcOrd="1" destOrd="0" presId="urn:microsoft.com/office/officeart/2005/8/layout/chevronAccent+Icon"/>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5EE499BD-2BAA-48E9-BE37-C90FC627B1A7}" type="doc">
      <dgm:prSet loTypeId="urn:microsoft.com/office/officeart/2005/8/layout/chevronAccent+Icon" loCatId="process" qsTypeId="urn:microsoft.com/office/officeart/2005/8/quickstyle/simple2" qsCatId="simple" csTypeId="urn:microsoft.com/office/officeart/2005/8/colors/accent1_1" csCatId="accent1" phldr="1"/>
      <dgm:spPr/>
      <dgm:t>
        <a:bodyPr/>
        <a:lstStyle/>
        <a:p>
          <a:pPr rtl="1"/>
          <a:endParaRPr lang="fa-IR"/>
        </a:p>
      </dgm:t>
    </dgm:pt>
    <dgm:pt modelId="{84C6AC70-5D88-4249-A39F-6F93ECCEE202}">
      <dgm:prSet phldrT="[Text]" custT="1"/>
      <dgm:spPr>
        <a:solidFill>
          <a:srgbClr val="E4D2D1">
            <a:alpha val="90000"/>
          </a:srgbClr>
        </a:solidFill>
      </dgm:spPr>
      <dgm:t>
        <a:bodyPr/>
        <a:lstStyle/>
        <a:p>
          <a:pPr rtl="1"/>
          <a:r>
            <a:rPr lang="fa-IR" sz="1400" dirty="0" smtClean="0">
              <a:cs typeface="B Homa" panose="00000400000000000000" pitchFamily="2" charset="-78"/>
            </a:rPr>
            <a:t>معرفی</a:t>
          </a:r>
          <a:endParaRPr lang="fa-IR" sz="1400" dirty="0">
            <a:cs typeface="B Homa" panose="00000400000000000000" pitchFamily="2" charset="-78"/>
          </a:endParaRPr>
        </a:p>
      </dgm:t>
    </dgm:pt>
    <dgm:pt modelId="{56C4F25C-80E6-4047-96B3-B6A27E3F4E4B}" type="parTrans" cxnId="{DF0FA705-8CF1-416D-A70D-E19D69E9A900}">
      <dgm:prSet/>
      <dgm:spPr/>
      <dgm:t>
        <a:bodyPr/>
        <a:lstStyle/>
        <a:p>
          <a:pPr rtl="1"/>
          <a:endParaRPr lang="fa-IR" sz="2800">
            <a:cs typeface="B Homa" panose="00000400000000000000" pitchFamily="2" charset="-78"/>
          </a:endParaRPr>
        </a:p>
      </dgm:t>
    </dgm:pt>
    <dgm:pt modelId="{4738675F-2DCD-4013-9198-E72DCFFA35D1}" type="sibTrans" cxnId="{DF0FA705-8CF1-416D-A70D-E19D69E9A900}">
      <dgm:prSet/>
      <dgm:spPr/>
      <dgm:t>
        <a:bodyPr/>
        <a:lstStyle/>
        <a:p>
          <a:pPr rtl="1"/>
          <a:endParaRPr lang="fa-IR" sz="2800">
            <a:cs typeface="B Homa" panose="00000400000000000000" pitchFamily="2" charset="-78"/>
          </a:endParaRPr>
        </a:p>
      </dgm:t>
    </dgm:pt>
    <dgm:pt modelId="{0CF87728-E0B9-48ED-97D0-D26A05603DD5}">
      <dgm:prSet phldrT="[Text]" custT="1"/>
      <dgm:spPr/>
      <dgm:t>
        <a:bodyPr/>
        <a:lstStyle/>
        <a:p>
          <a:pPr rtl="1"/>
          <a:r>
            <a:rPr lang="fa-IR" sz="1400" dirty="0" smtClean="0">
              <a:cs typeface="B Homa" panose="00000400000000000000" pitchFamily="2" charset="-78"/>
            </a:rPr>
            <a:t>مطالعات تاریخی</a:t>
          </a:r>
          <a:endParaRPr lang="fa-IR" sz="1400" dirty="0">
            <a:cs typeface="B Homa" panose="00000400000000000000" pitchFamily="2" charset="-78"/>
          </a:endParaRPr>
        </a:p>
      </dgm:t>
    </dgm:pt>
    <dgm:pt modelId="{B469FEC1-088A-426A-B423-5816F173BF4A}" type="parTrans" cxnId="{F4F6F14E-3D36-41B9-B39A-D5378CDA46A2}">
      <dgm:prSet/>
      <dgm:spPr/>
      <dgm:t>
        <a:bodyPr/>
        <a:lstStyle/>
        <a:p>
          <a:pPr rtl="1"/>
          <a:endParaRPr lang="fa-IR" sz="2800">
            <a:cs typeface="B Homa" panose="00000400000000000000" pitchFamily="2" charset="-78"/>
          </a:endParaRPr>
        </a:p>
      </dgm:t>
    </dgm:pt>
    <dgm:pt modelId="{0EC1D376-89ED-4AFF-890D-F575C858DC3F}" type="sibTrans" cxnId="{F4F6F14E-3D36-41B9-B39A-D5378CDA46A2}">
      <dgm:prSet/>
      <dgm:spPr/>
      <dgm:t>
        <a:bodyPr/>
        <a:lstStyle/>
        <a:p>
          <a:pPr rtl="1"/>
          <a:endParaRPr lang="fa-IR" sz="2800">
            <a:cs typeface="B Homa" panose="00000400000000000000" pitchFamily="2" charset="-78"/>
          </a:endParaRPr>
        </a:p>
      </dgm:t>
    </dgm:pt>
    <dgm:pt modelId="{888A04AB-FB7D-4BE1-8E5C-C2277EC4F42E}">
      <dgm:prSet phldrT="[Text]" custT="1"/>
      <dgm:spPr/>
      <dgm:t>
        <a:bodyPr/>
        <a:lstStyle/>
        <a:p>
          <a:pPr rtl="1"/>
          <a:r>
            <a:rPr lang="fa-IR" sz="1400" dirty="0" smtClean="0">
              <a:cs typeface="B Homa" panose="00000400000000000000" pitchFamily="2" charset="-78"/>
            </a:rPr>
            <a:t>مطالعات محیطی</a:t>
          </a:r>
          <a:endParaRPr lang="fa-IR" sz="1400" dirty="0">
            <a:cs typeface="B Homa" panose="00000400000000000000" pitchFamily="2" charset="-78"/>
          </a:endParaRPr>
        </a:p>
      </dgm:t>
    </dgm:pt>
    <dgm:pt modelId="{784DF074-2AE2-4153-B5D1-92EDF08B609A}" type="parTrans" cxnId="{5BB10577-2331-4040-BB52-59FD6172EB2E}">
      <dgm:prSet/>
      <dgm:spPr/>
      <dgm:t>
        <a:bodyPr/>
        <a:lstStyle/>
        <a:p>
          <a:pPr rtl="1"/>
          <a:endParaRPr lang="fa-IR" sz="2800">
            <a:cs typeface="B Homa" panose="00000400000000000000" pitchFamily="2" charset="-78"/>
          </a:endParaRPr>
        </a:p>
      </dgm:t>
    </dgm:pt>
    <dgm:pt modelId="{FCDCF300-97FF-4A86-8B26-58BC344B7A4C}" type="sibTrans" cxnId="{5BB10577-2331-4040-BB52-59FD6172EB2E}">
      <dgm:prSet/>
      <dgm:spPr/>
      <dgm:t>
        <a:bodyPr/>
        <a:lstStyle/>
        <a:p>
          <a:pPr rtl="1"/>
          <a:endParaRPr lang="fa-IR" sz="2800">
            <a:cs typeface="B Homa" panose="00000400000000000000" pitchFamily="2" charset="-78"/>
          </a:endParaRPr>
        </a:p>
      </dgm:t>
    </dgm:pt>
    <dgm:pt modelId="{58885C35-AA1A-4747-B3D7-9A028336994D}">
      <dgm:prSet custT="1"/>
      <dgm:spPr/>
      <dgm:t>
        <a:bodyPr/>
        <a:lstStyle/>
        <a:p>
          <a:pPr rtl="1"/>
          <a:r>
            <a:rPr lang="fa-IR" sz="1400" dirty="0" smtClean="0">
              <a:cs typeface="B Homa" panose="00000400000000000000" pitchFamily="2" charset="-78"/>
            </a:rPr>
            <a:t>ساختار سیاسی</a:t>
          </a:r>
          <a:endParaRPr lang="fa-IR" sz="1400" dirty="0">
            <a:cs typeface="B Homa" panose="00000400000000000000" pitchFamily="2" charset="-78"/>
          </a:endParaRPr>
        </a:p>
      </dgm:t>
    </dgm:pt>
    <dgm:pt modelId="{BFC435A1-1CF1-43E5-8C29-BEE8D341A0FA}" type="parTrans" cxnId="{9CCF2B28-55C6-4F40-B524-46D19F5145B9}">
      <dgm:prSet/>
      <dgm:spPr/>
      <dgm:t>
        <a:bodyPr/>
        <a:lstStyle/>
        <a:p>
          <a:pPr rtl="1"/>
          <a:endParaRPr lang="fa-IR" sz="2800">
            <a:cs typeface="B Homa" panose="00000400000000000000" pitchFamily="2" charset="-78"/>
          </a:endParaRPr>
        </a:p>
      </dgm:t>
    </dgm:pt>
    <dgm:pt modelId="{DCD28110-90EB-448C-A581-5F155DA540E9}" type="sibTrans" cxnId="{9CCF2B28-55C6-4F40-B524-46D19F5145B9}">
      <dgm:prSet/>
      <dgm:spPr/>
      <dgm:t>
        <a:bodyPr/>
        <a:lstStyle/>
        <a:p>
          <a:pPr rtl="1"/>
          <a:endParaRPr lang="fa-IR" sz="2800">
            <a:cs typeface="B Homa" panose="00000400000000000000" pitchFamily="2" charset="-78"/>
          </a:endParaRPr>
        </a:p>
      </dgm:t>
    </dgm:pt>
    <dgm:pt modelId="{EB5491E4-AC20-4AC2-A102-D026158AEA6B}">
      <dgm:prSet custT="1"/>
      <dgm:spPr>
        <a:solidFill>
          <a:srgbClr val="E4D2D1">
            <a:alpha val="90000"/>
          </a:srgbClr>
        </a:solidFill>
      </dgm:spPr>
      <dgm:t>
        <a:bodyPr/>
        <a:lstStyle/>
        <a:p>
          <a:pPr rtl="1"/>
          <a:r>
            <a:rPr lang="fa-IR" sz="1400" dirty="0" smtClean="0">
              <a:cs typeface="B Homa" panose="00000400000000000000" pitchFamily="2" charset="-78"/>
            </a:rPr>
            <a:t>مدیریت شهری</a:t>
          </a:r>
          <a:endParaRPr lang="fa-IR" sz="1400" dirty="0">
            <a:cs typeface="B Homa" panose="00000400000000000000" pitchFamily="2" charset="-78"/>
          </a:endParaRPr>
        </a:p>
      </dgm:t>
    </dgm:pt>
    <dgm:pt modelId="{59C7A6D7-E803-4661-AE0D-3E0E45B04A9C}" type="parTrans" cxnId="{22A26571-87F9-451B-A062-7FDB38B7D9FA}">
      <dgm:prSet/>
      <dgm:spPr/>
      <dgm:t>
        <a:bodyPr/>
        <a:lstStyle/>
        <a:p>
          <a:pPr rtl="1"/>
          <a:endParaRPr lang="fa-IR" sz="2800">
            <a:cs typeface="B Homa" panose="00000400000000000000" pitchFamily="2" charset="-78"/>
          </a:endParaRPr>
        </a:p>
      </dgm:t>
    </dgm:pt>
    <dgm:pt modelId="{BFB236AE-D237-4023-A19B-5B236022FBD4}" type="sibTrans" cxnId="{22A26571-87F9-451B-A062-7FDB38B7D9FA}">
      <dgm:prSet/>
      <dgm:spPr/>
      <dgm:t>
        <a:bodyPr/>
        <a:lstStyle/>
        <a:p>
          <a:pPr rtl="1"/>
          <a:endParaRPr lang="fa-IR" sz="2800">
            <a:cs typeface="B Homa" panose="00000400000000000000" pitchFamily="2" charset="-78"/>
          </a:endParaRPr>
        </a:p>
      </dgm:t>
    </dgm:pt>
    <dgm:pt modelId="{17CE5E52-AA56-4A1C-9C13-3D4A74D557C1}">
      <dgm:prSet custT="1"/>
      <dgm:spPr>
        <a:solidFill>
          <a:srgbClr val="E4D2D1">
            <a:alpha val="90000"/>
          </a:srgbClr>
        </a:solidFill>
      </dgm:spPr>
      <dgm:t>
        <a:bodyPr/>
        <a:lstStyle/>
        <a:p>
          <a:pPr rtl="1"/>
          <a:r>
            <a:rPr lang="fa-IR" sz="1400" dirty="0" smtClean="0">
              <a:cs typeface="B Homa" panose="00000400000000000000" pitchFamily="2" charset="-78"/>
            </a:rPr>
            <a:t>مطالعات اقتصادی</a:t>
          </a:r>
          <a:endParaRPr lang="fa-IR" sz="1400" dirty="0">
            <a:cs typeface="B Homa" panose="00000400000000000000" pitchFamily="2" charset="-78"/>
          </a:endParaRPr>
        </a:p>
      </dgm:t>
    </dgm:pt>
    <dgm:pt modelId="{2744D88F-75C2-4087-905E-CBC11C864184}" type="parTrans" cxnId="{9C81838A-4AD3-426E-A2C6-43C2FFC66E68}">
      <dgm:prSet/>
      <dgm:spPr/>
      <dgm:t>
        <a:bodyPr/>
        <a:lstStyle/>
        <a:p>
          <a:pPr rtl="1"/>
          <a:endParaRPr lang="fa-IR" sz="2800">
            <a:cs typeface="B Homa" panose="00000400000000000000" pitchFamily="2" charset="-78"/>
          </a:endParaRPr>
        </a:p>
      </dgm:t>
    </dgm:pt>
    <dgm:pt modelId="{4D10A9F2-CD11-4F9E-8562-AFF42DCE1A6F}" type="sibTrans" cxnId="{9C81838A-4AD3-426E-A2C6-43C2FFC66E68}">
      <dgm:prSet/>
      <dgm:spPr/>
      <dgm:t>
        <a:bodyPr/>
        <a:lstStyle/>
        <a:p>
          <a:pPr rtl="1"/>
          <a:endParaRPr lang="fa-IR" sz="2800">
            <a:cs typeface="B Homa" panose="00000400000000000000" pitchFamily="2" charset="-78"/>
          </a:endParaRPr>
        </a:p>
      </dgm:t>
    </dgm:pt>
    <dgm:pt modelId="{786052B4-FB78-4040-ABB9-2AAE87E13329}">
      <dgm:prSet custT="1"/>
      <dgm:spPr>
        <a:solidFill>
          <a:srgbClr val="E4D2D1">
            <a:alpha val="90000"/>
          </a:srgbClr>
        </a:solidFill>
      </dgm:spPr>
      <dgm:t>
        <a:bodyPr/>
        <a:lstStyle/>
        <a:p>
          <a:pPr rtl="1"/>
          <a:r>
            <a:rPr lang="fa-IR" sz="1400" dirty="0" smtClean="0">
              <a:cs typeface="B Homa" panose="00000400000000000000" pitchFamily="2" charset="-78"/>
            </a:rPr>
            <a:t>مطالعات اجتماعی</a:t>
          </a:r>
          <a:endParaRPr lang="fa-IR" sz="1400" dirty="0">
            <a:cs typeface="B Homa" panose="00000400000000000000" pitchFamily="2" charset="-78"/>
          </a:endParaRPr>
        </a:p>
      </dgm:t>
    </dgm:pt>
    <dgm:pt modelId="{1AFEC2FA-AC5E-495C-A08F-83A55AC3CA2E}" type="parTrans" cxnId="{AF3C9AF5-EEBD-4FEA-B7CA-F522FA7F989A}">
      <dgm:prSet/>
      <dgm:spPr/>
      <dgm:t>
        <a:bodyPr/>
        <a:lstStyle/>
        <a:p>
          <a:pPr rtl="1"/>
          <a:endParaRPr lang="fa-IR" sz="2800">
            <a:cs typeface="B Homa" panose="00000400000000000000" pitchFamily="2" charset="-78"/>
          </a:endParaRPr>
        </a:p>
      </dgm:t>
    </dgm:pt>
    <dgm:pt modelId="{7BACFF43-98DB-4F8E-B24C-EBE6D9C6EFBF}" type="sibTrans" cxnId="{AF3C9AF5-EEBD-4FEA-B7CA-F522FA7F989A}">
      <dgm:prSet/>
      <dgm:spPr/>
      <dgm:t>
        <a:bodyPr/>
        <a:lstStyle/>
        <a:p>
          <a:pPr rtl="1"/>
          <a:endParaRPr lang="fa-IR" sz="2800">
            <a:cs typeface="B Homa" panose="00000400000000000000" pitchFamily="2" charset="-78"/>
          </a:endParaRPr>
        </a:p>
      </dgm:t>
    </dgm:pt>
    <dgm:pt modelId="{8D9ABC6A-FCAF-41DD-BE7A-9F944CF7EB94}">
      <dgm:prSet custT="1"/>
      <dgm:spPr>
        <a:solidFill>
          <a:srgbClr val="FFFF00">
            <a:alpha val="90000"/>
          </a:srgbClr>
        </a:solidFill>
      </dgm:spPr>
      <dgm:t>
        <a:bodyPr/>
        <a:lstStyle/>
        <a:p>
          <a:pPr rtl="1"/>
          <a:r>
            <a:rPr lang="fa-IR" sz="1200" b="1" dirty="0" smtClean="0">
              <a:cs typeface="B Homa" panose="00000400000000000000" pitchFamily="2" charset="-78"/>
            </a:rPr>
            <a:t>مطالعات کالبدی و حمل ونقل</a:t>
          </a:r>
          <a:endParaRPr lang="fa-IR" sz="1200" b="1" dirty="0">
            <a:cs typeface="B Homa" panose="00000400000000000000" pitchFamily="2" charset="-78"/>
          </a:endParaRPr>
        </a:p>
      </dgm:t>
    </dgm:pt>
    <dgm:pt modelId="{6928A25C-06F9-433A-B324-819940926391}" type="parTrans" cxnId="{66223D87-0990-474A-B2DF-FB39A9087964}">
      <dgm:prSet/>
      <dgm:spPr/>
      <dgm:t>
        <a:bodyPr/>
        <a:lstStyle/>
        <a:p>
          <a:pPr rtl="1"/>
          <a:endParaRPr lang="fa-IR" sz="2800">
            <a:cs typeface="B Homa" panose="00000400000000000000" pitchFamily="2" charset="-78"/>
          </a:endParaRPr>
        </a:p>
      </dgm:t>
    </dgm:pt>
    <dgm:pt modelId="{6C6A19F6-83A7-496B-B2F0-36536BD25784}" type="sibTrans" cxnId="{66223D87-0990-474A-B2DF-FB39A9087964}">
      <dgm:prSet/>
      <dgm:spPr/>
      <dgm:t>
        <a:bodyPr/>
        <a:lstStyle/>
        <a:p>
          <a:pPr rtl="1"/>
          <a:endParaRPr lang="fa-IR" sz="2800">
            <a:cs typeface="B Homa" panose="00000400000000000000" pitchFamily="2" charset="-78"/>
          </a:endParaRPr>
        </a:p>
      </dgm:t>
    </dgm:pt>
    <dgm:pt modelId="{99C5CB98-E774-4880-B948-35CD5431F640}" type="pres">
      <dgm:prSet presAssocID="{5EE499BD-2BAA-48E9-BE37-C90FC627B1A7}" presName="Name0" presStyleCnt="0">
        <dgm:presLayoutVars>
          <dgm:dir val="rev"/>
          <dgm:resizeHandles val="exact"/>
        </dgm:presLayoutVars>
      </dgm:prSet>
      <dgm:spPr/>
      <dgm:t>
        <a:bodyPr/>
        <a:lstStyle/>
        <a:p>
          <a:pPr rtl="1"/>
          <a:endParaRPr lang="fa-IR"/>
        </a:p>
      </dgm:t>
    </dgm:pt>
    <dgm:pt modelId="{7BCD1639-ED82-4AC2-8087-6973A6F76C2B}" type="pres">
      <dgm:prSet presAssocID="{84C6AC70-5D88-4249-A39F-6F93ECCEE202}" presName="composite" presStyleCnt="0"/>
      <dgm:spPr/>
    </dgm:pt>
    <dgm:pt modelId="{1F7CD09C-69EB-44CE-8CC7-256A5C0B34EC}" type="pres">
      <dgm:prSet presAssocID="{84C6AC70-5D88-4249-A39F-6F93ECCEE202}" presName="bgChev" presStyleLbl="node1" presStyleIdx="0" presStyleCnt="8"/>
      <dgm:spPr/>
    </dgm:pt>
    <dgm:pt modelId="{F082EFEF-071E-4DE4-8BE5-9335E4114B7B}" type="pres">
      <dgm:prSet presAssocID="{84C6AC70-5D88-4249-A39F-6F93ECCEE202}" presName="txNode" presStyleLbl="fgAcc1" presStyleIdx="0" presStyleCnt="8">
        <dgm:presLayoutVars>
          <dgm:bulletEnabled val="1"/>
        </dgm:presLayoutVars>
      </dgm:prSet>
      <dgm:spPr/>
      <dgm:t>
        <a:bodyPr/>
        <a:lstStyle/>
        <a:p>
          <a:pPr rtl="1"/>
          <a:endParaRPr lang="fa-IR"/>
        </a:p>
      </dgm:t>
    </dgm:pt>
    <dgm:pt modelId="{D145F6A6-11AA-41C6-A026-D06405F2EBC2}" type="pres">
      <dgm:prSet presAssocID="{4738675F-2DCD-4013-9198-E72DCFFA35D1}" presName="compositeSpace" presStyleCnt="0"/>
      <dgm:spPr/>
    </dgm:pt>
    <dgm:pt modelId="{FAC8677D-2777-4FAB-9406-18DA3708D21E}" type="pres">
      <dgm:prSet presAssocID="{58885C35-AA1A-4747-B3D7-9A028336994D}" presName="composite" presStyleCnt="0"/>
      <dgm:spPr/>
    </dgm:pt>
    <dgm:pt modelId="{3A5B998D-8D6E-41F3-B676-B2B44BBCCF9F}" type="pres">
      <dgm:prSet presAssocID="{58885C35-AA1A-4747-B3D7-9A028336994D}" presName="bgChev" presStyleLbl="node1" presStyleIdx="1" presStyleCnt="8"/>
      <dgm:spPr/>
    </dgm:pt>
    <dgm:pt modelId="{C4AB5DA2-85E7-44A1-870E-6B26F9A1BB40}" type="pres">
      <dgm:prSet presAssocID="{58885C35-AA1A-4747-B3D7-9A028336994D}" presName="txNode" presStyleLbl="fgAcc1" presStyleIdx="1" presStyleCnt="8">
        <dgm:presLayoutVars>
          <dgm:bulletEnabled val="1"/>
        </dgm:presLayoutVars>
      </dgm:prSet>
      <dgm:spPr/>
      <dgm:t>
        <a:bodyPr/>
        <a:lstStyle/>
        <a:p>
          <a:pPr rtl="1"/>
          <a:endParaRPr lang="fa-IR"/>
        </a:p>
      </dgm:t>
    </dgm:pt>
    <dgm:pt modelId="{2CA68DE8-5F08-4458-89F8-C48F8C6DF68F}" type="pres">
      <dgm:prSet presAssocID="{DCD28110-90EB-448C-A581-5F155DA540E9}" presName="compositeSpace" presStyleCnt="0"/>
      <dgm:spPr/>
    </dgm:pt>
    <dgm:pt modelId="{F892B933-9C1B-41E9-8D77-3AC30CF1BBDC}" type="pres">
      <dgm:prSet presAssocID="{EB5491E4-AC20-4AC2-A102-D026158AEA6B}" presName="composite" presStyleCnt="0"/>
      <dgm:spPr/>
    </dgm:pt>
    <dgm:pt modelId="{40D1F998-6775-47E4-90AA-DF428D9F1E9C}" type="pres">
      <dgm:prSet presAssocID="{EB5491E4-AC20-4AC2-A102-D026158AEA6B}" presName="bgChev" presStyleLbl="node1" presStyleIdx="2" presStyleCnt="8"/>
      <dgm:spPr/>
    </dgm:pt>
    <dgm:pt modelId="{BFC2B4CD-EB84-48AF-87AE-575763A5C580}" type="pres">
      <dgm:prSet presAssocID="{EB5491E4-AC20-4AC2-A102-D026158AEA6B}" presName="txNode" presStyleLbl="fgAcc1" presStyleIdx="2" presStyleCnt="8">
        <dgm:presLayoutVars>
          <dgm:bulletEnabled val="1"/>
        </dgm:presLayoutVars>
      </dgm:prSet>
      <dgm:spPr/>
      <dgm:t>
        <a:bodyPr/>
        <a:lstStyle/>
        <a:p>
          <a:pPr rtl="1"/>
          <a:endParaRPr lang="fa-IR"/>
        </a:p>
      </dgm:t>
    </dgm:pt>
    <dgm:pt modelId="{17D65107-E697-48CA-B4B3-0D6719616D8C}" type="pres">
      <dgm:prSet presAssocID="{BFB236AE-D237-4023-A19B-5B236022FBD4}" presName="compositeSpace" presStyleCnt="0"/>
      <dgm:spPr/>
    </dgm:pt>
    <dgm:pt modelId="{C5AACF49-3B85-4280-A06C-870E1521F245}" type="pres">
      <dgm:prSet presAssocID="{0CF87728-E0B9-48ED-97D0-D26A05603DD5}" presName="composite" presStyleCnt="0"/>
      <dgm:spPr/>
    </dgm:pt>
    <dgm:pt modelId="{99C53967-463C-4912-AF93-5C6E01E982B7}" type="pres">
      <dgm:prSet presAssocID="{0CF87728-E0B9-48ED-97D0-D26A05603DD5}" presName="bgChev" presStyleLbl="node1" presStyleIdx="3" presStyleCnt="8"/>
      <dgm:spPr/>
    </dgm:pt>
    <dgm:pt modelId="{9DB3CEA6-4A58-4A97-8CA3-F0AB482209DA}" type="pres">
      <dgm:prSet presAssocID="{0CF87728-E0B9-48ED-97D0-D26A05603DD5}" presName="txNode" presStyleLbl="fgAcc1" presStyleIdx="3" presStyleCnt="8">
        <dgm:presLayoutVars>
          <dgm:bulletEnabled val="1"/>
        </dgm:presLayoutVars>
      </dgm:prSet>
      <dgm:spPr/>
      <dgm:t>
        <a:bodyPr/>
        <a:lstStyle/>
        <a:p>
          <a:pPr rtl="1"/>
          <a:endParaRPr lang="fa-IR"/>
        </a:p>
      </dgm:t>
    </dgm:pt>
    <dgm:pt modelId="{14AE83E8-6B72-4056-82E4-E9A653CE8CDA}" type="pres">
      <dgm:prSet presAssocID="{0EC1D376-89ED-4AFF-890D-F575C858DC3F}" presName="compositeSpace" presStyleCnt="0"/>
      <dgm:spPr/>
    </dgm:pt>
    <dgm:pt modelId="{426E873C-B4C8-4E46-9605-EE1A9E2B2832}" type="pres">
      <dgm:prSet presAssocID="{888A04AB-FB7D-4BE1-8E5C-C2277EC4F42E}" presName="composite" presStyleCnt="0"/>
      <dgm:spPr/>
    </dgm:pt>
    <dgm:pt modelId="{193C693A-2F59-49C7-AE02-7B05A573DAE4}" type="pres">
      <dgm:prSet presAssocID="{888A04AB-FB7D-4BE1-8E5C-C2277EC4F42E}" presName="bgChev" presStyleLbl="node1" presStyleIdx="4" presStyleCnt="8"/>
      <dgm:spPr/>
    </dgm:pt>
    <dgm:pt modelId="{66621868-57CA-41AA-A3A7-75B36F8D6679}" type="pres">
      <dgm:prSet presAssocID="{888A04AB-FB7D-4BE1-8E5C-C2277EC4F42E}" presName="txNode" presStyleLbl="fgAcc1" presStyleIdx="4" presStyleCnt="8">
        <dgm:presLayoutVars>
          <dgm:bulletEnabled val="1"/>
        </dgm:presLayoutVars>
      </dgm:prSet>
      <dgm:spPr/>
      <dgm:t>
        <a:bodyPr/>
        <a:lstStyle/>
        <a:p>
          <a:pPr rtl="1"/>
          <a:endParaRPr lang="fa-IR"/>
        </a:p>
      </dgm:t>
    </dgm:pt>
    <dgm:pt modelId="{EF0B7952-2DA1-4D6E-8738-11E572274D8C}" type="pres">
      <dgm:prSet presAssocID="{FCDCF300-97FF-4A86-8B26-58BC344B7A4C}" presName="compositeSpace" presStyleCnt="0"/>
      <dgm:spPr/>
    </dgm:pt>
    <dgm:pt modelId="{F12223C7-2CED-43F7-BD78-627458C1E31E}" type="pres">
      <dgm:prSet presAssocID="{17CE5E52-AA56-4A1C-9C13-3D4A74D557C1}" presName="composite" presStyleCnt="0"/>
      <dgm:spPr/>
    </dgm:pt>
    <dgm:pt modelId="{DCB003D8-C5BD-41BB-B5D3-C548BC252174}" type="pres">
      <dgm:prSet presAssocID="{17CE5E52-AA56-4A1C-9C13-3D4A74D557C1}" presName="bgChev" presStyleLbl="node1" presStyleIdx="5" presStyleCnt="8"/>
      <dgm:spPr/>
    </dgm:pt>
    <dgm:pt modelId="{B02C8CCF-6858-44B1-A034-9E4F42111C0F}" type="pres">
      <dgm:prSet presAssocID="{17CE5E52-AA56-4A1C-9C13-3D4A74D557C1}" presName="txNode" presStyleLbl="fgAcc1" presStyleIdx="5" presStyleCnt="8">
        <dgm:presLayoutVars>
          <dgm:bulletEnabled val="1"/>
        </dgm:presLayoutVars>
      </dgm:prSet>
      <dgm:spPr/>
      <dgm:t>
        <a:bodyPr/>
        <a:lstStyle/>
        <a:p>
          <a:pPr rtl="1"/>
          <a:endParaRPr lang="fa-IR"/>
        </a:p>
      </dgm:t>
    </dgm:pt>
    <dgm:pt modelId="{5ED45EB7-C6C4-4515-B6A4-12504045DA7C}" type="pres">
      <dgm:prSet presAssocID="{4D10A9F2-CD11-4F9E-8562-AFF42DCE1A6F}" presName="compositeSpace" presStyleCnt="0"/>
      <dgm:spPr/>
    </dgm:pt>
    <dgm:pt modelId="{028D654E-EB7B-4708-AF39-68D679725D2F}" type="pres">
      <dgm:prSet presAssocID="{786052B4-FB78-4040-ABB9-2AAE87E13329}" presName="composite" presStyleCnt="0"/>
      <dgm:spPr/>
    </dgm:pt>
    <dgm:pt modelId="{2D150639-895D-4F80-BC81-9DE4F74DCBE6}" type="pres">
      <dgm:prSet presAssocID="{786052B4-FB78-4040-ABB9-2AAE87E13329}" presName="bgChev" presStyleLbl="node1" presStyleIdx="6" presStyleCnt="8"/>
      <dgm:spPr/>
    </dgm:pt>
    <dgm:pt modelId="{805FF0F7-6D01-4877-B024-98DE73B288D6}" type="pres">
      <dgm:prSet presAssocID="{786052B4-FB78-4040-ABB9-2AAE87E13329}" presName="txNode" presStyleLbl="fgAcc1" presStyleIdx="6" presStyleCnt="8">
        <dgm:presLayoutVars>
          <dgm:bulletEnabled val="1"/>
        </dgm:presLayoutVars>
      </dgm:prSet>
      <dgm:spPr/>
      <dgm:t>
        <a:bodyPr/>
        <a:lstStyle/>
        <a:p>
          <a:pPr rtl="1"/>
          <a:endParaRPr lang="fa-IR"/>
        </a:p>
      </dgm:t>
    </dgm:pt>
    <dgm:pt modelId="{29C91099-01B2-48BE-AFAE-0074CE4D1110}" type="pres">
      <dgm:prSet presAssocID="{7BACFF43-98DB-4F8E-B24C-EBE6D9C6EFBF}" presName="compositeSpace" presStyleCnt="0"/>
      <dgm:spPr/>
    </dgm:pt>
    <dgm:pt modelId="{9C72D7BC-18A0-4E52-AD6D-862C96D5412D}" type="pres">
      <dgm:prSet presAssocID="{8D9ABC6A-FCAF-41DD-BE7A-9F944CF7EB94}" presName="composite" presStyleCnt="0"/>
      <dgm:spPr/>
    </dgm:pt>
    <dgm:pt modelId="{3089717B-62C4-4BB9-A624-7FE6AB3E1802}" type="pres">
      <dgm:prSet presAssocID="{8D9ABC6A-FCAF-41DD-BE7A-9F944CF7EB94}" presName="bgChev" presStyleLbl="node1" presStyleIdx="7" presStyleCnt="8"/>
      <dgm:spPr/>
    </dgm:pt>
    <dgm:pt modelId="{16A4EFDF-F966-4FB0-A859-62CE6F671A8D}" type="pres">
      <dgm:prSet presAssocID="{8D9ABC6A-FCAF-41DD-BE7A-9F944CF7EB94}" presName="txNode" presStyleLbl="fgAcc1" presStyleIdx="7" presStyleCnt="8" custScaleX="117450">
        <dgm:presLayoutVars>
          <dgm:bulletEnabled val="1"/>
        </dgm:presLayoutVars>
      </dgm:prSet>
      <dgm:spPr/>
      <dgm:t>
        <a:bodyPr/>
        <a:lstStyle/>
        <a:p>
          <a:pPr rtl="1"/>
          <a:endParaRPr lang="fa-IR"/>
        </a:p>
      </dgm:t>
    </dgm:pt>
  </dgm:ptLst>
  <dgm:cxnLst>
    <dgm:cxn modelId="{DF0FA705-8CF1-416D-A70D-E19D69E9A900}" srcId="{5EE499BD-2BAA-48E9-BE37-C90FC627B1A7}" destId="{84C6AC70-5D88-4249-A39F-6F93ECCEE202}" srcOrd="0" destOrd="0" parTransId="{56C4F25C-80E6-4047-96B3-B6A27E3F4E4B}" sibTransId="{4738675F-2DCD-4013-9198-E72DCFFA35D1}"/>
    <dgm:cxn modelId="{8DC6A7AF-FFE6-4DA9-A2BB-8F554510760D}" type="presOf" srcId="{84C6AC70-5D88-4249-A39F-6F93ECCEE202}" destId="{F082EFEF-071E-4DE4-8BE5-9335E4114B7B}" srcOrd="0" destOrd="0" presId="urn:microsoft.com/office/officeart/2005/8/layout/chevronAccent+Icon"/>
    <dgm:cxn modelId="{9C81838A-4AD3-426E-A2C6-43C2FFC66E68}" srcId="{5EE499BD-2BAA-48E9-BE37-C90FC627B1A7}" destId="{17CE5E52-AA56-4A1C-9C13-3D4A74D557C1}" srcOrd="5" destOrd="0" parTransId="{2744D88F-75C2-4087-905E-CBC11C864184}" sibTransId="{4D10A9F2-CD11-4F9E-8562-AFF42DCE1A6F}"/>
    <dgm:cxn modelId="{AF3C9AF5-EEBD-4FEA-B7CA-F522FA7F989A}" srcId="{5EE499BD-2BAA-48E9-BE37-C90FC627B1A7}" destId="{786052B4-FB78-4040-ABB9-2AAE87E13329}" srcOrd="6" destOrd="0" parTransId="{1AFEC2FA-AC5E-495C-A08F-83A55AC3CA2E}" sibTransId="{7BACFF43-98DB-4F8E-B24C-EBE6D9C6EFBF}"/>
    <dgm:cxn modelId="{8CA619C3-0835-4298-A392-309001F32DC3}" type="presOf" srcId="{17CE5E52-AA56-4A1C-9C13-3D4A74D557C1}" destId="{B02C8CCF-6858-44B1-A034-9E4F42111C0F}" srcOrd="0" destOrd="0" presId="urn:microsoft.com/office/officeart/2005/8/layout/chevronAccent+Icon"/>
    <dgm:cxn modelId="{70C7F472-E59C-4CAC-B9A9-40EDA2DC6E3B}" type="presOf" srcId="{0CF87728-E0B9-48ED-97D0-D26A05603DD5}" destId="{9DB3CEA6-4A58-4A97-8CA3-F0AB482209DA}" srcOrd="0" destOrd="0" presId="urn:microsoft.com/office/officeart/2005/8/layout/chevronAccent+Icon"/>
    <dgm:cxn modelId="{22A26571-87F9-451B-A062-7FDB38B7D9FA}" srcId="{5EE499BD-2BAA-48E9-BE37-C90FC627B1A7}" destId="{EB5491E4-AC20-4AC2-A102-D026158AEA6B}" srcOrd="2" destOrd="0" parTransId="{59C7A6D7-E803-4661-AE0D-3E0E45B04A9C}" sibTransId="{BFB236AE-D237-4023-A19B-5B236022FBD4}"/>
    <dgm:cxn modelId="{571E6399-99AB-4EDB-BECA-742AC7716ABD}" type="presOf" srcId="{888A04AB-FB7D-4BE1-8E5C-C2277EC4F42E}" destId="{66621868-57CA-41AA-A3A7-75B36F8D6679}" srcOrd="0" destOrd="0" presId="urn:microsoft.com/office/officeart/2005/8/layout/chevronAccent+Icon"/>
    <dgm:cxn modelId="{5BB10577-2331-4040-BB52-59FD6172EB2E}" srcId="{5EE499BD-2BAA-48E9-BE37-C90FC627B1A7}" destId="{888A04AB-FB7D-4BE1-8E5C-C2277EC4F42E}" srcOrd="4" destOrd="0" parTransId="{784DF074-2AE2-4153-B5D1-92EDF08B609A}" sibTransId="{FCDCF300-97FF-4A86-8B26-58BC344B7A4C}"/>
    <dgm:cxn modelId="{66223D87-0990-474A-B2DF-FB39A9087964}" srcId="{5EE499BD-2BAA-48E9-BE37-C90FC627B1A7}" destId="{8D9ABC6A-FCAF-41DD-BE7A-9F944CF7EB94}" srcOrd="7" destOrd="0" parTransId="{6928A25C-06F9-433A-B324-819940926391}" sibTransId="{6C6A19F6-83A7-496B-B2F0-36536BD25784}"/>
    <dgm:cxn modelId="{6173B547-0885-43FC-9C26-988EA83BDB4F}" type="presOf" srcId="{5EE499BD-2BAA-48E9-BE37-C90FC627B1A7}" destId="{99C5CB98-E774-4880-B948-35CD5431F640}" srcOrd="0" destOrd="0" presId="urn:microsoft.com/office/officeart/2005/8/layout/chevronAccent+Icon"/>
    <dgm:cxn modelId="{CE3EBEC6-397C-4559-A877-60E986A27546}" type="presOf" srcId="{58885C35-AA1A-4747-B3D7-9A028336994D}" destId="{C4AB5DA2-85E7-44A1-870E-6B26F9A1BB40}" srcOrd="0" destOrd="0" presId="urn:microsoft.com/office/officeart/2005/8/layout/chevronAccent+Icon"/>
    <dgm:cxn modelId="{F4F6F14E-3D36-41B9-B39A-D5378CDA46A2}" srcId="{5EE499BD-2BAA-48E9-BE37-C90FC627B1A7}" destId="{0CF87728-E0B9-48ED-97D0-D26A05603DD5}" srcOrd="3" destOrd="0" parTransId="{B469FEC1-088A-426A-B423-5816F173BF4A}" sibTransId="{0EC1D376-89ED-4AFF-890D-F575C858DC3F}"/>
    <dgm:cxn modelId="{8703DA5F-313D-4F24-AE19-E12061AAFF4F}" type="presOf" srcId="{8D9ABC6A-FCAF-41DD-BE7A-9F944CF7EB94}" destId="{16A4EFDF-F966-4FB0-A859-62CE6F671A8D}" srcOrd="0" destOrd="0" presId="urn:microsoft.com/office/officeart/2005/8/layout/chevronAccent+Icon"/>
    <dgm:cxn modelId="{9CCF2B28-55C6-4F40-B524-46D19F5145B9}" srcId="{5EE499BD-2BAA-48E9-BE37-C90FC627B1A7}" destId="{58885C35-AA1A-4747-B3D7-9A028336994D}" srcOrd="1" destOrd="0" parTransId="{BFC435A1-1CF1-43E5-8C29-BEE8D341A0FA}" sibTransId="{DCD28110-90EB-448C-A581-5F155DA540E9}"/>
    <dgm:cxn modelId="{54CA9493-58EC-4AE1-8B15-A121BE6546C2}" type="presOf" srcId="{EB5491E4-AC20-4AC2-A102-D026158AEA6B}" destId="{BFC2B4CD-EB84-48AF-87AE-575763A5C580}" srcOrd="0" destOrd="0" presId="urn:microsoft.com/office/officeart/2005/8/layout/chevronAccent+Icon"/>
    <dgm:cxn modelId="{095B7D8C-F6C7-4D94-87AF-0F18103F101C}" type="presOf" srcId="{786052B4-FB78-4040-ABB9-2AAE87E13329}" destId="{805FF0F7-6D01-4877-B024-98DE73B288D6}" srcOrd="0" destOrd="0" presId="urn:microsoft.com/office/officeart/2005/8/layout/chevronAccent+Icon"/>
    <dgm:cxn modelId="{709849C5-C40F-430F-ABC2-446C26210502}" type="presParOf" srcId="{99C5CB98-E774-4880-B948-35CD5431F640}" destId="{7BCD1639-ED82-4AC2-8087-6973A6F76C2B}" srcOrd="0" destOrd="0" presId="urn:microsoft.com/office/officeart/2005/8/layout/chevronAccent+Icon"/>
    <dgm:cxn modelId="{7F3F46F8-712D-4F1F-BCBC-42DF090A662D}" type="presParOf" srcId="{7BCD1639-ED82-4AC2-8087-6973A6F76C2B}" destId="{1F7CD09C-69EB-44CE-8CC7-256A5C0B34EC}" srcOrd="0" destOrd="0" presId="urn:microsoft.com/office/officeart/2005/8/layout/chevronAccent+Icon"/>
    <dgm:cxn modelId="{7FEB4EFC-9A32-4FE9-B85A-88AB81D1FB02}" type="presParOf" srcId="{7BCD1639-ED82-4AC2-8087-6973A6F76C2B}" destId="{F082EFEF-071E-4DE4-8BE5-9335E4114B7B}" srcOrd="1" destOrd="0" presId="urn:microsoft.com/office/officeart/2005/8/layout/chevronAccent+Icon"/>
    <dgm:cxn modelId="{7E31BF5E-7F42-45F3-999E-DA15551BBD38}" type="presParOf" srcId="{99C5CB98-E774-4880-B948-35CD5431F640}" destId="{D145F6A6-11AA-41C6-A026-D06405F2EBC2}" srcOrd="1" destOrd="0" presId="urn:microsoft.com/office/officeart/2005/8/layout/chevronAccent+Icon"/>
    <dgm:cxn modelId="{87F565D2-597C-4DC4-BCD8-34ACF1F94846}" type="presParOf" srcId="{99C5CB98-E774-4880-B948-35CD5431F640}" destId="{FAC8677D-2777-4FAB-9406-18DA3708D21E}" srcOrd="2" destOrd="0" presId="urn:microsoft.com/office/officeart/2005/8/layout/chevronAccent+Icon"/>
    <dgm:cxn modelId="{09445CF0-566D-436A-98AA-C19B17944914}" type="presParOf" srcId="{FAC8677D-2777-4FAB-9406-18DA3708D21E}" destId="{3A5B998D-8D6E-41F3-B676-B2B44BBCCF9F}" srcOrd="0" destOrd="0" presId="urn:microsoft.com/office/officeart/2005/8/layout/chevronAccent+Icon"/>
    <dgm:cxn modelId="{A032EBD1-F22A-4140-87B5-5672672140DA}" type="presParOf" srcId="{FAC8677D-2777-4FAB-9406-18DA3708D21E}" destId="{C4AB5DA2-85E7-44A1-870E-6B26F9A1BB40}" srcOrd="1" destOrd="0" presId="urn:microsoft.com/office/officeart/2005/8/layout/chevronAccent+Icon"/>
    <dgm:cxn modelId="{6DEA592E-D0CF-45BE-805E-EAEE5D2DBD9F}" type="presParOf" srcId="{99C5CB98-E774-4880-B948-35CD5431F640}" destId="{2CA68DE8-5F08-4458-89F8-C48F8C6DF68F}" srcOrd="3" destOrd="0" presId="urn:microsoft.com/office/officeart/2005/8/layout/chevronAccent+Icon"/>
    <dgm:cxn modelId="{EE6512E3-FB98-4885-B854-3ACBCBC35B3F}" type="presParOf" srcId="{99C5CB98-E774-4880-B948-35CD5431F640}" destId="{F892B933-9C1B-41E9-8D77-3AC30CF1BBDC}" srcOrd="4" destOrd="0" presId="urn:microsoft.com/office/officeart/2005/8/layout/chevronAccent+Icon"/>
    <dgm:cxn modelId="{82B381EE-56EC-4D50-A203-983B0EF5ACC3}" type="presParOf" srcId="{F892B933-9C1B-41E9-8D77-3AC30CF1BBDC}" destId="{40D1F998-6775-47E4-90AA-DF428D9F1E9C}" srcOrd="0" destOrd="0" presId="urn:microsoft.com/office/officeart/2005/8/layout/chevronAccent+Icon"/>
    <dgm:cxn modelId="{D913E020-B54F-46AF-86FD-91796B3FCB79}" type="presParOf" srcId="{F892B933-9C1B-41E9-8D77-3AC30CF1BBDC}" destId="{BFC2B4CD-EB84-48AF-87AE-575763A5C580}" srcOrd="1" destOrd="0" presId="urn:microsoft.com/office/officeart/2005/8/layout/chevronAccent+Icon"/>
    <dgm:cxn modelId="{3672C0DF-7DDB-47B7-9AAA-AF7EA7428301}" type="presParOf" srcId="{99C5CB98-E774-4880-B948-35CD5431F640}" destId="{17D65107-E697-48CA-B4B3-0D6719616D8C}" srcOrd="5" destOrd="0" presId="urn:microsoft.com/office/officeart/2005/8/layout/chevronAccent+Icon"/>
    <dgm:cxn modelId="{1BE90EA5-BE6F-4565-A226-19ED1CC32159}" type="presParOf" srcId="{99C5CB98-E774-4880-B948-35CD5431F640}" destId="{C5AACF49-3B85-4280-A06C-870E1521F245}" srcOrd="6" destOrd="0" presId="urn:microsoft.com/office/officeart/2005/8/layout/chevronAccent+Icon"/>
    <dgm:cxn modelId="{3B2D9217-4AA4-4761-B1BC-6F7F12A927A1}" type="presParOf" srcId="{C5AACF49-3B85-4280-A06C-870E1521F245}" destId="{99C53967-463C-4912-AF93-5C6E01E982B7}" srcOrd="0" destOrd="0" presId="urn:microsoft.com/office/officeart/2005/8/layout/chevronAccent+Icon"/>
    <dgm:cxn modelId="{D1F29A5C-F739-471E-94BE-B87095C43453}" type="presParOf" srcId="{C5AACF49-3B85-4280-A06C-870E1521F245}" destId="{9DB3CEA6-4A58-4A97-8CA3-F0AB482209DA}" srcOrd="1" destOrd="0" presId="urn:microsoft.com/office/officeart/2005/8/layout/chevronAccent+Icon"/>
    <dgm:cxn modelId="{18FAD4C7-6953-47AA-9BDA-EB97FD1DCEB2}" type="presParOf" srcId="{99C5CB98-E774-4880-B948-35CD5431F640}" destId="{14AE83E8-6B72-4056-82E4-E9A653CE8CDA}" srcOrd="7" destOrd="0" presId="urn:microsoft.com/office/officeart/2005/8/layout/chevronAccent+Icon"/>
    <dgm:cxn modelId="{D5F7112C-4CC2-438B-89AB-35E5C94A2E0F}" type="presParOf" srcId="{99C5CB98-E774-4880-B948-35CD5431F640}" destId="{426E873C-B4C8-4E46-9605-EE1A9E2B2832}" srcOrd="8" destOrd="0" presId="urn:microsoft.com/office/officeart/2005/8/layout/chevronAccent+Icon"/>
    <dgm:cxn modelId="{08E5EACD-4B2C-472F-BB84-F724A0DEF254}" type="presParOf" srcId="{426E873C-B4C8-4E46-9605-EE1A9E2B2832}" destId="{193C693A-2F59-49C7-AE02-7B05A573DAE4}" srcOrd="0" destOrd="0" presId="urn:microsoft.com/office/officeart/2005/8/layout/chevronAccent+Icon"/>
    <dgm:cxn modelId="{5C291CB2-5701-4EB5-86F0-266081983615}" type="presParOf" srcId="{426E873C-B4C8-4E46-9605-EE1A9E2B2832}" destId="{66621868-57CA-41AA-A3A7-75B36F8D6679}" srcOrd="1" destOrd="0" presId="urn:microsoft.com/office/officeart/2005/8/layout/chevronAccent+Icon"/>
    <dgm:cxn modelId="{B35F14DA-12B4-44C5-AFFE-73CF1AB18480}" type="presParOf" srcId="{99C5CB98-E774-4880-B948-35CD5431F640}" destId="{EF0B7952-2DA1-4D6E-8738-11E572274D8C}" srcOrd="9" destOrd="0" presId="urn:microsoft.com/office/officeart/2005/8/layout/chevronAccent+Icon"/>
    <dgm:cxn modelId="{6F636DB6-7000-484F-8879-8B5AD0D5A169}" type="presParOf" srcId="{99C5CB98-E774-4880-B948-35CD5431F640}" destId="{F12223C7-2CED-43F7-BD78-627458C1E31E}" srcOrd="10" destOrd="0" presId="urn:microsoft.com/office/officeart/2005/8/layout/chevronAccent+Icon"/>
    <dgm:cxn modelId="{5EE42C50-0ED1-4434-BC8B-CF8BFC5D1BE8}" type="presParOf" srcId="{F12223C7-2CED-43F7-BD78-627458C1E31E}" destId="{DCB003D8-C5BD-41BB-B5D3-C548BC252174}" srcOrd="0" destOrd="0" presId="urn:microsoft.com/office/officeart/2005/8/layout/chevronAccent+Icon"/>
    <dgm:cxn modelId="{BD26D25C-971C-4949-900E-09311963987D}" type="presParOf" srcId="{F12223C7-2CED-43F7-BD78-627458C1E31E}" destId="{B02C8CCF-6858-44B1-A034-9E4F42111C0F}" srcOrd="1" destOrd="0" presId="urn:microsoft.com/office/officeart/2005/8/layout/chevronAccent+Icon"/>
    <dgm:cxn modelId="{5B77631F-0A09-4810-9E61-AF35F06F71A1}" type="presParOf" srcId="{99C5CB98-E774-4880-B948-35CD5431F640}" destId="{5ED45EB7-C6C4-4515-B6A4-12504045DA7C}" srcOrd="11" destOrd="0" presId="urn:microsoft.com/office/officeart/2005/8/layout/chevronAccent+Icon"/>
    <dgm:cxn modelId="{265828D8-6934-4737-8AF3-ADB719C30EC7}" type="presParOf" srcId="{99C5CB98-E774-4880-B948-35CD5431F640}" destId="{028D654E-EB7B-4708-AF39-68D679725D2F}" srcOrd="12" destOrd="0" presId="urn:microsoft.com/office/officeart/2005/8/layout/chevronAccent+Icon"/>
    <dgm:cxn modelId="{D125F84A-68CD-4224-BCF7-1C99F5A0F2E3}" type="presParOf" srcId="{028D654E-EB7B-4708-AF39-68D679725D2F}" destId="{2D150639-895D-4F80-BC81-9DE4F74DCBE6}" srcOrd="0" destOrd="0" presId="urn:microsoft.com/office/officeart/2005/8/layout/chevronAccent+Icon"/>
    <dgm:cxn modelId="{EC468EFA-68FC-4624-B2D3-B1E58673B3ED}" type="presParOf" srcId="{028D654E-EB7B-4708-AF39-68D679725D2F}" destId="{805FF0F7-6D01-4877-B024-98DE73B288D6}" srcOrd="1" destOrd="0" presId="urn:microsoft.com/office/officeart/2005/8/layout/chevronAccent+Icon"/>
    <dgm:cxn modelId="{4AF2D310-3A6B-4A33-9CA8-D056C9A79CC1}" type="presParOf" srcId="{99C5CB98-E774-4880-B948-35CD5431F640}" destId="{29C91099-01B2-48BE-AFAE-0074CE4D1110}" srcOrd="13" destOrd="0" presId="urn:microsoft.com/office/officeart/2005/8/layout/chevronAccent+Icon"/>
    <dgm:cxn modelId="{B7F6526F-75CB-4825-A62D-8C00D0343169}" type="presParOf" srcId="{99C5CB98-E774-4880-B948-35CD5431F640}" destId="{9C72D7BC-18A0-4E52-AD6D-862C96D5412D}" srcOrd="14" destOrd="0" presId="urn:microsoft.com/office/officeart/2005/8/layout/chevronAccent+Icon"/>
    <dgm:cxn modelId="{EA08CF92-6DA3-41DA-9DA8-71FA279EF59D}" type="presParOf" srcId="{9C72D7BC-18A0-4E52-AD6D-862C96D5412D}" destId="{3089717B-62C4-4BB9-A624-7FE6AB3E1802}" srcOrd="0" destOrd="0" presId="urn:microsoft.com/office/officeart/2005/8/layout/chevronAccent+Icon"/>
    <dgm:cxn modelId="{F62CC7E0-4657-4C01-9203-CF887677A8D8}" type="presParOf" srcId="{9C72D7BC-18A0-4E52-AD6D-862C96D5412D}" destId="{16A4EFDF-F966-4FB0-A859-62CE6F671A8D}" srcOrd="1" destOrd="0" presId="urn:microsoft.com/office/officeart/2005/8/layout/chevronAccent+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5EE499BD-2BAA-48E9-BE37-C90FC627B1A7}" type="doc">
      <dgm:prSet loTypeId="urn:microsoft.com/office/officeart/2005/8/layout/chevronAccent+Icon" loCatId="process" qsTypeId="urn:microsoft.com/office/officeart/2005/8/quickstyle/simple2" qsCatId="simple" csTypeId="urn:microsoft.com/office/officeart/2005/8/colors/accent1_1" csCatId="accent1" phldr="1"/>
      <dgm:spPr/>
      <dgm:t>
        <a:bodyPr/>
        <a:lstStyle/>
        <a:p>
          <a:pPr rtl="1"/>
          <a:endParaRPr lang="fa-IR"/>
        </a:p>
      </dgm:t>
    </dgm:pt>
    <dgm:pt modelId="{84C6AC70-5D88-4249-A39F-6F93ECCEE202}">
      <dgm:prSet phldrT="[Text]" custT="1"/>
      <dgm:spPr>
        <a:solidFill>
          <a:srgbClr val="E4D2D1">
            <a:alpha val="90000"/>
          </a:srgbClr>
        </a:solidFill>
      </dgm:spPr>
      <dgm:t>
        <a:bodyPr/>
        <a:lstStyle/>
        <a:p>
          <a:pPr rtl="1"/>
          <a:r>
            <a:rPr lang="fa-IR" sz="1400" dirty="0" smtClean="0">
              <a:cs typeface="B Homa" panose="00000400000000000000" pitchFamily="2" charset="-78"/>
            </a:rPr>
            <a:t>معرفی</a:t>
          </a:r>
          <a:endParaRPr lang="fa-IR" sz="1400" dirty="0">
            <a:cs typeface="B Homa" panose="00000400000000000000" pitchFamily="2" charset="-78"/>
          </a:endParaRPr>
        </a:p>
      </dgm:t>
    </dgm:pt>
    <dgm:pt modelId="{56C4F25C-80E6-4047-96B3-B6A27E3F4E4B}" type="parTrans" cxnId="{DF0FA705-8CF1-416D-A70D-E19D69E9A900}">
      <dgm:prSet/>
      <dgm:spPr/>
      <dgm:t>
        <a:bodyPr/>
        <a:lstStyle/>
        <a:p>
          <a:pPr rtl="1"/>
          <a:endParaRPr lang="fa-IR" sz="2800">
            <a:cs typeface="B Homa" panose="00000400000000000000" pitchFamily="2" charset="-78"/>
          </a:endParaRPr>
        </a:p>
      </dgm:t>
    </dgm:pt>
    <dgm:pt modelId="{4738675F-2DCD-4013-9198-E72DCFFA35D1}" type="sibTrans" cxnId="{DF0FA705-8CF1-416D-A70D-E19D69E9A900}">
      <dgm:prSet/>
      <dgm:spPr/>
      <dgm:t>
        <a:bodyPr/>
        <a:lstStyle/>
        <a:p>
          <a:pPr rtl="1"/>
          <a:endParaRPr lang="fa-IR" sz="2800">
            <a:cs typeface="B Homa" panose="00000400000000000000" pitchFamily="2" charset="-78"/>
          </a:endParaRPr>
        </a:p>
      </dgm:t>
    </dgm:pt>
    <dgm:pt modelId="{0CF87728-E0B9-48ED-97D0-D26A05603DD5}">
      <dgm:prSet phldrT="[Text]" custT="1"/>
      <dgm:spPr/>
      <dgm:t>
        <a:bodyPr/>
        <a:lstStyle/>
        <a:p>
          <a:pPr rtl="1"/>
          <a:r>
            <a:rPr lang="fa-IR" sz="1400" dirty="0" smtClean="0">
              <a:cs typeface="B Homa" panose="00000400000000000000" pitchFamily="2" charset="-78"/>
            </a:rPr>
            <a:t>مطالعات تاریخی</a:t>
          </a:r>
          <a:endParaRPr lang="fa-IR" sz="1400" dirty="0">
            <a:cs typeface="B Homa" panose="00000400000000000000" pitchFamily="2" charset="-78"/>
          </a:endParaRPr>
        </a:p>
      </dgm:t>
    </dgm:pt>
    <dgm:pt modelId="{B469FEC1-088A-426A-B423-5816F173BF4A}" type="parTrans" cxnId="{F4F6F14E-3D36-41B9-B39A-D5378CDA46A2}">
      <dgm:prSet/>
      <dgm:spPr/>
      <dgm:t>
        <a:bodyPr/>
        <a:lstStyle/>
        <a:p>
          <a:pPr rtl="1"/>
          <a:endParaRPr lang="fa-IR" sz="2800">
            <a:cs typeface="B Homa" panose="00000400000000000000" pitchFamily="2" charset="-78"/>
          </a:endParaRPr>
        </a:p>
      </dgm:t>
    </dgm:pt>
    <dgm:pt modelId="{0EC1D376-89ED-4AFF-890D-F575C858DC3F}" type="sibTrans" cxnId="{F4F6F14E-3D36-41B9-B39A-D5378CDA46A2}">
      <dgm:prSet/>
      <dgm:spPr/>
      <dgm:t>
        <a:bodyPr/>
        <a:lstStyle/>
        <a:p>
          <a:pPr rtl="1"/>
          <a:endParaRPr lang="fa-IR" sz="2800">
            <a:cs typeface="B Homa" panose="00000400000000000000" pitchFamily="2" charset="-78"/>
          </a:endParaRPr>
        </a:p>
      </dgm:t>
    </dgm:pt>
    <dgm:pt modelId="{888A04AB-FB7D-4BE1-8E5C-C2277EC4F42E}">
      <dgm:prSet phldrT="[Text]" custT="1"/>
      <dgm:spPr/>
      <dgm:t>
        <a:bodyPr/>
        <a:lstStyle/>
        <a:p>
          <a:pPr rtl="1"/>
          <a:r>
            <a:rPr lang="fa-IR" sz="1400" dirty="0" smtClean="0">
              <a:cs typeface="B Homa" panose="00000400000000000000" pitchFamily="2" charset="-78"/>
            </a:rPr>
            <a:t>مطالعات محیطی</a:t>
          </a:r>
          <a:endParaRPr lang="fa-IR" sz="1400" dirty="0">
            <a:cs typeface="B Homa" panose="00000400000000000000" pitchFamily="2" charset="-78"/>
          </a:endParaRPr>
        </a:p>
      </dgm:t>
    </dgm:pt>
    <dgm:pt modelId="{784DF074-2AE2-4153-B5D1-92EDF08B609A}" type="parTrans" cxnId="{5BB10577-2331-4040-BB52-59FD6172EB2E}">
      <dgm:prSet/>
      <dgm:spPr/>
      <dgm:t>
        <a:bodyPr/>
        <a:lstStyle/>
        <a:p>
          <a:pPr rtl="1"/>
          <a:endParaRPr lang="fa-IR" sz="2800">
            <a:cs typeface="B Homa" panose="00000400000000000000" pitchFamily="2" charset="-78"/>
          </a:endParaRPr>
        </a:p>
      </dgm:t>
    </dgm:pt>
    <dgm:pt modelId="{FCDCF300-97FF-4A86-8B26-58BC344B7A4C}" type="sibTrans" cxnId="{5BB10577-2331-4040-BB52-59FD6172EB2E}">
      <dgm:prSet/>
      <dgm:spPr/>
      <dgm:t>
        <a:bodyPr/>
        <a:lstStyle/>
        <a:p>
          <a:pPr rtl="1"/>
          <a:endParaRPr lang="fa-IR" sz="2800">
            <a:cs typeface="B Homa" panose="00000400000000000000" pitchFamily="2" charset="-78"/>
          </a:endParaRPr>
        </a:p>
      </dgm:t>
    </dgm:pt>
    <dgm:pt modelId="{58885C35-AA1A-4747-B3D7-9A028336994D}">
      <dgm:prSet custT="1"/>
      <dgm:spPr/>
      <dgm:t>
        <a:bodyPr/>
        <a:lstStyle/>
        <a:p>
          <a:pPr rtl="1"/>
          <a:r>
            <a:rPr lang="fa-IR" sz="1400" dirty="0" smtClean="0">
              <a:cs typeface="B Homa" panose="00000400000000000000" pitchFamily="2" charset="-78"/>
            </a:rPr>
            <a:t>ساختار سیاسی</a:t>
          </a:r>
          <a:endParaRPr lang="fa-IR" sz="1400" dirty="0">
            <a:cs typeface="B Homa" panose="00000400000000000000" pitchFamily="2" charset="-78"/>
          </a:endParaRPr>
        </a:p>
      </dgm:t>
    </dgm:pt>
    <dgm:pt modelId="{BFC435A1-1CF1-43E5-8C29-BEE8D341A0FA}" type="parTrans" cxnId="{9CCF2B28-55C6-4F40-B524-46D19F5145B9}">
      <dgm:prSet/>
      <dgm:spPr/>
      <dgm:t>
        <a:bodyPr/>
        <a:lstStyle/>
        <a:p>
          <a:pPr rtl="1"/>
          <a:endParaRPr lang="fa-IR" sz="2800">
            <a:cs typeface="B Homa" panose="00000400000000000000" pitchFamily="2" charset="-78"/>
          </a:endParaRPr>
        </a:p>
      </dgm:t>
    </dgm:pt>
    <dgm:pt modelId="{DCD28110-90EB-448C-A581-5F155DA540E9}" type="sibTrans" cxnId="{9CCF2B28-55C6-4F40-B524-46D19F5145B9}">
      <dgm:prSet/>
      <dgm:spPr/>
      <dgm:t>
        <a:bodyPr/>
        <a:lstStyle/>
        <a:p>
          <a:pPr rtl="1"/>
          <a:endParaRPr lang="fa-IR" sz="2800">
            <a:cs typeface="B Homa" panose="00000400000000000000" pitchFamily="2" charset="-78"/>
          </a:endParaRPr>
        </a:p>
      </dgm:t>
    </dgm:pt>
    <dgm:pt modelId="{EB5491E4-AC20-4AC2-A102-D026158AEA6B}">
      <dgm:prSet custT="1"/>
      <dgm:spPr>
        <a:solidFill>
          <a:srgbClr val="E4D2D1">
            <a:alpha val="90000"/>
          </a:srgbClr>
        </a:solidFill>
      </dgm:spPr>
      <dgm:t>
        <a:bodyPr/>
        <a:lstStyle/>
        <a:p>
          <a:pPr rtl="1"/>
          <a:r>
            <a:rPr lang="fa-IR" sz="1400" dirty="0" smtClean="0">
              <a:cs typeface="B Homa" panose="00000400000000000000" pitchFamily="2" charset="-78"/>
            </a:rPr>
            <a:t>مدیریت شهری</a:t>
          </a:r>
          <a:endParaRPr lang="fa-IR" sz="1400" dirty="0">
            <a:cs typeface="B Homa" panose="00000400000000000000" pitchFamily="2" charset="-78"/>
          </a:endParaRPr>
        </a:p>
      </dgm:t>
    </dgm:pt>
    <dgm:pt modelId="{59C7A6D7-E803-4661-AE0D-3E0E45B04A9C}" type="parTrans" cxnId="{22A26571-87F9-451B-A062-7FDB38B7D9FA}">
      <dgm:prSet/>
      <dgm:spPr/>
      <dgm:t>
        <a:bodyPr/>
        <a:lstStyle/>
        <a:p>
          <a:pPr rtl="1"/>
          <a:endParaRPr lang="fa-IR" sz="2800">
            <a:cs typeface="B Homa" panose="00000400000000000000" pitchFamily="2" charset="-78"/>
          </a:endParaRPr>
        </a:p>
      </dgm:t>
    </dgm:pt>
    <dgm:pt modelId="{BFB236AE-D237-4023-A19B-5B236022FBD4}" type="sibTrans" cxnId="{22A26571-87F9-451B-A062-7FDB38B7D9FA}">
      <dgm:prSet/>
      <dgm:spPr/>
      <dgm:t>
        <a:bodyPr/>
        <a:lstStyle/>
        <a:p>
          <a:pPr rtl="1"/>
          <a:endParaRPr lang="fa-IR" sz="2800">
            <a:cs typeface="B Homa" panose="00000400000000000000" pitchFamily="2" charset="-78"/>
          </a:endParaRPr>
        </a:p>
      </dgm:t>
    </dgm:pt>
    <dgm:pt modelId="{17CE5E52-AA56-4A1C-9C13-3D4A74D557C1}">
      <dgm:prSet custT="1"/>
      <dgm:spPr>
        <a:solidFill>
          <a:srgbClr val="E4D2D1">
            <a:alpha val="90000"/>
          </a:srgbClr>
        </a:solidFill>
      </dgm:spPr>
      <dgm:t>
        <a:bodyPr/>
        <a:lstStyle/>
        <a:p>
          <a:pPr rtl="1"/>
          <a:r>
            <a:rPr lang="fa-IR" sz="1400" dirty="0" smtClean="0">
              <a:cs typeface="B Homa" panose="00000400000000000000" pitchFamily="2" charset="-78"/>
            </a:rPr>
            <a:t>مطالعات اقتصادی</a:t>
          </a:r>
          <a:endParaRPr lang="fa-IR" sz="1400" dirty="0">
            <a:cs typeface="B Homa" panose="00000400000000000000" pitchFamily="2" charset="-78"/>
          </a:endParaRPr>
        </a:p>
      </dgm:t>
    </dgm:pt>
    <dgm:pt modelId="{2744D88F-75C2-4087-905E-CBC11C864184}" type="parTrans" cxnId="{9C81838A-4AD3-426E-A2C6-43C2FFC66E68}">
      <dgm:prSet/>
      <dgm:spPr/>
      <dgm:t>
        <a:bodyPr/>
        <a:lstStyle/>
        <a:p>
          <a:pPr rtl="1"/>
          <a:endParaRPr lang="fa-IR" sz="2800">
            <a:cs typeface="B Homa" panose="00000400000000000000" pitchFamily="2" charset="-78"/>
          </a:endParaRPr>
        </a:p>
      </dgm:t>
    </dgm:pt>
    <dgm:pt modelId="{4D10A9F2-CD11-4F9E-8562-AFF42DCE1A6F}" type="sibTrans" cxnId="{9C81838A-4AD3-426E-A2C6-43C2FFC66E68}">
      <dgm:prSet/>
      <dgm:spPr/>
      <dgm:t>
        <a:bodyPr/>
        <a:lstStyle/>
        <a:p>
          <a:pPr rtl="1"/>
          <a:endParaRPr lang="fa-IR" sz="2800">
            <a:cs typeface="B Homa" panose="00000400000000000000" pitchFamily="2" charset="-78"/>
          </a:endParaRPr>
        </a:p>
      </dgm:t>
    </dgm:pt>
    <dgm:pt modelId="{786052B4-FB78-4040-ABB9-2AAE87E13329}">
      <dgm:prSet custT="1"/>
      <dgm:spPr>
        <a:solidFill>
          <a:srgbClr val="E4D2D1">
            <a:alpha val="90000"/>
          </a:srgbClr>
        </a:solidFill>
      </dgm:spPr>
      <dgm:t>
        <a:bodyPr/>
        <a:lstStyle/>
        <a:p>
          <a:pPr rtl="1"/>
          <a:r>
            <a:rPr lang="fa-IR" sz="1400" dirty="0" smtClean="0">
              <a:cs typeface="B Homa" panose="00000400000000000000" pitchFamily="2" charset="-78"/>
            </a:rPr>
            <a:t>مطالعات اجتماعی</a:t>
          </a:r>
          <a:endParaRPr lang="fa-IR" sz="1400" dirty="0">
            <a:cs typeface="B Homa" panose="00000400000000000000" pitchFamily="2" charset="-78"/>
          </a:endParaRPr>
        </a:p>
      </dgm:t>
    </dgm:pt>
    <dgm:pt modelId="{1AFEC2FA-AC5E-495C-A08F-83A55AC3CA2E}" type="parTrans" cxnId="{AF3C9AF5-EEBD-4FEA-B7CA-F522FA7F989A}">
      <dgm:prSet/>
      <dgm:spPr/>
      <dgm:t>
        <a:bodyPr/>
        <a:lstStyle/>
        <a:p>
          <a:pPr rtl="1"/>
          <a:endParaRPr lang="fa-IR" sz="2800">
            <a:cs typeface="B Homa" panose="00000400000000000000" pitchFamily="2" charset="-78"/>
          </a:endParaRPr>
        </a:p>
      </dgm:t>
    </dgm:pt>
    <dgm:pt modelId="{7BACFF43-98DB-4F8E-B24C-EBE6D9C6EFBF}" type="sibTrans" cxnId="{AF3C9AF5-EEBD-4FEA-B7CA-F522FA7F989A}">
      <dgm:prSet/>
      <dgm:spPr/>
      <dgm:t>
        <a:bodyPr/>
        <a:lstStyle/>
        <a:p>
          <a:pPr rtl="1"/>
          <a:endParaRPr lang="fa-IR" sz="2800">
            <a:cs typeface="B Homa" panose="00000400000000000000" pitchFamily="2" charset="-78"/>
          </a:endParaRPr>
        </a:p>
      </dgm:t>
    </dgm:pt>
    <dgm:pt modelId="{8D9ABC6A-FCAF-41DD-BE7A-9F944CF7EB94}">
      <dgm:prSet custT="1"/>
      <dgm:spPr>
        <a:solidFill>
          <a:srgbClr val="FFFF00">
            <a:alpha val="90000"/>
          </a:srgbClr>
        </a:solidFill>
      </dgm:spPr>
      <dgm:t>
        <a:bodyPr/>
        <a:lstStyle/>
        <a:p>
          <a:pPr rtl="1"/>
          <a:r>
            <a:rPr lang="fa-IR" sz="1200" b="1" dirty="0" smtClean="0">
              <a:cs typeface="B Homa" panose="00000400000000000000" pitchFamily="2" charset="-78"/>
            </a:rPr>
            <a:t>مطالعات کالبدی و حمل ونقل</a:t>
          </a:r>
          <a:endParaRPr lang="fa-IR" sz="1200" b="1" dirty="0">
            <a:cs typeface="B Homa" panose="00000400000000000000" pitchFamily="2" charset="-78"/>
          </a:endParaRPr>
        </a:p>
      </dgm:t>
    </dgm:pt>
    <dgm:pt modelId="{6928A25C-06F9-433A-B324-819940926391}" type="parTrans" cxnId="{66223D87-0990-474A-B2DF-FB39A9087964}">
      <dgm:prSet/>
      <dgm:spPr/>
      <dgm:t>
        <a:bodyPr/>
        <a:lstStyle/>
        <a:p>
          <a:pPr rtl="1"/>
          <a:endParaRPr lang="fa-IR" sz="2800">
            <a:cs typeface="B Homa" panose="00000400000000000000" pitchFamily="2" charset="-78"/>
          </a:endParaRPr>
        </a:p>
      </dgm:t>
    </dgm:pt>
    <dgm:pt modelId="{6C6A19F6-83A7-496B-B2F0-36536BD25784}" type="sibTrans" cxnId="{66223D87-0990-474A-B2DF-FB39A9087964}">
      <dgm:prSet/>
      <dgm:spPr/>
      <dgm:t>
        <a:bodyPr/>
        <a:lstStyle/>
        <a:p>
          <a:pPr rtl="1"/>
          <a:endParaRPr lang="fa-IR" sz="2800">
            <a:cs typeface="B Homa" panose="00000400000000000000" pitchFamily="2" charset="-78"/>
          </a:endParaRPr>
        </a:p>
      </dgm:t>
    </dgm:pt>
    <dgm:pt modelId="{99C5CB98-E774-4880-B948-35CD5431F640}" type="pres">
      <dgm:prSet presAssocID="{5EE499BD-2BAA-48E9-BE37-C90FC627B1A7}" presName="Name0" presStyleCnt="0">
        <dgm:presLayoutVars>
          <dgm:dir val="rev"/>
          <dgm:resizeHandles val="exact"/>
        </dgm:presLayoutVars>
      </dgm:prSet>
      <dgm:spPr/>
      <dgm:t>
        <a:bodyPr/>
        <a:lstStyle/>
        <a:p>
          <a:pPr rtl="1"/>
          <a:endParaRPr lang="fa-IR"/>
        </a:p>
      </dgm:t>
    </dgm:pt>
    <dgm:pt modelId="{7BCD1639-ED82-4AC2-8087-6973A6F76C2B}" type="pres">
      <dgm:prSet presAssocID="{84C6AC70-5D88-4249-A39F-6F93ECCEE202}" presName="composite" presStyleCnt="0"/>
      <dgm:spPr/>
    </dgm:pt>
    <dgm:pt modelId="{1F7CD09C-69EB-44CE-8CC7-256A5C0B34EC}" type="pres">
      <dgm:prSet presAssocID="{84C6AC70-5D88-4249-A39F-6F93ECCEE202}" presName="bgChev" presStyleLbl="node1" presStyleIdx="0" presStyleCnt="8"/>
      <dgm:spPr/>
    </dgm:pt>
    <dgm:pt modelId="{F082EFEF-071E-4DE4-8BE5-9335E4114B7B}" type="pres">
      <dgm:prSet presAssocID="{84C6AC70-5D88-4249-A39F-6F93ECCEE202}" presName="txNode" presStyleLbl="fgAcc1" presStyleIdx="0" presStyleCnt="8">
        <dgm:presLayoutVars>
          <dgm:bulletEnabled val="1"/>
        </dgm:presLayoutVars>
      </dgm:prSet>
      <dgm:spPr/>
      <dgm:t>
        <a:bodyPr/>
        <a:lstStyle/>
        <a:p>
          <a:pPr rtl="1"/>
          <a:endParaRPr lang="fa-IR"/>
        </a:p>
      </dgm:t>
    </dgm:pt>
    <dgm:pt modelId="{D145F6A6-11AA-41C6-A026-D06405F2EBC2}" type="pres">
      <dgm:prSet presAssocID="{4738675F-2DCD-4013-9198-E72DCFFA35D1}" presName="compositeSpace" presStyleCnt="0"/>
      <dgm:spPr/>
    </dgm:pt>
    <dgm:pt modelId="{FAC8677D-2777-4FAB-9406-18DA3708D21E}" type="pres">
      <dgm:prSet presAssocID="{58885C35-AA1A-4747-B3D7-9A028336994D}" presName="composite" presStyleCnt="0"/>
      <dgm:spPr/>
    </dgm:pt>
    <dgm:pt modelId="{3A5B998D-8D6E-41F3-B676-B2B44BBCCF9F}" type="pres">
      <dgm:prSet presAssocID="{58885C35-AA1A-4747-B3D7-9A028336994D}" presName="bgChev" presStyleLbl="node1" presStyleIdx="1" presStyleCnt="8"/>
      <dgm:spPr/>
    </dgm:pt>
    <dgm:pt modelId="{C4AB5DA2-85E7-44A1-870E-6B26F9A1BB40}" type="pres">
      <dgm:prSet presAssocID="{58885C35-AA1A-4747-B3D7-9A028336994D}" presName="txNode" presStyleLbl="fgAcc1" presStyleIdx="1" presStyleCnt="8">
        <dgm:presLayoutVars>
          <dgm:bulletEnabled val="1"/>
        </dgm:presLayoutVars>
      </dgm:prSet>
      <dgm:spPr/>
      <dgm:t>
        <a:bodyPr/>
        <a:lstStyle/>
        <a:p>
          <a:pPr rtl="1"/>
          <a:endParaRPr lang="fa-IR"/>
        </a:p>
      </dgm:t>
    </dgm:pt>
    <dgm:pt modelId="{2CA68DE8-5F08-4458-89F8-C48F8C6DF68F}" type="pres">
      <dgm:prSet presAssocID="{DCD28110-90EB-448C-A581-5F155DA540E9}" presName="compositeSpace" presStyleCnt="0"/>
      <dgm:spPr/>
    </dgm:pt>
    <dgm:pt modelId="{F892B933-9C1B-41E9-8D77-3AC30CF1BBDC}" type="pres">
      <dgm:prSet presAssocID="{EB5491E4-AC20-4AC2-A102-D026158AEA6B}" presName="composite" presStyleCnt="0"/>
      <dgm:spPr/>
    </dgm:pt>
    <dgm:pt modelId="{40D1F998-6775-47E4-90AA-DF428D9F1E9C}" type="pres">
      <dgm:prSet presAssocID="{EB5491E4-AC20-4AC2-A102-D026158AEA6B}" presName="bgChev" presStyleLbl="node1" presStyleIdx="2" presStyleCnt="8"/>
      <dgm:spPr/>
    </dgm:pt>
    <dgm:pt modelId="{BFC2B4CD-EB84-48AF-87AE-575763A5C580}" type="pres">
      <dgm:prSet presAssocID="{EB5491E4-AC20-4AC2-A102-D026158AEA6B}" presName="txNode" presStyleLbl="fgAcc1" presStyleIdx="2" presStyleCnt="8">
        <dgm:presLayoutVars>
          <dgm:bulletEnabled val="1"/>
        </dgm:presLayoutVars>
      </dgm:prSet>
      <dgm:spPr/>
      <dgm:t>
        <a:bodyPr/>
        <a:lstStyle/>
        <a:p>
          <a:pPr rtl="1"/>
          <a:endParaRPr lang="fa-IR"/>
        </a:p>
      </dgm:t>
    </dgm:pt>
    <dgm:pt modelId="{17D65107-E697-48CA-B4B3-0D6719616D8C}" type="pres">
      <dgm:prSet presAssocID="{BFB236AE-D237-4023-A19B-5B236022FBD4}" presName="compositeSpace" presStyleCnt="0"/>
      <dgm:spPr/>
    </dgm:pt>
    <dgm:pt modelId="{C5AACF49-3B85-4280-A06C-870E1521F245}" type="pres">
      <dgm:prSet presAssocID="{0CF87728-E0B9-48ED-97D0-D26A05603DD5}" presName="composite" presStyleCnt="0"/>
      <dgm:spPr/>
    </dgm:pt>
    <dgm:pt modelId="{99C53967-463C-4912-AF93-5C6E01E982B7}" type="pres">
      <dgm:prSet presAssocID="{0CF87728-E0B9-48ED-97D0-D26A05603DD5}" presName="bgChev" presStyleLbl="node1" presStyleIdx="3" presStyleCnt="8"/>
      <dgm:spPr/>
    </dgm:pt>
    <dgm:pt modelId="{9DB3CEA6-4A58-4A97-8CA3-F0AB482209DA}" type="pres">
      <dgm:prSet presAssocID="{0CF87728-E0B9-48ED-97D0-D26A05603DD5}" presName="txNode" presStyleLbl="fgAcc1" presStyleIdx="3" presStyleCnt="8">
        <dgm:presLayoutVars>
          <dgm:bulletEnabled val="1"/>
        </dgm:presLayoutVars>
      </dgm:prSet>
      <dgm:spPr/>
      <dgm:t>
        <a:bodyPr/>
        <a:lstStyle/>
        <a:p>
          <a:pPr rtl="1"/>
          <a:endParaRPr lang="fa-IR"/>
        </a:p>
      </dgm:t>
    </dgm:pt>
    <dgm:pt modelId="{14AE83E8-6B72-4056-82E4-E9A653CE8CDA}" type="pres">
      <dgm:prSet presAssocID="{0EC1D376-89ED-4AFF-890D-F575C858DC3F}" presName="compositeSpace" presStyleCnt="0"/>
      <dgm:spPr/>
    </dgm:pt>
    <dgm:pt modelId="{426E873C-B4C8-4E46-9605-EE1A9E2B2832}" type="pres">
      <dgm:prSet presAssocID="{888A04AB-FB7D-4BE1-8E5C-C2277EC4F42E}" presName="composite" presStyleCnt="0"/>
      <dgm:spPr/>
    </dgm:pt>
    <dgm:pt modelId="{193C693A-2F59-49C7-AE02-7B05A573DAE4}" type="pres">
      <dgm:prSet presAssocID="{888A04AB-FB7D-4BE1-8E5C-C2277EC4F42E}" presName="bgChev" presStyleLbl="node1" presStyleIdx="4" presStyleCnt="8"/>
      <dgm:spPr/>
    </dgm:pt>
    <dgm:pt modelId="{66621868-57CA-41AA-A3A7-75B36F8D6679}" type="pres">
      <dgm:prSet presAssocID="{888A04AB-FB7D-4BE1-8E5C-C2277EC4F42E}" presName="txNode" presStyleLbl="fgAcc1" presStyleIdx="4" presStyleCnt="8">
        <dgm:presLayoutVars>
          <dgm:bulletEnabled val="1"/>
        </dgm:presLayoutVars>
      </dgm:prSet>
      <dgm:spPr/>
      <dgm:t>
        <a:bodyPr/>
        <a:lstStyle/>
        <a:p>
          <a:pPr rtl="1"/>
          <a:endParaRPr lang="fa-IR"/>
        </a:p>
      </dgm:t>
    </dgm:pt>
    <dgm:pt modelId="{EF0B7952-2DA1-4D6E-8738-11E572274D8C}" type="pres">
      <dgm:prSet presAssocID="{FCDCF300-97FF-4A86-8B26-58BC344B7A4C}" presName="compositeSpace" presStyleCnt="0"/>
      <dgm:spPr/>
    </dgm:pt>
    <dgm:pt modelId="{F12223C7-2CED-43F7-BD78-627458C1E31E}" type="pres">
      <dgm:prSet presAssocID="{17CE5E52-AA56-4A1C-9C13-3D4A74D557C1}" presName="composite" presStyleCnt="0"/>
      <dgm:spPr/>
    </dgm:pt>
    <dgm:pt modelId="{DCB003D8-C5BD-41BB-B5D3-C548BC252174}" type="pres">
      <dgm:prSet presAssocID="{17CE5E52-AA56-4A1C-9C13-3D4A74D557C1}" presName="bgChev" presStyleLbl="node1" presStyleIdx="5" presStyleCnt="8"/>
      <dgm:spPr/>
    </dgm:pt>
    <dgm:pt modelId="{B02C8CCF-6858-44B1-A034-9E4F42111C0F}" type="pres">
      <dgm:prSet presAssocID="{17CE5E52-AA56-4A1C-9C13-3D4A74D557C1}" presName="txNode" presStyleLbl="fgAcc1" presStyleIdx="5" presStyleCnt="8">
        <dgm:presLayoutVars>
          <dgm:bulletEnabled val="1"/>
        </dgm:presLayoutVars>
      </dgm:prSet>
      <dgm:spPr/>
      <dgm:t>
        <a:bodyPr/>
        <a:lstStyle/>
        <a:p>
          <a:pPr rtl="1"/>
          <a:endParaRPr lang="fa-IR"/>
        </a:p>
      </dgm:t>
    </dgm:pt>
    <dgm:pt modelId="{5ED45EB7-C6C4-4515-B6A4-12504045DA7C}" type="pres">
      <dgm:prSet presAssocID="{4D10A9F2-CD11-4F9E-8562-AFF42DCE1A6F}" presName="compositeSpace" presStyleCnt="0"/>
      <dgm:spPr/>
    </dgm:pt>
    <dgm:pt modelId="{028D654E-EB7B-4708-AF39-68D679725D2F}" type="pres">
      <dgm:prSet presAssocID="{786052B4-FB78-4040-ABB9-2AAE87E13329}" presName="composite" presStyleCnt="0"/>
      <dgm:spPr/>
    </dgm:pt>
    <dgm:pt modelId="{2D150639-895D-4F80-BC81-9DE4F74DCBE6}" type="pres">
      <dgm:prSet presAssocID="{786052B4-FB78-4040-ABB9-2AAE87E13329}" presName="bgChev" presStyleLbl="node1" presStyleIdx="6" presStyleCnt="8"/>
      <dgm:spPr/>
    </dgm:pt>
    <dgm:pt modelId="{805FF0F7-6D01-4877-B024-98DE73B288D6}" type="pres">
      <dgm:prSet presAssocID="{786052B4-FB78-4040-ABB9-2AAE87E13329}" presName="txNode" presStyleLbl="fgAcc1" presStyleIdx="6" presStyleCnt="8">
        <dgm:presLayoutVars>
          <dgm:bulletEnabled val="1"/>
        </dgm:presLayoutVars>
      </dgm:prSet>
      <dgm:spPr/>
      <dgm:t>
        <a:bodyPr/>
        <a:lstStyle/>
        <a:p>
          <a:pPr rtl="1"/>
          <a:endParaRPr lang="fa-IR"/>
        </a:p>
      </dgm:t>
    </dgm:pt>
    <dgm:pt modelId="{29C91099-01B2-48BE-AFAE-0074CE4D1110}" type="pres">
      <dgm:prSet presAssocID="{7BACFF43-98DB-4F8E-B24C-EBE6D9C6EFBF}" presName="compositeSpace" presStyleCnt="0"/>
      <dgm:spPr/>
    </dgm:pt>
    <dgm:pt modelId="{9C72D7BC-18A0-4E52-AD6D-862C96D5412D}" type="pres">
      <dgm:prSet presAssocID="{8D9ABC6A-FCAF-41DD-BE7A-9F944CF7EB94}" presName="composite" presStyleCnt="0"/>
      <dgm:spPr/>
    </dgm:pt>
    <dgm:pt modelId="{3089717B-62C4-4BB9-A624-7FE6AB3E1802}" type="pres">
      <dgm:prSet presAssocID="{8D9ABC6A-FCAF-41DD-BE7A-9F944CF7EB94}" presName="bgChev" presStyleLbl="node1" presStyleIdx="7" presStyleCnt="8"/>
      <dgm:spPr/>
    </dgm:pt>
    <dgm:pt modelId="{16A4EFDF-F966-4FB0-A859-62CE6F671A8D}" type="pres">
      <dgm:prSet presAssocID="{8D9ABC6A-FCAF-41DD-BE7A-9F944CF7EB94}" presName="txNode" presStyleLbl="fgAcc1" presStyleIdx="7" presStyleCnt="8" custScaleX="117450">
        <dgm:presLayoutVars>
          <dgm:bulletEnabled val="1"/>
        </dgm:presLayoutVars>
      </dgm:prSet>
      <dgm:spPr/>
      <dgm:t>
        <a:bodyPr/>
        <a:lstStyle/>
        <a:p>
          <a:pPr rtl="1"/>
          <a:endParaRPr lang="fa-IR"/>
        </a:p>
      </dgm:t>
    </dgm:pt>
  </dgm:ptLst>
  <dgm:cxnLst>
    <dgm:cxn modelId="{382ABF39-5992-4138-A880-AF5A788BFF40}" type="presOf" srcId="{888A04AB-FB7D-4BE1-8E5C-C2277EC4F42E}" destId="{66621868-57CA-41AA-A3A7-75B36F8D6679}" srcOrd="0" destOrd="0" presId="urn:microsoft.com/office/officeart/2005/8/layout/chevronAccent+Icon"/>
    <dgm:cxn modelId="{DF0FA705-8CF1-416D-A70D-E19D69E9A900}" srcId="{5EE499BD-2BAA-48E9-BE37-C90FC627B1A7}" destId="{84C6AC70-5D88-4249-A39F-6F93ECCEE202}" srcOrd="0" destOrd="0" parTransId="{56C4F25C-80E6-4047-96B3-B6A27E3F4E4B}" sibTransId="{4738675F-2DCD-4013-9198-E72DCFFA35D1}"/>
    <dgm:cxn modelId="{9C81838A-4AD3-426E-A2C6-43C2FFC66E68}" srcId="{5EE499BD-2BAA-48E9-BE37-C90FC627B1A7}" destId="{17CE5E52-AA56-4A1C-9C13-3D4A74D557C1}" srcOrd="5" destOrd="0" parTransId="{2744D88F-75C2-4087-905E-CBC11C864184}" sibTransId="{4D10A9F2-CD11-4F9E-8562-AFF42DCE1A6F}"/>
    <dgm:cxn modelId="{7756F5D1-E0AF-482B-AD77-6689648CB87C}" type="presOf" srcId="{786052B4-FB78-4040-ABB9-2AAE87E13329}" destId="{805FF0F7-6D01-4877-B024-98DE73B288D6}" srcOrd="0" destOrd="0" presId="urn:microsoft.com/office/officeart/2005/8/layout/chevronAccent+Icon"/>
    <dgm:cxn modelId="{AF3C9AF5-EEBD-4FEA-B7CA-F522FA7F989A}" srcId="{5EE499BD-2BAA-48E9-BE37-C90FC627B1A7}" destId="{786052B4-FB78-4040-ABB9-2AAE87E13329}" srcOrd="6" destOrd="0" parTransId="{1AFEC2FA-AC5E-495C-A08F-83A55AC3CA2E}" sibTransId="{7BACFF43-98DB-4F8E-B24C-EBE6D9C6EFBF}"/>
    <dgm:cxn modelId="{5A4A052D-15C5-4270-8689-6691672F4D81}" type="presOf" srcId="{17CE5E52-AA56-4A1C-9C13-3D4A74D557C1}" destId="{B02C8CCF-6858-44B1-A034-9E4F42111C0F}" srcOrd="0" destOrd="0" presId="urn:microsoft.com/office/officeart/2005/8/layout/chevronAccent+Icon"/>
    <dgm:cxn modelId="{22A26571-87F9-451B-A062-7FDB38B7D9FA}" srcId="{5EE499BD-2BAA-48E9-BE37-C90FC627B1A7}" destId="{EB5491E4-AC20-4AC2-A102-D026158AEA6B}" srcOrd="2" destOrd="0" parTransId="{59C7A6D7-E803-4661-AE0D-3E0E45B04A9C}" sibTransId="{BFB236AE-D237-4023-A19B-5B236022FBD4}"/>
    <dgm:cxn modelId="{41D12169-4E16-424F-B71A-FB0BE30ABBEC}" type="presOf" srcId="{5EE499BD-2BAA-48E9-BE37-C90FC627B1A7}" destId="{99C5CB98-E774-4880-B948-35CD5431F640}" srcOrd="0" destOrd="0" presId="urn:microsoft.com/office/officeart/2005/8/layout/chevronAccent+Icon"/>
    <dgm:cxn modelId="{54C2EACD-12C6-4426-A7A8-694A79A66E75}" type="presOf" srcId="{8D9ABC6A-FCAF-41DD-BE7A-9F944CF7EB94}" destId="{16A4EFDF-F966-4FB0-A859-62CE6F671A8D}" srcOrd="0" destOrd="0" presId="urn:microsoft.com/office/officeart/2005/8/layout/chevronAccent+Icon"/>
    <dgm:cxn modelId="{EC450AC1-B8D1-48AC-BF3F-B2B5D5367E6D}" type="presOf" srcId="{0CF87728-E0B9-48ED-97D0-D26A05603DD5}" destId="{9DB3CEA6-4A58-4A97-8CA3-F0AB482209DA}" srcOrd="0" destOrd="0" presId="urn:microsoft.com/office/officeart/2005/8/layout/chevronAccent+Icon"/>
    <dgm:cxn modelId="{5BB10577-2331-4040-BB52-59FD6172EB2E}" srcId="{5EE499BD-2BAA-48E9-BE37-C90FC627B1A7}" destId="{888A04AB-FB7D-4BE1-8E5C-C2277EC4F42E}" srcOrd="4" destOrd="0" parTransId="{784DF074-2AE2-4153-B5D1-92EDF08B609A}" sibTransId="{FCDCF300-97FF-4A86-8B26-58BC344B7A4C}"/>
    <dgm:cxn modelId="{66223D87-0990-474A-B2DF-FB39A9087964}" srcId="{5EE499BD-2BAA-48E9-BE37-C90FC627B1A7}" destId="{8D9ABC6A-FCAF-41DD-BE7A-9F944CF7EB94}" srcOrd="7" destOrd="0" parTransId="{6928A25C-06F9-433A-B324-819940926391}" sibTransId="{6C6A19F6-83A7-496B-B2F0-36536BD25784}"/>
    <dgm:cxn modelId="{738EDD41-4B52-4B89-8075-FBA49C58444A}" type="presOf" srcId="{84C6AC70-5D88-4249-A39F-6F93ECCEE202}" destId="{F082EFEF-071E-4DE4-8BE5-9335E4114B7B}" srcOrd="0" destOrd="0" presId="urn:microsoft.com/office/officeart/2005/8/layout/chevronAccent+Icon"/>
    <dgm:cxn modelId="{F4F6F14E-3D36-41B9-B39A-D5378CDA46A2}" srcId="{5EE499BD-2BAA-48E9-BE37-C90FC627B1A7}" destId="{0CF87728-E0B9-48ED-97D0-D26A05603DD5}" srcOrd="3" destOrd="0" parTransId="{B469FEC1-088A-426A-B423-5816F173BF4A}" sibTransId="{0EC1D376-89ED-4AFF-890D-F575C858DC3F}"/>
    <dgm:cxn modelId="{9CCF2B28-55C6-4F40-B524-46D19F5145B9}" srcId="{5EE499BD-2BAA-48E9-BE37-C90FC627B1A7}" destId="{58885C35-AA1A-4747-B3D7-9A028336994D}" srcOrd="1" destOrd="0" parTransId="{BFC435A1-1CF1-43E5-8C29-BEE8D341A0FA}" sibTransId="{DCD28110-90EB-448C-A581-5F155DA540E9}"/>
    <dgm:cxn modelId="{FB77201D-981A-47EA-B936-61109352C15B}" type="presOf" srcId="{EB5491E4-AC20-4AC2-A102-D026158AEA6B}" destId="{BFC2B4CD-EB84-48AF-87AE-575763A5C580}" srcOrd="0" destOrd="0" presId="urn:microsoft.com/office/officeart/2005/8/layout/chevronAccent+Icon"/>
    <dgm:cxn modelId="{32B7CFD2-CBE9-4F52-A80F-728FA66127AC}" type="presOf" srcId="{58885C35-AA1A-4747-B3D7-9A028336994D}" destId="{C4AB5DA2-85E7-44A1-870E-6B26F9A1BB40}" srcOrd="0" destOrd="0" presId="urn:microsoft.com/office/officeart/2005/8/layout/chevronAccent+Icon"/>
    <dgm:cxn modelId="{7EE266A3-7AE6-4391-A65E-2A961CCA0494}" type="presParOf" srcId="{99C5CB98-E774-4880-B948-35CD5431F640}" destId="{7BCD1639-ED82-4AC2-8087-6973A6F76C2B}" srcOrd="0" destOrd="0" presId="urn:microsoft.com/office/officeart/2005/8/layout/chevronAccent+Icon"/>
    <dgm:cxn modelId="{B6740A3C-4C41-4502-AD9D-85CC3DAC8671}" type="presParOf" srcId="{7BCD1639-ED82-4AC2-8087-6973A6F76C2B}" destId="{1F7CD09C-69EB-44CE-8CC7-256A5C0B34EC}" srcOrd="0" destOrd="0" presId="urn:microsoft.com/office/officeart/2005/8/layout/chevronAccent+Icon"/>
    <dgm:cxn modelId="{90A8DDF0-24D5-4829-BC9D-732F51C039D9}" type="presParOf" srcId="{7BCD1639-ED82-4AC2-8087-6973A6F76C2B}" destId="{F082EFEF-071E-4DE4-8BE5-9335E4114B7B}" srcOrd="1" destOrd="0" presId="urn:microsoft.com/office/officeart/2005/8/layout/chevronAccent+Icon"/>
    <dgm:cxn modelId="{AB28759C-2F9B-49AD-AEA7-4884728BC5CD}" type="presParOf" srcId="{99C5CB98-E774-4880-B948-35CD5431F640}" destId="{D145F6A6-11AA-41C6-A026-D06405F2EBC2}" srcOrd="1" destOrd="0" presId="urn:microsoft.com/office/officeart/2005/8/layout/chevronAccent+Icon"/>
    <dgm:cxn modelId="{FE69ABA1-31E7-4350-964D-541C27C7D28B}" type="presParOf" srcId="{99C5CB98-E774-4880-B948-35CD5431F640}" destId="{FAC8677D-2777-4FAB-9406-18DA3708D21E}" srcOrd="2" destOrd="0" presId="urn:microsoft.com/office/officeart/2005/8/layout/chevronAccent+Icon"/>
    <dgm:cxn modelId="{979655C7-5243-4860-9581-A69C7CA3358A}" type="presParOf" srcId="{FAC8677D-2777-4FAB-9406-18DA3708D21E}" destId="{3A5B998D-8D6E-41F3-B676-B2B44BBCCF9F}" srcOrd="0" destOrd="0" presId="urn:microsoft.com/office/officeart/2005/8/layout/chevronAccent+Icon"/>
    <dgm:cxn modelId="{7E335A55-EAA3-408D-B90D-7FE9EF24B22A}" type="presParOf" srcId="{FAC8677D-2777-4FAB-9406-18DA3708D21E}" destId="{C4AB5DA2-85E7-44A1-870E-6B26F9A1BB40}" srcOrd="1" destOrd="0" presId="urn:microsoft.com/office/officeart/2005/8/layout/chevronAccent+Icon"/>
    <dgm:cxn modelId="{43859E7C-9344-4994-9AD7-0F741B174592}" type="presParOf" srcId="{99C5CB98-E774-4880-B948-35CD5431F640}" destId="{2CA68DE8-5F08-4458-89F8-C48F8C6DF68F}" srcOrd="3" destOrd="0" presId="urn:microsoft.com/office/officeart/2005/8/layout/chevronAccent+Icon"/>
    <dgm:cxn modelId="{E194D483-8C07-49A7-895C-E4E5C7C8C342}" type="presParOf" srcId="{99C5CB98-E774-4880-B948-35CD5431F640}" destId="{F892B933-9C1B-41E9-8D77-3AC30CF1BBDC}" srcOrd="4" destOrd="0" presId="urn:microsoft.com/office/officeart/2005/8/layout/chevronAccent+Icon"/>
    <dgm:cxn modelId="{21422C01-5DA9-4920-A539-A0614C09B68A}" type="presParOf" srcId="{F892B933-9C1B-41E9-8D77-3AC30CF1BBDC}" destId="{40D1F998-6775-47E4-90AA-DF428D9F1E9C}" srcOrd="0" destOrd="0" presId="urn:microsoft.com/office/officeart/2005/8/layout/chevronAccent+Icon"/>
    <dgm:cxn modelId="{493A5C0D-C46C-4C24-8525-9B9F90867370}" type="presParOf" srcId="{F892B933-9C1B-41E9-8D77-3AC30CF1BBDC}" destId="{BFC2B4CD-EB84-48AF-87AE-575763A5C580}" srcOrd="1" destOrd="0" presId="urn:microsoft.com/office/officeart/2005/8/layout/chevronAccent+Icon"/>
    <dgm:cxn modelId="{3EC7080E-4AC3-4C05-8A47-E60446FBC390}" type="presParOf" srcId="{99C5CB98-E774-4880-B948-35CD5431F640}" destId="{17D65107-E697-48CA-B4B3-0D6719616D8C}" srcOrd="5" destOrd="0" presId="urn:microsoft.com/office/officeart/2005/8/layout/chevronAccent+Icon"/>
    <dgm:cxn modelId="{42AE8F77-077E-474F-85D6-B971DAA01102}" type="presParOf" srcId="{99C5CB98-E774-4880-B948-35CD5431F640}" destId="{C5AACF49-3B85-4280-A06C-870E1521F245}" srcOrd="6" destOrd="0" presId="urn:microsoft.com/office/officeart/2005/8/layout/chevronAccent+Icon"/>
    <dgm:cxn modelId="{8556B162-8934-4358-9A0A-608927F04999}" type="presParOf" srcId="{C5AACF49-3B85-4280-A06C-870E1521F245}" destId="{99C53967-463C-4912-AF93-5C6E01E982B7}" srcOrd="0" destOrd="0" presId="urn:microsoft.com/office/officeart/2005/8/layout/chevronAccent+Icon"/>
    <dgm:cxn modelId="{BBCE6A5F-2A20-45B1-B72C-32411967EEBC}" type="presParOf" srcId="{C5AACF49-3B85-4280-A06C-870E1521F245}" destId="{9DB3CEA6-4A58-4A97-8CA3-F0AB482209DA}" srcOrd="1" destOrd="0" presId="urn:microsoft.com/office/officeart/2005/8/layout/chevronAccent+Icon"/>
    <dgm:cxn modelId="{B97FBF0A-37EA-4F37-B153-3FCB64821954}" type="presParOf" srcId="{99C5CB98-E774-4880-B948-35CD5431F640}" destId="{14AE83E8-6B72-4056-82E4-E9A653CE8CDA}" srcOrd="7" destOrd="0" presId="urn:microsoft.com/office/officeart/2005/8/layout/chevronAccent+Icon"/>
    <dgm:cxn modelId="{1F8A81E1-BE21-417A-ACA3-E67158B8AFD1}" type="presParOf" srcId="{99C5CB98-E774-4880-B948-35CD5431F640}" destId="{426E873C-B4C8-4E46-9605-EE1A9E2B2832}" srcOrd="8" destOrd="0" presId="urn:microsoft.com/office/officeart/2005/8/layout/chevronAccent+Icon"/>
    <dgm:cxn modelId="{F4D74302-644F-450E-81ED-59062DA68649}" type="presParOf" srcId="{426E873C-B4C8-4E46-9605-EE1A9E2B2832}" destId="{193C693A-2F59-49C7-AE02-7B05A573DAE4}" srcOrd="0" destOrd="0" presId="urn:microsoft.com/office/officeart/2005/8/layout/chevronAccent+Icon"/>
    <dgm:cxn modelId="{E586D41A-07E2-403C-B39E-89C1D73B0D5E}" type="presParOf" srcId="{426E873C-B4C8-4E46-9605-EE1A9E2B2832}" destId="{66621868-57CA-41AA-A3A7-75B36F8D6679}" srcOrd="1" destOrd="0" presId="urn:microsoft.com/office/officeart/2005/8/layout/chevronAccent+Icon"/>
    <dgm:cxn modelId="{1F4AA418-6141-4DEE-8141-FE8F73101869}" type="presParOf" srcId="{99C5CB98-E774-4880-B948-35CD5431F640}" destId="{EF0B7952-2DA1-4D6E-8738-11E572274D8C}" srcOrd="9" destOrd="0" presId="urn:microsoft.com/office/officeart/2005/8/layout/chevronAccent+Icon"/>
    <dgm:cxn modelId="{954159E1-1FDC-4545-952F-467201557537}" type="presParOf" srcId="{99C5CB98-E774-4880-B948-35CD5431F640}" destId="{F12223C7-2CED-43F7-BD78-627458C1E31E}" srcOrd="10" destOrd="0" presId="urn:microsoft.com/office/officeart/2005/8/layout/chevronAccent+Icon"/>
    <dgm:cxn modelId="{932DF8E9-A402-4968-BB96-B075DF65CF00}" type="presParOf" srcId="{F12223C7-2CED-43F7-BD78-627458C1E31E}" destId="{DCB003D8-C5BD-41BB-B5D3-C548BC252174}" srcOrd="0" destOrd="0" presId="urn:microsoft.com/office/officeart/2005/8/layout/chevronAccent+Icon"/>
    <dgm:cxn modelId="{8018364B-836D-41FC-A625-384000C13452}" type="presParOf" srcId="{F12223C7-2CED-43F7-BD78-627458C1E31E}" destId="{B02C8CCF-6858-44B1-A034-9E4F42111C0F}" srcOrd="1" destOrd="0" presId="urn:microsoft.com/office/officeart/2005/8/layout/chevronAccent+Icon"/>
    <dgm:cxn modelId="{04D7BBBA-E836-4C14-AFFB-3C9692676F9F}" type="presParOf" srcId="{99C5CB98-E774-4880-B948-35CD5431F640}" destId="{5ED45EB7-C6C4-4515-B6A4-12504045DA7C}" srcOrd="11" destOrd="0" presId="urn:microsoft.com/office/officeart/2005/8/layout/chevronAccent+Icon"/>
    <dgm:cxn modelId="{411D3EBF-2CD4-48FA-996B-9EA904FBE89E}" type="presParOf" srcId="{99C5CB98-E774-4880-B948-35CD5431F640}" destId="{028D654E-EB7B-4708-AF39-68D679725D2F}" srcOrd="12" destOrd="0" presId="urn:microsoft.com/office/officeart/2005/8/layout/chevronAccent+Icon"/>
    <dgm:cxn modelId="{575C92B1-9CD5-4634-A567-851D7EFE8093}" type="presParOf" srcId="{028D654E-EB7B-4708-AF39-68D679725D2F}" destId="{2D150639-895D-4F80-BC81-9DE4F74DCBE6}" srcOrd="0" destOrd="0" presId="urn:microsoft.com/office/officeart/2005/8/layout/chevronAccent+Icon"/>
    <dgm:cxn modelId="{5FB3EC6F-BB88-4B90-B6EF-A2342F11BA9B}" type="presParOf" srcId="{028D654E-EB7B-4708-AF39-68D679725D2F}" destId="{805FF0F7-6D01-4877-B024-98DE73B288D6}" srcOrd="1" destOrd="0" presId="urn:microsoft.com/office/officeart/2005/8/layout/chevronAccent+Icon"/>
    <dgm:cxn modelId="{C24CE6DF-BA53-4055-9291-037A857D51CD}" type="presParOf" srcId="{99C5CB98-E774-4880-B948-35CD5431F640}" destId="{29C91099-01B2-48BE-AFAE-0074CE4D1110}" srcOrd="13" destOrd="0" presId="urn:microsoft.com/office/officeart/2005/8/layout/chevronAccent+Icon"/>
    <dgm:cxn modelId="{CC9C1931-B649-43E5-944F-1069D051A785}" type="presParOf" srcId="{99C5CB98-E774-4880-B948-35CD5431F640}" destId="{9C72D7BC-18A0-4E52-AD6D-862C96D5412D}" srcOrd="14" destOrd="0" presId="urn:microsoft.com/office/officeart/2005/8/layout/chevronAccent+Icon"/>
    <dgm:cxn modelId="{CCE2C074-D07B-4C48-BAC6-DA91B9710F1C}" type="presParOf" srcId="{9C72D7BC-18A0-4E52-AD6D-862C96D5412D}" destId="{3089717B-62C4-4BB9-A624-7FE6AB3E1802}" srcOrd="0" destOrd="0" presId="urn:microsoft.com/office/officeart/2005/8/layout/chevronAccent+Icon"/>
    <dgm:cxn modelId="{F5D43AF3-9B79-4371-A970-F7CB7FE14A26}" type="presParOf" srcId="{9C72D7BC-18A0-4E52-AD6D-862C96D5412D}" destId="{16A4EFDF-F966-4FB0-A859-62CE6F671A8D}" srcOrd="1" destOrd="0" presId="urn:microsoft.com/office/officeart/2005/8/layout/chevronAccent+Icon"/>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5EE499BD-2BAA-48E9-BE37-C90FC627B1A7}" type="doc">
      <dgm:prSet loTypeId="urn:microsoft.com/office/officeart/2005/8/layout/chevronAccent+Icon" loCatId="process" qsTypeId="urn:microsoft.com/office/officeart/2005/8/quickstyle/simple2" qsCatId="simple" csTypeId="urn:microsoft.com/office/officeart/2005/8/colors/accent1_1" csCatId="accent1" phldr="1"/>
      <dgm:spPr/>
      <dgm:t>
        <a:bodyPr/>
        <a:lstStyle/>
        <a:p>
          <a:pPr rtl="1"/>
          <a:endParaRPr lang="fa-IR"/>
        </a:p>
      </dgm:t>
    </dgm:pt>
    <dgm:pt modelId="{84C6AC70-5D88-4249-A39F-6F93ECCEE202}">
      <dgm:prSet phldrT="[Text]" custT="1"/>
      <dgm:spPr>
        <a:solidFill>
          <a:srgbClr val="E4D2D1">
            <a:alpha val="90000"/>
          </a:srgbClr>
        </a:solidFill>
      </dgm:spPr>
      <dgm:t>
        <a:bodyPr/>
        <a:lstStyle/>
        <a:p>
          <a:pPr rtl="1"/>
          <a:r>
            <a:rPr lang="fa-IR" sz="1400" dirty="0" smtClean="0">
              <a:cs typeface="B Homa" panose="00000400000000000000" pitchFamily="2" charset="-78"/>
            </a:rPr>
            <a:t>معرفی</a:t>
          </a:r>
          <a:endParaRPr lang="fa-IR" sz="1400" dirty="0">
            <a:cs typeface="B Homa" panose="00000400000000000000" pitchFamily="2" charset="-78"/>
          </a:endParaRPr>
        </a:p>
      </dgm:t>
    </dgm:pt>
    <dgm:pt modelId="{56C4F25C-80E6-4047-96B3-B6A27E3F4E4B}" type="parTrans" cxnId="{DF0FA705-8CF1-416D-A70D-E19D69E9A900}">
      <dgm:prSet/>
      <dgm:spPr/>
      <dgm:t>
        <a:bodyPr/>
        <a:lstStyle/>
        <a:p>
          <a:pPr rtl="1"/>
          <a:endParaRPr lang="fa-IR" sz="2800">
            <a:cs typeface="B Homa" panose="00000400000000000000" pitchFamily="2" charset="-78"/>
          </a:endParaRPr>
        </a:p>
      </dgm:t>
    </dgm:pt>
    <dgm:pt modelId="{4738675F-2DCD-4013-9198-E72DCFFA35D1}" type="sibTrans" cxnId="{DF0FA705-8CF1-416D-A70D-E19D69E9A900}">
      <dgm:prSet/>
      <dgm:spPr/>
      <dgm:t>
        <a:bodyPr/>
        <a:lstStyle/>
        <a:p>
          <a:pPr rtl="1"/>
          <a:endParaRPr lang="fa-IR" sz="2800">
            <a:cs typeface="B Homa" panose="00000400000000000000" pitchFamily="2" charset="-78"/>
          </a:endParaRPr>
        </a:p>
      </dgm:t>
    </dgm:pt>
    <dgm:pt modelId="{0CF87728-E0B9-48ED-97D0-D26A05603DD5}">
      <dgm:prSet phldrT="[Text]" custT="1"/>
      <dgm:spPr/>
      <dgm:t>
        <a:bodyPr/>
        <a:lstStyle/>
        <a:p>
          <a:pPr rtl="1"/>
          <a:r>
            <a:rPr lang="fa-IR" sz="1400" dirty="0" smtClean="0">
              <a:cs typeface="B Homa" panose="00000400000000000000" pitchFamily="2" charset="-78"/>
            </a:rPr>
            <a:t>مطالعات تاریخی</a:t>
          </a:r>
          <a:endParaRPr lang="fa-IR" sz="1400" dirty="0">
            <a:cs typeface="B Homa" panose="00000400000000000000" pitchFamily="2" charset="-78"/>
          </a:endParaRPr>
        </a:p>
      </dgm:t>
    </dgm:pt>
    <dgm:pt modelId="{B469FEC1-088A-426A-B423-5816F173BF4A}" type="parTrans" cxnId="{F4F6F14E-3D36-41B9-B39A-D5378CDA46A2}">
      <dgm:prSet/>
      <dgm:spPr/>
      <dgm:t>
        <a:bodyPr/>
        <a:lstStyle/>
        <a:p>
          <a:pPr rtl="1"/>
          <a:endParaRPr lang="fa-IR" sz="2800">
            <a:cs typeface="B Homa" panose="00000400000000000000" pitchFamily="2" charset="-78"/>
          </a:endParaRPr>
        </a:p>
      </dgm:t>
    </dgm:pt>
    <dgm:pt modelId="{0EC1D376-89ED-4AFF-890D-F575C858DC3F}" type="sibTrans" cxnId="{F4F6F14E-3D36-41B9-B39A-D5378CDA46A2}">
      <dgm:prSet/>
      <dgm:spPr/>
      <dgm:t>
        <a:bodyPr/>
        <a:lstStyle/>
        <a:p>
          <a:pPr rtl="1"/>
          <a:endParaRPr lang="fa-IR" sz="2800">
            <a:cs typeface="B Homa" panose="00000400000000000000" pitchFamily="2" charset="-78"/>
          </a:endParaRPr>
        </a:p>
      </dgm:t>
    </dgm:pt>
    <dgm:pt modelId="{888A04AB-FB7D-4BE1-8E5C-C2277EC4F42E}">
      <dgm:prSet phldrT="[Text]" custT="1"/>
      <dgm:spPr/>
      <dgm:t>
        <a:bodyPr/>
        <a:lstStyle/>
        <a:p>
          <a:pPr rtl="1"/>
          <a:r>
            <a:rPr lang="fa-IR" sz="1400" dirty="0" smtClean="0">
              <a:cs typeface="B Homa" panose="00000400000000000000" pitchFamily="2" charset="-78"/>
            </a:rPr>
            <a:t>مطالعات محیطی</a:t>
          </a:r>
          <a:endParaRPr lang="fa-IR" sz="1400" dirty="0">
            <a:cs typeface="B Homa" panose="00000400000000000000" pitchFamily="2" charset="-78"/>
          </a:endParaRPr>
        </a:p>
      </dgm:t>
    </dgm:pt>
    <dgm:pt modelId="{784DF074-2AE2-4153-B5D1-92EDF08B609A}" type="parTrans" cxnId="{5BB10577-2331-4040-BB52-59FD6172EB2E}">
      <dgm:prSet/>
      <dgm:spPr/>
      <dgm:t>
        <a:bodyPr/>
        <a:lstStyle/>
        <a:p>
          <a:pPr rtl="1"/>
          <a:endParaRPr lang="fa-IR" sz="2800">
            <a:cs typeface="B Homa" panose="00000400000000000000" pitchFamily="2" charset="-78"/>
          </a:endParaRPr>
        </a:p>
      </dgm:t>
    </dgm:pt>
    <dgm:pt modelId="{FCDCF300-97FF-4A86-8B26-58BC344B7A4C}" type="sibTrans" cxnId="{5BB10577-2331-4040-BB52-59FD6172EB2E}">
      <dgm:prSet/>
      <dgm:spPr/>
      <dgm:t>
        <a:bodyPr/>
        <a:lstStyle/>
        <a:p>
          <a:pPr rtl="1"/>
          <a:endParaRPr lang="fa-IR" sz="2800">
            <a:cs typeface="B Homa" panose="00000400000000000000" pitchFamily="2" charset="-78"/>
          </a:endParaRPr>
        </a:p>
      </dgm:t>
    </dgm:pt>
    <dgm:pt modelId="{58885C35-AA1A-4747-B3D7-9A028336994D}">
      <dgm:prSet custT="1"/>
      <dgm:spPr/>
      <dgm:t>
        <a:bodyPr/>
        <a:lstStyle/>
        <a:p>
          <a:pPr rtl="1"/>
          <a:r>
            <a:rPr lang="fa-IR" sz="1400" dirty="0" smtClean="0">
              <a:cs typeface="B Homa" panose="00000400000000000000" pitchFamily="2" charset="-78"/>
            </a:rPr>
            <a:t>ساختار سیاسی</a:t>
          </a:r>
          <a:endParaRPr lang="fa-IR" sz="1400" dirty="0">
            <a:cs typeface="B Homa" panose="00000400000000000000" pitchFamily="2" charset="-78"/>
          </a:endParaRPr>
        </a:p>
      </dgm:t>
    </dgm:pt>
    <dgm:pt modelId="{BFC435A1-1CF1-43E5-8C29-BEE8D341A0FA}" type="parTrans" cxnId="{9CCF2B28-55C6-4F40-B524-46D19F5145B9}">
      <dgm:prSet/>
      <dgm:spPr/>
      <dgm:t>
        <a:bodyPr/>
        <a:lstStyle/>
        <a:p>
          <a:pPr rtl="1"/>
          <a:endParaRPr lang="fa-IR" sz="2800">
            <a:cs typeface="B Homa" panose="00000400000000000000" pitchFamily="2" charset="-78"/>
          </a:endParaRPr>
        </a:p>
      </dgm:t>
    </dgm:pt>
    <dgm:pt modelId="{DCD28110-90EB-448C-A581-5F155DA540E9}" type="sibTrans" cxnId="{9CCF2B28-55C6-4F40-B524-46D19F5145B9}">
      <dgm:prSet/>
      <dgm:spPr/>
      <dgm:t>
        <a:bodyPr/>
        <a:lstStyle/>
        <a:p>
          <a:pPr rtl="1"/>
          <a:endParaRPr lang="fa-IR" sz="2800">
            <a:cs typeface="B Homa" panose="00000400000000000000" pitchFamily="2" charset="-78"/>
          </a:endParaRPr>
        </a:p>
      </dgm:t>
    </dgm:pt>
    <dgm:pt modelId="{EB5491E4-AC20-4AC2-A102-D026158AEA6B}">
      <dgm:prSet custT="1"/>
      <dgm:spPr>
        <a:solidFill>
          <a:srgbClr val="E4D2D1">
            <a:alpha val="90000"/>
          </a:srgbClr>
        </a:solidFill>
      </dgm:spPr>
      <dgm:t>
        <a:bodyPr/>
        <a:lstStyle/>
        <a:p>
          <a:pPr rtl="1"/>
          <a:r>
            <a:rPr lang="fa-IR" sz="1400" dirty="0" smtClean="0">
              <a:cs typeface="B Homa" panose="00000400000000000000" pitchFamily="2" charset="-78"/>
            </a:rPr>
            <a:t>مدیریت شهری</a:t>
          </a:r>
          <a:endParaRPr lang="fa-IR" sz="1400" dirty="0">
            <a:cs typeface="B Homa" panose="00000400000000000000" pitchFamily="2" charset="-78"/>
          </a:endParaRPr>
        </a:p>
      </dgm:t>
    </dgm:pt>
    <dgm:pt modelId="{59C7A6D7-E803-4661-AE0D-3E0E45B04A9C}" type="parTrans" cxnId="{22A26571-87F9-451B-A062-7FDB38B7D9FA}">
      <dgm:prSet/>
      <dgm:spPr/>
      <dgm:t>
        <a:bodyPr/>
        <a:lstStyle/>
        <a:p>
          <a:pPr rtl="1"/>
          <a:endParaRPr lang="fa-IR" sz="2800">
            <a:cs typeface="B Homa" panose="00000400000000000000" pitchFamily="2" charset="-78"/>
          </a:endParaRPr>
        </a:p>
      </dgm:t>
    </dgm:pt>
    <dgm:pt modelId="{BFB236AE-D237-4023-A19B-5B236022FBD4}" type="sibTrans" cxnId="{22A26571-87F9-451B-A062-7FDB38B7D9FA}">
      <dgm:prSet/>
      <dgm:spPr/>
      <dgm:t>
        <a:bodyPr/>
        <a:lstStyle/>
        <a:p>
          <a:pPr rtl="1"/>
          <a:endParaRPr lang="fa-IR" sz="2800">
            <a:cs typeface="B Homa" panose="00000400000000000000" pitchFamily="2" charset="-78"/>
          </a:endParaRPr>
        </a:p>
      </dgm:t>
    </dgm:pt>
    <dgm:pt modelId="{17CE5E52-AA56-4A1C-9C13-3D4A74D557C1}">
      <dgm:prSet custT="1"/>
      <dgm:spPr>
        <a:solidFill>
          <a:srgbClr val="E4D2D1">
            <a:alpha val="90000"/>
          </a:srgbClr>
        </a:solidFill>
      </dgm:spPr>
      <dgm:t>
        <a:bodyPr/>
        <a:lstStyle/>
        <a:p>
          <a:pPr rtl="1"/>
          <a:r>
            <a:rPr lang="fa-IR" sz="1400" dirty="0" smtClean="0">
              <a:cs typeface="B Homa" panose="00000400000000000000" pitchFamily="2" charset="-78"/>
            </a:rPr>
            <a:t>مطالعات اقتصادی</a:t>
          </a:r>
          <a:endParaRPr lang="fa-IR" sz="1400" dirty="0">
            <a:cs typeface="B Homa" panose="00000400000000000000" pitchFamily="2" charset="-78"/>
          </a:endParaRPr>
        </a:p>
      </dgm:t>
    </dgm:pt>
    <dgm:pt modelId="{2744D88F-75C2-4087-905E-CBC11C864184}" type="parTrans" cxnId="{9C81838A-4AD3-426E-A2C6-43C2FFC66E68}">
      <dgm:prSet/>
      <dgm:spPr/>
      <dgm:t>
        <a:bodyPr/>
        <a:lstStyle/>
        <a:p>
          <a:pPr rtl="1"/>
          <a:endParaRPr lang="fa-IR" sz="2800">
            <a:cs typeface="B Homa" panose="00000400000000000000" pitchFamily="2" charset="-78"/>
          </a:endParaRPr>
        </a:p>
      </dgm:t>
    </dgm:pt>
    <dgm:pt modelId="{4D10A9F2-CD11-4F9E-8562-AFF42DCE1A6F}" type="sibTrans" cxnId="{9C81838A-4AD3-426E-A2C6-43C2FFC66E68}">
      <dgm:prSet/>
      <dgm:spPr/>
      <dgm:t>
        <a:bodyPr/>
        <a:lstStyle/>
        <a:p>
          <a:pPr rtl="1"/>
          <a:endParaRPr lang="fa-IR" sz="2800">
            <a:cs typeface="B Homa" panose="00000400000000000000" pitchFamily="2" charset="-78"/>
          </a:endParaRPr>
        </a:p>
      </dgm:t>
    </dgm:pt>
    <dgm:pt modelId="{786052B4-FB78-4040-ABB9-2AAE87E13329}">
      <dgm:prSet custT="1"/>
      <dgm:spPr>
        <a:solidFill>
          <a:srgbClr val="E4D2D1">
            <a:alpha val="90000"/>
          </a:srgbClr>
        </a:solidFill>
      </dgm:spPr>
      <dgm:t>
        <a:bodyPr/>
        <a:lstStyle/>
        <a:p>
          <a:pPr rtl="1"/>
          <a:r>
            <a:rPr lang="fa-IR" sz="1400" dirty="0" smtClean="0">
              <a:cs typeface="B Homa" panose="00000400000000000000" pitchFamily="2" charset="-78"/>
            </a:rPr>
            <a:t>مطالعات اجتماعی</a:t>
          </a:r>
          <a:endParaRPr lang="fa-IR" sz="1400" dirty="0">
            <a:cs typeface="B Homa" panose="00000400000000000000" pitchFamily="2" charset="-78"/>
          </a:endParaRPr>
        </a:p>
      </dgm:t>
    </dgm:pt>
    <dgm:pt modelId="{1AFEC2FA-AC5E-495C-A08F-83A55AC3CA2E}" type="parTrans" cxnId="{AF3C9AF5-EEBD-4FEA-B7CA-F522FA7F989A}">
      <dgm:prSet/>
      <dgm:spPr/>
      <dgm:t>
        <a:bodyPr/>
        <a:lstStyle/>
        <a:p>
          <a:pPr rtl="1"/>
          <a:endParaRPr lang="fa-IR" sz="2800">
            <a:cs typeface="B Homa" panose="00000400000000000000" pitchFamily="2" charset="-78"/>
          </a:endParaRPr>
        </a:p>
      </dgm:t>
    </dgm:pt>
    <dgm:pt modelId="{7BACFF43-98DB-4F8E-B24C-EBE6D9C6EFBF}" type="sibTrans" cxnId="{AF3C9AF5-EEBD-4FEA-B7CA-F522FA7F989A}">
      <dgm:prSet/>
      <dgm:spPr/>
      <dgm:t>
        <a:bodyPr/>
        <a:lstStyle/>
        <a:p>
          <a:pPr rtl="1"/>
          <a:endParaRPr lang="fa-IR" sz="2800">
            <a:cs typeface="B Homa" panose="00000400000000000000" pitchFamily="2" charset="-78"/>
          </a:endParaRPr>
        </a:p>
      </dgm:t>
    </dgm:pt>
    <dgm:pt modelId="{8D9ABC6A-FCAF-41DD-BE7A-9F944CF7EB94}">
      <dgm:prSet custT="1"/>
      <dgm:spPr>
        <a:solidFill>
          <a:srgbClr val="FFFF00">
            <a:alpha val="90000"/>
          </a:srgbClr>
        </a:solidFill>
      </dgm:spPr>
      <dgm:t>
        <a:bodyPr/>
        <a:lstStyle/>
        <a:p>
          <a:pPr rtl="1"/>
          <a:r>
            <a:rPr lang="fa-IR" sz="1200" b="1" dirty="0" smtClean="0">
              <a:cs typeface="B Homa" panose="00000400000000000000" pitchFamily="2" charset="-78"/>
            </a:rPr>
            <a:t>مطالعات کالبدی و حمل ونقل</a:t>
          </a:r>
          <a:endParaRPr lang="fa-IR" sz="1200" b="1" dirty="0">
            <a:cs typeface="B Homa" panose="00000400000000000000" pitchFamily="2" charset="-78"/>
          </a:endParaRPr>
        </a:p>
      </dgm:t>
    </dgm:pt>
    <dgm:pt modelId="{6928A25C-06F9-433A-B324-819940926391}" type="parTrans" cxnId="{66223D87-0990-474A-B2DF-FB39A9087964}">
      <dgm:prSet/>
      <dgm:spPr/>
      <dgm:t>
        <a:bodyPr/>
        <a:lstStyle/>
        <a:p>
          <a:pPr rtl="1"/>
          <a:endParaRPr lang="fa-IR" sz="2800">
            <a:cs typeface="B Homa" panose="00000400000000000000" pitchFamily="2" charset="-78"/>
          </a:endParaRPr>
        </a:p>
      </dgm:t>
    </dgm:pt>
    <dgm:pt modelId="{6C6A19F6-83A7-496B-B2F0-36536BD25784}" type="sibTrans" cxnId="{66223D87-0990-474A-B2DF-FB39A9087964}">
      <dgm:prSet/>
      <dgm:spPr/>
      <dgm:t>
        <a:bodyPr/>
        <a:lstStyle/>
        <a:p>
          <a:pPr rtl="1"/>
          <a:endParaRPr lang="fa-IR" sz="2800">
            <a:cs typeface="B Homa" panose="00000400000000000000" pitchFamily="2" charset="-78"/>
          </a:endParaRPr>
        </a:p>
      </dgm:t>
    </dgm:pt>
    <dgm:pt modelId="{99C5CB98-E774-4880-B948-35CD5431F640}" type="pres">
      <dgm:prSet presAssocID="{5EE499BD-2BAA-48E9-BE37-C90FC627B1A7}" presName="Name0" presStyleCnt="0">
        <dgm:presLayoutVars>
          <dgm:dir val="rev"/>
          <dgm:resizeHandles val="exact"/>
        </dgm:presLayoutVars>
      </dgm:prSet>
      <dgm:spPr/>
      <dgm:t>
        <a:bodyPr/>
        <a:lstStyle/>
        <a:p>
          <a:pPr rtl="1"/>
          <a:endParaRPr lang="fa-IR"/>
        </a:p>
      </dgm:t>
    </dgm:pt>
    <dgm:pt modelId="{7BCD1639-ED82-4AC2-8087-6973A6F76C2B}" type="pres">
      <dgm:prSet presAssocID="{84C6AC70-5D88-4249-A39F-6F93ECCEE202}" presName="composite" presStyleCnt="0"/>
      <dgm:spPr/>
    </dgm:pt>
    <dgm:pt modelId="{1F7CD09C-69EB-44CE-8CC7-256A5C0B34EC}" type="pres">
      <dgm:prSet presAssocID="{84C6AC70-5D88-4249-A39F-6F93ECCEE202}" presName="bgChev" presStyleLbl="node1" presStyleIdx="0" presStyleCnt="8"/>
      <dgm:spPr/>
    </dgm:pt>
    <dgm:pt modelId="{F082EFEF-071E-4DE4-8BE5-9335E4114B7B}" type="pres">
      <dgm:prSet presAssocID="{84C6AC70-5D88-4249-A39F-6F93ECCEE202}" presName="txNode" presStyleLbl="fgAcc1" presStyleIdx="0" presStyleCnt="8">
        <dgm:presLayoutVars>
          <dgm:bulletEnabled val="1"/>
        </dgm:presLayoutVars>
      </dgm:prSet>
      <dgm:spPr/>
      <dgm:t>
        <a:bodyPr/>
        <a:lstStyle/>
        <a:p>
          <a:pPr rtl="1"/>
          <a:endParaRPr lang="fa-IR"/>
        </a:p>
      </dgm:t>
    </dgm:pt>
    <dgm:pt modelId="{D145F6A6-11AA-41C6-A026-D06405F2EBC2}" type="pres">
      <dgm:prSet presAssocID="{4738675F-2DCD-4013-9198-E72DCFFA35D1}" presName="compositeSpace" presStyleCnt="0"/>
      <dgm:spPr/>
    </dgm:pt>
    <dgm:pt modelId="{FAC8677D-2777-4FAB-9406-18DA3708D21E}" type="pres">
      <dgm:prSet presAssocID="{58885C35-AA1A-4747-B3D7-9A028336994D}" presName="composite" presStyleCnt="0"/>
      <dgm:spPr/>
    </dgm:pt>
    <dgm:pt modelId="{3A5B998D-8D6E-41F3-B676-B2B44BBCCF9F}" type="pres">
      <dgm:prSet presAssocID="{58885C35-AA1A-4747-B3D7-9A028336994D}" presName="bgChev" presStyleLbl="node1" presStyleIdx="1" presStyleCnt="8"/>
      <dgm:spPr/>
    </dgm:pt>
    <dgm:pt modelId="{C4AB5DA2-85E7-44A1-870E-6B26F9A1BB40}" type="pres">
      <dgm:prSet presAssocID="{58885C35-AA1A-4747-B3D7-9A028336994D}" presName="txNode" presStyleLbl="fgAcc1" presStyleIdx="1" presStyleCnt="8">
        <dgm:presLayoutVars>
          <dgm:bulletEnabled val="1"/>
        </dgm:presLayoutVars>
      </dgm:prSet>
      <dgm:spPr/>
      <dgm:t>
        <a:bodyPr/>
        <a:lstStyle/>
        <a:p>
          <a:pPr rtl="1"/>
          <a:endParaRPr lang="fa-IR"/>
        </a:p>
      </dgm:t>
    </dgm:pt>
    <dgm:pt modelId="{2CA68DE8-5F08-4458-89F8-C48F8C6DF68F}" type="pres">
      <dgm:prSet presAssocID="{DCD28110-90EB-448C-A581-5F155DA540E9}" presName="compositeSpace" presStyleCnt="0"/>
      <dgm:spPr/>
    </dgm:pt>
    <dgm:pt modelId="{F892B933-9C1B-41E9-8D77-3AC30CF1BBDC}" type="pres">
      <dgm:prSet presAssocID="{EB5491E4-AC20-4AC2-A102-D026158AEA6B}" presName="composite" presStyleCnt="0"/>
      <dgm:spPr/>
    </dgm:pt>
    <dgm:pt modelId="{40D1F998-6775-47E4-90AA-DF428D9F1E9C}" type="pres">
      <dgm:prSet presAssocID="{EB5491E4-AC20-4AC2-A102-D026158AEA6B}" presName="bgChev" presStyleLbl="node1" presStyleIdx="2" presStyleCnt="8"/>
      <dgm:spPr/>
    </dgm:pt>
    <dgm:pt modelId="{BFC2B4CD-EB84-48AF-87AE-575763A5C580}" type="pres">
      <dgm:prSet presAssocID="{EB5491E4-AC20-4AC2-A102-D026158AEA6B}" presName="txNode" presStyleLbl="fgAcc1" presStyleIdx="2" presStyleCnt="8">
        <dgm:presLayoutVars>
          <dgm:bulletEnabled val="1"/>
        </dgm:presLayoutVars>
      </dgm:prSet>
      <dgm:spPr/>
      <dgm:t>
        <a:bodyPr/>
        <a:lstStyle/>
        <a:p>
          <a:pPr rtl="1"/>
          <a:endParaRPr lang="fa-IR"/>
        </a:p>
      </dgm:t>
    </dgm:pt>
    <dgm:pt modelId="{17D65107-E697-48CA-B4B3-0D6719616D8C}" type="pres">
      <dgm:prSet presAssocID="{BFB236AE-D237-4023-A19B-5B236022FBD4}" presName="compositeSpace" presStyleCnt="0"/>
      <dgm:spPr/>
    </dgm:pt>
    <dgm:pt modelId="{C5AACF49-3B85-4280-A06C-870E1521F245}" type="pres">
      <dgm:prSet presAssocID="{0CF87728-E0B9-48ED-97D0-D26A05603DD5}" presName="composite" presStyleCnt="0"/>
      <dgm:spPr/>
    </dgm:pt>
    <dgm:pt modelId="{99C53967-463C-4912-AF93-5C6E01E982B7}" type="pres">
      <dgm:prSet presAssocID="{0CF87728-E0B9-48ED-97D0-D26A05603DD5}" presName="bgChev" presStyleLbl="node1" presStyleIdx="3" presStyleCnt="8"/>
      <dgm:spPr/>
    </dgm:pt>
    <dgm:pt modelId="{9DB3CEA6-4A58-4A97-8CA3-F0AB482209DA}" type="pres">
      <dgm:prSet presAssocID="{0CF87728-E0B9-48ED-97D0-D26A05603DD5}" presName="txNode" presStyleLbl="fgAcc1" presStyleIdx="3" presStyleCnt="8">
        <dgm:presLayoutVars>
          <dgm:bulletEnabled val="1"/>
        </dgm:presLayoutVars>
      </dgm:prSet>
      <dgm:spPr/>
      <dgm:t>
        <a:bodyPr/>
        <a:lstStyle/>
        <a:p>
          <a:pPr rtl="1"/>
          <a:endParaRPr lang="fa-IR"/>
        </a:p>
      </dgm:t>
    </dgm:pt>
    <dgm:pt modelId="{14AE83E8-6B72-4056-82E4-E9A653CE8CDA}" type="pres">
      <dgm:prSet presAssocID="{0EC1D376-89ED-4AFF-890D-F575C858DC3F}" presName="compositeSpace" presStyleCnt="0"/>
      <dgm:spPr/>
    </dgm:pt>
    <dgm:pt modelId="{426E873C-B4C8-4E46-9605-EE1A9E2B2832}" type="pres">
      <dgm:prSet presAssocID="{888A04AB-FB7D-4BE1-8E5C-C2277EC4F42E}" presName="composite" presStyleCnt="0"/>
      <dgm:spPr/>
    </dgm:pt>
    <dgm:pt modelId="{193C693A-2F59-49C7-AE02-7B05A573DAE4}" type="pres">
      <dgm:prSet presAssocID="{888A04AB-FB7D-4BE1-8E5C-C2277EC4F42E}" presName="bgChev" presStyleLbl="node1" presStyleIdx="4" presStyleCnt="8"/>
      <dgm:spPr/>
    </dgm:pt>
    <dgm:pt modelId="{66621868-57CA-41AA-A3A7-75B36F8D6679}" type="pres">
      <dgm:prSet presAssocID="{888A04AB-FB7D-4BE1-8E5C-C2277EC4F42E}" presName="txNode" presStyleLbl="fgAcc1" presStyleIdx="4" presStyleCnt="8">
        <dgm:presLayoutVars>
          <dgm:bulletEnabled val="1"/>
        </dgm:presLayoutVars>
      </dgm:prSet>
      <dgm:spPr/>
      <dgm:t>
        <a:bodyPr/>
        <a:lstStyle/>
        <a:p>
          <a:pPr rtl="1"/>
          <a:endParaRPr lang="fa-IR"/>
        </a:p>
      </dgm:t>
    </dgm:pt>
    <dgm:pt modelId="{EF0B7952-2DA1-4D6E-8738-11E572274D8C}" type="pres">
      <dgm:prSet presAssocID="{FCDCF300-97FF-4A86-8B26-58BC344B7A4C}" presName="compositeSpace" presStyleCnt="0"/>
      <dgm:spPr/>
    </dgm:pt>
    <dgm:pt modelId="{F12223C7-2CED-43F7-BD78-627458C1E31E}" type="pres">
      <dgm:prSet presAssocID="{17CE5E52-AA56-4A1C-9C13-3D4A74D557C1}" presName="composite" presStyleCnt="0"/>
      <dgm:spPr/>
    </dgm:pt>
    <dgm:pt modelId="{DCB003D8-C5BD-41BB-B5D3-C548BC252174}" type="pres">
      <dgm:prSet presAssocID="{17CE5E52-AA56-4A1C-9C13-3D4A74D557C1}" presName="bgChev" presStyleLbl="node1" presStyleIdx="5" presStyleCnt="8"/>
      <dgm:spPr/>
    </dgm:pt>
    <dgm:pt modelId="{B02C8CCF-6858-44B1-A034-9E4F42111C0F}" type="pres">
      <dgm:prSet presAssocID="{17CE5E52-AA56-4A1C-9C13-3D4A74D557C1}" presName="txNode" presStyleLbl="fgAcc1" presStyleIdx="5" presStyleCnt="8">
        <dgm:presLayoutVars>
          <dgm:bulletEnabled val="1"/>
        </dgm:presLayoutVars>
      </dgm:prSet>
      <dgm:spPr/>
      <dgm:t>
        <a:bodyPr/>
        <a:lstStyle/>
        <a:p>
          <a:pPr rtl="1"/>
          <a:endParaRPr lang="fa-IR"/>
        </a:p>
      </dgm:t>
    </dgm:pt>
    <dgm:pt modelId="{5ED45EB7-C6C4-4515-B6A4-12504045DA7C}" type="pres">
      <dgm:prSet presAssocID="{4D10A9F2-CD11-4F9E-8562-AFF42DCE1A6F}" presName="compositeSpace" presStyleCnt="0"/>
      <dgm:spPr/>
    </dgm:pt>
    <dgm:pt modelId="{028D654E-EB7B-4708-AF39-68D679725D2F}" type="pres">
      <dgm:prSet presAssocID="{786052B4-FB78-4040-ABB9-2AAE87E13329}" presName="composite" presStyleCnt="0"/>
      <dgm:spPr/>
    </dgm:pt>
    <dgm:pt modelId="{2D150639-895D-4F80-BC81-9DE4F74DCBE6}" type="pres">
      <dgm:prSet presAssocID="{786052B4-FB78-4040-ABB9-2AAE87E13329}" presName="bgChev" presStyleLbl="node1" presStyleIdx="6" presStyleCnt="8"/>
      <dgm:spPr/>
    </dgm:pt>
    <dgm:pt modelId="{805FF0F7-6D01-4877-B024-98DE73B288D6}" type="pres">
      <dgm:prSet presAssocID="{786052B4-FB78-4040-ABB9-2AAE87E13329}" presName="txNode" presStyleLbl="fgAcc1" presStyleIdx="6" presStyleCnt="8">
        <dgm:presLayoutVars>
          <dgm:bulletEnabled val="1"/>
        </dgm:presLayoutVars>
      </dgm:prSet>
      <dgm:spPr/>
      <dgm:t>
        <a:bodyPr/>
        <a:lstStyle/>
        <a:p>
          <a:pPr rtl="1"/>
          <a:endParaRPr lang="fa-IR"/>
        </a:p>
      </dgm:t>
    </dgm:pt>
    <dgm:pt modelId="{29C91099-01B2-48BE-AFAE-0074CE4D1110}" type="pres">
      <dgm:prSet presAssocID="{7BACFF43-98DB-4F8E-B24C-EBE6D9C6EFBF}" presName="compositeSpace" presStyleCnt="0"/>
      <dgm:spPr/>
    </dgm:pt>
    <dgm:pt modelId="{9C72D7BC-18A0-4E52-AD6D-862C96D5412D}" type="pres">
      <dgm:prSet presAssocID="{8D9ABC6A-FCAF-41DD-BE7A-9F944CF7EB94}" presName="composite" presStyleCnt="0"/>
      <dgm:spPr/>
    </dgm:pt>
    <dgm:pt modelId="{3089717B-62C4-4BB9-A624-7FE6AB3E1802}" type="pres">
      <dgm:prSet presAssocID="{8D9ABC6A-FCAF-41DD-BE7A-9F944CF7EB94}" presName="bgChev" presStyleLbl="node1" presStyleIdx="7" presStyleCnt="8"/>
      <dgm:spPr/>
    </dgm:pt>
    <dgm:pt modelId="{16A4EFDF-F966-4FB0-A859-62CE6F671A8D}" type="pres">
      <dgm:prSet presAssocID="{8D9ABC6A-FCAF-41DD-BE7A-9F944CF7EB94}" presName="txNode" presStyleLbl="fgAcc1" presStyleIdx="7" presStyleCnt="8" custScaleX="117450">
        <dgm:presLayoutVars>
          <dgm:bulletEnabled val="1"/>
        </dgm:presLayoutVars>
      </dgm:prSet>
      <dgm:spPr/>
      <dgm:t>
        <a:bodyPr/>
        <a:lstStyle/>
        <a:p>
          <a:pPr rtl="1"/>
          <a:endParaRPr lang="fa-IR"/>
        </a:p>
      </dgm:t>
    </dgm:pt>
  </dgm:ptLst>
  <dgm:cxnLst>
    <dgm:cxn modelId="{DF0FA705-8CF1-416D-A70D-E19D69E9A900}" srcId="{5EE499BD-2BAA-48E9-BE37-C90FC627B1A7}" destId="{84C6AC70-5D88-4249-A39F-6F93ECCEE202}" srcOrd="0" destOrd="0" parTransId="{56C4F25C-80E6-4047-96B3-B6A27E3F4E4B}" sibTransId="{4738675F-2DCD-4013-9198-E72DCFFA35D1}"/>
    <dgm:cxn modelId="{9C81838A-4AD3-426E-A2C6-43C2FFC66E68}" srcId="{5EE499BD-2BAA-48E9-BE37-C90FC627B1A7}" destId="{17CE5E52-AA56-4A1C-9C13-3D4A74D557C1}" srcOrd="5" destOrd="0" parTransId="{2744D88F-75C2-4087-905E-CBC11C864184}" sibTransId="{4D10A9F2-CD11-4F9E-8562-AFF42DCE1A6F}"/>
    <dgm:cxn modelId="{AF3C9AF5-EEBD-4FEA-B7CA-F522FA7F989A}" srcId="{5EE499BD-2BAA-48E9-BE37-C90FC627B1A7}" destId="{786052B4-FB78-4040-ABB9-2AAE87E13329}" srcOrd="6" destOrd="0" parTransId="{1AFEC2FA-AC5E-495C-A08F-83A55AC3CA2E}" sibTransId="{7BACFF43-98DB-4F8E-B24C-EBE6D9C6EFBF}"/>
    <dgm:cxn modelId="{AAAD57A8-8EE2-44AA-9689-359C9482389B}" type="presOf" srcId="{58885C35-AA1A-4747-B3D7-9A028336994D}" destId="{C4AB5DA2-85E7-44A1-870E-6B26F9A1BB40}" srcOrd="0" destOrd="0" presId="urn:microsoft.com/office/officeart/2005/8/layout/chevronAccent+Icon"/>
    <dgm:cxn modelId="{3965624E-EE26-4D67-B38F-84F1D81CF7F2}" type="presOf" srcId="{EB5491E4-AC20-4AC2-A102-D026158AEA6B}" destId="{BFC2B4CD-EB84-48AF-87AE-575763A5C580}" srcOrd="0" destOrd="0" presId="urn:microsoft.com/office/officeart/2005/8/layout/chevronAccent+Icon"/>
    <dgm:cxn modelId="{52118509-8BAF-4135-AC7D-EED227E80F0B}" type="presOf" srcId="{888A04AB-FB7D-4BE1-8E5C-C2277EC4F42E}" destId="{66621868-57CA-41AA-A3A7-75B36F8D6679}" srcOrd="0" destOrd="0" presId="urn:microsoft.com/office/officeart/2005/8/layout/chevronAccent+Icon"/>
    <dgm:cxn modelId="{22A26571-87F9-451B-A062-7FDB38B7D9FA}" srcId="{5EE499BD-2BAA-48E9-BE37-C90FC627B1A7}" destId="{EB5491E4-AC20-4AC2-A102-D026158AEA6B}" srcOrd="2" destOrd="0" parTransId="{59C7A6D7-E803-4661-AE0D-3E0E45B04A9C}" sibTransId="{BFB236AE-D237-4023-A19B-5B236022FBD4}"/>
    <dgm:cxn modelId="{5BB10577-2331-4040-BB52-59FD6172EB2E}" srcId="{5EE499BD-2BAA-48E9-BE37-C90FC627B1A7}" destId="{888A04AB-FB7D-4BE1-8E5C-C2277EC4F42E}" srcOrd="4" destOrd="0" parTransId="{784DF074-2AE2-4153-B5D1-92EDF08B609A}" sibTransId="{FCDCF300-97FF-4A86-8B26-58BC344B7A4C}"/>
    <dgm:cxn modelId="{E2FB90DB-E2B2-44CC-BF53-4512BFB71799}" type="presOf" srcId="{8D9ABC6A-FCAF-41DD-BE7A-9F944CF7EB94}" destId="{16A4EFDF-F966-4FB0-A859-62CE6F671A8D}" srcOrd="0" destOrd="0" presId="urn:microsoft.com/office/officeart/2005/8/layout/chevronAccent+Icon"/>
    <dgm:cxn modelId="{66223D87-0990-474A-B2DF-FB39A9087964}" srcId="{5EE499BD-2BAA-48E9-BE37-C90FC627B1A7}" destId="{8D9ABC6A-FCAF-41DD-BE7A-9F944CF7EB94}" srcOrd="7" destOrd="0" parTransId="{6928A25C-06F9-433A-B324-819940926391}" sibTransId="{6C6A19F6-83A7-496B-B2F0-36536BD25784}"/>
    <dgm:cxn modelId="{73A74B9D-10B3-48AB-A74E-428640E59E56}" type="presOf" srcId="{17CE5E52-AA56-4A1C-9C13-3D4A74D557C1}" destId="{B02C8CCF-6858-44B1-A034-9E4F42111C0F}" srcOrd="0" destOrd="0" presId="urn:microsoft.com/office/officeart/2005/8/layout/chevronAccent+Icon"/>
    <dgm:cxn modelId="{8E64D757-3DD5-4396-836D-6B7578858BC6}" type="presOf" srcId="{0CF87728-E0B9-48ED-97D0-D26A05603DD5}" destId="{9DB3CEA6-4A58-4A97-8CA3-F0AB482209DA}" srcOrd="0" destOrd="0" presId="urn:microsoft.com/office/officeart/2005/8/layout/chevronAccent+Icon"/>
    <dgm:cxn modelId="{81E54B56-D622-443D-9D6F-27AE8C810748}" type="presOf" srcId="{84C6AC70-5D88-4249-A39F-6F93ECCEE202}" destId="{F082EFEF-071E-4DE4-8BE5-9335E4114B7B}" srcOrd="0" destOrd="0" presId="urn:microsoft.com/office/officeart/2005/8/layout/chevronAccent+Icon"/>
    <dgm:cxn modelId="{F3765536-06A6-4AD3-98D5-F34AF9F0EC1D}" type="presOf" srcId="{5EE499BD-2BAA-48E9-BE37-C90FC627B1A7}" destId="{99C5CB98-E774-4880-B948-35CD5431F640}" srcOrd="0" destOrd="0" presId="urn:microsoft.com/office/officeart/2005/8/layout/chevronAccent+Icon"/>
    <dgm:cxn modelId="{F4F6F14E-3D36-41B9-B39A-D5378CDA46A2}" srcId="{5EE499BD-2BAA-48E9-BE37-C90FC627B1A7}" destId="{0CF87728-E0B9-48ED-97D0-D26A05603DD5}" srcOrd="3" destOrd="0" parTransId="{B469FEC1-088A-426A-B423-5816F173BF4A}" sibTransId="{0EC1D376-89ED-4AFF-890D-F575C858DC3F}"/>
    <dgm:cxn modelId="{9CCF2B28-55C6-4F40-B524-46D19F5145B9}" srcId="{5EE499BD-2BAA-48E9-BE37-C90FC627B1A7}" destId="{58885C35-AA1A-4747-B3D7-9A028336994D}" srcOrd="1" destOrd="0" parTransId="{BFC435A1-1CF1-43E5-8C29-BEE8D341A0FA}" sibTransId="{DCD28110-90EB-448C-A581-5F155DA540E9}"/>
    <dgm:cxn modelId="{F7B224C5-86C3-4DEA-99BF-73D484221384}" type="presOf" srcId="{786052B4-FB78-4040-ABB9-2AAE87E13329}" destId="{805FF0F7-6D01-4877-B024-98DE73B288D6}" srcOrd="0" destOrd="0" presId="urn:microsoft.com/office/officeart/2005/8/layout/chevronAccent+Icon"/>
    <dgm:cxn modelId="{A68B268B-DBB0-4550-9B09-FFAAE0F11FB3}" type="presParOf" srcId="{99C5CB98-E774-4880-B948-35CD5431F640}" destId="{7BCD1639-ED82-4AC2-8087-6973A6F76C2B}" srcOrd="0" destOrd="0" presId="urn:microsoft.com/office/officeart/2005/8/layout/chevronAccent+Icon"/>
    <dgm:cxn modelId="{1CC88217-2792-4B01-9105-0863DD66CDA2}" type="presParOf" srcId="{7BCD1639-ED82-4AC2-8087-6973A6F76C2B}" destId="{1F7CD09C-69EB-44CE-8CC7-256A5C0B34EC}" srcOrd="0" destOrd="0" presId="urn:microsoft.com/office/officeart/2005/8/layout/chevronAccent+Icon"/>
    <dgm:cxn modelId="{263B20B7-FE60-40D9-A1C7-A6B78CE3D00B}" type="presParOf" srcId="{7BCD1639-ED82-4AC2-8087-6973A6F76C2B}" destId="{F082EFEF-071E-4DE4-8BE5-9335E4114B7B}" srcOrd="1" destOrd="0" presId="urn:microsoft.com/office/officeart/2005/8/layout/chevronAccent+Icon"/>
    <dgm:cxn modelId="{FBBD83D2-703B-403A-A726-E591E46E84E3}" type="presParOf" srcId="{99C5CB98-E774-4880-B948-35CD5431F640}" destId="{D145F6A6-11AA-41C6-A026-D06405F2EBC2}" srcOrd="1" destOrd="0" presId="urn:microsoft.com/office/officeart/2005/8/layout/chevronAccent+Icon"/>
    <dgm:cxn modelId="{95159BAB-66AC-4215-8F0C-F784868DB63E}" type="presParOf" srcId="{99C5CB98-E774-4880-B948-35CD5431F640}" destId="{FAC8677D-2777-4FAB-9406-18DA3708D21E}" srcOrd="2" destOrd="0" presId="urn:microsoft.com/office/officeart/2005/8/layout/chevronAccent+Icon"/>
    <dgm:cxn modelId="{564C3815-CB11-4CA8-B9AE-525E3CE25F1D}" type="presParOf" srcId="{FAC8677D-2777-4FAB-9406-18DA3708D21E}" destId="{3A5B998D-8D6E-41F3-B676-B2B44BBCCF9F}" srcOrd="0" destOrd="0" presId="urn:microsoft.com/office/officeart/2005/8/layout/chevronAccent+Icon"/>
    <dgm:cxn modelId="{45B7CC96-9E32-407B-AB2F-C801C5FB4256}" type="presParOf" srcId="{FAC8677D-2777-4FAB-9406-18DA3708D21E}" destId="{C4AB5DA2-85E7-44A1-870E-6B26F9A1BB40}" srcOrd="1" destOrd="0" presId="urn:microsoft.com/office/officeart/2005/8/layout/chevronAccent+Icon"/>
    <dgm:cxn modelId="{6F760765-5665-417D-8C59-F40652202A4B}" type="presParOf" srcId="{99C5CB98-E774-4880-B948-35CD5431F640}" destId="{2CA68DE8-5F08-4458-89F8-C48F8C6DF68F}" srcOrd="3" destOrd="0" presId="urn:microsoft.com/office/officeart/2005/8/layout/chevronAccent+Icon"/>
    <dgm:cxn modelId="{42795D20-F958-4ADF-ABD8-08E65604A8EB}" type="presParOf" srcId="{99C5CB98-E774-4880-B948-35CD5431F640}" destId="{F892B933-9C1B-41E9-8D77-3AC30CF1BBDC}" srcOrd="4" destOrd="0" presId="urn:microsoft.com/office/officeart/2005/8/layout/chevronAccent+Icon"/>
    <dgm:cxn modelId="{F59DF69C-E8A9-4740-896D-2A0E7E380268}" type="presParOf" srcId="{F892B933-9C1B-41E9-8D77-3AC30CF1BBDC}" destId="{40D1F998-6775-47E4-90AA-DF428D9F1E9C}" srcOrd="0" destOrd="0" presId="urn:microsoft.com/office/officeart/2005/8/layout/chevronAccent+Icon"/>
    <dgm:cxn modelId="{FC0E7725-314B-463B-A7F7-0B262C33A442}" type="presParOf" srcId="{F892B933-9C1B-41E9-8D77-3AC30CF1BBDC}" destId="{BFC2B4CD-EB84-48AF-87AE-575763A5C580}" srcOrd="1" destOrd="0" presId="urn:microsoft.com/office/officeart/2005/8/layout/chevronAccent+Icon"/>
    <dgm:cxn modelId="{1F573166-BE92-48E6-9CE5-5895E6BCBCF2}" type="presParOf" srcId="{99C5CB98-E774-4880-B948-35CD5431F640}" destId="{17D65107-E697-48CA-B4B3-0D6719616D8C}" srcOrd="5" destOrd="0" presId="urn:microsoft.com/office/officeart/2005/8/layout/chevronAccent+Icon"/>
    <dgm:cxn modelId="{70B3B284-C359-4BFE-898D-548199865745}" type="presParOf" srcId="{99C5CB98-E774-4880-B948-35CD5431F640}" destId="{C5AACF49-3B85-4280-A06C-870E1521F245}" srcOrd="6" destOrd="0" presId="urn:microsoft.com/office/officeart/2005/8/layout/chevronAccent+Icon"/>
    <dgm:cxn modelId="{608C892F-EBA7-43C4-92EA-D7BC1CC85BCB}" type="presParOf" srcId="{C5AACF49-3B85-4280-A06C-870E1521F245}" destId="{99C53967-463C-4912-AF93-5C6E01E982B7}" srcOrd="0" destOrd="0" presId="urn:microsoft.com/office/officeart/2005/8/layout/chevronAccent+Icon"/>
    <dgm:cxn modelId="{0629F107-3514-486F-8780-4C5F588E1B9C}" type="presParOf" srcId="{C5AACF49-3B85-4280-A06C-870E1521F245}" destId="{9DB3CEA6-4A58-4A97-8CA3-F0AB482209DA}" srcOrd="1" destOrd="0" presId="urn:microsoft.com/office/officeart/2005/8/layout/chevronAccent+Icon"/>
    <dgm:cxn modelId="{EA65FC86-7ED1-4E4D-912C-A744284EE8A6}" type="presParOf" srcId="{99C5CB98-E774-4880-B948-35CD5431F640}" destId="{14AE83E8-6B72-4056-82E4-E9A653CE8CDA}" srcOrd="7" destOrd="0" presId="urn:microsoft.com/office/officeart/2005/8/layout/chevronAccent+Icon"/>
    <dgm:cxn modelId="{B0F49C5F-5A3E-4AFB-9F93-A8F0D1EC04A1}" type="presParOf" srcId="{99C5CB98-E774-4880-B948-35CD5431F640}" destId="{426E873C-B4C8-4E46-9605-EE1A9E2B2832}" srcOrd="8" destOrd="0" presId="urn:microsoft.com/office/officeart/2005/8/layout/chevronAccent+Icon"/>
    <dgm:cxn modelId="{F9105867-52F6-4379-B32E-E5D665953454}" type="presParOf" srcId="{426E873C-B4C8-4E46-9605-EE1A9E2B2832}" destId="{193C693A-2F59-49C7-AE02-7B05A573DAE4}" srcOrd="0" destOrd="0" presId="urn:microsoft.com/office/officeart/2005/8/layout/chevronAccent+Icon"/>
    <dgm:cxn modelId="{DDAF88F6-D1C8-47E6-9FB3-A73ACFB5FDB3}" type="presParOf" srcId="{426E873C-B4C8-4E46-9605-EE1A9E2B2832}" destId="{66621868-57CA-41AA-A3A7-75B36F8D6679}" srcOrd="1" destOrd="0" presId="urn:microsoft.com/office/officeart/2005/8/layout/chevronAccent+Icon"/>
    <dgm:cxn modelId="{90473232-4471-4CC5-A515-7C99A09EB53D}" type="presParOf" srcId="{99C5CB98-E774-4880-B948-35CD5431F640}" destId="{EF0B7952-2DA1-4D6E-8738-11E572274D8C}" srcOrd="9" destOrd="0" presId="urn:microsoft.com/office/officeart/2005/8/layout/chevronAccent+Icon"/>
    <dgm:cxn modelId="{4626902D-22B7-4687-B0B2-638363EBB3B3}" type="presParOf" srcId="{99C5CB98-E774-4880-B948-35CD5431F640}" destId="{F12223C7-2CED-43F7-BD78-627458C1E31E}" srcOrd="10" destOrd="0" presId="urn:microsoft.com/office/officeart/2005/8/layout/chevronAccent+Icon"/>
    <dgm:cxn modelId="{5E710E6D-313A-42A9-A8B1-F55970D46C62}" type="presParOf" srcId="{F12223C7-2CED-43F7-BD78-627458C1E31E}" destId="{DCB003D8-C5BD-41BB-B5D3-C548BC252174}" srcOrd="0" destOrd="0" presId="urn:microsoft.com/office/officeart/2005/8/layout/chevronAccent+Icon"/>
    <dgm:cxn modelId="{858BFDB8-9C56-48D7-9DFB-A775AA22E5FA}" type="presParOf" srcId="{F12223C7-2CED-43F7-BD78-627458C1E31E}" destId="{B02C8CCF-6858-44B1-A034-9E4F42111C0F}" srcOrd="1" destOrd="0" presId="urn:microsoft.com/office/officeart/2005/8/layout/chevronAccent+Icon"/>
    <dgm:cxn modelId="{D2484FCD-463C-488F-9E04-2A575213ABBC}" type="presParOf" srcId="{99C5CB98-E774-4880-B948-35CD5431F640}" destId="{5ED45EB7-C6C4-4515-B6A4-12504045DA7C}" srcOrd="11" destOrd="0" presId="urn:microsoft.com/office/officeart/2005/8/layout/chevronAccent+Icon"/>
    <dgm:cxn modelId="{260EDB06-8CA3-4E89-91F7-B37FA1A82888}" type="presParOf" srcId="{99C5CB98-E774-4880-B948-35CD5431F640}" destId="{028D654E-EB7B-4708-AF39-68D679725D2F}" srcOrd="12" destOrd="0" presId="urn:microsoft.com/office/officeart/2005/8/layout/chevronAccent+Icon"/>
    <dgm:cxn modelId="{168D94A5-D1F5-43A5-9AB2-5404CDE0DEAD}" type="presParOf" srcId="{028D654E-EB7B-4708-AF39-68D679725D2F}" destId="{2D150639-895D-4F80-BC81-9DE4F74DCBE6}" srcOrd="0" destOrd="0" presId="urn:microsoft.com/office/officeart/2005/8/layout/chevronAccent+Icon"/>
    <dgm:cxn modelId="{A17B21ED-1E47-413B-98A3-A1772BB48AF4}" type="presParOf" srcId="{028D654E-EB7B-4708-AF39-68D679725D2F}" destId="{805FF0F7-6D01-4877-B024-98DE73B288D6}" srcOrd="1" destOrd="0" presId="urn:microsoft.com/office/officeart/2005/8/layout/chevronAccent+Icon"/>
    <dgm:cxn modelId="{A7FB42AD-A47A-4C78-9DAE-4D2BB3F1DE0C}" type="presParOf" srcId="{99C5CB98-E774-4880-B948-35CD5431F640}" destId="{29C91099-01B2-48BE-AFAE-0074CE4D1110}" srcOrd="13" destOrd="0" presId="urn:microsoft.com/office/officeart/2005/8/layout/chevronAccent+Icon"/>
    <dgm:cxn modelId="{75E369E3-6EE6-43E1-9FB7-97A1309F4D19}" type="presParOf" srcId="{99C5CB98-E774-4880-B948-35CD5431F640}" destId="{9C72D7BC-18A0-4E52-AD6D-862C96D5412D}" srcOrd="14" destOrd="0" presId="urn:microsoft.com/office/officeart/2005/8/layout/chevronAccent+Icon"/>
    <dgm:cxn modelId="{91DEE513-240B-4C9D-BC1F-22D6B27333C2}" type="presParOf" srcId="{9C72D7BC-18A0-4E52-AD6D-862C96D5412D}" destId="{3089717B-62C4-4BB9-A624-7FE6AB3E1802}" srcOrd="0" destOrd="0" presId="urn:microsoft.com/office/officeart/2005/8/layout/chevronAccent+Icon"/>
    <dgm:cxn modelId="{6F4DC2AE-C2DC-4FC7-913D-BC5967E12CE0}" type="presParOf" srcId="{9C72D7BC-18A0-4E52-AD6D-862C96D5412D}" destId="{16A4EFDF-F966-4FB0-A859-62CE6F671A8D}" srcOrd="1" destOrd="0" presId="urn:microsoft.com/office/officeart/2005/8/layout/chevronAccent+Icon"/>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5EE499BD-2BAA-48E9-BE37-C90FC627B1A7}" type="doc">
      <dgm:prSet loTypeId="urn:microsoft.com/office/officeart/2005/8/layout/chevronAccent+Icon" loCatId="process" qsTypeId="urn:microsoft.com/office/officeart/2005/8/quickstyle/simple2" qsCatId="simple" csTypeId="urn:microsoft.com/office/officeart/2005/8/colors/accent1_1" csCatId="accent1" phldr="1"/>
      <dgm:spPr/>
      <dgm:t>
        <a:bodyPr/>
        <a:lstStyle/>
        <a:p>
          <a:pPr rtl="1"/>
          <a:endParaRPr lang="fa-IR"/>
        </a:p>
      </dgm:t>
    </dgm:pt>
    <dgm:pt modelId="{84C6AC70-5D88-4249-A39F-6F93ECCEE202}">
      <dgm:prSet phldrT="[Text]" custT="1"/>
      <dgm:spPr>
        <a:solidFill>
          <a:srgbClr val="E4D2D1">
            <a:alpha val="90000"/>
          </a:srgbClr>
        </a:solidFill>
      </dgm:spPr>
      <dgm:t>
        <a:bodyPr/>
        <a:lstStyle/>
        <a:p>
          <a:pPr rtl="1"/>
          <a:r>
            <a:rPr lang="fa-IR" sz="1400" dirty="0" smtClean="0">
              <a:cs typeface="B Homa" panose="00000400000000000000" pitchFamily="2" charset="-78"/>
            </a:rPr>
            <a:t>معرفی</a:t>
          </a:r>
          <a:endParaRPr lang="fa-IR" sz="1400" dirty="0">
            <a:cs typeface="B Homa" panose="00000400000000000000" pitchFamily="2" charset="-78"/>
          </a:endParaRPr>
        </a:p>
      </dgm:t>
    </dgm:pt>
    <dgm:pt modelId="{56C4F25C-80E6-4047-96B3-B6A27E3F4E4B}" type="parTrans" cxnId="{DF0FA705-8CF1-416D-A70D-E19D69E9A900}">
      <dgm:prSet/>
      <dgm:spPr/>
      <dgm:t>
        <a:bodyPr/>
        <a:lstStyle/>
        <a:p>
          <a:pPr rtl="1"/>
          <a:endParaRPr lang="fa-IR" sz="2800">
            <a:cs typeface="B Homa" panose="00000400000000000000" pitchFamily="2" charset="-78"/>
          </a:endParaRPr>
        </a:p>
      </dgm:t>
    </dgm:pt>
    <dgm:pt modelId="{4738675F-2DCD-4013-9198-E72DCFFA35D1}" type="sibTrans" cxnId="{DF0FA705-8CF1-416D-A70D-E19D69E9A900}">
      <dgm:prSet/>
      <dgm:spPr/>
      <dgm:t>
        <a:bodyPr/>
        <a:lstStyle/>
        <a:p>
          <a:pPr rtl="1"/>
          <a:endParaRPr lang="fa-IR" sz="2800">
            <a:cs typeface="B Homa" panose="00000400000000000000" pitchFamily="2" charset="-78"/>
          </a:endParaRPr>
        </a:p>
      </dgm:t>
    </dgm:pt>
    <dgm:pt modelId="{0CF87728-E0B9-48ED-97D0-D26A05603DD5}">
      <dgm:prSet phldrT="[Text]" custT="1"/>
      <dgm:spPr/>
      <dgm:t>
        <a:bodyPr/>
        <a:lstStyle/>
        <a:p>
          <a:pPr rtl="1"/>
          <a:r>
            <a:rPr lang="fa-IR" sz="1400" dirty="0" smtClean="0">
              <a:cs typeface="B Homa" panose="00000400000000000000" pitchFamily="2" charset="-78"/>
            </a:rPr>
            <a:t>مطالعات تاریخی</a:t>
          </a:r>
          <a:endParaRPr lang="fa-IR" sz="1400" dirty="0">
            <a:cs typeface="B Homa" panose="00000400000000000000" pitchFamily="2" charset="-78"/>
          </a:endParaRPr>
        </a:p>
      </dgm:t>
    </dgm:pt>
    <dgm:pt modelId="{B469FEC1-088A-426A-B423-5816F173BF4A}" type="parTrans" cxnId="{F4F6F14E-3D36-41B9-B39A-D5378CDA46A2}">
      <dgm:prSet/>
      <dgm:spPr/>
      <dgm:t>
        <a:bodyPr/>
        <a:lstStyle/>
        <a:p>
          <a:pPr rtl="1"/>
          <a:endParaRPr lang="fa-IR" sz="2800">
            <a:cs typeface="B Homa" panose="00000400000000000000" pitchFamily="2" charset="-78"/>
          </a:endParaRPr>
        </a:p>
      </dgm:t>
    </dgm:pt>
    <dgm:pt modelId="{0EC1D376-89ED-4AFF-890D-F575C858DC3F}" type="sibTrans" cxnId="{F4F6F14E-3D36-41B9-B39A-D5378CDA46A2}">
      <dgm:prSet/>
      <dgm:spPr/>
      <dgm:t>
        <a:bodyPr/>
        <a:lstStyle/>
        <a:p>
          <a:pPr rtl="1"/>
          <a:endParaRPr lang="fa-IR" sz="2800">
            <a:cs typeface="B Homa" panose="00000400000000000000" pitchFamily="2" charset="-78"/>
          </a:endParaRPr>
        </a:p>
      </dgm:t>
    </dgm:pt>
    <dgm:pt modelId="{888A04AB-FB7D-4BE1-8E5C-C2277EC4F42E}">
      <dgm:prSet phldrT="[Text]" custT="1"/>
      <dgm:spPr/>
      <dgm:t>
        <a:bodyPr/>
        <a:lstStyle/>
        <a:p>
          <a:pPr rtl="1"/>
          <a:r>
            <a:rPr lang="fa-IR" sz="1400" dirty="0" smtClean="0">
              <a:cs typeface="B Homa" panose="00000400000000000000" pitchFamily="2" charset="-78"/>
            </a:rPr>
            <a:t>مطالعات محیطی</a:t>
          </a:r>
          <a:endParaRPr lang="fa-IR" sz="1400" dirty="0">
            <a:cs typeface="B Homa" panose="00000400000000000000" pitchFamily="2" charset="-78"/>
          </a:endParaRPr>
        </a:p>
      </dgm:t>
    </dgm:pt>
    <dgm:pt modelId="{784DF074-2AE2-4153-B5D1-92EDF08B609A}" type="parTrans" cxnId="{5BB10577-2331-4040-BB52-59FD6172EB2E}">
      <dgm:prSet/>
      <dgm:spPr/>
      <dgm:t>
        <a:bodyPr/>
        <a:lstStyle/>
        <a:p>
          <a:pPr rtl="1"/>
          <a:endParaRPr lang="fa-IR" sz="2800">
            <a:cs typeface="B Homa" panose="00000400000000000000" pitchFamily="2" charset="-78"/>
          </a:endParaRPr>
        </a:p>
      </dgm:t>
    </dgm:pt>
    <dgm:pt modelId="{FCDCF300-97FF-4A86-8B26-58BC344B7A4C}" type="sibTrans" cxnId="{5BB10577-2331-4040-BB52-59FD6172EB2E}">
      <dgm:prSet/>
      <dgm:spPr/>
      <dgm:t>
        <a:bodyPr/>
        <a:lstStyle/>
        <a:p>
          <a:pPr rtl="1"/>
          <a:endParaRPr lang="fa-IR" sz="2800">
            <a:cs typeface="B Homa" panose="00000400000000000000" pitchFamily="2" charset="-78"/>
          </a:endParaRPr>
        </a:p>
      </dgm:t>
    </dgm:pt>
    <dgm:pt modelId="{58885C35-AA1A-4747-B3D7-9A028336994D}">
      <dgm:prSet custT="1"/>
      <dgm:spPr/>
      <dgm:t>
        <a:bodyPr/>
        <a:lstStyle/>
        <a:p>
          <a:pPr rtl="1"/>
          <a:r>
            <a:rPr lang="fa-IR" sz="1400" dirty="0" smtClean="0">
              <a:cs typeface="B Homa" panose="00000400000000000000" pitchFamily="2" charset="-78"/>
            </a:rPr>
            <a:t>ساختار سیاسی</a:t>
          </a:r>
          <a:endParaRPr lang="fa-IR" sz="1400" dirty="0">
            <a:cs typeface="B Homa" panose="00000400000000000000" pitchFamily="2" charset="-78"/>
          </a:endParaRPr>
        </a:p>
      </dgm:t>
    </dgm:pt>
    <dgm:pt modelId="{BFC435A1-1CF1-43E5-8C29-BEE8D341A0FA}" type="parTrans" cxnId="{9CCF2B28-55C6-4F40-B524-46D19F5145B9}">
      <dgm:prSet/>
      <dgm:spPr/>
      <dgm:t>
        <a:bodyPr/>
        <a:lstStyle/>
        <a:p>
          <a:pPr rtl="1"/>
          <a:endParaRPr lang="fa-IR" sz="2800">
            <a:cs typeface="B Homa" panose="00000400000000000000" pitchFamily="2" charset="-78"/>
          </a:endParaRPr>
        </a:p>
      </dgm:t>
    </dgm:pt>
    <dgm:pt modelId="{DCD28110-90EB-448C-A581-5F155DA540E9}" type="sibTrans" cxnId="{9CCF2B28-55C6-4F40-B524-46D19F5145B9}">
      <dgm:prSet/>
      <dgm:spPr/>
      <dgm:t>
        <a:bodyPr/>
        <a:lstStyle/>
        <a:p>
          <a:pPr rtl="1"/>
          <a:endParaRPr lang="fa-IR" sz="2800">
            <a:cs typeface="B Homa" panose="00000400000000000000" pitchFamily="2" charset="-78"/>
          </a:endParaRPr>
        </a:p>
      </dgm:t>
    </dgm:pt>
    <dgm:pt modelId="{EB5491E4-AC20-4AC2-A102-D026158AEA6B}">
      <dgm:prSet custT="1"/>
      <dgm:spPr>
        <a:solidFill>
          <a:srgbClr val="E4D2D1">
            <a:alpha val="90000"/>
          </a:srgbClr>
        </a:solidFill>
      </dgm:spPr>
      <dgm:t>
        <a:bodyPr/>
        <a:lstStyle/>
        <a:p>
          <a:pPr rtl="1"/>
          <a:r>
            <a:rPr lang="fa-IR" sz="1400" dirty="0" smtClean="0">
              <a:cs typeface="B Homa" panose="00000400000000000000" pitchFamily="2" charset="-78"/>
            </a:rPr>
            <a:t>مدیریت شهری</a:t>
          </a:r>
          <a:endParaRPr lang="fa-IR" sz="1400" dirty="0">
            <a:cs typeface="B Homa" panose="00000400000000000000" pitchFamily="2" charset="-78"/>
          </a:endParaRPr>
        </a:p>
      </dgm:t>
    </dgm:pt>
    <dgm:pt modelId="{59C7A6D7-E803-4661-AE0D-3E0E45B04A9C}" type="parTrans" cxnId="{22A26571-87F9-451B-A062-7FDB38B7D9FA}">
      <dgm:prSet/>
      <dgm:spPr/>
      <dgm:t>
        <a:bodyPr/>
        <a:lstStyle/>
        <a:p>
          <a:pPr rtl="1"/>
          <a:endParaRPr lang="fa-IR" sz="2800">
            <a:cs typeface="B Homa" panose="00000400000000000000" pitchFamily="2" charset="-78"/>
          </a:endParaRPr>
        </a:p>
      </dgm:t>
    </dgm:pt>
    <dgm:pt modelId="{BFB236AE-D237-4023-A19B-5B236022FBD4}" type="sibTrans" cxnId="{22A26571-87F9-451B-A062-7FDB38B7D9FA}">
      <dgm:prSet/>
      <dgm:spPr/>
      <dgm:t>
        <a:bodyPr/>
        <a:lstStyle/>
        <a:p>
          <a:pPr rtl="1"/>
          <a:endParaRPr lang="fa-IR" sz="2800">
            <a:cs typeface="B Homa" panose="00000400000000000000" pitchFamily="2" charset="-78"/>
          </a:endParaRPr>
        </a:p>
      </dgm:t>
    </dgm:pt>
    <dgm:pt modelId="{17CE5E52-AA56-4A1C-9C13-3D4A74D557C1}">
      <dgm:prSet custT="1"/>
      <dgm:spPr>
        <a:solidFill>
          <a:srgbClr val="E4D2D1">
            <a:alpha val="90000"/>
          </a:srgbClr>
        </a:solidFill>
      </dgm:spPr>
      <dgm:t>
        <a:bodyPr/>
        <a:lstStyle/>
        <a:p>
          <a:pPr rtl="1"/>
          <a:r>
            <a:rPr lang="fa-IR" sz="1400" dirty="0" smtClean="0">
              <a:cs typeface="B Homa" panose="00000400000000000000" pitchFamily="2" charset="-78"/>
            </a:rPr>
            <a:t>مطالعات اقتصادی</a:t>
          </a:r>
          <a:endParaRPr lang="fa-IR" sz="1400" dirty="0">
            <a:cs typeface="B Homa" panose="00000400000000000000" pitchFamily="2" charset="-78"/>
          </a:endParaRPr>
        </a:p>
      </dgm:t>
    </dgm:pt>
    <dgm:pt modelId="{2744D88F-75C2-4087-905E-CBC11C864184}" type="parTrans" cxnId="{9C81838A-4AD3-426E-A2C6-43C2FFC66E68}">
      <dgm:prSet/>
      <dgm:spPr/>
      <dgm:t>
        <a:bodyPr/>
        <a:lstStyle/>
        <a:p>
          <a:pPr rtl="1"/>
          <a:endParaRPr lang="fa-IR" sz="2800">
            <a:cs typeface="B Homa" panose="00000400000000000000" pitchFamily="2" charset="-78"/>
          </a:endParaRPr>
        </a:p>
      </dgm:t>
    </dgm:pt>
    <dgm:pt modelId="{4D10A9F2-CD11-4F9E-8562-AFF42DCE1A6F}" type="sibTrans" cxnId="{9C81838A-4AD3-426E-A2C6-43C2FFC66E68}">
      <dgm:prSet/>
      <dgm:spPr/>
      <dgm:t>
        <a:bodyPr/>
        <a:lstStyle/>
        <a:p>
          <a:pPr rtl="1"/>
          <a:endParaRPr lang="fa-IR" sz="2800">
            <a:cs typeface="B Homa" panose="00000400000000000000" pitchFamily="2" charset="-78"/>
          </a:endParaRPr>
        </a:p>
      </dgm:t>
    </dgm:pt>
    <dgm:pt modelId="{786052B4-FB78-4040-ABB9-2AAE87E13329}">
      <dgm:prSet custT="1"/>
      <dgm:spPr>
        <a:solidFill>
          <a:srgbClr val="E4D2D1">
            <a:alpha val="90000"/>
          </a:srgbClr>
        </a:solidFill>
      </dgm:spPr>
      <dgm:t>
        <a:bodyPr/>
        <a:lstStyle/>
        <a:p>
          <a:pPr rtl="1"/>
          <a:r>
            <a:rPr lang="fa-IR" sz="1400" dirty="0" smtClean="0">
              <a:cs typeface="B Homa" panose="00000400000000000000" pitchFamily="2" charset="-78"/>
            </a:rPr>
            <a:t>مطالعات اجتماعی</a:t>
          </a:r>
          <a:endParaRPr lang="fa-IR" sz="1400" dirty="0">
            <a:cs typeface="B Homa" panose="00000400000000000000" pitchFamily="2" charset="-78"/>
          </a:endParaRPr>
        </a:p>
      </dgm:t>
    </dgm:pt>
    <dgm:pt modelId="{1AFEC2FA-AC5E-495C-A08F-83A55AC3CA2E}" type="parTrans" cxnId="{AF3C9AF5-EEBD-4FEA-B7CA-F522FA7F989A}">
      <dgm:prSet/>
      <dgm:spPr/>
      <dgm:t>
        <a:bodyPr/>
        <a:lstStyle/>
        <a:p>
          <a:pPr rtl="1"/>
          <a:endParaRPr lang="fa-IR" sz="2800">
            <a:cs typeface="B Homa" panose="00000400000000000000" pitchFamily="2" charset="-78"/>
          </a:endParaRPr>
        </a:p>
      </dgm:t>
    </dgm:pt>
    <dgm:pt modelId="{7BACFF43-98DB-4F8E-B24C-EBE6D9C6EFBF}" type="sibTrans" cxnId="{AF3C9AF5-EEBD-4FEA-B7CA-F522FA7F989A}">
      <dgm:prSet/>
      <dgm:spPr/>
      <dgm:t>
        <a:bodyPr/>
        <a:lstStyle/>
        <a:p>
          <a:pPr rtl="1"/>
          <a:endParaRPr lang="fa-IR" sz="2800">
            <a:cs typeface="B Homa" panose="00000400000000000000" pitchFamily="2" charset="-78"/>
          </a:endParaRPr>
        </a:p>
      </dgm:t>
    </dgm:pt>
    <dgm:pt modelId="{8D9ABC6A-FCAF-41DD-BE7A-9F944CF7EB94}">
      <dgm:prSet custT="1"/>
      <dgm:spPr>
        <a:solidFill>
          <a:srgbClr val="FFFF00">
            <a:alpha val="90000"/>
          </a:srgbClr>
        </a:solidFill>
      </dgm:spPr>
      <dgm:t>
        <a:bodyPr/>
        <a:lstStyle/>
        <a:p>
          <a:pPr rtl="1"/>
          <a:r>
            <a:rPr lang="fa-IR" sz="1200" b="1" dirty="0" smtClean="0">
              <a:cs typeface="B Homa" panose="00000400000000000000" pitchFamily="2" charset="-78"/>
            </a:rPr>
            <a:t>مطالعات کالبدی و حمل ونقل</a:t>
          </a:r>
          <a:endParaRPr lang="fa-IR" sz="1200" b="1" dirty="0">
            <a:cs typeface="B Homa" panose="00000400000000000000" pitchFamily="2" charset="-78"/>
          </a:endParaRPr>
        </a:p>
      </dgm:t>
    </dgm:pt>
    <dgm:pt modelId="{6928A25C-06F9-433A-B324-819940926391}" type="parTrans" cxnId="{66223D87-0990-474A-B2DF-FB39A9087964}">
      <dgm:prSet/>
      <dgm:spPr/>
      <dgm:t>
        <a:bodyPr/>
        <a:lstStyle/>
        <a:p>
          <a:pPr rtl="1"/>
          <a:endParaRPr lang="fa-IR" sz="2800">
            <a:cs typeface="B Homa" panose="00000400000000000000" pitchFamily="2" charset="-78"/>
          </a:endParaRPr>
        </a:p>
      </dgm:t>
    </dgm:pt>
    <dgm:pt modelId="{6C6A19F6-83A7-496B-B2F0-36536BD25784}" type="sibTrans" cxnId="{66223D87-0990-474A-B2DF-FB39A9087964}">
      <dgm:prSet/>
      <dgm:spPr/>
      <dgm:t>
        <a:bodyPr/>
        <a:lstStyle/>
        <a:p>
          <a:pPr rtl="1"/>
          <a:endParaRPr lang="fa-IR" sz="2800">
            <a:cs typeface="B Homa" panose="00000400000000000000" pitchFamily="2" charset="-78"/>
          </a:endParaRPr>
        </a:p>
      </dgm:t>
    </dgm:pt>
    <dgm:pt modelId="{99C5CB98-E774-4880-B948-35CD5431F640}" type="pres">
      <dgm:prSet presAssocID="{5EE499BD-2BAA-48E9-BE37-C90FC627B1A7}" presName="Name0" presStyleCnt="0">
        <dgm:presLayoutVars>
          <dgm:dir val="rev"/>
          <dgm:resizeHandles val="exact"/>
        </dgm:presLayoutVars>
      </dgm:prSet>
      <dgm:spPr/>
      <dgm:t>
        <a:bodyPr/>
        <a:lstStyle/>
        <a:p>
          <a:pPr rtl="1"/>
          <a:endParaRPr lang="fa-IR"/>
        </a:p>
      </dgm:t>
    </dgm:pt>
    <dgm:pt modelId="{7BCD1639-ED82-4AC2-8087-6973A6F76C2B}" type="pres">
      <dgm:prSet presAssocID="{84C6AC70-5D88-4249-A39F-6F93ECCEE202}" presName="composite" presStyleCnt="0"/>
      <dgm:spPr/>
    </dgm:pt>
    <dgm:pt modelId="{1F7CD09C-69EB-44CE-8CC7-256A5C0B34EC}" type="pres">
      <dgm:prSet presAssocID="{84C6AC70-5D88-4249-A39F-6F93ECCEE202}" presName="bgChev" presStyleLbl="node1" presStyleIdx="0" presStyleCnt="8"/>
      <dgm:spPr/>
    </dgm:pt>
    <dgm:pt modelId="{F082EFEF-071E-4DE4-8BE5-9335E4114B7B}" type="pres">
      <dgm:prSet presAssocID="{84C6AC70-5D88-4249-A39F-6F93ECCEE202}" presName="txNode" presStyleLbl="fgAcc1" presStyleIdx="0" presStyleCnt="8">
        <dgm:presLayoutVars>
          <dgm:bulletEnabled val="1"/>
        </dgm:presLayoutVars>
      </dgm:prSet>
      <dgm:spPr/>
      <dgm:t>
        <a:bodyPr/>
        <a:lstStyle/>
        <a:p>
          <a:pPr rtl="1"/>
          <a:endParaRPr lang="fa-IR"/>
        </a:p>
      </dgm:t>
    </dgm:pt>
    <dgm:pt modelId="{D145F6A6-11AA-41C6-A026-D06405F2EBC2}" type="pres">
      <dgm:prSet presAssocID="{4738675F-2DCD-4013-9198-E72DCFFA35D1}" presName="compositeSpace" presStyleCnt="0"/>
      <dgm:spPr/>
    </dgm:pt>
    <dgm:pt modelId="{FAC8677D-2777-4FAB-9406-18DA3708D21E}" type="pres">
      <dgm:prSet presAssocID="{58885C35-AA1A-4747-B3D7-9A028336994D}" presName="composite" presStyleCnt="0"/>
      <dgm:spPr/>
    </dgm:pt>
    <dgm:pt modelId="{3A5B998D-8D6E-41F3-B676-B2B44BBCCF9F}" type="pres">
      <dgm:prSet presAssocID="{58885C35-AA1A-4747-B3D7-9A028336994D}" presName="bgChev" presStyleLbl="node1" presStyleIdx="1" presStyleCnt="8"/>
      <dgm:spPr/>
    </dgm:pt>
    <dgm:pt modelId="{C4AB5DA2-85E7-44A1-870E-6B26F9A1BB40}" type="pres">
      <dgm:prSet presAssocID="{58885C35-AA1A-4747-B3D7-9A028336994D}" presName="txNode" presStyleLbl="fgAcc1" presStyleIdx="1" presStyleCnt="8">
        <dgm:presLayoutVars>
          <dgm:bulletEnabled val="1"/>
        </dgm:presLayoutVars>
      </dgm:prSet>
      <dgm:spPr/>
      <dgm:t>
        <a:bodyPr/>
        <a:lstStyle/>
        <a:p>
          <a:pPr rtl="1"/>
          <a:endParaRPr lang="fa-IR"/>
        </a:p>
      </dgm:t>
    </dgm:pt>
    <dgm:pt modelId="{2CA68DE8-5F08-4458-89F8-C48F8C6DF68F}" type="pres">
      <dgm:prSet presAssocID="{DCD28110-90EB-448C-A581-5F155DA540E9}" presName="compositeSpace" presStyleCnt="0"/>
      <dgm:spPr/>
    </dgm:pt>
    <dgm:pt modelId="{F892B933-9C1B-41E9-8D77-3AC30CF1BBDC}" type="pres">
      <dgm:prSet presAssocID="{EB5491E4-AC20-4AC2-A102-D026158AEA6B}" presName="composite" presStyleCnt="0"/>
      <dgm:spPr/>
    </dgm:pt>
    <dgm:pt modelId="{40D1F998-6775-47E4-90AA-DF428D9F1E9C}" type="pres">
      <dgm:prSet presAssocID="{EB5491E4-AC20-4AC2-A102-D026158AEA6B}" presName="bgChev" presStyleLbl="node1" presStyleIdx="2" presStyleCnt="8"/>
      <dgm:spPr/>
    </dgm:pt>
    <dgm:pt modelId="{BFC2B4CD-EB84-48AF-87AE-575763A5C580}" type="pres">
      <dgm:prSet presAssocID="{EB5491E4-AC20-4AC2-A102-D026158AEA6B}" presName="txNode" presStyleLbl="fgAcc1" presStyleIdx="2" presStyleCnt="8">
        <dgm:presLayoutVars>
          <dgm:bulletEnabled val="1"/>
        </dgm:presLayoutVars>
      </dgm:prSet>
      <dgm:spPr/>
      <dgm:t>
        <a:bodyPr/>
        <a:lstStyle/>
        <a:p>
          <a:pPr rtl="1"/>
          <a:endParaRPr lang="fa-IR"/>
        </a:p>
      </dgm:t>
    </dgm:pt>
    <dgm:pt modelId="{17D65107-E697-48CA-B4B3-0D6719616D8C}" type="pres">
      <dgm:prSet presAssocID="{BFB236AE-D237-4023-A19B-5B236022FBD4}" presName="compositeSpace" presStyleCnt="0"/>
      <dgm:spPr/>
    </dgm:pt>
    <dgm:pt modelId="{C5AACF49-3B85-4280-A06C-870E1521F245}" type="pres">
      <dgm:prSet presAssocID="{0CF87728-E0B9-48ED-97D0-D26A05603DD5}" presName="composite" presStyleCnt="0"/>
      <dgm:spPr/>
    </dgm:pt>
    <dgm:pt modelId="{99C53967-463C-4912-AF93-5C6E01E982B7}" type="pres">
      <dgm:prSet presAssocID="{0CF87728-E0B9-48ED-97D0-D26A05603DD5}" presName="bgChev" presStyleLbl="node1" presStyleIdx="3" presStyleCnt="8"/>
      <dgm:spPr/>
    </dgm:pt>
    <dgm:pt modelId="{9DB3CEA6-4A58-4A97-8CA3-F0AB482209DA}" type="pres">
      <dgm:prSet presAssocID="{0CF87728-E0B9-48ED-97D0-D26A05603DD5}" presName="txNode" presStyleLbl="fgAcc1" presStyleIdx="3" presStyleCnt="8">
        <dgm:presLayoutVars>
          <dgm:bulletEnabled val="1"/>
        </dgm:presLayoutVars>
      </dgm:prSet>
      <dgm:spPr/>
      <dgm:t>
        <a:bodyPr/>
        <a:lstStyle/>
        <a:p>
          <a:pPr rtl="1"/>
          <a:endParaRPr lang="fa-IR"/>
        </a:p>
      </dgm:t>
    </dgm:pt>
    <dgm:pt modelId="{14AE83E8-6B72-4056-82E4-E9A653CE8CDA}" type="pres">
      <dgm:prSet presAssocID="{0EC1D376-89ED-4AFF-890D-F575C858DC3F}" presName="compositeSpace" presStyleCnt="0"/>
      <dgm:spPr/>
    </dgm:pt>
    <dgm:pt modelId="{426E873C-B4C8-4E46-9605-EE1A9E2B2832}" type="pres">
      <dgm:prSet presAssocID="{888A04AB-FB7D-4BE1-8E5C-C2277EC4F42E}" presName="composite" presStyleCnt="0"/>
      <dgm:spPr/>
    </dgm:pt>
    <dgm:pt modelId="{193C693A-2F59-49C7-AE02-7B05A573DAE4}" type="pres">
      <dgm:prSet presAssocID="{888A04AB-FB7D-4BE1-8E5C-C2277EC4F42E}" presName="bgChev" presStyleLbl="node1" presStyleIdx="4" presStyleCnt="8"/>
      <dgm:spPr/>
    </dgm:pt>
    <dgm:pt modelId="{66621868-57CA-41AA-A3A7-75B36F8D6679}" type="pres">
      <dgm:prSet presAssocID="{888A04AB-FB7D-4BE1-8E5C-C2277EC4F42E}" presName="txNode" presStyleLbl="fgAcc1" presStyleIdx="4" presStyleCnt="8">
        <dgm:presLayoutVars>
          <dgm:bulletEnabled val="1"/>
        </dgm:presLayoutVars>
      </dgm:prSet>
      <dgm:spPr/>
      <dgm:t>
        <a:bodyPr/>
        <a:lstStyle/>
        <a:p>
          <a:pPr rtl="1"/>
          <a:endParaRPr lang="fa-IR"/>
        </a:p>
      </dgm:t>
    </dgm:pt>
    <dgm:pt modelId="{EF0B7952-2DA1-4D6E-8738-11E572274D8C}" type="pres">
      <dgm:prSet presAssocID="{FCDCF300-97FF-4A86-8B26-58BC344B7A4C}" presName="compositeSpace" presStyleCnt="0"/>
      <dgm:spPr/>
    </dgm:pt>
    <dgm:pt modelId="{F12223C7-2CED-43F7-BD78-627458C1E31E}" type="pres">
      <dgm:prSet presAssocID="{17CE5E52-AA56-4A1C-9C13-3D4A74D557C1}" presName="composite" presStyleCnt="0"/>
      <dgm:spPr/>
    </dgm:pt>
    <dgm:pt modelId="{DCB003D8-C5BD-41BB-B5D3-C548BC252174}" type="pres">
      <dgm:prSet presAssocID="{17CE5E52-AA56-4A1C-9C13-3D4A74D557C1}" presName="bgChev" presStyleLbl="node1" presStyleIdx="5" presStyleCnt="8"/>
      <dgm:spPr/>
    </dgm:pt>
    <dgm:pt modelId="{B02C8CCF-6858-44B1-A034-9E4F42111C0F}" type="pres">
      <dgm:prSet presAssocID="{17CE5E52-AA56-4A1C-9C13-3D4A74D557C1}" presName="txNode" presStyleLbl="fgAcc1" presStyleIdx="5" presStyleCnt="8">
        <dgm:presLayoutVars>
          <dgm:bulletEnabled val="1"/>
        </dgm:presLayoutVars>
      </dgm:prSet>
      <dgm:spPr/>
      <dgm:t>
        <a:bodyPr/>
        <a:lstStyle/>
        <a:p>
          <a:pPr rtl="1"/>
          <a:endParaRPr lang="fa-IR"/>
        </a:p>
      </dgm:t>
    </dgm:pt>
    <dgm:pt modelId="{5ED45EB7-C6C4-4515-B6A4-12504045DA7C}" type="pres">
      <dgm:prSet presAssocID="{4D10A9F2-CD11-4F9E-8562-AFF42DCE1A6F}" presName="compositeSpace" presStyleCnt="0"/>
      <dgm:spPr/>
    </dgm:pt>
    <dgm:pt modelId="{028D654E-EB7B-4708-AF39-68D679725D2F}" type="pres">
      <dgm:prSet presAssocID="{786052B4-FB78-4040-ABB9-2AAE87E13329}" presName="composite" presStyleCnt="0"/>
      <dgm:spPr/>
    </dgm:pt>
    <dgm:pt modelId="{2D150639-895D-4F80-BC81-9DE4F74DCBE6}" type="pres">
      <dgm:prSet presAssocID="{786052B4-FB78-4040-ABB9-2AAE87E13329}" presName="bgChev" presStyleLbl="node1" presStyleIdx="6" presStyleCnt="8"/>
      <dgm:spPr/>
    </dgm:pt>
    <dgm:pt modelId="{805FF0F7-6D01-4877-B024-98DE73B288D6}" type="pres">
      <dgm:prSet presAssocID="{786052B4-FB78-4040-ABB9-2AAE87E13329}" presName="txNode" presStyleLbl="fgAcc1" presStyleIdx="6" presStyleCnt="8">
        <dgm:presLayoutVars>
          <dgm:bulletEnabled val="1"/>
        </dgm:presLayoutVars>
      </dgm:prSet>
      <dgm:spPr/>
      <dgm:t>
        <a:bodyPr/>
        <a:lstStyle/>
        <a:p>
          <a:pPr rtl="1"/>
          <a:endParaRPr lang="fa-IR"/>
        </a:p>
      </dgm:t>
    </dgm:pt>
    <dgm:pt modelId="{29C91099-01B2-48BE-AFAE-0074CE4D1110}" type="pres">
      <dgm:prSet presAssocID="{7BACFF43-98DB-4F8E-B24C-EBE6D9C6EFBF}" presName="compositeSpace" presStyleCnt="0"/>
      <dgm:spPr/>
    </dgm:pt>
    <dgm:pt modelId="{9C72D7BC-18A0-4E52-AD6D-862C96D5412D}" type="pres">
      <dgm:prSet presAssocID="{8D9ABC6A-FCAF-41DD-BE7A-9F944CF7EB94}" presName="composite" presStyleCnt="0"/>
      <dgm:spPr/>
    </dgm:pt>
    <dgm:pt modelId="{3089717B-62C4-4BB9-A624-7FE6AB3E1802}" type="pres">
      <dgm:prSet presAssocID="{8D9ABC6A-FCAF-41DD-BE7A-9F944CF7EB94}" presName="bgChev" presStyleLbl="node1" presStyleIdx="7" presStyleCnt="8"/>
      <dgm:spPr/>
    </dgm:pt>
    <dgm:pt modelId="{16A4EFDF-F966-4FB0-A859-62CE6F671A8D}" type="pres">
      <dgm:prSet presAssocID="{8D9ABC6A-FCAF-41DD-BE7A-9F944CF7EB94}" presName="txNode" presStyleLbl="fgAcc1" presStyleIdx="7" presStyleCnt="8" custScaleX="117450">
        <dgm:presLayoutVars>
          <dgm:bulletEnabled val="1"/>
        </dgm:presLayoutVars>
      </dgm:prSet>
      <dgm:spPr/>
      <dgm:t>
        <a:bodyPr/>
        <a:lstStyle/>
        <a:p>
          <a:pPr rtl="1"/>
          <a:endParaRPr lang="fa-IR"/>
        </a:p>
      </dgm:t>
    </dgm:pt>
  </dgm:ptLst>
  <dgm:cxnLst>
    <dgm:cxn modelId="{DF0FA705-8CF1-416D-A70D-E19D69E9A900}" srcId="{5EE499BD-2BAA-48E9-BE37-C90FC627B1A7}" destId="{84C6AC70-5D88-4249-A39F-6F93ECCEE202}" srcOrd="0" destOrd="0" parTransId="{56C4F25C-80E6-4047-96B3-B6A27E3F4E4B}" sibTransId="{4738675F-2DCD-4013-9198-E72DCFFA35D1}"/>
    <dgm:cxn modelId="{7969CEDB-DAA5-4957-BE8F-6FAC61A71AC5}" type="presOf" srcId="{786052B4-FB78-4040-ABB9-2AAE87E13329}" destId="{805FF0F7-6D01-4877-B024-98DE73B288D6}" srcOrd="0" destOrd="0" presId="urn:microsoft.com/office/officeart/2005/8/layout/chevronAccent+Icon"/>
    <dgm:cxn modelId="{9C81838A-4AD3-426E-A2C6-43C2FFC66E68}" srcId="{5EE499BD-2BAA-48E9-BE37-C90FC627B1A7}" destId="{17CE5E52-AA56-4A1C-9C13-3D4A74D557C1}" srcOrd="5" destOrd="0" parTransId="{2744D88F-75C2-4087-905E-CBC11C864184}" sibTransId="{4D10A9F2-CD11-4F9E-8562-AFF42DCE1A6F}"/>
    <dgm:cxn modelId="{AF3C9AF5-EEBD-4FEA-B7CA-F522FA7F989A}" srcId="{5EE499BD-2BAA-48E9-BE37-C90FC627B1A7}" destId="{786052B4-FB78-4040-ABB9-2AAE87E13329}" srcOrd="6" destOrd="0" parTransId="{1AFEC2FA-AC5E-495C-A08F-83A55AC3CA2E}" sibTransId="{7BACFF43-98DB-4F8E-B24C-EBE6D9C6EFBF}"/>
    <dgm:cxn modelId="{3F7A314C-5593-4E98-9617-B1160D473C80}" type="presOf" srcId="{58885C35-AA1A-4747-B3D7-9A028336994D}" destId="{C4AB5DA2-85E7-44A1-870E-6B26F9A1BB40}" srcOrd="0" destOrd="0" presId="urn:microsoft.com/office/officeart/2005/8/layout/chevronAccent+Icon"/>
    <dgm:cxn modelId="{22A26571-87F9-451B-A062-7FDB38B7D9FA}" srcId="{5EE499BD-2BAA-48E9-BE37-C90FC627B1A7}" destId="{EB5491E4-AC20-4AC2-A102-D026158AEA6B}" srcOrd="2" destOrd="0" parTransId="{59C7A6D7-E803-4661-AE0D-3E0E45B04A9C}" sibTransId="{BFB236AE-D237-4023-A19B-5B236022FBD4}"/>
    <dgm:cxn modelId="{FC3ACC26-6D94-431A-9CAE-8FD165403B74}" type="presOf" srcId="{17CE5E52-AA56-4A1C-9C13-3D4A74D557C1}" destId="{B02C8CCF-6858-44B1-A034-9E4F42111C0F}" srcOrd="0" destOrd="0" presId="urn:microsoft.com/office/officeart/2005/8/layout/chevronAccent+Icon"/>
    <dgm:cxn modelId="{B8C69AF7-602F-4D2F-8FF9-63CFFA806326}" type="presOf" srcId="{84C6AC70-5D88-4249-A39F-6F93ECCEE202}" destId="{F082EFEF-071E-4DE4-8BE5-9335E4114B7B}" srcOrd="0" destOrd="0" presId="urn:microsoft.com/office/officeart/2005/8/layout/chevronAccent+Icon"/>
    <dgm:cxn modelId="{DC649869-1DA5-4F56-9368-AB596496EC2D}" type="presOf" srcId="{8D9ABC6A-FCAF-41DD-BE7A-9F944CF7EB94}" destId="{16A4EFDF-F966-4FB0-A859-62CE6F671A8D}" srcOrd="0" destOrd="0" presId="urn:microsoft.com/office/officeart/2005/8/layout/chevronAccent+Icon"/>
    <dgm:cxn modelId="{5BB10577-2331-4040-BB52-59FD6172EB2E}" srcId="{5EE499BD-2BAA-48E9-BE37-C90FC627B1A7}" destId="{888A04AB-FB7D-4BE1-8E5C-C2277EC4F42E}" srcOrd="4" destOrd="0" parTransId="{784DF074-2AE2-4153-B5D1-92EDF08B609A}" sibTransId="{FCDCF300-97FF-4A86-8B26-58BC344B7A4C}"/>
    <dgm:cxn modelId="{66223D87-0990-474A-B2DF-FB39A9087964}" srcId="{5EE499BD-2BAA-48E9-BE37-C90FC627B1A7}" destId="{8D9ABC6A-FCAF-41DD-BE7A-9F944CF7EB94}" srcOrd="7" destOrd="0" parTransId="{6928A25C-06F9-433A-B324-819940926391}" sibTransId="{6C6A19F6-83A7-496B-B2F0-36536BD25784}"/>
    <dgm:cxn modelId="{48E61E48-C225-4EA5-9F2E-1B62EEDA1483}" type="presOf" srcId="{5EE499BD-2BAA-48E9-BE37-C90FC627B1A7}" destId="{99C5CB98-E774-4880-B948-35CD5431F640}" srcOrd="0" destOrd="0" presId="urn:microsoft.com/office/officeart/2005/8/layout/chevronAccent+Icon"/>
    <dgm:cxn modelId="{F4F6F14E-3D36-41B9-B39A-D5378CDA46A2}" srcId="{5EE499BD-2BAA-48E9-BE37-C90FC627B1A7}" destId="{0CF87728-E0B9-48ED-97D0-D26A05603DD5}" srcOrd="3" destOrd="0" parTransId="{B469FEC1-088A-426A-B423-5816F173BF4A}" sibTransId="{0EC1D376-89ED-4AFF-890D-F575C858DC3F}"/>
    <dgm:cxn modelId="{9CCF2B28-55C6-4F40-B524-46D19F5145B9}" srcId="{5EE499BD-2BAA-48E9-BE37-C90FC627B1A7}" destId="{58885C35-AA1A-4747-B3D7-9A028336994D}" srcOrd="1" destOrd="0" parTransId="{BFC435A1-1CF1-43E5-8C29-BEE8D341A0FA}" sibTransId="{DCD28110-90EB-448C-A581-5F155DA540E9}"/>
    <dgm:cxn modelId="{5174F988-699A-4264-89A9-41329B6C32A2}" type="presOf" srcId="{888A04AB-FB7D-4BE1-8E5C-C2277EC4F42E}" destId="{66621868-57CA-41AA-A3A7-75B36F8D6679}" srcOrd="0" destOrd="0" presId="urn:microsoft.com/office/officeart/2005/8/layout/chevronAccent+Icon"/>
    <dgm:cxn modelId="{DC1CBA19-DFC9-447B-A575-23EBCFDD6499}" type="presOf" srcId="{0CF87728-E0B9-48ED-97D0-D26A05603DD5}" destId="{9DB3CEA6-4A58-4A97-8CA3-F0AB482209DA}" srcOrd="0" destOrd="0" presId="urn:microsoft.com/office/officeart/2005/8/layout/chevronAccent+Icon"/>
    <dgm:cxn modelId="{AADFEB5C-692A-4D86-9736-488A8C4B4D27}" type="presOf" srcId="{EB5491E4-AC20-4AC2-A102-D026158AEA6B}" destId="{BFC2B4CD-EB84-48AF-87AE-575763A5C580}" srcOrd="0" destOrd="0" presId="urn:microsoft.com/office/officeart/2005/8/layout/chevronAccent+Icon"/>
    <dgm:cxn modelId="{4156B6AA-CB33-4D89-A393-135AE7D12FD2}" type="presParOf" srcId="{99C5CB98-E774-4880-B948-35CD5431F640}" destId="{7BCD1639-ED82-4AC2-8087-6973A6F76C2B}" srcOrd="0" destOrd="0" presId="urn:microsoft.com/office/officeart/2005/8/layout/chevronAccent+Icon"/>
    <dgm:cxn modelId="{D55478E4-6EBB-4289-B4DB-5327855614BD}" type="presParOf" srcId="{7BCD1639-ED82-4AC2-8087-6973A6F76C2B}" destId="{1F7CD09C-69EB-44CE-8CC7-256A5C0B34EC}" srcOrd="0" destOrd="0" presId="urn:microsoft.com/office/officeart/2005/8/layout/chevronAccent+Icon"/>
    <dgm:cxn modelId="{12D2117F-6F14-4799-A405-6CD2868C9F3F}" type="presParOf" srcId="{7BCD1639-ED82-4AC2-8087-6973A6F76C2B}" destId="{F082EFEF-071E-4DE4-8BE5-9335E4114B7B}" srcOrd="1" destOrd="0" presId="urn:microsoft.com/office/officeart/2005/8/layout/chevronAccent+Icon"/>
    <dgm:cxn modelId="{BA4CDD37-D13B-4434-883D-17EFE27C27F8}" type="presParOf" srcId="{99C5CB98-E774-4880-B948-35CD5431F640}" destId="{D145F6A6-11AA-41C6-A026-D06405F2EBC2}" srcOrd="1" destOrd="0" presId="urn:microsoft.com/office/officeart/2005/8/layout/chevronAccent+Icon"/>
    <dgm:cxn modelId="{FDE64E6F-858B-4BE8-AB7E-D8BE49BB7DB5}" type="presParOf" srcId="{99C5CB98-E774-4880-B948-35CD5431F640}" destId="{FAC8677D-2777-4FAB-9406-18DA3708D21E}" srcOrd="2" destOrd="0" presId="urn:microsoft.com/office/officeart/2005/8/layout/chevronAccent+Icon"/>
    <dgm:cxn modelId="{FE112325-3A3E-47BE-AE68-10852AA34C4E}" type="presParOf" srcId="{FAC8677D-2777-4FAB-9406-18DA3708D21E}" destId="{3A5B998D-8D6E-41F3-B676-B2B44BBCCF9F}" srcOrd="0" destOrd="0" presId="urn:microsoft.com/office/officeart/2005/8/layout/chevronAccent+Icon"/>
    <dgm:cxn modelId="{3AD2AC09-076A-4EAB-A76D-0AF09E939AE6}" type="presParOf" srcId="{FAC8677D-2777-4FAB-9406-18DA3708D21E}" destId="{C4AB5DA2-85E7-44A1-870E-6B26F9A1BB40}" srcOrd="1" destOrd="0" presId="urn:microsoft.com/office/officeart/2005/8/layout/chevronAccent+Icon"/>
    <dgm:cxn modelId="{D707FAA8-7054-491E-BF33-DD960D7974AA}" type="presParOf" srcId="{99C5CB98-E774-4880-B948-35CD5431F640}" destId="{2CA68DE8-5F08-4458-89F8-C48F8C6DF68F}" srcOrd="3" destOrd="0" presId="urn:microsoft.com/office/officeart/2005/8/layout/chevronAccent+Icon"/>
    <dgm:cxn modelId="{86167AF3-6D1A-4FEB-8836-46F44CF867D2}" type="presParOf" srcId="{99C5CB98-E774-4880-B948-35CD5431F640}" destId="{F892B933-9C1B-41E9-8D77-3AC30CF1BBDC}" srcOrd="4" destOrd="0" presId="urn:microsoft.com/office/officeart/2005/8/layout/chevronAccent+Icon"/>
    <dgm:cxn modelId="{00B5B7F1-743B-41D5-8E8D-BDE4F661A787}" type="presParOf" srcId="{F892B933-9C1B-41E9-8D77-3AC30CF1BBDC}" destId="{40D1F998-6775-47E4-90AA-DF428D9F1E9C}" srcOrd="0" destOrd="0" presId="urn:microsoft.com/office/officeart/2005/8/layout/chevronAccent+Icon"/>
    <dgm:cxn modelId="{FA2BA4F2-1D4D-4AE9-8A71-FAAA74D258A9}" type="presParOf" srcId="{F892B933-9C1B-41E9-8D77-3AC30CF1BBDC}" destId="{BFC2B4CD-EB84-48AF-87AE-575763A5C580}" srcOrd="1" destOrd="0" presId="urn:microsoft.com/office/officeart/2005/8/layout/chevronAccent+Icon"/>
    <dgm:cxn modelId="{8625D62B-915E-41AC-857C-34C963CE3EB6}" type="presParOf" srcId="{99C5CB98-E774-4880-B948-35CD5431F640}" destId="{17D65107-E697-48CA-B4B3-0D6719616D8C}" srcOrd="5" destOrd="0" presId="urn:microsoft.com/office/officeart/2005/8/layout/chevronAccent+Icon"/>
    <dgm:cxn modelId="{9B27DDDA-2649-435A-8946-7010C99CBD32}" type="presParOf" srcId="{99C5CB98-E774-4880-B948-35CD5431F640}" destId="{C5AACF49-3B85-4280-A06C-870E1521F245}" srcOrd="6" destOrd="0" presId="urn:microsoft.com/office/officeart/2005/8/layout/chevronAccent+Icon"/>
    <dgm:cxn modelId="{8158A20A-B103-4F1C-B563-2BB27F3CD387}" type="presParOf" srcId="{C5AACF49-3B85-4280-A06C-870E1521F245}" destId="{99C53967-463C-4912-AF93-5C6E01E982B7}" srcOrd="0" destOrd="0" presId="urn:microsoft.com/office/officeart/2005/8/layout/chevronAccent+Icon"/>
    <dgm:cxn modelId="{D7B0E174-A06F-48F1-991F-EE2FA74B5186}" type="presParOf" srcId="{C5AACF49-3B85-4280-A06C-870E1521F245}" destId="{9DB3CEA6-4A58-4A97-8CA3-F0AB482209DA}" srcOrd="1" destOrd="0" presId="urn:microsoft.com/office/officeart/2005/8/layout/chevronAccent+Icon"/>
    <dgm:cxn modelId="{A4D62DFD-C84A-42D1-8AD9-2950D241344A}" type="presParOf" srcId="{99C5CB98-E774-4880-B948-35CD5431F640}" destId="{14AE83E8-6B72-4056-82E4-E9A653CE8CDA}" srcOrd="7" destOrd="0" presId="urn:microsoft.com/office/officeart/2005/8/layout/chevronAccent+Icon"/>
    <dgm:cxn modelId="{CA9FD241-90DC-44BB-8C0E-D562F75D36C8}" type="presParOf" srcId="{99C5CB98-E774-4880-B948-35CD5431F640}" destId="{426E873C-B4C8-4E46-9605-EE1A9E2B2832}" srcOrd="8" destOrd="0" presId="urn:microsoft.com/office/officeart/2005/8/layout/chevronAccent+Icon"/>
    <dgm:cxn modelId="{0750074C-4D19-4B67-B0B9-015A7758451A}" type="presParOf" srcId="{426E873C-B4C8-4E46-9605-EE1A9E2B2832}" destId="{193C693A-2F59-49C7-AE02-7B05A573DAE4}" srcOrd="0" destOrd="0" presId="urn:microsoft.com/office/officeart/2005/8/layout/chevronAccent+Icon"/>
    <dgm:cxn modelId="{DA3D1302-6883-4C9E-ADFA-E4A623BB261A}" type="presParOf" srcId="{426E873C-B4C8-4E46-9605-EE1A9E2B2832}" destId="{66621868-57CA-41AA-A3A7-75B36F8D6679}" srcOrd="1" destOrd="0" presId="urn:microsoft.com/office/officeart/2005/8/layout/chevronAccent+Icon"/>
    <dgm:cxn modelId="{259C976A-09D6-4D1C-BC5F-04408B8AE226}" type="presParOf" srcId="{99C5CB98-E774-4880-B948-35CD5431F640}" destId="{EF0B7952-2DA1-4D6E-8738-11E572274D8C}" srcOrd="9" destOrd="0" presId="urn:microsoft.com/office/officeart/2005/8/layout/chevronAccent+Icon"/>
    <dgm:cxn modelId="{B04FE451-7BAF-4D6B-9A38-C0A4B3A55606}" type="presParOf" srcId="{99C5CB98-E774-4880-B948-35CD5431F640}" destId="{F12223C7-2CED-43F7-BD78-627458C1E31E}" srcOrd="10" destOrd="0" presId="urn:microsoft.com/office/officeart/2005/8/layout/chevronAccent+Icon"/>
    <dgm:cxn modelId="{4DA52278-1024-458A-BEE8-C4C13D8DFF30}" type="presParOf" srcId="{F12223C7-2CED-43F7-BD78-627458C1E31E}" destId="{DCB003D8-C5BD-41BB-B5D3-C548BC252174}" srcOrd="0" destOrd="0" presId="urn:microsoft.com/office/officeart/2005/8/layout/chevronAccent+Icon"/>
    <dgm:cxn modelId="{DF563E60-DB82-4843-97C6-FE1DCA55625E}" type="presParOf" srcId="{F12223C7-2CED-43F7-BD78-627458C1E31E}" destId="{B02C8CCF-6858-44B1-A034-9E4F42111C0F}" srcOrd="1" destOrd="0" presId="urn:microsoft.com/office/officeart/2005/8/layout/chevronAccent+Icon"/>
    <dgm:cxn modelId="{956633C9-20AB-483E-A103-B89ED168D654}" type="presParOf" srcId="{99C5CB98-E774-4880-B948-35CD5431F640}" destId="{5ED45EB7-C6C4-4515-B6A4-12504045DA7C}" srcOrd="11" destOrd="0" presId="urn:microsoft.com/office/officeart/2005/8/layout/chevronAccent+Icon"/>
    <dgm:cxn modelId="{CD39FE9F-3AF2-4E26-9C90-0D41B36F447F}" type="presParOf" srcId="{99C5CB98-E774-4880-B948-35CD5431F640}" destId="{028D654E-EB7B-4708-AF39-68D679725D2F}" srcOrd="12" destOrd="0" presId="urn:microsoft.com/office/officeart/2005/8/layout/chevronAccent+Icon"/>
    <dgm:cxn modelId="{FCD84A76-80FD-4F07-937E-CC51EDB3E263}" type="presParOf" srcId="{028D654E-EB7B-4708-AF39-68D679725D2F}" destId="{2D150639-895D-4F80-BC81-9DE4F74DCBE6}" srcOrd="0" destOrd="0" presId="urn:microsoft.com/office/officeart/2005/8/layout/chevronAccent+Icon"/>
    <dgm:cxn modelId="{6025E362-BFB8-4222-9C0B-924CA12F21BF}" type="presParOf" srcId="{028D654E-EB7B-4708-AF39-68D679725D2F}" destId="{805FF0F7-6D01-4877-B024-98DE73B288D6}" srcOrd="1" destOrd="0" presId="urn:microsoft.com/office/officeart/2005/8/layout/chevronAccent+Icon"/>
    <dgm:cxn modelId="{30579B57-CE53-46BC-A9ED-E023B4E2EDDB}" type="presParOf" srcId="{99C5CB98-E774-4880-B948-35CD5431F640}" destId="{29C91099-01B2-48BE-AFAE-0074CE4D1110}" srcOrd="13" destOrd="0" presId="urn:microsoft.com/office/officeart/2005/8/layout/chevronAccent+Icon"/>
    <dgm:cxn modelId="{1D329C21-0885-4D60-9E12-4F5A0DB6FAA6}" type="presParOf" srcId="{99C5CB98-E774-4880-B948-35CD5431F640}" destId="{9C72D7BC-18A0-4E52-AD6D-862C96D5412D}" srcOrd="14" destOrd="0" presId="urn:microsoft.com/office/officeart/2005/8/layout/chevronAccent+Icon"/>
    <dgm:cxn modelId="{7D1D6567-E56F-49B2-AD45-9F912832F24B}" type="presParOf" srcId="{9C72D7BC-18A0-4E52-AD6D-862C96D5412D}" destId="{3089717B-62C4-4BB9-A624-7FE6AB3E1802}" srcOrd="0" destOrd="0" presId="urn:microsoft.com/office/officeart/2005/8/layout/chevronAccent+Icon"/>
    <dgm:cxn modelId="{674DFF76-29C0-4B89-B62D-607AA6748CA8}" type="presParOf" srcId="{9C72D7BC-18A0-4E52-AD6D-862C96D5412D}" destId="{16A4EFDF-F966-4FB0-A859-62CE6F671A8D}" srcOrd="1" destOrd="0" presId="urn:microsoft.com/office/officeart/2005/8/layout/chevronAccent+Icon"/>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5EE499BD-2BAA-48E9-BE37-C90FC627B1A7}" type="doc">
      <dgm:prSet loTypeId="urn:microsoft.com/office/officeart/2005/8/layout/chevronAccent+Icon" loCatId="process" qsTypeId="urn:microsoft.com/office/officeart/2005/8/quickstyle/simple2" qsCatId="simple" csTypeId="urn:microsoft.com/office/officeart/2005/8/colors/accent1_1" csCatId="accent1" phldr="1"/>
      <dgm:spPr/>
      <dgm:t>
        <a:bodyPr/>
        <a:lstStyle/>
        <a:p>
          <a:pPr rtl="1"/>
          <a:endParaRPr lang="fa-IR"/>
        </a:p>
      </dgm:t>
    </dgm:pt>
    <dgm:pt modelId="{84C6AC70-5D88-4249-A39F-6F93ECCEE202}">
      <dgm:prSet phldrT="[Text]" custT="1"/>
      <dgm:spPr>
        <a:solidFill>
          <a:srgbClr val="E4D2D1">
            <a:alpha val="90000"/>
          </a:srgbClr>
        </a:solidFill>
      </dgm:spPr>
      <dgm:t>
        <a:bodyPr/>
        <a:lstStyle/>
        <a:p>
          <a:pPr rtl="1"/>
          <a:r>
            <a:rPr lang="fa-IR" sz="1400" dirty="0" smtClean="0">
              <a:cs typeface="B Homa" panose="00000400000000000000" pitchFamily="2" charset="-78"/>
            </a:rPr>
            <a:t>معرفی</a:t>
          </a:r>
          <a:endParaRPr lang="fa-IR" sz="1400" dirty="0">
            <a:cs typeface="B Homa" panose="00000400000000000000" pitchFamily="2" charset="-78"/>
          </a:endParaRPr>
        </a:p>
      </dgm:t>
    </dgm:pt>
    <dgm:pt modelId="{56C4F25C-80E6-4047-96B3-B6A27E3F4E4B}" type="parTrans" cxnId="{DF0FA705-8CF1-416D-A70D-E19D69E9A900}">
      <dgm:prSet/>
      <dgm:spPr/>
      <dgm:t>
        <a:bodyPr/>
        <a:lstStyle/>
        <a:p>
          <a:pPr rtl="1"/>
          <a:endParaRPr lang="fa-IR" sz="2800">
            <a:cs typeface="B Homa" panose="00000400000000000000" pitchFamily="2" charset="-78"/>
          </a:endParaRPr>
        </a:p>
      </dgm:t>
    </dgm:pt>
    <dgm:pt modelId="{4738675F-2DCD-4013-9198-E72DCFFA35D1}" type="sibTrans" cxnId="{DF0FA705-8CF1-416D-A70D-E19D69E9A900}">
      <dgm:prSet/>
      <dgm:spPr/>
      <dgm:t>
        <a:bodyPr/>
        <a:lstStyle/>
        <a:p>
          <a:pPr rtl="1"/>
          <a:endParaRPr lang="fa-IR" sz="2800">
            <a:cs typeface="B Homa" panose="00000400000000000000" pitchFamily="2" charset="-78"/>
          </a:endParaRPr>
        </a:p>
      </dgm:t>
    </dgm:pt>
    <dgm:pt modelId="{0CF87728-E0B9-48ED-97D0-D26A05603DD5}">
      <dgm:prSet phldrT="[Text]" custT="1"/>
      <dgm:spPr/>
      <dgm:t>
        <a:bodyPr/>
        <a:lstStyle/>
        <a:p>
          <a:pPr rtl="1"/>
          <a:r>
            <a:rPr lang="fa-IR" sz="1400" dirty="0" smtClean="0">
              <a:cs typeface="B Homa" panose="00000400000000000000" pitchFamily="2" charset="-78"/>
            </a:rPr>
            <a:t>مطالعات تاریخی</a:t>
          </a:r>
          <a:endParaRPr lang="fa-IR" sz="1400" dirty="0">
            <a:cs typeface="B Homa" panose="00000400000000000000" pitchFamily="2" charset="-78"/>
          </a:endParaRPr>
        </a:p>
      </dgm:t>
    </dgm:pt>
    <dgm:pt modelId="{B469FEC1-088A-426A-B423-5816F173BF4A}" type="parTrans" cxnId="{F4F6F14E-3D36-41B9-B39A-D5378CDA46A2}">
      <dgm:prSet/>
      <dgm:spPr/>
      <dgm:t>
        <a:bodyPr/>
        <a:lstStyle/>
        <a:p>
          <a:pPr rtl="1"/>
          <a:endParaRPr lang="fa-IR" sz="2800">
            <a:cs typeface="B Homa" panose="00000400000000000000" pitchFamily="2" charset="-78"/>
          </a:endParaRPr>
        </a:p>
      </dgm:t>
    </dgm:pt>
    <dgm:pt modelId="{0EC1D376-89ED-4AFF-890D-F575C858DC3F}" type="sibTrans" cxnId="{F4F6F14E-3D36-41B9-B39A-D5378CDA46A2}">
      <dgm:prSet/>
      <dgm:spPr/>
      <dgm:t>
        <a:bodyPr/>
        <a:lstStyle/>
        <a:p>
          <a:pPr rtl="1"/>
          <a:endParaRPr lang="fa-IR" sz="2800">
            <a:cs typeface="B Homa" panose="00000400000000000000" pitchFamily="2" charset="-78"/>
          </a:endParaRPr>
        </a:p>
      </dgm:t>
    </dgm:pt>
    <dgm:pt modelId="{888A04AB-FB7D-4BE1-8E5C-C2277EC4F42E}">
      <dgm:prSet phldrT="[Text]" custT="1"/>
      <dgm:spPr/>
      <dgm:t>
        <a:bodyPr/>
        <a:lstStyle/>
        <a:p>
          <a:pPr rtl="1"/>
          <a:r>
            <a:rPr lang="fa-IR" sz="1400" dirty="0" smtClean="0">
              <a:cs typeface="B Homa" panose="00000400000000000000" pitchFamily="2" charset="-78"/>
            </a:rPr>
            <a:t>مطالعات محیطی</a:t>
          </a:r>
          <a:endParaRPr lang="fa-IR" sz="1400" dirty="0">
            <a:cs typeface="B Homa" panose="00000400000000000000" pitchFamily="2" charset="-78"/>
          </a:endParaRPr>
        </a:p>
      </dgm:t>
    </dgm:pt>
    <dgm:pt modelId="{784DF074-2AE2-4153-B5D1-92EDF08B609A}" type="parTrans" cxnId="{5BB10577-2331-4040-BB52-59FD6172EB2E}">
      <dgm:prSet/>
      <dgm:spPr/>
      <dgm:t>
        <a:bodyPr/>
        <a:lstStyle/>
        <a:p>
          <a:pPr rtl="1"/>
          <a:endParaRPr lang="fa-IR" sz="2800">
            <a:cs typeface="B Homa" panose="00000400000000000000" pitchFamily="2" charset="-78"/>
          </a:endParaRPr>
        </a:p>
      </dgm:t>
    </dgm:pt>
    <dgm:pt modelId="{FCDCF300-97FF-4A86-8B26-58BC344B7A4C}" type="sibTrans" cxnId="{5BB10577-2331-4040-BB52-59FD6172EB2E}">
      <dgm:prSet/>
      <dgm:spPr/>
      <dgm:t>
        <a:bodyPr/>
        <a:lstStyle/>
        <a:p>
          <a:pPr rtl="1"/>
          <a:endParaRPr lang="fa-IR" sz="2800">
            <a:cs typeface="B Homa" panose="00000400000000000000" pitchFamily="2" charset="-78"/>
          </a:endParaRPr>
        </a:p>
      </dgm:t>
    </dgm:pt>
    <dgm:pt modelId="{58885C35-AA1A-4747-B3D7-9A028336994D}">
      <dgm:prSet custT="1"/>
      <dgm:spPr/>
      <dgm:t>
        <a:bodyPr/>
        <a:lstStyle/>
        <a:p>
          <a:pPr rtl="1"/>
          <a:r>
            <a:rPr lang="fa-IR" sz="1400" dirty="0" smtClean="0">
              <a:cs typeface="B Homa" panose="00000400000000000000" pitchFamily="2" charset="-78"/>
            </a:rPr>
            <a:t>ساختار سیاسی</a:t>
          </a:r>
          <a:endParaRPr lang="fa-IR" sz="1400" dirty="0">
            <a:cs typeface="B Homa" panose="00000400000000000000" pitchFamily="2" charset="-78"/>
          </a:endParaRPr>
        </a:p>
      </dgm:t>
    </dgm:pt>
    <dgm:pt modelId="{BFC435A1-1CF1-43E5-8C29-BEE8D341A0FA}" type="parTrans" cxnId="{9CCF2B28-55C6-4F40-B524-46D19F5145B9}">
      <dgm:prSet/>
      <dgm:spPr/>
      <dgm:t>
        <a:bodyPr/>
        <a:lstStyle/>
        <a:p>
          <a:pPr rtl="1"/>
          <a:endParaRPr lang="fa-IR" sz="2800">
            <a:cs typeface="B Homa" panose="00000400000000000000" pitchFamily="2" charset="-78"/>
          </a:endParaRPr>
        </a:p>
      </dgm:t>
    </dgm:pt>
    <dgm:pt modelId="{DCD28110-90EB-448C-A581-5F155DA540E9}" type="sibTrans" cxnId="{9CCF2B28-55C6-4F40-B524-46D19F5145B9}">
      <dgm:prSet/>
      <dgm:spPr/>
      <dgm:t>
        <a:bodyPr/>
        <a:lstStyle/>
        <a:p>
          <a:pPr rtl="1"/>
          <a:endParaRPr lang="fa-IR" sz="2800">
            <a:cs typeface="B Homa" panose="00000400000000000000" pitchFamily="2" charset="-78"/>
          </a:endParaRPr>
        </a:p>
      </dgm:t>
    </dgm:pt>
    <dgm:pt modelId="{EB5491E4-AC20-4AC2-A102-D026158AEA6B}">
      <dgm:prSet custT="1"/>
      <dgm:spPr>
        <a:solidFill>
          <a:srgbClr val="E4D2D1">
            <a:alpha val="90000"/>
          </a:srgbClr>
        </a:solidFill>
      </dgm:spPr>
      <dgm:t>
        <a:bodyPr/>
        <a:lstStyle/>
        <a:p>
          <a:pPr rtl="1"/>
          <a:r>
            <a:rPr lang="fa-IR" sz="1400" dirty="0" smtClean="0">
              <a:cs typeface="B Homa" panose="00000400000000000000" pitchFamily="2" charset="-78"/>
            </a:rPr>
            <a:t>مدیریت شهری</a:t>
          </a:r>
          <a:endParaRPr lang="fa-IR" sz="1400" dirty="0">
            <a:cs typeface="B Homa" panose="00000400000000000000" pitchFamily="2" charset="-78"/>
          </a:endParaRPr>
        </a:p>
      </dgm:t>
    </dgm:pt>
    <dgm:pt modelId="{59C7A6D7-E803-4661-AE0D-3E0E45B04A9C}" type="parTrans" cxnId="{22A26571-87F9-451B-A062-7FDB38B7D9FA}">
      <dgm:prSet/>
      <dgm:spPr/>
      <dgm:t>
        <a:bodyPr/>
        <a:lstStyle/>
        <a:p>
          <a:pPr rtl="1"/>
          <a:endParaRPr lang="fa-IR" sz="2800">
            <a:cs typeface="B Homa" panose="00000400000000000000" pitchFamily="2" charset="-78"/>
          </a:endParaRPr>
        </a:p>
      </dgm:t>
    </dgm:pt>
    <dgm:pt modelId="{BFB236AE-D237-4023-A19B-5B236022FBD4}" type="sibTrans" cxnId="{22A26571-87F9-451B-A062-7FDB38B7D9FA}">
      <dgm:prSet/>
      <dgm:spPr/>
      <dgm:t>
        <a:bodyPr/>
        <a:lstStyle/>
        <a:p>
          <a:pPr rtl="1"/>
          <a:endParaRPr lang="fa-IR" sz="2800">
            <a:cs typeface="B Homa" panose="00000400000000000000" pitchFamily="2" charset="-78"/>
          </a:endParaRPr>
        </a:p>
      </dgm:t>
    </dgm:pt>
    <dgm:pt modelId="{17CE5E52-AA56-4A1C-9C13-3D4A74D557C1}">
      <dgm:prSet custT="1"/>
      <dgm:spPr>
        <a:solidFill>
          <a:srgbClr val="E4D2D1">
            <a:alpha val="90000"/>
          </a:srgbClr>
        </a:solidFill>
      </dgm:spPr>
      <dgm:t>
        <a:bodyPr/>
        <a:lstStyle/>
        <a:p>
          <a:pPr rtl="1"/>
          <a:r>
            <a:rPr lang="fa-IR" sz="1400" dirty="0" smtClean="0">
              <a:cs typeface="B Homa" panose="00000400000000000000" pitchFamily="2" charset="-78"/>
            </a:rPr>
            <a:t>مطالعات اقتصادی</a:t>
          </a:r>
          <a:endParaRPr lang="fa-IR" sz="1400" dirty="0">
            <a:cs typeface="B Homa" panose="00000400000000000000" pitchFamily="2" charset="-78"/>
          </a:endParaRPr>
        </a:p>
      </dgm:t>
    </dgm:pt>
    <dgm:pt modelId="{2744D88F-75C2-4087-905E-CBC11C864184}" type="parTrans" cxnId="{9C81838A-4AD3-426E-A2C6-43C2FFC66E68}">
      <dgm:prSet/>
      <dgm:spPr/>
      <dgm:t>
        <a:bodyPr/>
        <a:lstStyle/>
        <a:p>
          <a:pPr rtl="1"/>
          <a:endParaRPr lang="fa-IR" sz="2800">
            <a:cs typeface="B Homa" panose="00000400000000000000" pitchFamily="2" charset="-78"/>
          </a:endParaRPr>
        </a:p>
      </dgm:t>
    </dgm:pt>
    <dgm:pt modelId="{4D10A9F2-CD11-4F9E-8562-AFF42DCE1A6F}" type="sibTrans" cxnId="{9C81838A-4AD3-426E-A2C6-43C2FFC66E68}">
      <dgm:prSet/>
      <dgm:spPr/>
      <dgm:t>
        <a:bodyPr/>
        <a:lstStyle/>
        <a:p>
          <a:pPr rtl="1"/>
          <a:endParaRPr lang="fa-IR" sz="2800">
            <a:cs typeface="B Homa" panose="00000400000000000000" pitchFamily="2" charset="-78"/>
          </a:endParaRPr>
        </a:p>
      </dgm:t>
    </dgm:pt>
    <dgm:pt modelId="{786052B4-FB78-4040-ABB9-2AAE87E13329}">
      <dgm:prSet custT="1"/>
      <dgm:spPr>
        <a:solidFill>
          <a:srgbClr val="E4D2D1">
            <a:alpha val="90000"/>
          </a:srgbClr>
        </a:solidFill>
      </dgm:spPr>
      <dgm:t>
        <a:bodyPr/>
        <a:lstStyle/>
        <a:p>
          <a:pPr rtl="1"/>
          <a:r>
            <a:rPr lang="fa-IR" sz="1400" dirty="0" smtClean="0">
              <a:cs typeface="B Homa" panose="00000400000000000000" pitchFamily="2" charset="-78"/>
            </a:rPr>
            <a:t>مطالعات اجتماعی</a:t>
          </a:r>
          <a:endParaRPr lang="fa-IR" sz="1400" dirty="0">
            <a:cs typeface="B Homa" panose="00000400000000000000" pitchFamily="2" charset="-78"/>
          </a:endParaRPr>
        </a:p>
      </dgm:t>
    </dgm:pt>
    <dgm:pt modelId="{1AFEC2FA-AC5E-495C-A08F-83A55AC3CA2E}" type="parTrans" cxnId="{AF3C9AF5-EEBD-4FEA-B7CA-F522FA7F989A}">
      <dgm:prSet/>
      <dgm:spPr/>
      <dgm:t>
        <a:bodyPr/>
        <a:lstStyle/>
        <a:p>
          <a:pPr rtl="1"/>
          <a:endParaRPr lang="fa-IR" sz="2800">
            <a:cs typeface="B Homa" panose="00000400000000000000" pitchFamily="2" charset="-78"/>
          </a:endParaRPr>
        </a:p>
      </dgm:t>
    </dgm:pt>
    <dgm:pt modelId="{7BACFF43-98DB-4F8E-B24C-EBE6D9C6EFBF}" type="sibTrans" cxnId="{AF3C9AF5-EEBD-4FEA-B7CA-F522FA7F989A}">
      <dgm:prSet/>
      <dgm:spPr/>
      <dgm:t>
        <a:bodyPr/>
        <a:lstStyle/>
        <a:p>
          <a:pPr rtl="1"/>
          <a:endParaRPr lang="fa-IR" sz="2800">
            <a:cs typeface="B Homa" panose="00000400000000000000" pitchFamily="2" charset="-78"/>
          </a:endParaRPr>
        </a:p>
      </dgm:t>
    </dgm:pt>
    <dgm:pt modelId="{8D9ABC6A-FCAF-41DD-BE7A-9F944CF7EB94}">
      <dgm:prSet custT="1"/>
      <dgm:spPr>
        <a:solidFill>
          <a:srgbClr val="FFFF00">
            <a:alpha val="90000"/>
          </a:srgbClr>
        </a:solidFill>
      </dgm:spPr>
      <dgm:t>
        <a:bodyPr/>
        <a:lstStyle/>
        <a:p>
          <a:pPr rtl="1"/>
          <a:r>
            <a:rPr lang="fa-IR" sz="1200" b="1" dirty="0" smtClean="0">
              <a:cs typeface="B Homa" panose="00000400000000000000" pitchFamily="2" charset="-78"/>
            </a:rPr>
            <a:t>مطالعات کالبدی و حمل ونقل</a:t>
          </a:r>
          <a:endParaRPr lang="fa-IR" sz="1200" b="1" dirty="0">
            <a:cs typeface="B Homa" panose="00000400000000000000" pitchFamily="2" charset="-78"/>
          </a:endParaRPr>
        </a:p>
      </dgm:t>
    </dgm:pt>
    <dgm:pt modelId="{6928A25C-06F9-433A-B324-819940926391}" type="parTrans" cxnId="{66223D87-0990-474A-B2DF-FB39A9087964}">
      <dgm:prSet/>
      <dgm:spPr/>
      <dgm:t>
        <a:bodyPr/>
        <a:lstStyle/>
        <a:p>
          <a:pPr rtl="1"/>
          <a:endParaRPr lang="fa-IR" sz="2800">
            <a:cs typeface="B Homa" panose="00000400000000000000" pitchFamily="2" charset="-78"/>
          </a:endParaRPr>
        </a:p>
      </dgm:t>
    </dgm:pt>
    <dgm:pt modelId="{6C6A19F6-83A7-496B-B2F0-36536BD25784}" type="sibTrans" cxnId="{66223D87-0990-474A-B2DF-FB39A9087964}">
      <dgm:prSet/>
      <dgm:spPr/>
      <dgm:t>
        <a:bodyPr/>
        <a:lstStyle/>
        <a:p>
          <a:pPr rtl="1"/>
          <a:endParaRPr lang="fa-IR" sz="2800">
            <a:cs typeface="B Homa" panose="00000400000000000000" pitchFamily="2" charset="-78"/>
          </a:endParaRPr>
        </a:p>
      </dgm:t>
    </dgm:pt>
    <dgm:pt modelId="{99C5CB98-E774-4880-B948-35CD5431F640}" type="pres">
      <dgm:prSet presAssocID="{5EE499BD-2BAA-48E9-BE37-C90FC627B1A7}" presName="Name0" presStyleCnt="0">
        <dgm:presLayoutVars>
          <dgm:dir val="rev"/>
          <dgm:resizeHandles val="exact"/>
        </dgm:presLayoutVars>
      </dgm:prSet>
      <dgm:spPr/>
      <dgm:t>
        <a:bodyPr/>
        <a:lstStyle/>
        <a:p>
          <a:pPr rtl="1"/>
          <a:endParaRPr lang="fa-IR"/>
        </a:p>
      </dgm:t>
    </dgm:pt>
    <dgm:pt modelId="{7BCD1639-ED82-4AC2-8087-6973A6F76C2B}" type="pres">
      <dgm:prSet presAssocID="{84C6AC70-5D88-4249-A39F-6F93ECCEE202}" presName="composite" presStyleCnt="0"/>
      <dgm:spPr/>
    </dgm:pt>
    <dgm:pt modelId="{1F7CD09C-69EB-44CE-8CC7-256A5C0B34EC}" type="pres">
      <dgm:prSet presAssocID="{84C6AC70-5D88-4249-A39F-6F93ECCEE202}" presName="bgChev" presStyleLbl="node1" presStyleIdx="0" presStyleCnt="8"/>
      <dgm:spPr/>
    </dgm:pt>
    <dgm:pt modelId="{F082EFEF-071E-4DE4-8BE5-9335E4114B7B}" type="pres">
      <dgm:prSet presAssocID="{84C6AC70-5D88-4249-A39F-6F93ECCEE202}" presName="txNode" presStyleLbl="fgAcc1" presStyleIdx="0" presStyleCnt="8">
        <dgm:presLayoutVars>
          <dgm:bulletEnabled val="1"/>
        </dgm:presLayoutVars>
      </dgm:prSet>
      <dgm:spPr/>
      <dgm:t>
        <a:bodyPr/>
        <a:lstStyle/>
        <a:p>
          <a:pPr rtl="1"/>
          <a:endParaRPr lang="fa-IR"/>
        </a:p>
      </dgm:t>
    </dgm:pt>
    <dgm:pt modelId="{D145F6A6-11AA-41C6-A026-D06405F2EBC2}" type="pres">
      <dgm:prSet presAssocID="{4738675F-2DCD-4013-9198-E72DCFFA35D1}" presName="compositeSpace" presStyleCnt="0"/>
      <dgm:spPr/>
    </dgm:pt>
    <dgm:pt modelId="{FAC8677D-2777-4FAB-9406-18DA3708D21E}" type="pres">
      <dgm:prSet presAssocID="{58885C35-AA1A-4747-B3D7-9A028336994D}" presName="composite" presStyleCnt="0"/>
      <dgm:spPr/>
    </dgm:pt>
    <dgm:pt modelId="{3A5B998D-8D6E-41F3-B676-B2B44BBCCF9F}" type="pres">
      <dgm:prSet presAssocID="{58885C35-AA1A-4747-B3D7-9A028336994D}" presName="bgChev" presStyleLbl="node1" presStyleIdx="1" presStyleCnt="8"/>
      <dgm:spPr/>
    </dgm:pt>
    <dgm:pt modelId="{C4AB5DA2-85E7-44A1-870E-6B26F9A1BB40}" type="pres">
      <dgm:prSet presAssocID="{58885C35-AA1A-4747-B3D7-9A028336994D}" presName="txNode" presStyleLbl="fgAcc1" presStyleIdx="1" presStyleCnt="8">
        <dgm:presLayoutVars>
          <dgm:bulletEnabled val="1"/>
        </dgm:presLayoutVars>
      </dgm:prSet>
      <dgm:spPr/>
      <dgm:t>
        <a:bodyPr/>
        <a:lstStyle/>
        <a:p>
          <a:pPr rtl="1"/>
          <a:endParaRPr lang="fa-IR"/>
        </a:p>
      </dgm:t>
    </dgm:pt>
    <dgm:pt modelId="{2CA68DE8-5F08-4458-89F8-C48F8C6DF68F}" type="pres">
      <dgm:prSet presAssocID="{DCD28110-90EB-448C-A581-5F155DA540E9}" presName="compositeSpace" presStyleCnt="0"/>
      <dgm:spPr/>
    </dgm:pt>
    <dgm:pt modelId="{F892B933-9C1B-41E9-8D77-3AC30CF1BBDC}" type="pres">
      <dgm:prSet presAssocID="{EB5491E4-AC20-4AC2-A102-D026158AEA6B}" presName="composite" presStyleCnt="0"/>
      <dgm:spPr/>
    </dgm:pt>
    <dgm:pt modelId="{40D1F998-6775-47E4-90AA-DF428D9F1E9C}" type="pres">
      <dgm:prSet presAssocID="{EB5491E4-AC20-4AC2-A102-D026158AEA6B}" presName="bgChev" presStyleLbl="node1" presStyleIdx="2" presStyleCnt="8"/>
      <dgm:spPr/>
    </dgm:pt>
    <dgm:pt modelId="{BFC2B4CD-EB84-48AF-87AE-575763A5C580}" type="pres">
      <dgm:prSet presAssocID="{EB5491E4-AC20-4AC2-A102-D026158AEA6B}" presName="txNode" presStyleLbl="fgAcc1" presStyleIdx="2" presStyleCnt="8">
        <dgm:presLayoutVars>
          <dgm:bulletEnabled val="1"/>
        </dgm:presLayoutVars>
      </dgm:prSet>
      <dgm:spPr/>
      <dgm:t>
        <a:bodyPr/>
        <a:lstStyle/>
        <a:p>
          <a:pPr rtl="1"/>
          <a:endParaRPr lang="fa-IR"/>
        </a:p>
      </dgm:t>
    </dgm:pt>
    <dgm:pt modelId="{17D65107-E697-48CA-B4B3-0D6719616D8C}" type="pres">
      <dgm:prSet presAssocID="{BFB236AE-D237-4023-A19B-5B236022FBD4}" presName="compositeSpace" presStyleCnt="0"/>
      <dgm:spPr/>
    </dgm:pt>
    <dgm:pt modelId="{C5AACF49-3B85-4280-A06C-870E1521F245}" type="pres">
      <dgm:prSet presAssocID="{0CF87728-E0B9-48ED-97D0-D26A05603DD5}" presName="composite" presStyleCnt="0"/>
      <dgm:spPr/>
    </dgm:pt>
    <dgm:pt modelId="{99C53967-463C-4912-AF93-5C6E01E982B7}" type="pres">
      <dgm:prSet presAssocID="{0CF87728-E0B9-48ED-97D0-D26A05603DD5}" presName="bgChev" presStyleLbl="node1" presStyleIdx="3" presStyleCnt="8"/>
      <dgm:spPr/>
    </dgm:pt>
    <dgm:pt modelId="{9DB3CEA6-4A58-4A97-8CA3-F0AB482209DA}" type="pres">
      <dgm:prSet presAssocID="{0CF87728-E0B9-48ED-97D0-D26A05603DD5}" presName="txNode" presStyleLbl="fgAcc1" presStyleIdx="3" presStyleCnt="8">
        <dgm:presLayoutVars>
          <dgm:bulletEnabled val="1"/>
        </dgm:presLayoutVars>
      </dgm:prSet>
      <dgm:spPr/>
      <dgm:t>
        <a:bodyPr/>
        <a:lstStyle/>
        <a:p>
          <a:pPr rtl="1"/>
          <a:endParaRPr lang="fa-IR"/>
        </a:p>
      </dgm:t>
    </dgm:pt>
    <dgm:pt modelId="{14AE83E8-6B72-4056-82E4-E9A653CE8CDA}" type="pres">
      <dgm:prSet presAssocID="{0EC1D376-89ED-4AFF-890D-F575C858DC3F}" presName="compositeSpace" presStyleCnt="0"/>
      <dgm:spPr/>
    </dgm:pt>
    <dgm:pt modelId="{426E873C-B4C8-4E46-9605-EE1A9E2B2832}" type="pres">
      <dgm:prSet presAssocID="{888A04AB-FB7D-4BE1-8E5C-C2277EC4F42E}" presName="composite" presStyleCnt="0"/>
      <dgm:spPr/>
    </dgm:pt>
    <dgm:pt modelId="{193C693A-2F59-49C7-AE02-7B05A573DAE4}" type="pres">
      <dgm:prSet presAssocID="{888A04AB-FB7D-4BE1-8E5C-C2277EC4F42E}" presName="bgChev" presStyleLbl="node1" presStyleIdx="4" presStyleCnt="8"/>
      <dgm:spPr/>
    </dgm:pt>
    <dgm:pt modelId="{66621868-57CA-41AA-A3A7-75B36F8D6679}" type="pres">
      <dgm:prSet presAssocID="{888A04AB-FB7D-4BE1-8E5C-C2277EC4F42E}" presName="txNode" presStyleLbl="fgAcc1" presStyleIdx="4" presStyleCnt="8">
        <dgm:presLayoutVars>
          <dgm:bulletEnabled val="1"/>
        </dgm:presLayoutVars>
      </dgm:prSet>
      <dgm:spPr/>
      <dgm:t>
        <a:bodyPr/>
        <a:lstStyle/>
        <a:p>
          <a:pPr rtl="1"/>
          <a:endParaRPr lang="fa-IR"/>
        </a:p>
      </dgm:t>
    </dgm:pt>
    <dgm:pt modelId="{EF0B7952-2DA1-4D6E-8738-11E572274D8C}" type="pres">
      <dgm:prSet presAssocID="{FCDCF300-97FF-4A86-8B26-58BC344B7A4C}" presName="compositeSpace" presStyleCnt="0"/>
      <dgm:spPr/>
    </dgm:pt>
    <dgm:pt modelId="{F12223C7-2CED-43F7-BD78-627458C1E31E}" type="pres">
      <dgm:prSet presAssocID="{17CE5E52-AA56-4A1C-9C13-3D4A74D557C1}" presName="composite" presStyleCnt="0"/>
      <dgm:spPr/>
    </dgm:pt>
    <dgm:pt modelId="{DCB003D8-C5BD-41BB-B5D3-C548BC252174}" type="pres">
      <dgm:prSet presAssocID="{17CE5E52-AA56-4A1C-9C13-3D4A74D557C1}" presName="bgChev" presStyleLbl="node1" presStyleIdx="5" presStyleCnt="8"/>
      <dgm:spPr/>
    </dgm:pt>
    <dgm:pt modelId="{B02C8CCF-6858-44B1-A034-9E4F42111C0F}" type="pres">
      <dgm:prSet presAssocID="{17CE5E52-AA56-4A1C-9C13-3D4A74D557C1}" presName="txNode" presStyleLbl="fgAcc1" presStyleIdx="5" presStyleCnt="8">
        <dgm:presLayoutVars>
          <dgm:bulletEnabled val="1"/>
        </dgm:presLayoutVars>
      </dgm:prSet>
      <dgm:spPr/>
      <dgm:t>
        <a:bodyPr/>
        <a:lstStyle/>
        <a:p>
          <a:pPr rtl="1"/>
          <a:endParaRPr lang="fa-IR"/>
        </a:p>
      </dgm:t>
    </dgm:pt>
    <dgm:pt modelId="{5ED45EB7-C6C4-4515-B6A4-12504045DA7C}" type="pres">
      <dgm:prSet presAssocID="{4D10A9F2-CD11-4F9E-8562-AFF42DCE1A6F}" presName="compositeSpace" presStyleCnt="0"/>
      <dgm:spPr/>
    </dgm:pt>
    <dgm:pt modelId="{028D654E-EB7B-4708-AF39-68D679725D2F}" type="pres">
      <dgm:prSet presAssocID="{786052B4-FB78-4040-ABB9-2AAE87E13329}" presName="composite" presStyleCnt="0"/>
      <dgm:spPr/>
    </dgm:pt>
    <dgm:pt modelId="{2D150639-895D-4F80-BC81-9DE4F74DCBE6}" type="pres">
      <dgm:prSet presAssocID="{786052B4-FB78-4040-ABB9-2AAE87E13329}" presName="bgChev" presStyleLbl="node1" presStyleIdx="6" presStyleCnt="8"/>
      <dgm:spPr/>
    </dgm:pt>
    <dgm:pt modelId="{805FF0F7-6D01-4877-B024-98DE73B288D6}" type="pres">
      <dgm:prSet presAssocID="{786052B4-FB78-4040-ABB9-2AAE87E13329}" presName="txNode" presStyleLbl="fgAcc1" presStyleIdx="6" presStyleCnt="8">
        <dgm:presLayoutVars>
          <dgm:bulletEnabled val="1"/>
        </dgm:presLayoutVars>
      </dgm:prSet>
      <dgm:spPr/>
      <dgm:t>
        <a:bodyPr/>
        <a:lstStyle/>
        <a:p>
          <a:pPr rtl="1"/>
          <a:endParaRPr lang="fa-IR"/>
        </a:p>
      </dgm:t>
    </dgm:pt>
    <dgm:pt modelId="{29C91099-01B2-48BE-AFAE-0074CE4D1110}" type="pres">
      <dgm:prSet presAssocID="{7BACFF43-98DB-4F8E-B24C-EBE6D9C6EFBF}" presName="compositeSpace" presStyleCnt="0"/>
      <dgm:spPr/>
    </dgm:pt>
    <dgm:pt modelId="{9C72D7BC-18A0-4E52-AD6D-862C96D5412D}" type="pres">
      <dgm:prSet presAssocID="{8D9ABC6A-FCAF-41DD-BE7A-9F944CF7EB94}" presName="composite" presStyleCnt="0"/>
      <dgm:spPr/>
    </dgm:pt>
    <dgm:pt modelId="{3089717B-62C4-4BB9-A624-7FE6AB3E1802}" type="pres">
      <dgm:prSet presAssocID="{8D9ABC6A-FCAF-41DD-BE7A-9F944CF7EB94}" presName="bgChev" presStyleLbl="node1" presStyleIdx="7" presStyleCnt="8"/>
      <dgm:spPr/>
    </dgm:pt>
    <dgm:pt modelId="{16A4EFDF-F966-4FB0-A859-62CE6F671A8D}" type="pres">
      <dgm:prSet presAssocID="{8D9ABC6A-FCAF-41DD-BE7A-9F944CF7EB94}" presName="txNode" presStyleLbl="fgAcc1" presStyleIdx="7" presStyleCnt="8" custScaleX="117450">
        <dgm:presLayoutVars>
          <dgm:bulletEnabled val="1"/>
        </dgm:presLayoutVars>
      </dgm:prSet>
      <dgm:spPr/>
      <dgm:t>
        <a:bodyPr/>
        <a:lstStyle/>
        <a:p>
          <a:pPr rtl="1"/>
          <a:endParaRPr lang="fa-IR"/>
        </a:p>
      </dgm:t>
    </dgm:pt>
  </dgm:ptLst>
  <dgm:cxnLst>
    <dgm:cxn modelId="{DF0FA705-8CF1-416D-A70D-E19D69E9A900}" srcId="{5EE499BD-2BAA-48E9-BE37-C90FC627B1A7}" destId="{84C6AC70-5D88-4249-A39F-6F93ECCEE202}" srcOrd="0" destOrd="0" parTransId="{56C4F25C-80E6-4047-96B3-B6A27E3F4E4B}" sibTransId="{4738675F-2DCD-4013-9198-E72DCFFA35D1}"/>
    <dgm:cxn modelId="{460F80C0-4389-4113-8700-FB6BD5D34546}" type="presOf" srcId="{8D9ABC6A-FCAF-41DD-BE7A-9F944CF7EB94}" destId="{16A4EFDF-F966-4FB0-A859-62CE6F671A8D}" srcOrd="0" destOrd="0" presId="urn:microsoft.com/office/officeart/2005/8/layout/chevronAccent+Icon"/>
    <dgm:cxn modelId="{F215419A-C512-4980-8067-DBA4B60087D5}" type="presOf" srcId="{786052B4-FB78-4040-ABB9-2AAE87E13329}" destId="{805FF0F7-6D01-4877-B024-98DE73B288D6}" srcOrd="0" destOrd="0" presId="urn:microsoft.com/office/officeart/2005/8/layout/chevronAccent+Icon"/>
    <dgm:cxn modelId="{32F246BE-2521-4301-B16A-B3F60E1CFE7F}" type="presOf" srcId="{5EE499BD-2BAA-48E9-BE37-C90FC627B1A7}" destId="{99C5CB98-E774-4880-B948-35CD5431F640}" srcOrd="0" destOrd="0" presId="urn:microsoft.com/office/officeart/2005/8/layout/chevronAccent+Icon"/>
    <dgm:cxn modelId="{9C81838A-4AD3-426E-A2C6-43C2FFC66E68}" srcId="{5EE499BD-2BAA-48E9-BE37-C90FC627B1A7}" destId="{17CE5E52-AA56-4A1C-9C13-3D4A74D557C1}" srcOrd="5" destOrd="0" parTransId="{2744D88F-75C2-4087-905E-CBC11C864184}" sibTransId="{4D10A9F2-CD11-4F9E-8562-AFF42DCE1A6F}"/>
    <dgm:cxn modelId="{AF3C9AF5-EEBD-4FEA-B7CA-F522FA7F989A}" srcId="{5EE499BD-2BAA-48E9-BE37-C90FC627B1A7}" destId="{786052B4-FB78-4040-ABB9-2AAE87E13329}" srcOrd="6" destOrd="0" parTransId="{1AFEC2FA-AC5E-495C-A08F-83A55AC3CA2E}" sibTransId="{7BACFF43-98DB-4F8E-B24C-EBE6D9C6EFBF}"/>
    <dgm:cxn modelId="{C238D3C2-D106-4812-8FBC-948634E6F3EB}" type="presOf" srcId="{0CF87728-E0B9-48ED-97D0-D26A05603DD5}" destId="{9DB3CEA6-4A58-4A97-8CA3-F0AB482209DA}" srcOrd="0" destOrd="0" presId="urn:microsoft.com/office/officeart/2005/8/layout/chevronAccent+Icon"/>
    <dgm:cxn modelId="{22A26571-87F9-451B-A062-7FDB38B7D9FA}" srcId="{5EE499BD-2BAA-48E9-BE37-C90FC627B1A7}" destId="{EB5491E4-AC20-4AC2-A102-D026158AEA6B}" srcOrd="2" destOrd="0" parTransId="{59C7A6D7-E803-4661-AE0D-3E0E45B04A9C}" sibTransId="{BFB236AE-D237-4023-A19B-5B236022FBD4}"/>
    <dgm:cxn modelId="{775D6742-02C7-4AA7-B6E9-0D41DA0A9F3D}" type="presOf" srcId="{EB5491E4-AC20-4AC2-A102-D026158AEA6B}" destId="{BFC2B4CD-EB84-48AF-87AE-575763A5C580}" srcOrd="0" destOrd="0" presId="urn:microsoft.com/office/officeart/2005/8/layout/chevronAccent+Icon"/>
    <dgm:cxn modelId="{C1374225-E5A8-459F-8BA8-4F3B80DF3DBA}" type="presOf" srcId="{888A04AB-FB7D-4BE1-8E5C-C2277EC4F42E}" destId="{66621868-57CA-41AA-A3A7-75B36F8D6679}" srcOrd="0" destOrd="0" presId="urn:microsoft.com/office/officeart/2005/8/layout/chevronAccent+Icon"/>
    <dgm:cxn modelId="{5BB10577-2331-4040-BB52-59FD6172EB2E}" srcId="{5EE499BD-2BAA-48E9-BE37-C90FC627B1A7}" destId="{888A04AB-FB7D-4BE1-8E5C-C2277EC4F42E}" srcOrd="4" destOrd="0" parTransId="{784DF074-2AE2-4153-B5D1-92EDF08B609A}" sibTransId="{FCDCF300-97FF-4A86-8B26-58BC344B7A4C}"/>
    <dgm:cxn modelId="{66223D87-0990-474A-B2DF-FB39A9087964}" srcId="{5EE499BD-2BAA-48E9-BE37-C90FC627B1A7}" destId="{8D9ABC6A-FCAF-41DD-BE7A-9F944CF7EB94}" srcOrd="7" destOrd="0" parTransId="{6928A25C-06F9-433A-B324-819940926391}" sibTransId="{6C6A19F6-83A7-496B-B2F0-36536BD25784}"/>
    <dgm:cxn modelId="{5B8A6443-6975-4700-AE1E-9C2468193966}" type="presOf" srcId="{84C6AC70-5D88-4249-A39F-6F93ECCEE202}" destId="{F082EFEF-071E-4DE4-8BE5-9335E4114B7B}" srcOrd="0" destOrd="0" presId="urn:microsoft.com/office/officeart/2005/8/layout/chevronAccent+Icon"/>
    <dgm:cxn modelId="{F4F6F14E-3D36-41B9-B39A-D5378CDA46A2}" srcId="{5EE499BD-2BAA-48E9-BE37-C90FC627B1A7}" destId="{0CF87728-E0B9-48ED-97D0-D26A05603DD5}" srcOrd="3" destOrd="0" parTransId="{B469FEC1-088A-426A-B423-5816F173BF4A}" sibTransId="{0EC1D376-89ED-4AFF-890D-F575C858DC3F}"/>
    <dgm:cxn modelId="{9CCF2B28-55C6-4F40-B524-46D19F5145B9}" srcId="{5EE499BD-2BAA-48E9-BE37-C90FC627B1A7}" destId="{58885C35-AA1A-4747-B3D7-9A028336994D}" srcOrd="1" destOrd="0" parTransId="{BFC435A1-1CF1-43E5-8C29-BEE8D341A0FA}" sibTransId="{DCD28110-90EB-448C-A581-5F155DA540E9}"/>
    <dgm:cxn modelId="{2D2FB565-E042-4D3C-8AE7-3759D60DABBF}" type="presOf" srcId="{58885C35-AA1A-4747-B3D7-9A028336994D}" destId="{C4AB5DA2-85E7-44A1-870E-6B26F9A1BB40}" srcOrd="0" destOrd="0" presId="urn:microsoft.com/office/officeart/2005/8/layout/chevronAccent+Icon"/>
    <dgm:cxn modelId="{72D7E27D-2021-46C4-B88B-9D2CBE714754}" type="presOf" srcId="{17CE5E52-AA56-4A1C-9C13-3D4A74D557C1}" destId="{B02C8CCF-6858-44B1-A034-9E4F42111C0F}" srcOrd="0" destOrd="0" presId="urn:microsoft.com/office/officeart/2005/8/layout/chevronAccent+Icon"/>
    <dgm:cxn modelId="{5FF06120-E176-4A6C-A865-EAE32C048F75}" type="presParOf" srcId="{99C5CB98-E774-4880-B948-35CD5431F640}" destId="{7BCD1639-ED82-4AC2-8087-6973A6F76C2B}" srcOrd="0" destOrd="0" presId="urn:microsoft.com/office/officeart/2005/8/layout/chevronAccent+Icon"/>
    <dgm:cxn modelId="{B77FA209-7B6E-4BDE-9BCA-5A82FB4226BD}" type="presParOf" srcId="{7BCD1639-ED82-4AC2-8087-6973A6F76C2B}" destId="{1F7CD09C-69EB-44CE-8CC7-256A5C0B34EC}" srcOrd="0" destOrd="0" presId="urn:microsoft.com/office/officeart/2005/8/layout/chevronAccent+Icon"/>
    <dgm:cxn modelId="{BFC617C6-E889-4FD6-A204-ADBAB67AD33F}" type="presParOf" srcId="{7BCD1639-ED82-4AC2-8087-6973A6F76C2B}" destId="{F082EFEF-071E-4DE4-8BE5-9335E4114B7B}" srcOrd="1" destOrd="0" presId="urn:microsoft.com/office/officeart/2005/8/layout/chevronAccent+Icon"/>
    <dgm:cxn modelId="{69DF1681-6F19-47EF-92B6-770C143DABA5}" type="presParOf" srcId="{99C5CB98-E774-4880-B948-35CD5431F640}" destId="{D145F6A6-11AA-41C6-A026-D06405F2EBC2}" srcOrd="1" destOrd="0" presId="urn:microsoft.com/office/officeart/2005/8/layout/chevronAccent+Icon"/>
    <dgm:cxn modelId="{612B1620-7961-48C0-B619-C5CCE5CB624F}" type="presParOf" srcId="{99C5CB98-E774-4880-B948-35CD5431F640}" destId="{FAC8677D-2777-4FAB-9406-18DA3708D21E}" srcOrd="2" destOrd="0" presId="urn:microsoft.com/office/officeart/2005/8/layout/chevronAccent+Icon"/>
    <dgm:cxn modelId="{8CD7515F-C8BD-4BB2-BBDD-D2A7933BAC93}" type="presParOf" srcId="{FAC8677D-2777-4FAB-9406-18DA3708D21E}" destId="{3A5B998D-8D6E-41F3-B676-B2B44BBCCF9F}" srcOrd="0" destOrd="0" presId="urn:microsoft.com/office/officeart/2005/8/layout/chevronAccent+Icon"/>
    <dgm:cxn modelId="{555257FD-C706-4DDB-B63C-8DDE7399FB17}" type="presParOf" srcId="{FAC8677D-2777-4FAB-9406-18DA3708D21E}" destId="{C4AB5DA2-85E7-44A1-870E-6B26F9A1BB40}" srcOrd="1" destOrd="0" presId="urn:microsoft.com/office/officeart/2005/8/layout/chevronAccent+Icon"/>
    <dgm:cxn modelId="{B34B5925-65F8-4B5D-A041-9346405EBC92}" type="presParOf" srcId="{99C5CB98-E774-4880-B948-35CD5431F640}" destId="{2CA68DE8-5F08-4458-89F8-C48F8C6DF68F}" srcOrd="3" destOrd="0" presId="urn:microsoft.com/office/officeart/2005/8/layout/chevronAccent+Icon"/>
    <dgm:cxn modelId="{E11A0FFF-2C46-4D8C-9FE1-F4A380ED7D84}" type="presParOf" srcId="{99C5CB98-E774-4880-B948-35CD5431F640}" destId="{F892B933-9C1B-41E9-8D77-3AC30CF1BBDC}" srcOrd="4" destOrd="0" presId="urn:microsoft.com/office/officeart/2005/8/layout/chevronAccent+Icon"/>
    <dgm:cxn modelId="{5B78DD41-625A-446B-9EF8-4CC2C3F93EC4}" type="presParOf" srcId="{F892B933-9C1B-41E9-8D77-3AC30CF1BBDC}" destId="{40D1F998-6775-47E4-90AA-DF428D9F1E9C}" srcOrd="0" destOrd="0" presId="urn:microsoft.com/office/officeart/2005/8/layout/chevronAccent+Icon"/>
    <dgm:cxn modelId="{DAF9EE78-BDA9-4C9C-BD60-E1AB79E51515}" type="presParOf" srcId="{F892B933-9C1B-41E9-8D77-3AC30CF1BBDC}" destId="{BFC2B4CD-EB84-48AF-87AE-575763A5C580}" srcOrd="1" destOrd="0" presId="urn:microsoft.com/office/officeart/2005/8/layout/chevronAccent+Icon"/>
    <dgm:cxn modelId="{C4C6F191-7098-4AAD-89A9-B9A7C4B9239F}" type="presParOf" srcId="{99C5CB98-E774-4880-B948-35CD5431F640}" destId="{17D65107-E697-48CA-B4B3-0D6719616D8C}" srcOrd="5" destOrd="0" presId="urn:microsoft.com/office/officeart/2005/8/layout/chevronAccent+Icon"/>
    <dgm:cxn modelId="{412E8D0D-30B0-4774-BBAB-5E1C3F1CCFFE}" type="presParOf" srcId="{99C5CB98-E774-4880-B948-35CD5431F640}" destId="{C5AACF49-3B85-4280-A06C-870E1521F245}" srcOrd="6" destOrd="0" presId="urn:microsoft.com/office/officeart/2005/8/layout/chevronAccent+Icon"/>
    <dgm:cxn modelId="{F2473C54-D353-48D3-8594-FAEBB3D71FF1}" type="presParOf" srcId="{C5AACF49-3B85-4280-A06C-870E1521F245}" destId="{99C53967-463C-4912-AF93-5C6E01E982B7}" srcOrd="0" destOrd="0" presId="urn:microsoft.com/office/officeart/2005/8/layout/chevronAccent+Icon"/>
    <dgm:cxn modelId="{B66E1286-C04E-4C75-85B3-A0DB41C1E713}" type="presParOf" srcId="{C5AACF49-3B85-4280-A06C-870E1521F245}" destId="{9DB3CEA6-4A58-4A97-8CA3-F0AB482209DA}" srcOrd="1" destOrd="0" presId="urn:microsoft.com/office/officeart/2005/8/layout/chevronAccent+Icon"/>
    <dgm:cxn modelId="{6184A9B2-8255-43C7-83FE-F4896D18008A}" type="presParOf" srcId="{99C5CB98-E774-4880-B948-35CD5431F640}" destId="{14AE83E8-6B72-4056-82E4-E9A653CE8CDA}" srcOrd="7" destOrd="0" presId="urn:microsoft.com/office/officeart/2005/8/layout/chevronAccent+Icon"/>
    <dgm:cxn modelId="{A232E2C3-9D40-4E75-81AB-B93ECAD26B42}" type="presParOf" srcId="{99C5CB98-E774-4880-B948-35CD5431F640}" destId="{426E873C-B4C8-4E46-9605-EE1A9E2B2832}" srcOrd="8" destOrd="0" presId="urn:microsoft.com/office/officeart/2005/8/layout/chevronAccent+Icon"/>
    <dgm:cxn modelId="{C92FA4AC-A776-4DDB-95B9-BE02B62C02BD}" type="presParOf" srcId="{426E873C-B4C8-4E46-9605-EE1A9E2B2832}" destId="{193C693A-2F59-49C7-AE02-7B05A573DAE4}" srcOrd="0" destOrd="0" presId="urn:microsoft.com/office/officeart/2005/8/layout/chevronAccent+Icon"/>
    <dgm:cxn modelId="{4C7D437C-4F11-4E74-B940-128AE5149A4F}" type="presParOf" srcId="{426E873C-B4C8-4E46-9605-EE1A9E2B2832}" destId="{66621868-57CA-41AA-A3A7-75B36F8D6679}" srcOrd="1" destOrd="0" presId="urn:microsoft.com/office/officeart/2005/8/layout/chevronAccent+Icon"/>
    <dgm:cxn modelId="{6EA32AE0-7218-47C1-8EBD-FD75E1097645}" type="presParOf" srcId="{99C5CB98-E774-4880-B948-35CD5431F640}" destId="{EF0B7952-2DA1-4D6E-8738-11E572274D8C}" srcOrd="9" destOrd="0" presId="urn:microsoft.com/office/officeart/2005/8/layout/chevronAccent+Icon"/>
    <dgm:cxn modelId="{E283D3C6-417E-428B-AEFC-587B1C8BC52E}" type="presParOf" srcId="{99C5CB98-E774-4880-B948-35CD5431F640}" destId="{F12223C7-2CED-43F7-BD78-627458C1E31E}" srcOrd="10" destOrd="0" presId="urn:microsoft.com/office/officeart/2005/8/layout/chevronAccent+Icon"/>
    <dgm:cxn modelId="{8D13B593-672B-4269-8E4B-43F24483C29B}" type="presParOf" srcId="{F12223C7-2CED-43F7-BD78-627458C1E31E}" destId="{DCB003D8-C5BD-41BB-B5D3-C548BC252174}" srcOrd="0" destOrd="0" presId="urn:microsoft.com/office/officeart/2005/8/layout/chevronAccent+Icon"/>
    <dgm:cxn modelId="{09FE8357-9371-4AA2-9F3F-F9B87DDB3867}" type="presParOf" srcId="{F12223C7-2CED-43F7-BD78-627458C1E31E}" destId="{B02C8CCF-6858-44B1-A034-9E4F42111C0F}" srcOrd="1" destOrd="0" presId="urn:microsoft.com/office/officeart/2005/8/layout/chevronAccent+Icon"/>
    <dgm:cxn modelId="{EBA11D76-C8DB-4FAE-A749-13A95A6083D0}" type="presParOf" srcId="{99C5CB98-E774-4880-B948-35CD5431F640}" destId="{5ED45EB7-C6C4-4515-B6A4-12504045DA7C}" srcOrd="11" destOrd="0" presId="urn:microsoft.com/office/officeart/2005/8/layout/chevronAccent+Icon"/>
    <dgm:cxn modelId="{24B55690-21B9-4AA4-801E-A3B894BB718A}" type="presParOf" srcId="{99C5CB98-E774-4880-B948-35CD5431F640}" destId="{028D654E-EB7B-4708-AF39-68D679725D2F}" srcOrd="12" destOrd="0" presId="urn:microsoft.com/office/officeart/2005/8/layout/chevronAccent+Icon"/>
    <dgm:cxn modelId="{670FB41A-D326-4B02-BDFD-A843AD90C3BA}" type="presParOf" srcId="{028D654E-EB7B-4708-AF39-68D679725D2F}" destId="{2D150639-895D-4F80-BC81-9DE4F74DCBE6}" srcOrd="0" destOrd="0" presId="urn:microsoft.com/office/officeart/2005/8/layout/chevronAccent+Icon"/>
    <dgm:cxn modelId="{3DA5D738-7BB8-43BD-9C03-C265E7FD6505}" type="presParOf" srcId="{028D654E-EB7B-4708-AF39-68D679725D2F}" destId="{805FF0F7-6D01-4877-B024-98DE73B288D6}" srcOrd="1" destOrd="0" presId="urn:microsoft.com/office/officeart/2005/8/layout/chevronAccent+Icon"/>
    <dgm:cxn modelId="{F622A3CA-CD1D-40B9-9C23-E047B4DD09B4}" type="presParOf" srcId="{99C5CB98-E774-4880-B948-35CD5431F640}" destId="{29C91099-01B2-48BE-AFAE-0074CE4D1110}" srcOrd="13" destOrd="0" presId="urn:microsoft.com/office/officeart/2005/8/layout/chevronAccent+Icon"/>
    <dgm:cxn modelId="{E7746F6C-75CD-49A1-A905-E3DBCA2E25B8}" type="presParOf" srcId="{99C5CB98-E774-4880-B948-35CD5431F640}" destId="{9C72D7BC-18A0-4E52-AD6D-862C96D5412D}" srcOrd="14" destOrd="0" presId="urn:microsoft.com/office/officeart/2005/8/layout/chevronAccent+Icon"/>
    <dgm:cxn modelId="{D7FA6386-7768-47DB-8B1B-F4213F08BAD9}" type="presParOf" srcId="{9C72D7BC-18A0-4E52-AD6D-862C96D5412D}" destId="{3089717B-62C4-4BB9-A624-7FE6AB3E1802}" srcOrd="0" destOrd="0" presId="urn:microsoft.com/office/officeart/2005/8/layout/chevronAccent+Icon"/>
    <dgm:cxn modelId="{D0931BF5-D1C7-4CCA-AEAC-BE95B6BC2FA9}" type="presParOf" srcId="{9C72D7BC-18A0-4E52-AD6D-862C96D5412D}" destId="{16A4EFDF-F966-4FB0-A859-62CE6F671A8D}" srcOrd="1" destOrd="0" presId="urn:microsoft.com/office/officeart/2005/8/layout/chevronAccent+Icon"/>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5EE499BD-2BAA-48E9-BE37-C90FC627B1A7}" type="doc">
      <dgm:prSet loTypeId="urn:microsoft.com/office/officeart/2005/8/layout/chevronAccent+Icon" loCatId="process" qsTypeId="urn:microsoft.com/office/officeart/2005/8/quickstyle/simple2" qsCatId="simple" csTypeId="urn:microsoft.com/office/officeart/2005/8/colors/accent1_1" csCatId="accent1" phldr="1"/>
      <dgm:spPr/>
      <dgm:t>
        <a:bodyPr/>
        <a:lstStyle/>
        <a:p>
          <a:pPr rtl="1"/>
          <a:endParaRPr lang="fa-IR"/>
        </a:p>
      </dgm:t>
    </dgm:pt>
    <dgm:pt modelId="{84C6AC70-5D88-4249-A39F-6F93ECCEE202}">
      <dgm:prSet phldrT="[Text]" custT="1"/>
      <dgm:spPr>
        <a:solidFill>
          <a:srgbClr val="E4D2D1">
            <a:alpha val="90000"/>
          </a:srgbClr>
        </a:solidFill>
      </dgm:spPr>
      <dgm:t>
        <a:bodyPr/>
        <a:lstStyle/>
        <a:p>
          <a:pPr rtl="1"/>
          <a:r>
            <a:rPr lang="fa-IR" sz="1400" dirty="0" smtClean="0">
              <a:cs typeface="B Homa" panose="00000400000000000000" pitchFamily="2" charset="-78"/>
            </a:rPr>
            <a:t>معرفی</a:t>
          </a:r>
          <a:endParaRPr lang="fa-IR" sz="1400" dirty="0">
            <a:cs typeface="B Homa" panose="00000400000000000000" pitchFamily="2" charset="-78"/>
          </a:endParaRPr>
        </a:p>
      </dgm:t>
    </dgm:pt>
    <dgm:pt modelId="{56C4F25C-80E6-4047-96B3-B6A27E3F4E4B}" type="parTrans" cxnId="{DF0FA705-8CF1-416D-A70D-E19D69E9A900}">
      <dgm:prSet/>
      <dgm:spPr/>
      <dgm:t>
        <a:bodyPr/>
        <a:lstStyle/>
        <a:p>
          <a:pPr rtl="1"/>
          <a:endParaRPr lang="fa-IR" sz="2800">
            <a:cs typeface="B Homa" panose="00000400000000000000" pitchFamily="2" charset="-78"/>
          </a:endParaRPr>
        </a:p>
      </dgm:t>
    </dgm:pt>
    <dgm:pt modelId="{4738675F-2DCD-4013-9198-E72DCFFA35D1}" type="sibTrans" cxnId="{DF0FA705-8CF1-416D-A70D-E19D69E9A900}">
      <dgm:prSet/>
      <dgm:spPr/>
      <dgm:t>
        <a:bodyPr/>
        <a:lstStyle/>
        <a:p>
          <a:pPr rtl="1"/>
          <a:endParaRPr lang="fa-IR" sz="2800">
            <a:cs typeface="B Homa" panose="00000400000000000000" pitchFamily="2" charset="-78"/>
          </a:endParaRPr>
        </a:p>
      </dgm:t>
    </dgm:pt>
    <dgm:pt modelId="{0CF87728-E0B9-48ED-97D0-D26A05603DD5}">
      <dgm:prSet phldrT="[Text]" custT="1"/>
      <dgm:spPr/>
      <dgm:t>
        <a:bodyPr/>
        <a:lstStyle/>
        <a:p>
          <a:pPr rtl="1"/>
          <a:r>
            <a:rPr lang="fa-IR" sz="1400" dirty="0" smtClean="0">
              <a:cs typeface="B Homa" panose="00000400000000000000" pitchFamily="2" charset="-78"/>
            </a:rPr>
            <a:t>مطالعات تاریخی</a:t>
          </a:r>
          <a:endParaRPr lang="fa-IR" sz="1400" dirty="0">
            <a:cs typeface="B Homa" panose="00000400000000000000" pitchFamily="2" charset="-78"/>
          </a:endParaRPr>
        </a:p>
      </dgm:t>
    </dgm:pt>
    <dgm:pt modelId="{B469FEC1-088A-426A-B423-5816F173BF4A}" type="parTrans" cxnId="{F4F6F14E-3D36-41B9-B39A-D5378CDA46A2}">
      <dgm:prSet/>
      <dgm:spPr/>
      <dgm:t>
        <a:bodyPr/>
        <a:lstStyle/>
        <a:p>
          <a:pPr rtl="1"/>
          <a:endParaRPr lang="fa-IR" sz="2800">
            <a:cs typeface="B Homa" panose="00000400000000000000" pitchFamily="2" charset="-78"/>
          </a:endParaRPr>
        </a:p>
      </dgm:t>
    </dgm:pt>
    <dgm:pt modelId="{0EC1D376-89ED-4AFF-890D-F575C858DC3F}" type="sibTrans" cxnId="{F4F6F14E-3D36-41B9-B39A-D5378CDA46A2}">
      <dgm:prSet/>
      <dgm:spPr/>
      <dgm:t>
        <a:bodyPr/>
        <a:lstStyle/>
        <a:p>
          <a:pPr rtl="1"/>
          <a:endParaRPr lang="fa-IR" sz="2800">
            <a:cs typeface="B Homa" panose="00000400000000000000" pitchFamily="2" charset="-78"/>
          </a:endParaRPr>
        </a:p>
      </dgm:t>
    </dgm:pt>
    <dgm:pt modelId="{888A04AB-FB7D-4BE1-8E5C-C2277EC4F42E}">
      <dgm:prSet phldrT="[Text]" custT="1"/>
      <dgm:spPr/>
      <dgm:t>
        <a:bodyPr/>
        <a:lstStyle/>
        <a:p>
          <a:pPr rtl="1"/>
          <a:r>
            <a:rPr lang="fa-IR" sz="1400" dirty="0" smtClean="0">
              <a:cs typeface="B Homa" panose="00000400000000000000" pitchFamily="2" charset="-78"/>
            </a:rPr>
            <a:t>مطالعات محیطی</a:t>
          </a:r>
          <a:endParaRPr lang="fa-IR" sz="1400" dirty="0">
            <a:cs typeface="B Homa" panose="00000400000000000000" pitchFamily="2" charset="-78"/>
          </a:endParaRPr>
        </a:p>
      </dgm:t>
    </dgm:pt>
    <dgm:pt modelId="{784DF074-2AE2-4153-B5D1-92EDF08B609A}" type="parTrans" cxnId="{5BB10577-2331-4040-BB52-59FD6172EB2E}">
      <dgm:prSet/>
      <dgm:spPr/>
      <dgm:t>
        <a:bodyPr/>
        <a:lstStyle/>
        <a:p>
          <a:pPr rtl="1"/>
          <a:endParaRPr lang="fa-IR" sz="2800">
            <a:cs typeface="B Homa" panose="00000400000000000000" pitchFamily="2" charset="-78"/>
          </a:endParaRPr>
        </a:p>
      </dgm:t>
    </dgm:pt>
    <dgm:pt modelId="{FCDCF300-97FF-4A86-8B26-58BC344B7A4C}" type="sibTrans" cxnId="{5BB10577-2331-4040-BB52-59FD6172EB2E}">
      <dgm:prSet/>
      <dgm:spPr/>
      <dgm:t>
        <a:bodyPr/>
        <a:lstStyle/>
        <a:p>
          <a:pPr rtl="1"/>
          <a:endParaRPr lang="fa-IR" sz="2800">
            <a:cs typeface="B Homa" panose="00000400000000000000" pitchFamily="2" charset="-78"/>
          </a:endParaRPr>
        </a:p>
      </dgm:t>
    </dgm:pt>
    <dgm:pt modelId="{58885C35-AA1A-4747-B3D7-9A028336994D}">
      <dgm:prSet custT="1"/>
      <dgm:spPr/>
      <dgm:t>
        <a:bodyPr/>
        <a:lstStyle/>
        <a:p>
          <a:pPr rtl="1"/>
          <a:r>
            <a:rPr lang="fa-IR" sz="1400" dirty="0" smtClean="0">
              <a:cs typeface="B Homa" panose="00000400000000000000" pitchFamily="2" charset="-78"/>
            </a:rPr>
            <a:t>ساختار سیاسی</a:t>
          </a:r>
          <a:endParaRPr lang="fa-IR" sz="1400" dirty="0">
            <a:cs typeface="B Homa" panose="00000400000000000000" pitchFamily="2" charset="-78"/>
          </a:endParaRPr>
        </a:p>
      </dgm:t>
    </dgm:pt>
    <dgm:pt modelId="{BFC435A1-1CF1-43E5-8C29-BEE8D341A0FA}" type="parTrans" cxnId="{9CCF2B28-55C6-4F40-B524-46D19F5145B9}">
      <dgm:prSet/>
      <dgm:spPr/>
      <dgm:t>
        <a:bodyPr/>
        <a:lstStyle/>
        <a:p>
          <a:pPr rtl="1"/>
          <a:endParaRPr lang="fa-IR" sz="2800">
            <a:cs typeface="B Homa" panose="00000400000000000000" pitchFamily="2" charset="-78"/>
          </a:endParaRPr>
        </a:p>
      </dgm:t>
    </dgm:pt>
    <dgm:pt modelId="{DCD28110-90EB-448C-A581-5F155DA540E9}" type="sibTrans" cxnId="{9CCF2B28-55C6-4F40-B524-46D19F5145B9}">
      <dgm:prSet/>
      <dgm:spPr/>
      <dgm:t>
        <a:bodyPr/>
        <a:lstStyle/>
        <a:p>
          <a:pPr rtl="1"/>
          <a:endParaRPr lang="fa-IR" sz="2800">
            <a:cs typeface="B Homa" panose="00000400000000000000" pitchFamily="2" charset="-78"/>
          </a:endParaRPr>
        </a:p>
      </dgm:t>
    </dgm:pt>
    <dgm:pt modelId="{EB5491E4-AC20-4AC2-A102-D026158AEA6B}">
      <dgm:prSet custT="1"/>
      <dgm:spPr>
        <a:solidFill>
          <a:srgbClr val="E4D2D1">
            <a:alpha val="90000"/>
          </a:srgbClr>
        </a:solidFill>
      </dgm:spPr>
      <dgm:t>
        <a:bodyPr/>
        <a:lstStyle/>
        <a:p>
          <a:pPr rtl="1"/>
          <a:r>
            <a:rPr lang="fa-IR" sz="1400" dirty="0" smtClean="0">
              <a:cs typeface="B Homa" panose="00000400000000000000" pitchFamily="2" charset="-78"/>
            </a:rPr>
            <a:t>مدیریت شهری</a:t>
          </a:r>
          <a:endParaRPr lang="fa-IR" sz="1400" dirty="0">
            <a:cs typeface="B Homa" panose="00000400000000000000" pitchFamily="2" charset="-78"/>
          </a:endParaRPr>
        </a:p>
      </dgm:t>
    </dgm:pt>
    <dgm:pt modelId="{59C7A6D7-E803-4661-AE0D-3E0E45B04A9C}" type="parTrans" cxnId="{22A26571-87F9-451B-A062-7FDB38B7D9FA}">
      <dgm:prSet/>
      <dgm:spPr/>
      <dgm:t>
        <a:bodyPr/>
        <a:lstStyle/>
        <a:p>
          <a:pPr rtl="1"/>
          <a:endParaRPr lang="fa-IR" sz="2800">
            <a:cs typeface="B Homa" panose="00000400000000000000" pitchFamily="2" charset="-78"/>
          </a:endParaRPr>
        </a:p>
      </dgm:t>
    </dgm:pt>
    <dgm:pt modelId="{BFB236AE-D237-4023-A19B-5B236022FBD4}" type="sibTrans" cxnId="{22A26571-87F9-451B-A062-7FDB38B7D9FA}">
      <dgm:prSet/>
      <dgm:spPr/>
      <dgm:t>
        <a:bodyPr/>
        <a:lstStyle/>
        <a:p>
          <a:pPr rtl="1"/>
          <a:endParaRPr lang="fa-IR" sz="2800">
            <a:cs typeface="B Homa" panose="00000400000000000000" pitchFamily="2" charset="-78"/>
          </a:endParaRPr>
        </a:p>
      </dgm:t>
    </dgm:pt>
    <dgm:pt modelId="{17CE5E52-AA56-4A1C-9C13-3D4A74D557C1}">
      <dgm:prSet custT="1"/>
      <dgm:spPr>
        <a:solidFill>
          <a:srgbClr val="E4D2D1">
            <a:alpha val="90000"/>
          </a:srgbClr>
        </a:solidFill>
      </dgm:spPr>
      <dgm:t>
        <a:bodyPr/>
        <a:lstStyle/>
        <a:p>
          <a:pPr rtl="1"/>
          <a:r>
            <a:rPr lang="fa-IR" sz="1400" dirty="0" smtClean="0">
              <a:cs typeface="B Homa" panose="00000400000000000000" pitchFamily="2" charset="-78"/>
            </a:rPr>
            <a:t>مطالعات اقتصادی</a:t>
          </a:r>
          <a:endParaRPr lang="fa-IR" sz="1400" dirty="0">
            <a:cs typeface="B Homa" panose="00000400000000000000" pitchFamily="2" charset="-78"/>
          </a:endParaRPr>
        </a:p>
      </dgm:t>
    </dgm:pt>
    <dgm:pt modelId="{2744D88F-75C2-4087-905E-CBC11C864184}" type="parTrans" cxnId="{9C81838A-4AD3-426E-A2C6-43C2FFC66E68}">
      <dgm:prSet/>
      <dgm:spPr/>
      <dgm:t>
        <a:bodyPr/>
        <a:lstStyle/>
        <a:p>
          <a:pPr rtl="1"/>
          <a:endParaRPr lang="fa-IR" sz="2800">
            <a:cs typeface="B Homa" panose="00000400000000000000" pitchFamily="2" charset="-78"/>
          </a:endParaRPr>
        </a:p>
      </dgm:t>
    </dgm:pt>
    <dgm:pt modelId="{4D10A9F2-CD11-4F9E-8562-AFF42DCE1A6F}" type="sibTrans" cxnId="{9C81838A-4AD3-426E-A2C6-43C2FFC66E68}">
      <dgm:prSet/>
      <dgm:spPr/>
      <dgm:t>
        <a:bodyPr/>
        <a:lstStyle/>
        <a:p>
          <a:pPr rtl="1"/>
          <a:endParaRPr lang="fa-IR" sz="2800">
            <a:cs typeface="B Homa" panose="00000400000000000000" pitchFamily="2" charset="-78"/>
          </a:endParaRPr>
        </a:p>
      </dgm:t>
    </dgm:pt>
    <dgm:pt modelId="{786052B4-FB78-4040-ABB9-2AAE87E13329}">
      <dgm:prSet custT="1"/>
      <dgm:spPr>
        <a:solidFill>
          <a:srgbClr val="E4D2D1">
            <a:alpha val="90000"/>
          </a:srgbClr>
        </a:solidFill>
      </dgm:spPr>
      <dgm:t>
        <a:bodyPr/>
        <a:lstStyle/>
        <a:p>
          <a:pPr rtl="1"/>
          <a:r>
            <a:rPr lang="fa-IR" sz="1400" dirty="0" smtClean="0">
              <a:cs typeface="B Homa" panose="00000400000000000000" pitchFamily="2" charset="-78"/>
            </a:rPr>
            <a:t>مطالعات اجتماعی</a:t>
          </a:r>
          <a:endParaRPr lang="fa-IR" sz="1400" dirty="0">
            <a:cs typeface="B Homa" panose="00000400000000000000" pitchFamily="2" charset="-78"/>
          </a:endParaRPr>
        </a:p>
      </dgm:t>
    </dgm:pt>
    <dgm:pt modelId="{1AFEC2FA-AC5E-495C-A08F-83A55AC3CA2E}" type="parTrans" cxnId="{AF3C9AF5-EEBD-4FEA-B7CA-F522FA7F989A}">
      <dgm:prSet/>
      <dgm:spPr/>
      <dgm:t>
        <a:bodyPr/>
        <a:lstStyle/>
        <a:p>
          <a:pPr rtl="1"/>
          <a:endParaRPr lang="fa-IR" sz="2800">
            <a:cs typeface="B Homa" panose="00000400000000000000" pitchFamily="2" charset="-78"/>
          </a:endParaRPr>
        </a:p>
      </dgm:t>
    </dgm:pt>
    <dgm:pt modelId="{7BACFF43-98DB-4F8E-B24C-EBE6D9C6EFBF}" type="sibTrans" cxnId="{AF3C9AF5-EEBD-4FEA-B7CA-F522FA7F989A}">
      <dgm:prSet/>
      <dgm:spPr/>
      <dgm:t>
        <a:bodyPr/>
        <a:lstStyle/>
        <a:p>
          <a:pPr rtl="1"/>
          <a:endParaRPr lang="fa-IR" sz="2800">
            <a:cs typeface="B Homa" panose="00000400000000000000" pitchFamily="2" charset="-78"/>
          </a:endParaRPr>
        </a:p>
      </dgm:t>
    </dgm:pt>
    <dgm:pt modelId="{8D9ABC6A-FCAF-41DD-BE7A-9F944CF7EB94}">
      <dgm:prSet custT="1"/>
      <dgm:spPr>
        <a:solidFill>
          <a:srgbClr val="FFFF00">
            <a:alpha val="90000"/>
          </a:srgbClr>
        </a:solidFill>
      </dgm:spPr>
      <dgm:t>
        <a:bodyPr/>
        <a:lstStyle/>
        <a:p>
          <a:pPr rtl="1"/>
          <a:r>
            <a:rPr lang="fa-IR" sz="1200" b="1" dirty="0" smtClean="0">
              <a:cs typeface="B Homa" panose="00000400000000000000" pitchFamily="2" charset="-78"/>
            </a:rPr>
            <a:t>مطالعات کالبدی و حمل ونقل</a:t>
          </a:r>
          <a:endParaRPr lang="fa-IR" sz="1200" b="1" dirty="0">
            <a:cs typeface="B Homa" panose="00000400000000000000" pitchFamily="2" charset="-78"/>
          </a:endParaRPr>
        </a:p>
      </dgm:t>
    </dgm:pt>
    <dgm:pt modelId="{6928A25C-06F9-433A-B324-819940926391}" type="parTrans" cxnId="{66223D87-0990-474A-B2DF-FB39A9087964}">
      <dgm:prSet/>
      <dgm:spPr/>
      <dgm:t>
        <a:bodyPr/>
        <a:lstStyle/>
        <a:p>
          <a:pPr rtl="1"/>
          <a:endParaRPr lang="fa-IR" sz="2800">
            <a:cs typeface="B Homa" panose="00000400000000000000" pitchFamily="2" charset="-78"/>
          </a:endParaRPr>
        </a:p>
      </dgm:t>
    </dgm:pt>
    <dgm:pt modelId="{6C6A19F6-83A7-496B-B2F0-36536BD25784}" type="sibTrans" cxnId="{66223D87-0990-474A-B2DF-FB39A9087964}">
      <dgm:prSet/>
      <dgm:spPr/>
      <dgm:t>
        <a:bodyPr/>
        <a:lstStyle/>
        <a:p>
          <a:pPr rtl="1"/>
          <a:endParaRPr lang="fa-IR" sz="2800">
            <a:cs typeface="B Homa" panose="00000400000000000000" pitchFamily="2" charset="-78"/>
          </a:endParaRPr>
        </a:p>
      </dgm:t>
    </dgm:pt>
    <dgm:pt modelId="{99C5CB98-E774-4880-B948-35CD5431F640}" type="pres">
      <dgm:prSet presAssocID="{5EE499BD-2BAA-48E9-BE37-C90FC627B1A7}" presName="Name0" presStyleCnt="0">
        <dgm:presLayoutVars>
          <dgm:dir val="rev"/>
          <dgm:resizeHandles val="exact"/>
        </dgm:presLayoutVars>
      </dgm:prSet>
      <dgm:spPr/>
      <dgm:t>
        <a:bodyPr/>
        <a:lstStyle/>
        <a:p>
          <a:pPr rtl="1"/>
          <a:endParaRPr lang="fa-IR"/>
        </a:p>
      </dgm:t>
    </dgm:pt>
    <dgm:pt modelId="{7BCD1639-ED82-4AC2-8087-6973A6F76C2B}" type="pres">
      <dgm:prSet presAssocID="{84C6AC70-5D88-4249-A39F-6F93ECCEE202}" presName="composite" presStyleCnt="0"/>
      <dgm:spPr/>
    </dgm:pt>
    <dgm:pt modelId="{1F7CD09C-69EB-44CE-8CC7-256A5C0B34EC}" type="pres">
      <dgm:prSet presAssocID="{84C6AC70-5D88-4249-A39F-6F93ECCEE202}" presName="bgChev" presStyleLbl="node1" presStyleIdx="0" presStyleCnt="8"/>
      <dgm:spPr/>
    </dgm:pt>
    <dgm:pt modelId="{F082EFEF-071E-4DE4-8BE5-9335E4114B7B}" type="pres">
      <dgm:prSet presAssocID="{84C6AC70-5D88-4249-A39F-6F93ECCEE202}" presName="txNode" presStyleLbl="fgAcc1" presStyleIdx="0" presStyleCnt="8">
        <dgm:presLayoutVars>
          <dgm:bulletEnabled val="1"/>
        </dgm:presLayoutVars>
      </dgm:prSet>
      <dgm:spPr/>
      <dgm:t>
        <a:bodyPr/>
        <a:lstStyle/>
        <a:p>
          <a:pPr rtl="1"/>
          <a:endParaRPr lang="fa-IR"/>
        </a:p>
      </dgm:t>
    </dgm:pt>
    <dgm:pt modelId="{D145F6A6-11AA-41C6-A026-D06405F2EBC2}" type="pres">
      <dgm:prSet presAssocID="{4738675F-2DCD-4013-9198-E72DCFFA35D1}" presName="compositeSpace" presStyleCnt="0"/>
      <dgm:spPr/>
    </dgm:pt>
    <dgm:pt modelId="{FAC8677D-2777-4FAB-9406-18DA3708D21E}" type="pres">
      <dgm:prSet presAssocID="{58885C35-AA1A-4747-B3D7-9A028336994D}" presName="composite" presStyleCnt="0"/>
      <dgm:spPr/>
    </dgm:pt>
    <dgm:pt modelId="{3A5B998D-8D6E-41F3-B676-B2B44BBCCF9F}" type="pres">
      <dgm:prSet presAssocID="{58885C35-AA1A-4747-B3D7-9A028336994D}" presName="bgChev" presStyleLbl="node1" presStyleIdx="1" presStyleCnt="8"/>
      <dgm:spPr/>
    </dgm:pt>
    <dgm:pt modelId="{C4AB5DA2-85E7-44A1-870E-6B26F9A1BB40}" type="pres">
      <dgm:prSet presAssocID="{58885C35-AA1A-4747-B3D7-9A028336994D}" presName="txNode" presStyleLbl="fgAcc1" presStyleIdx="1" presStyleCnt="8">
        <dgm:presLayoutVars>
          <dgm:bulletEnabled val="1"/>
        </dgm:presLayoutVars>
      </dgm:prSet>
      <dgm:spPr/>
      <dgm:t>
        <a:bodyPr/>
        <a:lstStyle/>
        <a:p>
          <a:pPr rtl="1"/>
          <a:endParaRPr lang="fa-IR"/>
        </a:p>
      </dgm:t>
    </dgm:pt>
    <dgm:pt modelId="{2CA68DE8-5F08-4458-89F8-C48F8C6DF68F}" type="pres">
      <dgm:prSet presAssocID="{DCD28110-90EB-448C-A581-5F155DA540E9}" presName="compositeSpace" presStyleCnt="0"/>
      <dgm:spPr/>
    </dgm:pt>
    <dgm:pt modelId="{F892B933-9C1B-41E9-8D77-3AC30CF1BBDC}" type="pres">
      <dgm:prSet presAssocID="{EB5491E4-AC20-4AC2-A102-D026158AEA6B}" presName="composite" presStyleCnt="0"/>
      <dgm:spPr/>
    </dgm:pt>
    <dgm:pt modelId="{40D1F998-6775-47E4-90AA-DF428D9F1E9C}" type="pres">
      <dgm:prSet presAssocID="{EB5491E4-AC20-4AC2-A102-D026158AEA6B}" presName="bgChev" presStyleLbl="node1" presStyleIdx="2" presStyleCnt="8"/>
      <dgm:spPr/>
    </dgm:pt>
    <dgm:pt modelId="{BFC2B4CD-EB84-48AF-87AE-575763A5C580}" type="pres">
      <dgm:prSet presAssocID="{EB5491E4-AC20-4AC2-A102-D026158AEA6B}" presName="txNode" presStyleLbl="fgAcc1" presStyleIdx="2" presStyleCnt="8">
        <dgm:presLayoutVars>
          <dgm:bulletEnabled val="1"/>
        </dgm:presLayoutVars>
      </dgm:prSet>
      <dgm:spPr/>
      <dgm:t>
        <a:bodyPr/>
        <a:lstStyle/>
        <a:p>
          <a:pPr rtl="1"/>
          <a:endParaRPr lang="fa-IR"/>
        </a:p>
      </dgm:t>
    </dgm:pt>
    <dgm:pt modelId="{17D65107-E697-48CA-B4B3-0D6719616D8C}" type="pres">
      <dgm:prSet presAssocID="{BFB236AE-D237-4023-A19B-5B236022FBD4}" presName="compositeSpace" presStyleCnt="0"/>
      <dgm:spPr/>
    </dgm:pt>
    <dgm:pt modelId="{C5AACF49-3B85-4280-A06C-870E1521F245}" type="pres">
      <dgm:prSet presAssocID="{0CF87728-E0B9-48ED-97D0-D26A05603DD5}" presName="composite" presStyleCnt="0"/>
      <dgm:spPr/>
    </dgm:pt>
    <dgm:pt modelId="{99C53967-463C-4912-AF93-5C6E01E982B7}" type="pres">
      <dgm:prSet presAssocID="{0CF87728-E0B9-48ED-97D0-D26A05603DD5}" presName="bgChev" presStyleLbl="node1" presStyleIdx="3" presStyleCnt="8"/>
      <dgm:spPr/>
    </dgm:pt>
    <dgm:pt modelId="{9DB3CEA6-4A58-4A97-8CA3-F0AB482209DA}" type="pres">
      <dgm:prSet presAssocID="{0CF87728-E0B9-48ED-97D0-D26A05603DD5}" presName="txNode" presStyleLbl="fgAcc1" presStyleIdx="3" presStyleCnt="8">
        <dgm:presLayoutVars>
          <dgm:bulletEnabled val="1"/>
        </dgm:presLayoutVars>
      </dgm:prSet>
      <dgm:spPr/>
      <dgm:t>
        <a:bodyPr/>
        <a:lstStyle/>
        <a:p>
          <a:pPr rtl="1"/>
          <a:endParaRPr lang="fa-IR"/>
        </a:p>
      </dgm:t>
    </dgm:pt>
    <dgm:pt modelId="{14AE83E8-6B72-4056-82E4-E9A653CE8CDA}" type="pres">
      <dgm:prSet presAssocID="{0EC1D376-89ED-4AFF-890D-F575C858DC3F}" presName="compositeSpace" presStyleCnt="0"/>
      <dgm:spPr/>
    </dgm:pt>
    <dgm:pt modelId="{426E873C-B4C8-4E46-9605-EE1A9E2B2832}" type="pres">
      <dgm:prSet presAssocID="{888A04AB-FB7D-4BE1-8E5C-C2277EC4F42E}" presName="composite" presStyleCnt="0"/>
      <dgm:spPr/>
    </dgm:pt>
    <dgm:pt modelId="{193C693A-2F59-49C7-AE02-7B05A573DAE4}" type="pres">
      <dgm:prSet presAssocID="{888A04AB-FB7D-4BE1-8E5C-C2277EC4F42E}" presName="bgChev" presStyleLbl="node1" presStyleIdx="4" presStyleCnt="8"/>
      <dgm:spPr/>
    </dgm:pt>
    <dgm:pt modelId="{66621868-57CA-41AA-A3A7-75B36F8D6679}" type="pres">
      <dgm:prSet presAssocID="{888A04AB-FB7D-4BE1-8E5C-C2277EC4F42E}" presName="txNode" presStyleLbl="fgAcc1" presStyleIdx="4" presStyleCnt="8">
        <dgm:presLayoutVars>
          <dgm:bulletEnabled val="1"/>
        </dgm:presLayoutVars>
      </dgm:prSet>
      <dgm:spPr/>
      <dgm:t>
        <a:bodyPr/>
        <a:lstStyle/>
        <a:p>
          <a:pPr rtl="1"/>
          <a:endParaRPr lang="fa-IR"/>
        </a:p>
      </dgm:t>
    </dgm:pt>
    <dgm:pt modelId="{EF0B7952-2DA1-4D6E-8738-11E572274D8C}" type="pres">
      <dgm:prSet presAssocID="{FCDCF300-97FF-4A86-8B26-58BC344B7A4C}" presName="compositeSpace" presStyleCnt="0"/>
      <dgm:spPr/>
    </dgm:pt>
    <dgm:pt modelId="{F12223C7-2CED-43F7-BD78-627458C1E31E}" type="pres">
      <dgm:prSet presAssocID="{17CE5E52-AA56-4A1C-9C13-3D4A74D557C1}" presName="composite" presStyleCnt="0"/>
      <dgm:spPr/>
    </dgm:pt>
    <dgm:pt modelId="{DCB003D8-C5BD-41BB-B5D3-C548BC252174}" type="pres">
      <dgm:prSet presAssocID="{17CE5E52-AA56-4A1C-9C13-3D4A74D557C1}" presName="bgChev" presStyleLbl="node1" presStyleIdx="5" presStyleCnt="8"/>
      <dgm:spPr/>
    </dgm:pt>
    <dgm:pt modelId="{B02C8CCF-6858-44B1-A034-9E4F42111C0F}" type="pres">
      <dgm:prSet presAssocID="{17CE5E52-AA56-4A1C-9C13-3D4A74D557C1}" presName="txNode" presStyleLbl="fgAcc1" presStyleIdx="5" presStyleCnt="8">
        <dgm:presLayoutVars>
          <dgm:bulletEnabled val="1"/>
        </dgm:presLayoutVars>
      </dgm:prSet>
      <dgm:spPr/>
      <dgm:t>
        <a:bodyPr/>
        <a:lstStyle/>
        <a:p>
          <a:pPr rtl="1"/>
          <a:endParaRPr lang="fa-IR"/>
        </a:p>
      </dgm:t>
    </dgm:pt>
    <dgm:pt modelId="{5ED45EB7-C6C4-4515-B6A4-12504045DA7C}" type="pres">
      <dgm:prSet presAssocID="{4D10A9F2-CD11-4F9E-8562-AFF42DCE1A6F}" presName="compositeSpace" presStyleCnt="0"/>
      <dgm:spPr/>
    </dgm:pt>
    <dgm:pt modelId="{028D654E-EB7B-4708-AF39-68D679725D2F}" type="pres">
      <dgm:prSet presAssocID="{786052B4-FB78-4040-ABB9-2AAE87E13329}" presName="composite" presStyleCnt="0"/>
      <dgm:spPr/>
    </dgm:pt>
    <dgm:pt modelId="{2D150639-895D-4F80-BC81-9DE4F74DCBE6}" type="pres">
      <dgm:prSet presAssocID="{786052B4-FB78-4040-ABB9-2AAE87E13329}" presName="bgChev" presStyleLbl="node1" presStyleIdx="6" presStyleCnt="8"/>
      <dgm:spPr/>
    </dgm:pt>
    <dgm:pt modelId="{805FF0F7-6D01-4877-B024-98DE73B288D6}" type="pres">
      <dgm:prSet presAssocID="{786052B4-FB78-4040-ABB9-2AAE87E13329}" presName="txNode" presStyleLbl="fgAcc1" presStyleIdx="6" presStyleCnt="8">
        <dgm:presLayoutVars>
          <dgm:bulletEnabled val="1"/>
        </dgm:presLayoutVars>
      </dgm:prSet>
      <dgm:spPr/>
      <dgm:t>
        <a:bodyPr/>
        <a:lstStyle/>
        <a:p>
          <a:pPr rtl="1"/>
          <a:endParaRPr lang="fa-IR"/>
        </a:p>
      </dgm:t>
    </dgm:pt>
    <dgm:pt modelId="{29C91099-01B2-48BE-AFAE-0074CE4D1110}" type="pres">
      <dgm:prSet presAssocID="{7BACFF43-98DB-4F8E-B24C-EBE6D9C6EFBF}" presName="compositeSpace" presStyleCnt="0"/>
      <dgm:spPr/>
    </dgm:pt>
    <dgm:pt modelId="{9C72D7BC-18A0-4E52-AD6D-862C96D5412D}" type="pres">
      <dgm:prSet presAssocID="{8D9ABC6A-FCAF-41DD-BE7A-9F944CF7EB94}" presName="composite" presStyleCnt="0"/>
      <dgm:spPr/>
    </dgm:pt>
    <dgm:pt modelId="{3089717B-62C4-4BB9-A624-7FE6AB3E1802}" type="pres">
      <dgm:prSet presAssocID="{8D9ABC6A-FCAF-41DD-BE7A-9F944CF7EB94}" presName="bgChev" presStyleLbl="node1" presStyleIdx="7" presStyleCnt="8"/>
      <dgm:spPr/>
    </dgm:pt>
    <dgm:pt modelId="{16A4EFDF-F966-4FB0-A859-62CE6F671A8D}" type="pres">
      <dgm:prSet presAssocID="{8D9ABC6A-FCAF-41DD-BE7A-9F944CF7EB94}" presName="txNode" presStyleLbl="fgAcc1" presStyleIdx="7" presStyleCnt="8" custScaleX="117450">
        <dgm:presLayoutVars>
          <dgm:bulletEnabled val="1"/>
        </dgm:presLayoutVars>
      </dgm:prSet>
      <dgm:spPr/>
      <dgm:t>
        <a:bodyPr/>
        <a:lstStyle/>
        <a:p>
          <a:pPr rtl="1"/>
          <a:endParaRPr lang="fa-IR"/>
        </a:p>
      </dgm:t>
    </dgm:pt>
  </dgm:ptLst>
  <dgm:cxnLst>
    <dgm:cxn modelId="{DF0FA705-8CF1-416D-A70D-E19D69E9A900}" srcId="{5EE499BD-2BAA-48E9-BE37-C90FC627B1A7}" destId="{84C6AC70-5D88-4249-A39F-6F93ECCEE202}" srcOrd="0" destOrd="0" parTransId="{56C4F25C-80E6-4047-96B3-B6A27E3F4E4B}" sibTransId="{4738675F-2DCD-4013-9198-E72DCFFA35D1}"/>
    <dgm:cxn modelId="{AD4EF052-1BFC-4860-9009-1A277A8CD80B}" type="presOf" srcId="{EB5491E4-AC20-4AC2-A102-D026158AEA6B}" destId="{BFC2B4CD-EB84-48AF-87AE-575763A5C580}" srcOrd="0" destOrd="0" presId="urn:microsoft.com/office/officeart/2005/8/layout/chevronAccent+Icon"/>
    <dgm:cxn modelId="{9C81838A-4AD3-426E-A2C6-43C2FFC66E68}" srcId="{5EE499BD-2BAA-48E9-BE37-C90FC627B1A7}" destId="{17CE5E52-AA56-4A1C-9C13-3D4A74D557C1}" srcOrd="5" destOrd="0" parTransId="{2744D88F-75C2-4087-905E-CBC11C864184}" sibTransId="{4D10A9F2-CD11-4F9E-8562-AFF42DCE1A6F}"/>
    <dgm:cxn modelId="{AF3C9AF5-EEBD-4FEA-B7CA-F522FA7F989A}" srcId="{5EE499BD-2BAA-48E9-BE37-C90FC627B1A7}" destId="{786052B4-FB78-4040-ABB9-2AAE87E13329}" srcOrd="6" destOrd="0" parTransId="{1AFEC2FA-AC5E-495C-A08F-83A55AC3CA2E}" sibTransId="{7BACFF43-98DB-4F8E-B24C-EBE6D9C6EFBF}"/>
    <dgm:cxn modelId="{380F065F-ACCE-4DD6-917E-A7B5CC49B05F}" type="presOf" srcId="{888A04AB-FB7D-4BE1-8E5C-C2277EC4F42E}" destId="{66621868-57CA-41AA-A3A7-75B36F8D6679}" srcOrd="0" destOrd="0" presId="urn:microsoft.com/office/officeart/2005/8/layout/chevronAccent+Icon"/>
    <dgm:cxn modelId="{22A26571-87F9-451B-A062-7FDB38B7D9FA}" srcId="{5EE499BD-2BAA-48E9-BE37-C90FC627B1A7}" destId="{EB5491E4-AC20-4AC2-A102-D026158AEA6B}" srcOrd="2" destOrd="0" parTransId="{59C7A6D7-E803-4661-AE0D-3E0E45B04A9C}" sibTransId="{BFB236AE-D237-4023-A19B-5B236022FBD4}"/>
    <dgm:cxn modelId="{889FED92-61BB-4CEC-B616-5D3F3B5B8C13}" type="presOf" srcId="{17CE5E52-AA56-4A1C-9C13-3D4A74D557C1}" destId="{B02C8CCF-6858-44B1-A034-9E4F42111C0F}" srcOrd="0" destOrd="0" presId="urn:microsoft.com/office/officeart/2005/8/layout/chevronAccent+Icon"/>
    <dgm:cxn modelId="{5BB10577-2331-4040-BB52-59FD6172EB2E}" srcId="{5EE499BD-2BAA-48E9-BE37-C90FC627B1A7}" destId="{888A04AB-FB7D-4BE1-8E5C-C2277EC4F42E}" srcOrd="4" destOrd="0" parTransId="{784DF074-2AE2-4153-B5D1-92EDF08B609A}" sibTransId="{FCDCF300-97FF-4A86-8B26-58BC344B7A4C}"/>
    <dgm:cxn modelId="{66223D87-0990-474A-B2DF-FB39A9087964}" srcId="{5EE499BD-2BAA-48E9-BE37-C90FC627B1A7}" destId="{8D9ABC6A-FCAF-41DD-BE7A-9F944CF7EB94}" srcOrd="7" destOrd="0" parTransId="{6928A25C-06F9-433A-B324-819940926391}" sibTransId="{6C6A19F6-83A7-496B-B2F0-36536BD25784}"/>
    <dgm:cxn modelId="{06377689-CD64-40CA-8831-231511E2AD1C}" type="presOf" srcId="{58885C35-AA1A-4747-B3D7-9A028336994D}" destId="{C4AB5DA2-85E7-44A1-870E-6B26F9A1BB40}" srcOrd="0" destOrd="0" presId="urn:microsoft.com/office/officeart/2005/8/layout/chevronAccent+Icon"/>
    <dgm:cxn modelId="{F4F6F14E-3D36-41B9-B39A-D5378CDA46A2}" srcId="{5EE499BD-2BAA-48E9-BE37-C90FC627B1A7}" destId="{0CF87728-E0B9-48ED-97D0-D26A05603DD5}" srcOrd="3" destOrd="0" parTransId="{B469FEC1-088A-426A-B423-5816F173BF4A}" sibTransId="{0EC1D376-89ED-4AFF-890D-F575C858DC3F}"/>
    <dgm:cxn modelId="{9CCF2B28-55C6-4F40-B524-46D19F5145B9}" srcId="{5EE499BD-2BAA-48E9-BE37-C90FC627B1A7}" destId="{58885C35-AA1A-4747-B3D7-9A028336994D}" srcOrd="1" destOrd="0" parTransId="{BFC435A1-1CF1-43E5-8C29-BEE8D341A0FA}" sibTransId="{DCD28110-90EB-448C-A581-5F155DA540E9}"/>
    <dgm:cxn modelId="{3942D874-FA05-423F-AF80-90C8E288022D}" type="presOf" srcId="{84C6AC70-5D88-4249-A39F-6F93ECCEE202}" destId="{F082EFEF-071E-4DE4-8BE5-9335E4114B7B}" srcOrd="0" destOrd="0" presId="urn:microsoft.com/office/officeart/2005/8/layout/chevronAccent+Icon"/>
    <dgm:cxn modelId="{86961BC0-EEF8-42B0-B013-F1CA51E65653}" type="presOf" srcId="{786052B4-FB78-4040-ABB9-2AAE87E13329}" destId="{805FF0F7-6D01-4877-B024-98DE73B288D6}" srcOrd="0" destOrd="0" presId="urn:microsoft.com/office/officeart/2005/8/layout/chevronAccent+Icon"/>
    <dgm:cxn modelId="{31BFE241-9DA1-48AF-84CF-01E8E777A53D}" type="presOf" srcId="{5EE499BD-2BAA-48E9-BE37-C90FC627B1A7}" destId="{99C5CB98-E774-4880-B948-35CD5431F640}" srcOrd="0" destOrd="0" presId="urn:microsoft.com/office/officeart/2005/8/layout/chevronAccent+Icon"/>
    <dgm:cxn modelId="{0644C2BE-538E-4256-8269-E19BB25BC4D4}" type="presOf" srcId="{8D9ABC6A-FCAF-41DD-BE7A-9F944CF7EB94}" destId="{16A4EFDF-F966-4FB0-A859-62CE6F671A8D}" srcOrd="0" destOrd="0" presId="urn:microsoft.com/office/officeart/2005/8/layout/chevronAccent+Icon"/>
    <dgm:cxn modelId="{7599C1D8-30E6-49AF-8AC4-561C1B4623DA}" type="presOf" srcId="{0CF87728-E0B9-48ED-97D0-D26A05603DD5}" destId="{9DB3CEA6-4A58-4A97-8CA3-F0AB482209DA}" srcOrd="0" destOrd="0" presId="urn:microsoft.com/office/officeart/2005/8/layout/chevronAccent+Icon"/>
    <dgm:cxn modelId="{97E086F2-BD36-457A-8002-E7B94EDC9E60}" type="presParOf" srcId="{99C5CB98-E774-4880-B948-35CD5431F640}" destId="{7BCD1639-ED82-4AC2-8087-6973A6F76C2B}" srcOrd="0" destOrd="0" presId="urn:microsoft.com/office/officeart/2005/8/layout/chevronAccent+Icon"/>
    <dgm:cxn modelId="{B59E9029-79C6-4F00-8CDF-2B4A15A28A7C}" type="presParOf" srcId="{7BCD1639-ED82-4AC2-8087-6973A6F76C2B}" destId="{1F7CD09C-69EB-44CE-8CC7-256A5C0B34EC}" srcOrd="0" destOrd="0" presId="urn:microsoft.com/office/officeart/2005/8/layout/chevronAccent+Icon"/>
    <dgm:cxn modelId="{F05864E5-EA58-47D1-AEB5-80E57B27C874}" type="presParOf" srcId="{7BCD1639-ED82-4AC2-8087-6973A6F76C2B}" destId="{F082EFEF-071E-4DE4-8BE5-9335E4114B7B}" srcOrd="1" destOrd="0" presId="urn:microsoft.com/office/officeart/2005/8/layout/chevronAccent+Icon"/>
    <dgm:cxn modelId="{8357A929-D911-42A2-B279-A3FE31522A60}" type="presParOf" srcId="{99C5CB98-E774-4880-B948-35CD5431F640}" destId="{D145F6A6-11AA-41C6-A026-D06405F2EBC2}" srcOrd="1" destOrd="0" presId="urn:microsoft.com/office/officeart/2005/8/layout/chevronAccent+Icon"/>
    <dgm:cxn modelId="{B8CEDAD0-10EF-4742-82D4-0EED36E5F5FD}" type="presParOf" srcId="{99C5CB98-E774-4880-B948-35CD5431F640}" destId="{FAC8677D-2777-4FAB-9406-18DA3708D21E}" srcOrd="2" destOrd="0" presId="urn:microsoft.com/office/officeart/2005/8/layout/chevronAccent+Icon"/>
    <dgm:cxn modelId="{7395A9DA-5897-470B-A463-E000873EC912}" type="presParOf" srcId="{FAC8677D-2777-4FAB-9406-18DA3708D21E}" destId="{3A5B998D-8D6E-41F3-B676-B2B44BBCCF9F}" srcOrd="0" destOrd="0" presId="urn:microsoft.com/office/officeart/2005/8/layout/chevronAccent+Icon"/>
    <dgm:cxn modelId="{11A13717-E6BE-47CF-AD91-480707C69FC8}" type="presParOf" srcId="{FAC8677D-2777-4FAB-9406-18DA3708D21E}" destId="{C4AB5DA2-85E7-44A1-870E-6B26F9A1BB40}" srcOrd="1" destOrd="0" presId="urn:microsoft.com/office/officeart/2005/8/layout/chevronAccent+Icon"/>
    <dgm:cxn modelId="{B23ABF82-3672-4CFE-806C-484041340F1B}" type="presParOf" srcId="{99C5CB98-E774-4880-B948-35CD5431F640}" destId="{2CA68DE8-5F08-4458-89F8-C48F8C6DF68F}" srcOrd="3" destOrd="0" presId="urn:microsoft.com/office/officeart/2005/8/layout/chevronAccent+Icon"/>
    <dgm:cxn modelId="{0429C3EF-82D5-404F-A505-F95986E8DC6B}" type="presParOf" srcId="{99C5CB98-E774-4880-B948-35CD5431F640}" destId="{F892B933-9C1B-41E9-8D77-3AC30CF1BBDC}" srcOrd="4" destOrd="0" presId="urn:microsoft.com/office/officeart/2005/8/layout/chevronAccent+Icon"/>
    <dgm:cxn modelId="{F0B597CF-886C-4E3F-BBC4-FF3DB627F459}" type="presParOf" srcId="{F892B933-9C1B-41E9-8D77-3AC30CF1BBDC}" destId="{40D1F998-6775-47E4-90AA-DF428D9F1E9C}" srcOrd="0" destOrd="0" presId="urn:microsoft.com/office/officeart/2005/8/layout/chevronAccent+Icon"/>
    <dgm:cxn modelId="{A9F739BC-C278-4253-A0AE-1C5DF10DC8E0}" type="presParOf" srcId="{F892B933-9C1B-41E9-8D77-3AC30CF1BBDC}" destId="{BFC2B4CD-EB84-48AF-87AE-575763A5C580}" srcOrd="1" destOrd="0" presId="urn:microsoft.com/office/officeart/2005/8/layout/chevronAccent+Icon"/>
    <dgm:cxn modelId="{48DFF57A-E161-45FF-8352-405A4EC38BC5}" type="presParOf" srcId="{99C5CB98-E774-4880-B948-35CD5431F640}" destId="{17D65107-E697-48CA-B4B3-0D6719616D8C}" srcOrd="5" destOrd="0" presId="urn:microsoft.com/office/officeart/2005/8/layout/chevronAccent+Icon"/>
    <dgm:cxn modelId="{D9B71AD8-DBFC-46B8-AFF5-05A0FCD69CCE}" type="presParOf" srcId="{99C5CB98-E774-4880-B948-35CD5431F640}" destId="{C5AACF49-3B85-4280-A06C-870E1521F245}" srcOrd="6" destOrd="0" presId="urn:microsoft.com/office/officeart/2005/8/layout/chevronAccent+Icon"/>
    <dgm:cxn modelId="{82B0F406-B250-49EF-B361-B7B15111C523}" type="presParOf" srcId="{C5AACF49-3B85-4280-A06C-870E1521F245}" destId="{99C53967-463C-4912-AF93-5C6E01E982B7}" srcOrd="0" destOrd="0" presId="urn:microsoft.com/office/officeart/2005/8/layout/chevronAccent+Icon"/>
    <dgm:cxn modelId="{D754C4BB-F557-4DE6-A60A-0144BFA5ADA2}" type="presParOf" srcId="{C5AACF49-3B85-4280-A06C-870E1521F245}" destId="{9DB3CEA6-4A58-4A97-8CA3-F0AB482209DA}" srcOrd="1" destOrd="0" presId="urn:microsoft.com/office/officeart/2005/8/layout/chevronAccent+Icon"/>
    <dgm:cxn modelId="{88CC392E-03CB-40E4-BD18-8836D97A00F4}" type="presParOf" srcId="{99C5CB98-E774-4880-B948-35CD5431F640}" destId="{14AE83E8-6B72-4056-82E4-E9A653CE8CDA}" srcOrd="7" destOrd="0" presId="urn:microsoft.com/office/officeart/2005/8/layout/chevronAccent+Icon"/>
    <dgm:cxn modelId="{2249E878-80A8-42CC-9443-8A461E1FA4EF}" type="presParOf" srcId="{99C5CB98-E774-4880-B948-35CD5431F640}" destId="{426E873C-B4C8-4E46-9605-EE1A9E2B2832}" srcOrd="8" destOrd="0" presId="urn:microsoft.com/office/officeart/2005/8/layout/chevronAccent+Icon"/>
    <dgm:cxn modelId="{C7E6A7A3-DE86-4008-88D0-DA978F70A6DB}" type="presParOf" srcId="{426E873C-B4C8-4E46-9605-EE1A9E2B2832}" destId="{193C693A-2F59-49C7-AE02-7B05A573DAE4}" srcOrd="0" destOrd="0" presId="urn:microsoft.com/office/officeart/2005/8/layout/chevronAccent+Icon"/>
    <dgm:cxn modelId="{EE2AE9A4-5D0B-4215-99C8-6985D2A445F2}" type="presParOf" srcId="{426E873C-B4C8-4E46-9605-EE1A9E2B2832}" destId="{66621868-57CA-41AA-A3A7-75B36F8D6679}" srcOrd="1" destOrd="0" presId="urn:microsoft.com/office/officeart/2005/8/layout/chevronAccent+Icon"/>
    <dgm:cxn modelId="{839E37CD-141B-4696-9783-E58BBD817D71}" type="presParOf" srcId="{99C5CB98-E774-4880-B948-35CD5431F640}" destId="{EF0B7952-2DA1-4D6E-8738-11E572274D8C}" srcOrd="9" destOrd="0" presId="urn:microsoft.com/office/officeart/2005/8/layout/chevronAccent+Icon"/>
    <dgm:cxn modelId="{C05CA864-97A2-4782-8F5E-93E3F7E7D647}" type="presParOf" srcId="{99C5CB98-E774-4880-B948-35CD5431F640}" destId="{F12223C7-2CED-43F7-BD78-627458C1E31E}" srcOrd="10" destOrd="0" presId="urn:microsoft.com/office/officeart/2005/8/layout/chevronAccent+Icon"/>
    <dgm:cxn modelId="{514D846D-2F13-48C5-A3CF-726692743BB2}" type="presParOf" srcId="{F12223C7-2CED-43F7-BD78-627458C1E31E}" destId="{DCB003D8-C5BD-41BB-B5D3-C548BC252174}" srcOrd="0" destOrd="0" presId="urn:microsoft.com/office/officeart/2005/8/layout/chevronAccent+Icon"/>
    <dgm:cxn modelId="{EE6F6457-7028-46CA-B0DB-0EED6A19A6D0}" type="presParOf" srcId="{F12223C7-2CED-43F7-BD78-627458C1E31E}" destId="{B02C8CCF-6858-44B1-A034-9E4F42111C0F}" srcOrd="1" destOrd="0" presId="urn:microsoft.com/office/officeart/2005/8/layout/chevronAccent+Icon"/>
    <dgm:cxn modelId="{83828CF6-BDC2-4760-ABDB-A8357ED0AF23}" type="presParOf" srcId="{99C5CB98-E774-4880-B948-35CD5431F640}" destId="{5ED45EB7-C6C4-4515-B6A4-12504045DA7C}" srcOrd="11" destOrd="0" presId="urn:microsoft.com/office/officeart/2005/8/layout/chevronAccent+Icon"/>
    <dgm:cxn modelId="{B9F4B24C-2097-4554-A8B9-7AE78F35CDB0}" type="presParOf" srcId="{99C5CB98-E774-4880-B948-35CD5431F640}" destId="{028D654E-EB7B-4708-AF39-68D679725D2F}" srcOrd="12" destOrd="0" presId="urn:microsoft.com/office/officeart/2005/8/layout/chevronAccent+Icon"/>
    <dgm:cxn modelId="{93C72C85-A66E-4604-9B2D-334DB015E95B}" type="presParOf" srcId="{028D654E-EB7B-4708-AF39-68D679725D2F}" destId="{2D150639-895D-4F80-BC81-9DE4F74DCBE6}" srcOrd="0" destOrd="0" presId="urn:microsoft.com/office/officeart/2005/8/layout/chevronAccent+Icon"/>
    <dgm:cxn modelId="{6DF6D27F-C4A8-40DA-9F4F-AEC5ACB208DE}" type="presParOf" srcId="{028D654E-EB7B-4708-AF39-68D679725D2F}" destId="{805FF0F7-6D01-4877-B024-98DE73B288D6}" srcOrd="1" destOrd="0" presId="urn:microsoft.com/office/officeart/2005/8/layout/chevronAccent+Icon"/>
    <dgm:cxn modelId="{3A0D022A-A077-44D3-A5A0-AD5F6C273EC0}" type="presParOf" srcId="{99C5CB98-E774-4880-B948-35CD5431F640}" destId="{29C91099-01B2-48BE-AFAE-0074CE4D1110}" srcOrd="13" destOrd="0" presId="urn:microsoft.com/office/officeart/2005/8/layout/chevronAccent+Icon"/>
    <dgm:cxn modelId="{5DC76BE8-ABB9-4B68-8196-561699B93C75}" type="presParOf" srcId="{99C5CB98-E774-4880-B948-35CD5431F640}" destId="{9C72D7BC-18A0-4E52-AD6D-862C96D5412D}" srcOrd="14" destOrd="0" presId="urn:microsoft.com/office/officeart/2005/8/layout/chevronAccent+Icon"/>
    <dgm:cxn modelId="{C443ADE8-6294-4343-A2CF-431E36606337}" type="presParOf" srcId="{9C72D7BC-18A0-4E52-AD6D-862C96D5412D}" destId="{3089717B-62C4-4BB9-A624-7FE6AB3E1802}" srcOrd="0" destOrd="0" presId="urn:microsoft.com/office/officeart/2005/8/layout/chevronAccent+Icon"/>
    <dgm:cxn modelId="{E506AB03-3F4E-471E-BC1D-FF8E11DC113B}" type="presParOf" srcId="{9C72D7BC-18A0-4E52-AD6D-862C96D5412D}" destId="{16A4EFDF-F966-4FB0-A859-62CE6F671A8D}" srcOrd="1" destOrd="0" presId="urn:microsoft.com/office/officeart/2005/8/layout/chevronAccent+Icon"/>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560A08D-E77B-4B43-B422-0BF659AF687C}" type="doc">
      <dgm:prSet loTypeId="urn:microsoft.com/office/officeart/2005/8/layout/hierarchy4" loCatId="hierarchy" qsTypeId="urn:microsoft.com/office/officeart/2005/8/quickstyle/3d3" qsCatId="3D" csTypeId="urn:microsoft.com/office/officeart/2005/8/colors/accent3_1" csCatId="accent3" phldr="1"/>
      <dgm:spPr/>
      <dgm:t>
        <a:bodyPr/>
        <a:lstStyle/>
        <a:p>
          <a:pPr rtl="1"/>
          <a:endParaRPr lang="fa-IR"/>
        </a:p>
      </dgm:t>
    </dgm:pt>
    <dgm:pt modelId="{187E1F8F-8AC7-481C-B945-939FE1DEB37D}">
      <dgm:prSet phldrT="[Text]" custT="1"/>
      <dgm:spPr/>
      <dgm:t>
        <a:bodyPr/>
        <a:lstStyle/>
        <a:p>
          <a:pPr rtl="1"/>
          <a:r>
            <a:rPr lang="fa-IR" sz="2400" dirty="0" smtClean="0">
              <a:latin typeface="Adobe Arabic" panose="02040503050201020203" pitchFamily="18" charset="-78"/>
              <a:cs typeface="B Homa" panose="00000400000000000000" pitchFamily="2" charset="-78"/>
            </a:rPr>
            <a:t>ساختار نظام سیاسی انگلستان</a:t>
          </a:r>
          <a:endParaRPr lang="fa-IR" sz="2400" dirty="0">
            <a:latin typeface="Adobe Arabic" panose="02040503050201020203" pitchFamily="18" charset="-78"/>
            <a:cs typeface="B Homa" panose="00000400000000000000" pitchFamily="2" charset="-78"/>
          </a:endParaRPr>
        </a:p>
      </dgm:t>
    </dgm:pt>
    <dgm:pt modelId="{49FD9A35-23B7-4A88-B42A-3F0F02B0E24C}" type="parTrans" cxnId="{0554760F-A99E-457C-A995-67CFA1C39797}">
      <dgm:prSet/>
      <dgm:spPr/>
      <dgm:t>
        <a:bodyPr/>
        <a:lstStyle/>
        <a:p>
          <a:pPr rtl="1"/>
          <a:endParaRPr lang="fa-IR"/>
        </a:p>
      </dgm:t>
    </dgm:pt>
    <dgm:pt modelId="{F45CA3B3-EDF3-46CB-BF24-BAD6BFAA96F6}" type="sibTrans" cxnId="{0554760F-A99E-457C-A995-67CFA1C39797}">
      <dgm:prSet/>
      <dgm:spPr/>
      <dgm:t>
        <a:bodyPr/>
        <a:lstStyle/>
        <a:p>
          <a:pPr rtl="1"/>
          <a:endParaRPr lang="fa-IR"/>
        </a:p>
      </dgm:t>
    </dgm:pt>
    <dgm:pt modelId="{A383498F-9AF0-419C-A305-ECA26EE20237}">
      <dgm:prSet phldrT="[Text]" custT="1"/>
      <dgm:spPr/>
      <dgm:t>
        <a:bodyPr/>
        <a:lstStyle/>
        <a:p>
          <a:pPr rtl="1"/>
          <a:r>
            <a:rPr lang="fa-IR" sz="2000" dirty="0" smtClean="0">
              <a:latin typeface="Adobe Arabic" panose="02040503050201020203" pitchFamily="18" charset="-78"/>
              <a:cs typeface="B Homa" panose="00000400000000000000" pitchFamily="2" charset="-78"/>
            </a:rPr>
            <a:t>دستگاه سلطنتی</a:t>
          </a:r>
          <a:endParaRPr lang="fa-IR" sz="2000" dirty="0">
            <a:latin typeface="Adobe Arabic" panose="02040503050201020203" pitchFamily="18" charset="-78"/>
            <a:cs typeface="B Homa" panose="00000400000000000000" pitchFamily="2" charset="-78"/>
          </a:endParaRPr>
        </a:p>
      </dgm:t>
    </dgm:pt>
    <dgm:pt modelId="{71EEB69C-77A8-48D9-AB2A-65C230EC5963}" type="parTrans" cxnId="{5903A081-718F-4AE9-A943-DCF2828E5832}">
      <dgm:prSet/>
      <dgm:spPr/>
      <dgm:t>
        <a:bodyPr/>
        <a:lstStyle/>
        <a:p>
          <a:pPr rtl="1"/>
          <a:endParaRPr lang="fa-IR"/>
        </a:p>
      </dgm:t>
    </dgm:pt>
    <dgm:pt modelId="{9D65D730-4EFB-4051-B0E9-71BE7BC5CE0E}" type="sibTrans" cxnId="{5903A081-718F-4AE9-A943-DCF2828E5832}">
      <dgm:prSet/>
      <dgm:spPr/>
      <dgm:t>
        <a:bodyPr/>
        <a:lstStyle/>
        <a:p>
          <a:pPr rtl="1"/>
          <a:endParaRPr lang="fa-IR"/>
        </a:p>
      </dgm:t>
    </dgm:pt>
    <dgm:pt modelId="{1F7646D8-9DC5-479D-8A68-385C23AA0C2C}">
      <dgm:prSet phldrT="[Text]" custT="1"/>
      <dgm:spPr/>
      <dgm:t>
        <a:bodyPr/>
        <a:lstStyle/>
        <a:p>
          <a:pPr rtl="1"/>
          <a:r>
            <a:rPr lang="fa-IR" sz="2000" dirty="0" smtClean="0">
              <a:latin typeface="Adobe Arabic" panose="02040503050201020203" pitchFamily="18" charset="-78"/>
              <a:cs typeface="B Homa" panose="00000400000000000000" pitchFamily="2" charset="-78"/>
            </a:rPr>
            <a:t>قوه مجریه </a:t>
          </a:r>
          <a:endParaRPr lang="fa-IR" sz="2000" dirty="0">
            <a:latin typeface="Adobe Arabic" panose="02040503050201020203" pitchFamily="18" charset="-78"/>
            <a:cs typeface="B Homa" panose="00000400000000000000" pitchFamily="2" charset="-78"/>
          </a:endParaRPr>
        </a:p>
      </dgm:t>
    </dgm:pt>
    <dgm:pt modelId="{0F995B9D-3BBA-4866-867C-EC9B7BF8BFB2}" type="parTrans" cxnId="{6A815CA8-44A9-4922-8350-2DA1AAD73D95}">
      <dgm:prSet/>
      <dgm:spPr/>
      <dgm:t>
        <a:bodyPr/>
        <a:lstStyle/>
        <a:p>
          <a:pPr rtl="1"/>
          <a:endParaRPr lang="fa-IR"/>
        </a:p>
      </dgm:t>
    </dgm:pt>
    <dgm:pt modelId="{3048554B-83D6-4608-BB82-269D5EA7BA67}" type="sibTrans" cxnId="{6A815CA8-44A9-4922-8350-2DA1AAD73D95}">
      <dgm:prSet/>
      <dgm:spPr/>
      <dgm:t>
        <a:bodyPr/>
        <a:lstStyle/>
        <a:p>
          <a:pPr rtl="1"/>
          <a:endParaRPr lang="fa-IR"/>
        </a:p>
      </dgm:t>
    </dgm:pt>
    <dgm:pt modelId="{E283DA9A-773D-4324-8491-2312DA15B517}">
      <dgm:prSet phldrT="[Text]" custT="1"/>
      <dgm:spPr/>
      <dgm:t>
        <a:bodyPr/>
        <a:lstStyle/>
        <a:p>
          <a:pPr rtl="1"/>
          <a:r>
            <a:rPr lang="fa-IR" sz="2000" dirty="0" smtClean="0">
              <a:latin typeface="Adobe Arabic" panose="02040503050201020203" pitchFamily="18" charset="-78"/>
              <a:cs typeface="B Homa" panose="00000400000000000000" pitchFamily="2" charset="-78"/>
            </a:rPr>
            <a:t>قوه مقننه</a:t>
          </a:r>
          <a:endParaRPr lang="fa-IR" sz="2000" dirty="0">
            <a:latin typeface="Adobe Arabic" panose="02040503050201020203" pitchFamily="18" charset="-78"/>
            <a:cs typeface="B Homa" panose="00000400000000000000" pitchFamily="2" charset="-78"/>
          </a:endParaRPr>
        </a:p>
      </dgm:t>
    </dgm:pt>
    <dgm:pt modelId="{0CA57C76-7833-4D18-BEC1-193B69FC1AEC}" type="parTrans" cxnId="{BF703EB7-696B-410B-A08E-D90DA92921E9}">
      <dgm:prSet/>
      <dgm:spPr/>
      <dgm:t>
        <a:bodyPr/>
        <a:lstStyle/>
        <a:p>
          <a:pPr rtl="1"/>
          <a:endParaRPr lang="fa-IR"/>
        </a:p>
      </dgm:t>
    </dgm:pt>
    <dgm:pt modelId="{6492DC78-77F5-48B5-9F69-0172411C3093}" type="sibTrans" cxnId="{BF703EB7-696B-410B-A08E-D90DA92921E9}">
      <dgm:prSet/>
      <dgm:spPr/>
      <dgm:t>
        <a:bodyPr/>
        <a:lstStyle/>
        <a:p>
          <a:pPr rtl="1"/>
          <a:endParaRPr lang="fa-IR"/>
        </a:p>
      </dgm:t>
    </dgm:pt>
    <dgm:pt modelId="{573E1C92-1244-4F02-8277-A0DE80BC5940}" type="pres">
      <dgm:prSet presAssocID="{2560A08D-E77B-4B43-B422-0BF659AF687C}" presName="Name0" presStyleCnt="0">
        <dgm:presLayoutVars>
          <dgm:chPref val="1"/>
          <dgm:dir/>
          <dgm:animOne val="branch"/>
          <dgm:animLvl val="lvl"/>
          <dgm:resizeHandles/>
        </dgm:presLayoutVars>
      </dgm:prSet>
      <dgm:spPr/>
      <dgm:t>
        <a:bodyPr/>
        <a:lstStyle/>
        <a:p>
          <a:pPr rtl="1"/>
          <a:endParaRPr lang="fa-IR"/>
        </a:p>
      </dgm:t>
    </dgm:pt>
    <dgm:pt modelId="{1E45C7C5-068D-4361-A9A6-A0AC73EE6D7C}" type="pres">
      <dgm:prSet presAssocID="{187E1F8F-8AC7-481C-B945-939FE1DEB37D}" presName="vertOne" presStyleCnt="0"/>
      <dgm:spPr/>
    </dgm:pt>
    <dgm:pt modelId="{F99C7EDE-242F-4695-976C-15270A13D560}" type="pres">
      <dgm:prSet presAssocID="{187E1F8F-8AC7-481C-B945-939FE1DEB37D}" presName="txOne" presStyleLbl="node0" presStyleIdx="0" presStyleCnt="1">
        <dgm:presLayoutVars>
          <dgm:chPref val="3"/>
        </dgm:presLayoutVars>
      </dgm:prSet>
      <dgm:spPr/>
      <dgm:t>
        <a:bodyPr/>
        <a:lstStyle/>
        <a:p>
          <a:pPr rtl="1"/>
          <a:endParaRPr lang="fa-IR"/>
        </a:p>
      </dgm:t>
    </dgm:pt>
    <dgm:pt modelId="{E2F36E60-8B98-4793-8317-001ECFEF0887}" type="pres">
      <dgm:prSet presAssocID="{187E1F8F-8AC7-481C-B945-939FE1DEB37D}" presName="parTransOne" presStyleCnt="0"/>
      <dgm:spPr/>
    </dgm:pt>
    <dgm:pt modelId="{B1BB4EBE-6387-438A-96FE-3FE947914B9A}" type="pres">
      <dgm:prSet presAssocID="{187E1F8F-8AC7-481C-B945-939FE1DEB37D}" presName="horzOne" presStyleCnt="0"/>
      <dgm:spPr/>
    </dgm:pt>
    <dgm:pt modelId="{A836C40A-1F1C-4D9E-8727-6C45C29F7DCC}" type="pres">
      <dgm:prSet presAssocID="{A383498F-9AF0-419C-A305-ECA26EE20237}" presName="vertTwo" presStyleCnt="0"/>
      <dgm:spPr/>
    </dgm:pt>
    <dgm:pt modelId="{6CA3B152-8161-4A2F-8760-900D0ACFCD84}" type="pres">
      <dgm:prSet presAssocID="{A383498F-9AF0-419C-A305-ECA26EE20237}" presName="txTwo" presStyleLbl="node2" presStyleIdx="0" presStyleCnt="3">
        <dgm:presLayoutVars>
          <dgm:chPref val="3"/>
        </dgm:presLayoutVars>
      </dgm:prSet>
      <dgm:spPr/>
      <dgm:t>
        <a:bodyPr/>
        <a:lstStyle/>
        <a:p>
          <a:pPr rtl="1"/>
          <a:endParaRPr lang="fa-IR"/>
        </a:p>
      </dgm:t>
    </dgm:pt>
    <dgm:pt modelId="{99371AFA-16AA-45F4-9AF8-E45D9C531373}" type="pres">
      <dgm:prSet presAssocID="{A383498F-9AF0-419C-A305-ECA26EE20237}" presName="horzTwo" presStyleCnt="0"/>
      <dgm:spPr/>
    </dgm:pt>
    <dgm:pt modelId="{DE7C4187-51BA-4F2E-873F-16D3418B2FE6}" type="pres">
      <dgm:prSet presAssocID="{9D65D730-4EFB-4051-B0E9-71BE7BC5CE0E}" presName="sibSpaceTwo" presStyleCnt="0"/>
      <dgm:spPr/>
    </dgm:pt>
    <dgm:pt modelId="{F62C9584-CA0A-4033-9AF3-A6D60E6B0527}" type="pres">
      <dgm:prSet presAssocID="{1F7646D8-9DC5-479D-8A68-385C23AA0C2C}" presName="vertTwo" presStyleCnt="0"/>
      <dgm:spPr/>
    </dgm:pt>
    <dgm:pt modelId="{F3A5F837-B307-4820-8866-3F7967616AF1}" type="pres">
      <dgm:prSet presAssocID="{1F7646D8-9DC5-479D-8A68-385C23AA0C2C}" presName="txTwo" presStyleLbl="node2" presStyleIdx="1" presStyleCnt="3">
        <dgm:presLayoutVars>
          <dgm:chPref val="3"/>
        </dgm:presLayoutVars>
      </dgm:prSet>
      <dgm:spPr/>
      <dgm:t>
        <a:bodyPr/>
        <a:lstStyle/>
        <a:p>
          <a:pPr rtl="1"/>
          <a:endParaRPr lang="fa-IR"/>
        </a:p>
      </dgm:t>
    </dgm:pt>
    <dgm:pt modelId="{A98A31E7-0425-4E8F-AE6B-E7CD109FF72A}" type="pres">
      <dgm:prSet presAssocID="{1F7646D8-9DC5-479D-8A68-385C23AA0C2C}" presName="horzTwo" presStyleCnt="0"/>
      <dgm:spPr/>
    </dgm:pt>
    <dgm:pt modelId="{4B027FB6-9B75-4C20-8198-D89BC31F1D6B}" type="pres">
      <dgm:prSet presAssocID="{3048554B-83D6-4608-BB82-269D5EA7BA67}" presName="sibSpaceTwo" presStyleCnt="0"/>
      <dgm:spPr/>
    </dgm:pt>
    <dgm:pt modelId="{EC121708-D13D-41B4-8767-7D5E2EAFAA16}" type="pres">
      <dgm:prSet presAssocID="{E283DA9A-773D-4324-8491-2312DA15B517}" presName="vertTwo" presStyleCnt="0"/>
      <dgm:spPr/>
    </dgm:pt>
    <dgm:pt modelId="{FDD3B6A1-61FB-4521-9DC4-C615ED0E0216}" type="pres">
      <dgm:prSet presAssocID="{E283DA9A-773D-4324-8491-2312DA15B517}" presName="txTwo" presStyleLbl="node2" presStyleIdx="2" presStyleCnt="3">
        <dgm:presLayoutVars>
          <dgm:chPref val="3"/>
        </dgm:presLayoutVars>
      </dgm:prSet>
      <dgm:spPr/>
      <dgm:t>
        <a:bodyPr/>
        <a:lstStyle/>
        <a:p>
          <a:pPr rtl="1"/>
          <a:endParaRPr lang="fa-IR"/>
        </a:p>
      </dgm:t>
    </dgm:pt>
    <dgm:pt modelId="{40AD8086-B541-4CC8-B791-317F3361361A}" type="pres">
      <dgm:prSet presAssocID="{E283DA9A-773D-4324-8491-2312DA15B517}" presName="horzTwo" presStyleCnt="0"/>
      <dgm:spPr/>
    </dgm:pt>
  </dgm:ptLst>
  <dgm:cxnLst>
    <dgm:cxn modelId="{392AF36F-6309-467B-9E17-49A29F7E45AC}" type="presOf" srcId="{2560A08D-E77B-4B43-B422-0BF659AF687C}" destId="{573E1C92-1244-4F02-8277-A0DE80BC5940}" srcOrd="0" destOrd="0" presId="urn:microsoft.com/office/officeart/2005/8/layout/hierarchy4"/>
    <dgm:cxn modelId="{6F7D16B9-6E3B-4499-A8E2-C23A57F982D2}" type="presOf" srcId="{E283DA9A-773D-4324-8491-2312DA15B517}" destId="{FDD3B6A1-61FB-4521-9DC4-C615ED0E0216}" srcOrd="0" destOrd="0" presId="urn:microsoft.com/office/officeart/2005/8/layout/hierarchy4"/>
    <dgm:cxn modelId="{D4C8EDFB-27A0-4984-9B66-52E1960877A4}" type="presOf" srcId="{1F7646D8-9DC5-479D-8A68-385C23AA0C2C}" destId="{F3A5F837-B307-4820-8866-3F7967616AF1}" srcOrd="0" destOrd="0" presId="urn:microsoft.com/office/officeart/2005/8/layout/hierarchy4"/>
    <dgm:cxn modelId="{71532E4E-CC08-40D4-A68D-5D571B33E115}" type="presOf" srcId="{A383498F-9AF0-419C-A305-ECA26EE20237}" destId="{6CA3B152-8161-4A2F-8760-900D0ACFCD84}" srcOrd="0" destOrd="0" presId="urn:microsoft.com/office/officeart/2005/8/layout/hierarchy4"/>
    <dgm:cxn modelId="{9BAA8AE3-71F2-4369-87DD-7E8CB0B8812B}" type="presOf" srcId="{187E1F8F-8AC7-481C-B945-939FE1DEB37D}" destId="{F99C7EDE-242F-4695-976C-15270A13D560}" srcOrd="0" destOrd="0" presId="urn:microsoft.com/office/officeart/2005/8/layout/hierarchy4"/>
    <dgm:cxn modelId="{5903A081-718F-4AE9-A943-DCF2828E5832}" srcId="{187E1F8F-8AC7-481C-B945-939FE1DEB37D}" destId="{A383498F-9AF0-419C-A305-ECA26EE20237}" srcOrd="0" destOrd="0" parTransId="{71EEB69C-77A8-48D9-AB2A-65C230EC5963}" sibTransId="{9D65D730-4EFB-4051-B0E9-71BE7BC5CE0E}"/>
    <dgm:cxn modelId="{6A815CA8-44A9-4922-8350-2DA1AAD73D95}" srcId="{187E1F8F-8AC7-481C-B945-939FE1DEB37D}" destId="{1F7646D8-9DC5-479D-8A68-385C23AA0C2C}" srcOrd="1" destOrd="0" parTransId="{0F995B9D-3BBA-4866-867C-EC9B7BF8BFB2}" sibTransId="{3048554B-83D6-4608-BB82-269D5EA7BA67}"/>
    <dgm:cxn modelId="{0554760F-A99E-457C-A995-67CFA1C39797}" srcId="{2560A08D-E77B-4B43-B422-0BF659AF687C}" destId="{187E1F8F-8AC7-481C-B945-939FE1DEB37D}" srcOrd="0" destOrd="0" parTransId="{49FD9A35-23B7-4A88-B42A-3F0F02B0E24C}" sibTransId="{F45CA3B3-EDF3-46CB-BF24-BAD6BFAA96F6}"/>
    <dgm:cxn modelId="{BF703EB7-696B-410B-A08E-D90DA92921E9}" srcId="{187E1F8F-8AC7-481C-B945-939FE1DEB37D}" destId="{E283DA9A-773D-4324-8491-2312DA15B517}" srcOrd="2" destOrd="0" parTransId="{0CA57C76-7833-4D18-BEC1-193B69FC1AEC}" sibTransId="{6492DC78-77F5-48B5-9F69-0172411C3093}"/>
    <dgm:cxn modelId="{629A3698-2A72-4844-BE4D-E3C90C522071}" type="presParOf" srcId="{573E1C92-1244-4F02-8277-A0DE80BC5940}" destId="{1E45C7C5-068D-4361-A9A6-A0AC73EE6D7C}" srcOrd="0" destOrd="0" presId="urn:microsoft.com/office/officeart/2005/8/layout/hierarchy4"/>
    <dgm:cxn modelId="{51DA2ABD-CDB7-4461-A513-E69DF07C2B56}" type="presParOf" srcId="{1E45C7C5-068D-4361-A9A6-A0AC73EE6D7C}" destId="{F99C7EDE-242F-4695-976C-15270A13D560}" srcOrd="0" destOrd="0" presId="urn:microsoft.com/office/officeart/2005/8/layout/hierarchy4"/>
    <dgm:cxn modelId="{DEC65FDD-F931-415C-A33F-DCC091C67748}" type="presParOf" srcId="{1E45C7C5-068D-4361-A9A6-A0AC73EE6D7C}" destId="{E2F36E60-8B98-4793-8317-001ECFEF0887}" srcOrd="1" destOrd="0" presId="urn:microsoft.com/office/officeart/2005/8/layout/hierarchy4"/>
    <dgm:cxn modelId="{C69617D6-9C4B-4CDE-A5DD-4B493AE30FB4}" type="presParOf" srcId="{1E45C7C5-068D-4361-A9A6-A0AC73EE6D7C}" destId="{B1BB4EBE-6387-438A-96FE-3FE947914B9A}" srcOrd="2" destOrd="0" presId="urn:microsoft.com/office/officeart/2005/8/layout/hierarchy4"/>
    <dgm:cxn modelId="{46C87CBE-377A-48C3-80A8-2C4E5EDD11DF}" type="presParOf" srcId="{B1BB4EBE-6387-438A-96FE-3FE947914B9A}" destId="{A836C40A-1F1C-4D9E-8727-6C45C29F7DCC}" srcOrd="0" destOrd="0" presId="urn:microsoft.com/office/officeart/2005/8/layout/hierarchy4"/>
    <dgm:cxn modelId="{12B0DA91-7DED-4070-8655-49B5DC444D8A}" type="presParOf" srcId="{A836C40A-1F1C-4D9E-8727-6C45C29F7DCC}" destId="{6CA3B152-8161-4A2F-8760-900D0ACFCD84}" srcOrd="0" destOrd="0" presId="urn:microsoft.com/office/officeart/2005/8/layout/hierarchy4"/>
    <dgm:cxn modelId="{DF0C70FB-1C4B-4B4C-95C9-C2254E1BB92E}" type="presParOf" srcId="{A836C40A-1F1C-4D9E-8727-6C45C29F7DCC}" destId="{99371AFA-16AA-45F4-9AF8-E45D9C531373}" srcOrd="1" destOrd="0" presId="urn:microsoft.com/office/officeart/2005/8/layout/hierarchy4"/>
    <dgm:cxn modelId="{ED5102BB-1FE3-4926-8D02-3C6507E515E2}" type="presParOf" srcId="{B1BB4EBE-6387-438A-96FE-3FE947914B9A}" destId="{DE7C4187-51BA-4F2E-873F-16D3418B2FE6}" srcOrd="1" destOrd="0" presId="urn:microsoft.com/office/officeart/2005/8/layout/hierarchy4"/>
    <dgm:cxn modelId="{E659CA9A-E96B-4CA2-9D59-CB4716D4E3B3}" type="presParOf" srcId="{B1BB4EBE-6387-438A-96FE-3FE947914B9A}" destId="{F62C9584-CA0A-4033-9AF3-A6D60E6B0527}" srcOrd="2" destOrd="0" presId="urn:microsoft.com/office/officeart/2005/8/layout/hierarchy4"/>
    <dgm:cxn modelId="{4145C588-FDB7-4E77-AF7D-081502E6C30C}" type="presParOf" srcId="{F62C9584-CA0A-4033-9AF3-A6D60E6B0527}" destId="{F3A5F837-B307-4820-8866-3F7967616AF1}" srcOrd="0" destOrd="0" presId="urn:microsoft.com/office/officeart/2005/8/layout/hierarchy4"/>
    <dgm:cxn modelId="{7EA9C688-17C7-40C2-A543-8FC6F12368CB}" type="presParOf" srcId="{F62C9584-CA0A-4033-9AF3-A6D60E6B0527}" destId="{A98A31E7-0425-4E8F-AE6B-E7CD109FF72A}" srcOrd="1" destOrd="0" presId="urn:microsoft.com/office/officeart/2005/8/layout/hierarchy4"/>
    <dgm:cxn modelId="{F69B057D-60D4-4368-BE5B-9B3296A758FD}" type="presParOf" srcId="{B1BB4EBE-6387-438A-96FE-3FE947914B9A}" destId="{4B027FB6-9B75-4C20-8198-D89BC31F1D6B}" srcOrd="3" destOrd="0" presId="urn:microsoft.com/office/officeart/2005/8/layout/hierarchy4"/>
    <dgm:cxn modelId="{8BD2DABE-1726-4326-83BF-7D89BE519E67}" type="presParOf" srcId="{B1BB4EBE-6387-438A-96FE-3FE947914B9A}" destId="{EC121708-D13D-41B4-8767-7D5E2EAFAA16}" srcOrd="4" destOrd="0" presId="urn:microsoft.com/office/officeart/2005/8/layout/hierarchy4"/>
    <dgm:cxn modelId="{15C85BE9-EECE-407B-B930-6156FFE91196}" type="presParOf" srcId="{EC121708-D13D-41B4-8767-7D5E2EAFAA16}" destId="{FDD3B6A1-61FB-4521-9DC4-C615ED0E0216}" srcOrd="0" destOrd="0" presId="urn:microsoft.com/office/officeart/2005/8/layout/hierarchy4"/>
    <dgm:cxn modelId="{37368DBA-B145-4410-9A88-37E6397E6564}" type="presParOf" srcId="{EC121708-D13D-41B4-8767-7D5E2EAFAA16}" destId="{40AD8086-B541-4CC8-B791-317F3361361A}" srcOrd="1" destOrd="0" presId="urn:microsoft.com/office/officeart/2005/8/layout/hierarchy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EE499BD-2BAA-48E9-BE37-C90FC627B1A7}" type="doc">
      <dgm:prSet loTypeId="urn:microsoft.com/office/officeart/2005/8/layout/chevronAccent+Icon" loCatId="process" qsTypeId="urn:microsoft.com/office/officeart/2005/8/quickstyle/simple2" qsCatId="simple" csTypeId="urn:microsoft.com/office/officeart/2005/8/colors/accent1_1" csCatId="accent1" phldr="1"/>
      <dgm:spPr/>
      <dgm:t>
        <a:bodyPr/>
        <a:lstStyle/>
        <a:p>
          <a:pPr rtl="1"/>
          <a:endParaRPr lang="fa-IR"/>
        </a:p>
      </dgm:t>
    </dgm:pt>
    <dgm:pt modelId="{84C6AC70-5D88-4249-A39F-6F93ECCEE202}">
      <dgm:prSet phldrT="[Text]" custT="1"/>
      <dgm:spPr>
        <a:solidFill>
          <a:srgbClr val="E4D2D1"/>
        </a:solidFill>
      </dgm:spPr>
      <dgm:t>
        <a:bodyPr/>
        <a:lstStyle/>
        <a:p>
          <a:pPr rtl="1"/>
          <a:r>
            <a:rPr lang="fa-IR" sz="1400" dirty="0" smtClean="0">
              <a:cs typeface="B Homa" panose="00000400000000000000" pitchFamily="2" charset="-78"/>
            </a:rPr>
            <a:t>معرفی</a:t>
          </a:r>
          <a:endParaRPr lang="fa-IR" sz="1400" dirty="0">
            <a:cs typeface="B Homa" panose="00000400000000000000" pitchFamily="2" charset="-78"/>
          </a:endParaRPr>
        </a:p>
      </dgm:t>
    </dgm:pt>
    <dgm:pt modelId="{56C4F25C-80E6-4047-96B3-B6A27E3F4E4B}" type="parTrans" cxnId="{DF0FA705-8CF1-416D-A70D-E19D69E9A900}">
      <dgm:prSet/>
      <dgm:spPr/>
      <dgm:t>
        <a:bodyPr/>
        <a:lstStyle/>
        <a:p>
          <a:pPr rtl="1"/>
          <a:endParaRPr lang="fa-IR" sz="2800">
            <a:cs typeface="B Homa" panose="00000400000000000000" pitchFamily="2" charset="-78"/>
          </a:endParaRPr>
        </a:p>
      </dgm:t>
    </dgm:pt>
    <dgm:pt modelId="{4738675F-2DCD-4013-9198-E72DCFFA35D1}" type="sibTrans" cxnId="{DF0FA705-8CF1-416D-A70D-E19D69E9A900}">
      <dgm:prSet/>
      <dgm:spPr/>
      <dgm:t>
        <a:bodyPr/>
        <a:lstStyle/>
        <a:p>
          <a:pPr rtl="1"/>
          <a:endParaRPr lang="fa-IR" sz="2800">
            <a:cs typeface="B Homa" panose="00000400000000000000" pitchFamily="2" charset="-78"/>
          </a:endParaRPr>
        </a:p>
      </dgm:t>
    </dgm:pt>
    <dgm:pt modelId="{0CF87728-E0B9-48ED-97D0-D26A05603DD5}">
      <dgm:prSet phldrT="[Text]" custT="1"/>
      <dgm:spPr/>
      <dgm:t>
        <a:bodyPr/>
        <a:lstStyle/>
        <a:p>
          <a:pPr rtl="1"/>
          <a:r>
            <a:rPr lang="fa-IR" sz="1400" dirty="0" smtClean="0">
              <a:cs typeface="B Homa" panose="00000400000000000000" pitchFamily="2" charset="-78"/>
            </a:rPr>
            <a:t>مطالعات تاریخی</a:t>
          </a:r>
          <a:endParaRPr lang="fa-IR" sz="1400" dirty="0">
            <a:cs typeface="B Homa" panose="00000400000000000000" pitchFamily="2" charset="-78"/>
          </a:endParaRPr>
        </a:p>
      </dgm:t>
    </dgm:pt>
    <dgm:pt modelId="{B469FEC1-088A-426A-B423-5816F173BF4A}" type="parTrans" cxnId="{F4F6F14E-3D36-41B9-B39A-D5378CDA46A2}">
      <dgm:prSet/>
      <dgm:spPr/>
      <dgm:t>
        <a:bodyPr/>
        <a:lstStyle/>
        <a:p>
          <a:pPr rtl="1"/>
          <a:endParaRPr lang="fa-IR" sz="2800">
            <a:cs typeface="B Homa" panose="00000400000000000000" pitchFamily="2" charset="-78"/>
          </a:endParaRPr>
        </a:p>
      </dgm:t>
    </dgm:pt>
    <dgm:pt modelId="{0EC1D376-89ED-4AFF-890D-F575C858DC3F}" type="sibTrans" cxnId="{F4F6F14E-3D36-41B9-B39A-D5378CDA46A2}">
      <dgm:prSet/>
      <dgm:spPr/>
      <dgm:t>
        <a:bodyPr/>
        <a:lstStyle/>
        <a:p>
          <a:pPr rtl="1"/>
          <a:endParaRPr lang="fa-IR" sz="2800">
            <a:cs typeface="B Homa" panose="00000400000000000000" pitchFamily="2" charset="-78"/>
          </a:endParaRPr>
        </a:p>
      </dgm:t>
    </dgm:pt>
    <dgm:pt modelId="{888A04AB-FB7D-4BE1-8E5C-C2277EC4F42E}">
      <dgm:prSet phldrT="[Text]" custT="1"/>
      <dgm:spPr/>
      <dgm:t>
        <a:bodyPr/>
        <a:lstStyle/>
        <a:p>
          <a:pPr rtl="1"/>
          <a:r>
            <a:rPr lang="fa-IR" sz="1400" dirty="0" smtClean="0">
              <a:cs typeface="B Homa" panose="00000400000000000000" pitchFamily="2" charset="-78"/>
            </a:rPr>
            <a:t>مطالعات محیطی</a:t>
          </a:r>
          <a:endParaRPr lang="fa-IR" sz="1400" dirty="0">
            <a:cs typeface="B Homa" panose="00000400000000000000" pitchFamily="2" charset="-78"/>
          </a:endParaRPr>
        </a:p>
      </dgm:t>
    </dgm:pt>
    <dgm:pt modelId="{784DF074-2AE2-4153-B5D1-92EDF08B609A}" type="parTrans" cxnId="{5BB10577-2331-4040-BB52-59FD6172EB2E}">
      <dgm:prSet/>
      <dgm:spPr/>
      <dgm:t>
        <a:bodyPr/>
        <a:lstStyle/>
        <a:p>
          <a:pPr rtl="1"/>
          <a:endParaRPr lang="fa-IR" sz="2800">
            <a:cs typeface="B Homa" panose="00000400000000000000" pitchFamily="2" charset="-78"/>
          </a:endParaRPr>
        </a:p>
      </dgm:t>
    </dgm:pt>
    <dgm:pt modelId="{FCDCF300-97FF-4A86-8B26-58BC344B7A4C}" type="sibTrans" cxnId="{5BB10577-2331-4040-BB52-59FD6172EB2E}">
      <dgm:prSet/>
      <dgm:spPr/>
      <dgm:t>
        <a:bodyPr/>
        <a:lstStyle/>
        <a:p>
          <a:pPr rtl="1"/>
          <a:endParaRPr lang="fa-IR" sz="2800">
            <a:cs typeface="B Homa" panose="00000400000000000000" pitchFamily="2" charset="-78"/>
          </a:endParaRPr>
        </a:p>
      </dgm:t>
    </dgm:pt>
    <dgm:pt modelId="{58885C35-AA1A-4747-B3D7-9A028336994D}">
      <dgm:prSet custT="1"/>
      <dgm:spPr>
        <a:solidFill>
          <a:srgbClr val="FFFF00">
            <a:alpha val="90000"/>
          </a:srgbClr>
        </a:solidFill>
      </dgm:spPr>
      <dgm:t>
        <a:bodyPr/>
        <a:lstStyle/>
        <a:p>
          <a:pPr rtl="1"/>
          <a:r>
            <a:rPr lang="fa-IR" sz="1400" dirty="0" smtClean="0">
              <a:cs typeface="B Homa" panose="00000400000000000000" pitchFamily="2" charset="-78"/>
            </a:rPr>
            <a:t>ساختار سیاسی</a:t>
          </a:r>
          <a:endParaRPr lang="fa-IR" sz="1400" dirty="0">
            <a:cs typeface="B Homa" panose="00000400000000000000" pitchFamily="2" charset="-78"/>
          </a:endParaRPr>
        </a:p>
      </dgm:t>
    </dgm:pt>
    <dgm:pt modelId="{BFC435A1-1CF1-43E5-8C29-BEE8D341A0FA}" type="parTrans" cxnId="{9CCF2B28-55C6-4F40-B524-46D19F5145B9}">
      <dgm:prSet/>
      <dgm:spPr/>
      <dgm:t>
        <a:bodyPr/>
        <a:lstStyle/>
        <a:p>
          <a:pPr rtl="1"/>
          <a:endParaRPr lang="fa-IR" sz="2800">
            <a:cs typeface="B Homa" panose="00000400000000000000" pitchFamily="2" charset="-78"/>
          </a:endParaRPr>
        </a:p>
      </dgm:t>
    </dgm:pt>
    <dgm:pt modelId="{DCD28110-90EB-448C-A581-5F155DA540E9}" type="sibTrans" cxnId="{9CCF2B28-55C6-4F40-B524-46D19F5145B9}">
      <dgm:prSet/>
      <dgm:spPr/>
      <dgm:t>
        <a:bodyPr/>
        <a:lstStyle/>
        <a:p>
          <a:pPr rtl="1"/>
          <a:endParaRPr lang="fa-IR" sz="2800">
            <a:cs typeface="B Homa" panose="00000400000000000000" pitchFamily="2" charset="-78"/>
          </a:endParaRPr>
        </a:p>
      </dgm:t>
    </dgm:pt>
    <dgm:pt modelId="{EB5491E4-AC20-4AC2-A102-D026158AEA6B}">
      <dgm:prSet custT="1"/>
      <dgm:spPr/>
      <dgm:t>
        <a:bodyPr/>
        <a:lstStyle/>
        <a:p>
          <a:pPr rtl="1"/>
          <a:r>
            <a:rPr lang="fa-IR" sz="1400" dirty="0" smtClean="0">
              <a:cs typeface="B Homa" panose="00000400000000000000" pitchFamily="2" charset="-78"/>
            </a:rPr>
            <a:t>مدیریت شهری</a:t>
          </a:r>
          <a:endParaRPr lang="fa-IR" sz="1400" dirty="0">
            <a:cs typeface="B Homa" panose="00000400000000000000" pitchFamily="2" charset="-78"/>
          </a:endParaRPr>
        </a:p>
      </dgm:t>
    </dgm:pt>
    <dgm:pt modelId="{59C7A6D7-E803-4661-AE0D-3E0E45B04A9C}" type="parTrans" cxnId="{22A26571-87F9-451B-A062-7FDB38B7D9FA}">
      <dgm:prSet/>
      <dgm:spPr/>
      <dgm:t>
        <a:bodyPr/>
        <a:lstStyle/>
        <a:p>
          <a:pPr rtl="1"/>
          <a:endParaRPr lang="fa-IR" sz="2800">
            <a:cs typeface="B Homa" panose="00000400000000000000" pitchFamily="2" charset="-78"/>
          </a:endParaRPr>
        </a:p>
      </dgm:t>
    </dgm:pt>
    <dgm:pt modelId="{BFB236AE-D237-4023-A19B-5B236022FBD4}" type="sibTrans" cxnId="{22A26571-87F9-451B-A062-7FDB38B7D9FA}">
      <dgm:prSet/>
      <dgm:spPr/>
      <dgm:t>
        <a:bodyPr/>
        <a:lstStyle/>
        <a:p>
          <a:pPr rtl="1"/>
          <a:endParaRPr lang="fa-IR" sz="2800">
            <a:cs typeface="B Homa" panose="00000400000000000000" pitchFamily="2" charset="-78"/>
          </a:endParaRPr>
        </a:p>
      </dgm:t>
    </dgm:pt>
    <dgm:pt modelId="{17CE5E52-AA56-4A1C-9C13-3D4A74D557C1}">
      <dgm:prSet custT="1"/>
      <dgm:spPr/>
      <dgm:t>
        <a:bodyPr/>
        <a:lstStyle/>
        <a:p>
          <a:pPr rtl="1"/>
          <a:r>
            <a:rPr lang="fa-IR" sz="1400" dirty="0" smtClean="0">
              <a:cs typeface="B Homa" panose="00000400000000000000" pitchFamily="2" charset="-78"/>
            </a:rPr>
            <a:t>مطالعات اقتصادی</a:t>
          </a:r>
          <a:endParaRPr lang="fa-IR" sz="1400" dirty="0">
            <a:cs typeface="B Homa" panose="00000400000000000000" pitchFamily="2" charset="-78"/>
          </a:endParaRPr>
        </a:p>
      </dgm:t>
    </dgm:pt>
    <dgm:pt modelId="{2744D88F-75C2-4087-905E-CBC11C864184}" type="parTrans" cxnId="{9C81838A-4AD3-426E-A2C6-43C2FFC66E68}">
      <dgm:prSet/>
      <dgm:spPr/>
      <dgm:t>
        <a:bodyPr/>
        <a:lstStyle/>
        <a:p>
          <a:pPr rtl="1"/>
          <a:endParaRPr lang="fa-IR" sz="2800">
            <a:cs typeface="B Homa" panose="00000400000000000000" pitchFamily="2" charset="-78"/>
          </a:endParaRPr>
        </a:p>
      </dgm:t>
    </dgm:pt>
    <dgm:pt modelId="{4D10A9F2-CD11-4F9E-8562-AFF42DCE1A6F}" type="sibTrans" cxnId="{9C81838A-4AD3-426E-A2C6-43C2FFC66E68}">
      <dgm:prSet/>
      <dgm:spPr/>
      <dgm:t>
        <a:bodyPr/>
        <a:lstStyle/>
        <a:p>
          <a:pPr rtl="1"/>
          <a:endParaRPr lang="fa-IR" sz="2800">
            <a:cs typeface="B Homa" panose="00000400000000000000" pitchFamily="2" charset="-78"/>
          </a:endParaRPr>
        </a:p>
      </dgm:t>
    </dgm:pt>
    <dgm:pt modelId="{786052B4-FB78-4040-ABB9-2AAE87E13329}">
      <dgm:prSet custT="1"/>
      <dgm:spPr/>
      <dgm:t>
        <a:bodyPr/>
        <a:lstStyle/>
        <a:p>
          <a:pPr rtl="1"/>
          <a:r>
            <a:rPr lang="fa-IR" sz="1400" dirty="0" smtClean="0">
              <a:cs typeface="B Homa" panose="00000400000000000000" pitchFamily="2" charset="-78"/>
            </a:rPr>
            <a:t>مطالعات اجتماعی</a:t>
          </a:r>
          <a:endParaRPr lang="fa-IR" sz="1400" dirty="0">
            <a:cs typeface="B Homa" panose="00000400000000000000" pitchFamily="2" charset="-78"/>
          </a:endParaRPr>
        </a:p>
      </dgm:t>
    </dgm:pt>
    <dgm:pt modelId="{1AFEC2FA-AC5E-495C-A08F-83A55AC3CA2E}" type="parTrans" cxnId="{AF3C9AF5-EEBD-4FEA-B7CA-F522FA7F989A}">
      <dgm:prSet/>
      <dgm:spPr/>
      <dgm:t>
        <a:bodyPr/>
        <a:lstStyle/>
        <a:p>
          <a:pPr rtl="1"/>
          <a:endParaRPr lang="fa-IR" sz="2800">
            <a:cs typeface="B Homa" panose="00000400000000000000" pitchFamily="2" charset="-78"/>
          </a:endParaRPr>
        </a:p>
      </dgm:t>
    </dgm:pt>
    <dgm:pt modelId="{7BACFF43-98DB-4F8E-B24C-EBE6D9C6EFBF}" type="sibTrans" cxnId="{AF3C9AF5-EEBD-4FEA-B7CA-F522FA7F989A}">
      <dgm:prSet/>
      <dgm:spPr/>
      <dgm:t>
        <a:bodyPr/>
        <a:lstStyle/>
        <a:p>
          <a:pPr rtl="1"/>
          <a:endParaRPr lang="fa-IR" sz="2800">
            <a:cs typeface="B Homa" panose="00000400000000000000" pitchFamily="2" charset="-78"/>
          </a:endParaRPr>
        </a:p>
      </dgm:t>
    </dgm:pt>
    <dgm:pt modelId="{8D9ABC6A-FCAF-41DD-BE7A-9F944CF7EB94}">
      <dgm:prSet custT="1"/>
      <dgm:spPr/>
      <dgm:t>
        <a:bodyPr/>
        <a:lstStyle/>
        <a:p>
          <a:pPr rtl="1"/>
          <a:r>
            <a:rPr lang="fa-IR" sz="1200" b="1" dirty="0" smtClean="0">
              <a:cs typeface="B Homa" panose="00000400000000000000" pitchFamily="2" charset="-78"/>
            </a:rPr>
            <a:t>مطالعات کالبدی و حمل ونقل</a:t>
          </a:r>
          <a:endParaRPr lang="fa-IR" sz="1200" b="1" dirty="0">
            <a:cs typeface="B Homa" panose="00000400000000000000" pitchFamily="2" charset="-78"/>
          </a:endParaRPr>
        </a:p>
      </dgm:t>
    </dgm:pt>
    <dgm:pt modelId="{6928A25C-06F9-433A-B324-819940926391}" type="parTrans" cxnId="{66223D87-0990-474A-B2DF-FB39A9087964}">
      <dgm:prSet/>
      <dgm:spPr/>
      <dgm:t>
        <a:bodyPr/>
        <a:lstStyle/>
        <a:p>
          <a:pPr rtl="1"/>
          <a:endParaRPr lang="fa-IR" sz="2800">
            <a:cs typeface="B Homa" panose="00000400000000000000" pitchFamily="2" charset="-78"/>
          </a:endParaRPr>
        </a:p>
      </dgm:t>
    </dgm:pt>
    <dgm:pt modelId="{6C6A19F6-83A7-496B-B2F0-36536BD25784}" type="sibTrans" cxnId="{66223D87-0990-474A-B2DF-FB39A9087964}">
      <dgm:prSet/>
      <dgm:spPr/>
      <dgm:t>
        <a:bodyPr/>
        <a:lstStyle/>
        <a:p>
          <a:pPr rtl="1"/>
          <a:endParaRPr lang="fa-IR" sz="2800">
            <a:cs typeface="B Homa" panose="00000400000000000000" pitchFamily="2" charset="-78"/>
          </a:endParaRPr>
        </a:p>
      </dgm:t>
    </dgm:pt>
    <dgm:pt modelId="{99C5CB98-E774-4880-B948-35CD5431F640}" type="pres">
      <dgm:prSet presAssocID="{5EE499BD-2BAA-48E9-BE37-C90FC627B1A7}" presName="Name0" presStyleCnt="0">
        <dgm:presLayoutVars>
          <dgm:dir val="rev"/>
          <dgm:resizeHandles val="exact"/>
        </dgm:presLayoutVars>
      </dgm:prSet>
      <dgm:spPr/>
      <dgm:t>
        <a:bodyPr/>
        <a:lstStyle/>
        <a:p>
          <a:pPr rtl="1"/>
          <a:endParaRPr lang="fa-IR"/>
        </a:p>
      </dgm:t>
    </dgm:pt>
    <dgm:pt modelId="{7BCD1639-ED82-4AC2-8087-6973A6F76C2B}" type="pres">
      <dgm:prSet presAssocID="{84C6AC70-5D88-4249-A39F-6F93ECCEE202}" presName="composite" presStyleCnt="0"/>
      <dgm:spPr/>
    </dgm:pt>
    <dgm:pt modelId="{1F7CD09C-69EB-44CE-8CC7-256A5C0B34EC}" type="pres">
      <dgm:prSet presAssocID="{84C6AC70-5D88-4249-A39F-6F93ECCEE202}" presName="bgChev" presStyleLbl="node1" presStyleIdx="0" presStyleCnt="8"/>
      <dgm:spPr/>
    </dgm:pt>
    <dgm:pt modelId="{F082EFEF-071E-4DE4-8BE5-9335E4114B7B}" type="pres">
      <dgm:prSet presAssocID="{84C6AC70-5D88-4249-A39F-6F93ECCEE202}" presName="txNode" presStyleLbl="fgAcc1" presStyleIdx="0" presStyleCnt="8">
        <dgm:presLayoutVars>
          <dgm:bulletEnabled val="1"/>
        </dgm:presLayoutVars>
      </dgm:prSet>
      <dgm:spPr/>
      <dgm:t>
        <a:bodyPr/>
        <a:lstStyle/>
        <a:p>
          <a:pPr rtl="1"/>
          <a:endParaRPr lang="fa-IR"/>
        </a:p>
      </dgm:t>
    </dgm:pt>
    <dgm:pt modelId="{D145F6A6-11AA-41C6-A026-D06405F2EBC2}" type="pres">
      <dgm:prSet presAssocID="{4738675F-2DCD-4013-9198-E72DCFFA35D1}" presName="compositeSpace" presStyleCnt="0"/>
      <dgm:spPr/>
    </dgm:pt>
    <dgm:pt modelId="{FAC8677D-2777-4FAB-9406-18DA3708D21E}" type="pres">
      <dgm:prSet presAssocID="{58885C35-AA1A-4747-B3D7-9A028336994D}" presName="composite" presStyleCnt="0"/>
      <dgm:spPr/>
    </dgm:pt>
    <dgm:pt modelId="{3A5B998D-8D6E-41F3-B676-B2B44BBCCF9F}" type="pres">
      <dgm:prSet presAssocID="{58885C35-AA1A-4747-B3D7-9A028336994D}" presName="bgChev" presStyleLbl="node1" presStyleIdx="1" presStyleCnt="8"/>
      <dgm:spPr/>
    </dgm:pt>
    <dgm:pt modelId="{C4AB5DA2-85E7-44A1-870E-6B26F9A1BB40}" type="pres">
      <dgm:prSet presAssocID="{58885C35-AA1A-4747-B3D7-9A028336994D}" presName="txNode" presStyleLbl="fgAcc1" presStyleIdx="1" presStyleCnt="8">
        <dgm:presLayoutVars>
          <dgm:bulletEnabled val="1"/>
        </dgm:presLayoutVars>
      </dgm:prSet>
      <dgm:spPr/>
      <dgm:t>
        <a:bodyPr/>
        <a:lstStyle/>
        <a:p>
          <a:pPr rtl="1"/>
          <a:endParaRPr lang="fa-IR"/>
        </a:p>
      </dgm:t>
    </dgm:pt>
    <dgm:pt modelId="{2CA68DE8-5F08-4458-89F8-C48F8C6DF68F}" type="pres">
      <dgm:prSet presAssocID="{DCD28110-90EB-448C-A581-5F155DA540E9}" presName="compositeSpace" presStyleCnt="0"/>
      <dgm:spPr/>
    </dgm:pt>
    <dgm:pt modelId="{F892B933-9C1B-41E9-8D77-3AC30CF1BBDC}" type="pres">
      <dgm:prSet presAssocID="{EB5491E4-AC20-4AC2-A102-D026158AEA6B}" presName="composite" presStyleCnt="0"/>
      <dgm:spPr/>
    </dgm:pt>
    <dgm:pt modelId="{40D1F998-6775-47E4-90AA-DF428D9F1E9C}" type="pres">
      <dgm:prSet presAssocID="{EB5491E4-AC20-4AC2-A102-D026158AEA6B}" presName="bgChev" presStyleLbl="node1" presStyleIdx="2" presStyleCnt="8"/>
      <dgm:spPr/>
    </dgm:pt>
    <dgm:pt modelId="{BFC2B4CD-EB84-48AF-87AE-575763A5C580}" type="pres">
      <dgm:prSet presAssocID="{EB5491E4-AC20-4AC2-A102-D026158AEA6B}" presName="txNode" presStyleLbl="fgAcc1" presStyleIdx="2" presStyleCnt="8">
        <dgm:presLayoutVars>
          <dgm:bulletEnabled val="1"/>
        </dgm:presLayoutVars>
      </dgm:prSet>
      <dgm:spPr/>
      <dgm:t>
        <a:bodyPr/>
        <a:lstStyle/>
        <a:p>
          <a:pPr rtl="1"/>
          <a:endParaRPr lang="fa-IR"/>
        </a:p>
      </dgm:t>
    </dgm:pt>
    <dgm:pt modelId="{17D65107-E697-48CA-B4B3-0D6719616D8C}" type="pres">
      <dgm:prSet presAssocID="{BFB236AE-D237-4023-A19B-5B236022FBD4}" presName="compositeSpace" presStyleCnt="0"/>
      <dgm:spPr/>
    </dgm:pt>
    <dgm:pt modelId="{C5AACF49-3B85-4280-A06C-870E1521F245}" type="pres">
      <dgm:prSet presAssocID="{0CF87728-E0B9-48ED-97D0-D26A05603DD5}" presName="composite" presStyleCnt="0"/>
      <dgm:spPr/>
    </dgm:pt>
    <dgm:pt modelId="{99C53967-463C-4912-AF93-5C6E01E982B7}" type="pres">
      <dgm:prSet presAssocID="{0CF87728-E0B9-48ED-97D0-D26A05603DD5}" presName="bgChev" presStyleLbl="node1" presStyleIdx="3" presStyleCnt="8"/>
      <dgm:spPr/>
    </dgm:pt>
    <dgm:pt modelId="{9DB3CEA6-4A58-4A97-8CA3-F0AB482209DA}" type="pres">
      <dgm:prSet presAssocID="{0CF87728-E0B9-48ED-97D0-D26A05603DD5}" presName="txNode" presStyleLbl="fgAcc1" presStyleIdx="3" presStyleCnt="8">
        <dgm:presLayoutVars>
          <dgm:bulletEnabled val="1"/>
        </dgm:presLayoutVars>
      </dgm:prSet>
      <dgm:spPr/>
      <dgm:t>
        <a:bodyPr/>
        <a:lstStyle/>
        <a:p>
          <a:pPr rtl="1"/>
          <a:endParaRPr lang="fa-IR"/>
        </a:p>
      </dgm:t>
    </dgm:pt>
    <dgm:pt modelId="{14AE83E8-6B72-4056-82E4-E9A653CE8CDA}" type="pres">
      <dgm:prSet presAssocID="{0EC1D376-89ED-4AFF-890D-F575C858DC3F}" presName="compositeSpace" presStyleCnt="0"/>
      <dgm:spPr/>
    </dgm:pt>
    <dgm:pt modelId="{426E873C-B4C8-4E46-9605-EE1A9E2B2832}" type="pres">
      <dgm:prSet presAssocID="{888A04AB-FB7D-4BE1-8E5C-C2277EC4F42E}" presName="composite" presStyleCnt="0"/>
      <dgm:spPr/>
    </dgm:pt>
    <dgm:pt modelId="{193C693A-2F59-49C7-AE02-7B05A573DAE4}" type="pres">
      <dgm:prSet presAssocID="{888A04AB-FB7D-4BE1-8E5C-C2277EC4F42E}" presName="bgChev" presStyleLbl="node1" presStyleIdx="4" presStyleCnt="8"/>
      <dgm:spPr/>
    </dgm:pt>
    <dgm:pt modelId="{66621868-57CA-41AA-A3A7-75B36F8D6679}" type="pres">
      <dgm:prSet presAssocID="{888A04AB-FB7D-4BE1-8E5C-C2277EC4F42E}" presName="txNode" presStyleLbl="fgAcc1" presStyleIdx="4" presStyleCnt="8">
        <dgm:presLayoutVars>
          <dgm:bulletEnabled val="1"/>
        </dgm:presLayoutVars>
      </dgm:prSet>
      <dgm:spPr/>
      <dgm:t>
        <a:bodyPr/>
        <a:lstStyle/>
        <a:p>
          <a:pPr rtl="1"/>
          <a:endParaRPr lang="fa-IR"/>
        </a:p>
      </dgm:t>
    </dgm:pt>
    <dgm:pt modelId="{EF0B7952-2DA1-4D6E-8738-11E572274D8C}" type="pres">
      <dgm:prSet presAssocID="{FCDCF300-97FF-4A86-8B26-58BC344B7A4C}" presName="compositeSpace" presStyleCnt="0"/>
      <dgm:spPr/>
    </dgm:pt>
    <dgm:pt modelId="{F12223C7-2CED-43F7-BD78-627458C1E31E}" type="pres">
      <dgm:prSet presAssocID="{17CE5E52-AA56-4A1C-9C13-3D4A74D557C1}" presName="composite" presStyleCnt="0"/>
      <dgm:spPr/>
    </dgm:pt>
    <dgm:pt modelId="{DCB003D8-C5BD-41BB-B5D3-C548BC252174}" type="pres">
      <dgm:prSet presAssocID="{17CE5E52-AA56-4A1C-9C13-3D4A74D557C1}" presName="bgChev" presStyleLbl="node1" presStyleIdx="5" presStyleCnt="8"/>
      <dgm:spPr/>
    </dgm:pt>
    <dgm:pt modelId="{B02C8CCF-6858-44B1-A034-9E4F42111C0F}" type="pres">
      <dgm:prSet presAssocID="{17CE5E52-AA56-4A1C-9C13-3D4A74D557C1}" presName="txNode" presStyleLbl="fgAcc1" presStyleIdx="5" presStyleCnt="8">
        <dgm:presLayoutVars>
          <dgm:bulletEnabled val="1"/>
        </dgm:presLayoutVars>
      </dgm:prSet>
      <dgm:spPr/>
      <dgm:t>
        <a:bodyPr/>
        <a:lstStyle/>
        <a:p>
          <a:pPr rtl="1"/>
          <a:endParaRPr lang="fa-IR"/>
        </a:p>
      </dgm:t>
    </dgm:pt>
    <dgm:pt modelId="{5ED45EB7-C6C4-4515-B6A4-12504045DA7C}" type="pres">
      <dgm:prSet presAssocID="{4D10A9F2-CD11-4F9E-8562-AFF42DCE1A6F}" presName="compositeSpace" presStyleCnt="0"/>
      <dgm:spPr/>
    </dgm:pt>
    <dgm:pt modelId="{028D654E-EB7B-4708-AF39-68D679725D2F}" type="pres">
      <dgm:prSet presAssocID="{786052B4-FB78-4040-ABB9-2AAE87E13329}" presName="composite" presStyleCnt="0"/>
      <dgm:spPr/>
    </dgm:pt>
    <dgm:pt modelId="{2D150639-895D-4F80-BC81-9DE4F74DCBE6}" type="pres">
      <dgm:prSet presAssocID="{786052B4-FB78-4040-ABB9-2AAE87E13329}" presName="bgChev" presStyleLbl="node1" presStyleIdx="6" presStyleCnt="8"/>
      <dgm:spPr/>
    </dgm:pt>
    <dgm:pt modelId="{805FF0F7-6D01-4877-B024-98DE73B288D6}" type="pres">
      <dgm:prSet presAssocID="{786052B4-FB78-4040-ABB9-2AAE87E13329}" presName="txNode" presStyleLbl="fgAcc1" presStyleIdx="6" presStyleCnt="8">
        <dgm:presLayoutVars>
          <dgm:bulletEnabled val="1"/>
        </dgm:presLayoutVars>
      </dgm:prSet>
      <dgm:spPr/>
      <dgm:t>
        <a:bodyPr/>
        <a:lstStyle/>
        <a:p>
          <a:pPr rtl="1"/>
          <a:endParaRPr lang="fa-IR"/>
        </a:p>
      </dgm:t>
    </dgm:pt>
    <dgm:pt modelId="{29C91099-01B2-48BE-AFAE-0074CE4D1110}" type="pres">
      <dgm:prSet presAssocID="{7BACFF43-98DB-4F8E-B24C-EBE6D9C6EFBF}" presName="compositeSpace" presStyleCnt="0"/>
      <dgm:spPr/>
    </dgm:pt>
    <dgm:pt modelId="{9C72D7BC-18A0-4E52-AD6D-862C96D5412D}" type="pres">
      <dgm:prSet presAssocID="{8D9ABC6A-FCAF-41DD-BE7A-9F944CF7EB94}" presName="composite" presStyleCnt="0"/>
      <dgm:spPr/>
    </dgm:pt>
    <dgm:pt modelId="{3089717B-62C4-4BB9-A624-7FE6AB3E1802}" type="pres">
      <dgm:prSet presAssocID="{8D9ABC6A-FCAF-41DD-BE7A-9F944CF7EB94}" presName="bgChev" presStyleLbl="node1" presStyleIdx="7" presStyleCnt="8"/>
      <dgm:spPr/>
    </dgm:pt>
    <dgm:pt modelId="{16A4EFDF-F966-4FB0-A859-62CE6F671A8D}" type="pres">
      <dgm:prSet presAssocID="{8D9ABC6A-FCAF-41DD-BE7A-9F944CF7EB94}" presName="txNode" presStyleLbl="fgAcc1" presStyleIdx="7" presStyleCnt="8" custScaleX="117450">
        <dgm:presLayoutVars>
          <dgm:bulletEnabled val="1"/>
        </dgm:presLayoutVars>
      </dgm:prSet>
      <dgm:spPr/>
      <dgm:t>
        <a:bodyPr/>
        <a:lstStyle/>
        <a:p>
          <a:pPr rtl="1"/>
          <a:endParaRPr lang="fa-IR"/>
        </a:p>
      </dgm:t>
    </dgm:pt>
  </dgm:ptLst>
  <dgm:cxnLst>
    <dgm:cxn modelId="{C2D589F7-CDD4-462E-98AE-25256556774E}" type="presOf" srcId="{8D9ABC6A-FCAF-41DD-BE7A-9F944CF7EB94}" destId="{16A4EFDF-F966-4FB0-A859-62CE6F671A8D}" srcOrd="0" destOrd="0" presId="urn:microsoft.com/office/officeart/2005/8/layout/chevronAccent+Icon"/>
    <dgm:cxn modelId="{3C4626D4-BB1A-45F8-9CB0-359E9907A543}" type="presOf" srcId="{17CE5E52-AA56-4A1C-9C13-3D4A74D557C1}" destId="{B02C8CCF-6858-44B1-A034-9E4F42111C0F}" srcOrd="0" destOrd="0" presId="urn:microsoft.com/office/officeart/2005/8/layout/chevronAccent+Icon"/>
    <dgm:cxn modelId="{9C81838A-4AD3-426E-A2C6-43C2FFC66E68}" srcId="{5EE499BD-2BAA-48E9-BE37-C90FC627B1A7}" destId="{17CE5E52-AA56-4A1C-9C13-3D4A74D557C1}" srcOrd="5" destOrd="0" parTransId="{2744D88F-75C2-4087-905E-CBC11C864184}" sibTransId="{4D10A9F2-CD11-4F9E-8562-AFF42DCE1A6F}"/>
    <dgm:cxn modelId="{9CCF2B28-55C6-4F40-B524-46D19F5145B9}" srcId="{5EE499BD-2BAA-48E9-BE37-C90FC627B1A7}" destId="{58885C35-AA1A-4747-B3D7-9A028336994D}" srcOrd="1" destOrd="0" parTransId="{BFC435A1-1CF1-43E5-8C29-BEE8D341A0FA}" sibTransId="{DCD28110-90EB-448C-A581-5F155DA540E9}"/>
    <dgm:cxn modelId="{DF0FA705-8CF1-416D-A70D-E19D69E9A900}" srcId="{5EE499BD-2BAA-48E9-BE37-C90FC627B1A7}" destId="{84C6AC70-5D88-4249-A39F-6F93ECCEE202}" srcOrd="0" destOrd="0" parTransId="{56C4F25C-80E6-4047-96B3-B6A27E3F4E4B}" sibTransId="{4738675F-2DCD-4013-9198-E72DCFFA35D1}"/>
    <dgm:cxn modelId="{AF3C9AF5-EEBD-4FEA-B7CA-F522FA7F989A}" srcId="{5EE499BD-2BAA-48E9-BE37-C90FC627B1A7}" destId="{786052B4-FB78-4040-ABB9-2AAE87E13329}" srcOrd="6" destOrd="0" parTransId="{1AFEC2FA-AC5E-495C-A08F-83A55AC3CA2E}" sibTransId="{7BACFF43-98DB-4F8E-B24C-EBE6D9C6EFBF}"/>
    <dgm:cxn modelId="{74BB8E11-7EF5-4229-B18C-A572375BFD89}" type="presOf" srcId="{0CF87728-E0B9-48ED-97D0-D26A05603DD5}" destId="{9DB3CEA6-4A58-4A97-8CA3-F0AB482209DA}" srcOrd="0" destOrd="0" presId="urn:microsoft.com/office/officeart/2005/8/layout/chevronAccent+Icon"/>
    <dgm:cxn modelId="{5BB10577-2331-4040-BB52-59FD6172EB2E}" srcId="{5EE499BD-2BAA-48E9-BE37-C90FC627B1A7}" destId="{888A04AB-FB7D-4BE1-8E5C-C2277EC4F42E}" srcOrd="4" destOrd="0" parTransId="{784DF074-2AE2-4153-B5D1-92EDF08B609A}" sibTransId="{FCDCF300-97FF-4A86-8B26-58BC344B7A4C}"/>
    <dgm:cxn modelId="{66223D87-0990-474A-B2DF-FB39A9087964}" srcId="{5EE499BD-2BAA-48E9-BE37-C90FC627B1A7}" destId="{8D9ABC6A-FCAF-41DD-BE7A-9F944CF7EB94}" srcOrd="7" destOrd="0" parTransId="{6928A25C-06F9-433A-B324-819940926391}" sibTransId="{6C6A19F6-83A7-496B-B2F0-36536BD25784}"/>
    <dgm:cxn modelId="{8200B116-FBB2-4A40-9BFD-70D19F1A96B6}" type="presOf" srcId="{EB5491E4-AC20-4AC2-A102-D026158AEA6B}" destId="{BFC2B4CD-EB84-48AF-87AE-575763A5C580}" srcOrd="0" destOrd="0" presId="urn:microsoft.com/office/officeart/2005/8/layout/chevronAccent+Icon"/>
    <dgm:cxn modelId="{2CD4511D-FCC0-44D0-A875-4C1E12CD5CF7}" type="presOf" srcId="{5EE499BD-2BAA-48E9-BE37-C90FC627B1A7}" destId="{99C5CB98-E774-4880-B948-35CD5431F640}" srcOrd="0" destOrd="0" presId="urn:microsoft.com/office/officeart/2005/8/layout/chevronAccent+Icon"/>
    <dgm:cxn modelId="{F4F6F14E-3D36-41B9-B39A-D5378CDA46A2}" srcId="{5EE499BD-2BAA-48E9-BE37-C90FC627B1A7}" destId="{0CF87728-E0B9-48ED-97D0-D26A05603DD5}" srcOrd="3" destOrd="0" parTransId="{B469FEC1-088A-426A-B423-5816F173BF4A}" sibTransId="{0EC1D376-89ED-4AFF-890D-F575C858DC3F}"/>
    <dgm:cxn modelId="{315F0EA6-DF67-4B28-9EC2-BB96762FA1D3}" type="presOf" srcId="{84C6AC70-5D88-4249-A39F-6F93ECCEE202}" destId="{F082EFEF-071E-4DE4-8BE5-9335E4114B7B}" srcOrd="0" destOrd="0" presId="urn:microsoft.com/office/officeart/2005/8/layout/chevronAccent+Icon"/>
    <dgm:cxn modelId="{1827C3A3-8F36-4645-9246-FFECA2338958}" type="presOf" srcId="{58885C35-AA1A-4747-B3D7-9A028336994D}" destId="{C4AB5DA2-85E7-44A1-870E-6B26F9A1BB40}" srcOrd="0" destOrd="0" presId="urn:microsoft.com/office/officeart/2005/8/layout/chevronAccent+Icon"/>
    <dgm:cxn modelId="{6DFEE979-AC50-412D-B484-DDE880B1E8FB}" type="presOf" srcId="{888A04AB-FB7D-4BE1-8E5C-C2277EC4F42E}" destId="{66621868-57CA-41AA-A3A7-75B36F8D6679}" srcOrd="0" destOrd="0" presId="urn:microsoft.com/office/officeart/2005/8/layout/chevronAccent+Icon"/>
    <dgm:cxn modelId="{6B81D9B0-A7E0-4C03-BC98-BFA58D232417}" type="presOf" srcId="{786052B4-FB78-4040-ABB9-2AAE87E13329}" destId="{805FF0F7-6D01-4877-B024-98DE73B288D6}" srcOrd="0" destOrd="0" presId="urn:microsoft.com/office/officeart/2005/8/layout/chevronAccent+Icon"/>
    <dgm:cxn modelId="{22A26571-87F9-451B-A062-7FDB38B7D9FA}" srcId="{5EE499BD-2BAA-48E9-BE37-C90FC627B1A7}" destId="{EB5491E4-AC20-4AC2-A102-D026158AEA6B}" srcOrd="2" destOrd="0" parTransId="{59C7A6D7-E803-4661-AE0D-3E0E45B04A9C}" sibTransId="{BFB236AE-D237-4023-A19B-5B236022FBD4}"/>
    <dgm:cxn modelId="{73B58CBD-FB0A-4DB0-85B2-C1062CDD636D}" type="presParOf" srcId="{99C5CB98-E774-4880-B948-35CD5431F640}" destId="{7BCD1639-ED82-4AC2-8087-6973A6F76C2B}" srcOrd="0" destOrd="0" presId="urn:microsoft.com/office/officeart/2005/8/layout/chevronAccent+Icon"/>
    <dgm:cxn modelId="{27394E01-1B7C-4E70-8514-46A1A0B737CC}" type="presParOf" srcId="{7BCD1639-ED82-4AC2-8087-6973A6F76C2B}" destId="{1F7CD09C-69EB-44CE-8CC7-256A5C0B34EC}" srcOrd="0" destOrd="0" presId="urn:microsoft.com/office/officeart/2005/8/layout/chevronAccent+Icon"/>
    <dgm:cxn modelId="{BC9F8778-ECE8-4364-A918-B2C87E399F53}" type="presParOf" srcId="{7BCD1639-ED82-4AC2-8087-6973A6F76C2B}" destId="{F082EFEF-071E-4DE4-8BE5-9335E4114B7B}" srcOrd="1" destOrd="0" presId="urn:microsoft.com/office/officeart/2005/8/layout/chevronAccent+Icon"/>
    <dgm:cxn modelId="{369CE23D-7570-4046-9E20-E558CBB6DC70}" type="presParOf" srcId="{99C5CB98-E774-4880-B948-35CD5431F640}" destId="{D145F6A6-11AA-41C6-A026-D06405F2EBC2}" srcOrd="1" destOrd="0" presId="urn:microsoft.com/office/officeart/2005/8/layout/chevronAccent+Icon"/>
    <dgm:cxn modelId="{CDFA1878-30AD-4009-BAAE-BD376AE7085F}" type="presParOf" srcId="{99C5CB98-E774-4880-B948-35CD5431F640}" destId="{FAC8677D-2777-4FAB-9406-18DA3708D21E}" srcOrd="2" destOrd="0" presId="urn:microsoft.com/office/officeart/2005/8/layout/chevronAccent+Icon"/>
    <dgm:cxn modelId="{C9194ADC-5531-44C1-ABA9-04A931E67BE8}" type="presParOf" srcId="{FAC8677D-2777-4FAB-9406-18DA3708D21E}" destId="{3A5B998D-8D6E-41F3-B676-B2B44BBCCF9F}" srcOrd="0" destOrd="0" presId="urn:microsoft.com/office/officeart/2005/8/layout/chevronAccent+Icon"/>
    <dgm:cxn modelId="{AECE4316-EF65-4A8C-960F-CEB456724B90}" type="presParOf" srcId="{FAC8677D-2777-4FAB-9406-18DA3708D21E}" destId="{C4AB5DA2-85E7-44A1-870E-6B26F9A1BB40}" srcOrd="1" destOrd="0" presId="urn:microsoft.com/office/officeart/2005/8/layout/chevronAccent+Icon"/>
    <dgm:cxn modelId="{E2D623BA-6833-458F-8D8C-FB600D1B9A35}" type="presParOf" srcId="{99C5CB98-E774-4880-B948-35CD5431F640}" destId="{2CA68DE8-5F08-4458-89F8-C48F8C6DF68F}" srcOrd="3" destOrd="0" presId="urn:microsoft.com/office/officeart/2005/8/layout/chevronAccent+Icon"/>
    <dgm:cxn modelId="{DCF512D3-75EA-4ED1-904F-68657986FCD5}" type="presParOf" srcId="{99C5CB98-E774-4880-B948-35CD5431F640}" destId="{F892B933-9C1B-41E9-8D77-3AC30CF1BBDC}" srcOrd="4" destOrd="0" presId="urn:microsoft.com/office/officeart/2005/8/layout/chevronAccent+Icon"/>
    <dgm:cxn modelId="{8EDFA479-B8B0-4CBB-A0FF-6484075A17B3}" type="presParOf" srcId="{F892B933-9C1B-41E9-8D77-3AC30CF1BBDC}" destId="{40D1F998-6775-47E4-90AA-DF428D9F1E9C}" srcOrd="0" destOrd="0" presId="urn:microsoft.com/office/officeart/2005/8/layout/chevronAccent+Icon"/>
    <dgm:cxn modelId="{EE08F171-02CA-462A-840C-FDDD024B7AC8}" type="presParOf" srcId="{F892B933-9C1B-41E9-8D77-3AC30CF1BBDC}" destId="{BFC2B4CD-EB84-48AF-87AE-575763A5C580}" srcOrd="1" destOrd="0" presId="urn:microsoft.com/office/officeart/2005/8/layout/chevronAccent+Icon"/>
    <dgm:cxn modelId="{796CD5B6-CA94-4EE2-841B-56AF1A9E56B2}" type="presParOf" srcId="{99C5CB98-E774-4880-B948-35CD5431F640}" destId="{17D65107-E697-48CA-B4B3-0D6719616D8C}" srcOrd="5" destOrd="0" presId="urn:microsoft.com/office/officeart/2005/8/layout/chevronAccent+Icon"/>
    <dgm:cxn modelId="{C6E74D78-AE7E-4DE5-8489-1BFF1B62F036}" type="presParOf" srcId="{99C5CB98-E774-4880-B948-35CD5431F640}" destId="{C5AACF49-3B85-4280-A06C-870E1521F245}" srcOrd="6" destOrd="0" presId="urn:microsoft.com/office/officeart/2005/8/layout/chevronAccent+Icon"/>
    <dgm:cxn modelId="{F7AE8FC1-311E-44C6-92E3-4E000F595768}" type="presParOf" srcId="{C5AACF49-3B85-4280-A06C-870E1521F245}" destId="{99C53967-463C-4912-AF93-5C6E01E982B7}" srcOrd="0" destOrd="0" presId="urn:microsoft.com/office/officeart/2005/8/layout/chevronAccent+Icon"/>
    <dgm:cxn modelId="{D0E49DD0-81B8-490A-9E72-B18F45616693}" type="presParOf" srcId="{C5AACF49-3B85-4280-A06C-870E1521F245}" destId="{9DB3CEA6-4A58-4A97-8CA3-F0AB482209DA}" srcOrd="1" destOrd="0" presId="urn:microsoft.com/office/officeart/2005/8/layout/chevronAccent+Icon"/>
    <dgm:cxn modelId="{8A32852F-0F8D-4087-B23B-6692FD28C4DF}" type="presParOf" srcId="{99C5CB98-E774-4880-B948-35CD5431F640}" destId="{14AE83E8-6B72-4056-82E4-E9A653CE8CDA}" srcOrd="7" destOrd="0" presId="urn:microsoft.com/office/officeart/2005/8/layout/chevronAccent+Icon"/>
    <dgm:cxn modelId="{5591F42C-1A2A-43E4-8E98-AFE6FC3572C6}" type="presParOf" srcId="{99C5CB98-E774-4880-B948-35CD5431F640}" destId="{426E873C-B4C8-4E46-9605-EE1A9E2B2832}" srcOrd="8" destOrd="0" presId="urn:microsoft.com/office/officeart/2005/8/layout/chevronAccent+Icon"/>
    <dgm:cxn modelId="{E90A89A9-85FA-436C-9BEA-4D1F75139AAD}" type="presParOf" srcId="{426E873C-B4C8-4E46-9605-EE1A9E2B2832}" destId="{193C693A-2F59-49C7-AE02-7B05A573DAE4}" srcOrd="0" destOrd="0" presId="urn:microsoft.com/office/officeart/2005/8/layout/chevronAccent+Icon"/>
    <dgm:cxn modelId="{38027A5C-F563-4D66-95F2-C5055EEF04D3}" type="presParOf" srcId="{426E873C-B4C8-4E46-9605-EE1A9E2B2832}" destId="{66621868-57CA-41AA-A3A7-75B36F8D6679}" srcOrd="1" destOrd="0" presId="urn:microsoft.com/office/officeart/2005/8/layout/chevronAccent+Icon"/>
    <dgm:cxn modelId="{F162047A-2B60-4B97-899A-91244277FD60}" type="presParOf" srcId="{99C5CB98-E774-4880-B948-35CD5431F640}" destId="{EF0B7952-2DA1-4D6E-8738-11E572274D8C}" srcOrd="9" destOrd="0" presId="urn:microsoft.com/office/officeart/2005/8/layout/chevronAccent+Icon"/>
    <dgm:cxn modelId="{3D1C3D40-17F6-4385-B6D4-468B6F7EBBCD}" type="presParOf" srcId="{99C5CB98-E774-4880-B948-35CD5431F640}" destId="{F12223C7-2CED-43F7-BD78-627458C1E31E}" srcOrd="10" destOrd="0" presId="urn:microsoft.com/office/officeart/2005/8/layout/chevronAccent+Icon"/>
    <dgm:cxn modelId="{989C2875-2668-49CD-90B1-E808C180BA56}" type="presParOf" srcId="{F12223C7-2CED-43F7-BD78-627458C1E31E}" destId="{DCB003D8-C5BD-41BB-B5D3-C548BC252174}" srcOrd="0" destOrd="0" presId="urn:microsoft.com/office/officeart/2005/8/layout/chevronAccent+Icon"/>
    <dgm:cxn modelId="{547FB6EE-6A76-4387-9D21-2EFFF9C2A211}" type="presParOf" srcId="{F12223C7-2CED-43F7-BD78-627458C1E31E}" destId="{B02C8CCF-6858-44B1-A034-9E4F42111C0F}" srcOrd="1" destOrd="0" presId="urn:microsoft.com/office/officeart/2005/8/layout/chevronAccent+Icon"/>
    <dgm:cxn modelId="{ACB1089C-A4B8-42E9-A13C-1BE5F7DC2DE5}" type="presParOf" srcId="{99C5CB98-E774-4880-B948-35CD5431F640}" destId="{5ED45EB7-C6C4-4515-B6A4-12504045DA7C}" srcOrd="11" destOrd="0" presId="urn:microsoft.com/office/officeart/2005/8/layout/chevronAccent+Icon"/>
    <dgm:cxn modelId="{250EFDF7-A486-4F2F-B0BD-38EBF3F381BB}" type="presParOf" srcId="{99C5CB98-E774-4880-B948-35CD5431F640}" destId="{028D654E-EB7B-4708-AF39-68D679725D2F}" srcOrd="12" destOrd="0" presId="urn:microsoft.com/office/officeart/2005/8/layout/chevronAccent+Icon"/>
    <dgm:cxn modelId="{91541600-9D5D-4D1E-812B-7B678CF48A7C}" type="presParOf" srcId="{028D654E-EB7B-4708-AF39-68D679725D2F}" destId="{2D150639-895D-4F80-BC81-9DE4F74DCBE6}" srcOrd="0" destOrd="0" presId="urn:microsoft.com/office/officeart/2005/8/layout/chevronAccent+Icon"/>
    <dgm:cxn modelId="{0CF1F1D5-8FDA-48B4-9BF1-BB56C3C7C230}" type="presParOf" srcId="{028D654E-EB7B-4708-AF39-68D679725D2F}" destId="{805FF0F7-6D01-4877-B024-98DE73B288D6}" srcOrd="1" destOrd="0" presId="urn:microsoft.com/office/officeart/2005/8/layout/chevronAccent+Icon"/>
    <dgm:cxn modelId="{466E8836-D8FF-4319-BD68-330DF3349AF2}" type="presParOf" srcId="{99C5CB98-E774-4880-B948-35CD5431F640}" destId="{29C91099-01B2-48BE-AFAE-0074CE4D1110}" srcOrd="13" destOrd="0" presId="urn:microsoft.com/office/officeart/2005/8/layout/chevronAccent+Icon"/>
    <dgm:cxn modelId="{77ED1BBC-0E79-4E8E-82F4-FEE8C3F4CB34}" type="presParOf" srcId="{99C5CB98-E774-4880-B948-35CD5431F640}" destId="{9C72D7BC-18A0-4E52-AD6D-862C96D5412D}" srcOrd="14" destOrd="0" presId="urn:microsoft.com/office/officeart/2005/8/layout/chevronAccent+Icon"/>
    <dgm:cxn modelId="{C4ED85B1-0A5F-4EBE-99F0-8B20897657C7}" type="presParOf" srcId="{9C72D7BC-18A0-4E52-AD6D-862C96D5412D}" destId="{3089717B-62C4-4BB9-A624-7FE6AB3E1802}" srcOrd="0" destOrd="0" presId="urn:microsoft.com/office/officeart/2005/8/layout/chevronAccent+Icon"/>
    <dgm:cxn modelId="{3BA01668-BB98-4459-90ED-F05ABB02DD01}" type="presParOf" srcId="{9C72D7BC-18A0-4E52-AD6D-862C96D5412D}" destId="{16A4EFDF-F966-4FB0-A859-62CE6F671A8D}" srcOrd="1" destOrd="0" presId="urn:microsoft.com/office/officeart/2005/8/layout/chevronAccent+Icon"/>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EE499BD-2BAA-48E9-BE37-C90FC627B1A7}" type="doc">
      <dgm:prSet loTypeId="urn:microsoft.com/office/officeart/2005/8/layout/chevronAccent+Icon" loCatId="process" qsTypeId="urn:microsoft.com/office/officeart/2005/8/quickstyle/simple2" qsCatId="simple" csTypeId="urn:microsoft.com/office/officeart/2005/8/colors/accent1_1" csCatId="accent1" phldr="1"/>
      <dgm:spPr/>
      <dgm:t>
        <a:bodyPr/>
        <a:lstStyle/>
        <a:p>
          <a:pPr rtl="1"/>
          <a:endParaRPr lang="fa-IR"/>
        </a:p>
      </dgm:t>
    </dgm:pt>
    <dgm:pt modelId="{84C6AC70-5D88-4249-A39F-6F93ECCEE202}">
      <dgm:prSet phldrT="[Text]" custT="1"/>
      <dgm:spPr>
        <a:solidFill>
          <a:srgbClr val="E4D2D1">
            <a:alpha val="90000"/>
          </a:srgbClr>
        </a:solidFill>
      </dgm:spPr>
      <dgm:t>
        <a:bodyPr/>
        <a:lstStyle/>
        <a:p>
          <a:pPr rtl="1"/>
          <a:r>
            <a:rPr lang="fa-IR" sz="1400" dirty="0" smtClean="0">
              <a:cs typeface="B Homa" panose="00000400000000000000" pitchFamily="2" charset="-78"/>
            </a:rPr>
            <a:t>معرفی</a:t>
          </a:r>
          <a:endParaRPr lang="fa-IR" sz="1400" dirty="0">
            <a:cs typeface="B Homa" panose="00000400000000000000" pitchFamily="2" charset="-78"/>
          </a:endParaRPr>
        </a:p>
      </dgm:t>
    </dgm:pt>
    <dgm:pt modelId="{56C4F25C-80E6-4047-96B3-B6A27E3F4E4B}" type="parTrans" cxnId="{DF0FA705-8CF1-416D-A70D-E19D69E9A900}">
      <dgm:prSet/>
      <dgm:spPr/>
      <dgm:t>
        <a:bodyPr/>
        <a:lstStyle/>
        <a:p>
          <a:pPr rtl="1"/>
          <a:endParaRPr lang="fa-IR" sz="2800">
            <a:cs typeface="B Homa" panose="00000400000000000000" pitchFamily="2" charset="-78"/>
          </a:endParaRPr>
        </a:p>
      </dgm:t>
    </dgm:pt>
    <dgm:pt modelId="{4738675F-2DCD-4013-9198-E72DCFFA35D1}" type="sibTrans" cxnId="{DF0FA705-8CF1-416D-A70D-E19D69E9A900}">
      <dgm:prSet/>
      <dgm:spPr/>
      <dgm:t>
        <a:bodyPr/>
        <a:lstStyle/>
        <a:p>
          <a:pPr rtl="1"/>
          <a:endParaRPr lang="fa-IR" sz="2800">
            <a:cs typeface="B Homa" panose="00000400000000000000" pitchFamily="2" charset="-78"/>
          </a:endParaRPr>
        </a:p>
      </dgm:t>
    </dgm:pt>
    <dgm:pt modelId="{0CF87728-E0B9-48ED-97D0-D26A05603DD5}">
      <dgm:prSet phldrT="[Text]" custT="1"/>
      <dgm:spPr/>
      <dgm:t>
        <a:bodyPr/>
        <a:lstStyle/>
        <a:p>
          <a:pPr rtl="1"/>
          <a:r>
            <a:rPr lang="fa-IR" sz="1400" dirty="0" smtClean="0">
              <a:cs typeface="B Homa" panose="00000400000000000000" pitchFamily="2" charset="-78"/>
            </a:rPr>
            <a:t>مطالعات تاریخی</a:t>
          </a:r>
          <a:endParaRPr lang="fa-IR" sz="1400" dirty="0">
            <a:cs typeface="B Homa" panose="00000400000000000000" pitchFamily="2" charset="-78"/>
          </a:endParaRPr>
        </a:p>
      </dgm:t>
    </dgm:pt>
    <dgm:pt modelId="{B469FEC1-088A-426A-B423-5816F173BF4A}" type="parTrans" cxnId="{F4F6F14E-3D36-41B9-B39A-D5378CDA46A2}">
      <dgm:prSet/>
      <dgm:spPr/>
      <dgm:t>
        <a:bodyPr/>
        <a:lstStyle/>
        <a:p>
          <a:pPr rtl="1"/>
          <a:endParaRPr lang="fa-IR" sz="2800">
            <a:cs typeface="B Homa" panose="00000400000000000000" pitchFamily="2" charset="-78"/>
          </a:endParaRPr>
        </a:p>
      </dgm:t>
    </dgm:pt>
    <dgm:pt modelId="{0EC1D376-89ED-4AFF-890D-F575C858DC3F}" type="sibTrans" cxnId="{F4F6F14E-3D36-41B9-B39A-D5378CDA46A2}">
      <dgm:prSet/>
      <dgm:spPr/>
      <dgm:t>
        <a:bodyPr/>
        <a:lstStyle/>
        <a:p>
          <a:pPr rtl="1"/>
          <a:endParaRPr lang="fa-IR" sz="2800">
            <a:cs typeface="B Homa" panose="00000400000000000000" pitchFamily="2" charset="-78"/>
          </a:endParaRPr>
        </a:p>
      </dgm:t>
    </dgm:pt>
    <dgm:pt modelId="{888A04AB-FB7D-4BE1-8E5C-C2277EC4F42E}">
      <dgm:prSet phldrT="[Text]" custT="1"/>
      <dgm:spPr/>
      <dgm:t>
        <a:bodyPr/>
        <a:lstStyle/>
        <a:p>
          <a:pPr rtl="1"/>
          <a:r>
            <a:rPr lang="fa-IR" sz="1400" dirty="0" smtClean="0">
              <a:cs typeface="B Homa" panose="00000400000000000000" pitchFamily="2" charset="-78"/>
            </a:rPr>
            <a:t>مطالعات محیطی</a:t>
          </a:r>
          <a:endParaRPr lang="fa-IR" sz="1400" dirty="0">
            <a:cs typeface="B Homa" panose="00000400000000000000" pitchFamily="2" charset="-78"/>
          </a:endParaRPr>
        </a:p>
      </dgm:t>
    </dgm:pt>
    <dgm:pt modelId="{784DF074-2AE2-4153-B5D1-92EDF08B609A}" type="parTrans" cxnId="{5BB10577-2331-4040-BB52-59FD6172EB2E}">
      <dgm:prSet/>
      <dgm:spPr/>
      <dgm:t>
        <a:bodyPr/>
        <a:lstStyle/>
        <a:p>
          <a:pPr rtl="1"/>
          <a:endParaRPr lang="fa-IR" sz="2800">
            <a:cs typeface="B Homa" panose="00000400000000000000" pitchFamily="2" charset="-78"/>
          </a:endParaRPr>
        </a:p>
      </dgm:t>
    </dgm:pt>
    <dgm:pt modelId="{FCDCF300-97FF-4A86-8B26-58BC344B7A4C}" type="sibTrans" cxnId="{5BB10577-2331-4040-BB52-59FD6172EB2E}">
      <dgm:prSet/>
      <dgm:spPr/>
      <dgm:t>
        <a:bodyPr/>
        <a:lstStyle/>
        <a:p>
          <a:pPr rtl="1"/>
          <a:endParaRPr lang="fa-IR" sz="2800">
            <a:cs typeface="B Homa" panose="00000400000000000000" pitchFamily="2" charset="-78"/>
          </a:endParaRPr>
        </a:p>
      </dgm:t>
    </dgm:pt>
    <dgm:pt modelId="{58885C35-AA1A-4747-B3D7-9A028336994D}">
      <dgm:prSet custT="1"/>
      <dgm:spPr/>
      <dgm:t>
        <a:bodyPr/>
        <a:lstStyle/>
        <a:p>
          <a:pPr rtl="1"/>
          <a:r>
            <a:rPr lang="fa-IR" sz="1400" dirty="0" smtClean="0">
              <a:cs typeface="B Homa" panose="00000400000000000000" pitchFamily="2" charset="-78"/>
            </a:rPr>
            <a:t>ساختار سیاسی</a:t>
          </a:r>
          <a:endParaRPr lang="fa-IR" sz="1400" dirty="0">
            <a:cs typeface="B Homa" panose="00000400000000000000" pitchFamily="2" charset="-78"/>
          </a:endParaRPr>
        </a:p>
      </dgm:t>
    </dgm:pt>
    <dgm:pt modelId="{BFC435A1-1CF1-43E5-8C29-BEE8D341A0FA}" type="parTrans" cxnId="{9CCF2B28-55C6-4F40-B524-46D19F5145B9}">
      <dgm:prSet/>
      <dgm:spPr/>
      <dgm:t>
        <a:bodyPr/>
        <a:lstStyle/>
        <a:p>
          <a:pPr rtl="1"/>
          <a:endParaRPr lang="fa-IR" sz="2800">
            <a:cs typeface="B Homa" panose="00000400000000000000" pitchFamily="2" charset="-78"/>
          </a:endParaRPr>
        </a:p>
      </dgm:t>
    </dgm:pt>
    <dgm:pt modelId="{DCD28110-90EB-448C-A581-5F155DA540E9}" type="sibTrans" cxnId="{9CCF2B28-55C6-4F40-B524-46D19F5145B9}">
      <dgm:prSet/>
      <dgm:spPr/>
      <dgm:t>
        <a:bodyPr/>
        <a:lstStyle/>
        <a:p>
          <a:pPr rtl="1"/>
          <a:endParaRPr lang="fa-IR" sz="2800">
            <a:cs typeface="B Homa" panose="00000400000000000000" pitchFamily="2" charset="-78"/>
          </a:endParaRPr>
        </a:p>
      </dgm:t>
    </dgm:pt>
    <dgm:pt modelId="{EB5491E4-AC20-4AC2-A102-D026158AEA6B}">
      <dgm:prSet custT="1"/>
      <dgm:spPr>
        <a:solidFill>
          <a:srgbClr val="FFFF00">
            <a:alpha val="90000"/>
          </a:srgbClr>
        </a:solidFill>
      </dgm:spPr>
      <dgm:t>
        <a:bodyPr/>
        <a:lstStyle/>
        <a:p>
          <a:pPr rtl="1"/>
          <a:r>
            <a:rPr lang="fa-IR" sz="1400" dirty="0" smtClean="0">
              <a:cs typeface="B Homa" panose="00000400000000000000" pitchFamily="2" charset="-78"/>
            </a:rPr>
            <a:t>مدیریت شهری</a:t>
          </a:r>
          <a:endParaRPr lang="fa-IR" sz="1400" dirty="0">
            <a:cs typeface="B Homa" panose="00000400000000000000" pitchFamily="2" charset="-78"/>
          </a:endParaRPr>
        </a:p>
      </dgm:t>
    </dgm:pt>
    <dgm:pt modelId="{59C7A6D7-E803-4661-AE0D-3E0E45B04A9C}" type="parTrans" cxnId="{22A26571-87F9-451B-A062-7FDB38B7D9FA}">
      <dgm:prSet/>
      <dgm:spPr/>
      <dgm:t>
        <a:bodyPr/>
        <a:lstStyle/>
        <a:p>
          <a:pPr rtl="1"/>
          <a:endParaRPr lang="fa-IR" sz="2800">
            <a:cs typeface="B Homa" panose="00000400000000000000" pitchFamily="2" charset="-78"/>
          </a:endParaRPr>
        </a:p>
      </dgm:t>
    </dgm:pt>
    <dgm:pt modelId="{BFB236AE-D237-4023-A19B-5B236022FBD4}" type="sibTrans" cxnId="{22A26571-87F9-451B-A062-7FDB38B7D9FA}">
      <dgm:prSet/>
      <dgm:spPr/>
      <dgm:t>
        <a:bodyPr/>
        <a:lstStyle/>
        <a:p>
          <a:pPr rtl="1"/>
          <a:endParaRPr lang="fa-IR" sz="2800">
            <a:cs typeface="B Homa" panose="00000400000000000000" pitchFamily="2" charset="-78"/>
          </a:endParaRPr>
        </a:p>
      </dgm:t>
    </dgm:pt>
    <dgm:pt modelId="{17CE5E52-AA56-4A1C-9C13-3D4A74D557C1}">
      <dgm:prSet custT="1"/>
      <dgm:spPr/>
      <dgm:t>
        <a:bodyPr/>
        <a:lstStyle/>
        <a:p>
          <a:pPr rtl="1"/>
          <a:r>
            <a:rPr lang="fa-IR" sz="1400" dirty="0" smtClean="0">
              <a:cs typeface="B Homa" panose="00000400000000000000" pitchFamily="2" charset="-78"/>
            </a:rPr>
            <a:t>مطالعات اقتصادی</a:t>
          </a:r>
          <a:endParaRPr lang="fa-IR" sz="1400" dirty="0">
            <a:cs typeface="B Homa" panose="00000400000000000000" pitchFamily="2" charset="-78"/>
          </a:endParaRPr>
        </a:p>
      </dgm:t>
    </dgm:pt>
    <dgm:pt modelId="{2744D88F-75C2-4087-905E-CBC11C864184}" type="parTrans" cxnId="{9C81838A-4AD3-426E-A2C6-43C2FFC66E68}">
      <dgm:prSet/>
      <dgm:spPr/>
      <dgm:t>
        <a:bodyPr/>
        <a:lstStyle/>
        <a:p>
          <a:pPr rtl="1"/>
          <a:endParaRPr lang="fa-IR" sz="2800">
            <a:cs typeface="B Homa" panose="00000400000000000000" pitchFamily="2" charset="-78"/>
          </a:endParaRPr>
        </a:p>
      </dgm:t>
    </dgm:pt>
    <dgm:pt modelId="{4D10A9F2-CD11-4F9E-8562-AFF42DCE1A6F}" type="sibTrans" cxnId="{9C81838A-4AD3-426E-A2C6-43C2FFC66E68}">
      <dgm:prSet/>
      <dgm:spPr/>
      <dgm:t>
        <a:bodyPr/>
        <a:lstStyle/>
        <a:p>
          <a:pPr rtl="1"/>
          <a:endParaRPr lang="fa-IR" sz="2800">
            <a:cs typeface="B Homa" panose="00000400000000000000" pitchFamily="2" charset="-78"/>
          </a:endParaRPr>
        </a:p>
      </dgm:t>
    </dgm:pt>
    <dgm:pt modelId="{786052B4-FB78-4040-ABB9-2AAE87E13329}">
      <dgm:prSet custT="1"/>
      <dgm:spPr/>
      <dgm:t>
        <a:bodyPr/>
        <a:lstStyle/>
        <a:p>
          <a:pPr rtl="1"/>
          <a:r>
            <a:rPr lang="fa-IR" sz="1400" dirty="0" smtClean="0">
              <a:cs typeface="B Homa" panose="00000400000000000000" pitchFamily="2" charset="-78"/>
            </a:rPr>
            <a:t>مطالعات اجتماعی</a:t>
          </a:r>
          <a:endParaRPr lang="fa-IR" sz="1400" dirty="0">
            <a:cs typeface="B Homa" panose="00000400000000000000" pitchFamily="2" charset="-78"/>
          </a:endParaRPr>
        </a:p>
      </dgm:t>
    </dgm:pt>
    <dgm:pt modelId="{1AFEC2FA-AC5E-495C-A08F-83A55AC3CA2E}" type="parTrans" cxnId="{AF3C9AF5-EEBD-4FEA-B7CA-F522FA7F989A}">
      <dgm:prSet/>
      <dgm:spPr/>
      <dgm:t>
        <a:bodyPr/>
        <a:lstStyle/>
        <a:p>
          <a:pPr rtl="1"/>
          <a:endParaRPr lang="fa-IR" sz="2800">
            <a:cs typeface="B Homa" panose="00000400000000000000" pitchFamily="2" charset="-78"/>
          </a:endParaRPr>
        </a:p>
      </dgm:t>
    </dgm:pt>
    <dgm:pt modelId="{7BACFF43-98DB-4F8E-B24C-EBE6D9C6EFBF}" type="sibTrans" cxnId="{AF3C9AF5-EEBD-4FEA-B7CA-F522FA7F989A}">
      <dgm:prSet/>
      <dgm:spPr/>
      <dgm:t>
        <a:bodyPr/>
        <a:lstStyle/>
        <a:p>
          <a:pPr rtl="1"/>
          <a:endParaRPr lang="fa-IR" sz="2800">
            <a:cs typeface="B Homa" panose="00000400000000000000" pitchFamily="2" charset="-78"/>
          </a:endParaRPr>
        </a:p>
      </dgm:t>
    </dgm:pt>
    <dgm:pt modelId="{8D9ABC6A-FCAF-41DD-BE7A-9F944CF7EB94}">
      <dgm:prSet custT="1"/>
      <dgm:spPr/>
      <dgm:t>
        <a:bodyPr/>
        <a:lstStyle/>
        <a:p>
          <a:pPr rtl="1"/>
          <a:r>
            <a:rPr lang="fa-IR" sz="1200" b="1" dirty="0" smtClean="0">
              <a:cs typeface="B Homa" panose="00000400000000000000" pitchFamily="2" charset="-78"/>
            </a:rPr>
            <a:t>مطالعات کالبدی و حمل ونقل</a:t>
          </a:r>
          <a:endParaRPr lang="fa-IR" sz="1200" b="1" dirty="0">
            <a:cs typeface="B Homa" panose="00000400000000000000" pitchFamily="2" charset="-78"/>
          </a:endParaRPr>
        </a:p>
      </dgm:t>
    </dgm:pt>
    <dgm:pt modelId="{6928A25C-06F9-433A-B324-819940926391}" type="parTrans" cxnId="{66223D87-0990-474A-B2DF-FB39A9087964}">
      <dgm:prSet/>
      <dgm:spPr/>
      <dgm:t>
        <a:bodyPr/>
        <a:lstStyle/>
        <a:p>
          <a:pPr rtl="1"/>
          <a:endParaRPr lang="fa-IR" sz="2800">
            <a:cs typeface="B Homa" panose="00000400000000000000" pitchFamily="2" charset="-78"/>
          </a:endParaRPr>
        </a:p>
      </dgm:t>
    </dgm:pt>
    <dgm:pt modelId="{6C6A19F6-83A7-496B-B2F0-36536BD25784}" type="sibTrans" cxnId="{66223D87-0990-474A-B2DF-FB39A9087964}">
      <dgm:prSet/>
      <dgm:spPr/>
      <dgm:t>
        <a:bodyPr/>
        <a:lstStyle/>
        <a:p>
          <a:pPr rtl="1"/>
          <a:endParaRPr lang="fa-IR" sz="2800">
            <a:cs typeface="B Homa" panose="00000400000000000000" pitchFamily="2" charset="-78"/>
          </a:endParaRPr>
        </a:p>
      </dgm:t>
    </dgm:pt>
    <dgm:pt modelId="{99C5CB98-E774-4880-B948-35CD5431F640}" type="pres">
      <dgm:prSet presAssocID="{5EE499BD-2BAA-48E9-BE37-C90FC627B1A7}" presName="Name0" presStyleCnt="0">
        <dgm:presLayoutVars>
          <dgm:dir val="rev"/>
          <dgm:resizeHandles val="exact"/>
        </dgm:presLayoutVars>
      </dgm:prSet>
      <dgm:spPr/>
      <dgm:t>
        <a:bodyPr/>
        <a:lstStyle/>
        <a:p>
          <a:pPr rtl="1"/>
          <a:endParaRPr lang="fa-IR"/>
        </a:p>
      </dgm:t>
    </dgm:pt>
    <dgm:pt modelId="{7BCD1639-ED82-4AC2-8087-6973A6F76C2B}" type="pres">
      <dgm:prSet presAssocID="{84C6AC70-5D88-4249-A39F-6F93ECCEE202}" presName="composite" presStyleCnt="0"/>
      <dgm:spPr/>
    </dgm:pt>
    <dgm:pt modelId="{1F7CD09C-69EB-44CE-8CC7-256A5C0B34EC}" type="pres">
      <dgm:prSet presAssocID="{84C6AC70-5D88-4249-A39F-6F93ECCEE202}" presName="bgChev" presStyleLbl="node1" presStyleIdx="0" presStyleCnt="8"/>
      <dgm:spPr/>
    </dgm:pt>
    <dgm:pt modelId="{F082EFEF-071E-4DE4-8BE5-9335E4114B7B}" type="pres">
      <dgm:prSet presAssocID="{84C6AC70-5D88-4249-A39F-6F93ECCEE202}" presName="txNode" presStyleLbl="fgAcc1" presStyleIdx="0" presStyleCnt="8">
        <dgm:presLayoutVars>
          <dgm:bulletEnabled val="1"/>
        </dgm:presLayoutVars>
      </dgm:prSet>
      <dgm:spPr/>
      <dgm:t>
        <a:bodyPr/>
        <a:lstStyle/>
        <a:p>
          <a:pPr rtl="1"/>
          <a:endParaRPr lang="fa-IR"/>
        </a:p>
      </dgm:t>
    </dgm:pt>
    <dgm:pt modelId="{D145F6A6-11AA-41C6-A026-D06405F2EBC2}" type="pres">
      <dgm:prSet presAssocID="{4738675F-2DCD-4013-9198-E72DCFFA35D1}" presName="compositeSpace" presStyleCnt="0"/>
      <dgm:spPr/>
    </dgm:pt>
    <dgm:pt modelId="{FAC8677D-2777-4FAB-9406-18DA3708D21E}" type="pres">
      <dgm:prSet presAssocID="{58885C35-AA1A-4747-B3D7-9A028336994D}" presName="composite" presStyleCnt="0"/>
      <dgm:spPr/>
    </dgm:pt>
    <dgm:pt modelId="{3A5B998D-8D6E-41F3-B676-B2B44BBCCF9F}" type="pres">
      <dgm:prSet presAssocID="{58885C35-AA1A-4747-B3D7-9A028336994D}" presName="bgChev" presStyleLbl="node1" presStyleIdx="1" presStyleCnt="8"/>
      <dgm:spPr/>
    </dgm:pt>
    <dgm:pt modelId="{C4AB5DA2-85E7-44A1-870E-6B26F9A1BB40}" type="pres">
      <dgm:prSet presAssocID="{58885C35-AA1A-4747-B3D7-9A028336994D}" presName="txNode" presStyleLbl="fgAcc1" presStyleIdx="1" presStyleCnt="8">
        <dgm:presLayoutVars>
          <dgm:bulletEnabled val="1"/>
        </dgm:presLayoutVars>
      </dgm:prSet>
      <dgm:spPr/>
      <dgm:t>
        <a:bodyPr/>
        <a:lstStyle/>
        <a:p>
          <a:pPr rtl="1"/>
          <a:endParaRPr lang="fa-IR"/>
        </a:p>
      </dgm:t>
    </dgm:pt>
    <dgm:pt modelId="{2CA68DE8-5F08-4458-89F8-C48F8C6DF68F}" type="pres">
      <dgm:prSet presAssocID="{DCD28110-90EB-448C-A581-5F155DA540E9}" presName="compositeSpace" presStyleCnt="0"/>
      <dgm:spPr/>
    </dgm:pt>
    <dgm:pt modelId="{F892B933-9C1B-41E9-8D77-3AC30CF1BBDC}" type="pres">
      <dgm:prSet presAssocID="{EB5491E4-AC20-4AC2-A102-D026158AEA6B}" presName="composite" presStyleCnt="0"/>
      <dgm:spPr/>
    </dgm:pt>
    <dgm:pt modelId="{40D1F998-6775-47E4-90AA-DF428D9F1E9C}" type="pres">
      <dgm:prSet presAssocID="{EB5491E4-AC20-4AC2-A102-D026158AEA6B}" presName="bgChev" presStyleLbl="node1" presStyleIdx="2" presStyleCnt="8"/>
      <dgm:spPr/>
    </dgm:pt>
    <dgm:pt modelId="{BFC2B4CD-EB84-48AF-87AE-575763A5C580}" type="pres">
      <dgm:prSet presAssocID="{EB5491E4-AC20-4AC2-A102-D026158AEA6B}" presName="txNode" presStyleLbl="fgAcc1" presStyleIdx="2" presStyleCnt="8">
        <dgm:presLayoutVars>
          <dgm:bulletEnabled val="1"/>
        </dgm:presLayoutVars>
      </dgm:prSet>
      <dgm:spPr/>
      <dgm:t>
        <a:bodyPr/>
        <a:lstStyle/>
        <a:p>
          <a:pPr rtl="1"/>
          <a:endParaRPr lang="fa-IR"/>
        </a:p>
      </dgm:t>
    </dgm:pt>
    <dgm:pt modelId="{17D65107-E697-48CA-B4B3-0D6719616D8C}" type="pres">
      <dgm:prSet presAssocID="{BFB236AE-D237-4023-A19B-5B236022FBD4}" presName="compositeSpace" presStyleCnt="0"/>
      <dgm:spPr/>
    </dgm:pt>
    <dgm:pt modelId="{C5AACF49-3B85-4280-A06C-870E1521F245}" type="pres">
      <dgm:prSet presAssocID="{0CF87728-E0B9-48ED-97D0-D26A05603DD5}" presName="composite" presStyleCnt="0"/>
      <dgm:spPr/>
    </dgm:pt>
    <dgm:pt modelId="{99C53967-463C-4912-AF93-5C6E01E982B7}" type="pres">
      <dgm:prSet presAssocID="{0CF87728-E0B9-48ED-97D0-D26A05603DD5}" presName="bgChev" presStyleLbl="node1" presStyleIdx="3" presStyleCnt="8"/>
      <dgm:spPr/>
    </dgm:pt>
    <dgm:pt modelId="{9DB3CEA6-4A58-4A97-8CA3-F0AB482209DA}" type="pres">
      <dgm:prSet presAssocID="{0CF87728-E0B9-48ED-97D0-D26A05603DD5}" presName="txNode" presStyleLbl="fgAcc1" presStyleIdx="3" presStyleCnt="8">
        <dgm:presLayoutVars>
          <dgm:bulletEnabled val="1"/>
        </dgm:presLayoutVars>
      </dgm:prSet>
      <dgm:spPr/>
      <dgm:t>
        <a:bodyPr/>
        <a:lstStyle/>
        <a:p>
          <a:pPr rtl="1"/>
          <a:endParaRPr lang="fa-IR"/>
        </a:p>
      </dgm:t>
    </dgm:pt>
    <dgm:pt modelId="{14AE83E8-6B72-4056-82E4-E9A653CE8CDA}" type="pres">
      <dgm:prSet presAssocID="{0EC1D376-89ED-4AFF-890D-F575C858DC3F}" presName="compositeSpace" presStyleCnt="0"/>
      <dgm:spPr/>
    </dgm:pt>
    <dgm:pt modelId="{426E873C-B4C8-4E46-9605-EE1A9E2B2832}" type="pres">
      <dgm:prSet presAssocID="{888A04AB-FB7D-4BE1-8E5C-C2277EC4F42E}" presName="composite" presStyleCnt="0"/>
      <dgm:spPr/>
    </dgm:pt>
    <dgm:pt modelId="{193C693A-2F59-49C7-AE02-7B05A573DAE4}" type="pres">
      <dgm:prSet presAssocID="{888A04AB-FB7D-4BE1-8E5C-C2277EC4F42E}" presName="bgChev" presStyleLbl="node1" presStyleIdx="4" presStyleCnt="8"/>
      <dgm:spPr/>
    </dgm:pt>
    <dgm:pt modelId="{66621868-57CA-41AA-A3A7-75B36F8D6679}" type="pres">
      <dgm:prSet presAssocID="{888A04AB-FB7D-4BE1-8E5C-C2277EC4F42E}" presName="txNode" presStyleLbl="fgAcc1" presStyleIdx="4" presStyleCnt="8">
        <dgm:presLayoutVars>
          <dgm:bulletEnabled val="1"/>
        </dgm:presLayoutVars>
      </dgm:prSet>
      <dgm:spPr/>
      <dgm:t>
        <a:bodyPr/>
        <a:lstStyle/>
        <a:p>
          <a:pPr rtl="1"/>
          <a:endParaRPr lang="fa-IR"/>
        </a:p>
      </dgm:t>
    </dgm:pt>
    <dgm:pt modelId="{EF0B7952-2DA1-4D6E-8738-11E572274D8C}" type="pres">
      <dgm:prSet presAssocID="{FCDCF300-97FF-4A86-8B26-58BC344B7A4C}" presName="compositeSpace" presStyleCnt="0"/>
      <dgm:spPr/>
    </dgm:pt>
    <dgm:pt modelId="{F12223C7-2CED-43F7-BD78-627458C1E31E}" type="pres">
      <dgm:prSet presAssocID="{17CE5E52-AA56-4A1C-9C13-3D4A74D557C1}" presName="composite" presStyleCnt="0"/>
      <dgm:spPr/>
    </dgm:pt>
    <dgm:pt modelId="{DCB003D8-C5BD-41BB-B5D3-C548BC252174}" type="pres">
      <dgm:prSet presAssocID="{17CE5E52-AA56-4A1C-9C13-3D4A74D557C1}" presName="bgChev" presStyleLbl="node1" presStyleIdx="5" presStyleCnt="8"/>
      <dgm:spPr/>
    </dgm:pt>
    <dgm:pt modelId="{B02C8CCF-6858-44B1-A034-9E4F42111C0F}" type="pres">
      <dgm:prSet presAssocID="{17CE5E52-AA56-4A1C-9C13-3D4A74D557C1}" presName="txNode" presStyleLbl="fgAcc1" presStyleIdx="5" presStyleCnt="8">
        <dgm:presLayoutVars>
          <dgm:bulletEnabled val="1"/>
        </dgm:presLayoutVars>
      </dgm:prSet>
      <dgm:spPr/>
      <dgm:t>
        <a:bodyPr/>
        <a:lstStyle/>
        <a:p>
          <a:pPr rtl="1"/>
          <a:endParaRPr lang="fa-IR"/>
        </a:p>
      </dgm:t>
    </dgm:pt>
    <dgm:pt modelId="{5ED45EB7-C6C4-4515-B6A4-12504045DA7C}" type="pres">
      <dgm:prSet presAssocID="{4D10A9F2-CD11-4F9E-8562-AFF42DCE1A6F}" presName="compositeSpace" presStyleCnt="0"/>
      <dgm:spPr/>
    </dgm:pt>
    <dgm:pt modelId="{028D654E-EB7B-4708-AF39-68D679725D2F}" type="pres">
      <dgm:prSet presAssocID="{786052B4-FB78-4040-ABB9-2AAE87E13329}" presName="composite" presStyleCnt="0"/>
      <dgm:spPr/>
    </dgm:pt>
    <dgm:pt modelId="{2D150639-895D-4F80-BC81-9DE4F74DCBE6}" type="pres">
      <dgm:prSet presAssocID="{786052B4-FB78-4040-ABB9-2AAE87E13329}" presName="bgChev" presStyleLbl="node1" presStyleIdx="6" presStyleCnt="8"/>
      <dgm:spPr/>
    </dgm:pt>
    <dgm:pt modelId="{805FF0F7-6D01-4877-B024-98DE73B288D6}" type="pres">
      <dgm:prSet presAssocID="{786052B4-FB78-4040-ABB9-2AAE87E13329}" presName="txNode" presStyleLbl="fgAcc1" presStyleIdx="6" presStyleCnt="8">
        <dgm:presLayoutVars>
          <dgm:bulletEnabled val="1"/>
        </dgm:presLayoutVars>
      </dgm:prSet>
      <dgm:spPr/>
      <dgm:t>
        <a:bodyPr/>
        <a:lstStyle/>
        <a:p>
          <a:pPr rtl="1"/>
          <a:endParaRPr lang="fa-IR"/>
        </a:p>
      </dgm:t>
    </dgm:pt>
    <dgm:pt modelId="{29C91099-01B2-48BE-AFAE-0074CE4D1110}" type="pres">
      <dgm:prSet presAssocID="{7BACFF43-98DB-4F8E-B24C-EBE6D9C6EFBF}" presName="compositeSpace" presStyleCnt="0"/>
      <dgm:spPr/>
    </dgm:pt>
    <dgm:pt modelId="{9C72D7BC-18A0-4E52-AD6D-862C96D5412D}" type="pres">
      <dgm:prSet presAssocID="{8D9ABC6A-FCAF-41DD-BE7A-9F944CF7EB94}" presName="composite" presStyleCnt="0"/>
      <dgm:spPr/>
    </dgm:pt>
    <dgm:pt modelId="{3089717B-62C4-4BB9-A624-7FE6AB3E1802}" type="pres">
      <dgm:prSet presAssocID="{8D9ABC6A-FCAF-41DD-BE7A-9F944CF7EB94}" presName="bgChev" presStyleLbl="node1" presStyleIdx="7" presStyleCnt="8"/>
      <dgm:spPr/>
    </dgm:pt>
    <dgm:pt modelId="{16A4EFDF-F966-4FB0-A859-62CE6F671A8D}" type="pres">
      <dgm:prSet presAssocID="{8D9ABC6A-FCAF-41DD-BE7A-9F944CF7EB94}" presName="txNode" presStyleLbl="fgAcc1" presStyleIdx="7" presStyleCnt="8" custScaleX="117450">
        <dgm:presLayoutVars>
          <dgm:bulletEnabled val="1"/>
        </dgm:presLayoutVars>
      </dgm:prSet>
      <dgm:spPr/>
      <dgm:t>
        <a:bodyPr/>
        <a:lstStyle/>
        <a:p>
          <a:pPr rtl="1"/>
          <a:endParaRPr lang="fa-IR"/>
        </a:p>
      </dgm:t>
    </dgm:pt>
  </dgm:ptLst>
  <dgm:cxnLst>
    <dgm:cxn modelId="{F110A18A-72B3-4075-9C8C-5DBBB1B144DC}" type="presOf" srcId="{8D9ABC6A-FCAF-41DD-BE7A-9F944CF7EB94}" destId="{16A4EFDF-F966-4FB0-A859-62CE6F671A8D}" srcOrd="0" destOrd="0" presId="urn:microsoft.com/office/officeart/2005/8/layout/chevronAccent+Icon"/>
    <dgm:cxn modelId="{12FD6682-4215-4B5F-91F1-AF800F4A97E8}" type="presOf" srcId="{58885C35-AA1A-4747-B3D7-9A028336994D}" destId="{C4AB5DA2-85E7-44A1-870E-6B26F9A1BB40}" srcOrd="0" destOrd="0" presId="urn:microsoft.com/office/officeart/2005/8/layout/chevronAccent+Icon"/>
    <dgm:cxn modelId="{DF0FA705-8CF1-416D-A70D-E19D69E9A900}" srcId="{5EE499BD-2BAA-48E9-BE37-C90FC627B1A7}" destId="{84C6AC70-5D88-4249-A39F-6F93ECCEE202}" srcOrd="0" destOrd="0" parTransId="{56C4F25C-80E6-4047-96B3-B6A27E3F4E4B}" sibTransId="{4738675F-2DCD-4013-9198-E72DCFFA35D1}"/>
    <dgm:cxn modelId="{EDB069B0-4491-4736-9512-8B0FEAF927BE}" type="presOf" srcId="{84C6AC70-5D88-4249-A39F-6F93ECCEE202}" destId="{F082EFEF-071E-4DE4-8BE5-9335E4114B7B}" srcOrd="0" destOrd="0" presId="urn:microsoft.com/office/officeart/2005/8/layout/chevronAccent+Icon"/>
    <dgm:cxn modelId="{9C81838A-4AD3-426E-A2C6-43C2FFC66E68}" srcId="{5EE499BD-2BAA-48E9-BE37-C90FC627B1A7}" destId="{17CE5E52-AA56-4A1C-9C13-3D4A74D557C1}" srcOrd="5" destOrd="0" parTransId="{2744D88F-75C2-4087-905E-CBC11C864184}" sibTransId="{4D10A9F2-CD11-4F9E-8562-AFF42DCE1A6F}"/>
    <dgm:cxn modelId="{AF3C9AF5-EEBD-4FEA-B7CA-F522FA7F989A}" srcId="{5EE499BD-2BAA-48E9-BE37-C90FC627B1A7}" destId="{786052B4-FB78-4040-ABB9-2AAE87E13329}" srcOrd="6" destOrd="0" parTransId="{1AFEC2FA-AC5E-495C-A08F-83A55AC3CA2E}" sibTransId="{7BACFF43-98DB-4F8E-B24C-EBE6D9C6EFBF}"/>
    <dgm:cxn modelId="{F85000A6-4B64-43E8-9CA2-91D20851F7AA}" type="presOf" srcId="{5EE499BD-2BAA-48E9-BE37-C90FC627B1A7}" destId="{99C5CB98-E774-4880-B948-35CD5431F640}" srcOrd="0" destOrd="0" presId="urn:microsoft.com/office/officeart/2005/8/layout/chevronAccent+Icon"/>
    <dgm:cxn modelId="{CEC0315D-FF61-4407-8464-AA0D681C4CEE}" type="presOf" srcId="{888A04AB-FB7D-4BE1-8E5C-C2277EC4F42E}" destId="{66621868-57CA-41AA-A3A7-75B36F8D6679}" srcOrd="0" destOrd="0" presId="urn:microsoft.com/office/officeart/2005/8/layout/chevronAccent+Icon"/>
    <dgm:cxn modelId="{22A26571-87F9-451B-A062-7FDB38B7D9FA}" srcId="{5EE499BD-2BAA-48E9-BE37-C90FC627B1A7}" destId="{EB5491E4-AC20-4AC2-A102-D026158AEA6B}" srcOrd="2" destOrd="0" parTransId="{59C7A6D7-E803-4661-AE0D-3E0E45B04A9C}" sibTransId="{BFB236AE-D237-4023-A19B-5B236022FBD4}"/>
    <dgm:cxn modelId="{696CBD29-8560-4E31-A8C0-95B9B245DC73}" type="presOf" srcId="{EB5491E4-AC20-4AC2-A102-D026158AEA6B}" destId="{BFC2B4CD-EB84-48AF-87AE-575763A5C580}" srcOrd="0" destOrd="0" presId="urn:microsoft.com/office/officeart/2005/8/layout/chevronAccent+Icon"/>
    <dgm:cxn modelId="{5BB10577-2331-4040-BB52-59FD6172EB2E}" srcId="{5EE499BD-2BAA-48E9-BE37-C90FC627B1A7}" destId="{888A04AB-FB7D-4BE1-8E5C-C2277EC4F42E}" srcOrd="4" destOrd="0" parTransId="{784DF074-2AE2-4153-B5D1-92EDF08B609A}" sibTransId="{FCDCF300-97FF-4A86-8B26-58BC344B7A4C}"/>
    <dgm:cxn modelId="{66223D87-0990-474A-B2DF-FB39A9087964}" srcId="{5EE499BD-2BAA-48E9-BE37-C90FC627B1A7}" destId="{8D9ABC6A-FCAF-41DD-BE7A-9F944CF7EB94}" srcOrd="7" destOrd="0" parTransId="{6928A25C-06F9-433A-B324-819940926391}" sibTransId="{6C6A19F6-83A7-496B-B2F0-36536BD25784}"/>
    <dgm:cxn modelId="{DA6DCA2F-06EB-4B67-9FAB-C14C99471C28}" type="presOf" srcId="{17CE5E52-AA56-4A1C-9C13-3D4A74D557C1}" destId="{B02C8CCF-6858-44B1-A034-9E4F42111C0F}" srcOrd="0" destOrd="0" presId="urn:microsoft.com/office/officeart/2005/8/layout/chevronAccent+Icon"/>
    <dgm:cxn modelId="{F4F6F14E-3D36-41B9-B39A-D5378CDA46A2}" srcId="{5EE499BD-2BAA-48E9-BE37-C90FC627B1A7}" destId="{0CF87728-E0B9-48ED-97D0-D26A05603DD5}" srcOrd="3" destOrd="0" parTransId="{B469FEC1-088A-426A-B423-5816F173BF4A}" sibTransId="{0EC1D376-89ED-4AFF-890D-F575C858DC3F}"/>
    <dgm:cxn modelId="{9CCF2B28-55C6-4F40-B524-46D19F5145B9}" srcId="{5EE499BD-2BAA-48E9-BE37-C90FC627B1A7}" destId="{58885C35-AA1A-4747-B3D7-9A028336994D}" srcOrd="1" destOrd="0" parTransId="{BFC435A1-1CF1-43E5-8C29-BEE8D341A0FA}" sibTransId="{DCD28110-90EB-448C-A581-5F155DA540E9}"/>
    <dgm:cxn modelId="{EB1BA19A-5EE0-41DE-88EB-90B3CA5E6E68}" type="presOf" srcId="{786052B4-FB78-4040-ABB9-2AAE87E13329}" destId="{805FF0F7-6D01-4877-B024-98DE73B288D6}" srcOrd="0" destOrd="0" presId="urn:microsoft.com/office/officeart/2005/8/layout/chevronAccent+Icon"/>
    <dgm:cxn modelId="{CAC40AB0-54EE-45CE-9EA5-993E58223475}" type="presOf" srcId="{0CF87728-E0B9-48ED-97D0-D26A05603DD5}" destId="{9DB3CEA6-4A58-4A97-8CA3-F0AB482209DA}" srcOrd="0" destOrd="0" presId="urn:microsoft.com/office/officeart/2005/8/layout/chevronAccent+Icon"/>
    <dgm:cxn modelId="{82795F0D-6531-4432-A8C9-340788DA124C}" type="presParOf" srcId="{99C5CB98-E774-4880-B948-35CD5431F640}" destId="{7BCD1639-ED82-4AC2-8087-6973A6F76C2B}" srcOrd="0" destOrd="0" presId="urn:microsoft.com/office/officeart/2005/8/layout/chevronAccent+Icon"/>
    <dgm:cxn modelId="{E4A3651B-4A8F-4121-B98D-112DEE800AB9}" type="presParOf" srcId="{7BCD1639-ED82-4AC2-8087-6973A6F76C2B}" destId="{1F7CD09C-69EB-44CE-8CC7-256A5C0B34EC}" srcOrd="0" destOrd="0" presId="urn:microsoft.com/office/officeart/2005/8/layout/chevronAccent+Icon"/>
    <dgm:cxn modelId="{21DD20E3-4C81-4834-9528-3BDEF4F0B4E6}" type="presParOf" srcId="{7BCD1639-ED82-4AC2-8087-6973A6F76C2B}" destId="{F082EFEF-071E-4DE4-8BE5-9335E4114B7B}" srcOrd="1" destOrd="0" presId="urn:microsoft.com/office/officeart/2005/8/layout/chevronAccent+Icon"/>
    <dgm:cxn modelId="{C8B6737F-1341-49D0-8A79-3186D39FF55E}" type="presParOf" srcId="{99C5CB98-E774-4880-B948-35CD5431F640}" destId="{D145F6A6-11AA-41C6-A026-D06405F2EBC2}" srcOrd="1" destOrd="0" presId="urn:microsoft.com/office/officeart/2005/8/layout/chevronAccent+Icon"/>
    <dgm:cxn modelId="{E32BAEEA-EC9B-46ED-A73C-AC56B972F208}" type="presParOf" srcId="{99C5CB98-E774-4880-B948-35CD5431F640}" destId="{FAC8677D-2777-4FAB-9406-18DA3708D21E}" srcOrd="2" destOrd="0" presId="urn:microsoft.com/office/officeart/2005/8/layout/chevronAccent+Icon"/>
    <dgm:cxn modelId="{4A520489-9FE7-40C1-BC31-79133A3ABBD1}" type="presParOf" srcId="{FAC8677D-2777-4FAB-9406-18DA3708D21E}" destId="{3A5B998D-8D6E-41F3-B676-B2B44BBCCF9F}" srcOrd="0" destOrd="0" presId="urn:microsoft.com/office/officeart/2005/8/layout/chevronAccent+Icon"/>
    <dgm:cxn modelId="{CDB85197-F313-4EC2-BF92-DA2FC40278BD}" type="presParOf" srcId="{FAC8677D-2777-4FAB-9406-18DA3708D21E}" destId="{C4AB5DA2-85E7-44A1-870E-6B26F9A1BB40}" srcOrd="1" destOrd="0" presId="urn:microsoft.com/office/officeart/2005/8/layout/chevronAccent+Icon"/>
    <dgm:cxn modelId="{AB601705-2840-4051-815B-5C5331B1FF7F}" type="presParOf" srcId="{99C5CB98-E774-4880-B948-35CD5431F640}" destId="{2CA68DE8-5F08-4458-89F8-C48F8C6DF68F}" srcOrd="3" destOrd="0" presId="urn:microsoft.com/office/officeart/2005/8/layout/chevronAccent+Icon"/>
    <dgm:cxn modelId="{66744F7E-547D-4172-88FE-8570282475E2}" type="presParOf" srcId="{99C5CB98-E774-4880-B948-35CD5431F640}" destId="{F892B933-9C1B-41E9-8D77-3AC30CF1BBDC}" srcOrd="4" destOrd="0" presId="urn:microsoft.com/office/officeart/2005/8/layout/chevronAccent+Icon"/>
    <dgm:cxn modelId="{72631AC3-9B25-440F-8557-23F124B25F79}" type="presParOf" srcId="{F892B933-9C1B-41E9-8D77-3AC30CF1BBDC}" destId="{40D1F998-6775-47E4-90AA-DF428D9F1E9C}" srcOrd="0" destOrd="0" presId="urn:microsoft.com/office/officeart/2005/8/layout/chevronAccent+Icon"/>
    <dgm:cxn modelId="{83B95B16-DE80-4E99-8C9F-420CCFCAD5D6}" type="presParOf" srcId="{F892B933-9C1B-41E9-8D77-3AC30CF1BBDC}" destId="{BFC2B4CD-EB84-48AF-87AE-575763A5C580}" srcOrd="1" destOrd="0" presId="urn:microsoft.com/office/officeart/2005/8/layout/chevronAccent+Icon"/>
    <dgm:cxn modelId="{EC350A28-A8EB-4F0E-9BE9-19D12D92251D}" type="presParOf" srcId="{99C5CB98-E774-4880-B948-35CD5431F640}" destId="{17D65107-E697-48CA-B4B3-0D6719616D8C}" srcOrd="5" destOrd="0" presId="urn:microsoft.com/office/officeart/2005/8/layout/chevronAccent+Icon"/>
    <dgm:cxn modelId="{0826A2F5-26DF-43C2-8710-52FC63BE5C43}" type="presParOf" srcId="{99C5CB98-E774-4880-B948-35CD5431F640}" destId="{C5AACF49-3B85-4280-A06C-870E1521F245}" srcOrd="6" destOrd="0" presId="urn:microsoft.com/office/officeart/2005/8/layout/chevronAccent+Icon"/>
    <dgm:cxn modelId="{2F68F563-70BA-49D9-9D14-F2C1FB6B8262}" type="presParOf" srcId="{C5AACF49-3B85-4280-A06C-870E1521F245}" destId="{99C53967-463C-4912-AF93-5C6E01E982B7}" srcOrd="0" destOrd="0" presId="urn:microsoft.com/office/officeart/2005/8/layout/chevronAccent+Icon"/>
    <dgm:cxn modelId="{56FADF4D-A4F9-41F4-8793-0CE77AC0048F}" type="presParOf" srcId="{C5AACF49-3B85-4280-A06C-870E1521F245}" destId="{9DB3CEA6-4A58-4A97-8CA3-F0AB482209DA}" srcOrd="1" destOrd="0" presId="urn:microsoft.com/office/officeart/2005/8/layout/chevronAccent+Icon"/>
    <dgm:cxn modelId="{DA75775D-279A-4464-962B-F8753B676FA1}" type="presParOf" srcId="{99C5CB98-E774-4880-B948-35CD5431F640}" destId="{14AE83E8-6B72-4056-82E4-E9A653CE8CDA}" srcOrd="7" destOrd="0" presId="urn:microsoft.com/office/officeart/2005/8/layout/chevronAccent+Icon"/>
    <dgm:cxn modelId="{F56AA769-EA99-4A63-BF52-D308B01D0E1C}" type="presParOf" srcId="{99C5CB98-E774-4880-B948-35CD5431F640}" destId="{426E873C-B4C8-4E46-9605-EE1A9E2B2832}" srcOrd="8" destOrd="0" presId="urn:microsoft.com/office/officeart/2005/8/layout/chevronAccent+Icon"/>
    <dgm:cxn modelId="{EB5FD742-5766-4E3E-A799-24A3269C9814}" type="presParOf" srcId="{426E873C-B4C8-4E46-9605-EE1A9E2B2832}" destId="{193C693A-2F59-49C7-AE02-7B05A573DAE4}" srcOrd="0" destOrd="0" presId="urn:microsoft.com/office/officeart/2005/8/layout/chevronAccent+Icon"/>
    <dgm:cxn modelId="{2A705BD1-82C8-46CC-9383-FBE8C1891A5A}" type="presParOf" srcId="{426E873C-B4C8-4E46-9605-EE1A9E2B2832}" destId="{66621868-57CA-41AA-A3A7-75B36F8D6679}" srcOrd="1" destOrd="0" presId="urn:microsoft.com/office/officeart/2005/8/layout/chevronAccent+Icon"/>
    <dgm:cxn modelId="{236618B0-4D83-4A59-A569-1E7202A46C8D}" type="presParOf" srcId="{99C5CB98-E774-4880-B948-35CD5431F640}" destId="{EF0B7952-2DA1-4D6E-8738-11E572274D8C}" srcOrd="9" destOrd="0" presId="urn:microsoft.com/office/officeart/2005/8/layout/chevronAccent+Icon"/>
    <dgm:cxn modelId="{CB9175B5-EAD4-4E84-B617-5D7945223CD5}" type="presParOf" srcId="{99C5CB98-E774-4880-B948-35CD5431F640}" destId="{F12223C7-2CED-43F7-BD78-627458C1E31E}" srcOrd="10" destOrd="0" presId="urn:microsoft.com/office/officeart/2005/8/layout/chevronAccent+Icon"/>
    <dgm:cxn modelId="{26C97D32-E857-4D5F-92D1-7069A6A2ED40}" type="presParOf" srcId="{F12223C7-2CED-43F7-BD78-627458C1E31E}" destId="{DCB003D8-C5BD-41BB-B5D3-C548BC252174}" srcOrd="0" destOrd="0" presId="urn:microsoft.com/office/officeart/2005/8/layout/chevronAccent+Icon"/>
    <dgm:cxn modelId="{1E59290E-AEED-4800-8F85-D2F253BC0C81}" type="presParOf" srcId="{F12223C7-2CED-43F7-BD78-627458C1E31E}" destId="{B02C8CCF-6858-44B1-A034-9E4F42111C0F}" srcOrd="1" destOrd="0" presId="urn:microsoft.com/office/officeart/2005/8/layout/chevronAccent+Icon"/>
    <dgm:cxn modelId="{09FA4266-3C27-4D72-9415-73D4D85545C7}" type="presParOf" srcId="{99C5CB98-E774-4880-B948-35CD5431F640}" destId="{5ED45EB7-C6C4-4515-B6A4-12504045DA7C}" srcOrd="11" destOrd="0" presId="urn:microsoft.com/office/officeart/2005/8/layout/chevronAccent+Icon"/>
    <dgm:cxn modelId="{6B5B56B7-562F-49DE-92CB-90D46216F2A7}" type="presParOf" srcId="{99C5CB98-E774-4880-B948-35CD5431F640}" destId="{028D654E-EB7B-4708-AF39-68D679725D2F}" srcOrd="12" destOrd="0" presId="urn:microsoft.com/office/officeart/2005/8/layout/chevronAccent+Icon"/>
    <dgm:cxn modelId="{42473CEB-9FF3-414F-92CA-9178DBE35D70}" type="presParOf" srcId="{028D654E-EB7B-4708-AF39-68D679725D2F}" destId="{2D150639-895D-4F80-BC81-9DE4F74DCBE6}" srcOrd="0" destOrd="0" presId="urn:microsoft.com/office/officeart/2005/8/layout/chevronAccent+Icon"/>
    <dgm:cxn modelId="{D5586D59-CCF4-40D3-BDB1-E495B942747C}" type="presParOf" srcId="{028D654E-EB7B-4708-AF39-68D679725D2F}" destId="{805FF0F7-6D01-4877-B024-98DE73B288D6}" srcOrd="1" destOrd="0" presId="urn:microsoft.com/office/officeart/2005/8/layout/chevronAccent+Icon"/>
    <dgm:cxn modelId="{A0BB2E60-95FF-44E9-8035-91DC9186D81C}" type="presParOf" srcId="{99C5CB98-E774-4880-B948-35CD5431F640}" destId="{29C91099-01B2-48BE-AFAE-0074CE4D1110}" srcOrd="13" destOrd="0" presId="urn:microsoft.com/office/officeart/2005/8/layout/chevronAccent+Icon"/>
    <dgm:cxn modelId="{7D2B7010-30C9-4448-8EF0-A3707F273EC5}" type="presParOf" srcId="{99C5CB98-E774-4880-B948-35CD5431F640}" destId="{9C72D7BC-18A0-4E52-AD6D-862C96D5412D}" srcOrd="14" destOrd="0" presId="urn:microsoft.com/office/officeart/2005/8/layout/chevronAccent+Icon"/>
    <dgm:cxn modelId="{B185F234-3F02-4AAE-B1B4-6458A7BF9916}" type="presParOf" srcId="{9C72D7BC-18A0-4E52-AD6D-862C96D5412D}" destId="{3089717B-62C4-4BB9-A624-7FE6AB3E1802}" srcOrd="0" destOrd="0" presId="urn:microsoft.com/office/officeart/2005/8/layout/chevronAccent+Icon"/>
    <dgm:cxn modelId="{2D4980A7-1A04-457B-AEB2-DA361EF0D16C}" type="presParOf" srcId="{9C72D7BC-18A0-4E52-AD6D-862C96D5412D}" destId="{16A4EFDF-F966-4FB0-A859-62CE6F671A8D}" srcOrd="1" destOrd="0" presId="urn:microsoft.com/office/officeart/2005/8/layout/chevronAccent+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EE499BD-2BAA-48E9-BE37-C90FC627B1A7}" type="doc">
      <dgm:prSet loTypeId="urn:microsoft.com/office/officeart/2005/8/layout/chevronAccent+Icon" loCatId="process" qsTypeId="urn:microsoft.com/office/officeart/2005/8/quickstyle/simple2" qsCatId="simple" csTypeId="urn:microsoft.com/office/officeart/2005/8/colors/accent1_1" csCatId="accent1" phldr="1"/>
      <dgm:spPr/>
      <dgm:t>
        <a:bodyPr/>
        <a:lstStyle/>
        <a:p>
          <a:pPr rtl="1"/>
          <a:endParaRPr lang="fa-IR"/>
        </a:p>
      </dgm:t>
    </dgm:pt>
    <dgm:pt modelId="{84C6AC70-5D88-4249-A39F-6F93ECCEE202}">
      <dgm:prSet phldrT="[Text]" custT="1"/>
      <dgm:spPr>
        <a:solidFill>
          <a:srgbClr val="E4D2D1">
            <a:alpha val="90000"/>
          </a:srgbClr>
        </a:solidFill>
      </dgm:spPr>
      <dgm:t>
        <a:bodyPr/>
        <a:lstStyle/>
        <a:p>
          <a:pPr rtl="1"/>
          <a:r>
            <a:rPr lang="fa-IR" sz="1400" dirty="0" smtClean="0">
              <a:cs typeface="B Homa" panose="00000400000000000000" pitchFamily="2" charset="-78"/>
            </a:rPr>
            <a:t>معرفی</a:t>
          </a:r>
          <a:endParaRPr lang="fa-IR" sz="1400" dirty="0">
            <a:cs typeface="B Homa" panose="00000400000000000000" pitchFamily="2" charset="-78"/>
          </a:endParaRPr>
        </a:p>
      </dgm:t>
    </dgm:pt>
    <dgm:pt modelId="{56C4F25C-80E6-4047-96B3-B6A27E3F4E4B}" type="parTrans" cxnId="{DF0FA705-8CF1-416D-A70D-E19D69E9A900}">
      <dgm:prSet/>
      <dgm:spPr/>
      <dgm:t>
        <a:bodyPr/>
        <a:lstStyle/>
        <a:p>
          <a:pPr rtl="1"/>
          <a:endParaRPr lang="fa-IR" sz="2800">
            <a:cs typeface="B Homa" panose="00000400000000000000" pitchFamily="2" charset="-78"/>
          </a:endParaRPr>
        </a:p>
      </dgm:t>
    </dgm:pt>
    <dgm:pt modelId="{4738675F-2DCD-4013-9198-E72DCFFA35D1}" type="sibTrans" cxnId="{DF0FA705-8CF1-416D-A70D-E19D69E9A900}">
      <dgm:prSet/>
      <dgm:spPr/>
      <dgm:t>
        <a:bodyPr/>
        <a:lstStyle/>
        <a:p>
          <a:pPr rtl="1"/>
          <a:endParaRPr lang="fa-IR" sz="2800">
            <a:cs typeface="B Homa" panose="00000400000000000000" pitchFamily="2" charset="-78"/>
          </a:endParaRPr>
        </a:p>
      </dgm:t>
    </dgm:pt>
    <dgm:pt modelId="{0CF87728-E0B9-48ED-97D0-D26A05603DD5}">
      <dgm:prSet phldrT="[Text]" custT="1"/>
      <dgm:spPr/>
      <dgm:t>
        <a:bodyPr/>
        <a:lstStyle/>
        <a:p>
          <a:pPr rtl="1"/>
          <a:r>
            <a:rPr lang="fa-IR" sz="1400" dirty="0" smtClean="0">
              <a:cs typeface="B Homa" panose="00000400000000000000" pitchFamily="2" charset="-78"/>
            </a:rPr>
            <a:t>مطالعات تاریخی</a:t>
          </a:r>
          <a:endParaRPr lang="fa-IR" sz="1400" dirty="0">
            <a:cs typeface="B Homa" panose="00000400000000000000" pitchFamily="2" charset="-78"/>
          </a:endParaRPr>
        </a:p>
      </dgm:t>
    </dgm:pt>
    <dgm:pt modelId="{B469FEC1-088A-426A-B423-5816F173BF4A}" type="parTrans" cxnId="{F4F6F14E-3D36-41B9-B39A-D5378CDA46A2}">
      <dgm:prSet/>
      <dgm:spPr/>
      <dgm:t>
        <a:bodyPr/>
        <a:lstStyle/>
        <a:p>
          <a:pPr rtl="1"/>
          <a:endParaRPr lang="fa-IR" sz="2800">
            <a:cs typeface="B Homa" panose="00000400000000000000" pitchFamily="2" charset="-78"/>
          </a:endParaRPr>
        </a:p>
      </dgm:t>
    </dgm:pt>
    <dgm:pt modelId="{0EC1D376-89ED-4AFF-890D-F575C858DC3F}" type="sibTrans" cxnId="{F4F6F14E-3D36-41B9-B39A-D5378CDA46A2}">
      <dgm:prSet/>
      <dgm:spPr/>
      <dgm:t>
        <a:bodyPr/>
        <a:lstStyle/>
        <a:p>
          <a:pPr rtl="1"/>
          <a:endParaRPr lang="fa-IR" sz="2800">
            <a:cs typeface="B Homa" panose="00000400000000000000" pitchFamily="2" charset="-78"/>
          </a:endParaRPr>
        </a:p>
      </dgm:t>
    </dgm:pt>
    <dgm:pt modelId="{888A04AB-FB7D-4BE1-8E5C-C2277EC4F42E}">
      <dgm:prSet phldrT="[Text]" custT="1"/>
      <dgm:spPr/>
      <dgm:t>
        <a:bodyPr/>
        <a:lstStyle/>
        <a:p>
          <a:pPr rtl="1"/>
          <a:r>
            <a:rPr lang="fa-IR" sz="1400" dirty="0" smtClean="0">
              <a:cs typeface="B Homa" panose="00000400000000000000" pitchFamily="2" charset="-78"/>
            </a:rPr>
            <a:t>مطالعات محیطی</a:t>
          </a:r>
          <a:endParaRPr lang="fa-IR" sz="1400" dirty="0">
            <a:cs typeface="B Homa" panose="00000400000000000000" pitchFamily="2" charset="-78"/>
          </a:endParaRPr>
        </a:p>
      </dgm:t>
    </dgm:pt>
    <dgm:pt modelId="{784DF074-2AE2-4153-B5D1-92EDF08B609A}" type="parTrans" cxnId="{5BB10577-2331-4040-BB52-59FD6172EB2E}">
      <dgm:prSet/>
      <dgm:spPr/>
      <dgm:t>
        <a:bodyPr/>
        <a:lstStyle/>
        <a:p>
          <a:pPr rtl="1"/>
          <a:endParaRPr lang="fa-IR" sz="2800">
            <a:cs typeface="B Homa" panose="00000400000000000000" pitchFamily="2" charset="-78"/>
          </a:endParaRPr>
        </a:p>
      </dgm:t>
    </dgm:pt>
    <dgm:pt modelId="{FCDCF300-97FF-4A86-8B26-58BC344B7A4C}" type="sibTrans" cxnId="{5BB10577-2331-4040-BB52-59FD6172EB2E}">
      <dgm:prSet/>
      <dgm:spPr/>
      <dgm:t>
        <a:bodyPr/>
        <a:lstStyle/>
        <a:p>
          <a:pPr rtl="1"/>
          <a:endParaRPr lang="fa-IR" sz="2800">
            <a:cs typeface="B Homa" panose="00000400000000000000" pitchFamily="2" charset="-78"/>
          </a:endParaRPr>
        </a:p>
      </dgm:t>
    </dgm:pt>
    <dgm:pt modelId="{58885C35-AA1A-4747-B3D7-9A028336994D}">
      <dgm:prSet custT="1"/>
      <dgm:spPr/>
      <dgm:t>
        <a:bodyPr/>
        <a:lstStyle/>
        <a:p>
          <a:pPr rtl="1"/>
          <a:r>
            <a:rPr lang="fa-IR" sz="1400" dirty="0" smtClean="0">
              <a:cs typeface="B Homa" panose="00000400000000000000" pitchFamily="2" charset="-78"/>
            </a:rPr>
            <a:t>ساختار سیاسی</a:t>
          </a:r>
          <a:endParaRPr lang="fa-IR" sz="1400" dirty="0">
            <a:cs typeface="B Homa" panose="00000400000000000000" pitchFamily="2" charset="-78"/>
          </a:endParaRPr>
        </a:p>
      </dgm:t>
    </dgm:pt>
    <dgm:pt modelId="{BFC435A1-1CF1-43E5-8C29-BEE8D341A0FA}" type="parTrans" cxnId="{9CCF2B28-55C6-4F40-B524-46D19F5145B9}">
      <dgm:prSet/>
      <dgm:spPr/>
      <dgm:t>
        <a:bodyPr/>
        <a:lstStyle/>
        <a:p>
          <a:pPr rtl="1"/>
          <a:endParaRPr lang="fa-IR" sz="2800">
            <a:cs typeface="B Homa" panose="00000400000000000000" pitchFamily="2" charset="-78"/>
          </a:endParaRPr>
        </a:p>
      </dgm:t>
    </dgm:pt>
    <dgm:pt modelId="{DCD28110-90EB-448C-A581-5F155DA540E9}" type="sibTrans" cxnId="{9CCF2B28-55C6-4F40-B524-46D19F5145B9}">
      <dgm:prSet/>
      <dgm:spPr/>
      <dgm:t>
        <a:bodyPr/>
        <a:lstStyle/>
        <a:p>
          <a:pPr rtl="1"/>
          <a:endParaRPr lang="fa-IR" sz="2800">
            <a:cs typeface="B Homa" panose="00000400000000000000" pitchFamily="2" charset="-78"/>
          </a:endParaRPr>
        </a:p>
      </dgm:t>
    </dgm:pt>
    <dgm:pt modelId="{EB5491E4-AC20-4AC2-A102-D026158AEA6B}">
      <dgm:prSet custT="1"/>
      <dgm:spPr>
        <a:solidFill>
          <a:srgbClr val="FFFF00">
            <a:alpha val="90000"/>
          </a:srgbClr>
        </a:solidFill>
      </dgm:spPr>
      <dgm:t>
        <a:bodyPr/>
        <a:lstStyle/>
        <a:p>
          <a:pPr rtl="1"/>
          <a:r>
            <a:rPr lang="fa-IR" sz="1400" dirty="0" smtClean="0">
              <a:cs typeface="B Homa" panose="00000400000000000000" pitchFamily="2" charset="-78"/>
            </a:rPr>
            <a:t>مدیریت شهری</a:t>
          </a:r>
          <a:endParaRPr lang="fa-IR" sz="1400" dirty="0">
            <a:cs typeface="B Homa" panose="00000400000000000000" pitchFamily="2" charset="-78"/>
          </a:endParaRPr>
        </a:p>
      </dgm:t>
    </dgm:pt>
    <dgm:pt modelId="{59C7A6D7-E803-4661-AE0D-3E0E45B04A9C}" type="parTrans" cxnId="{22A26571-87F9-451B-A062-7FDB38B7D9FA}">
      <dgm:prSet/>
      <dgm:spPr/>
      <dgm:t>
        <a:bodyPr/>
        <a:lstStyle/>
        <a:p>
          <a:pPr rtl="1"/>
          <a:endParaRPr lang="fa-IR" sz="2800">
            <a:cs typeface="B Homa" panose="00000400000000000000" pitchFamily="2" charset="-78"/>
          </a:endParaRPr>
        </a:p>
      </dgm:t>
    </dgm:pt>
    <dgm:pt modelId="{BFB236AE-D237-4023-A19B-5B236022FBD4}" type="sibTrans" cxnId="{22A26571-87F9-451B-A062-7FDB38B7D9FA}">
      <dgm:prSet/>
      <dgm:spPr/>
      <dgm:t>
        <a:bodyPr/>
        <a:lstStyle/>
        <a:p>
          <a:pPr rtl="1"/>
          <a:endParaRPr lang="fa-IR" sz="2800">
            <a:cs typeface="B Homa" panose="00000400000000000000" pitchFamily="2" charset="-78"/>
          </a:endParaRPr>
        </a:p>
      </dgm:t>
    </dgm:pt>
    <dgm:pt modelId="{17CE5E52-AA56-4A1C-9C13-3D4A74D557C1}">
      <dgm:prSet custT="1"/>
      <dgm:spPr/>
      <dgm:t>
        <a:bodyPr/>
        <a:lstStyle/>
        <a:p>
          <a:pPr rtl="1"/>
          <a:r>
            <a:rPr lang="fa-IR" sz="1400" dirty="0" smtClean="0">
              <a:cs typeface="B Homa" panose="00000400000000000000" pitchFamily="2" charset="-78"/>
            </a:rPr>
            <a:t>مطالعات اقتصادی</a:t>
          </a:r>
          <a:endParaRPr lang="fa-IR" sz="1400" dirty="0">
            <a:cs typeface="B Homa" panose="00000400000000000000" pitchFamily="2" charset="-78"/>
          </a:endParaRPr>
        </a:p>
      </dgm:t>
    </dgm:pt>
    <dgm:pt modelId="{2744D88F-75C2-4087-905E-CBC11C864184}" type="parTrans" cxnId="{9C81838A-4AD3-426E-A2C6-43C2FFC66E68}">
      <dgm:prSet/>
      <dgm:spPr/>
      <dgm:t>
        <a:bodyPr/>
        <a:lstStyle/>
        <a:p>
          <a:pPr rtl="1"/>
          <a:endParaRPr lang="fa-IR" sz="2800">
            <a:cs typeface="B Homa" panose="00000400000000000000" pitchFamily="2" charset="-78"/>
          </a:endParaRPr>
        </a:p>
      </dgm:t>
    </dgm:pt>
    <dgm:pt modelId="{4D10A9F2-CD11-4F9E-8562-AFF42DCE1A6F}" type="sibTrans" cxnId="{9C81838A-4AD3-426E-A2C6-43C2FFC66E68}">
      <dgm:prSet/>
      <dgm:spPr/>
      <dgm:t>
        <a:bodyPr/>
        <a:lstStyle/>
        <a:p>
          <a:pPr rtl="1"/>
          <a:endParaRPr lang="fa-IR" sz="2800">
            <a:cs typeface="B Homa" panose="00000400000000000000" pitchFamily="2" charset="-78"/>
          </a:endParaRPr>
        </a:p>
      </dgm:t>
    </dgm:pt>
    <dgm:pt modelId="{786052B4-FB78-4040-ABB9-2AAE87E13329}">
      <dgm:prSet custT="1"/>
      <dgm:spPr/>
      <dgm:t>
        <a:bodyPr/>
        <a:lstStyle/>
        <a:p>
          <a:pPr rtl="1"/>
          <a:r>
            <a:rPr lang="fa-IR" sz="1400" dirty="0" smtClean="0">
              <a:cs typeface="B Homa" panose="00000400000000000000" pitchFamily="2" charset="-78"/>
            </a:rPr>
            <a:t>مطالعات اجتماعی</a:t>
          </a:r>
          <a:endParaRPr lang="fa-IR" sz="1400" dirty="0">
            <a:cs typeface="B Homa" panose="00000400000000000000" pitchFamily="2" charset="-78"/>
          </a:endParaRPr>
        </a:p>
      </dgm:t>
    </dgm:pt>
    <dgm:pt modelId="{1AFEC2FA-AC5E-495C-A08F-83A55AC3CA2E}" type="parTrans" cxnId="{AF3C9AF5-EEBD-4FEA-B7CA-F522FA7F989A}">
      <dgm:prSet/>
      <dgm:spPr/>
      <dgm:t>
        <a:bodyPr/>
        <a:lstStyle/>
        <a:p>
          <a:pPr rtl="1"/>
          <a:endParaRPr lang="fa-IR" sz="2800">
            <a:cs typeface="B Homa" panose="00000400000000000000" pitchFamily="2" charset="-78"/>
          </a:endParaRPr>
        </a:p>
      </dgm:t>
    </dgm:pt>
    <dgm:pt modelId="{7BACFF43-98DB-4F8E-B24C-EBE6D9C6EFBF}" type="sibTrans" cxnId="{AF3C9AF5-EEBD-4FEA-B7CA-F522FA7F989A}">
      <dgm:prSet/>
      <dgm:spPr/>
      <dgm:t>
        <a:bodyPr/>
        <a:lstStyle/>
        <a:p>
          <a:pPr rtl="1"/>
          <a:endParaRPr lang="fa-IR" sz="2800">
            <a:cs typeface="B Homa" panose="00000400000000000000" pitchFamily="2" charset="-78"/>
          </a:endParaRPr>
        </a:p>
      </dgm:t>
    </dgm:pt>
    <dgm:pt modelId="{8D9ABC6A-FCAF-41DD-BE7A-9F944CF7EB94}">
      <dgm:prSet custT="1"/>
      <dgm:spPr/>
      <dgm:t>
        <a:bodyPr/>
        <a:lstStyle/>
        <a:p>
          <a:pPr rtl="1"/>
          <a:r>
            <a:rPr lang="fa-IR" sz="1200" b="1" dirty="0" smtClean="0">
              <a:cs typeface="B Homa" panose="00000400000000000000" pitchFamily="2" charset="-78"/>
            </a:rPr>
            <a:t>مطالعات کالبدی و حمل ونقل</a:t>
          </a:r>
          <a:endParaRPr lang="fa-IR" sz="1200" b="1" dirty="0">
            <a:cs typeface="B Homa" panose="00000400000000000000" pitchFamily="2" charset="-78"/>
          </a:endParaRPr>
        </a:p>
      </dgm:t>
    </dgm:pt>
    <dgm:pt modelId="{6928A25C-06F9-433A-B324-819940926391}" type="parTrans" cxnId="{66223D87-0990-474A-B2DF-FB39A9087964}">
      <dgm:prSet/>
      <dgm:spPr/>
      <dgm:t>
        <a:bodyPr/>
        <a:lstStyle/>
        <a:p>
          <a:pPr rtl="1"/>
          <a:endParaRPr lang="fa-IR" sz="2800">
            <a:cs typeface="B Homa" panose="00000400000000000000" pitchFamily="2" charset="-78"/>
          </a:endParaRPr>
        </a:p>
      </dgm:t>
    </dgm:pt>
    <dgm:pt modelId="{6C6A19F6-83A7-496B-B2F0-36536BD25784}" type="sibTrans" cxnId="{66223D87-0990-474A-B2DF-FB39A9087964}">
      <dgm:prSet/>
      <dgm:spPr/>
      <dgm:t>
        <a:bodyPr/>
        <a:lstStyle/>
        <a:p>
          <a:pPr rtl="1"/>
          <a:endParaRPr lang="fa-IR" sz="2800">
            <a:cs typeface="B Homa" panose="00000400000000000000" pitchFamily="2" charset="-78"/>
          </a:endParaRPr>
        </a:p>
      </dgm:t>
    </dgm:pt>
    <dgm:pt modelId="{99C5CB98-E774-4880-B948-35CD5431F640}" type="pres">
      <dgm:prSet presAssocID="{5EE499BD-2BAA-48E9-BE37-C90FC627B1A7}" presName="Name0" presStyleCnt="0">
        <dgm:presLayoutVars>
          <dgm:dir val="rev"/>
          <dgm:resizeHandles val="exact"/>
        </dgm:presLayoutVars>
      </dgm:prSet>
      <dgm:spPr/>
      <dgm:t>
        <a:bodyPr/>
        <a:lstStyle/>
        <a:p>
          <a:pPr rtl="1"/>
          <a:endParaRPr lang="fa-IR"/>
        </a:p>
      </dgm:t>
    </dgm:pt>
    <dgm:pt modelId="{7BCD1639-ED82-4AC2-8087-6973A6F76C2B}" type="pres">
      <dgm:prSet presAssocID="{84C6AC70-5D88-4249-A39F-6F93ECCEE202}" presName="composite" presStyleCnt="0"/>
      <dgm:spPr/>
    </dgm:pt>
    <dgm:pt modelId="{1F7CD09C-69EB-44CE-8CC7-256A5C0B34EC}" type="pres">
      <dgm:prSet presAssocID="{84C6AC70-5D88-4249-A39F-6F93ECCEE202}" presName="bgChev" presStyleLbl="node1" presStyleIdx="0" presStyleCnt="8"/>
      <dgm:spPr/>
    </dgm:pt>
    <dgm:pt modelId="{F082EFEF-071E-4DE4-8BE5-9335E4114B7B}" type="pres">
      <dgm:prSet presAssocID="{84C6AC70-5D88-4249-A39F-6F93ECCEE202}" presName="txNode" presStyleLbl="fgAcc1" presStyleIdx="0" presStyleCnt="8">
        <dgm:presLayoutVars>
          <dgm:bulletEnabled val="1"/>
        </dgm:presLayoutVars>
      </dgm:prSet>
      <dgm:spPr/>
      <dgm:t>
        <a:bodyPr/>
        <a:lstStyle/>
        <a:p>
          <a:pPr rtl="1"/>
          <a:endParaRPr lang="fa-IR"/>
        </a:p>
      </dgm:t>
    </dgm:pt>
    <dgm:pt modelId="{D145F6A6-11AA-41C6-A026-D06405F2EBC2}" type="pres">
      <dgm:prSet presAssocID="{4738675F-2DCD-4013-9198-E72DCFFA35D1}" presName="compositeSpace" presStyleCnt="0"/>
      <dgm:spPr/>
    </dgm:pt>
    <dgm:pt modelId="{FAC8677D-2777-4FAB-9406-18DA3708D21E}" type="pres">
      <dgm:prSet presAssocID="{58885C35-AA1A-4747-B3D7-9A028336994D}" presName="composite" presStyleCnt="0"/>
      <dgm:spPr/>
    </dgm:pt>
    <dgm:pt modelId="{3A5B998D-8D6E-41F3-B676-B2B44BBCCF9F}" type="pres">
      <dgm:prSet presAssocID="{58885C35-AA1A-4747-B3D7-9A028336994D}" presName="bgChev" presStyleLbl="node1" presStyleIdx="1" presStyleCnt="8"/>
      <dgm:spPr/>
    </dgm:pt>
    <dgm:pt modelId="{C4AB5DA2-85E7-44A1-870E-6B26F9A1BB40}" type="pres">
      <dgm:prSet presAssocID="{58885C35-AA1A-4747-B3D7-9A028336994D}" presName="txNode" presStyleLbl="fgAcc1" presStyleIdx="1" presStyleCnt="8">
        <dgm:presLayoutVars>
          <dgm:bulletEnabled val="1"/>
        </dgm:presLayoutVars>
      </dgm:prSet>
      <dgm:spPr/>
      <dgm:t>
        <a:bodyPr/>
        <a:lstStyle/>
        <a:p>
          <a:pPr rtl="1"/>
          <a:endParaRPr lang="fa-IR"/>
        </a:p>
      </dgm:t>
    </dgm:pt>
    <dgm:pt modelId="{2CA68DE8-5F08-4458-89F8-C48F8C6DF68F}" type="pres">
      <dgm:prSet presAssocID="{DCD28110-90EB-448C-A581-5F155DA540E9}" presName="compositeSpace" presStyleCnt="0"/>
      <dgm:spPr/>
    </dgm:pt>
    <dgm:pt modelId="{F892B933-9C1B-41E9-8D77-3AC30CF1BBDC}" type="pres">
      <dgm:prSet presAssocID="{EB5491E4-AC20-4AC2-A102-D026158AEA6B}" presName="composite" presStyleCnt="0"/>
      <dgm:spPr/>
    </dgm:pt>
    <dgm:pt modelId="{40D1F998-6775-47E4-90AA-DF428D9F1E9C}" type="pres">
      <dgm:prSet presAssocID="{EB5491E4-AC20-4AC2-A102-D026158AEA6B}" presName="bgChev" presStyleLbl="node1" presStyleIdx="2" presStyleCnt="8"/>
      <dgm:spPr/>
    </dgm:pt>
    <dgm:pt modelId="{BFC2B4CD-EB84-48AF-87AE-575763A5C580}" type="pres">
      <dgm:prSet presAssocID="{EB5491E4-AC20-4AC2-A102-D026158AEA6B}" presName="txNode" presStyleLbl="fgAcc1" presStyleIdx="2" presStyleCnt="8">
        <dgm:presLayoutVars>
          <dgm:bulletEnabled val="1"/>
        </dgm:presLayoutVars>
      </dgm:prSet>
      <dgm:spPr/>
      <dgm:t>
        <a:bodyPr/>
        <a:lstStyle/>
        <a:p>
          <a:pPr rtl="1"/>
          <a:endParaRPr lang="fa-IR"/>
        </a:p>
      </dgm:t>
    </dgm:pt>
    <dgm:pt modelId="{17D65107-E697-48CA-B4B3-0D6719616D8C}" type="pres">
      <dgm:prSet presAssocID="{BFB236AE-D237-4023-A19B-5B236022FBD4}" presName="compositeSpace" presStyleCnt="0"/>
      <dgm:spPr/>
    </dgm:pt>
    <dgm:pt modelId="{C5AACF49-3B85-4280-A06C-870E1521F245}" type="pres">
      <dgm:prSet presAssocID="{0CF87728-E0B9-48ED-97D0-D26A05603DD5}" presName="composite" presStyleCnt="0"/>
      <dgm:spPr/>
    </dgm:pt>
    <dgm:pt modelId="{99C53967-463C-4912-AF93-5C6E01E982B7}" type="pres">
      <dgm:prSet presAssocID="{0CF87728-E0B9-48ED-97D0-D26A05603DD5}" presName="bgChev" presStyleLbl="node1" presStyleIdx="3" presStyleCnt="8"/>
      <dgm:spPr/>
    </dgm:pt>
    <dgm:pt modelId="{9DB3CEA6-4A58-4A97-8CA3-F0AB482209DA}" type="pres">
      <dgm:prSet presAssocID="{0CF87728-E0B9-48ED-97D0-D26A05603DD5}" presName="txNode" presStyleLbl="fgAcc1" presStyleIdx="3" presStyleCnt="8">
        <dgm:presLayoutVars>
          <dgm:bulletEnabled val="1"/>
        </dgm:presLayoutVars>
      </dgm:prSet>
      <dgm:spPr/>
      <dgm:t>
        <a:bodyPr/>
        <a:lstStyle/>
        <a:p>
          <a:pPr rtl="1"/>
          <a:endParaRPr lang="fa-IR"/>
        </a:p>
      </dgm:t>
    </dgm:pt>
    <dgm:pt modelId="{14AE83E8-6B72-4056-82E4-E9A653CE8CDA}" type="pres">
      <dgm:prSet presAssocID="{0EC1D376-89ED-4AFF-890D-F575C858DC3F}" presName="compositeSpace" presStyleCnt="0"/>
      <dgm:spPr/>
    </dgm:pt>
    <dgm:pt modelId="{426E873C-B4C8-4E46-9605-EE1A9E2B2832}" type="pres">
      <dgm:prSet presAssocID="{888A04AB-FB7D-4BE1-8E5C-C2277EC4F42E}" presName="composite" presStyleCnt="0"/>
      <dgm:spPr/>
    </dgm:pt>
    <dgm:pt modelId="{193C693A-2F59-49C7-AE02-7B05A573DAE4}" type="pres">
      <dgm:prSet presAssocID="{888A04AB-FB7D-4BE1-8E5C-C2277EC4F42E}" presName="bgChev" presStyleLbl="node1" presStyleIdx="4" presStyleCnt="8"/>
      <dgm:spPr/>
    </dgm:pt>
    <dgm:pt modelId="{66621868-57CA-41AA-A3A7-75B36F8D6679}" type="pres">
      <dgm:prSet presAssocID="{888A04AB-FB7D-4BE1-8E5C-C2277EC4F42E}" presName="txNode" presStyleLbl="fgAcc1" presStyleIdx="4" presStyleCnt="8">
        <dgm:presLayoutVars>
          <dgm:bulletEnabled val="1"/>
        </dgm:presLayoutVars>
      </dgm:prSet>
      <dgm:spPr/>
      <dgm:t>
        <a:bodyPr/>
        <a:lstStyle/>
        <a:p>
          <a:pPr rtl="1"/>
          <a:endParaRPr lang="fa-IR"/>
        </a:p>
      </dgm:t>
    </dgm:pt>
    <dgm:pt modelId="{EF0B7952-2DA1-4D6E-8738-11E572274D8C}" type="pres">
      <dgm:prSet presAssocID="{FCDCF300-97FF-4A86-8B26-58BC344B7A4C}" presName="compositeSpace" presStyleCnt="0"/>
      <dgm:spPr/>
    </dgm:pt>
    <dgm:pt modelId="{F12223C7-2CED-43F7-BD78-627458C1E31E}" type="pres">
      <dgm:prSet presAssocID="{17CE5E52-AA56-4A1C-9C13-3D4A74D557C1}" presName="composite" presStyleCnt="0"/>
      <dgm:spPr/>
    </dgm:pt>
    <dgm:pt modelId="{DCB003D8-C5BD-41BB-B5D3-C548BC252174}" type="pres">
      <dgm:prSet presAssocID="{17CE5E52-AA56-4A1C-9C13-3D4A74D557C1}" presName="bgChev" presStyleLbl="node1" presStyleIdx="5" presStyleCnt="8"/>
      <dgm:spPr/>
    </dgm:pt>
    <dgm:pt modelId="{B02C8CCF-6858-44B1-A034-9E4F42111C0F}" type="pres">
      <dgm:prSet presAssocID="{17CE5E52-AA56-4A1C-9C13-3D4A74D557C1}" presName="txNode" presStyleLbl="fgAcc1" presStyleIdx="5" presStyleCnt="8">
        <dgm:presLayoutVars>
          <dgm:bulletEnabled val="1"/>
        </dgm:presLayoutVars>
      </dgm:prSet>
      <dgm:spPr/>
      <dgm:t>
        <a:bodyPr/>
        <a:lstStyle/>
        <a:p>
          <a:pPr rtl="1"/>
          <a:endParaRPr lang="fa-IR"/>
        </a:p>
      </dgm:t>
    </dgm:pt>
    <dgm:pt modelId="{5ED45EB7-C6C4-4515-B6A4-12504045DA7C}" type="pres">
      <dgm:prSet presAssocID="{4D10A9F2-CD11-4F9E-8562-AFF42DCE1A6F}" presName="compositeSpace" presStyleCnt="0"/>
      <dgm:spPr/>
    </dgm:pt>
    <dgm:pt modelId="{028D654E-EB7B-4708-AF39-68D679725D2F}" type="pres">
      <dgm:prSet presAssocID="{786052B4-FB78-4040-ABB9-2AAE87E13329}" presName="composite" presStyleCnt="0"/>
      <dgm:spPr/>
    </dgm:pt>
    <dgm:pt modelId="{2D150639-895D-4F80-BC81-9DE4F74DCBE6}" type="pres">
      <dgm:prSet presAssocID="{786052B4-FB78-4040-ABB9-2AAE87E13329}" presName="bgChev" presStyleLbl="node1" presStyleIdx="6" presStyleCnt="8"/>
      <dgm:spPr/>
    </dgm:pt>
    <dgm:pt modelId="{805FF0F7-6D01-4877-B024-98DE73B288D6}" type="pres">
      <dgm:prSet presAssocID="{786052B4-FB78-4040-ABB9-2AAE87E13329}" presName="txNode" presStyleLbl="fgAcc1" presStyleIdx="6" presStyleCnt="8">
        <dgm:presLayoutVars>
          <dgm:bulletEnabled val="1"/>
        </dgm:presLayoutVars>
      </dgm:prSet>
      <dgm:spPr/>
      <dgm:t>
        <a:bodyPr/>
        <a:lstStyle/>
        <a:p>
          <a:pPr rtl="1"/>
          <a:endParaRPr lang="fa-IR"/>
        </a:p>
      </dgm:t>
    </dgm:pt>
    <dgm:pt modelId="{29C91099-01B2-48BE-AFAE-0074CE4D1110}" type="pres">
      <dgm:prSet presAssocID="{7BACFF43-98DB-4F8E-B24C-EBE6D9C6EFBF}" presName="compositeSpace" presStyleCnt="0"/>
      <dgm:spPr/>
    </dgm:pt>
    <dgm:pt modelId="{9C72D7BC-18A0-4E52-AD6D-862C96D5412D}" type="pres">
      <dgm:prSet presAssocID="{8D9ABC6A-FCAF-41DD-BE7A-9F944CF7EB94}" presName="composite" presStyleCnt="0"/>
      <dgm:spPr/>
    </dgm:pt>
    <dgm:pt modelId="{3089717B-62C4-4BB9-A624-7FE6AB3E1802}" type="pres">
      <dgm:prSet presAssocID="{8D9ABC6A-FCAF-41DD-BE7A-9F944CF7EB94}" presName="bgChev" presStyleLbl="node1" presStyleIdx="7" presStyleCnt="8"/>
      <dgm:spPr/>
    </dgm:pt>
    <dgm:pt modelId="{16A4EFDF-F966-4FB0-A859-62CE6F671A8D}" type="pres">
      <dgm:prSet presAssocID="{8D9ABC6A-FCAF-41DD-BE7A-9F944CF7EB94}" presName="txNode" presStyleLbl="fgAcc1" presStyleIdx="7" presStyleCnt="8" custScaleX="117450">
        <dgm:presLayoutVars>
          <dgm:bulletEnabled val="1"/>
        </dgm:presLayoutVars>
      </dgm:prSet>
      <dgm:spPr/>
      <dgm:t>
        <a:bodyPr/>
        <a:lstStyle/>
        <a:p>
          <a:pPr rtl="1"/>
          <a:endParaRPr lang="fa-IR"/>
        </a:p>
      </dgm:t>
    </dgm:pt>
  </dgm:ptLst>
  <dgm:cxnLst>
    <dgm:cxn modelId="{DF0FA705-8CF1-416D-A70D-E19D69E9A900}" srcId="{5EE499BD-2BAA-48E9-BE37-C90FC627B1A7}" destId="{84C6AC70-5D88-4249-A39F-6F93ECCEE202}" srcOrd="0" destOrd="0" parTransId="{56C4F25C-80E6-4047-96B3-B6A27E3F4E4B}" sibTransId="{4738675F-2DCD-4013-9198-E72DCFFA35D1}"/>
    <dgm:cxn modelId="{1395A3FD-7DF6-4A09-84B0-76CADF7E9821}" type="presOf" srcId="{0CF87728-E0B9-48ED-97D0-D26A05603DD5}" destId="{9DB3CEA6-4A58-4A97-8CA3-F0AB482209DA}" srcOrd="0" destOrd="0" presId="urn:microsoft.com/office/officeart/2005/8/layout/chevronAccent+Icon"/>
    <dgm:cxn modelId="{2B9C5897-D601-4A37-B86B-F92576E76192}" type="presOf" srcId="{17CE5E52-AA56-4A1C-9C13-3D4A74D557C1}" destId="{B02C8CCF-6858-44B1-A034-9E4F42111C0F}" srcOrd="0" destOrd="0" presId="urn:microsoft.com/office/officeart/2005/8/layout/chevronAccent+Icon"/>
    <dgm:cxn modelId="{9C81838A-4AD3-426E-A2C6-43C2FFC66E68}" srcId="{5EE499BD-2BAA-48E9-BE37-C90FC627B1A7}" destId="{17CE5E52-AA56-4A1C-9C13-3D4A74D557C1}" srcOrd="5" destOrd="0" parTransId="{2744D88F-75C2-4087-905E-CBC11C864184}" sibTransId="{4D10A9F2-CD11-4F9E-8562-AFF42DCE1A6F}"/>
    <dgm:cxn modelId="{AF3C9AF5-EEBD-4FEA-B7CA-F522FA7F989A}" srcId="{5EE499BD-2BAA-48E9-BE37-C90FC627B1A7}" destId="{786052B4-FB78-4040-ABB9-2AAE87E13329}" srcOrd="6" destOrd="0" parTransId="{1AFEC2FA-AC5E-495C-A08F-83A55AC3CA2E}" sibTransId="{7BACFF43-98DB-4F8E-B24C-EBE6D9C6EFBF}"/>
    <dgm:cxn modelId="{2A9F8ABD-8742-49F7-BAC0-10F65A2E8AD9}" type="presOf" srcId="{58885C35-AA1A-4747-B3D7-9A028336994D}" destId="{C4AB5DA2-85E7-44A1-870E-6B26F9A1BB40}" srcOrd="0" destOrd="0" presId="urn:microsoft.com/office/officeart/2005/8/layout/chevronAccent+Icon"/>
    <dgm:cxn modelId="{5846A94D-DCB1-42D6-A1BE-AF6BBB39E6E7}" type="presOf" srcId="{84C6AC70-5D88-4249-A39F-6F93ECCEE202}" destId="{F082EFEF-071E-4DE4-8BE5-9335E4114B7B}" srcOrd="0" destOrd="0" presId="urn:microsoft.com/office/officeart/2005/8/layout/chevronAccent+Icon"/>
    <dgm:cxn modelId="{80362BB1-7CB9-492E-9469-C53021C35AAE}" type="presOf" srcId="{EB5491E4-AC20-4AC2-A102-D026158AEA6B}" destId="{BFC2B4CD-EB84-48AF-87AE-575763A5C580}" srcOrd="0" destOrd="0" presId="urn:microsoft.com/office/officeart/2005/8/layout/chevronAccent+Icon"/>
    <dgm:cxn modelId="{22A26571-87F9-451B-A062-7FDB38B7D9FA}" srcId="{5EE499BD-2BAA-48E9-BE37-C90FC627B1A7}" destId="{EB5491E4-AC20-4AC2-A102-D026158AEA6B}" srcOrd="2" destOrd="0" parTransId="{59C7A6D7-E803-4661-AE0D-3E0E45B04A9C}" sibTransId="{BFB236AE-D237-4023-A19B-5B236022FBD4}"/>
    <dgm:cxn modelId="{5BB10577-2331-4040-BB52-59FD6172EB2E}" srcId="{5EE499BD-2BAA-48E9-BE37-C90FC627B1A7}" destId="{888A04AB-FB7D-4BE1-8E5C-C2277EC4F42E}" srcOrd="4" destOrd="0" parTransId="{784DF074-2AE2-4153-B5D1-92EDF08B609A}" sibTransId="{FCDCF300-97FF-4A86-8B26-58BC344B7A4C}"/>
    <dgm:cxn modelId="{8097E30A-ED25-4854-A801-A13F74388F63}" type="presOf" srcId="{786052B4-FB78-4040-ABB9-2AAE87E13329}" destId="{805FF0F7-6D01-4877-B024-98DE73B288D6}" srcOrd="0" destOrd="0" presId="urn:microsoft.com/office/officeart/2005/8/layout/chevronAccent+Icon"/>
    <dgm:cxn modelId="{66223D87-0990-474A-B2DF-FB39A9087964}" srcId="{5EE499BD-2BAA-48E9-BE37-C90FC627B1A7}" destId="{8D9ABC6A-FCAF-41DD-BE7A-9F944CF7EB94}" srcOrd="7" destOrd="0" parTransId="{6928A25C-06F9-433A-B324-819940926391}" sibTransId="{6C6A19F6-83A7-496B-B2F0-36536BD25784}"/>
    <dgm:cxn modelId="{F4F6F14E-3D36-41B9-B39A-D5378CDA46A2}" srcId="{5EE499BD-2BAA-48E9-BE37-C90FC627B1A7}" destId="{0CF87728-E0B9-48ED-97D0-D26A05603DD5}" srcOrd="3" destOrd="0" parTransId="{B469FEC1-088A-426A-B423-5816F173BF4A}" sibTransId="{0EC1D376-89ED-4AFF-890D-F575C858DC3F}"/>
    <dgm:cxn modelId="{9CCF2B28-55C6-4F40-B524-46D19F5145B9}" srcId="{5EE499BD-2BAA-48E9-BE37-C90FC627B1A7}" destId="{58885C35-AA1A-4747-B3D7-9A028336994D}" srcOrd="1" destOrd="0" parTransId="{BFC435A1-1CF1-43E5-8C29-BEE8D341A0FA}" sibTransId="{DCD28110-90EB-448C-A581-5F155DA540E9}"/>
    <dgm:cxn modelId="{85D91205-F288-43B0-9B01-4478FB7FD37D}" type="presOf" srcId="{8D9ABC6A-FCAF-41DD-BE7A-9F944CF7EB94}" destId="{16A4EFDF-F966-4FB0-A859-62CE6F671A8D}" srcOrd="0" destOrd="0" presId="urn:microsoft.com/office/officeart/2005/8/layout/chevronAccent+Icon"/>
    <dgm:cxn modelId="{BF2EB012-5D82-4B23-8BB8-1C597FB91F0A}" type="presOf" srcId="{888A04AB-FB7D-4BE1-8E5C-C2277EC4F42E}" destId="{66621868-57CA-41AA-A3A7-75B36F8D6679}" srcOrd="0" destOrd="0" presId="urn:microsoft.com/office/officeart/2005/8/layout/chevronAccent+Icon"/>
    <dgm:cxn modelId="{4054179D-8F44-46DF-83A8-D33AC8DF6B54}" type="presOf" srcId="{5EE499BD-2BAA-48E9-BE37-C90FC627B1A7}" destId="{99C5CB98-E774-4880-B948-35CD5431F640}" srcOrd="0" destOrd="0" presId="urn:microsoft.com/office/officeart/2005/8/layout/chevronAccent+Icon"/>
    <dgm:cxn modelId="{FD16351C-6747-46BB-96B1-6D3FCCFAF618}" type="presParOf" srcId="{99C5CB98-E774-4880-B948-35CD5431F640}" destId="{7BCD1639-ED82-4AC2-8087-6973A6F76C2B}" srcOrd="0" destOrd="0" presId="urn:microsoft.com/office/officeart/2005/8/layout/chevronAccent+Icon"/>
    <dgm:cxn modelId="{57E0402A-EFCC-4F57-B9A0-21E394C32269}" type="presParOf" srcId="{7BCD1639-ED82-4AC2-8087-6973A6F76C2B}" destId="{1F7CD09C-69EB-44CE-8CC7-256A5C0B34EC}" srcOrd="0" destOrd="0" presId="urn:microsoft.com/office/officeart/2005/8/layout/chevronAccent+Icon"/>
    <dgm:cxn modelId="{E7D6AE4E-5076-47A6-B886-AF99CF5231E2}" type="presParOf" srcId="{7BCD1639-ED82-4AC2-8087-6973A6F76C2B}" destId="{F082EFEF-071E-4DE4-8BE5-9335E4114B7B}" srcOrd="1" destOrd="0" presId="urn:microsoft.com/office/officeart/2005/8/layout/chevronAccent+Icon"/>
    <dgm:cxn modelId="{79EFC28A-FD36-44BF-AE7F-BFB8A6733487}" type="presParOf" srcId="{99C5CB98-E774-4880-B948-35CD5431F640}" destId="{D145F6A6-11AA-41C6-A026-D06405F2EBC2}" srcOrd="1" destOrd="0" presId="urn:microsoft.com/office/officeart/2005/8/layout/chevronAccent+Icon"/>
    <dgm:cxn modelId="{AD9215F5-0398-4FF9-8040-0F3E19D00A0B}" type="presParOf" srcId="{99C5CB98-E774-4880-B948-35CD5431F640}" destId="{FAC8677D-2777-4FAB-9406-18DA3708D21E}" srcOrd="2" destOrd="0" presId="urn:microsoft.com/office/officeart/2005/8/layout/chevronAccent+Icon"/>
    <dgm:cxn modelId="{D5A84289-631F-4E1F-9AC5-B04AAEE689A1}" type="presParOf" srcId="{FAC8677D-2777-4FAB-9406-18DA3708D21E}" destId="{3A5B998D-8D6E-41F3-B676-B2B44BBCCF9F}" srcOrd="0" destOrd="0" presId="urn:microsoft.com/office/officeart/2005/8/layout/chevronAccent+Icon"/>
    <dgm:cxn modelId="{8E9A966A-C6A4-43DA-8F39-AC2051B1BD2B}" type="presParOf" srcId="{FAC8677D-2777-4FAB-9406-18DA3708D21E}" destId="{C4AB5DA2-85E7-44A1-870E-6B26F9A1BB40}" srcOrd="1" destOrd="0" presId="urn:microsoft.com/office/officeart/2005/8/layout/chevronAccent+Icon"/>
    <dgm:cxn modelId="{7D1E4543-916C-4776-A4AD-8564822F898F}" type="presParOf" srcId="{99C5CB98-E774-4880-B948-35CD5431F640}" destId="{2CA68DE8-5F08-4458-89F8-C48F8C6DF68F}" srcOrd="3" destOrd="0" presId="urn:microsoft.com/office/officeart/2005/8/layout/chevronAccent+Icon"/>
    <dgm:cxn modelId="{ED6359F3-C72A-45A8-B878-ADB2ECEC03C9}" type="presParOf" srcId="{99C5CB98-E774-4880-B948-35CD5431F640}" destId="{F892B933-9C1B-41E9-8D77-3AC30CF1BBDC}" srcOrd="4" destOrd="0" presId="urn:microsoft.com/office/officeart/2005/8/layout/chevronAccent+Icon"/>
    <dgm:cxn modelId="{D87D9641-B3C0-4C83-922C-39133DDEF564}" type="presParOf" srcId="{F892B933-9C1B-41E9-8D77-3AC30CF1BBDC}" destId="{40D1F998-6775-47E4-90AA-DF428D9F1E9C}" srcOrd="0" destOrd="0" presId="urn:microsoft.com/office/officeart/2005/8/layout/chevronAccent+Icon"/>
    <dgm:cxn modelId="{F10B1966-1EC3-410F-A41B-38099264920C}" type="presParOf" srcId="{F892B933-9C1B-41E9-8D77-3AC30CF1BBDC}" destId="{BFC2B4CD-EB84-48AF-87AE-575763A5C580}" srcOrd="1" destOrd="0" presId="urn:microsoft.com/office/officeart/2005/8/layout/chevronAccent+Icon"/>
    <dgm:cxn modelId="{32D8E384-5B4A-49DA-B80A-4993D2A692C8}" type="presParOf" srcId="{99C5CB98-E774-4880-B948-35CD5431F640}" destId="{17D65107-E697-48CA-B4B3-0D6719616D8C}" srcOrd="5" destOrd="0" presId="urn:microsoft.com/office/officeart/2005/8/layout/chevronAccent+Icon"/>
    <dgm:cxn modelId="{6C591A6C-ECF9-47A3-946C-8500076637BC}" type="presParOf" srcId="{99C5CB98-E774-4880-B948-35CD5431F640}" destId="{C5AACF49-3B85-4280-A06C-870E1521F245}" srcOrd="6" destOrd="0" presId="urn:microsoft.com/office/officeart/2005/8/layout/chevronAccent+Icon"/>
    <dgm:cxn modelId="{84E0B862-2A8B-4DFE-98F8-087A497BBD20}" type="presParOf" srcId="{C5AACF49-3B85-4280-A06C-870E1521F245}" destId="{99C53967-463C-4912-AF93-5C6E01E982B7}" srcOrd="0" destOrd="0" presId="urn:microsoft.com/office/officeart/2005/8/layout/chevronAccent+Icon"/>
    <dgm:cxn modelId="{D0B85060-8884-430F-99AF-BF08E8FFE1EC}" type="presParOf" srcId="{C5AACF49-3B85-4280-A06C-870E1521F245}" destId="{9DB3CEA6-4A58-4A97-8CA3-F0AB482209DA}" srcOrd="1" destOrd="0" presId="urn:microsoft.com/office/officeart/2005/8/layout/chevronAccent+Icon"/>
    <dgm:cxn modelId="{E8EC7B4D-F06E-404F-B2A7-7EDF249CDFDC}" type="presParOf" srcId="{99C5CB98-E774-4880-B948-35CD5431F640}" destId="{14AE83E8-6B72-4056-82E4-E9A653CE8CDA}" srcOrd="7" destOrd="0" presId="urn:microsoft.com/office/officeart/2005/8/layout/chevronAccent+Icon"/>
    <dgm:cxn modelId="{245F2BA1-0880-469C-9DFE-6AF0CB10F734}" type="presParOf" srcId="{99C5CB98-E774-4880-B948-35CD5431F640}" destId="{426E873C-B4C8-4E46-9605-EE1A9E2B2832}" srcOrd="8" destOrd="0" presId="urn:microsoft.com/office/officeart/2005/8/layout/chevronAccent+Icon"/>
    <dgm:cxn modelId="{BA303BB0-C0B4-460C-9B84-43CEC7321C1C}" type="presParOf" srcId="{426E873C-B4C8-4E46-9605-EE1A9E2B2832}" destId="{193C693A-2F59-49C7-AE02-7B05A573DAE4}" srcOrd="0" destOrd="0" presId="urn:microsoft.com/office/officeart/2005/8/layout/chevronAccent+Icon"/>
    <dgm:cxn modelId="{7E7E6C6B-DB0C-498A-B92F-5FAD4728B516}" type="presParOf" srcId="{426E873C-B4C8-4E46-9605-EE1A9E2B2832}" destId="{66621868-57CA-41AA-A3A7-75B36F8D6679}" srcOrd="1" destOrd="0" presId="urn:microsoft.com/office/officeart/2005/8/layout/chevronAccent+Icon"/>
    <dgm:cxn modelId="{D16467A2-3D20-456D-AB53-6C9526550E59}" type="presParOf" srcId="{99C5CB98-E774-4880-B948-35CD5431F640}" destId="{EF0B7952-2DA1-4D6E-8738-11E572274D8C}" srcOrd="9" destOrd="0" presId="urn:microsoft.com/office/officeart/2005/8/layout/chevronAccent+Icon"/>
    <dgm:cxn modelId="{51A179B1-3DDF-4D60-A4D6-588165C3688D}" type="presParOf" srcId="{99C5CB98-E774-4880-B948-35CD5431F640}" destId="{F12223C7-2CED-43F7-BD78-627458C1E31E}" srcOrd="10" destOrd="0" presId="urn:microsoft.com/office/officeart/2005/8/layout/chevronAccent+Icon"/>
    <dgm:cxn modelId="{4EB6CB33-8599-4230-913C-763B1411DDB4}" type="presParOf" srcId="{F12223C7-2CED-43F7-BD78-627458C1E31E}" destId="{DCB003D8-C5BD-41BB-B5D3-C548BC252174}" srcOrd="0" destOrd="0" presId="urn:microsoft.com/office/officeart/2005/8/layout/chevronAccent+Icon"/>
    <dgm:cxn modelId="{519930FE-51EA-4D32-8113-2DFC74E1D608}" type="presParOf" srcId="{F12223C7-2CED-43F7-BD78-627458C1E31E}" destId="{B02C8CCF-6858-44B1-A034-9E4F42111C0F}" srcOrd="1" destOrd="0" presId="urn:microsoft.com/office/officeart/2005/8/layout/chevronAccent+Icon"/>
    <dgm:cxn modelId="{E5958698-9D97-49DE-A452-FAAA79D50B24}" type="presParOf" srcId="{99C5CB98-E774-4880-B948-35CD5431F640}" destId="{5ED45EB7-C6C4-4515-B6A4-12504045DA7C}" srcOrd="11" destOrd="0" presId="urn:microsoft.com/office/officeart/2005/8/layout/chevronAccent+Icon"/>
    <dgm:cxn modelId="{65AABAEB-664F-4B78-98E4-21854373693B}" type="presParOf" srcId="{99C5CB98-E774-4880-B948-35CD5431F640}" destId="{028D654E-EB7B-4708-AF39-68D679725D2F}" srcOrd="12" destOrd="0" presId="urn:microsoft.com/office/officeart/2005/8/layout/chevronAccent+Icon"/>
    <dgm:cxn modelId="{79BE3BBE-6880-426C-8FDC-11C1070F22E3}" type="presParOf" srcId="{028D654E-EB7B-4708-AF39-68D679725D2F}" destId="{2D150639-895D-4F80-BC81-9DE4F74DCBE6}" srcOrd="0" destOrd="0" presId="urn:microsoft.com/office/officeart/2005/8/layout/chevronAccent+Icon"/>
    <dgm:cxn modelId="{27B73FD4-FD37-4013-AF18-B98A3F00EEEE}" type="presParOf" srcId="{028D654E-EB7B-4708-AF39-68D679725D2F}" destId="{805FF0F7-6D01-4877-B024-98DE73B288D6}" srcOrd="1" destOrd="0" presId="urn:microsoft.com/office/officeart/2005/8/layout/chevronAccent+Icon"/>
    <dgm:cxn modelId="{51ABF282-400C-4776-A475-1797024D011A}" type="presParOf" srcId="{99C5CB98-E774-4880-B948-35CD5431F640}" destId="{29C91099-01B2-48BE-AFAE-0074CE4D1110}" srcOrd="13" destOrd="0" presId="urn:microsoft.com/office/officeart/2005/8/layout/chevronAccent+Icon"/>
    <dgm:cxn modelId="{155718BA-7514-4B45-A810-02A6B49BD390}" type="presParOf" srcId="{99C5CB98-E774-4880-B948-35CD5431F640}" destId="{9C72D7BC-18A0-4E52-AD6D-862C96D5412D}" srcOrd="14" destOrd="0" presId="urn:microsoft.com/office/officeart/2005/8/layout/chevronAccent+Icon"/>
    <dgm:cxn modelId="{7532A12E-8971-4C20-90B1-7D668E534EE6}" type="presParOf" srcId="{9C72D7BC-18A0-4E52-AD6D-862C96D5412D}" destId="{3089717B-62C4-4BB9-A624-7FE6AB3E1802}" srcOrd="0" destOrd="0" presId="urn:microsoft.com/office/officeart/2005/8/layout/chevronAccent+Icon"/>
    <dgm:cxn modelId="{BC08FA3F-9EEA-4CA4-8DE5-6F5348E50BE7}" type="presParOf" srcId="{9C72D7BC-18A0-4E52-AD6D-862C96D5412D}" destId="{16A4EFDF-F966-4FB0-A859-62CE6F671A8D}" srcOrd="1" destOrd="0" presId="urn:microsoft.com/office/officeart/2005/8/layout/chevronAccent+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EE499BD-2BAA-48E9-BE37-C90FC627B1A7}" type="doc">
      <dgm:prSet loTypeId="urn:microsoft.com/office/officeart/2005/8/layout/chevronAccent+Icon" loCatId="process" qsTypeId="urn:microsoft.com/office/officeart/2005/8/quickstyle/simple2" qsCatId="simple" csTypeId="urn:microsoft.com/office/officeart/2005/8/colors/accent1_1" csCatId="accent1" phldr="1"/>
      <dgm:spPr/>
      <dgm:t>
        <a:bodyPr/>
        <a:lstStyle/>
        <a:p>
          <a:pPr rtl="1"/>
          <a:endParaRPr lang="fa-IR"/>
        </a:p>
      </dgm:t>
    </dgm:pt>
    <dgm:pt modelId="{84C6AC70-5D88-4249-A39F-6F93ECCEE202}">
      <dgm:prSet phldrT="[Text]" custT="1"/>
      <dgm:spPr>
        <a:solidFill>
          <a:srgbClr val="E4D2D1">
            <a:alpha val="90000"/>
          </a:srgbClr>
        </a:solidFill>
      </dgm:spPr>
      <dgm:t>
        <a:bodyPr/>
        <a:lstStyle/>
        <a:p>
          <a:pPr rtl="1"/>
          <a:r>
            <a:rPr lang="fa-IR" sz="1400" dirty="0" smtClean="0">
              <a:cs typeface="B Homa" panose="00000400000000000000" pitchFamily="2" charset="-78"/>
            </a:rPr>
            <a:t>معرفی</a:t>
          </a:r>
          <a:endParaRPr lang="fa-IR" sz="1400" dirty="0">
            <a:cs typeface="B Homa" panose="00000400000000000000" pitchFamily="2" charset="-78"/>
          </a:endParaRPr>
        </a:p>
      </dgm:t>
    </dgm:pt>
    <dgm:pt modelId="{56C4F25C-80E6-4047-96B3-B6A27E3F4E4B}" type="parTrans" cxnId="{DF0FA705-8CF1-416D-A70D-E19D69E9A900}">
      <dgm:prSet/>
      <dgm:spPr/>
      <dgm:t>
        <a:bodyPr/>
        <a:lstStyle/>
        <a:p>
          <a:pPr rtl="1"/>
          <a:endParaRPr lang="fa-IR" sz="2800">
            <a:cs typeface="B Homa" panose="00000400000000000000" pitchFamily="2" charset="-78"/>
          </a:endParaRPr>
        </a:p>
      </dgm:t>
    </dgm:pt>
    <dgm:pt modelId="{4738675F-2DCD-4013-9198-E72DCFFA35D1}" type="sibTrans" cxnId="{DF0FA705-8CF1-416D-A70D-E19D69E9A900}">
      <dgm:prSet/>
      <dgm:spPr/>
      <dgm:t>
        <a:bodyPr/>
        <a:lstStyle/>
        <a:p>
          <a:pPr rtl="1"/>
          <a:endParaRPr lang="fa-IR" sz="2800">
            <a:cs typeface="B Homa" panose="00000400000000000000" pitchFamily="2" charset="-78"/>
          </a:endParaRPr>
        </a:p>
      </dgm:t>
    </dgm:pt>
    <dgm:pt modelId="{0CF87728-E0B9-48ED-97D0-D26A05603DD5}">
      <dgm:prSet phldrT="[Text]" custT="1"/>
      <dgm:spPr/>
      <dgm:t>
        <a:bodyPr/>
        <a:lstStyle/>
        <a:p>
          <a:pPr rtl="1"/>
          <a:r>
            <a:rPr lang="fa-IR" sz="1400" dirty="0" smtClean="0">
              <a:cs typeface="B Homa" panose="00000400000000000000" pitchFamily="2" charset="-78"/>
            </a:rPr>
            <a:t>مطالعات تاریخی</a:t>
          </a:r>
          <a:endParaRPr lang="fa-IR" sz="1400" dirty="0">
            <a:cs typeface="B Homa" panose="00000400000000000000" pitchFamily="2" charset="-78"/>
          </a:endParaRPr>
        </a:p>
      </dgm:t>
    </dgm:pt>
    <dgm:pt modelId="{B469FEC1-088A-426A-B423-5816F173BF4A}" type="parTrans" cxnId="{F4F6F14E-3D36-41B9-B39A-D5378CDA46A2}">
      <dgm:prSet/>
      <dgm:spPr/>
      <dgm:t>
        <a:bodyPr/>
        <a:lstStyle/>
        <a:p>
          <a:pPr rtl="1"/>
          <a:endParaRPr lang="fa-IR" sz="2800">
            <a:cs typeface="B Homa" panose="00000400000000000000" pitchFamily="2" charset="-78"/>
          </a:endParaRPr>
        </a:p>
      </dgm:t>
    </dgm:pt>
    <dgm:pt modelId="{0EC1D376-89ED-4AFF-890D-F575C858DC3F}" type="sibTrans" cxnId="{F4F6F14E-3D36-41B9-B39A-D5378CDA46A2}">
      <dgm:prSet/>
      <dgm:spPr/>
      <dgm:t>
        <a:bodyPr/>
        <a:lstStyle/>
        <a:p>
          <a:pPr rtl="1"/>
          <a:endParaRPr lang="fa-IR" sz="2800">
            <a:cs typeface="B Homa" panose="00000400000000000000" pitchFamily="2" charset="-78"/>
          </a:endParaRPr>
        </a:p>
      </dgm:t>
    </dgm:pt>
    <dgm:pt modelId="{888A04AB-FB7D-4BE1-8E5C-C2277EC4F42E}">
      <dgm:prSet phldrT="[Text]" custT="1"/>
      <dgm:spPr/>
      <dgm:t>
        <a:bodyPr/>
        <a:lstStyle/>
        <a:p>
          <a:pPr rtl="1"/>
          <a:r>
            <a:rPr lang="fa-IR" sz="1400" dirty="0" smtClean="0">
              <a:cs typeface="B Homa" panose="00000400000000000000" pitchFamily="2" charset="-78"/>
            </a:rPr>
            <a:t>مطالعات محیطی</a:t>
          </a:r>
          <a:endParaRPr lang="fa-IR" sz="1400" dirty="0">
            <a:cs typeface="B Homa" panose="00000400000000000000" pitchFamily="2" charset="-78"/>
          </a:endParaRPr>
        </a:p>
      </dgm:t>
    </dgm:pt>
    <dgm:pt modelId="{784DF074-2AE2-4153-B5D1-92EDF08B609A}" type="parTrans" cxnId="{5BB10577-2331-4040-BB52-59FD6172EB2E}">
      <dgm:prSet/>
      <dgm:spPr/>
      <dgm:t>
        <a:bodyPr/>
        <a:lstStyle/>
        <a:p>
          <a:pPr rtl="1"/>
          <a:endParaRPr lang="fa-IR" sz="2800">
            <a:cs typeface="B Homa" panose="00000400000000000000" pitchFamily="2" charset="-78"/>
          </a:endParaRPr>
        </a:p>
      </dgm:t>
    </dgm:pt>
    <dgm:pt modelId="{FCDCF300-97FF-4A86-8B26-58BC344B7A4C}" type="sibTrans" cxnId="{5BB10577-2331-4040-BB52-59FD6172EB2E}">
      <dgm:prSet/>
      <dgm:spPr/>
      <dgm:t>
        <a:bodyPr/>
        <a:lstStyle/>
        <a:p>
          <a:pPr rtl="1"/>
          <a:endParaRPr lang="fa-IR" sz="2800">
            <a:cs typeface="B Homa" panose="00000400000000000000" pitchFamily="2" charset="-78"/>
          </a:endParaRPr>
        </a:p>
      </dgm:t>
    </dgm:pt>
    <dgm:pt modelId="{58885C35-AA1A-4747-B3D7-9A028336994D}">
      <dgm:prSet custT="1"/>
      <dgm:spPr/>
      <dgm:t>
        <a:bodyPr/>
        <a:lstStyle/>
        <a:p>
          <a:pPr rtl="1"/>
          <a:r>
            <a:rPr lang="fa-IR" sz="1400" dirty="0" smtClean="0">
              <a:cs typeface="B Homa" panose="00000400000000000000" pitchFamily="2" charset="-78"/>
            </a:rPr>
            <a:t>ساختار سیاسی</a:t>
          </a:r>
          <a:endParaRPr lang="fa-IR" sz="1400" dirty="0">
            <a:cs typeface="B Homa" panose="00000400000000000000" pitchFamily="2" charset="-78"/>
          </a:endParaRPr>
        </a:p>
      </dgm:t>
    </dgm:pt>
    <dgm:pt modelId="{BFC435A1-1CF1-43E5-8C29-BEE8D341A0FA}" type="parTrans" cxnId="{9CCF2B28-55C6-4F40-B524-46D19F5145B9}">
      <dgm:prSet/>
      <dgm:spPr/>
      <dgm:t>
        <a:bodyPr/>
        <a:lstStyle/>
        <a:p>
          <a:pPr rtl="1"/>
          <a:endParaRPr lang="fa-IR" sz="2800">
            <a:cs typeface="B Homa" panose="00000400000000000000" pitchFamily="2" charset="-78"/>
          </a:endParaRPr>
        </a:p>
      </dgm:t>
    </dgm:pt>
    <dgm:pt modelId="{DCD28110-90EB-448C-A581-5F155DA540E9}" type="sibTrans" cxnId="{9CCF2B28-55C6-4F40-B524-46D19F5145B9}">
      <dgm:prSet/>
      <dgm:spPr/>
      <dgm:t>
        <a:bodyPr/>
        <a:lstStyle/>
        <a:p>
          <a:pPr rtl="1"/>
          <a:endParaRPr lang="fa-IR" sz="2800">
            <a:cs typeface="B Homa" panose="00000400000000000000" pitchFamily="2" charset="-78"/>
          </a:endParaRPr>
        </a:p>
      </dgm:t>
    </dgm:pt>
    <dgm:pt modelId="{EB5491E4-AC20-4AC2-A102-D026158AEA6B}">
      <dgm:prSet custT="1"/>
      <dgm:spPr>
        <a:solidFill>
          <a:srgbClr val="FFFF00">
            <a:alpha val="90000"/>
          </a:srgbClr>
        </a:solidFill>
      </dgm:spPr>
      <dgm:t>
        <a:bodyPr/>
        <a:lstStyle/>
        <a:p>
          <a:pPr rtl="1"/>
          <a:r>
            <a:rPr lang="fa-IR" sz="1400" dirty="0" smtClean="0">
              <a:cs typeface="B Homa" panose="00000400000000000000" pitchFamily="2" charset="-78"/>
            </a:rPr>
            <a:t>مدیریت شهری</a:t>
          </a:r>
          <a:endParaRPr lang="fa-IR" sz="1400" dirty="0">
            <a:cs typeface="B Homa" panose="00000400000000000000" pitchFamily="2" charset="-78"/>
          </a:endParaRPr>
        </a:p>
      </dgm:t>
    </dgm:pt>
    <dgm:pt modelId="{59C7A6D7-E803-4661-AE0D-3E0E45B04A9C}" type="parTrans" cxnId="{22A26571-87F9-451B-A062-7FDB38B7D9FA}">
      <dgm:prSet/>
      <dgm:spPr/>
      <dgm:t>
        <a:bodyPr/>
        <a:lstStyle/>
        <a:p>
          <a:pPr rtl="1"/>
          <a:endParaRPr lang="fa-IR" sz="2800">
            <a:cs typeface="B Homa" panose="00000400000000000000" pitchFamily="2" charset="-78"/>
          </a:endParaRPr>
        </a:p>
      </dgm:t>
    </dgm:pt>
    <dgm:pt modelId="{BFB236AE-D237-4023-A19B-5B236022FBD4}" type="sibTrans" cxnId="{22A26571-87F9-451B-A062-7FDB38B7D9FA}">
      <dgm:prSet/>
      <dgm:spPr/>
      <dgm:t>
        <a:bodyPr/>
        <a:lstStyle/>
        <a:p>
          <a:pPr rtl="1"/>
          <a:endParaRPr lang="fa-IR" sz="2800">
            <a:cs typeface="B Homa" panose="00000400000000000000" pitchFamily="2" charset="-78"/>
          </a:endParaRPr>
        </a:p>
      </dgm:t>
    </dgm:pt>
    <dgm:pt modelId="{17CE5E52-AA56-4A1C-9C13-3D4A74D557C1}">
      <dgm:prSet custT="1"/>
      <dgm:spPr/>
      <dgm:t>
        <a:bodyPr/>
        <a:lstStyle/>
        <a:p>
          <a:pPr rtl="1"/>
          <a:r>
            <a:rPr lang="fa-IR" sz="1400" dirty="0" smtClean="0">
              <a:cs typeface="B Homa" panose="00000400000000000000" pitchFamily="2" charset="-78"/>
            </a:rPr>
            <a:t>مطالعات اقتصادی</a:t>
          </a:r>
          <a:endParaRPr lang="fa-IR" sz="1400" dirty="0">
            <a:cs typeface="B Homa" panose="00000400000000000000" pitchFamily="2" charset="-78"/>
          </a:endParaRPr>
        </a:p>
      </dgm:t>
    </dgm:pt>
    <dgm:pt modelId="{2744D88F-75C2-4087-905E-CBC11C864184}" type="parTrans" cxnId="{9C81838A-4AD3-426E-A2C6-43C2FFC66E68}">
      <dgm:prSet/>
      <dgm:spPr/>
      <dgm:t>
        <a:bodyPr/>
        <a:lstStyle/>
        <a:p>
          <a:pPr rtl="1"/>
          <a:endParaRPr lang="fa-IR" sz="2800">
            <a:cs typeface="B Homa" panose="00000400000000000000" pitchFamily="2" charset="-78"/>
          </a:endParaRPr>
        </a:p>
      </dgm:t>
    </dgm:pt>
    <dgm:pt modelId="{4D10A9F2-CD11-4F9E-8562-AFF42DCE1A6F}" type="sibTrans" cxnId="{9C81838A-4AD3-426E-A2C6-43C2FFC66E68}">
      <dgm:prSet/>
      <dgm:spPr/>
      <dgm:t>
        <a:bodyPr/>
        <a:lstStyle/>
        <a:p>
          <a:pPr rtl="1"/>
          <a:endParaRPr lang="fa-IR" sz="2800">
            <a:cs typeface="B Homa" panose="00000400000000000000" pitchFamily="2" charset="-78"/>
          </a:endParaRPr>
        </a:p>
      </dgm:t>
    </dgm:pt>
    <dgm:pt modelId="{786052B4-FB78-4040-ABB9-2AAE87E13329}">
      <dgm:prSet custT="1"/>
      <dgm:spPr/>
      <dgm:t>
        <a:bodyPr/>
        <a:lstStyle/>
        <a:p>
          <a:pPr rtl="1"/>
          <a:r>
            <a:rPr lang="fa-IR" sz="1400" dirty="0" smtClean="0">
              <a:cs typeface="B Homa" panose="00000400000000000000" pitchFamily="2" charset="-78"/>
            </a:rPr>
            <a:t>مطالعات اجتماعی</a:t>
          </a:r>
          <a:endParaRPr lang="fa-IR" sz="1400" dirty="0">
            <a:cs typeface="B Homa" panose="00000400000000000000" pitchFamily="2" charset="-78"/>
          </a:endParaRPr>
        </a:p>
      </dgm:t>
    </dgm:pt>
    <dgm:pt modelId="{1AFEC2FA-AC5E-495C-A08F-83A55AC3CA2E}" type="parTrans" cxnId="{AF3C9AF5-EEBD-4FEA-B7CA-F522FA7F989A}">
      <dgm:prSet/>
      <dgm:spPr/>
      <dgm:t>
        <a:bodyPr/>
        <a:lstStyle/>
        <a:p>
          <a:pPr rtl="1"/>
          <a:endParaRPr lang="fa-IR" sz="2800">
            <a:cs typeface="B Homa" panose="00000400000000000000" pitchFamily="2" charset="-78"/>
          </a:endParaRPr>
        </a:p>
      </dgm:t>
    </dgm:pt>
    <dgm:pt modelId="{7BACFF43-98DB-4F8E-B24C-EBE6D9C6EFBF}" type="sibTrans" cxnId="{AF3C9AF5-EEBD-4FEA-B7CA-F522FA7F989A}">
      <dgm:prSet/>
      <dgm:spPr/>
      <dgm:t>
        <a:bodyPr/>
        <a:lstStyle/>
        <a:p>
          <a:pPr rtl="1"/>
          <a:endParaRPr lang="fa-IR" sz="2800">
            <a:cs typeface="B Homa" panose="00000400000000000000" pitchFamily="2" charset="-78"/>
          </a:endParaRPr>
        </a:p>
      </dgm:t>
    </dgm:pt>
    <dgm:pt modelId="{8D9ABC6A-FCAF-41DD-BE7A-9F944CF7EB94}">
      <dgm:prSet custT="1"/>
      <dgm:spPr/>
      <dgm:t>
        <a:bodyPr/>
        <a:lstStyle/>
        <a:p>
          <a:pPr rtl="1"/>
          <a:r>
            <a:rPr lang="fa-IR" sz="1200" b="1" dirty="0" smtClean="0">
              <a:cs typeface="B Homa" panose="00000400000000000000" pitchFamily="2" charset="-78"/>
            </a:rPr>
            <a:t>مطالعات کالبدی و حمل ونقل</a:t>
          </a:r>
          <a:endParaRPr lang="fa-IR" sz="1200" b="1" dirty="0">
            <a:cs typeface="B Homa" panose="00000400000000000000" pitchFamily="2" charset="-78"/>
          </a:endParaRPr>
        </a:p>
      </dgm:t>
    </dgm:pt>
    <dgm:pt modelId="{6928A25C-06F9-433A-B324-819940926391}" type="parTrans" cxnId="{66223D87-0990-474A-B2DF-FB39A9087964}">
      <dgm:prSet/>
      <dgm:spPr/>
      <dgm:t>
        <a:bodyPr/>
        <a:lstStyle/>
        <a:p>
          <a:pPr rtl="1"/>
          <a:endParaRPr lang="fa-IR" sz="2800">
            <a:cs typeface="B Homa" panose="00000400000000000000" pitchFamily="2" charset="-78"/>
          </a:endParaRPr>
        </a:p>
      </dgm:t>
    </dgm:pt>
    <dgm:pt modelId="{6C6A19F6-83A7-496B-B2F0-36536BD25784}" type="sibTrans" cxnId="{66223D87-0990-474A-B2DF-FB39A9087964}">
      <dgm:prSet/>
      <dgm:spPr/>
      <dgm:t>
        <a:bodyPr/>
        <a:lstStyle/>
        <a:p>
          <a:pPr rtl="1"/>
          <a:endParaRPr lang="fa-IR" sz="2800">
            <a:cs typeface="B Homa" panose="00000400000000000000" pitchFamily="2" charset="-78"/>
          </a:endParaRPr>
        </a:p>
      </dgm:t>
    </dgm:pt>
    <dgm:pt modelId="{99C5CB98-E774-4880-B948-35CD5431F640}" type="pres">
      <dgm:prSet presAssocID="{5EE499BD-2BAA-48E9-BE37-C90FC627B1A7}" presName="Name0" presStyleCnt="0">
        <dgm:presLayoutVars>
          <dgm:dir val="rev"/>
          <dgm:resizeHandles val="exact"/>
        </dgm:presLayoutVars>
      </dgm:prSet>
      <dgm:spPr/>
      <dgm:t>
        <a:bodyPr/>
        <a:lstStyle/>
        <a:p>
          <a:pPr rtl="1"/>
          <a:endParaRPr lang="fa-IR"/>
        </a:p>
      </dgm:t>
    </dgm:pt>
    <dgm:pt modelId="{7BCD1639-ED82-4AC2-8087-6973A6F76C2B}" type="pres">
      <dgm:prSet presAssocID="{84C6AC70-5D88-4249-A39F-6F93ECCEE202}" presName="composite" presStyleCnt="0"/>
      <dgm:spPr/>
    </dgm:pt>
    <dgm:pt modelId="{1F7CD09C-69EB-44CE-8CC7-256A5C0B34EC}" type="pres">
      <dgm:prSet presAssocID="{84C6AC70-5D88-4249-A39F-6F93ECCEE202}" presName="bgChev" presStyleLbl="node1" presStyleIdx="0" presStyleCnt="8"/>
      <dgm:spPr/>
    </dgm:pt>
    <dgm:pt modelId="{F082EFEF-071E-4DE4-8BE5-9335E4114B7B}" type="pres">
      <dgm:prSet presAssocID="{84C6AC70-5D88-4249-A39F-6F93ECCEE202}" presName="txNode" presStyleLbl="fgAcc1" presStyleIdx="0" presStyleCnt="8">
        <dgm:presLayoutVars>
          <dgm:bulletEnabled val="1"/>
        </dgm:presLayoutVars>
      </dgm:prSet>
      <dgm:spPr/>
      <dgm:t>
        <a:bodyPr/>
        <a:lstStyle/>
        <a:p>
          <a:pPr rtl="1"/>
          <a:endParaRPr lang="fa-IR"/>
        </a:p>
      </dgm:t>
    </dgm:pt>
    <dgm:pt modelId="{D145F6A6-11AA-41C6-A026-D06405F2EBC2}" type="pres">
      <dgm:prSet presAssocID="{4738675F-2DCD-4013-9198-E72DCFFA35D1}" presName="compositeSpace" presStyleCnt="0"/>
      <dgm:spPr/>
    </dgm:pt>
    <dgm:pt modelId="{FAC8677D-2777-4FAB-9406-18DA3708D21E}" type="pres">
      <dgm:prSet presAssocID="{58885C35-AA1A-4747-B3D7-9A028336994D}" presName="composite" presStyleCnt="0"/>
      <dgm:spPr/>
    </dgm:pt>
    <dgm:pt modelId="{3A5B998D-8D6E-41F3-B676-B2B44BBCCF9F}" type="pres">
      <dgm:prSet presAssocID="{58885C35-AA1A-4747-B3D7-9A028336994D}" presName="bgChev" presStyleLbl="node1" presStyleIdx="1" presStyleCnt="8"/>
      <dgm:spPr/>
    </dgm:pt>
    <dgm:pt modelId="{C4AB5DA2-85E7-44A1-870E-6B26F9A1BB40}" type="pres">
      <dgm:prSet presAssocID="{58885C35-AA1A-4747-B3D7-9A028336994D}" presName="txNode" presStyleLbl="fgAcc1" presStyleIdx="1" presStyleCnt="8">
        <dgm:presLayoutVars>
          <dgm:bulletEnabled val="1"/>
        </dgm:presLayoutVars>
      </dgm:prSet>
      <dgm:spPr/>
      <dgm:t>
        <a:bodyPr/>
        <a:lstStyle/>
        <a:p>
          <a:pPr rtl="1"/>
          <a:endParaRPr lang="fa-IR"/>
        </a:p>
      </dgm:t>
    </dgm:pt>
    <dgm:pt modelId="{2CA68DE8-5F08-4458-89F8-C48F8C6DF68F}" type="pres">
      <dgm:prSet presAssocID="{DCD28110-90EB-448C-A581-5F155DA540E9}" presName="compositeSpace" presStyleCnt="0"/>
      <dgm:spPr/>
    </dgm:pt>
    <dgm:pt modelId="{F892B933-9C1B-41E9-8D77-3AC30CF1BBDC}" type="pres">
      <dgm:prSet presAssocID="{EB5491E4-AC20-4AC2-A102-D026158AEA6B}" presName="composite" presStyleCnt="0"/>
      <dgm:spPr/>
    </dgm:pt>
    <dgm:pt modelId="{40D1F998-6775-47E4-90AA-DF428D9F1E9C}" type="pres">
      <dgm:prSet presAssocID="{EB5491E4-AC20-4AC2-A102-D026158AEA6B}" presName="bgChev" presStyleLbl="node1" presStyleIdx="2" presStyleCnt="8"/>
      <dgm:spPr/>
    </dgm:pt>
    <dgm:pt modelId="{BFC2B4CD-EB84-48AF-87AE-575763A5C580}" type="pres">
      <dgm:prSet presAssocID="{EB5491E4-AC20-4AC2-A102-D026158AEA6B}" presName="txNode" presStyleLbl="fgAcc1" presStyleIdx="2" presStyleCnt="8">
        <dgm:presLayoutVars>
          <dgm:bulletEnabled val="1"/>
        </dgm:presLayoutVars>
      </dgm:prSet>
      <dgm:spPr/>
      <dgm:t>
        <a:bodyPr/>
        <a:lstStyle/>
        <a:p>
          <a:pPr rtl="1"/>
          <a:endParaRPr lang="fa-IR"/>
        </a:p>
      </dgm:t>
    </dgm:pt>
    <dgm:pt modelId="{17D65107-E697-48CA-B4B3-0D6719616D8C}" type="pres">
      <dgm:prSet presAssocID="{BFB236AE-D237-4023-A19B-5B236022FBD4}" presName="compositeSpace" presStyleCnt="0"/>
      <dgm:spPr/>
    </dgm:pt>
    <dgm:pt modelId="{C5AACF49-3B85-4280-A06C-870E1521F245}" type="pres">
      <dgm:prSet presAssocID="{0CF87728-E0B9-48ED-97D0-D26A05603DD5}" presName="composite" presStyleCnt="0"/>
      <dgm:spPr/>
    </dgm:pt>
    <dgm:pt modelId="{99C53967-463C-4912-AF93-5C6E01E982B7}" type="pres">
      <dgm:prSet presAssocID="{0CF87728-E0B9-48ED-97D0-D26A05603DD5}" presName="bgChev" presStyleLbl="node1" presStyleIdx="3" presStyleCnt="8"/>
      <dgm:spPr/>
    </dgm:pt>
    <dgm:pt modelId="{9DB3CEA6-4A58-4A97-8CA3-F0AB482209DA}" type="pres">
      <dgm:prSet presAssocID="{0CF87728-E0B9-48ED-97D0-D26A05603DD5}" presName="txNode" presStyleLbl="fgAcc1" presStyleIdx="3" presStyleCnt="8">
        <dgm:presLayoutVars>
          <dgm:bulletEnabled val="1"/>
        </dgm:presLayoutVars>
      </dgm:prSet>
      <dgm:spPr/>
      <dgm:t>
        <a:bodyPr/>
        <a:lstStyle/>
        <a:p>
          <a:pPr rtl="1"/>
          <a:endParaRPr lang="fa-IR"/>
        </a:p>
      </dgm:t>
    </dgm:pt>
    <dgm:pt modelId="{14AE83E8-6B72-4056-82E4-E9A653CE8CDA}" type="pres">
      <dgm:prSet presAssocID="{0EC1D376-89ED-4AFF-890D-F575C858DC3F}" presName="compositeSpace" presStyleCnt="0"/>
      <dgm:spPr/>
    </dgm:pt>
    <dgm:pt modelId="{426E873C-B4C8-4E46-9605-EE1A9E2B2832}" type="pres">
      <dgm:prSet presAssocID="{888A04AB-FB7D-4BE1-8E5C-C2277EC4F42E}" presName="composite" presStyleCnt="0"/>
      <dgm:spPr/>
    </dgm:pt>
    <dgm:pt modelId="{193C693A-2F59-49C7-AE02-7B05A573DAE4}" type="pres">
      <dgm:prSet presAssocID="{888A04AB-FB7D-4BE1-8E5C-C2277EC4F42E}" presName="bgChev" presStyleLbl="node1" presStyleIdx="4" presStyleCnt="8"/>
      <dgm:spPr/>
    </dgm:pt>
    <dgm:pt modelId="{66621868-57CA-41AA-A3A7-75B36F8D6679}" type="pres">
      <dgm:prSet presAssocID="{888A04AB-FB7D-4BE1-8E5C-C2277EC4F42E}" presName="txNode" presStyleLbl="fgAcc1" presStyleIdx="4" presStyleCnt="8">
        <dgm:presLayoutVars>
          <dgm:bulletEnabled val="1"/>
        </dgm:presLayoutVars>
      </dgm:prSet>
      <dgm:spPr/>
      <dgm:t>
        <a:bodyPr/>
        <a:lstStyle/>
        <a:p>
          <a:pPr rtl="1"/>
          <a:endParaRPr lang="fa-IR"/>
        </a:p>
      </dgm:t>
    </dgm:pt>
    <dgm:pt modelId="{EF0B7952-2DA1-4D6E-8738-11E572274D8C}" type="pres">
      <dgm:prSet presAssocID="{FCDCF300-97FF-4A86-8B26-58BC344B7A4C}" presName="compositeSpace" presStyleCnt="0"/>
      <dgm:spPr/>
    </dgm:pt>
    <dgm:pt modelId="{F12223C7-2CED-43F7-BD78-627458C1E31E}" type="pres">
      <dgm:prSet presAssocID="{17CE5E52-AA56-4A1C-9C13-3D4A74D557C1}" presName="composite" presStyleCnt="0"/>
      <dgm:spPr/>
    </dgm:pt>
    <dgm:pt modelId="{DCB003D8-C5BD-41BB-B5D3-C548BC252174}" type="pres">
      <dgm:prSet presAssocID="{17CE5E52-AA56-4A1C-9C13-3D4A74D557C1}" presName="bgChev" presStyleLbl="node1" presStyleIdx="5" presStyleCnt="8"/>
      <dgm:spPr/>
    </dgm:pt>
    <dgm:pt modelId="{B02C8CCF-6858-44B1-A034-9E4F42111C0F}" type="pres">
      <dgm:prSet presAssocID="{17CE5E52-AA56-4A1C-9C13-3D4A74D557C1}" presName="txNode" presStyleLbl="fgAcc1" presStyleIdx="5" presStyleCnt="8">
        <dgm:presLayoutVars>
          <dgm:bulletEnabled val="1"/>
        </dgm:presLayoutVars>
      </dgm:prSet>
      <dgm:spPr/>
      <dgm:t>
        <a:bodyPr/>
        <a:lstStyle/>
        <a:p>
          <a:pPr rtl="1"/>
          <a:endParaRPr lang="fa-IR"/>
        </a:p>
      </dgm:t>
    </dgm:pt>
    <dgm:pt modelId="{5ED45EB7-C6C4-4515-B6A4-12504045DA7C}" type="pres">
      <dgm:prSet presAssocID="{4D10A9F2-CD11-4F9E-8562-AFF42DCE1A6F}" presName="compositeSpace" presStyleCnt="0"/>
      <dgm:spPr/>
    </dgm:pt>
    <dgm:pt modelId="{028D654E-EB7B-4708-AF39-68D679725D2F}" type="pres">
      <dgm:prSet presAssocID="{786052B4-FB78-4040-ABB9-2AAE87E13329}" presName="composite" presStyleCnt="0"/>
      <dgm:spPr/>
    </dgm:pt>
    <dgm:pt modelId="{2D150639-895D-4F80-BC81-9DE4F74DCBE6}" type="pres">
      <dgm:prSet presAssocID="{786052B4-FB78-4040-ABB9-2AAE87E13329}" presName="bgChev" presStyleLbl="node1" presStyleIdx="6" presStyleCnt="8"/>
      <dgm:spPr/>
    </dgm:pt>
    <dgm:pt modelId="{805FF0F7-6D01-4877-B024-98DE73B288D6}" type="pres">
      <dgm:prSet presAssocID="{786052B4-FB78-4040-ABB9-2AAE87E13329}" presName="txNode" presStyleLbl="fgAcc1" presStyleIdx="6" presStyleCnt="8">
        <dgm:presLayoutVars>
          <dgm:bulletEnabled val="1"/>
        </dgm:presLayoutVars>
      </dgm:prSet>
      <dgm:spPr/>
      <dgm:t>
        <a:bodyPr/>
        <a:lstStyle/>
        <a:p>
          <a:pPr rtl="1"/>
          <a:endParaRPr lang="fa-IR"/>
        </a:p>
      </dgm:t>
    </dgm:pt>
    <dgm:pt modelId="{29C91099-01B2-48BE-AFAE-0074CE4D1110}" type="pres">
      <dgm:prSet presAssocID="{7BACFF43-98DB-4F8E-B24C-EBE6D9C6EFBF}" presName="compositeSpace" presStyleCnt="0"/>
      <dgm:spPr/>
    </dgm:pt>
    <dgm:pt modelId="{9C72D7BC-18A0-4E52-AD6D-862C96D5412D}" type="pres">
      <dgm:prSet presAssocID="{8D9ABC6A-FCAF-41DD-BE7A-9F944CF7EB94}" presName="composite" presStyleCnt="0"/>
      <dgm:spPr/>
    </dgm:pt>
    <dgm:pt modelId="{3089717B-62C4-4BB9-A624-7FE6AB3E1802}" type="pres">
      <dgm:prSet presAssocID="{8D9ABC6A-FCAF-41DD-BE7A-9F944CF7EB94}" presName="bgChev" presStyleLbl="node1" presStyleIdx="7" presStyleCnt="8"/>
      <dgm:spPr/>
    </dgm:pt>
    <dgm:pt modelId="{16A4EFDF-F966-4FB0-A859-62CE6F671A8D}" type="pres">
      <dgm:prSet presAssocID="{8D9ABC6A-FCAF-41DD-BE7A-9F944CF7EB94}" presName="txNode" presStyleLbl="fgAcc1" presStyleIdx="7" presStyleCnt="8" custScaleX="117450">
        <dgm:presLayoutVars>
          <dgm:bulletEnabled val="1"/>
        </dgm:presLayoutVars>
      </dgm:prSet>
      <dgm:spPr/>
      <dgm:t>
        <a:bodyPr/>
        <a:lstStyle/>
        <a:p>
          <a:pPr rtl="1"/>
          <a:endParaRPr lang="fa-IR"/>
        </a:p>
      </dgm:t>
    </dgm:pt>
  </dgm:ptLst>
  <dgm:cxnLst>
    <dgm:cxn modelId="{DF0FA705-8CF1-416D-A70D-E19D69E9A900}" srcId="{5EE499BD-2BAA-48E9-BE37-C90FC627B1A7}" destId="{84C6AC70-5D88-4249-A39F-6F93ECCEE202}" srcOrd="0" destOrd="0" parTransId="{56C4F25C-80E6-4047-96B3-B6A27E3F4E4B}" sibTransId="{4738675F-2DCD-4013-9198-E72DCFFA35D1}"/>
    <dgm:cxn modelId="{89C35B39-5BC1-45F3-A792-BCA2A2F96EE6}" type="presOf" srcId="{8D9ABC6A-FCAF-41DD-BE7A-9F944CF7EB94}" destId="{16A4EFDF-F966-4FB0-A859-62CE6F671A8D}" srcOrd="0" destOrd="0" presId="urn:microsoft.com/office/officeart/2005/8/layout/chevronAccent+Icon"/>
    <dgm:cxn modelId="{22441A79-A370-4F30-B5DD-CCE5E883FA4C}" type="presOf" srcId="{58885C35-AA1A-4747-B3D7-9A028336994D}" destId="{C4AB5DA2-85E7-44A1-870E-6B26F9A1BB40}" srcOrd="0" destOrd="0" presId="urn:microsoft.com/office/officeart/2005/8/layout/chevronAccent+Icon"/>
    <dgm:cxn modelId="{872CE708-4699-4ED1-87FD-2B43278E8BAC}" type="presOf" srcId="{84C6AC70-5D88-4249-A39F-6F93ECCEE202}" destId="{F082EFEF-071E-4DE4-8BE5-9335E4114B7B}" srcOrd="0" destOrd="0" presId="urn:microsoft.com/office/officeart/2005/8/layout/chevronAccent+Icon"/>
    <dgm:cxn modelId="{9C81838A-4AD3-426E-A2C6-43C2FFC66E68}" srcId="{5EE499BD-2BAA-48E9-BE37-C90FC627B1A7}" destId="{17CE5E52-AA56-4A1C-9C13-3D4A74D557C1}" srcOrd="5" destOrd="0" parTransId="{2744D88F-75C2-4087-905E-CBC11C864184}" sibTransId="{4D10A9F2-CD11-4F9E-8562-AFF42DCE1A6F}"/>
    <dgm:cxn modelId="{AF3C9AF5-EEBD-4FEA-B7CA-F522FA7F989A}" srcId="{5EE499BD-2BAA-48E9-BE37-C90FC627B1A7}" destId="{786052B4-FB78-4040-ABB9-2AAE87E13329}" srcOrd="6" destOrd="0" parTransId="{1AFEC2FA-AC5E-495C-A08F-83A55AC3CA2E}" sibTransId="{7BACFF43-98DB-4F8E-B24C-EBE6D9C6EFBF}"/>
    <dgm:cxn modelId="{343C7713-0540-497E-9FC4-9B7D654852EF}" type="presOf" srcId="{888A04AB-FB7D-4BE1-8E5C-C2277EC4F42E}" destId="{66621868-57CA-41AA-A3A7-75B36F8D6679}" srcOrd="0" destOrd="0" presId="urn:microsoft.com/office/officeart/2005/8/layout/chevronAccent+Icon"/>
    <dgm:cxn modelId="{22A26571-87F9-451B-A062-7FDB38B7D9FA}" srcId="{5EE499BD-2BAA-48E9-BE37-C90FC627B1A7}" destId="{EB5491E4-AC20-4AC2-A102-D026158AEA6B}" srcOrd="2" destOrd="0" parTransId="{59C7A6D7-E803-4661-AE0D-3E0E45B04A9C}" sibTransId="{BFB236AE-D237-4023-A19B-5B236022FBD4}"/>
    <dgm:cxn modelId="{5BB10577-2331-4040-BB52-59FD6172EB2E}" srcId="{5EE499BD-2BAA-48E9-BE37-C90FC627B1A7}" destId="{888A04AB-FB7D-4BE1-8E5C-C2277EC4F42E}" srcOrd="4" destOrd="0" parTransId="{784DF074-2AE2-4153-B5D1-92EDF08B609A}" sibTransId="{FCDCF300-97FF-4A86-8B26-58BC344B7A4C}"/>
    <dgm:cxn modelId="{66223D87-0990-474A-B2DF-FB39A9087964}" srcId="{5EE499BD-2BAA-48E9-BE37-C90FC627B1A7}" destId="{8D9ABC6A-FCAF-41DD-BE7A-9F944CF7EB94}" srcOrd="7" destOrd="0" parTransId="{6928A25C-06F9-433A-B324-819940926391}" sibTransId="{6C6A19F6-83A7-496B-B2F0-36536BD25784}"/>
    <dgm:cxn modelId="{838D6A6A-5006-463E-9386-EF112E57C0DE}" type="presOf" srcId="{5EE499BD-2BAA-48E9-BE37-C90FC627B1A7}" destId="{99C5CB98-E774-4880-B948-35CD5431F640}" srcOrd="0" destOrd="0" presId="urn:microsoft.com/office/officeart/2005/8/layout/chevronAccent+Icon"/>
    <dgm:cxn modelId="{089C8500-9173-4EAB-A045-52B9BD9F5BF2}" type="presOf" srcId="{0CF87728-E0B9-48ED-97D0-D26A05603DD5}" destId="{9DB3CEA6-4A58-4A97-8CA3-F0AB482209DA}" srcOrd="0" destOrd="0" presId="urn:microsoft.com/office/officeart/2005/8/layout/chevronAccent+Icon"/>
    <dgm:cxn modelId="{F74DEF43-4A5B-4376-B9DE-53AE06017C63}" type="presOf" srcId="{17CE5E52-AA56-4A1C-9C13-3D4A74D557C1}" destId="{B02C8CCF-6858-44B1-A034-9E4F42111C0F}" srcOrd="0" destOrd="0" presId="urn:microsoft.com/office/officeart/2005/8/layout/chevronAccent+Icon"/>
    <dgm:cxn modelId="{A97B72F5-AADF-40E2-AF43-A29414117D9B}" type="presOf" srcId="{786052B4-FB78-4040-ABB9-2AAE87E13329}" destId="{805FF0F7-6D01-4877-B024-98DE73B288D6}" srcOrd="0" destOrd="0" presId="urn:microsoft.com/office/officeart/2005/8/layout/chevronAccent+Icon"/>
    <dgm:cxn modelId="{F4F6F14E-3D36-41B9-B39A-D5378CDA46A2}" srcId="{5EE499BD-2BAA-48E9-BE37-C90FC627B1A7}" destId="{0CF87728-E0B9-48ED-97D0-D26A05603DD5}" srcOrd="3" destOrd="0" parTransId="{B469FEC1-088A-426A-B423-5816F173BF4A}" sibTransId="{0EC1D376-89ED-4AFF-890D-F575C858DC3F}"/>
    <dgm:cxn modelId="{9BE74763-23B0-4648-A298-A74BB7C91433}" type="presOf" srcId="{EB5491E4-AC20-4AC2-A102-D026158AEA6B}" destId="{BFC2B4CD-EB84-48AF-87AE-575763A5C580}" srcOrd="0" destOrd="0" presId="urn:microsoft.com/office/officeart/2005/8/layout/chevronAccent+Icon"/>
    <dgm:cxn modelId="{9CCF2B28-55C6-4F40-B524-46D19F5145B9}" srcId="{5EE499BD-2BAA-48E9-BE37-C90FC627B1A7}" destId="{58885C35-AA1A-4747-B3D7-9A028336994D}" srcOrd="1" destOrd="0" parTransId="{BFC435A1-1CF1-43E5-8C29-BEE8D341A0FA}" sibTransId="{DCD28110-90EB-448C-A581-5F155DA540E9}"/>
    <dgm:cxn modelId="{23360515-A1FC-4D8F-A223-032BB9C7D874}" type="presParOf" srcId="{99C5CB98-E774-4880-B948-35CD5431F640}" destId="{7BCD1639-ED82-4AC2-8087-6973A6F76C2B}" srcOrd="0" destOrd="0" presId="urn:microsoft.com/office/officeart/2005/8/layout/chevronAccent+Icon"/>
    <dgm:cxn modelId="{47A8CC28-863B-48B4-8195-79FCF43C0BFF}" type="presParOf" srcId="{7BCD1639-ED82-4AC2-8087-6973A6F76C2B}" destId="{1F7CD09C-69EB-44CE-8CC7-256A5C0B34EC}" srcOrd="0" destOrd="0" presId="urn:microsoft.com/office/officeart/2005/8/layout/chevronAccent+Icon"/>
    <dgm:cxn modelId="{7D52992E-AADC-4B79-806A-950B1EFE93CF}" type="presParOf" srcId="{7BCD1639-ED82-4AC2-8087-6973A6F76C2B}" destId="{F082EFEF-071E-4DE4-8BE5-9335E4114B7B}" srcOrd="1" destOrd="0" presId="urn:microsoft.com/office/officeart/2005/8/layout/chevronAccent+Icon"/>
    <dgm:cxn modelId="{BBA195EE-A1D5-4B0E-9C1C-30737EAB6F23}" type="presParOf" srcId="{99C5CB98-E774-4880-B948-35CD5431F640}" destId="{D145F6A6-11AA-41C6-A026-D06405F2EBC2}" srcOrd="1" destOrd="0" presId="urn:microsoft.com/office/officeart/2005/8/layout/chevronAccent+Icon"/>
    <dgm:cxn modelId="{BA7A01D9-39EC-4CBF-97E8-85475F0E5A68}" type="presParOf" srcId="{99C5CB98-E774-4880-B948-35CD5431F640}" destId="{FAC8677D-2777-4FAB-9406-18DA3708D21E}" srcOrd="2" destOrd="0" presId="urn:microsoft.com/office/officeart/2005/8/layout/chevronAccent+Icon"/>
    <dgm:cxn modelId="{30427F3A-692B-4477-8E53-F892393B3E53}" type="presParOf" srcId="{FAC8677D-2777-4FAB-9406-18DA3708D21E}" destId="{3A5B998D-8D6E-41F3-B676-B2B44BBCCF9F}" srcOrd="0" destOrd="0" presId="urn:microsoft.com/office/officeart/2005/8/layout/chevronAccent+Icon"/>
    <dgm:cxn modelId="{F4DF0C78-88EE-433F-A6D5-FF32BFC02067}" type="presParOf" srcId="{FAC8677D-2777-4FAB-9406-18DA3708D21E}" destId="{C4AB5DA2-85E7-44A1-870E-6B26F9A1BB40}" srcOrd="1" destOrd="0" presId="urn:microsoft.com/office/officeart/2005/8/layout/chevronAccent+Icon"/>
    <dgm:cxn modelId="{8F976E85-1D85-4D17-8365-8A02AF037F19}" type="presParOf" srcId="{99C5CB98-E774-4880-B948-35CD5431F640}" destId="{2CA68DE8-5F08-4458-89F8-C48F8C6DF68F}" srcOrd="3" destOrd="0" presId="urn:microsoft.com/office/officeart/2005/8/layout/chevronAccent+Icon"/>
    <dgm:cxn modelId="{B1D34C35-8F87-45A7-850B-04CDD4301256}" type="presParOf" srcId="{99C5CB98-E774-4880-B948-35CD5431F640}" destId="{F892B933-9C1B-41E9-8D77-3AC30CF1BBDC}" srcOrd="4" destOrd="0" presId="urn:microsoft.com/office/officeart/2005/8/layout/chevronAccent+Icon"/>
    <dgm:cxn modelId="{D4E27E1B-9EFC-4866-B91E-CAB9B2CA9F28}" type="presParOf" srcId="{F892B933-9C1B-41E9-8D77-3AC30CF1BBDC}" destId="{40D1F998-6775-47E4-90AA-DF428D9F1E9C}" srcOrd="0" destOrd="0" presId="urn:microsoft.com/office/officeart/2005/8/layout/chevronAccent+Icon"/>
    <dgm:cxn modelId="{C6317CD8-6394-40CC-AE53-340CFC5A2C15}" type="presParOf" srcId="{F892B933-9C1B-41E9-8D77-3AC30CF1BBDC}" destId="{BFC2B4CD-EB84-48AF-87AE-575763A5C580}" srcOrd="1" destOrd="0" presId="urn:microsoft.com/office/officeart/2005/8/layout/chevronAccent+Icon"/>
    <dgm:cxn modelId="{999A4E36-D635-4FA7-B02F-CD76676CDC20}" type="presParOf" srcId="{99C5CB98-E774-4880-B948-35CD5431F640}" destId="{17D65107-E697-48CA-B4B3-0D6719616D8C}" srcOrd="5" destOrd="0" presId="urn:microsoft.com/office/officeart/2005/8/layout/chevronAccent+Icon"/>
    <dgm:cxn modelId="{6F76AA74-7C4E-4CAB-B71A-89AEF2D634B0}" type="presParOf" srcId="{99C5CB98-E774-4880-B948-35CD5431F640}" destId="{C5AACF49-3B85-4280-A06C-870E1521F245}" srcOrd="6" destOrd="0" presId="urn:microsoft.com/office/officeart/2005/8/layout/chevronAccent+Icon"/>
    <dgm:cxn modelId="{6DC15074-0803-4FE8-B057-F2DC00544756}" type="presParOf" srcId="{C5AACF49-3B85-4280-A06C-870E1521F245}" destId="{99C53967-463C-4912-AF93-5C6E01E982B7}" srcOrd="0" destOrd="0" presId="urn:microsoft.com/office/officeart/2005/8/layout/chevronAccent+Icon"/>
    <dgm:cxn modelId="{62CC62A3-3361-47CC-ABD5-27D02275F926}" type="presParOf" srcId="{C5AACF49-3B85-4280-A06C-870E1521F245}" destId="{9DB3CEA6-4A58-4A97-8CA3-F0AB482209DA}" srcOrd="1" destOrd="0" presId="urn:microsoft.com/office/officeart/2005/8/layout/chevronAccent+Icon"/>
    <dgm:cxn modelId="{F6181455-7EEF-4EF1-A1A0-76210C7F7886}" type="presParOf" srcId="{99C5CB98-E774-4880-B948-35CD5431F640}" destId="{14AE83E8-6B72-4056-82E4-E9A653CE8CDA}" srcOrd="7" destOrd="0" presId="urn:microsoft.com/office/officeart/2005/8/layout/chevronAccent+Icon"/>
    <dgm:cxn modelId="{FBF7150C-FFF4-4827-AF40-76BF526F828B}" type="presParOf" srcId="{99C5CB98-E774-4880-B948-35CD5431F640}" destId="{426E873C-B4C8-4E46-9605-EE1A9E2B2832}" srcOrd="8" destOrd="0" presId="urn:microsoft.com/office/officeart/2005/8/layout/chevronAccent+Icon"/>
    <dgm:cxn modelId="{DD9D97B6-C362-422C-8137-6FD00DE0DC31}" type="presParOf" srcId="{426E873C-B4C8-4E46-9605-EE1A9E2B2832}" destId="{193C693A-2F59-49C7-AE02-7B05A573DAE4}" srcOrd="0" destOrd="0" presId="urn:microsoft.com/office/officeart/2005/8/layout/chevronAccent+Icon"/>
    <dgm:cxn modelId="{13B5C99F-5ED4-488A-A09D-28EE564C8773}" type="presParOf" srcId="{426E873C-B4C8-4E46-9605-EE1A9E2B2832}" destId="{66621868-57CA-41AA-A3A7-75B36F8D6679}" srcOrd="1" destOrd="0" presId="urn:microsoft.com/office/officeart/2005/8/layout/chevronAccent+Icon"/>
    <dgm:cxn modelId="{0CBE47C2-4A87-439F-BD97-DA9725DBAB60}" type="presParOf" srcId="{99C5CB98-E774-4880-B948-35CD5431F640}" destId="{EF0B7952-2DA1-4D6E-8738-11E572274D8C}" srcOrd="9" destOrd="0" presId="urn:microsoft.com/office/officeart/2005/8/layout/chevronAccent+Icon"/>
    <dgm:cxn modelId="{6019AF4A-A186-4EEE-8524-47BA78523BA0}" type="presParOf" srcId="{99C5CB98-E774-4880-B948-35CD5431F640}" destId="{F12223C7-2CED-43F7-BD78-627458C1E31E}" srcOrd="10" destOrd="0" presId="urn:microsoft.com/office/officeart/2005/8/layout/chevronAccent+Icon"/>
    <dgm:cxn modelId="{380A8EA9-371E-411D-B942-0431B6E486BA}" type="presParOf" srcId="{F12223C7-2CED-43F7-BD78-627458C1E31E}" destId="{DCB003D8-C5BD-41BB-B5D3-C548BC252174}" srcOrd="0" destOrd="0" presId="urn:microsoft.com/office/officeart/2005/8/layout/chevronAccent+Icon"/>
    <dgm:cxn modelId="{F3E5A733-E9A8-4E55-8B93-2AD26DD092FE}" type="presParOf" srcId="{F12223C7-2CED-43F7-BD78-627458C1E31E}" destId="{B02C8CCF-6858-44B1-A034-9E4F42111C0F}" srcOrd="1" destOrd="0" presId="urn:microsoft.com/office/officeart/2005/8/layout/chevronAccent+Icon"/>
    <dgm:cxn modelId="{71E5D72B-7165-487A-8CB2-D793019A978A}" type="presParOf" srcId="{99C5CB98-E774-4880-B948-35CD5431F640}" destId="{5ED45EB7-C6C4-4515-B6A4-12504045DA7C}" srcOrd="11" destOrd="0" presId="urn:microsoft.com/office/officeart/2005/8/layout/chevronAccent+Icon"/>
    <dgm:cxn modelId="{A865BF2F-C89F-4FD1-A11B-07E7308AFF70}" type="presParOf" srcId="{99C5CB98-E774-4880-B948-35CD5431F640}" destId="{028D654E-EB7B-4708-AF39-68D679725D2F}" srcOrd="12" destOrd="0" presId="urn:microsoft.com/office/officeart/2005/8/layout/chevronAccent+Icon"/>
    <dgm:cxn modelId="{65976D0E-832D-4855-839E-BC22D9A60CEF}" type="presParOf" srcId="{028D654E-EB7B-4708-AF39-68D679725D2F}" destId="{2D150639-895D-4F80-BC81-9DE4F74DCBE6}" srcOrd="0" destOrd="0" presId="urn:microsoft.com/office/officeart/2005/8/layout/chevronAccent+Icon"/>
    <dgm:cxn modelId="{66B9C180-CDAC-460F-96ED-3AC3A17FAACC}" type="presParOf" srcId="{028D654E-EB7B-4708-AF39-68D679725D2F}" destId="{805FF0F7-6D01-4877-B024-98DE73B288D6}" srcOrd="1" destOrd="0" presId="urn:microsoft.com/office/officeart/2005/8/layout/chevronAccent+Icon"/>
    <dgm:cxn modelId="{1AF8A634-0FA6-46CE-B37E-0B1871878BE9}" type="presParOf" srcId="{99C5CB98-E774-4880-B948-35CD5431F640}" destId="{29C91099-01B2-48BE-AFAE-0074CE4D1110}" srcOrd="13" destOrd="0" presId="urn:microsoft.com/office/officeart/2005/8/layout/chevronAccent+Icon"/>
    <dgm:cxn modelId="{8AF2C5BF-247F-4AB9-ACBA-60DC665E3079}" type="presParOf" srcId="{99C5CB98-E774-4880-B948-35CD5431F640}" destId="{9C72D7BC-18A0-4E52-AD6D-862C96D5412D}" srcOrd="14" destOrd="0" presId="urn:microsoft.com/office/officeart/2005/8/layout/chevronAccent+Icon"/>
    <dgm:cxn modelId="{B2E5303B-DEF0-471B-97B0-DEDD306D865A}" type="presParOf" srcId="{9C72D7BC-18A0-4E52-AD6D-862C96D5412D}" destId="{3089717B-62C4-4BB9-A624-7FE6AB3E1802}" srcOrd="0" destOrd="0" presId="urn:microsoft.com/office/officeart/2005/8/layout/chevronAccent+Icon"/>
    <dgm:cxn modelId="{01316210-6615-45D0-9DD2-A533DEB81508}" type="presParOf" srcId="{9C72D7BC-18A0-4E52-AD6D-862C96D5412D}" destId="{16A4EFDF-F966-4FB0-A859-62CE6F671A8D}" srcOrd="1" destOrd="0" presId="urn:microsoft.com/office/officeart/2005/8/layout/chevronAccent+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EE499BD-2BAA-48E9-BE37-C90FC627B1A7}" type="doc">
      <dgm:prSet loTypeId="urn:microsoft.com/office/officeart/2005/8/layout/chevronAccent+Icon" loCatId="process" qsTypeId="urn:microsoft.com/office/officeart/2005/8/quickstyle/simple2" qsCatId="simple" csTypeId="urn:microsoft.com/office/officeart/2005/8/colors/accent1_1" csCatId="accent1" phldr="1"/>
      <dgm:spPr/>
      <dgm:t>
        <a:bodyPr/>
        <a:lstStyle/>
        <a:p>
          <a:pPr rtl="1"/>
          <a:endParaRPr lang="fa-IR"/>
        </a:p>
      </dgm:t>
    </dgm:pt>
    <dgm:pt modelId="{84C6AC70-5D88-4249-A39F-6F93ECCEE202}">
      <dgm:prSet phldrT="[Text]" custT="1"/>
      <dgm:spPr>
        <a:solidFill>
          <a:srgbClr val="E4D2D1">
            <a:alpha val="90000"/>
          </a:srgbClr>
        </a:solidFill>
      </dgm:spPr>
      <dgm:t>
        <a:bodyPr/>
        <a:lstStyle/>
        <a:p>
          <a:pPr rtl="1"/>
          <a:r>
            <a:rPr lang="fa-IR" sz="1400" dirty="0" smtClean="0">
              <a:cs typeface="B Homa" panose="00000400000000000000" pitchFamily="2" charset="-78"/>
            </a:rPr>
            <a:t>معرفی</a:t>
          </a:r>
          <a:endParaRPr lang="fa-IR" sz="1400" dirty="0">
            <a:cs typeface="B Homa" panose="00000400000000000000" pitchFamily="2" charset="-78"/>
          </a:endParaRPr>
        </a:p>
      </dgm:t>
    </dgm:pt>
    <dgm:pt modelId="{56C4F25C-80E6-4047-96B3-B6A27E3F4E4B}" type="parTrans" cxnId="{DF0FA705-8CF1-416D-A70D-E19D69E9A900}">
      <dgm:prSet/>
      <dgm:spPr/>
      <dgm:t>
        <a:bodyPr/>
        <a:lstStyle/>
        <a:p>
          <a:pPr rtl="1"/>
          <a:endParaRPr lang="fa-IR" sz="2800">
            <a:cs typeface="B Homa" panose="00000400000000000000" pitchFamily="2" charset="-78"/>
          </a:endParaRPr>
        </a:p>
      </dgm:t>
    </dgm:pt>
    <dgm:pt modelId="{4738675F-2DCD-4013-9198-E72DCFFA35D1}" type="sibTrans" cxnId="{DF0FA705-8CF1-416D-A70D-E19D69E9A900}">
      <dgm:prSet/>
      <dgm:spPr/>
      <dgm:t>
        <a:bodyPr/>
        <a:lstStyle/>
        <a:p>
          <a:pPr rtl="1"/>
          <a:endParaRPr lang="fa-IR" sz="2800">
            <a:cs typeface="B Homa" panose="00000400000000000000" pitchFamily="2" charset="-78"/>
          </a:endParaRPr>
        </a:p>
      </dgm:t>
    </dgm:pt>
    <dgm:pt modelId="{0CF87728-E0B9-48ED-97D0-D26A05603DD5}">
      <dgm:prSet phldrT="[Text]" custT="1"/>
      <dgm:spPr>
        <a:solidFill>
          <a:srgbClr val="FFFF00">
            <a:alpha val="90000"/>
          </a:srgbClr>
        </a:solidFill>
      </dgm:spPr>
      <dgm:t>
        <a:bodyPr/>
        <a:lstStyle/>
        <a:p>
          <a:pPr rtl="1"/>
          <a:r>
            <a:rPr lang="fa-IR" sz="1400" dirty="0" smtClean="0">
              <a:cs typeface="B Homa" panose="00000400000000000000" pitchFamily="2" charset="-78"/>
            </a:rPr>
            <a:t>مطالعات تاریخی</a:t>
          </a:r>
          <a:endParaRPr lang="fa-IR" sz="1400" dirty="0">
            <a:cs typeface="B Homa" panose="00000400000000000000" pitchFamily="2" charset="-78"/>
          </a:endParaRPr>
        </a:p>
      </dgm:t>
    </dgm:pt>
    <dgm:pt modelId="{B469FEC1-088A-426A-B423-5816F173BF4A}" type="parTrans" cxnId="{F4F6F14E-3D36-41B9-B39A-D5378CDA46A2}">
      <dgm:prSet/>
      <dgm:spPr/>
      <dgm:t>
        <a:bodyPr/>
        <a:lstStyle/>
        <a:p>
          <a:pPr rtl="1"/>
          <a:endParaRPr lang="fa-IR" sz="2800">
            <a:cs typeface="B Homa" panose="00000400000000000000" pitchFamily="2" charset="-78"/>
          </a:endParaRPr>
        </a:p>
      </dgm:t>
    </dgm:pt>
    <dgm:pt modelId="{0EC1D376-89ED-4AFF-890D-F575C858DC3F}" type="sibTrans" cxnId="{F4F6F14E-3D36-41B9-B39A-D5378CDA46A2}">
      <dgm:prSet/>
      <dgm:spPr/>
      <dgm:t>
        <a:bodyPr/>
        <a:lstStyle/>
        <a:p>
          <a:pPr rtl="1"/>
          <a:endParaRPr lang="fa-IR" sz="2800">
            <a:cs typeface="B Homa" panose="00000400000000000000" pitchFamily="2" charset="-78"/>
          </a:endParaRPr>
        </a:p>
      </dgm:t>
    </dgm:pt>
    <dgm:pt modelId="{888A04AB-FB7D-4BE1-8E5C-C2277EC4F42E}">
      <dgm:prSet phldrT="[Text]" custT="1"/>
      <dgm:spPr/>
      <dgm:t>
        <a:bodyPr/>
        <a:lstStyle/>
        <a:p>
          <a:pPr rtl="1"/>
          <a:r>
            <a:rPr lang="fa-IR" sz="1400" dirty="0" smtClean="0">
              <a:cs typeface="B Homa" panose="00000400000000000000" pitchFamily="2" charset="-78"/>
            </a:rPr>
            <a:t>مطالعات محیطی</a:t>
          </a:r>
          <a:endParaRPr lang="fa-IR" sz="1400" dirty="0">
            <a:cs typeface="B Homa" panose="00000400000000000000" pitchFamily="2" charset="-78"/>
          </a:endParaRPr>
        </a:p>
      </dgm:t>
    </dgm:pt>
    <dgm:pt modelId="{784DF074-2AE2-4153-B5D1-92EDF08B609A}" type="parTrans" cxnId="{5BB10577-2331-4040-BB52-59FD6172EB2E}">
      <dgm:prSet/>
      <dgm:spPr/>
      <dgm:t>
        <a:bodyPr/>
        <a:lstStyle/>
        <a:p>
          <a:pPr rtl="1"/>
          <a:endParaRPr lang="fa-IR" sz="2800">
            <a:cs typeface="B Homa" panose="00000400000000000000" pitchFamily="2" charset="-78"/>
          </a:endParaRPr>
        </a:p>
      </dgm:t>
    </dgm:pt>
    <dgm:pt modelId="{FCDCF300-97FF-4A86-8B26-58BC344B7A4C}" type="sibTrans" cxnId="{5BB10577-2331-4040-BB52-59FD6172EB2E}">
      <dgm:prSet/>
      <dgm:spPr/>
      <dgm:t>
        <a:bodyPr/>
        <a:lstStyle/>
        <a:p>
          <a:pPr rtl="1"/>
          <a:endParaRPr lang="fa-IR" sz="2800">
            <a:cs typeface="B Homa" panose="00000400000000000000" pitchFamily="2" charset="-78"/>
          </a:endParaRPr>
        </a:p>
      </dgm:t>
    </dgm:pt>
    <dgm:pt modelId="{58885C35-AA1A-4747-B3D7-9A028336994D}">
      <dgm:prSet custT="1"/>
      <dgm:spPr/>
      <dgm:t>
        <a:bodyPr/>
        <a:lstStyle/>
        <a:p>
          <a:pPr rtl="1"/>
          <a:r>
            <a:rPr lang="fa-IR" sz="1400" dirty="0" smtClean="0">
              <a:cs typeface="B Homa" panose="00000400000000000000" pitchFamily="2" charset="-78"/>
            </a:rPr>
            <a:t>ساختار سیاسی</a:t>
          </a:r>
          <a:endParaRPr lang="fa-IR" sz="1400" dirty="0">
            <a:cs typeface="B Homa" panose="00000400000000000000" pitchFamily="2" charset="-78"/>
          </a:endParaRPr>
        </a:p>
      </dgm:t>
    </dgm:pt>
    <dgm:pt modelId="{BFC435A1-1CF1-43E5-8C29-BEE8D341A0FA}" type="parTrans" cxnId="{9CCF2B28-55C6-4F40-B524-46D19F5145B9}">
      <dgm:prSet/>
      <dgm:spPr/>
      <dgm:t>
        <a:bodyPr/>
        <a:lstStyle/>
        <a:p>
          <a:pPr rtl="1"/>
          <a:endParaRPr lang="fa-IR" sz="2800">
            <a:cs typeface="B Homa" panose="00000400000000000000" pitchFamily="2" charset="-78"/>
          </a:endParaRPr>
        </a:p>
      </dgm:t>
    </dgm:pt>
    <dgm:pt modelId="{DCD28110-90EB-448C-A581-5F155DA540E9}" type="sibTrans" cxnId="{9CCF2B28-55C6-4F40-B524-46D19F5145B9}">
      <dgm:prSet/>
      <dgm:spPr/>
      <dgm:t>
        <a:bodyPr/>
        <a:lstStyle/>
        <a:p>
          <a:pPr rtl="1"/>
          <a:endParaRPr lang="fa-IR" sz="2800">
            <a:cs typeface="B Homa" panose="00000400000000000000" pitchFamily="2" charset="-78"/>
          </a:endParaRPr>
        </a:p>
      </dgm:t>
    </dgm:pt>
    <dgm:pt modelId="{EB5491E4-AC20-4AC2-A102-D026158AEA6B}">
      <dgm:prSet custT="1"/>
      <dgm:spPr>
        <a:solidFill>
          <a:srgbClr val="E4D2D1">
            <a:alpha val="90000"/>
          </a:srgbClr>
        </a:solidFill>
      </dgm:spPr>
      <dgm:t>
        <a:bodyPr/>
        <a:lstStyle/>
        <a:p>
          <a:pPr rtl="1"/>
          <a:r>
            <a:rPr lang="fa-IR" sz="1400" dirty="0" smtClean="0">
              <a:cs typeface="B Homa" panose="00000400000000000000" pitchFamily="2" charset="-78"/>
            </a:rPr>
            <a:t>مدیریت شهری</a:t>
          </a:r>
          <a:endParaRPr lang="fa-IR" sz="1400" dirty="0">
            <a:cs typeface="B Homa" panose="00000400000000000000" pitchFamily="2" charset="-78"/>
          </a:endParaRPr>
        </a:p>
      </dgm:t>
    </dgm:pt>
    <dgm:pt modelId="{59C7A6D7-E803-4661-AE0D-3E0E45B04A9C}" type="parTrans" cxnId="{22A26571-87F9-451B-A062-7FDB38B7D9FA}">
      <dgm:prSet/>
      <dgm:spPr/>
      <dgm:t>
        <a:bodyPr/>
        <a:lstStyle/>
        <a:p>
          <a:pPr rtl="1"/>
          <a:endParaRPr lang="fa-IR" sz="2800">
            <a:cs typeface="B Homa" panose="00000400000000000000" pitchFamily="2" charset="-78"/>
          </a:endParaRPr>
        </a:p>
      </dgm:t>
    </dgm:pt>
    <dgm:pt modelId="{BFB236AE-D237-4023-A19B-5B236022FBD4}" type="sibTrans" cxnId="{22A26571-87F9-451B-A062-7FDB38B7D9FA}">
      <dgm:prSet/>
      <dgm:spPr/>
      <dgm:t>
        <a:bodyPr/>
        <a:lstStyle/>
        <a:p>
          <a:pPr rtl="1"/>
          <a:endParaRPr lang="fa-IR" sz="2800">
            <a:cs typeface="B Homa" panose="00000400000000000000" pitchFamily="2" charset="-78"/>
          </a:endParaRPr>
        </a:p>
      </dgm:t>
    </dgm:pt>
    <dgm:pt modelId="{17CE5E52-AA56-4A1C-9C13-3D4A74D557C1}">
      <dgm:prSet custT="1"/>
      <dgm:spPr/>
      <dgm:t>
        <a:bodyPr/>
        <a:lstStyle/>
        <a:p>
          <a:pPr rtl="1"/>
          <a:r>
            <a:rPr lang="fa-IR" sz="1400" dirty="0" smtClean="0">
              <a:cs typeface="B Homa" panose="00000400000000000000" pitchFamily="2" charset="-78"/>
            </a:rPr>
            <a:t>مطالعات اقتصادی</a:t>
          </a:r>
          <a:endParaRPr lang="fa-IR" sz="1400" dirty="0">
            <a:cs typeface="B Homa" panose="00000400000000000000" pitchFamily="2" charset="-78"/>
          </a:endParaRPr>
        </a:p>
      </dgm:t>
    </dgm:pt>
    <dgm:pt modelId="{2744D88F-75C2-4087-905E-CBC11C864184}" type="parTrans" cxnId="{9C81838A-4AD3-426E-A2C6-43C2FFC66E68}">
      <dgm:prSet/>
      <dgm:spPr/>
      <dgm:t>
        <a:bodyPr/>
        <a:lstStyle/>
        <a:p>
          <a:pPr rtl="1"/>
          <a:endParaRPr lang="fa-IR" sz="2800">
            <a:cs typeface="B Homa" panose="00000400000000000000" pitchFamily="2" charset="-78"/>
          </a:endParaRPr>
        </a:p>
      </dgm:t>
    </dgm:pt>
    <dgm:pt modelId="{4D10A9F2-CD11-4F9E-8562-AFF42DCE1A6F}" type="sibTrans" cxnId="{9C81838A-4AD3-426E-A2C6-43C2FFC66E68}">
      <dgm:prSet/>
      <dgm:spPr/>
      <dgm:t>
        <a:bodyPr/>
        <a:lstStyle/>
        <a:p>
          <a:pPr rtl="1"/>
          <a:endParaRPr lang="fa-IR" sz="2800">
            <a:cs typeface="B Homa" panose="00000400000000000000" pitchFamily="2" charset="-78"/>
          </a:endParaRPr>
        </a:p>
      </dgm:t>
    </dgm:pt>
    <dgm:pt modelId="{786052B4-FB78-4040-ABB9-2AAE87E13329}">
      <dgm:prSet custT="1"/>
      <dgm:spPr/>
      <dgm:t>
        <a:bodyPr/>
        <a:lstStyle/>
        <a:p>
          <a:pPr rtl="1"/>
          <a:r>
            <a:rPr lang="fa-IR" sz="1400" dirty="0" smtClean="0">
              <a:cs typeface="B Homa" panose="00000400000000000000" pitchFamily="2" charset="-78"/>
            </a:rPr>
            <a:t>مطالعات اجتماعی</a:t>
          </a:r>
          <a:endParaRPr lang="fa-IR" sz="1400" dirty="0">
            <a:cs typeface="B Homa" panose="00000400000000000000" pitchFamily="2" charset="-78"/>
          </a:endParaRPr>
        </a:p>
      </dgm:t>
    </dgm:pt>
    <dgm:pt modelId="{1AFEC2FA-AC5E-495C-A08F-83A55AC3CA2E}" type="parTrans" cxnId="{AF3C9AF5-EEBD-4FEA-B7CA-F522FA7F989A}">
      <dgm:prSet/>
      <dgm:spPr/>
      <dgm:t>
        <a:bodyPr/>
        <a:lstStyle/>
        <a:p>
          <a:pPr rtl="1"/>
          <a:endParaRPr lang="fa-IR" sz="2800">
            <a:cs typeface="B Homa" panose="00000400000000000000" pitchFamily="2" charset="-78"/>
          </a:endParaRPr>
        </a:p>
      </dgm:t>
    </dgm:pt>
    <dgm:pt modelId="{7BACFF43-98DB-4F8E-B24C-EBE6D9C6EFBF}" type="sibTrans" cxnId="{AF3C9AF5-EEBD-4FEA-B7CA-F522FA7F989A}">
      <dgm:prSet/>
      <dgm:spPr/>
      <dgm:t>
        <a:bodyPr/>
        <a:lstStyle/>
        <a:p>
          <a:pPr rtl="1"/>
          <a:endParaRPr lang="fa-IR" sz="2800">
            <a:cs typeface="B Homa" panose="00000400000000000000" pitchFamily="2" charset="-78"/>
          </a:endParaRPr>
        </a:p>
      </dgm:t>
    </dgm:pt>
    <dgm:pt modelId="{8D9ABC6A-FCAF-41DD-BE7A-9F944CF7EB94}">
      <dgm:prSet custT="1"/>
      <dgm:spPr/>
      <dgm:t>
        <a:bodyPr/>
        <a:lstStyle/>
        <a:p>
          <a:pPr rtl="1"/>
          <a:r>
            <a:rPr lang="fa-IR" sz="1200" b="1" dirty="0" smtClean="0">
              <a:cs typeface="B Homa" panose="00000400000000000000" pitchFamily="2" charset="-78"/>
            </a:rPr>
            <a:t>مطالعات کالبدی و حمل ونقل</a:t>
          </a:r>
          <a:endParaRPr lang="fa-IR" sz="1200" b="1" dirty="0">
            <a:cs typeface="B Homa" panose="00000400000000000000" pitchFamily="2" charset="-78"/>
          </a:endParaRPr>
        </a:p>
      </dgm:t>
    </dgm:pt>
    <dgm:pt modelId="{6928A25C-06F9-433A-B324-819940926391}" type="parTrans" cxnId="{66223D87-0990-474A-B2DF-FB39A9087964}">
      <dgm:prSet/>
      <dgm:spPr/>
      <dgm:t>
        <a:bodyPr/>
        <a:lstStyle/>
        <a:p>
          <a:pPr rtl="1"/>
          <a:endParaRPr lang="fa-IR" sz="2800">
            <a:cs typeface="B Homa" panose="00000400000000000000" pitchFamily="2" charset="-78"/>
          </a:endParaRPr>
        </a:p>
      </dgm:t>
    </dgm:pt>
    <dgm:pt modelId="{6C6A19F6-83A7-496B-B2F0-36536BD25784}" type="sibTrans" cxnId="{66223D87-0990-474A-B2DF-FB39A9087964}">
      <dgm:prSet/>
      <dgm:spPr/>
      <dgm:t>
        <a:bodyPr/>
        <a:lstStyle/>
        <a:p>
          <a:pPr rtl="1"/>
          <a:endParaRPr lang="fa-IR" sz="2800">
            <a:cs typeface="B Homa" panose="00000400000000000000" pitchFamily="2" charset="-78"/>
          </a:endParaRPr>
        </a:p>
      </dgm:t>
    </dgm:pt>
    <dgm:pt modelId="{99C5CB98-E774-4880-B948-35CD5431F640}" type="pres">
      <dgm:prSet presAssocID="{5EE499BD-2BAA-48E9-BE37-C90FC627B1A7}" presName="Name0" presStyleCnt="0">
        <dgm:presLayoutVars>
          <dgm:dir val="rev"/>
          <dgm:resizeHandles val="exact"/>
        </dgm:presLayoutVars>
      </dgm:prSet>
      <dgm:spPr/>
      <dgm:t>
        <a:bodyPr/>
        <a:lstStyle/>
        <a:p>
          <a:pPr rtl="1"/>
          <a:endParaRPr lang="fa-IR"/>
        </a:p>
      </dgm:t>
    </dgm:pt>
    <dgm:pt modelId="{7BCD1639-ED82-4AC2-8087-6973A6F76C2B}" type="pres">
      <dgm:prSet presAssocID="{84C6AC70-5D88-4249-A39F-6F93ECCEE202}" presName="composite" presStyleCnt="0"/>
      <dgm:spPr/>
    </dgm:pt>
    <dgm:pt modelId="{1F7CD09C-69EB-44CE-8CC7-256A5C0B34EC}" type="pres">
      <dgm:prSet presAssocID="{84C6AC70-5D88-4249-A39F-6F93ECCEE202}" presName="bgChev" presStyleLbl="node1" presStyleIdx="0" presStyleCnt="8"/>
      <dgm:spPr/>
    </dgm:pt>
    <dgm:pt modelId="{F082EFEF-071E-4DE4-8BE5-9335E4114B7B}" type="pres">
      <dgm:prSet presAssocID="{84C6AC70-5D88-4249-A39F-6F93ECCEE202}" presName="txNode" presStyleLbl="fgAcc1" presStyleIdx="0" presStyleCnt="8">
        <dgm:presLayoutVars>
          <dgm:bulletEnabled val="1"/>
        </dgm:presLayoutVars>
      </dgm:prSet>
      <dgm:spPr/>
      <dgm:t>
        <a:bodyPr/>
        <a:lstStyle/>
        <a:p>
          <a:pPr rtl="1"/>
          <a:endParaRPr lang="fa-IR"/>
        </a:p>
      </dgm:t>
    </dgm:pt>
    <dgm:pt modelId="{D145F6A6-11AA-41C6-A026-D06405F2EBC2}" type="pres">
      <dgm:prSet presAssocID="{4738675F-2DCD-4013-9198-E72DCFFA35D1}" presName="compositeSpace" presStyleCnt="0"/>
      <dgm:spPr/>
    </dgm:pt>
    <dgm:pt modelId="{FAC8677D-2777-4FAB-9406-18DA3708D21E}" type="pres">
      <dgm:prSet presAssocID="{58885C35-AA1A-4747-B3D7-9A028336994D}" presName="composite" presStyleCnt="0"/>
      <dgm:spPr/>
    </dgm:pt>
    <dgm:pt modelId="{3A5B998D-8D6E-41F3-B676-B2B44BBCCF9F}" type="pres">
      <dgm:prSet presAssocID="{58885C35-AA1A-4747-B3D7-9A028336994D}" presName="bgChev" presStyleLbl="node1" presStyleIdx="1" presStyleCnt="8"/>
      <dgm:spPr/>
    </dgm:pt>
    <dgm:pt modelId="{C4AB5DA2-85E7-44A1-870E-6B26F9A1BB40}" type="pres">
      <dgm:prSet presAssocID="{58885C35-AA1A-4747-B3D7-9A028336994D}" presName="txNode" presStyleLbl="fgAcc1" presStyleIdx="1" presStyleCnt="8">
        <dgm:presLayoutVars>
          <dgm:bulletEnabled val="1"/>
        </dgm:presLayoutVars>
      </dgm:prSet>
      <dgm:spPr/>
      <dgm:t>
        <a:bodyPr/>
        <a:lstStyle/>
        <a:p>
          <a:pPr rtl="1"/>
          <a:endParaRPr lang="fa-IR"/>
        </a:p>
      </dgm:t>
    </dgm:pt>
    <dgm:pt modelId="{2CA68DE8-5F08-4458-89F8-C48F8C6DF68F}" type="pres">
      <dgm:prSet presAssocID="{DCD28110-90EB-448C-A581-5F155DA540E9}" presName="compositeSpace" presStyleCnt="0"/>
      <dgm:spPr/>
    </dgm:pt>
    <dgm:pt modelId="{F892B933-9C1B-41E9-8D77-3AC30CF1BBDC}" type="pres">
      <dgm:prSet presAssocID="{EB5491E4-AC20-4AC2-A102-D026158AEA6B}" presName="composite" presStyleCnt="0"/>
      <dgm:spPr/>
    </dgm:pt>
    <dgm:pt modelId="{40D1F998-6775-47E4-90AA-DF428D9F1E9C}" type="pres">
      <dgm:prSet presAssocID="{EB5491E4-AC20-4AC2-A102-D026158AEA6B}" presName="bgChev" presStyleLbl="node1" presStyleIdx="2" presStyleCnt="8"/>
      <dgm:spPr/>
    </dgm:pt>
    <dgm:pt modelId="{BFC2B4CD-EB84-48AF-87AE-575763A5C580}" type="pres">
      <dgm:prSet presAssocID="{EB5491E4-AC20-4AC2-A102-D026158AEA6B}" presName="txNode" presStyleLbl="fgAcc1" presStyleIdx="2" presStyleCnt="8">
        <dgm:presLayoutVars>
          <dgm:bulletEnabled val="1"/>
        </dgm:presLayoutVars>
      </dgm:prSet>
      <dgm:spPr/>
      <dgm:t>
        <a:bodyPr/>
        <a:lstStyle/>
        <a:p>
          <a:pPr rtl="1"/>
          <a:endParaRPr lang="fa-IR"/>
        </a:p>
      </dgm:t>
    </dgm:pt>
    <dgm:pt modelId="{17D65107-E697-48CA-B4B3-0D6719616D8C}" type="pres">
      <dgm:prSet presAssocID="{BFB236AE-D237-4023-A19B-5B236022FBD4}" presName="compositeSpace" presStyleCnt="0"/>
      <dgm:spPr/>
    </dgm:pt>
    <dgm:pt modelId="{C5AACF49-3B85-4280-A06C-870E1521F245}" type="pres">
      <dgm:prSet presAssocID="{0CF87728-E0B9-48ED-97D0-D26A05603DD5}" presName="composite" presStyleCnt="0"/>
      <dgm:spPr/>
    </dgm:pt>
    <dgm:pt modelId="{99C53967-463C-4912-AF93-5C6E01E982B7}" type="pres">
      <dgm:prSet presAssocID="{0CF87728-E0B9-48ED-97D0-D26A05603DD5}" presName="bgChev" presStyleLbl="node1" presStyleIdx="3" presStyleCnt="8"/>
      <dgm:spPr/>
    </dgm:pt>
    <dgm:pt modelId="{9DB3CEA6-4A58-4A97-8CA3-F0AB482209DA}" type="pres">
      <dgm:prSet presAssocID="{0CF87728-E0B9-48ED-97D0-D26A05603DD5}" presName="txNode" presStyleLbl="fgAcc1" presStyleIdx="3" presStyleCnt="8">
        <dgm:presLayoutVars>
          <dgm:bulletEnabled val="1"/>
        </dgm:presLayoutVars>
      </dgm:prSet>
      <dgm:spPr/>
      <dgm:t>
        <a:bodyPr/>
        <a:lstStyle/>
        <a:p>
          <a:pPr rtl="1"/>
          <a:endParaRPr lang="fa-IR"/>
        </a:p>
      </dgm:t>
    </dgm:pt>
    <dgm:pt modelId="{14AE83E8-6B72-4056-82E4-E9A653CE8CDA}" type="pres">
      <dgm:prSet presAssocID="{0EC1D376-89ED-4AFF-890D-F575C858DC3F}" presName="compositeSpace" presStyleCnt="0"/>
      <dgm:spPr/>
    </dgm:pt>
    <dgm:pt modelId="{426E873C-B4C8-4E46-9605-EE1A9E2B2832}" type="pres">
      <dgm:prSet presAssocID="{888A04AB-FB7D-4BE1-8E5C-C2277EC4F42E}" presName="composite" presStyleCnt="0"/>
      <dgm:spPr/>
    </dgm:pt>
    <dgm:pt modelId="{193C693A-2F59-49C7-AE02-7B05A573DAE4}" type="pres">
      <dgm:prSet presAssocID="{888A04AB-FB7D-4BE1-8E5C-C2277EC4F42E}" presName="bgChev" presStyleLbl="node1" presStyleIdx="4" presStyleCnt="8"/>
      <dgm:spPr/>
    </dgm:pt>
    <dgm:pt modelId="{66621868-57CA-41AA-A3A7-75B36F8D6679}" type="pres">
      <dgm:prSet presAssocID="{888A04AB-FB7D-4BE1-8E5C-C2277EC4F42E}" presName="txNode" presStyleLbl="fgAcc1" presStyleIdx="4" presStyleCnt="8">
        <dgm:presLayoutVars>
          <dgm:bulletEnabled val="1"/>
        </dgm:presLayoutVars>
      </dgm:prSet>
      <dgm:spPr/>
      <dgm:t>
        <a:bodyPr/>
        <a:lstStyle/>
        <a:p>
          <a:pPr rtl="1"/>
          <a:endParaRPr lang="fa-IR"/>
        </a:p>
      </dgm:t>
    </dgm:pt>
    <dgm:pt modelId="{EF0B7952-2DA1-4D6E-8738-11E572274D8C}" type="pres">
      <dgm:prSet presAssocID="{FCDCF300-97FF-4A86-8B26-58BC344B7A4C}" presName="compositeSpace" presStyleCnt="0"/>
      <dgm:spPr/>
    </dgm:pt>
    <dgm:pt modelId="{F12223C7-2CED-43F7-BD78-627458C1E31E}" type="pres">
      <dgm:prSet presAssocID="{17CE5E52-AA56-4A1C-9C13-3D4A74D557C1}" presName="composite" presStyleCnt="0"/>
      <dgm:spPr/>
    </dgm:pt>
    <dgm:pt modelId="{DCB003D8-C5BD-41BB-B5D3-C548BC252174}" type="pres">
      <dgm:prSet presAssocID="{17CE5E52-AA56-4A1C-9C13-3D4A74D557C1}" presName="bgChev" presStyleLbl="node1" presStyleIdx="5" presStyleCnt="8"/>
      <dgm:spPr/>
    </dgm:pt>
    <dgm:pt modelId="{B02C8CCF-6858-44B1-A034-9E4F42111C0F}" type="pres">
      <dgm:prSet presAssocID="{17CE5E52-AA56-4A1C-9C13-3D4A74D557C1}" presName="txNode" presStyleLbl="fgAcc1" presStyleIdx="5" presStyleCnt="8">
        <dgm:presLayoutVars>
          <dgm:bulletEnabled val="1"/>
        </dgm:presLayoutVars>
      </dgm:prSet>
      <dgm:spPr/>
      <dgm:t>
        <a:bodyPr/>
        <a:lstStyle/>
        <a:p>
          <a:pPr rtl="1"/>
          <a:endParaRPr lang="fa-IR"/>
        </a:p>
      </dgm:t>
    </dgm:pt>
    <dgm:pt modelId="{5ED45EB7-C6C4-4515-B6A4-12504045DA7C}" type="pres">
      <dgm:prSet presAssocID="{4D10A9F2-CD11-4F9E-8562-AFF42DCE1A6F}" presName="compositeSpace" presStyleCnt="0"/>
      <dgm:spPr/>
    </dgm:pt>
    <dgm:pt modelId="{028D654E-EB7B-4708-AF39-68D679725D2F}" type="pres">
      <dgm:prSet presAssocID="{786052B4-FB78-4040-ABB9-2AAE87E13329}" presName="composite" presStyleCnt="0"/>
      <dgm:spPr/>
    </dgm:pt>
    <dgm:pt modelId="{2D150639-895D-4F80-BC81-9DE4F74DCBE6}" type="pres">
      <dgm:prSet presAssocID="{786052B4-FB78-4040-ABB9-2AAE87E13329}" presName="bgChev" presStyleLbl="node1" presStyleIdx="6" presStyleCnt="8"/>
      <dgm:spPr/>
    </dgm:pt>
    <dgm:pt modelId="{805FF0F7-6D01-4877-B024-98DE73B288D6}" type="pres">
      <dgm:prSet presAssocID="{786052B4-FB78-4040-ABB9-2AAE87E13329}" presName="txNode" presStyleLbl="fgAcc1" presStyleIdx="6" presStyleCnt="8">
        <dgm:presLayoutVars>
          <dgm:bulletEnabled val="1"/>
        </dgm:presLayoutVars>
      </dgm:prSet>
      <dgm:spPr/>
      <dgm:t>
        <a:bodyPr/>
        <a:lstStyle/>
        <a:p>
          <a:pPr rtl="1"/>
          <a:endParaRPr lang="fa-IR"/>
        </a:p>
      </dgm:t>
    </dgm:pt>
    <dgm:pt modelId="{29C91099-01B2-48BE-AFAE-0074CE4D1110}" type="pres">
      <dgm:prSet presAssocID="{7BACFF43-98DB-4F8E-B24C-EBE6D9C6EFBF}" presName="compositeSpace" presStyleCnt="0"/>
      <dgm:spPr/>
    </dgm:pt>
    <dgm:pt modelId="{9C72D7BC-18A0-4E52-AD6D-862C96D5412D}" type="pres">
      <dgm:prSet presAssocID="{8D9ABC6A-FCAF-41DD-BE7A-9F944CF7EB94}" presName="composite" presStyleCnt="0"/>
      <dgm:spPr/>
    </dgm:pt>
    <dgm:pt modelId="{3089717B-62C4-4BB9-A624-7FE6AB3E1802}" type="pres">
      <dgm:prSet presAssocID="{8D9ABC6A-FCAF-41DD-BE7A-9F944CF7EB94}" presName="bgChev" presStyleLbl="node1" presStyleIdx="7" presStyleCnt="8"/>
      <dgm:spPr/>
    </dgm:pt>
    <dgm:pt modelId="{16A4EFDF-F966-4FB0-A859-62CE6F671A8D}" type="pres">
      <dgm:prSet presAssocID="{8D9ABC6A-FCAF-41DD-BE7A-9F944CF7EB94}" presName="txNode" presStyleLbl="fgAcc1" presStyleIdx="7" presStyleCnt="8" custScaleX="117450">
        <dgm:presLayoutVars>
          <dgm:bulletEnabled val="1"/>
        </dgm:presLayoutVars>
      </dgm:prSet>
      <dgm:spPr/>
      <dgm:t>
        <a:bodyPr/>
        <a:lstStyle/>
        <a:p>
          <a:pPr rtl="1"/>
          <a:endParaRPr lang="fa-IR"/>
        </a:p>
      </dgm:t>
    </dgm:pt>
  </dgm:ptLst>
  <dgm:cxnLst>
    <dgm:cxn modelId="{DF0FA705-8CF1-416D-A70D-E19D69E9A900}" srcId="{5EE499BD-2BAA-48E9-BE37-C90FC627B1A7}" destId="{84C6AC70-5D88-4249-A39F-6F93ECCEE202}" srcOrd="0" destOrd="0" parTransId="{56C4F25C-80E6-4047-96B3-B6A27E3F4E4B}" sibTransId="{4738675F-2DCD-4013-9198-E72DCFFA35D1}"/>
    <dgm:cxn modelId="{30B0FB6A-9219-4026-8C89-BB892EFBFD10}" type="presOf" srcId="{888A04AB-FB7D-4BE1-8E5C-C2277EC4F42E}" destId="{66621868-57CA-41AA-A3A7-75B36F8D6679}" srcOrd="0" destOrd="0" presId="urn:microsoft.com/office/officeart/2005/8/layout/chevronAccent+Icon"/>
    <dgm:cxn modelId="{9C81838A-4AD3-426E-A2C6-43C2FFC66E68}" srcId="{5EE499BD-2BAA-48E9-BE37-C90FC627B1A7}" destId="{17CE5E52-AA56-4A1C-9C13-3D4A74D557C1}" srcOrd="5" destOrd="0" parTransId="{2744D88F-75C2-4087-905E-CBC11C864184}" sibTransId="{4D10A9F2-CD11-4F9E-8562-AFF42DCE1A6F}"/>
    <dgm:cxn modelId="{AF3C9AF5-EEBD-4FEA-B7CA-F522FA7F989A}" srcId="{5EE499BD-2BAA-48E9-BE37-C90FC627B1A7}" destId="{786052B4-FB78-4040-ABB9-2AAE87E13329}" srcOrd="6" destOrd="0" parTransId="{1AFEC2FA-AC5E-495C-A08F-83A55AC3CA2E}" sibTransId="{7BACFF43-98DB-4F8E-B24C-EBE6D9C6EFBF}"/>
    <dgm:cxn modelId="{DC24FE9D-3102-49B4-ABDA-54B35F9C7D48}" type="presOf" srcId="{EB5491E4-AC20-4AC2-A102-D026158AEA6B}" destId="{BFC2B4CD-EB84-48AF-87AE-575763A5C580}" srcOrd="0" destOrd="0" presId="urn:microsoft.com/office/officeart/2005/8/layout/chevronAccent+Icon"/>
    <dgm:cxn modelId="{22A26571-87F9-451B-A062-7FDB38B7D9FA}" srcId="{5EE499BD-2BAA-48E9-BE37-C90FC627B1A7}" destId="{EB5491E4-AC20-4AC2-A102-D026158AEA6B}" srcOrd="2" destOrd="0" parTransId="{59C7A6D7-E803-4661-AE0D-3E0E45B04A9C}" sibTransId="{BFB236AE-D237-4023-A19B-5B236022FBD4}"/>
    <dgm:cxn modelId="{BC41E210-E538-4C91-B1B1-05709AD633A0}" type="presOf" srcId="{8D9ABC6A-FCAF-41DD-BE7A-9F944CF7EB94}" destId="{16A4EFDF-F966-4FB0-A859-62CE6F671A8D}" srcOrd="0" destOrd="0" presId="urn:microsoft.com/office/officeart/2005/8/layout/chevronAccent+Icon"/>
    <dgm:cxn modelId="{958E765D-DF50-4905-8EB4-74CC0C18772F}" type="presOf" srcId="{5EE499BD-2BAA-48E9-BE37-C90FC627B1A7}" destId="{99C5CB98-E774-4880-B948-35CD5431F640}" srcOrd="0" destOrd="0" presId="urn:microsoft.com/office/officeart/2005/8/layout/chevronAccent+Icon"/>
    <dgm:cxn modelId="{5BB10577-2331-4040-BB52-59FD6172EB2E}" srcId="{5EE499BD-2BAA-48E9-BE37-C90FC627B1A7}" destId="{888A04AB-FB7D-4BE1-8E5C-C2277EC4F42E}" srcOrd="4" destOrd="0" parTransId="{784DF074-2AE2-4153-B5D1-92EDF08B609A}" sibTransId="{FCDCF300-97FF-4A86-8B26-58BC344B7A4C}"/>
    <dgm:cxn modelId="{784BFD52-B6D0-4613-884B-32BAD916793D}" type="presOf" srcId="{58885C35-AA1A-4747-B3D7-9A028336994D}" destId="{C4AB5DA2-85E7-44A1-870E-6B26F9A1BB40}" srcOrd="0" destOrd="0" presId="urn:microsoft.com/office/officeart/2005/8/layout/chevronAccent+Icon"/>
    <dgm:cxn modelId="{96769E62-C149-4853-A24B-79D397B105AD}" type="presOf" srcId="{0CF87728-E0B9-48ED-97D0-D26A05603DD5}" destId="{9DB3CEA6-4A58-4A97-8CA3-F0AB482209DA}" srcOrd="0" destOrd="0" presId="urn:microsoft.com/office/officeart/2005/8/layout/chevronAccent+Icon"/>
    <dgm:cxn modelId="{66223D87-0990-474A-B2DF-FB39A9087964}" srcId="{5EE499BD-2BAA-48E9-BE37-C90FC627B1A7}" destId="{8D9ABC6A-FCAF-41DD-BE7A-9F944CF7EB94}" srcOrd="7" destOrd="0" parTransId="{6928A25C-06F9-433A-B324-819940926391}" sibTransId="{6C6A19F6-83A7-496B-B2F0-36536BD25784}"/>
    <dgm:cxn modelId="{781FC42C-0538-4991-9FF2-1E23DAC5B49E}" type="presOf" srcId="{786052B4-FB78-4040-ABB9-2AAE87E13329}" destId="{805FF0F7-6D01-4877-B024-98DE73B288D6}" srcOrd="0" destOrd="0" presId="urn:microsoft.com/office/officeart/2005/8/layout/chevronAccent+Icon"/>
    <dgm:cxn modelId="{F4F6F14E-3D36-41B9-B39A-D5378CDA46A2}" srcId="{5EE499BD-2BAA-48E9-BE37-C90FC627B1A7}" destId="{0CF87728-E0B9-48ED-97D0-D26A05603DD5}" srcOrd="3" destOrd="0" parTransId="{B469FEC1-088A-426A-B423-5816F173BF4A}" sibTransId="{0EC1D376-89ED-4AFF-890D-F575C858DC3F}"/>
    <dgm:cxn modelId="{9CCF2B28-55C6-4F40-B524-46D19F5145B9}" srcId="{5EE499BD-2BAA-48E9-BE37-C90FC627B1A7}" destId="{58885C35-AA1A-4747-B3D7-9A028336994D}" srcOrd="1" destOrd="0" parTransId="{BFC435A1-1CF1-43E5-8C29-BEE8D341A0FA}" sibTransId="{DCD28110-90EB-448C-A581-5F155DA540E9}"/>
    <dgm:cxn modelId="{C1AE17D6-995D-4570-81BA-067A35B96211}" type="presOf" srcId="{17CE5E52-AA56-4A1C-9C13-3D4A74D557C1}" destId="{B02C8CCF-6858-44B1-A034-9E4F42111C0F}" srcOrd="0" destOrd="0" presId="urn:microsoft.com/office/officeart/2005/8/layout/chevronAccent+Icon"/>
    <dgm:cxn modelId="{3E0A034D-4719-443E-98AE-6B9E41100880}" type="presOf" srcId="{84C6AC70-5D88-4249-A39F-6F93ECCEE202}" destId="{F082EFEF-071E-4DE4-8BE5-9335E4114B7B}" srcOrd="0" destOrd="0" presId="urn:microsoft.com/office/officeart/2005/8/layout/chevronAccent+Icon"/>
    <dgm:cxn modelId="{AE133330-931A-4875-A59D-56DDDCE875D8}" type="presParOf" srcId="{99C5CB98-E774-4880-B948-35CD5431F640}" destId="{7BCD1639-ED82-4AC2-8087-6973A6F76C2B}" srcOrd="0" destOrd="0" presId="urn:microsoft.com/office/officeart/2005/8/layout/chevronAccent+Icon"/>
    <dgm:cxn modelId="{6C573E8C-F320-478C-AAF3-3EBB8E8695CD}" type="presParOf" srcId="{7BCD1639-ED82-4AC2-8087-6973A6F76C2B}" destId="{1F7CD09C-69EB-44CE-8CC7-256A5C0B34EC}" srcOrd="0" destOrd="0" presId="urn:microsoft.com/office/officeart/2005/8/layout/chevronAccent+Icon"/>
    <dgm:cxn modelId="{46579479-67A6-440B-94CB-5AAD8736B0C2}" type="presParOf" srcId="{7BCD1639-ED82-4AC2-8087-6973A6F76C2B}" destId="{F082EFEF-071E-4DE4-8BE5-9335E4114B7B}" srcOrd="1" destOrd="0" presId="urn:microsoft.com/office/officeart/2005/8/layout/chevronAccent+Icon"/>
    <dgm:cxn modelId="{540B9BA3-CF81-440C-A975-BD805C659686}" type="presParOf" srcId="{99C5CB98-E774-4880-B948-35CD5431F640}" destId="{D145F6A6-11AA-41C6-A026-D06405F2EBC2}" srcOrd="1" destOrd="0" presId="urn:microsoft.com/office/officeart/2005/8/layout/chevronAccent+Icon"/>
    <dgm:cxn modelId="{3E7CB292-058D-468C-89AC-DBBF9F742A66}" type="presParOf" srcId="{99C5CB98-E774-4880-B948-35CD5431F640}" destId="{FAC8677D-2777-4FAB-9406-18DA3708D21E}" srcOrd="2" destOrd="0" presId="urn:microsoft.com/office/officeart/2005/8/layout/chevronAccent+Icon"/>
    <dgm:cxn modelId="{A6E92645-CFBF-4AA9-9B70-E03C957626EB}" type="presParOf" srcId="{FAC8677D-2777-4FAB-9406-18DA3708D21E}" destId="{3A5B998D-8D6E-41F3-B676-B2B44BBCCF9F}" srcOrd="0" destOrd="0" presId="urn:microsoft.com/office/officeart/2005/8/layout/chevronAccent+Icon"/>
    <dgm:cxn modelId="{DE657D4C-4233-4187-8F11-050EB83AFEBD}" type="presParOf" srcId="{FAC8677D-2777-4FAB-9406-18DA3708D21E}" destId="{C4AB5DA2-85E7-44A1-870E-6B26F9A1BB40}" srcOrd="1" destOrd="0" presId="urn:microsoft.com/office/officeart/2005/8/layout/chevronAccent+Icon"/>
    <dgm:cxn modelId="{6AE24A88-8ADD-477D-BCDD-FE65FEB3EA5B}" type="presParOf" srcId="{99C5CB98-E774-4880-B948-35CD5431F640}" destId="{2CA68DE8-5F08-4458-89F8-C48F8C6DF68F}" srcOrd="3" destOrd="0" presId="urn:microsoft.com/office/officeart/2005/8/layout/chevronAccent+Icon"/>
    <dgm:cxn modelId="{F5A048F5-AC6D-418A-90AD-9A5C08523EF4}" type="presParOf" srcId="{99C5CB98-E774-4880-B948-35CD5431F640}" destId="{F892B933-9C1B-41E9-8D77-3AC30CF1BBDC}" srcOrd="4" destOrd="0" presId="urn:microsoft.com/office/officeart/2005/8/layout/chevronAccent+Icon"/>
    <dgm:cxn modelId="{B9FC34FE-7FD4-4A10-9E86-F43AFA717CA5}" type="presParOf" srcId="{F892B933-9C1B-41E9-8D77-3AC30CF1BBDC}" destId="{40D1F998-6775-47E4-90AA-DF428D9F1E9C}" srcOrd="0" destOrd="0" presId="urn:microsoft.com/office/officeart/2005/8/layout/chevronAccent+Icon"/>
    <dgm:cxn modelId="{744DBE69-1C14-4B5D-8327-55839DD5870D}" type="presParOf" srcId="{F892B933-9C1B-41E9-8D77-3AC30CF1BBDC}" destId="{BFC2B4CD-EB84-48AF-87AE-575763A5C580}" srcOrd="1" destOrd="0" presId="urn:microsoft.com/office/officeart/2005/8/layout/chevronAccent+Icon"/>
    <dgm:cxn modelId="{3B97735B-62D3-40BB-B7C5-FD882EF3F5BE}" type="presParOf" srcId="{99C5CB98-E774-4880-B948-35CD5431F640}" destId="{17D65107-E697-48CA-B4B3-0D6719616D8C}" srcOrd="5" destOrd="0" presId="urn:microsoft.com/office/officeart/2005/8/layout/chevronAccent+Icon"/>
    <dgm:cxn modelId="{E608AACB-8A50-44F7-8450-1849278B9074}" type="presParOf" srcId="{99C5CB98-E774-4880-B948-35CD5431F640}" destId="{C5AACF49-3B85-4280-A06C-870E1521F245}" srcOrd="6" destOrd="0" presId="urn:microsoft.com/office/officeart/2005/8/layout/chevronAccent+Icon"/>
    <dgm:cxn modelId="{B9C10821-BB18-4A07-8951-DC3C362B1211}" type="presParOf" srcId="{C5AACF49-3B85-4280-A06C-870E1521F245}" destId="{99C53967-463C-4912-AF93-5C6E01E982B7}" srcOrd="0" destOrd="0" presId="urn:microsoft.com/office/officeart/2005/8/layout/chevronAccent+Icon"/>
    <dgm:cxn modelId="{4421C5DE-AF7C-4E70-909E-32CD97B88AB1}" type="presParOf" srcId="{C5AACF49-3B85-4280-A06C-870E1521F245}" destId="{9DB3CEA6-4A58-4A97-8CA3-F0AB482209DA}" srcOrd="1" destOrd="0" presId="urn:microsoft.com/office/officeart/2005/8/layout/chevronAccent+Icon"/>
    <dgm:cxn modelId="{BD5F23EA-DEE9-4794-B5C5-4F9BEFB4C215}" type="presParOf" srcId="{99C5CB98-E774-4880-B948-35CD5431F640}" destId="{14AE83E8-6B72-4056-82E4-E9A653CE8CDA}" srcOrd="7" destOrd="0" presId="urn:microsoft.com/office/officeart/2005/8/layout/chevronAccent+Icon"/>
    <dgm:cxn modelId="{320F255D-85E4-4366-A1CF-B697AB05DC34}" type="presParOf" srcId="{99C5CB98-E774-4880-B948-35CD5431F640}" destId="{426E873C-B4C8-4E46-9605-EE1A9E2B2832}" srcOrd="8" destOrd="0" presId="urn:microsoft.com/office/officeart/2005/8/layout/chevronAccent+Icon"/>
    <dgm:cxn modelId="{17B43541-0DDA-4EA7-8236-E2D645EFB68E}" type="presParOf" srcId="{426E873C-B4C8-4E46-9605-EE1A9E2B2832}" destId="{193C693A-2F59-49C7-AE02-7B05A573DAE4}" srcOrd="0" destOrd="0" presId="urn:microsoft.com/office/officeart/2005/8/layout/chevronAccent+Icon"/>
    <dgm:cxn modelId="{E3A57591-6992-45D0-B80A-9E1EF388A36D}" type="presParOf" srcId="{426E873C-B4C8-4E46-9605-EE1A9E2B2832}" destId="{66621868-57CA-41AA-A3A7-75B36F8D6679}" srcOrd="1" destOrd="0" presId="urn:microsoft.com/office/officeart/2005/8/layout/chevronAccent+Icon"/>
    <dgm:cxn modelId="{435CA021-DD07-481F-9A39-B1E8FFB3C662}" type="presParOf" srcId="{99C5CB98-E774-4880-B948-35CD5431F640}" destId="{EF0B7952-2DA1-4D6E-8738-11E572274D8C}" srcOrd="9" destOrd="0" presId="urn:microsoft.com/office/officeart/2005/8/layout/chevronAccent+Icon"/>
    <dgm:cxn modelId="{DD8EFF9D-B11C-46B6-97BA-D7027205E7F8}" type="presParOf" srcId="{99C5CB98-E774-4880-B948-35CD5431F640}" destId="{F12223C7-2CED-43F7-BD78-627458C1E31E}" srcOrd="10" destOrd="0" presId="urn:microsoft.com/office/officeart/2005/8/layout/chevronAccent+Icon"/>
    <dgm:cxn modelId="{CAF0A09E-38DF-4F03-A167-E653D9FDE97D}" type="presParOf" srcId="{F12223C7-2CED-43F7-BD78-627458C1E31E}" destId="{DCB003D8-C5BD-41BB-B5D3-C548BC252174}" srcOrd="0" destOrd="0" presId="urn:microsoft.com/office/officeart/2005/8/layout/chevronAccent+Icon"/>
    <dgm:cxn modelId="{8E6D0BDB-E327-45E1-8837-6DA76A20BCCC}" type="presParOf" srcId="{F12223C7-2CED-43F7-BD78-627458C1E31E}" destId="{B02C8CCF-6858-44B1-A034-9E4F42111C0F}" srcOrd="1" destOrd="0" presId="urn:microsoft.com/office/officeart/2005/8/layout/chevronAccent+Icon"/>
    <dgm:cxn modelId="{F3B43120-2FC7-448C-97D0-3659C4204CCF}" type="presParOf" srcId="{99C5CB98-E774-4880-B948-35CD5431F640}" destId="{5ED45EB7-C6C4-4515-B6A4-12504045DA7C}" srcOrd="11" destOrd="0" presId="urn:microsoft.com/office/officeart/2005/8/layout/chevronAccent+Icon"/>
    <dgm:cxn modelId="{1F59492E-EFA0-442C-BC62-3080832F480E}" type="presParOf" srcId="{99C5CB98-E774-4880-B948-35CD5431F640}" destId="{028D654E-EB7B-4708-AF39-68D679725D2F}" srcOrd="12" destOrd="0" presId="urn:microsoft.com/office/officeart/2005/8/layout/chevronAccent+Icon"/>
    <dgm:cxn modelId="{2E140CB8-7C6F-42D7-A14E-760B76431243}" type="presParOf" srcId="{028D654E-EB7B-4708-AF39-68D679725D2F}" destId="{2D150639-895D-4F80-BC81-9DE4F74DCBE6}" srcOrd="0" destOrd="0" presId="urn:microsoft.com/office/officeart/2005/8/layout/chevronAccent+Icon"/>
    <dgm:cxn modelId="{7C12D417-89C8-46EA-9B8E-FD7E5DB5DA28}" type="presParOf" srcId="{028D654E-EB7B-4708-AF39-68D679725D2F}" destId="{805FF0F7-6D01-4877-B024-98DE73B288D6}" srcOrd="1" destOrd="0" presId="urn:microsoft.com/office/officeart/2005/8/layout/chevronAccent+Icon"/>
    <dgm:cxn modelId="{70A30D38-149D-4EE2-9A26-7679BC122717}" type="presParOf" srcId="{99C5CB98-E774-4880-B948-35CD5431F640}" destId="{29C91099-01B2-48BE-AFAE-0074CE4D1110}" srcOrd="13" destOrd="0" presId="urn:microsoft.com/office/officeart/2005/8/layout/chevronAccent+Icon"/>
    <dgm:cxn modelId="{FDD17E1D-6C4E-4EE5-96C7-B1B1813BE357}" type="presParOf" srcId="{99C5CB98-E774-4880-B948-35CD5431F640}" destId="{9C72D7BC-18A0-4E52-AD6D-862C96D5412D}" srcOrd="14" destOrd="0" presId="urn:microsoft.com/office/officeart/2005/8/layout/chevronAccent+Icon"/>
    <dgm:cxn modelId="{FADE399E-D56E-4FD7-8CB8-7E1ACE254E10}" type="presParOf" srcId="{9C72D7BC-18A0-4E52-AD6D-862C96D5412D}" destId="{3089717B-62C4-4BB9-A624-7FE6AB3E1802}" srcOrd="0" destOrd="0" presId="urn:microsoft.com/office/officeart/2005/8/layout/chevronAccent+Icon"/>
    <dgm:cxn modelId="{3D96199A-FB9D-4782-94DD-4F8652DF4FA1}" type="presParOf" srcId="{9C72D7BC-18A0-4E52-AD6D-862C96D5412D}" destId="{16A4EFDF-F966-4FB0-A859-62CE6F671A8D}" srcOrd="1" destOrd="0" presId="urn:microsoft.com/office/officeart/2005/8/layout/chevronAccent+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5EE499BD-2BAA-48E9-BE37-C90FC627B1A7}" type="doc">
      <dgm:prSet loTypeId="urn:microsoft.com/office/officeart/2005/8/layout/chevronAccent+Icon" loCatId="process" qsTypeId="urn:microsoft.com/office/officeart/2005/8/quickstyle/simple2" qsCatId="simple" csTypeId="urn:microsoft.com/office/officeart/2005/8/colors/accent1_1" csCatId="accent1" phldr="1"/>
      <dgm:spPr/>
      <dgm:t>
        <a:bodyPr/>
        <a:lstStyle/>
        <a:p>
          <a:pPr rtl="1"/>
          <a:endParaRPr lang="fa-IR"/>
        </a:p>
      </dgm:t>
    </dgm:pt>
    <dgm:pt modelId="{84C6AC70-5D88-4249-A39F-6F93ECCEE202}">
      <dgm:prSet phldrT="[Text]" custT="1"/>
      <dgm:spPr>
        <a:solidFill>
          <a:srgbClr val="E4D2D1">
            <a:alpha val="90000"/>
          </a:srgbClr>
        </a:solidFill>
      </dgm:spPr>
      <dgm:t>
        <a:bodyPr/>
        <a:lstStyle/>
        <a:p>
          <a:pPr rtl="1"/>
          <a:r>
            <a:rPr lang="fa-IR" sz="1400" dirty="0" smtClean="0">
              <a:cs typeface="B Homa" panose="00000400000000000000" pitchFamily="2" charset="-78"/>
            </a:rPr>
            <a:t>معرفی</a:t>
          </a:r>
          <a:endParaRPr lang="fa-IR" sz="1400" dirty="0">
            <a:cs typeface="B Homa" panose="00000400000000000000" pitchFamily="2" charset="-78"/>
          </a:endParaRPr>
        </a:p>
      </dgm:t>
    </dgm:pt>
    <dgm:pt modelId="{56C4F25C-80E6-4047-96B3-B6A27E3F4E4B}" type="parTrans" cxnId="{DF0FA705-8CF1-416D-A70D-E19D69E9A900}">
      <dgm:prSet/>
      <dgm:spPr/>
      <dgm:t>
        <a:bodyPr/>
        <a:lstStyle/>
        <a:p>
          <a:pPr rtl="1"/>
          <a:endParaRPr lang="fa-IR" sz="2800">
            <a:cs typeface="B Homa" panose="00000400000000000000" pitchFamily="2" charset="-78"/>
          </a:endParaRPr>
        </a:p>
      </dgm:t>
    </dgm:pt>
    <dgm:pt modelId="{4738675F-2DCD-4013-9198-E72DCFFA35D1}" type="sibTrans" cxnId="{DF0FA705-8CF1-416D-A70D-E19D69E9A900}">
      <dgm:prSet/>
      <dgm:spPr/>
      <dgm:t>
        <a:bodyPr/>
        <a:lstStyle/>
        <a:p>
          <a:pPr rtl="1"/>
          <a:endParaRPr lang="fa-IR" sz="2800">
            <a:cs typeface="B Homa" panose="00000400000000000000" pitchFamily="2" charset="-78"/>
          </a:endParaRPr>
        </a:p>
      </dgm:t>
    </dgm:pt>
    <dgm:pt modelId="{0CF87728-E0B9-48ED-97D0-D26A05603DD5}">
      <dgm:prSet phldrT="[Text]" custT="1"/>
      <dgm:spPr/>
      <dgm:t>
        <a:bodyPr/>
        <a:lstStyle/>
        <a:p>
          <a:pPr rtl="1"/>
          <a:r>
            <a:rPr lang="fa-IR" sz="1400" dirty="0" smtClean="0">
              <a:cs typeface="B Homa" panose="00000400000000000000" pitchFamily="2" charset="-78"/>
            </a:rPr>
            <a:t>مطالعات تاریخی</a:t>
          </a:r>
          <a:endParaRPr lang="fa-IR" sz="1400" dirty="0">
            <a:cs typeface="B Homa" panose="00000400000000000000" pitchFamily="2" charset="-78"/>
          </a:endParaRPr>
        </a:p>
      </dgm:t>
    </dgm:pt>
    <dgm:pt modelId="{B469FEC1-088A-426A-B423-5816F173BF4A}" type="parTrans" cxnId="{F4F6F14E-3D36-41B9-B39A-D5378CDA46A2}">
      <dgm:prSet/>
      <dgm:spPr/>
      <dgm:t>
        <a:bodyPr/>
        <a:lstStyle/>
        <a:p>
          <a:pPr rtl="1"/>
          <a:endParaRPr lang="fa-IR" sz="2800">
            <a:cs typeface="B Homa" panose="00000400000000000000" pitchFamily="2" charset="-78"/>
          </a:endParaRPr>
        </a:p>
      </dgm:t>
    </dgm:pt>
    <dgm:pt modelId="{0EC1D376-89ED-4AFF-890D-F575C858DC3F}" type="sibTrans" cxnId="{F4F6F14E-3D36-41B9-B39A-D5378CDA46A2}">
      <dgm:prSet/>
      <dgm:spPr/>
      <dgm:t>
        <a:bodyPr/>
        <a:lstStyle/>
        <a:p>
          <a:pPr rtl="1"/>
          <a:endParaRPr lang="fa-IR" sz="2800">
            <a:cs typeface="B Homa" panose="00000400000000000000" pitchFamily="2" charset="-78"/>
          </a:endParaRPr>
        </a:p>
      </dgm:t>
    </dgm:pt>
    <dgm:pt modelId="{888A04AB-FB7D-4BE1-8E5C-C2277EC4F42E}">
      <dgm:prSet phldrT="[Text]" custT="1"/>
      <dgm:spPr>
        <a:solidFill>
          <a:srgbClr val="FFFF00">
            <a:alpha val="90000"/>
          </a:srgbClr>
        </a:solidFill>
      </dgm:spPr>
      <dgm:t>
        <a:bodyPr/>
        <a:lstStyle/>
        <a:p>
          <a:pPr rtl="1"/>
          <a:r>
            <a:rPr lang="fa-IR" sz="1400" dirty="0" smtClean="0">
              <a:cs typeface="B Homa" panose="00000400000000000000" pitchFamily="2" charset="-78"/>
            </a:rPr>
            <a:t>مطالعات محیطی</a:t>
          </a:r>
          <a:endParaRPr lang="fa-IR" sz="1400" dirty="0">
            <a:cs typeface="B Homa" panose="00000400000000000000" pitchFamily="2" charset="-78"/>
          </a:endParaRPr>
        </a:p>
      </dgm:t>
    </dgm:pt>
    <dgm:pt modelId="{784DF074-2AE2-4153-B5D1-92EDF08B609A}" type="parTrans" cxnId="{5BB10577-2331-4040-BB52-59FD6172EB2E}">
      <dgm:prSet/>
      <dgm:spPr/>
      <dgm:t>
        <a:bodyPr/>
        <a:lstStyle/>
        <a:p>
          <a:pPr rtl="1"/>
          <a:endParaRPr lang="fa-IR" sz="2800">
            <a:cs typeface="B Homa" panose="00000400000000000000" pitchFamily="2" charset="-78"/>
          </a:endParaRPr>
        </a:p>
      </dgm:t>
    </dgm:pt>
    <dgm:pt modelId="{FCDCF300-97FF-4A86-8B26-58BC344B7A4C}" type="sibTrans" cxnId="{5BB10577-2331-4040-BB52-59FD6172EB2E}">
      <dgm:prSet/>
      <dgm:spPr/>
      <dgm:t>
        <a:bodyPr/>
        <a:lstStyle/>
        <a:p>
          <a:pPr rtl="1"/>
          <a:endParaRPr lang="fa-IR" sz="2800">
            <a:cs typeface="B Homa" panose="00000400000000000000" pitchFamily="2" charset="-78"/>
          </a:endParaRPr>
        </a:p>
      </dgm:t>
    </dgm:pt>
    <dgm:pt modelId="{58885C35-AA1A-4747-B3D7-9A028336994D}">
      <dgm:prSet custT="1"/>
      <dgm:spPr/>
      <dgm:t>
        <a:bodyPr/>
        <a:lstStyle/>
        <a:p>
          <a:pPr rtl="1"/>
          <a:r>
            <a:rPr lang="fa-IR" sz="1400" dirty="0" smtClean="0">
              <a:cs typeface="B Homa" panose="00000400000000000000" pitchFamily="2" charset="-78"/>
            </a:rPr>
            <a:t>ساختار سیاسی</a:t>
          </a:r>
          <a:endParaRPr lang="fa-IR" sz="1400" dirty="0">
            <a:cs typeface="B Homa" panose="00000400000000000000" pitchFamily="2" charset="-78"/>
          </a:endParaRPr>
        </a:p>
      </dgm:t>
    </dgm:pt>
    <dgm:pt modelId="{BFC435A1-1CF1-43E5-8C29-BEE8D341A0FA}" type="parTrans" cxnId="{9CCF2B28-55C6-4F40-B524-46D19F5145B9}">
      <dgm:prSet/>
      <dgm:spPr/>
      <dgm:t>
        <a:bodyPr/>
        <a:lstStyle/>
        <a:p>
          <a:pPr rtl="1"/>
          <a:endParaRPr lang="fa-IR" sz="2800">
            <a:cs typeface="B Homa" panose="00000400000000000000" pitchFamily="2" charset="-78"/>
          </a:endParaRPr>
        </a:p>
      </dgm:t>
    </dgm:pt>
    <dgm:pt modelId="{DCD28110-90EB-448C-A581-5F155DA540E9}" type="sibTrans" cxnId="{9CCF2B28-55C6-4F40-B524-46D19F5145B9}">
      <dgm:prSet/>
      <dgm:spPr/>
      <dgm:t>
        <a:bodyPr/>
        <a:lstStyle/>
        <a:p>
          <a:pPr rtl="1"/>
          <a:endParaRPr lang="fa-IR" sz="2800">
            <a:cs typeface="B Homa" panose="00000400000000000000" pitchFamily="2" charset="-78"/>
          </a:endParaRPr>
        </a:p>
      </dgm:t>
    </dgm:pt>
    <dgm:pt modelId="{EB5491E4-AC20-4AC2-A102-D026158AEA6B}">
      <dgm:prSet custT="1"/>
      <dgm:spPr>
        <a:solidFill>
          <a:srgbClr val="E4D2D1">
            <a:alpha val="90000"/>
          </a:srgbClr>
        </a:solidFill>
      </dgm:spPr>
      <dgm:t>
        <a:bodyPr/>
        <a:lstStyle/>
        <a:p>
          <a:pPr rtl="1"/>
          <a:r>
            <a:rPr lang="fa-IR" sz="1400" dirty="0" smtClean="0">
              <a:cs typeface="B Homa" panose="00000400000000000000" pitchFamily="2" charset="-78"/>
            </a:rPr>
            <a:t>مدیریت شهری</a:t>
          </a:r>
          <a:endParaRPr lang="fa-IR" sz="1400" dirty="0">
            <a:cs typeface="B Homa" panose="00000400000000000000" pitchFamily="2" charset="-78"/>
          </a:endParaRPr>
        </a:p>
      </dgm:t>
    </dgm:pt>
    <dgm:pt modelId="{59C7A6D7-E803-4661-AE0D-3E0E45B04A9C}" type="parTrans" cxnId="{22A26571-87F9-451B-A062-7FDB38B7D9FA}">
      <dgm:prSet/>
      <dgm:spPr/>
      <dgm:t>
        <a:bodyPr/>
        <a:lstStyle/>
        <a:p>
          <a:pPr rtl="1"/>
          <a:endParaRPr lang="fa-IR" sz="2800">
            <a:cs typeface="B Homa" panose="00000400000000000000" pitchFamily="2" charset="-78"/>
          </a:endParaRPr>
        </a:p>
      </dgm:t>
    </dgm:pt>
    <dgm:pt modelId="{BFB236AE-D237-4023-A19B-5B236022FBD4}" type="sibTrans" cxnId="{22A26571-87F9-451B-A062-7FDB38B7D9FA}">
      <dgm:prSet/>
      <dgm:spPr/>
      <dgm:t>
        <a:bodyPr/>
        <a:lstStyle/>
        <a:p>
          <a:pPr rtl="1"/>
          <a:endParaRPr lang="fa-IR" sz="2800">
            <a:cs typeface="B Homa" panose="00000400000000000000" pitchFamily="2" charset="-78"/>
          </a:endParaRPr>
        </a:p>
      </dgm:t>
    </dgm:pt>
    <dgm:pt modelId="{17CE5E52-AA56-4A1C-9C13-3D4A74D557C1}">
      <dgm:prSet custT="1"/>
      <dgm:spPr/>
      <dgm:t>
        <a:bodyPr/>
        <a:lstStyle/>
        <a:p>
          <a:pPr rtl="1"/>
          <a:r>
            <a:rPr lang="fa-IR" sz="1400" dirty="0" smtClean="0">
              <a:cs typeface="B Homa" panose="00000400000000000000" pitchFamily="2" charset="-78"/>
            </a:rPr>
            <a:t>مطالعات اقتصادی</a:t>
          </a:r>
          <a:endParaRPr lang="fa-IR" sz="1400" dirty="0">
            <a:cs typeface="B Homa" panose="00000400000000000000" pitchFamily="2" charset="-78"/>
          </a:endParaRPr>
        </a:p>
      </dgm:t>
    </dgm:pt>
    <dgm:pt modelId="{2744D88F-75C2-4087-905E-CBC11C864184}" type="parTrans" cxnId="{9C81838A-4AD3-426E-A2C6-43C2FFC66E68}">
      <dgm:prSet/>
      <dgm:spPr/>
      <dgm:t>
        <a:bodyPr/>
        <a:lstStyle/>
        <a:p>
          <a:pPr rtl="1"/>
          <a:endParaRPr lang="fa-IR" sz="2800">
            <a:cs typeface="B Homa" panose="00000400000000000000" pitchFamily="2" charset="-78"/>
          </a:endParaRPr>
        </a:p>
      </dgm:t>
    </dgm:pt>
    <dgm:pt modelId="{4D10A9F2-CD11-4F9E-8562-AFF42DCE1A6F}" type="sibTrans" cxnId="{9C81838A-4AD3-426E-A2C6-43C2FFC66E68}">
      <dgm:prSet/>
      <dgm:spPr/>
      <dgm:t>
        <a:bodyPr/>
        <a:lstStyle/>
        <a:p>
          <a:pPr rtl="1"/>
          <a:endParaRPr lang="fa-IR" sz="2800">
            <a:cs typeface="B Homa" panose="00000400000000000000" pitchFamily="2" charset="-78"/>
          </a:endParaRPr>
        </a:p>
      </dgm:t>
    </dgm:pt>
    <dgm:pt modelId="{786052B4-FB78-4040-ABB9-2AAE87E13329}">
      <dgm:prSet custT="1"/>
      <dgm:spPr/>
      <dgm:t>
        <a:bodyPr/>
        <a:lstStyle/>
        <a:p>
          <a:pPr rtl="1"/>
          <a:r>
            <a:rPr lang="fa-IR" sz="1400" dirty="0" smtClean="0">
              <a:cs typeface="B Homa" panose="00000400000000000000" pitchFamily="2" charset="-78"/>
            </a:rPr>
            <a:t>مطالعات اجتماعی</a:t>
          </a:r>
          <a:endParaRPr lang="fa-IR" sz="1400" dirty="0">
            <a:cs typeface="B Homa" panose="00000400000000000000" pitchFamily="2" charset="-78"/>
          </a:endParaRPr>
        </a:p>
      </dgm:t>
    </dgm:pt>
    <dgm:pt modelId="{1AFEC2FA-AC5E-495C-A08F-83A55AC3CA2E}" type="parTrans" cxnId="{AF3C9AF5-EEBD-4FEA-B7CA-F522FA7F989A}">
      <dgm:prSet/>
      <dgm:spPr/>
      <dgm:t>
        <a:bodyPr/>
        <a:lstStyle/>
        <a:p>
          <a:pPr rtl="1"/>
          <a:endParaRPr lang="fa-IR" sz="2800">
            <a:cs typeface="B Homa" panose="00000400000000000000" pitchFamily="2" charset="-78"/>
          </a:endParaRPr>
        </a:p>
      </dgm:t>
    </dgm:pt>
    <dgm:pt modelId="{7BACFF43-98DB-4F8E-B24C-EBE6D9C6EFBF}" type="sibTrans" cxnId="{AF3C9AF5-EEBD-4FEA-B7CA-F522FA7F989A}">
      <dgm:prSet/>
      <dgm:spPr/>
      <dgm:t>
        <a:bodyPr/>
        <a:lstStyle/>
        <a:p>
          <a:pPr rtl="1"/>
          <a:endParaRPr lang="fa-IR" sz="2800">
            <a:cs typeface="B Homa" panose="00000400000000000000" pitchFamily="2" charset="-78"/>
          </a:endParaRPr>
        </a:p>
      </dgm:t>
    </dgm:pt>
    <dgm:pt modelId="{8D9ABC6A-FCAF-41DD-BE7A-9F944CF7EB94}">
      <dgm:prSet custT="1"/>
      <dgm:spPr/>
      <dgm:t>
        <a:bodyPr/>
        <a:lstStyle/>
        <a:p>
          <a:pPr rtl="1"/>
          <a:r>
            <a:rPr lang="fa-IR" sz="1200" b="1" dirty="0" smtClean="0">
              <a:cs typeface="B Homa" panose="00000400000000000000" pitchFamily="2" charset="-78"/>
            </a:rPr>
            <a:t>مطالعات کالبدی و حمل ونقل</a:t>
          </a:r>
          <a:endParaRPr lang="fa-IR" sz="1200" b="1" dirty="0">
            <a:cs typeface="B Homa" panose="00000400000000000000" pitchFamily="2" charset="-78"/>
          </a:endParaRPr>
        </a:p>
      </dgm:t>
    </dgm:pt>
    <dgm:pt modelId="{6928A25C-06F9-433A-B324-819940926391}" type="parTrans" cxnId="{66223D87-0990-474A-B2DF-FB39A9087964}">
      <dgm:prSet/>
      <dgm:spPr/>
      <dgm:t>
        <a:bodyPr/>
        <a:lstStyle/>
        <a:p>
          <a:pPr rtl="1"/>
          <a:endParaRPr lang="fa-IR" sz="2800">
            <a:cs typeface="B Homa" panose="00000400000000000000" pitchFamily="2" charset="-78"/>
          </a:endParaRPr>
        </a:p>
      </dgm:t>
    </dgm:pt>
    <dgm:pt modelId="{6C6A19F6-83A7-496B-B2F0-36536BD25784}" type="sibTrans" cxnId="{66223D87-0990-474A-B2DF-FB39A9087964}">
      <dgm:prSet/>
      <dgm:spPr/>
      <dgm:t>
        <a:bodyPr/>
        <a:lstStyle/>
        <a:p>
          <a:pPr rtl="1"/>
          <a:endParaRPr lang="fa-IR" sz="2800">
            <a:cs typeface="B Homa" panose="00000400000000000000" pitchFamily="2" charset="-78"/>
          </a:endParaRPr>
        </a:p>
      </dgm:t>
    </dgm:pt>
    <dgm:pt modelId="{99C5CB98-E774-4880-B948-35CD5431F640}" type="pres">
      <dgm:prSet presAssocID="{5EE499BD-2BAA-48E9-BE37-C90FC627B1A7}" presName="Name0" presStyleCnt="0">
        <dgm:presLayoutVars>
          <dgm:dir val="rev"/>
          <dgm:resizeHandles val="exact"/>
        </dgm:presLayoutVars>
      </dgm:prSet>
      <dgm:spPr/>
      <dgm:t>
        <a:bodyPr/>
        <a:lstStyle/>
        <a:p>
          <a:pPr rtl="1"/>
          <a:endParaRPr lang="fa-IR"/>
        </a:p>
      </dgm:t>
    </dgm:pt>
    <dgm:pt modelId="{7BCD1639-ED82-4AC2-8087-6973A6F76C2B}" type="pres">
      <dgm:prSet presAssocID="{84C6AC70-5D88-4249-A39F-6F93ECCEE202}" presName="composite" presStyleCnt="0"/>
      <dgm:spPr/>
    </dgm:pt>
    <dgm:pt modelId="{1F7CD09C-69EB-44CE-8CC7-256A5C0B34EC}" type="pres">
      <dgm:prSet presAssocID="{84C6AC70-5D88-4249-A39F-6F93ECCEE202}" presName="bgChev" presStyleLbl="node1" presStyleIdx="0" presStyleCnt="8"/>
      <dgm:spPr/>
    </dgm:pt>
    <dgm:pt modelId="{F082EFEF-071E-4DE4-8BE5-9335E4114B7B}" type="pres">
      <dgm:prSet presAssocID="{84C6AC70-5D88-4249-A39F-6F93ECCEE202}" presName="txNode" presStyleLbl="fgAcc1" presStyleIdx="0" presStyleCnt="8">
        <dgm:presLayoutVars>
          <dgm:bulletEnabled val="1"/>
        </dgm:presLayoutVars>
      </dgm:prSet>
      <dgm:spPr/>
      <dgm:t>
        <a:bodyPr/>
        <a:lstStyle/>
        <a:p>
          <a:pPr rtl="1"/>
          <a:endParaRPr lang="fa-IR"/>
        </a:p>
      </dgm:t>
    </dgm:pt>
    <dgm:pt modelId="{D145F6A6-11AA-41C6-A026-D06405F2EBC2}" type="pres">
      <dgm:prSet presAssocID="{4738675F-2DCD-4013-9198-E72DCFFA35D1}" presName="compositeSpace" presStyleCnt="0"/>
      <dgm:spPr/>
    </dgm:pt>
    <dgm:pt modelId="{FAC8677D-2777-4FAB-9406-18DA3708D21E}" type="pres">
      <dgm:prSet presAssocID="{58885C35-AA1A-4747-B3D7-9A028336994D}" presName="composite" presStyleCnt="0"/>
      <dgm:spPr/>
    </dgm:pt>
    <dgm:pt modelId="{3A5B998D-8D6E-41F3-B676-B2B44BBCCF9F}" type="pres">
      <dgm:prSet presAssocID="{58885C35-AA1A-4747-B3D7-9A028336994D}" presName="bgChev" presStyleLbl="node1" presStyleIdx="1" presStyleCnt="8"/>
      <dgm:spPr/>
    </dgm:pt>
    <dgm:pt modelId="{C4AB5DA2-85E7-44A1-870E-6B26F9A1BB40}" type="pres">
      <dgm:prSet presAssocID="{58885C35-AA1A-4747-B3D7-9A028336994D}" presName="txNode" presStyleLbl="fgAcc1" presStyleIdx="1" presStyleCnt="8">
        <dgm:presLayoutVars>
          <dgm:bulletEnabled val="1"/>
        </dgm:presLayoutVars>
      </dgm:prSet>
      <dgm:spPr/>
      <dgm:t>
        <a:bodyPr/>
        <a:lstStyle/>
        <a:p>
          <a:pPr rtl="1"/>
          <a:endParaRPr lang="fa-IR"/>
        </a:p>
      </dgm:t>
    </dgm:pt>
    <dgm:pt modelId="{2CA68DE8-5F08-4458-89F8-C48F8C6DF68F}" type="pres">
      <dgm:prSet presAssocID="{DCD28110-90EB-448C-A581-5F155DA540E9}" presName="compositeSpace" presStyleCnt="0"/>
      <dgm:spPr/>
    </dgm:pt>
    <dgm:pt modelId="{F892B933-9C1B-41E9-8D77-3AC30CF1BBDC}" type="pres">
      <dgm:prSet presAssocID="{EB5491E4-AC20-4AC2-A102-D026158AEA6B}" presName="composite" presStyleCnt="0"/>
      <dgm:spPr/>
    </dgm:pt>
    <dgm:pt modelId="{40D1F998-6775-47E4-90AA-DF428D9F1E9C}" type="pres">
      <dgm:prSet presAssocID="{EB5491E4-AC20-4AC2-A102-D026158AEA6B}" presName="bgChev" presStyleLbl="node1" presStyleIdx="2" presStyleCnt="8"/>
      <dgm:spPr/>
    </dgm:pt>
    <dgm:pt modelId="{BFC2B4CD-EB84-48AF-87AE-575763A5C580}" type="pres">
      <dgm:prSet presAssocID="{EB5491E4-AC20-4AC2-A102-D026158AEA6B}" presName="txNode" presStyleLbl="fgAcc1" presStyleIdx="2" presStyleCnt="8">
        <dgm:presLayoutVars>
          <dgm:bulletEnabled val="1"/>
        </dgm:presLayoutVars>
      </dgm:prSet>
      <dgm:spPr/>
      <dgm:t>
        <a:bodyPr/>
        <a:lstStyle/>
        <a:p>
          <a:pPr rtl="1"/>
          <a:endParaRPr lang="fa-IR"/>
        </a:p>
      </dgm:t>
    </dgm:pt>
    <dgm:pt modelId="{17D65107-E697-48CA-B4B3-0D6719616D8C}" type="pres">
      <dgm:prSet presAssocID="{BFB236AE-D237-4023-A19B-5B236022FBD4}" presName="compositeSpace" presStyleCnt="0"/>
      <dgm:spPr/>
    </dgm:pt>
    <dgm:pt modelId="{C5AACF49-3B85-4280-A06C-870E1521F245}" type="pres">
      <dgm:prSet presAssocID="{0CF87728-E0B9-48ED-97D0-D26A05603DD5}" presName="composite" presStyleCnt="0"/>
      <dgm:spPr/>
    </dgm:pt>
    <dgm:pt modelId="{99C53967-463C-4912-AF93-5C6E01E982B7}" type="pres">
      <dgm:prSet presAssocID="{0CF87728-E0B9-48ED-97D0-D26A05603DD5}" presName="bgChev" presStyleLbl="node1" presStyleIdx="3" presStyleCnt="8"/>
      <dgm:spPr/>
    </dgm:pt>
    <dgm:pt modelId="{9DB3CEA6-4A58-4A97-8CA3-F0AB482209DA}" type="pres">
      <dgm:prSet presAssocID="{0CF87728-E0B9-48ED-97D0-D26A05603DD5}" presName="txNode" presStyleLbl="fgAcc1" presStyleIdx="3" presStyleCnt="8">
        <dgm:presLayoutVars>
          <dgm:bulletEnabled val="1"/>
        </dgm:presLayoutVars>
      </dgm:prSet>
      <dgm:spPr/>
      <dgm:t>
        <a:bodyPr/>
        <a:lstStyle/>
        <a:p>
          <a:pPr rtl="1"/>
          <a:endParaRPr lang="fa-IR"/>
        </a:p>
      </dgm:t>
    </dgm:pt>
    <dgm:pt modelId="{14AE83E8-6B72-4056-82E4-E9A653CE8CDA}" type="pres">
      <dgm:prSet presAssocID="{0EC1D376-89ED-4AFF-890D-F575C858DC3F}" presName="compositeSpace" presStyleCnt="0"/>
      <dgm:spPr/>
    </dgm:pt>
    <dgm:pt modelId="{426E873C-B4C8-4E46-9605-EE1A9E2B2832}" type="pres">
      <dgm:prSet presAssocID="{888A04AB-FB7D-4BE1-8E5C-C2277EC4F42E}" presName="composite" presStyleCnt="0"/>
      <dgm:spPr/>
    </dgm:pt>
    <dgm:pt modelId="{193C693A-2F59-49C7-AE02-7B05A573DAE4}" type="pres">
      <dgm:prSet presAssocID="{888A04AB-FB7D-4BE1-8E5C-C2277EC4F42E}" presName="bgChev" presStyleLbl="node1" presStyleIdx="4" presStyleCnt="8"/>
      <dgm:spPr/>
    </dgm:pt>
    <dgm:pt modelId="{66621868-57CA-41AA-A3A7-75B36F8D6679}" type="pres">
      <dgm:prSet presAssocID="{888A04AB-FB7D-4BE1-8E5C-C2277EC4F42E}" presName="txNode" presStyleLbl="fgAcc1" presStyleIdx="4" presStyleCnt="8">
        <dgm:presLayoutVars>
          <dgm:bulletEnabled val="1"/>
        </dgm:presLayoutVars>
      </dgm:prSet>
      <dgm:spPr/>
      <dgm:t>
        <a:bodyPr/>
        <a:lstStyle/>
        <a:p>
          <a:pPr rtl="1"/>
          <a:endParaRPr lang="fa-IR"/>
        </a:p>
      </dgm:t>
    </dgm:pt>
    <dgm:pt modelId="{EF0B7952-2DA1-4D6E-8738-11E572274D8C}" type="pres">
      <dgm:prSet presAssocID="{FCDCF300-97FF-4A86-8B26-58BC344B7A4C}" presName="compositeSpace" presStyleCnt="0"/>
      <dgm:spPr/>
    </dgm:pt>
    <dgm:pt modelId="{F12223C7-2CED-43F7-BD78-627458C1E31E}" type="pres">
      <dgm:prSet presAssocID="{17CE5E52-AA56-4A1C-9C13-3D4A74D557C1}" presName="composite" presStyleCnt="0"/>
      <dgm:spPr/>
    </dgm:pt>
    <dgm:pt modelId="{DCB003D8-C5BD-41BB-B5D3-C548BC252174}" type="pres">
      <dgm:prSet presAssocID="{17CE5E52-AA56-4A1C-9C13-3D4A74D557C1}" presName="bgChev" presStyleLbl="node1" presStyleIdx="5" presStyleCnt="8"/>
      <dgm:spPr/>
    </dgm:pt>
    <dgm:pt modelId="{B02C8CCF-6858-44B1-A034-9E4F42111C0F}" type="pres">
      <dgm:prSet presAssocID="{17CE5E52-AA56-4A1C-9C13-3D4A74D557C1}" presName="txNode" presStyleLbl="fgAcc1" presStyleIdx="5" presStyleCnt="8">
        <dgm:presLayoutVars>
          <dgm:bulletEnabled val="1"/>
        </dgm:presLayoutVars>
      </dgm:prSet>
      <dgm:spPr/>
      <dgm:t>
        <a:bodyPr/>
        <a:lstStyle/>
        <a:p>
          <a:pPr rtl="1"/>
          <a:endParaRPr lang="fa-IR"/>
        </a:p>
      </dgm:t>
    </dgm:pt>
    <dgm:pt modelId="{5ED45EB7-C6C4-4515-B6A4-12504045DA7C}" type="pres">
      <dgm:prSet presAssocID="{4D10A9F2-CD11-4F9E-8562-AFF42DCE1A6F}" presName="compositeSpace" presStyleCnt="0"/>
      <dgm:spPr/>
    </dgm:pt>
    <dgm:pt modelId="{028D654E-EB7B-4708-AF39-68D679725D2F}" type="pres">
      <dgm:prSet presAssocID="{786052B4-FB78-4040-ABB9-2AAE87E13329}" presName="composite" presStyleCnt="0"/>
      <dgm:spPr/>
    </dgm:pt>
    <dgm:pt modelId="{2D150639-895D-4F80-BC81-9DE4F74DCBE6}" type="pres">
      <dgm:prSet presAssocID="{786052B4-FB78-4040-ABB9-2AAE87E13329}" presName="bgChev" presStyleLbl="node1" presStyleIdx="6" presStyleCnt="8"/>
      <dgm:spPr/>
    </dgm:pt>
    <dgm:pt modelId="{805FF0F7-6D01-4877-B024-98DE73B288D6}" type="pres">
      <dgm:prSet presAssocID="{786052B4-FB78-4040-ABB9-2AAE87E13329}" presName="txNode" presStyleLbl="fgAcc1" presStyleIdx="6" presStyleCnt="8">
        <dgm:presLayoutVars>
          <dgm:bulletEnabled val="1"/>
        </dgm:presLayoutVars>
      </dgm:prSet>
      <dgm:spPr/>
      <dgm:t>
        <a:bodyPr/>
        <a:lstStyle/>
        <a:p>
          <a:pPr rtl="1"/>
          <a:endParaRPr lang="fa-IR"/>
        </a:p>
      </dgm:t>
    </dgm:pt>
    <dgm:pt modelId="{29C91099-01B2-48BE-AFAE-0074CE4D1110}" type="pres">
      <dgm:prSet presAssocID="{7BACFF43-98DB-4F8E-B24C-EBE6D9C6EFBF}" presName="compositeSpace" presStyleCnt="0"/>
      <dgm:spPr/>
    </dgm:pt>
    <dgm:pt modelId="{9C72D7BC-18A0-4E52-AD6D-862C96D5412D}" type="pres">
      <dgm:prSet presAssocID="{8D9ABC6A-FCAF-41DD-BE7A-9F944CF7EB94}" presName="composite" presStyleCnt="0"/>
      <dgm:spPr/>
    </dgm:pt>
    <dgm:pt modelId="{3089717B-62C4-4BB9-A624-7FE6AB3E1802}" type="pres">
      <dgm:prSet presAssocID="{8D9ABC6A-FCAF-41DD-BE7A-9F944CF7EB94}" presName="bgChev" presStyleLbl="node1" presStyleIdx="7" presStyleCnt="8"/>
      <dgm:spPr/>
    </dgm:pt>
    <dgm:pt modelId="{16A4EFDF-F966-4FB0-A859-62CE6F671A8D}" type="pres">
      <dgm:prSet presAssocID="{8D9ABC6A-FCAF-41DD-BE7A-9F944CF7EB94}" presName="txNode" presStyleLbl="fgAcc1" presStyleIdx="7" presStyleCnt="8" custScaleX="117450">
        <dgm:presLayoutVars>
          <dgm:bulletEnabled val="1"/>
        </dgm:presLayoutVars>
      </dgm:prSet>
      <dgm:spPr/>
      <dgm:t>
        <a:bodyPr/>
        <a:lstStyle/>
        <a:p>
          <a:pPr rtl="1"/>
          <a:endParaRPr lang="fa-IR"/>
        </a:p>
      </dgm:t>
    </dgm:pt>
  </dgm:ptLst>
  <dgm:cxnLst>
    <dgm:cxn modelId="{DF0FA705-8CF1-416D-A70D-E19D69E9A900}" srcId="{5EE499BD-2BAA-48E9-BE37-C90FC627B1A7}" destId="{84C6AC70-5D88-4249-A39F-6F93ECCEE202}" srcOrd="0" destOrd="0" parTransId="{56C4F25C-80E6-4047-96B3-B6A27E3F4E4B}" sibTransId="{4738675F-2DCD-4013-9198-E72DCFFA35D1}"/>
    <dgm:cxn modelId="{25E2B9EB-49FC-415B-A06C-018F900C62D5}" type="presOf" srcId="{5EE499BD-2BAA-48E9-BE37-C90FC627B1A7}" destId="{99C5CB98-E774-4880-B948-35CD5431F640}" srcOrd="0" destOrd="0" presId="urn:microsoft.com/office/officeart/2005/8/layout/chevronAccent+Icon"/>
    <dgm:cxn modelId="{81E15E5D-1AE0-4073-B09C-F465A93CDEA5}" type="presOf" srcId="{786052B4-FB78-4040-ABB9-2AAE87E13329}" destId="{805FF0F7-6D01-4877-B024-98DE73B288D6}" srcOrd="0" destOrd="0" presId="urn:microsoft.com/office/officeart/2005/8/layout/chevronAccent+Icon"/>
    <dgm:cxn modelId="{4B643071-03A2-484E-8516-2B7597B9F4E0}" type="presOf" srcId="{8D9ABC6A-FCAF-41DD-BE7A-9F944CF7EB94}" destId="{16A4EFDF-F966-4FB0-A859-62CE6F671A8D}" srcOrd="0" destOrd="0" presId="urn:microsoft.com/office/officeart/2005/8/layout/chevronAccent+Icon"/>
    <dgm:cxn modelId="{9C81838A-4AD3-426E-A2C6-43C2FFC66E68}" srcId="{5EE499BD-2BAA-48E9-BE37-C90FC627B1A7}" destId="{17CE5E52-AA56-4A1C-9C13-3D4A74D557C1}" srcOrd="5" destOrd="0" parTransId="{2744D88F-75C2-4087-905E-CBC11C864184}" sibTransId="{4D10A9F2-CD11-4F9E-8562-AFF42DCE1A6F}"/>
    <dgm:cxn modelId="{3335B268-E2B8-4D83-AE09-74DD9922446C}" type="presOf" srcId="{EB5491E4-AC20-4AC2-A102-D026158AEA6B}" destId="{BFC2B4CD-EB84-48AF-87AE-575763A5C580}" srcOrd="0" destOrd="0" presId="urn:microsoft.com/office/officeart/2005/8/layout/chevronAccent+Icon"/>
    <dgm:cxn modelId="{AF3C9AF5-EEBD-4FEA-B7CA-F522FA7F989A}" srcId="{5EE499BD-2BAA-48E9-BE37-C90FC627B1A7}" destId="{786052B4-FB78-4040-ABB9-2AAE87E13329}" srcOrd="6" destOrd="0" parTransId="{1AFEC2FA-AC5E-495C-A08F-83A55AC3CA2E}" sibTransId="{7BACFF43-98DB-4F8E-B24C-EBE6D9C6EFBF}"/>
    <dgm:cxn modelId="{DF47148E-EE90-4E49-AE67-DB2E1A008ADA}" type="presOf" srcId="{17CE5E52-AA56-4A1C-9C13-3D4A74D557C1}" destId="{B02C8CCF-6858-44B1-A034-9E4F42111C0F}" srcOrd="0" destOrd="0" presId="urn:microsoft.com/office/officeart/2005/8/layout/chevronAccent+Icon"/>
    <dgm:cxn modelId="{C3335B7D-9AFD-4830-8DB0-2AF1A21E0243}" type="presOf" srcId="{58885C35-AA1A-4747-B3D7-9A028336994D}" destId="{C4AB5DA2-85E7-44A1-870E-6B26F9A1BB40}" srcOrd="0" destOrd="0" presId="urn:microsoft.com/office/officeart/2005/8/layout/chevronAccent+Icon"/>
    <dgm:cxn modelId="{22A26571-87F9-451B-A062-7FDB38B7D9FA}" srcId="{5EE499BD-2BAA-48E9-BE37-C90FC627B1A7}" destId="{EB5491E4-AC20-4AC2-A102-D026158AEA6B}" srcOrd="2" destOrd="0" parTransId="{59C7A6D7-E803-4661-AE0D-3E0E45B04A9C}" sibTransId="{BFB236AE-D237-4023-A19B-5B236022FBD4}"/>
    <dgm:cxn modelId="{52C760D2-8D3A-4E73-9CBD-7F9DF739AEBD}" type="presOf" srcId="{0CF87728-E0B9-48ED-97D0-D26A05603DD5}" destId="{9DB3CEA6-4A58-4A97-8CA3-F0AB482209DA}" srcOrd="0" destOrd="0" presId="urn:microsoft.com/office/officeart/2005/8/layout/chevronAccent+Icon"/>
    <dgm:cxn modelId="{5BB10577-2331-4040-BB52-59FD6172EB2E}" srcId="{5EE499BD-2BAA-48E9-BE37-C90FC627B1A7}" destId="{888A04AB-FB7D-4BE1-8E5C-C2277EC4F42E}" srcOrd="4" destOrd="0" parTransId="{784DF074-2AE2-4153-B5D1-92EDF08B609A}" sibTransId="{FCDCF300-97FF-4A86-8B26-58BC344B7A4C}"/>
    <dgm:cxn modelId="{66223D87-0990-474A-B2DF-FB39A9087964}" srcId="{5EE499BD-2BAA-48E9-BE37-C90FC627B1A7}" destId="{8D9ABC6A-FCAF-41DD-BE7A-9F944CF7EB94}" srcOrd="7" destOrd="0" parTransId="{6928A25C-06F9-433A-B324-819940926391}" sibTransId="{6C6A19F6-83A7-496B-B2F0-36536BD25784}"/>
    <dgm:cxn modelId="{F4F6F14E-3D36-41B9-B39A-D5378CDA46A2}" srcId="{5EE499BD-2BAA-48E9-BE37-C90FC627B1A7}" destId="{0CF87728-E0B9-48ED-97D0-D26A05603DD5}" srcOrd="3" destOrd="0" parTransId="{B469FEC1-088A-426A-B423-5816F173BF4A}" sibTransId="{0EC1D376-89ED-4AFF-890D-F575C858DC3F}"/>
    <dgm:cxn modelId="{9CCF2B28-55C6-4F40-B524-46D19F5145B9}" srcId="{5EE499BD-2BAA-48E9-BE37-C90FC627B1A7}" destId="{58885C35-AA1A-4747-B3D7-9A028336994D}" srcOrd="1" destOrd="0" parTransId="{BFC435A1-1CF1-43E5-8C29-BEE8D341A0FA}" sibTransId="{DCD28110-90EB-448C-A581-5F155DA540E9}"/>
    <dgm:cxn modelId="{4A8C254C-9635-4110-B3BD-9AA6E4941F6E}" type="presOf" srcId="{84C6AC70-5D88-4249-A39F-6F93ECCEE202}" destId="{F082EFEF-071E-4DE4-8BE5-9335E4114B7B}" srcOrd="0" destOrd="0" presId="urn:microsoft.com/office/officeart/2005/8/layout/chevronAccent+Icon"/>
    <dgm:cxn modelId="{74C164A9-6E40-434E-92A2-02330194C4DF}" type="presOf" srcId="{888A04AB-FB7D-4BE1-8E5C-C2277EC4F42E}" destId="{66621868-57CA-41AA-A3A7-75B36F8D6679}" srcOrd="0" destOrd="0" presId="urn:microsoft.com/office/officeart/2005/8/layout/chevronAccent+Icon"/>
    <dgm:cxn modelId="{2F72D486-301A-4F59-BD8F-C6E1C6166E00}" type="presParOf" srcId="{99C5CB98-E774-4880-B948-35CD5431F640}" destId="{7BCD1639-ED82-4AC2-8087-6973A6F76C2B}" srcOrd="0" destOrd="0" presId="urn:microsoft.com/office/officeart/2005/8/layout/chevronAccent+Icon"/>
    <dgm:cxn modelId="{0D262EBE-49AA-404A-82CA-5B121368A876}" type="presParOf" srcId="{7BCD1639-ED82-4AC2-8087-6973A6F76C2B}" destId="{1F7CD09C-69EB-44CE-8CC7-256A5C0B34EC}" srcOrd="0" destOrd="0" presId="urn:microsoft.com/office/officeart/2005/8/layout/chevronAccent+Icon"/>
    <dgm:cxn modelId="{E9A2D4A5-1D68-4B20-B8C2-B3496D2F3037}" type="presParOf" srcId="{7BCD1639-ED82-4AC2-8087-6973A6F76C2B}" destId="{F082EFEF-071E-4DE4-8BE5-9335E4114B7B}" srcOrd="1" destOrd="0" presId="urn:microsoft.com/office/officeart/2005/8/layout/chevronAccent+Icon"/>
    <dgm:cxn modelId="{DC81365A-3532-4E10-9682-382A1FA8ACBC}" type="presParOf" srcId="{99C5CB98-E774-4880-B948-35CD5431F640}" destId="{D145F6A6-11AA-41C6-A026-D06405F2EBC2}" srcOrd="1" destOrd="0" presId="urn:microsoft.com/office/officeart/2005/8/layout/chevronAccent+Icon"/>
    <dgm:cxn modelId="{9445D453-1105-4162-8E40-FD91C567D6A1}" type="presParOf" srcId="{99C5CB98-E774-4880-B948-35CD5431F640}" destId="{FAC8677D-2777-4FAB-9406-18DA3708D21E}" srcOrd="2" destOrd="0" presId="urn:microsoft.com/office/officeart/2005/8/layout/chevronAccent+Icon"/>
    <dgm:cxn modelId="{7F8FB531-384D-4220-A9F7-8D281A62CF00}" type="presParOf" srcId="{FAC8677D-2777-4FAB-9406-18DA3708D21E}" destId="{3A5B998D-8D6E-41F3-B676-B2B44BBCCF9F}" srcOrd="0" destOrd="0" presId="urn:microsoft.com/office/officeart/2005/8/layout/chevronAccent+Icon"/>
    <dgm:cxn modelId="{CFC9B8DC-84E1-4217-9F7D-7F83B910EBEE}" type="presParOf" srcId="{FAC8677D-2777-4FAB-9406-18DA3708D21E}" destId="{C4AB5DA2-85E7-44A1-870E-6B26F9A1BB40}" srcOrd="1" destOrd="0" presId="urn:microsoft.com/office/officeart/2005/8/layout/chevronAccent+Icon"/>
    <dgm:cxn modelId="{78E32005-437E-420A-9B25-15AFC732FBAE}" type="presParOf" srcId="{99C5CB98-E774-4880-B948-35CD5431F640}" destId="{2CA68DE8-5F08-4458-89F8-C48F8C6DF68F}" srcOrd="3" destOrd="0" presId="urn:microsoft.com/office/officeart/2005/8/layout/chevronAccent+Icon"/>
    <dgm:cxn modelId="{6D29B39A-41B3-4488-AB40-8F7B6421FD30}" type="presParOf" srcId="{99C5CB98-E774-4880-B948-35CD5431F640}" destId="{F892B933-9C1B-41E9-8D77-3AC30CF1BBDC}" srcOrd="4" destOrd="0" presId="urn:microsoft.com/office/officeart/2005/8/layout/chevronAccent+Icon"/>
    <dgm:cxn modelId="{4DE0F7B2-8AD8-4E3B-92AE-FA873FD0D914}" type="presParOf" srcId="{F892B933-9C1B-41E9-8D77-3AC30CF1BBDC}" destId="{40D1F998-6775-47E4-90AA-DF428D9F1E9C}" srcOrd="0" destOrd="0" presId="urn:microsoft.com/office/officeart/2005/8/layout/chevronAccent+Icon"/>
    <dgm:cxn modelId="{FDE73503-949A-4BDC-995A-63A13D0E19B0}" type="presParOf" srcId="{F892B933-9C1B-41E9-8D77-3AC30CF1BBDC}" destId="{BFC2B4CD-EB84-48AF-87AE-575763A5C580}" srcOrd="1" destOrd="0" presId="urn:microsoft.com/office/officeart/2005/8/layout/chevronAccent+Icon"/>
    <dgm:cxn modelId="{DB07BE5E-EDB1-4464-96CE-B354E535FFB8}" type="presParOf" srcId="{99C5CB98-E774-4880-B948-35CD5431F640}" destId="{17D65107-E697-48CA-B4B3-0D6719616D8C}" srcOrd="5" destOrd="0" presId="urn:microsoft.com/office/officeart/2005/8/layout/chevronAccent+Icon"/>
    <dgm:cxn modelId="{911CF132-5F57-4CC0-A457-00477A159FFA}" type="presParOf" srcId="{99C5CB98-E774-4880-B948-35CD5431F640}" destId="{C5AACF49-3B85-4280-A06C-870E1521F245}" srcOrd="6" destOrd="0" presId="urn:microsoft.com/office/officeart/2005/8/layout/chevronAccent+Icon"/>
    <dgm:cxn modelId="{FC6A44F2-DC87-47C2-AAF2-82E1467A3433}" type="presParOf" srcId="{C5AACF49-3B85-4280-A06C-870E1521F245}" destId="{99C53967-463C-4912-AF93-5C6E01E982B7}" srcOrd="0" destOrd="0" presId="urn:microsoft.com/office/officeart/2005/8/layout/chevronAccent+Icon"/>
    <dgm:cxn modelId="{12E40C24-D15D-4137-B0AE-6954650669A0}" type="presParOf" srcId="{C5AACF49-3B85-4280-A06C-870E1521F245}" destId="{9DB3CEA6-4A58-4A97-8CA3-F0AB482209DA}" srcOrd="1" destOrd="0" presId="urn:microsoft.com/office/officeart/2005/8/layout/chevronAccent+Icon"/>
    <dgm:cxn modelId="{9717972C-FA94-4E30-BA01-C535B2ECF157}" type="presParOf" srcId="{99C5CB98-E774-4880-B948-35CD5431F640}" destId="{14AE83E8-6B72-4056-82E4-E9A653CE8CDA}" srcOrd="7" destOrd="0" presId="urn:microsoft.com/office/officeart/2005/8/layout/chevronAccent+Icon"/>
    <dgm:cxn modelId="{372412D6-904B-4E82-A1F8-0FE9C2830A93}" type="presParOf" srcId="{99C5CB98-E774-4880-B948-35CD5431F640}" destId="{426E873C-B4C8-4E46-9605-EE1A9E2B2832}" srcOrd="8" destOrd="0" presId="urn:microsoft.com/office/officeart/2005/8/layout/chevronAccent+Icon"/>
    <dgm:cxn modelId="{AEB6C522-6928-4916-A77A-FA858FA7C477}" type="presParOf" srcId="{426E873C-B4C8-4E46-9605-EE1A9E2B2832}" destId="{193C693A-2F59-49C7-AE02-7B05A573DAE4}" srcOrd="0" destOrd="0" presId="urn:microsoft.com/office/officeart/2005/8/layout/chevronAccent+Icon"/>
    <dgm:cxn modelId="{C619111F-232D-4444-B0D0-3E261F147C3C}" type="presParOf" srcId="{426E873C-B4C8-4E46-9605-EE1A9E2B2832}" destId="{66621868-57CA-41AA-A3A7-75B36F8D6679}" srcOrd="1" destOrd="0" presId="urn:microsoft.com/office/officeart/2005/8/layout/chevronAccent+Icon"/>
    <dgm:cxn modelId="{566BB372-A4BB-4BEC-AF98-CC6C11560634}" type="presParOf" srcId="{99C5CB98-E774-4880-B948-35CD5431F640}" destId="{EF0B7952-2DA1-4D6E-8738-11E572274D8C}" srcOrd="9" destOrd="0" presId="urn:microsoft.com/office/officeart/2005/8/layout/chevronAccent+Icon"/>
    <dgm:cxn modelId="{00F903FB-FD35-4873-B520-0E4F0F0A9288}" type="presParOf" srcId="{99C5CB98-E774-4880-B948-35CD5431F640}" destId="{F12223C7-2CED-43F7-BD78-627458C1E31E}" srcOrd="10" destOrd="0" presId="urn:microsoft.com/office/officeart/2005/8/layout/chevronAccent+Icon"/>
    <dgm:cxn modelId="{FD93CD91-9FC0-453A-B292-99AACC93EBB5}" type="presParOf" srcId="{F12223C7-2CED-43F7-BD78-627458C1E31E}" destId="{DCB003D8-C5BD-41BB-B5D3-C548BC252174}" srcOrd="0" destOrd="0" presId="urn:microsoft.com/office/officeart/2005/8/layout/chevronAccent+Icon"/>
    <dgm:cxn modelId="{57D23290-B146-4A11-B6E3-68169666E93C}" type="presParOf" srcId="{F12223C7-2CED-43F7-BD78-627458C1E31E}" destId="{B02C8CCF-6858-44B1-A034-9E4F42111C0F}" srcOrd="1" destOrd="0" presId="urn:microsoft.com/office/officeart/2005/8/layout/chevronAccent+Icon"/>
    <dgm:cxn modelId="{C36B07CD-6158-4DC5-8587-DED1B0AD9D53}" type="presParOf" srcId="{99C5CB98-E774-4880-B948-35CD5431F640}" destId="{5ED45EB7-C6C4-4515-B6A4-12504045DA7C}" srcOrd="11" destOrd="0" presId="urn:microsoft.com/office/officeart/2005/8/layout/chevronAccent+Icon"/>
    <dgm:cxn modelId="{2691AA12-334F-4753-86FC-3FEFF134D10E}" type="presParOf" srcId="{99C5CB98-E774-4880-B948-35CD5431F640}" destId="{028D654E-EB7B-4708-AF39-68D679725D2F}" srcOrd="12" destOrd="0" presId="urn:microsoft.com/office/officeart/2005/8/layout/chevronAccent+Icon"/>
    <dgm:cxn modelId="{A34BE9DE-0271-414F-A920-8A77D1992A76}" type="presParOf" srcId="{028D654E-EB7B-4708-AF39-68D679725D2F}" destId="{2D150639-895D-4F80-BC81-9DE4F74DCBE6}" srcOrd="0" destOrd="0" presId="urn:microsoft.com/office/officeart/2005/8/layout/chevronAccent+Icon"/>
    <dgm:cxn modelId="{5F4733EF-9E65-4CD5-A901-9B7F4157E50A}" type="presParOf" srcId="{028D654E-EB7B-4708-AF39-68D679725D2F}" destId="{805FF0F7-6D01-4877-B024-98DE73B288D6}" srcOrd="1" destOrd="0" presId="urn:microsoft.com/office/officeart/2005/8/layout/chevronAccent+Icon"/>
    <dgm:cxn modelId="{3851AE9B-EA8A-4FC4-AF1E-C312CD89F8DB}" type="presParOf" srcId="{99C5CB98-E774-4880-B948-35CD5431F640}" destId="{29C91099-01B2-48BE-AFAE-0074CE4D1110}" srcOrd="13" destOrd="0" presId="urn:microsoft.com/office/officeart/2005/8/layout/chevronAccent+Icon"/>
    <dgm:cxn modelId="{51AE6B56-6C29-497E-9DDC-E7563DF17711}" type="presParOf" srcId="{99C5CB98-E774-4880-B948-35CD5431F640}" destId="{9C72D7BC-18A0-4E52-AD6D-862C96D5412D}" srcOrd="14" destOrd="0" presId="urn:microsoft.com/office/officeart/2005/8/layout/chevronAccent+Icon"/>
    <dgm:cxn modelId="{A855EA77-B474-4D32-8C94-53679F0C80FF}" type="presParOf" srcId="{9C72D7BC-18A0-4E52-AD6D-862C96D5412D}" destId="{3089717B-62C4-4BB9-A624-7FE6AB3E1802}" srcOrd="0" destOrd="0" presId="urn:microsoft.com/office/officeart/2005/8/layout/chevronAccent+Icon"/>
    <dgm:cxn modelId="{8012A08E-6415-4D83-B399-1DB62EBE2710}" type="presParOf" srcId="{9C72D7BC-18A0-4E52-AD6D-862C96D5412D}" destId="{16A4EFDF-F966-4FB0-A859-62CE6F671A8D}" srcOrd="1" destOrd="0" presId="urn:microsoft.com/office/officeart/2005/8/layout/chevronAccent+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F7CD09C-69EB-44CE-8CC7-256A5C0B34EC}">
      <dsp:nvSpPr>
        <dsp:cNvPr id="0" name=""/>
        <dsp:cNvSpPr/>
      </dsp:nvSpPr>
      <dsp:spPr>
        <a:xfrm rot="10800000">
          <a:off x="10186272" y="190519"/>
          <a:ext cx="1244867" cy="480518"/>
        </a:xfrm>
        <a:prstGeom prst="chevron">
          <a:avLst>
            <a:gd name="adj" fmla="val 40000"/>
          </a:avLst>
        </a:prstGeom>
        <a:solidFill>
          <a:schemeClr val="lt1">
            <a:hueOff val="0"/>
            <a:satOff val="0"/>
            <a:lumOff val="0"/>
            <a:alphaOff val="0"/>
          </a:schemeClr>
        </a:solidFill>
        <a:ln w="22225" cap="rnd" cmpd="sng" algn="ctr">
          <a:solidFill>
            <a:schemeClr val="accent1">
              <a:shade val="80000"/>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sp>
    <dsp:sp modelId="{F082EFEF-071E-4DE4-8BE5-9335E4114B7B}">
      <dsp:nvSpPr>
        <dsp:cNvPr id="0" name=""/>
        <dsp:cNvSpPr/>
      </dsp:nvSpPr>
      <dsp:spPr>
        <a:xfrm>
          <a:off x="10047953" y="310649"/>
          <a:ext cx="1051221" cy="480518"/>
        </a:xfrm>
        <a:prstGeom prst="roundRect">
          <a:avLst>
            <a:gd name="adj" fmla="val 10000"/>
          </a:avLst>
        </a:prstGeom>
        <a:solidFill>
          <a:srgbClr val="FFFF00">
            <a:alpha val="90000"/>
          </a:srgb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ctr" defTabSz="622300" rtl="1">
            <a:lnSpc>
              <a:spcPct val="90000"/>
            </a:lnSpc>
            <a:spcBef>
              <a:spcPct val="0"/>
            </a:spcBef>
            <a:spcAft>
              <a:spcPct val="35000"/>
            </a:spcAft>
          </a:pPr>
          <a:r>
            <a:rPr lang="fa-IR" sz="1400" kern="1200" dirty="0" smtClean="0">
              <a:cs typeface="B Homa" panose="00000400000000000000" pitchFamily="2" charset="-78"/>
            </a:rPr>
            <a:t>معرفی</a:t>
          </a:r>
          <a:endParaRPr lang="fa-IR" sz="1400" kern="1200" dirty="0">
            <a:cs typeface="B Homa" panose="00000400000000000000" pitchFamily="2" charset="-78"/>
          </a:endParaRPr>
        </a:p>
      </dsp:txBody>
      <dsp:txXfrm>
        <a:off x="10062027" y="324723"/>
        <a:ext cx="1023073" cy="452370"/>
      </dsp:txXfrm>
    </dsp:sp>
    <dsp:sp modelId="{3A5B998D-8D6E-41F3-B676-B2B44BBCCF9F}">
      <dsp:nvSpPr>
        <dsp:cNvPr id="0" name=""/>
        <dsp:cNvSpPr/>
      </dsp:nvSpPr>
      <dsp:spPr>
        <a:xfrm rot="10800000">
          <a:off x="8764357" y="190519"/>
          <a:ext cx="1244867" cy="480518"/>
        </a:xfrm>
        <a:prstGeom prst="chevron">
          <a:avLst>
            <a:gd name="adj" fmla="val 40000"/>
          </a:avLst>
        </a:prstGeom>
        <a:solidFill>
          <a:schemeClr val="lt1">
            <a:hueOff val="0"/>
            <a:satOff val="0"/>
            <a:lumOff val="0"/>
            <a:alphaOff val="0"/>
          </a:schemeClr>
        </a:solidFill>
        <a:ln w="22225" cap="rnd" cmpd="sng" algn="ctr">
          <a:solidFill>
            <a:schemeClr val="accent1">
              <a:shade val="80000"/>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sp>
    <dsp:sp modelId="{C4AB5DA2-85E7-44A1-870E-6B26F9A1BB40}">
      <dsp:nvSpPr>
        <dsp:cNvPr id="0" name=""/>
        <dsp:cNvSpPr/>
      </dsp:nvSpPr>
      <dsp:spPr>
        <a:xfrm>
          <a:off x="8626038" y="310649"/>
          <a:ext cx="1051221" cy="480518"/>
        </a:xfrm>
        <a:prstGeom prst="roundRect">
          <a:avLst>
            <a:gd name="adj" fmla="val 10000"/>
          </a:avLst>
        </a:prstGeom>
        <a:solidFill>
          <a:schemeClr val="accent1">
            <a:alpha val="90000"/>
            <a:tint val="4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ctr" defTabSz="622300" rtl="1">
            <a:lnSpc>
              <a:spcPct val="90000"/>
            </a:lnSpc>
            <a:spcBef>
              <a:spcPct val="0"/>
            </a:spcBef>
            <a:spcAft>
              <a:spcPct val="35000"/>
            </a:spcAft>
          </a:pPr>
          <a:r>
            <a:rPr lang="fa-IR" sz="1400" kern="1200" dirty="0" smtClean="0">
              <a:cs typeface="B Homa" panose="00000400000000000000" pitchFamily="2" charset="-78"/>
            </a:rPr>
            <a:t>ساختار سیاسی</a:t>
          </a:r>
          <a:endParaRPr lang="fa-IR" sz="1400" kern="1200" dirty="0">
            <a:cs typeface="B Homa" panose="00000400000000000000" pitchFamily="2" charset="-78"/>
          </a:endParaRPr>
        </a:p>
      </dsp:txBody>
      <dsp:txXfrm>
        <a:off x="8640112" y="324723"/>
        <a:ext cx="1023073" cy="452370"/>
      </dsp:txXfrm>
    </dsp:sp>
    <dsp:sp modelId="{40D1F998-6775-47E4-90AA-DF428D9F1E9C}">
      <dsp:nvSpPr>
        <dsp:cNvPr id="0" name=""/>
        <dsp:cNvSpPr/>
      </dsp:nvSpPr>
      <dsp:spPr>
        <a:xfrm rot="10800000">
          <a:off x="7342441" y="190519"/>
          <a:ext cx="1244867" cy="480518"/>
        </a:xfrm>
        <a:prstGeom prst="chevron">
          <a:avLst>
            <a:gd name="adj" fmla="val 40000"/>
          </a:avLst>
        </a:prstGeom>
        <a:solidFill>
          <a:schemeClr val="lt1">
            <a:hueOff val="0"/>
            <a:satOff val="0"/>
            <a:lumOff val="0"/>
            <a:alphaOff val="0"/>
          </a:schemeClr>
        </a:solidFill>
        <a:ln w="22225" cap="rnd" cmpd="sng" algn="ctr">
          <a:solidFill>
            <a:schemeClr val="accent1">
              <a:shade val="80000"/>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sp>
    <dsp:sp modelId="{BFC2B4CD-EB84-48AF-87AE-575763A5C580}">
      <dsp:nvSpPr>
        <dsp:cNvPr id="0" name=""/>
        <dsp:cNvSpPr/>
      </dsp:nvSpPr>
      <dsp:spPr>
        <a:xfrm>
          <a:off x="7204123" y="310649"/>
          <a:ext cx="1051221" cy="480518"/>
        </a:xfrm>
        <a:prstGeom prst="roundRect">
          <a:avLst>
            <a:gd name="adj" fmla="val 10000"/>
          </a:avLst>
        </a:prstGeom>
        <a:solidFill>
          <a:schemeClr val="accent1">
            <a:alpha val="90000"/>
            <a:tint val="4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ctr" defTabSz="622300" rtl="1">
            <a:lnSpc>
              <a:spcPct val="90000"/>
            </a:lnSpc>
            <a:spcBef>
              <a:spcPct val="0"/>
            </a:spcBef>
            <a:spcAft>
              <a:spcPct val="35000"/>
            </a:spcAft>
          </a:pPr>
          <a:r>
            <a:rPr lang="fa-IR" sz="1400" kern="1200" dirty="0" smtClean="0">
              <a:cs typeface="B Homa" panose="00000400000000000000" pitchFamily="2" charset="-78"/>
            </a:rPr>
            <a:t>مدیریت شهری</a:t>
          </a:r>
          <a:endParaRPr lang="fa-IR" sz="1400" kern="1200" dirty="0">
            <a:cs typeface="B Homa" panose="00000400000000000000" pitchFamily="2" charset="-78"/>
          </a:endParaRPr>
        </a:p>
      </dsp:txBody>
      <dsp:txXfrm>
        <a:off x="7218197" y="324723"/>
        <a:ext cx="1023073" cy="452370"/>
      </dsp:txXfrm>
    </dsp:sp>
    <dsp:sp modelId="{99C53967-463C-4912-AF93-5C6E01E982B7}">
      <dsp:nvSpPr>
        <dsp:cNvPr id="0" name=""/>
        <dsp:cNvSpPr/>
      </dsp:nvSpPr>
      <dsp:spPr>
        <a:xfrm rot="10800000">
          <a:off x="5920526" y="190519"/>
          <a:ext cx="1244867" cy="480518"/>
        </a:xfrm>
        <a:prstGeom prst="chevron">
          <a:avLst>
            <a:gd name="adj" fmla="val 40000"/>
          </a:avLst>
        </a:prstGeom>
        <a:solidFill>
          <a:schemeClr val="lt1">
            <a:hueOff val="0"/>
            <a:satOff val="0"/>
            <a:lumOff val="0"/>
            <a:alphaOff val="0"/>
          </a:schemeClr>
        </a:solidFill>
        <a:ln w="22225" cap="rnd" cmpd="sng" algn="ctr">
          <a:solidFill>
            <a:schemeClr val="accent1">
              <a:shade val="80000"/>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sp>
    <dsp:sp modelId="{9DB3CEA6-4A58-4A97-8CA3-F0AB482209DA}">
      <dsp:nvSpPr>
        <dsp:cNvPr id="0" name=""/>
        <dsp:cNvSpPr/>
      </dsp:nvSpPr>
      <dsp:spPr>
        <a:xfrm>
          <a:off x="5782207" y="310649"/>
          <a:ext cx="1051221" cy="480518"/>
        </a:xfrm>
        <a:prstGeom prst="roundRect">
          <a:avLst>
            <a:gd name="adj" fmla="val 10000"/>
          </a:avLst>
        </a:prstGeom>
        <a:solidFill>
          <a:schemeClr val="accent1">
            <a:alpha val="90000"/>
            <a:tint val="4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ctr" defTabSz="622300" rtl="1">
            <a:lnSpc>
              <a:spcPct val="90000"/>
            </a:lnSpc>
            <a:spcBef>
              <a:spcPct val="0"/>
            </a:spcBef>
            <a:spcAft>
              <a:spcPct val="35000"/>
            </a:spcAft>
          </a:pPr>
          <a:r>
            <a:rPr lang="fa-IR" sz="1400" kern="1200" dirty="0" smtClean="0">
              <a:cs typeface="B Homa" panose="00000400000000000000" pitchFamily="2" charset="-78"/>
            </a:rPr>
            <a:t>مطالعات تاریخی</a:t>
          </a:r>
          <a:endParaRPr lang="fa-IR" sz="1400" kern="1200" dirty="0">
            <a:cs typeface="B Homa" panose="00000400000000000000" pitchFamily="2" charset="-78"/>
          </a:endParaRPr>
        </a:p>
      </dsp:txBody>
      <dsp:txXfrm>
        <a:off x="5796281" y="324723"/>
        <a:ext cx="1023073" cy="452370"/>
      </dsp:txXfrm>
    </dsp:sp>
    <dsp:sp modelId="{193C693A-2F59-49C7-AE02-7B05A573DAE4}">
      <dsp:nvSpPr>
        <dsp:cNvPr id="0" name=""/>
        <dsp:cNvSpPr/>
      </dsp:nvSpPr>
      <dsp:spPr>
        <a:xfrm rot="10800000">
          <a:off x="4498610" y="190519"/>
          <a:ext cx="1244867" cy="480518"/>
        </a:xfrm>
        <a:prstGeom prst="chevron">
          <a:avLst>
            <a:gd name="adj" fmla="val 40000"/>
          </a:avLst>
        </a:prstGeom>
        <a:solidFill>
          <a:schemeClr val="lt1">
            <a:hueOff val="0"/>
            <a:satOff val="0"/>
            <a:lumOff val="0"/>
            <a:alphaOff val="0"/>
          </a:schemeClr>
        </a:solidFill>
        <a:ln w="22225" cap="rnd" cmpd="sng" algn="ctr">
          <a:solidFill>
            <a:schemeClr val="accent1">
              <a:shade val="80000"/>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sp>
    <dsp:sp modelId="{66621868-57CA-41AA-A3A7-75B36F8D6679}">
      <dsp:nvSpPr>
        <dsp:cNvPr id="0" name=""/>
        <dsp:cNvSpPr/>
      </dsp:nvSpPr>
      <dsp:spPr>
        <a:xfrm>
          <a:off x="4360292" y="310649"/>
          <a:ext cx="1051221" cy="480518"/>
        </a:xfrm>
        <a:prstGeom prst="roundRect">
          <a:avLst>
            <a:gd name="adj" fmla="val 10000"/>
          </a:avLst>
        </a:prstGeom>
        <a:solidFill>
          <a:schemeClr val="accent1">
            <a:alpha val="90000"/>
            <a:tint val="4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ctr" defTabSz="622300" rtl="1">
            <a:lnSpc>
              <a:spcPct val="90000"/>
            </a:lnSpc>
            <a:spcBef>
              <a:spcPct val="0"/>
            </a:spcBef>
            <a:spcAft>
              <a:spcPct val="35000"/>
            </a:spcAft>
          </a:pPr>
          <a:r>
            <a:rPr lang="fa-IR" sz="1400" kern="1200" dirty="0" smtClean="0">
              <a:cs typeface="B Homa" panose="00000400000000000000" pitchFamily="2" charset="-78"/>
            </a:rPr>
            <a:t>مطالعات محیطی</a:t>
          </a:r>
          <a:endParaRPr lang="fa-IR" sz="1400" kern="1200" dirty="0">
            <a:cs typeface="B Homa" panose="00000400000000000000" pitchFamily="2" charset="-78"/>
          </a:endParaRPr>
        </a:p>
      </dsp:txBody>
      <dsp:txXfrm>
        <a:off x="4374366" y="324723"/>
        <a:ext cx="1023073" cy="452370"/>
      </dsp:txXfrm>
    </dsp:sp>
    <dsp:sp modelId="{DCB003D8-C5BD-41BB-B5D3-C548BC252174}">
      <dsp:nvSpPr>
        <dsp:cNvPr id="0" name=""/>
        <dsp:cNvSpPr/>
      </dsp:nvSpPr>
      <dsp:spPr>
        <a:xfrm rot="10800000">
          <a:off x="3076695" y="190519"/>
          <a:ext cx="1244867" cy="480518"/>
        </a:xfrm>
        <a:prstGeom prst="chevron">
          <a:avLst>
            <a:gd name="adj" fmla="val 40000"/>
          </a:avLst>
        </a:prstGeom>
        <a:solidFill>
          <a:schemeClr val="lt1">
            <a:hueOff val="0"/>
            <a:satOff val="0"/>
            <a:lumOff val="0"/>
            <a:alphaOff val="0"/>
          </a:schemeClr>
        </a:solidFill>
        <a:ln w="22225" cap="rnd" cmpd="sng" algn="ctr">
          <a:solidFill>
            <a:schemeClr val="accent1">
              <a:shade val="80000"/>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sp>
    <dsp:sp modelId="{B02C8CCF-6858-44B1-A034-9E4F42111C0F}">
      <dsp:nvSpPr>
        <dsp:cNvPr id="0" name=""/>
        <dsp:cNvSpPr/>
      </dsp:nvSpPr>
      <dsp:spPr>
        <a:xfrm>
          <a:off x="2938376" y="310649"/>
          <a:ext cx="1051221" cy="480518"/>
        </a:xfrm>
        <a:prstGeom prst="roundRect">
          <a:avLst>
            <a:gd name="adj" fmla="val 10000"/>
          </a:avLst>
        </a:prstGeom>
        <a:solidFill>
          <a:schemeClr val="accent1">
            <a:alpha val="90000"/>
            <a:tint val="4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ctr" defTabSz="622300" rtl="1">
            <a:lnSpc>
              <a:spcPct val="90000"/>
            </a:lnSpc>
            <a:spcBef>
              <a:spcPct val="0"/>
            </a:spcBef>
            <a:spcAft>
              <a:spcPct val="35000"/>
            </a:spcAft>
          </a:pPr>
          <a:r>
            <a:rPr lang="fa-IR" sz="1400" kern="1200" dirty="0" smtClean="0">
              <a:cs typeface="B Homa" panose="00000400000000000000" pitchFamily="2" charset="-78"/>
            </a:rPr>
            <a:t>مطالعات اقتصادی</a:t>
          </a:r>
          <a:endParaRPr lang="fa-IR" sz="1400" kern="1200" dirty="0">
            <a:cs typeface="B Homa" panose="00000400000000000000" pitchFamily="2" charset="-78"/>
          </a:endParaRPr>
        </a:p>
      </dsp:txBody>
      <dsp:txXfrm>
        <a:off x="2952450" y="324723"/>
        <a:ext cx="1023073" cy="452370"/>
      </dsp:txXfrm>
    </dsp:sp>
    <dsp:sp modelId="{2D150639-895D-4F80-BC81-9DE4F74DCBE6}">
      <dsp:nvSpPr>
        <dsp:cNvPr id="0" name=""/>
        <dsp:cNvSpPr/>
      </dsp:nvSpPr>
      <dsp:spPr>
        <a:xfrm rot="10800000">
          <a:off x="1654780" y="190519"/>
          <a:ext cx="1244867" cy="480518"/>
        </a:xfrm>
        <a:prstGeom prst="chevron">
          <a:avLst>
            <a:gd name="adj" fmla="val 40000"/>
          </a:avLst>
        </a:prstGeom>
        <a:solidFill>
          <a:schemeClr val="lt1">
            <a:hueOff val="0"/>
            <a:satOff val="0"/>
            <a:lumOff val="0"/>
            <a:alphaOff val="0"/>
          </a:schemeClr>
        </a:solidFill>
        <a:ln w="22225" cap="rnd" cmpd="sng" algn="ctr">
          <a:solidFill>
            <a:schemeClr val="accent1">
              <a:shade val="80000"/>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sp>
    <dsp:sp modelId="{805FF0F7-6D01-4877-B024-98DE73B288D6}">
      <dsp:nvSpPr>
        <dsp:cNvPr id="0" name=""/>
        <dsp:cNvSpPr/>
      </dsp:nvSpPr>
      <dsp:spPr>
        <a:xfrm>
          <a:off x="1516461" y="310649"/>
          <a:ext cx="1051221" cy="480518"/>
        </a:xfrm>
        <a:prstGeom prst="roundRect">
          <a:avLst>
            <a:gd name="adj" fmla="val 10000"/>
          </a:avLst>
        </a:prstGeom>
        <a:solidFill>
          <a:schemeClr val="accent1">
            <a:alpha val="90000"/>
            <a:tint val="4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ctr" defTabSz="622300" rtl="1">
            <a:lnSpc>
              <a:spcPct val="90000"/>
            </a:lnSpc>
            <a:spcBef>
              <a:spcPct val="0"/>
            </a:spcBef>
            <a:spcAft>
              <a:spcPct val="35000"/>
            </a:spcAft>
          </a:pPr>
          <a:r>
            <a:rPr lang="fa-IR" sz="1400" kern="1200" dirty="0" smtClean="0">
              <a:cs typeface="B Homa" panose="00000400000000000000" pitchFamily="2" charset="-78"/>
            </a:rPr>
            <a:t>مطالعات اجتماعی</a:t>
          </a:r>
          <a:endParaRPr lang="fa-IR" sz="1400" kern="1200" dirty="0">
            <a:cs typeface="B Homa" panose="00000400000000000000" pitchFamily="2" charset="-78"/>
          </a:endParaRPr>
        </a:p>
      </dsp:txBody>
      <dsp:txXfrm>
        <a:off x="1530535" y="324723"/>
        <a:ext cx="1023073" cy="452370"/>
      </dsp:txXfrm>
    </dsp:sp>
    <dsp:sp modelId="{3089717B-62C4-4BB9-A624-7FE6AB3E1802}">
      <dsp:nvSpPr>
        <dsp:cNvPr id="0" name=""/>
        <dsp:cNvSpPr/>
      </dsp:nvSpPr>
      <dsp:spPr>
        <a:xfrm rot="10800000">
          <a:off x="232864" y="190519"/>
          <a:ext cx="1244867" cy="480518"/>
        </a:xfrm>
        <a:prstGeom prst="chevron">
          <a:avLst>
            <a:gd name="adj" fmla="val 40000"/>
          </a:avLst>
        </a:prstGeom>
        <a:solidFill>
          <a:schemeClr val="lt1">
            <a:hueOff val="0"/>
            <a:satOff val="0"/>
            <a:lumOff val="0"/>
            <a:alphaOff val="0"/>
          </a:schemeClr>
        </a:solidFill>
        <a:ln w="22225" cap="rnd" cmpd="sng" algn="ctr">
          <a:solidFill>
            <a:schemeClr val="accent1">
              <a:shade val="80000"/>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sp>
    <dsp:sp modelId="{16A4EFDF-F966-4FB0-A859-62CE6F671A8D}">
      <dsp:nvSpPr>
        <dsp:cNvPr id="0" name=""/>
        <dsp:cNvSpPr/>
      </dsp:nvSpPr>
      <dsp:spPr>
        <a:xfrm>
          <a:off x="2826" y="310649"/>
          <a:ext cx="1234659" cy="480518"/>
        </a:xfrm>
        <a:prstGeom prst="roundRect">
          <a:avLst>
            <a:gd name="adj" fmla="val 10000"/>
          </a:avLst>
        </a:prstGeom>
        <a:solidFill>
          <a:schemeClr val="accent1">
            <a:alpha val="90000"/>
            <a:tint val="4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85344" rIns="85344" bIns="85344" numCol="1" spcCol="1270" anchor="ctr" anchorCtr="0">
          <a:noAutofit/>
        </a:bodyPr>
        <a:lstStyle/>
        <a:p>
          <a:pPr lvl="0" algn="ctr" defTabSz="533400" rtl="1">
            <a:lnSpc>
              <a:spcPct val="90000"/>
            </a:lnSpc>
            <a:spcBef>
              <a:spcPct val="0"/>
            </a:spcBef>
            <a:spcAft>
              <a:spcPct val="35000"/>
            </a:spcAft>
          </a:pPr>
          <a:r>
            <a:rPr lang="fa-IR" sz="1200" b="1" kern="1200" dirty="0" smtClean="0">
              <a:cs typeface="B Homa" panose="00000400000000000000" pitchFamily="2" charset="-78"/>
            </a:rPr>
            <a:t>مطالعات کالبدی و حمل ونقل</a:t>
          </a:r>
          <a:endParaRPr lang="fa-IR" sz="1200" b="1" kern="1200" dirty="0">
            <a:cs typeface="B Homa" panose="00000400000000000000" pitchFamily="2" charset="-78"/>
          </a:endParaRPr>
        </a:p>
      </dsp:txBody>
      <dsp:txXfrm>
        <a:off x="16900" y="324723"/>
        <a:ext cx="1206511" cy="45237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24.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25.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sz="quarter" idx="1"/>
          </p:nvPr>
        </p:nvSpPr>
        <p:spPr>
          <a:xfrm>
            <a:off x="1588" y="0"/>
            <a:ext cx="2971800" cy="458788"/>
          </a:xfrm>
          <a:prstGeom prst="rect">
            <a:avLst/>
          </a:prstGeom>
        </p:spPr>
        <p:txBody>
          <a:bodyPr vert="horz" lIns="91440" tIns="45720" rIns="91440" bIns="45720" rtlCol="1"/>
          <a:lstStyle>
            <a:lvl1pPr algn="l">
              <a:defRPr sz="1200"/>
            </a:lvl1pPr>
          </a:lstStyle>
          <a:p>
            <a:fld id="{F235ECDB-ABD9-4E35-B86C-95A88EDE4F18}" type="datetimeFigureOut">
              <a:rPr lang="fa-IR" smtClean="0"/>
              <a:t>27/02/1441</a:t>
            </a:fld>
            <a:endParaRPr lang="fa-IR"/>
          </a:p>
        </p:txBody>
      </p:sp>
      <p:sp>
        <p:nvSpPr>
          <p:cNvPr id="4" name="Footer Placeholder 3"/>
          <p:cNvSpPr>
            <a:spLocks noGrp="1"/>
          </p:cNvSpPr>
          <p:nvPr>
            <p:ph type="ftr" sz="quarter" idx="2"/>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5" name="Slide Number Placeholder 4"/>
          <p:cNvSpPr>
            <a:spLocks noGrp="1"/>
          </p:cNvSpPr>
          <p:nvPr>
            <p:ph type="sldNum" sz="quarter" idx="3"/>
          </p:nvPr>
        </p:nvSpPr>
        <p:spPr>
          <a:xfrm>
            <a:off x="1588" y="8685213"/>
            <a:ext cx="2971800" cy="458787"/>
          </a:xfrm>
          <a:prstGeom prst="rect">
            <a:avLst/>
          </a:prstGeom>
        </p:spPr>
        <p:txBody>
          <a:bodyPr vert="horz" lIns="91440" tIns="45720" rIns="91440" bIns="45720" rtlCol="1" anchor="b"/>
          <a:lstStyle>
            <a:lvl1pPr algn="l">
              <a:defRPr sz="1200"/>
            </a:lvl1pPr>
          </a:lstStyle>
          <a:p>
            <a:fld id="{E1150948-A213-4A8D-BF90-2B06B8642CCD}" type="slidenum">
              <a:rPr lang="fa-IR" smtClean="0"/>
              <a:t>‹#›</a:t>
            </a:fld>
            <a:endParaRPr lang="fa-IR"/>
          </a:p>
        </p:txBody>
      </p:sp>
    </p:spTree>
    <p:extLst>
      <p:ext uri="{BB962C8B-B14F-4D97-AF65-F5344CB8AC3E}">
        <p14:creationId xmlns:p14="http://schemas.microsoft.com/office/powerpoint/2010/main" val="41088390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C18ACD77-B274-48D8-9A2E-57FB40D45F9F}" type="datetimeFigureOut">
              <a:rPr lang="fa-IR" smtClean="0"/>
              <a:t>27/02/1441</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197313A6-3E0F-4CB1-9FF8-A5542402AFD2}" type="slidenum">
              <a:rPr lang="fa-IR" smtClean="0"/>
              <a:t>‹#›</a:t>
            </a:fld>
            <a:endParaRPr lang="fa-IR"/>
          </a:p>
        </p:txBody>
      </p:sp>
    </p:spTree>
    <p:extLst>
      <p:ext uri="{BB962C8B-B14F-4D97-AF65-F5344CB8AC3E}">
        <p14:creationId xmlns:p14="http://schemas.microsoft.com/office/powerpoint/2010/main" val="2090500553"/>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EB088E3F-26CE-4607-A890-75102BF8B9DD}" type="slidenum">
              <a:rPr lang="fa-IR" smtClean="0"/>
              <a:t>1</a:t>
            </a:fld>
            <a:endParaRPr lang="fa-IR"/>
          </a:p>
        </p:txBody>
      </p:sp>
    </p:spTree>
    <p:extLst>
      <p:ext uri="{BB962C8B-B14F-4D97-AF65-F5344CB8AC3E}">
        <p14:creationId xmlns:p14="http://schemas.microsoft.com/office/powerpoint/2010/main" val="22910151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EB088E3F-26CE-4607-A890-75102BF8B9DD}" type="slidenum">
              <a:rPr lang="fa-IR" smtClean="0"/>
              <a:t>4</a:t>
            </a:fld>
            <a:endParaRPr lang="fa-IR"/>
          </a:p>
        </p:txBody>
      </p:sp>
    </p:spTree>
    <p:extLst>
      <p:ext uri="{BB962C8B-B14F-4D97-AF65-F5344CB8AC3E}">
        <p14:creationId xmlns:p14="http://schemas.microsoft.com/office/powerpoint/2010/main" val="14564535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1200" dirty="0" smtClean="0">
                <a:cs typeface="B Homa" panose="00000400000000000000" pitchFamily="2" charset="-78"/>
              </a:rPr>
              <a:t>البته توزیع تولید در بین مردم یکنواخت نیست، به طوری‌که بیش از ۸۰ درصد این فعالیت اقتصادی تنها در اختیار ۱۰ درصد جمعیت این شهر قرار گرفته ‌است که عمدتاً در نواحی ثروتمند شمال شهر ساکن هستند</a:t>
            </a:r>
            <a:r>
              <a:rPr lang="en-US" sz="1200" dirty="0" smtClean="0">
                <a:cs typeface="B Homa" panose="00000400000000000000" pitchFamily="2" charset="-78"/>
              </a:rPr>
              <a:t>. </a:t>
            </a:r>
            <a:endParaRPr lang="fa-IR" sz="1200" dirty="0" smtClean="0">
              <a:cs typeface="B Homa" panose="00000400000000000000" pitchFamily="2" charset="-78"/>
            </a:endParaRPr>
          </a:p>
        </p:txBody>
      </p:sp>
      <p:sp>
        <p:nvSpPr>
          <p:cNvPr id="4" name="Slide Number Placeholder 3"/>
          <p:cNvSpPr>
            <a:spLocks noGrp="1"/>
          </p:cNvSpPr>
          <p:nvPr>
            <p:ph type="sldNum" sz="quarter" idx="10"/>
          </p:nvPr>
        </p:nvSpPr>
        <p:spPr/>
        <p:txBody>
          <a:bodyPr/>
          <a:lstStyle/>
          <a:p>
            <a:fld id="{EB088E3F-26CE-4607-A890-75102BF8B9DD}" type="slidenum">
              <a:rPr lang="fa-IR" smtClean="0"/>
              <a:t>11</a:t>
            </a:fld>
            <a:endParaRPr lang="fa-IR"/>
          </a:p>
        </p:txBody>
      </p:sp>
    </p:spTree>
    <p:extLst>
      <p:ext uri="{BB962C8B-B14F-4D97-AF65-F5344CB8AC3E}">
        <p14:creationId xmlns:p14="http://schemas.microsoft.com/office/powerpoint/2010/main" val="8934201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dirty="0" smtClean="0"/>
              <a:t>در حال حاضر متروی تهران با ظرفیت موجود حدود 3 میلیون نفر را جابه‌جا می‌کند و این در حالی است که در سال 2007 از متروی لندن چند صد میلیون سفر شهری را ثبت کرده است.</a:t>
            </a:r>
          </a:p>
          <a:p>
            <a:r>
              <a:rPr lang="fa-IR" dirty="0" smtClean="0"/>
              <a:t>اولین ایستگاه مترو جهان در سال 1842 لندن (ایستگاه خیابان بیکر)</a:t>
            </a:r>
          </a:p>
          <a:p>
            <a:endParaRPr lang="fa-IR" dirty="0" smtClean="0"/>
          </a:p>
          <a:p>
            <a:endParaRPr lang="fa-IR" dirty="0"/>
          </a:p>
        </p:txBody>
      </p:sp>
      <p:sp>
        <p:nvSpPr>
          <p:cNvPr id="4" name="Slide Number Placeholder 3"/>
          <p:cNvSpPr>
            <a:spLocks noGrp="1"/>
          </p:cNvSpPr>
          <p:nvPr>
            <p:ph type="sldNum" sz="quarter" idx="10"/>
          </p:nvPr>
        </p:nvSpPr>
        <p:spPr/>
        <p:txBody>
          <a:bodyPr/>
          <a:lstStyle/>
          <a:p>
            <a:fld id="{EB088E3F-26CE-4607-A890-75102BF8B9DD}" type="slidenum">
              <a:rPr lang="fa-IR" smtClean="0"/>
              <a:t>19</a:t>
            </a:fld>
            <a:endParaRPr lang="fa-IR"/>
          </a:p>
        </p:txBody>
      </p:sp>
    </p:spTree>
    <p:extLst>
      <p:ext uri="{BB962C8B-B14F-4D97-AF65-F5344CB8AC3E}">
        <p14:creationId xmlns:p14="http://schemas.microsoft.com/office/powerpoint/2010/main" val="10377193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UCL (University College London)</a:t>
            </a:r>
            <a:endParaRPr lang="fa-IR" dirty="0" smtClean="0"/>
          </a:p>
          <a:p>
            <a:pPr marL="0" indent="0">
              <a:buNone/>
            </a:pPr>
            <a:r>
              <a:rPr lang="fa-IR" dirty="0" smtClean="0"/>
              <a:t>بهترين دانشگاه هاى جهان در رشته معماری و شهرسازی</a:t>
            </a:r>
          </a:p>
          <a:p>
            <a:endParaRPr lang="fa-IR" dirty="0" smtClean="0"/>
          </a:p>
          <a:p>
            <a:endParaRPr lang="fa-IR" dirty="0"/>
          </a:p>
        </p:txBody>
      </p:sp>
      <p:sp>
        <p:nvSpPr>
          <p:cNvPr id="4" name="Slide Number Placeholder 3"/>
          <p:cNvSpPr>
            <a:spLocks noGrp="1"/>
          </p:cNvSpPr>
          <p:nvPr>
            <p:ph type="sldNum" sz="quarter" idx="10"/>
          </p:nvPr>
        </p:nvSpPr>
        <p:spPr/>
        <p:txBody>
          <a:bodyPr/>
          <a:lstStyle/>
          <a:p>
            <a:fld id="{EB088E3F-26CE-4607-A890-75102BF8B9DD}" type="slidenum">
              <a:rPr lang="fa-IR" smtClean="0"/>
              <a:t>23</a:t>
            </a:fld>
            <a:endParaRPr lang="fa-IR"/>
          </a:p>
        </p:txBody>
      </p:sp>
    </p:spTree>
    <p:extLst>
      <p:ext uri="{BB962C8B-B14F-4D97-AF65-F5344CB8AC3E}">
        <p14:creationId xmlns:p14="http://schemas.microsoft.com/office/powerpoint/2010/main" val="22082372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5F937935-7405-4188-9458-9D708B17D8B1}" type="datetimeFigureOut">
              <a:rPr lang="fa-IR" smtClean="0"/>
              <a:t>27/02/1441</a:t>
            </a:fld>
            <a:endParaRPr lang="fa-IR"/>
          </a:p>
        </p:txBody>
      </p:sp>
      <p:sp>
        <p:nvSpPr>
          <p:cNvPr id="5" name="Footer Placeholder 4"/>
          <p:cNvSpPr>
            <a:spLocks noGrp="1"/>
          </p:cNvSpPr>
          <p:nvPr>
            <p:ph type="ftr" sz="quarter" idx="11"/>
          </p:nvPr>
        </p:nvSpPr>
        <p:spPr/>
        <p:txBody>
          <a:bodyPr/>
          <a:lstStyle/>
          <a:p>
            <a:endParaRPr lang="fa-IR"/>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3E5D41D7-1CAB-44E8-B556-8B22B93E334F}" type="slidenum">
              <a:rPr lang="fa-IR" smtClean="0"/>
              <a:t>‹#›</a:t>
            </a:fld>
            <a:endParaRPr lang="fa-IR"/>
          </a:p>
        </p:txBody>
      </p:sp>
    </p:spTree>
    <p:extLst>
      <p:ext uri="{BB962C8B-B14F-4D97-AF65-F5344CB8AC3E}">
        <p14:creationId xmlns:p14="http://schemas.microsoft.com/office/powerpoint/2010/main" val="20379957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F937935-7405-4188-9458-9D708B17D8B1}" type="datetimeFigureOut">
              <a:rPr lang="fa-IR" smtClean="0"/>
              <a:t>27/02/1441</a:t>
            </a:fld>
            <a:endParaRPr lang="fa-IR"/>
          </a:p>
        </p:txBody>
      </p:sp>
      <p:sp>
        <p:nvSpPr>
          <p:cNvPr id="5" name="Footer Placeholder 4"/>
          <p:cNvSpPr>
            <a:spLocks noGrp="1"/>
          </p:cNvSpPr>
          <p:nvPr>
            <p:ph type="ftr" sz="quarter" idx="11"/>
          </p:nvPr>
        </p:nvSpPr>
        <p:spPr/>
        <p:txBody>
          <a:bodyPr/>
          <a:lstStyle/>
          <a:p>
            <a:endParaRPr lang="fa-I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3E5D41D7-1CAB-44E8-B556-8B22B93E334F}" type="slidenum">
              <a:rPr lang="fa-IR" smtClean="0"/>
              <a:t>‹#›</a:t>
            </a:fld>
            <a:endParaRPr lang="fa-IR"/>
          </a:p>
        </p:txBody>
      </p:sp>
    </p:spTree>
    <p:extLst>
      <p:ext uri="{BB962C8B-B14F-4D97-AF65-F5344CB8AC3E}">
        <p14:creationId xmlns:p14="http://schemas.microsoft.com/office/powerpoint/2010/main" val="6484605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F937935-7405-4188-9458-9D708B17D8B1}" type="datetimeFigureOut">
              <a:rPr lang="fa-IR" smtClean="0"/>
              <a:t>27/02/1441</a:t>
            </a:fld>
            <a:endParaRPr lang="fa-IR"/>
          </a:p>
        </p:txBody>
      </p:sp>
      <p:sp>
        <p:nvSpPr>
          <p:cNvPr id="5" name="Footer Placeholder 4"/>
          <p:cNvSpPr>
            <a:spLocks noGrp="1"/>
          </p:cNvSpPr>
          <p:nvPr>
            <p:ph type="ftr" sz="quarter" idx="11"/>
          </p:nvPr>
        </p:nvSpPr>
        <p:spPr/>
        <p:txBody>
          <a:bodyPr/>
          <a:lstStyle/>
          <a:p>
            <a:endParaRPr lang="fa-IR"/>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3E5D41D7-1CAB-44E8-B556-8B22B93E334F}" type="slidenum">
              <a:rPr lang="fa-IR" smtClean="0"/>
              <a:t>‹#›</a:t>
            </a:fld>
            <a:endParaRPr lang="fa-IR"/>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8955600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5F937935-7405-4188-9458-9D708B17D8B1}" type="datetimeFigureOut">
              <a:rPr lang="fa-IR" smtClean="0"/>
              <a:t>27/02/1441</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3E5D41D7-1CAB-44E8-B556-8B22B93E334F}" type="slidenum">
              <a:rPr lang="fa-IR" smtClean="0"/>
              <a:t>‹#›</a:t>
            </a:fld>
            <a:endParaRPr lang="fa-IR"/>
          </a:p>
        </p:txBody>
      </p:sp>
    </p:spTree>
    <p:extLst>
      <p:ext uri="{BB962C8B-B14F-4D97-AF65-F5344CB8AC3E}">
        <p14:creationId xmlns:p14="http://schemas.microsoft.com/office/powerpoint/2010/main" val="14496430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5F937935-7405-4188-9458-9D708B17D8B1}" type="datetimeFigureOut">
              <a:rPr lang="fa-IR" smtClean="0"/>
              <a:t>27/02/1441</a:t>
            </a:fld>
            <a:endParaRPr lang="fa-IR"/>
          </a:p>
        </p:txBody>
      </p:sp>
      <p:sp>
        <p:nvSpPr>
          <p:cNvPr id="6" name="Footer Placeholder 5"/>
          <p:cNvSpPr>
            <a:spLocks noGrp="1"/>
          </p:cNvSpPr>
          <p:nvPr>
            <p:ph type="ftr" sz="quarter" idx="11"/>
          </p:nvPr>
        </p:nvSpPr>
        <p:spPr/>
        <p:txBody>
          <a:bodyPr/>
          <a:lstStyle/>
          <a:p>
            <a:endParaRPr lang="fa-IR"/>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3E5D41D7-1CAB-44E8-B556-8B22B93E334F}" type="slidenum">
              <a:rPr lang="fa-IR" smtClean="0"/>
              <a:t>‹#›</a:t>
            </a:fld>
            <a:endParaRPr lang="fa-IR"/>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2790233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5F937935-7405-4188-9458-9D708B17D8B1}" type="datetimeFigureOut">
              <a:rPr lang="fa-IR" smtClean="0"/>
              <a:t>27/02/1441</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3E5D41D7-1CAB-44E8-B556-8B22B93E334F}" type="slidenum">
              <a:rPr lang="fa-IR" smtClean="0"/>
              <a:t>‹#›</a:t>
            </a:fld>
            <a:endParaRPr lang="fa-IR"/>
          </a:p>
        </p:txBody>
      </p:sp>
    </p:spTree>
    <p:extLst>
      <p:ext uri="{BB962C8B-B14F-4D97-AF65-F5344CB8AC3E}">
        <p14:creationId xmlns:p14="http://schemas.microsoft.com/office/powerpoint/2010/main" val="20667514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F937935-7405-4188-9458-9D708B17D8B1}" type="datetimeFigureOut">
              <a:rPr lang="fa-IR" smtClean="0"/>
              <a:t>27/02/1441</a:t>
            </a:fld>
            <a:endParaRPr lang="fa-IR"/>
          </a:p>
        </p:txBody>
      </p:sp>
      <p:sp>
        <p:nvSpPr>
          <p:cNvPr id="5" name="Footer Placeholder 4"/>
          <p:cNvSpPr>
            <a:spLocks noGrp="1"/>
          </p:cNvSpPr>
          <p:nvPr>
            <p:ph type="ftr" sz="quarter" idx="11"/>
          </p:nvPr>
        </p:nvSpPr>
        <p:spPr/>
        <p:txBody>
          <a:bodyPr/>
          <a:lstStyle/>
          <a:p>
            <a:endParaRPr lang="fa-I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3E5D41D7-1CAB-44E8-B556-8B22B93E334F}" type="slidenum">
              <a:rPr lang="fa-IR" smtClean="0"/>
              <a:t>‹#›</a:t>
            </a:fld>
            <a:endParaRPr lang="fa-IR"/>
          </a:p>
        </p:txBody>
      </p:sp>
    </p:spTree>
    <p:extLst>
      <p:ext uri="{BB962C8B-B14F-4D97-AF65-F5344CB8AC3E}">
        <p14:creationId xmlns:p14="http://schemas.microsoft.com/office/powerpoint/2010/main" val="31757675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F937935-7405-4188-9458-9D708B17D8B1}" type="datetimeFigureOut">
              <a:rPr lang="fa-IR" smtClean="0"/>
              <a:t>27/02/1441</a:t>
            </a:fld>
            <a:endParaRPr lang="fa-IR"/>
          </a:p>
        </p:txBody>
      </p:sp>
      <p:sp>
        <p:nvSpPr>
          <p:cNvPr id="5" name="Footer Placeholder 4"/>
          <p:cNvSpPr>
            <a:spLocks noGrp="1"/>
          </p:cNvSpPr>
          <p:nvPr>
            <p:ph type="ftr" sz="quarter" idx="11"/>
          </p:nvPr>
        </p:nvSpPr>
        <p:spPr/>
        <p:txBody>
          <a:bodyPr/>
          <a:lstStyle/>
          <a:p>
            <a:endParaRPr lang="fa-I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3E5D41D7-1CAB-44E8-B556-8B22B93E334F}" type="slidenum">
              <a:rPr lang="fa-IR" smtClean="0"/>
              <a:t>‹#›</a:t>
            </a:fld>
            <a:endParaRPr lang="fa-IR"/>
          </a:p>
        </p:txBody>
      </p:sp>
    </p:spTree>
    <p:extLst>
      <p:ext uri="{BB962C8B-B14F-4D97-AF65-F5344CB8AC3E}">
        <p14:creationId xmlns:p14="http://schemas.microsoft.com/office/powerpoint/2010/main" val="31677264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F937935-7405-4188-9458-9D708B17D8B1}" type="datetimeFigureOut">
              <a:rPr lang="fa-IR" smtClean="0"/>
              <a:t>27/02/1441</a:t>
            </a:fld>
            <a:endParaRPr lang="fa-IR"/>
          </a:p>
        </p:txBody>
      </p:sp>
      <p:sp>
        <p:nvSpPr>
          <p:cNvPr id="5" name="Footer Placeholder 4"/>
          <p:cNvSpPr>
            <a:spLocks noGrp="1"/>
          </p:cNvSpPr>
          <p:nvPr>
            <p:ph type="ftr" sz="quarter" idx="11"/>
          </p:nvPr>
        </p:nvSpPr>
        <p:spPr/>
        <p:txBody>
          <a:bodyPr/>
          <a:lstStyle/>
          <a:p>
            <a:endParaRPr lang="fa-I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3E5D41D7-1CAB-44E8-B556-8B22B93E334F}" type="slidenum">
              <a:rPr lang="fa-IR" smtClean="0"/>
              <a:t>‹#›</a:t>
            </a:fld>
            <a:endParaRPr lang="fa-IR"/>
          </a:p>
        </p:txBody>
      </p:sp>
    </p:spTree>
    <p:extLst>
      <p:ext uri="{BB962C8B-B14F-4D97-AF65-F5344CB8AC3E}">
        <p14:creationId xmlns:p14="http://schemas.microsoft.com/office/powerpoint/2010/main" val="37898375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F937935-7405-4188-9458-9D708B17D8B1}" type="datetimeFigureOut">
              <a:rPr lang="fa-IR" smtClean="0"/>
              <a:t>27/02/1441</a:t>
            </a:fld>
            <a:endParaRPr lang="fa-IR"/>
          </a:p>
        </p:txBody>
      </p:sp>
      <p:sp>
        <p:nvSpPr>
          <p:cNvPr id="5" name="Footer Placeholder 4"/>
          <p:cNvSpPr>
            <a:spLocks noGrp="1"/>
          </p:cNvSpPr>
          <p:nvPr>
            <p:ph type="ftr" sz="quarter" idx="11"/>
          </p:nvPr>
        </p:nvSpPr>
        <p:spPr/>
        <p:txBody>
          <a:bodyPr/>
          <a:lstStyle/>
          <a:p>
            <a:endParaRPr lang="fa-I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3E5D41D7-1CAB-44E8-B556-8B22B93E334F}" type="slidenum">
              <a:rPr lang="fa-IR" smtClean="0"/>
              <a:t>‹#›</a:t>
            </a:fld>
            <a:endParaRPr lang="fa-IR"/>
          </a:p>
        </p:txBody>
      </p:sp>
    </p:spTree>
    <p:extLst>
      <p:ext uri="{BB962C8B-B14F-4D97-AF65-F5344CB8AC3E}">
        <p14:creationId xmlns:p14="http://schemas.microsoft.com/office/powerpoint/2010/main" val="17999137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5F937935-7405-4188-9458-9D708B17D8B1}" type="datetimeFigureOut">
              <a:rPr lang="fa-IR" smtClean="0"/>
              <a:t>27/02/1441</a:t>
            </a:fld>
            <a:endParaRPr lang="fa-IR"/>
          </a:p>
        </p:txBody>
      </p:sp>
      <p:sp>
        <p:nvSpPr>
          <p:cNvPr id="6" name="Footer Placeholder 5"/>
          <p:cNvSpPr>
            <a:spLocks noGrp="1"/>
          </p:cNvSpPr>
          <p:nvPr>
            <p:ph type="ftr" sz="quarter" idx="11"/>
          </p:nvPr>
        </p:nvSpPr>
        <p:spPr/>
        <p:txBody>
          <a:bodyPr/>
          <a:lstStyle/>
          <a:p>
            <a:endParaRPr lang="fa-IR"/>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3E5D41D7-1CAB-44E8-B556-8B22B93E334F}" type="slidenum">
              <a:rPr lang="fa-IR" smtClean="0"/>
              <a:t>‹#›</a:t>
            </a:fld>
            <a:endParaRPr lang="fa-IR"/>
          </a:p>
        </p:txBody>
      </p:sp>
    </p:spTree>
    <p:extLst>
      <p:ext uri="{BB962C8B-B14F-4D97-AF65-F5344CB8AC3E}">
        <p14:creationId xmlns:p14="http://schemas.microsoft.com/office/powerpoint/2010/main" val="10055307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5F937935-7405-4188-9458-9D708B17D8B1}" type="datetimeFigureOut">
              <a:rPr lang="fa-IR" smtClean="0"/>
              <a:t>27/02/1441</a:t>
            </a:fld>
            <a:endParaRPr lang="fa-IR"/>
          </a:p>
        </p:txBody>
      </p:sp>
      <p:sp>
        <p:nvSpPr>
          <p:cNvPr id="8" name="Footer Placeholder 7"/>
          <p:cNvSpPr>
            <a:spLocks noGrp="1"/>
          </p:cNvSpPr>
          <p:nvPr>
            <p:ph type="ftr" sz="quarter" idx="11"/>
          </p:nvPr>
        </p:nvSpPr>
        <p:spPr/>
        <p:txBody>
          <a:bodyPr/>
          <a:lstStyle/>
          <a:p>
            <a:endParaRPr lang="fa-IR"/>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3E5D41D7-1CAB-44E8-B556-8B22B93E334F}" type="slidenum">
              <a:rPr lang="fa-IR" smtClean="0"/>
              <a:t>‹#›</a:t>
            </a:fld>
            <a:endParaRPr lang="fa-IR"/>
          </a:p>
        </p:txBody>
      </p:sp>
    </p:spTree>
    <p:extLst>
      <p:ext uri="{BB962C8B-B14F-4D97-AF65-F5344CB8AC3E}">
        <p14:creationId xmlns:p14="http://schemas.microsoft.com/office/powerpoint/2010/main" val="31282164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5F937935-7405-4188-9458-9D708B17D8B1}" type="datetimeFigureOut">
              <a:rPr lang="fa-IR" smtClean="0"/>
              <a:t>27/02/1441</a:t>
            </a:fld>
            <a:endParaRPr lang="fa-IR"/>
          </a:p>
        </p:txBody>
      </p:sp>
      <p:sp>
        <p:nvSpPr>
          <p:cNvPr id="4" name="Footer Placeholder 3"/>
          <p:cNvSpPr>
            <a:spLocks noGrp="1"/>
          </p:cNvSpPr>
          <p:nvPr>
            <p:ph type="ftr" sz="quarter" idx="11"/>
          </p:nvPr>
        </p:nvSpPr>
        <p:spPr/>
        <p:txBody>
          <a:bodyPr/>
          <a:lstStyle/>
          <a:p>
            <a:endParaRPr lang="fa-IR"/>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3E5D41D7-1CAB-44E8-B556-8B22B93E334F}" type="slidenum">
              <a:rPr lang="fa-IR" smtClean="0"/>
              <a:t>‹#›</a:t>
            </a:fld>
            <a:endParaRPr lang="fa-IR"/>
          </a:p>
        </p:txBody>
      </p:sp>
    </p:spTree>
    <p:extLst>
      <p:ext uri="{BB962C8B-B14F-4D97-AF65-F5344CB8AC3E}">
        <p14:creationId xmlns:p14="http://schemas.microsoft.com/office/powerpoint/2010/main" val="8550526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F937935-7405-4188-9458-9D708B17D8B1}" type="datetimeFigureOut">
              <a:rPr lang="fa-IR" smtClean="0"/>
              <a:t>27/02/1441</a:t>
            </a:fld>
            <a:endParaRPr lang="fa-IR"/>
          </a:p>
        </p:txBody>
      </p:sp>
      <p:sp>
        <p:nvSpPr>
          <p:cNvPr id="3" name="Footer Placeholder 2"/>
          <p:cNvSpPr>
            <a:spLocks noGrp="1"/>
          </p:cNvSpPr>
          <p:nvPr>
            <p:ph type="ftr" sz="quarter" idx="11"/>
          </p:nvPr>
        </p:nvSpPr>
        <p:spPr/>
        <p:txBody>
          <a:bodyPr/>
          <a:lstStyle/>
          <a:p>
            <a:endParaRPr lang="fa-IR"/>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3E5D41D7-1CAB-44E8-B556-8B22B93E334F}" type="slidenum">
              <a:rPr lang="fa-IR" smtClean="0"/>
              <a:t>‹#›</a:t>
            </a:fld>
            <a:endParaRPr lang="fa-IR"/>
          </a:p>
        </p:txBody>
      </p:sp>
    </p:spTree>
    <p:extLst>
      <p:ext uri="{BB962C8B-B14F-4D97-AF65-F5344CB8AC3E}">
        <p14:creationId xmlns:p14="http://schemas.microsoft.com/office/powerpoint/2010/main" val="22701797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F937935-7405-4188-9458-9D708B17D8B1}" type="datetimeFigureOut">
              <a:rPr lang="fa-IR" smtClean="0"/>
              <a:t>27/02/1441</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3E5D41D7-1CAB-44E8-B556-8B22B93E334F}" type="slidenum">
              <a:rPr lang="fa-IR" smtClean="0"/>
              <a:t>‹#›</a:t>
            </a:fld>
            <a:endParaRPr lang="fa-IR"/>
          </a:p>
        </p:txBody>
      </p:sp>
    </p:spTree>
    <p:extLst>
      <p:ext uri="{BB962C8B-B14F-4D97-AF65-F5344CB8AC3E}">
        <p14:creationId xmlns:p14="http://schemas.microsoft.com/office/powerpoint/2010/main" val="23427800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F937935-7405-4188-9458-9D708B17D8B1}" type="datetimeFigureOut">
              <a:rPr lang="fa-IR" smtClean="0"/>
              <a:t>27/02/1441</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3E5D41D7-1CAB-44E8-B556-8B22B93E334F}" type="slidenum">
              <a:rPr lang="fa-IR" smtClean="0"/>
              <a:t>‹#›</a:t>
            </a:fld>
            <a:endParaRPr lang="fa-IR"/>
          </a:p>
        </p:txBody>
      </p:sp>
    </p:spTree>
    <p:extLst>
      <p:ext uri="{BB962C8B-B14F-4D97-AF65-F5344CB8AC3E}">
        <p14:creationId xmlns:p14="http://schemas.microsoft.com/office/powerpoint/2010/main" val="36536269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5F937935-7405-4188-9458-9D708B17D8B1}" type="datetimeFigureOut">
              <a:rPr lang="fa-IR" smtClean="0"/>
              <a:t>27/02/1441</a:t>
            </a:fld>
            <a:endParaRPr lang="fa-IR"/>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fa-IR"/>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3E5D41D7-1CAB-44E8-B556-8B22B93E334F}" type="slidenum">
              <a:rPr lang="fa-IR" smtClean="0"/>
              <a:t>‹#›</a:t>
            </a:fld>
            <a:endParaRPr lang="fa-IR"/>
          </a:p>
        </p:txBody>
      </p:sp>
    </p:spTree>
    <p:extLst>
      <p:ext uri="{BB962C8B-B14F-4D97-AF65-F5344CB8AC3E}">
        <p14:creationId xmlns:p14="http://schemas.microsoft.com/office/powerpoint/2010/main" val="188157378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1" eaLnBrk="1" latinLnBrk="0" hangingPunct="1">
        <a:spcBef>
          <a:spcPct val="0"/>
        </a:spcBef>
        <a:buNone/>
        <a:defRPr sz="36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12.xml.rels><?xml version="1.0" encoding="UTF-8" standalone="yes"?>
<Relationships xmlns="http://schemas.openxmlformats.org/package/2006/relationships"><Relationship Id="rId8" Type="http://schemas.openxmlformats.org/officeDocument/2006/relationships/image" Target="../media/image15.jpg"/><Relationship Id="rId13" Type="http://schemas.microsoft.com/office/2007/relationships/diagramDrawing" Target="../diagrams/drawing12.xml"/><Relationship Id="rId3" Type="http://schemas.openxmlformats.org/officeDocument/2006/relationships/image" Target="../media/image10.jpeg"/><Relationship Id="rId7" Type="http://schemas.openxmlformats.org/officeDocument/2006/relationships/image" Target="../media/image14.jpg"/><Relationship Id="rId12" Type="http://schemas.openxmlformats.org/officeDocument/2006/relationships/diagramColors" Target="../diagrams/colors12.xml"/><Relationship Id="rId2" Type="http://schemas.openxmlformats.org/officeDocument/2006/relationships/image" Target="../media/image9.jpg"/><Relationship Id="rId1" Type="http://schemas.openxmlformats.org/officeDocument/2006/relationships/slideLayout" Target="../slideLayouts/slideLayout2.xml"/><Relationship Id="rId6" Type="http://schemas.openxmlformats.org/officeDocument/2006/relationships/image" Target="../media/image13.jpeg"/><Relationship Id="rId11" Type="http://schemas.openxmlformats.org/officeDocument/2006/relationships/diagramQuickStyle" Target="../diagrams/quickStyle12.xml"/><Relationship Id="rId5" Type="http://schemas.openxmlformats.org/officeDocument/2006/relationships/image" Target="../media/image12.jpg"/><Relationship Id="rId10" Type="http://schemas.openxmlformats.org/officeDocument/2006/relationships/diagramLayout" Target="../diagrams/layout12.xml"/><Relationship Id="rId4" Type="http://schemas.openxmlformats.org/officeDocument/2006/relationships/image" Target="../media/image11.jpg"/><Relationship Id="rId9" Type="http://schemas.openxmlformats.org/officeDocument/2006/relationships/diagramData" Target="../diagrams/data12.xml"/></Relationships>
</file>

<file path=ppt/slides/_rels/slide13.xml.rels><?xml version="1.0" encoding="UTF-8" standalone="yes"?>
<Relationships xmlns="http://schemas.openxmlformats.org/package/2006/relationships"><Relationship Id="rId8" Type="http://schemas.openxmlformats.org/officeDocument/2006/relationships/diagramLayout" Target="../diagrams/layout13.xml"/><Relationship Id="rId3" Type="http://schemas.openxmlformats.org/officeDocument/2006/relationships/image" Target="../media/image17.jpg"/><Relationship Id="rId7" Type="http://schemas.openxmlformats.org/officeDocument/2006/relationships/diagramData" Target="../diagrams/data13.xml"/><Relationship Id="rId2" Type="http://schemas.openxmlformats.org/officeDocument/2006/relationships/image" Target="../media/image16.jpg"/><Relationship Id="rId1" Type="http://schemas.openxmlformats.org/officeDocument/2006/relationships/slideLayout" Target="../slideLayouts/slideLayout2.xml"/><Relationship Id="rId6" Type="http://schemas.openxmlformats.org/officeDocument/2006/relationships/image" Target="../media/image20.jpg"/><Relationship Id="rId11" Type="http://schemas.microsoft.com/office/2007/relationships/diagramDrawing" Target="../diagrams/drawing13.xml"/><Relationship Id="rId5" Type="http://schemas.openxmlformats.org/officeDocument/2006/relationships/image" Target="../media/image19.jpg"/><Relationship Id="rId10" Type="http://schemas.openxmlformats.org/officeDocument/2006/relationships/diagramColors" Target="../diagrams/colors13.xml"/><Relationship Id="rId4" Type="http://schemas.openxmlformats.org/officeDocument/2006/relationships/image" Target="../media/image18.jpg"/><Relationship Id="rId9" Type="http://schemas.openxmlformats.org/officeDocument/2006/relationships/diagramQuickStyle" Target="../diagrams/quickStyle13.xml"/></Relationships>
</file>

<file path=ppt/slides/_rels/slide14.xml.rels><?xml version="1.0" encoding="UTF-8" standalone="yes"?>
<Relationships xmlns="http://schemas.openxmlformats.org/package/2006/relationships"><Relationship Id="rId8" Type="http://schemas.openxmlformats.org/officeDocument/2006/relationships/diagramLayout" Target="../diagrams/layout15.xml"/><Relationship Id="rId13" Type="http://schemas.openxmlformats.org/officeDocument/2006/relationships/diagramLayout" Target="../diagrams/layout16.xml"/><Relationship Id="rId3" Type="http://schemas.openxmlformats.org/officeDocument/2006/relationships/diagramLayout" Target="../diagrams/layout14.xml"/><Relationship Id="rId7" Type="http://schemas.openxmlformats.org/officeDocument/2006/relationships/diagramData" Target="../diagrams/data15.xml"/><Relationship Id="rId12" Type="http://schemas.openxmlformats.org/officeDocument/2006/relationships/diagramData" Target="../diagrams/data16.xml"/><Relationship Id="rId2" Type="http://schemas.openxmlformats.org/officeDocument/2006/relationships/diagramData" Target="../diagrams/data14.xml"/><Relationship Id="rId16" Type="http://schemas.microsoft.com/office/2007/relationships/diagramDrawing" Target="../diagrams/drawing16.xml"/><Relationship Id="rId1" Type="http://schemas.openxmlformats.org/officeDocument/2006/relationships/slideLayout" Target="../slideLayouts/slideLayout2.xml"/><Relationship Id="rId6" Type="http://schemas.microsoft.com/office/2007/relationships/diagramDrawing" Target="../diagrams/drawing14.xml"/><Relationship Id="rId11" Type="http://schemas.microsoft.com/office/2007/relationships/diagramDrawing" Target="../diagrams/drawing15.xml"/><Relationship Id="rId5" Type="http://schemas.openxmlformats.org/officeDocument/2006/relationships/diagramColors" Target="../diagrams/colors14.xml"/><Relationship Id="rId15" Type="http://schemas.openxmlformats.org/officeDocument/2006/relationships/diagramColors" Target="../diagrams/colors16.xml"/><Relationship Id="rId10" Type="http://schemas.openxmlformats.org/officeDocument/2006/relationships/diagramColors" Target="../diagrams/colors15.xml"/><Relationship Id="rId4" Type="http://schemas.openxmlformats.org/officeDocument/2006/relationships/diagramQuickStyle" Target="../diagrams/quickStyle14.xml"/><Relationship Id="rId9" Type="http://schemas.openxmlformats.org/officeDocument/2006/relationships/diagramQuickStyle" Target="../diagrams/quickStyle15.xml"/><Relationship Id="rId14" Type="http://schemas.openxmlformats.org/officeDocument/2006/relationships/diagramQuickStyle" Target="../diagrams/quickStyle16.xml"/></Relationships>
</file>

<file path=ppt/slides/_rels/slide15.xml.rels><?xml version="1.0" encoding="UTF-8" standalone="yes"?>
<Relationships xmlns="http://schemas.openxmlformats.org/package/2006/relationships"><Relationship Id="rId8" Type="http://schemas.openxmlformats.org/officeDocument/2006/relationships/diagramQuickStyle" Target="../diagrams/quickStyle17.xml"/><Relationship Id="rId3" Type="http://schemas.openxmlformats.org/officeDocument/2006/relationships/image" Target="../media/image22.png"/><Relationship Id="rId7" Type="http://schemas.openxmlformats.org/officeDocument/2006/relationships/diagramLayout" Target="../diagrams/layout17.xml"/><Relationship Id="rId2" Type="http://schemas.openxmlformats.org/officeDocument/2006/relationships/image" Target="../media/image21.jpeg"/><Relationship Id="rId1" Type="http://schemas.openxmlformats.org/officeDocument/2006/relationships/slideLayout" Target="../slideLayouts/slideLayout2.xml"/><Relationship Id="rId6" Type="http://schemas.openxmlformats.org/officeDocument/2006/relationships/diagramData" Target="../diagrams/data17.xml"/><Relationship Id="rId5" Type="http://schemas.openxmlformats.org/officeDocument/2006/relationships/image" Target="../media/image24.PNG"/><Relationship Id="rId10" Type="http://schemas.microsoft.com/office/2007/relationships/diagramDrawing" Target="../diagrams/drawing17.xml"/><Relationship Id="rId4" Type="http://schemas.openxmlformats.org/officeDocument/2006/relationships/image" Target="../media/image23.jpg"/><Relationship Id="rId9" Type="http://schemas.openxmlformats.org/officeDocument/2006/relationships/diagramColors" Target="../diagrams/colors17.xml"/></Relationships>
</file>

<file path=ppt/slides/_rels/slide16.xml.rels><?xml version="1.0" encoding="UTF-8" standalone="yes"?>
<Relationships xmlns="http://schemas.openxmlformats.org/package/2006/relationships"><Relationship Id="rId8" Type="http://schemas.openxmlformats.org/officeDocument/2006/relationships/diagramColors" Target="../diagrams/colors18.xml"/><Relationship Id="rId3" Type="http://schemas.openxmlformats.org/officeDocument/2006/relationships/image" Target="../media/image26.jpg"/><Relationship Id="rId7" Type="http://schemas.openxmlformats.org/officeDocument/2006/relationships/diagramQuickStyle" Target="../diagrams/quickStyle18.xml"/><Relationship Id="rId2" Type="http://schemas.openxmlformats.org/officeDocument/2006/relationships/image" Target="../media/image25.jpg"/><Relationship Id="rId1" Type="http://schemas.openxmlformats.org/officeDocument/2006/relationships/slideLayout" Target="../slideLayouts/slideLayout2.xml"/><Relationship Id="rId6" Type="http://schemas.openxmlformats.org/officeDocument/2006/relationships/diagramLayout" Target="../diagrams/layout18.xml"/><Relationship Id="rId5" Type="http://schemas.openxmlformats.org/officeDocument/2006/relationships/diagramData" Target="../diagrams/data18.xml"/><Relationship Id="rId4" Type="http://schemas.openxmlformats.org/officeDocument/2006/relationships/image" Target="../media/image27.jpeg"/><Relationship Id="rId9" Type="http://schemas.microsoft.com/office/2007/relationships/diagramDrawing" Target="../diagrams/drawing18.xml"/></Relationships>
</file>

<file path=ppt/slides/_rels/slide17.xml.rels><?xml version="1.0" encoding="UTF-8" standalone="yes"?>
<Relationships xmlns="http://schemas.openxmlformats.org/package/2006/relationships"><Relationship Id="rId8" Type="http://schemas.microsoft.com/office/2007/relationships/diagramDrawing" Target="../diagrams/drawing19.xml"/><Relationship Id="rId3" Type="http://schemas.openxmlformats.org/officeDocument/2006/relationships/image" Target="../media/image29.jpg"/><Relationship Id="rId7" Type="http://schemas.openxmlformats.org/officeDocument/2006/relationships/diagramColors" Target="../diagrams/colors19.xml"/><Relationship Id="rId2"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diagramQuickStyle" Target="../diagrams/quickStyle19.xml"/><Relationship Id="rId5" Type="http://schemas.openxmlformats.org/officeDocument/2006/relationships/diagramLayout" Target="../diagrams/layout19.xml"/><Relationship Id="rId4" Type="http://schemas.openxmlformats.org/officeDocument/2006/relationships/diagramData" Target="../diagrams/data19.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20.xml"/><Relationship Id="rId2" Type="http://schemas.openxmlformats.org/officeDocument/2006/relationships/diagramData" Target="../diagrams/data20.xml"/><Relationship Id="rId1" Type="http://schemas.openxmlformats.org/officeDocument/2006/relationships/slideLayout" Target="../slideLayouts/slideLayout2.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19.xml.rels><?xml version="1.0" encoding="UTF-8" standalone="yes"?>
<Relationships xmlns="http://schemas.openxmlformats.org/package/2006/relationships"><Relationship Id="rId8" Type="http://schemas.openxmlformats.org/officeDocument/2006/relationships/diagramData" Target="../diagrams/data21.xml"/><Relationship Id="rId3" Type="http://schemas.openxmlformats.org/officeDocument/2006/relationships/image" Target="../media/image30.jpg"/><Relationship Id="rId7" Type="http://schemas.openxmlformats.org/officeDocument/2006/relationships/image" Target="../media/image34.jpeg"/><Relationship Id="rId12" Type="http://schemas.microsoft.com/office/2007/relationships/diagramDrawing" Target="../diagrams/drawing2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33.jpeg"/><Relationship Id="rId11" Type="http://schemas.openxmlformats.org/officeDocument/2006/relationships/diagramColors" Target="../diagrams/colors21.xml"/><Relationship Id="rId5" Type="http://schemas.openxmlformats.org/officeDocument/2006/relationships/image" Target="../media/image32.jpg"/><Relationship Id="rId10" Type="http://schemas.openxmlformats.org/officeDocument/2006/relationships/diagramQuickStyle" Target="../diagrams/quickStyle21.xml"/><Relationship Id="rId4" Type="http://schemas.openxmlformats.org/officeDocument/2006/relationships/image" Target="../media/image31.jpg"/><Relationship Id="rId9" Type="http://schemas.openxmlformats.org/officeDocument/2006/relationships/diagramLayout" Target="../diagrams/layout21.xml"/></Relationships>
</file>

<file path=ppt/slides/_rels/slide2.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png"/><Relationship Id="rId7" Type="http://schemas.openxmlformats.org/officeDocument/2006/relationships/diagramColors" Target="../diagrams/colors1.xm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3.jpg"/></Relationships>
</file>

<file path=ppt/slides/_rels/slide20.xml.rels><?xml version="1.0" encoding="UTF-8" standalone="yes"?>
<Relationships xmlns="http://schemas.openxmlformats.org/package/2006/relationships"><Relationship Id="rId8" Type="http://schemas.microsoft.com/office/2007/relationships/diagramDrawing" Target="../diagrams/drawing22.xml"/><Relationship Id="rId3" Type="http://schemas.openxmlformats.org/officeDocument/2006/relationships/image" Target="../media/image36.png"/><Relationship Id="rId7" Type="http://schemas.openxmlformats.org/officeDocument/2006/relationships/diagramColors" Target="../diagrams/colors22.xml"/><Relationship Id="rId2" Type="http://schemas.openxmlformats.org/officeDocument/2006/relationships/image" Target="../media/image35.png"/><Relationship Id="rId1" Type="http://schemas.openxmlformats.org/officeDocument/2006/relationships/slideLayout" Target="../slideLayouts/slideLayout2.xml"/><Relationship Id="rId6" Type="http://schemas.openxmlformats.org/officeDocument/2006/relationships/diagramQuickStyle" Target="../diagrams/quickStyle22.xml"/><Relationship Id="rId5" Type="http://schemas.openxmlformats.org/officeDocument/2006/relationships/diagramLayout" Target="../diagrams/layout22.xml"/><Relationship Id="rId4" Type="http://schemas.openxmlformats.org/officeDocument/2006/relationships/diagramData" Target="../diagrams/data22.xml"/></Relationships>
</file>

<file path=ppt/slides/_rels/slide21.xml.rels><?xml version="1.0" encoding="UTF-8" standalone="yes"?>
<Relationships xmlns="http://schemas.openxmlformats.org/package/2006/relationships"><Relationship Id="rId8" Type="http://schemas.microsoft.com/office/2007/relationships/diagramDrawing" Target="../diagrams/drawing23.xml"/><Relationship Id="rId3" Type="http://schemas.openxmlformats.org/officeDocument/2006/relationships/image" Target="../media/image38.jpg"/><Relationship Id="rId7" Type="http://schemas.openxmlformats.org/officeDocument/2006/relationships/diagramColors" Target="../diagrams/colors23.xml"/><Relationship Id="rId2" Type="http://schemas.openxmlformats.org/officeDocument/2006/relationships/image" Target="../media/image37.jpeg"/><Relationship Id="rId1" Type="http://schemas.openxmlformats.org/officeDocument/2006/relationships/slideLayout" Target="../slideLayouts/slideLayout2.xml"/><Relationship Id="rId6" Type="http://schemas.openxmlformats.org/officeDocument/2006/relationships/diagramQuickStyle" Target="../diagrams/quickStyle23.xml"/><Relationship Id="rId5" Type="http://schemas.openxmlformats.org/officeDocument/2006/relationships/diagramLayout" Target="../diagrams/layout23.xml"/><Relationship Id="rId4" Type="http://schemas.openxmlformats.org/officeDocument/2006/relationships/diagramData" Target="../diagrams/data23.xml"/></Relationships>
</file>

<file path=ppt/slides/_rels/slide22.xml.rels><?xml version="1.0" encoding="UTF-8" standalone="yes"?>
<Relationships xmlns="http://schemas.openxmlformats.org/package/2006/relationships"><Relationship Id="rId8" Type="http://schemas.openxmlformats.org/officeDocument/2006/relationships/diagramQuickStyle" Target="../diagrams/quickStyle24.xml"/><Relationship Id="rId3" Type="http://schemas.openxmlformats.org/officeDocument/2006/relationships/image" Target="../media/image40.png"/><Relationship Id="rId7" Type="http://schemas.openxmlformats.org/officeDocument/2006/relationships/diagramLayout" Target="../diagrams/layout24.xml"/><Relationship Id="rId2" Type="http://schemas.openxmlformats.org/officeDocument/2006/relationships/image" Target="../media/image39.jpeg"/><Relationship Id="rId1" Type="http://schemas.openxmlformats.org/officeDocument/2006/relationships/slideLayout" Target="../slideLayouts/slideLayout2.xml"/><Relationship Id="rId6" Type="http://schemas.openxmlformats.org/officeDocument/2006/relationships/diagramData" Target="../diagrams/data24.xml"/><Relationship Id="rId5" Type="http://schemas.openxmlformats.org/officeDocument/2006/relationships/image" Target="../media/image42.jpeg"/><Relationship Id="rId10" Type="http://schemas.microsoft.com/office/2007/relationships/diagramDrawing" Target="../diagrams/drawing24.xml"/><Relationship Id="rId4" Type="http://schemas.openxmlformats.org/officeDocument/2006/relationships/image" Target="../media/image41.jpeg"/><Relationship Id="rId9" Type="http://schemas.openxmlformats.org/officeDocument/2006/relationships/diagramColors" Target="../diagrams/colors24.xml"/></Relationships>
</file>

<file path=ppt/slides/_rels/slide23.xml.rels><?xml version="1.0" encoding="UTF-8" standalone="yes"?>
<Relationships xmlns="http://schemas.openxmlformats.org/package/2006/relationships"><Relationship Id="rId8" Type="http://schemas.microsoft.com/office/2007/relationships/diagramDrawing" Target="../diagrams/drawing25.xml"/><Relationship Id="rId3" Type="http://schemas.openxmlformats.org/officeDocument/2006/relationships/image" Target="../media/image43.JPG"/><Relationship Id="rId7" Type="http://schemas.openxmlformats.org/officeDocument/2006/relationships/diagramColors" Target="../diagrams/colors25.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QuickStyle" Target="../diagrams/quickStyle25.xml"/><Relationship Id="rId5" Type="http://schemas.openxmlformats.org/officeDocument/2006/relationships/diagramLayout" Target="../diagrams/layout25.xml"/><Relationship Id="rId4" Type="http://schemas.openxmlformats.org/officeDocument/2006/relationships/diagramData" Target="../diagrams/data2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5.jpeg"/><Relationship Id="rId7" Type="http://schemas.openxmlformats.org/officeDocument/2006/relationships/diagramQuickStyle" Target="../diagrams/quickStyle2.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6.png"/><Relationship Id="rId9" Type="http://schemas.microsoft.com/office/2007/relationships/diagramDrawing" Target="../diagrams/drawing2.xml"/></Relationships>
</file>

<file path=ppt/slides/_rels/slide4.xml.rels><?xml version="1.0" encoding="UTF-8" standalone="yes"?>
<Relationships xmlns="http://schemas.openxmlformats.org/package/2006/relationships"><Relationship Id="rId8" Type="http://schemas.microsoft.com/office/2007/relationships/diagramDrawing" Target="../diagrams/drawing3.xml"/><Relationship Id="rId13" Type="http://schemas.microsoft.com/office/2007/relationships/diagramDrawing" Target="../diagrams/drawing4.xml"/><Relationship Id="rId3" Type="http://schemas.openxmlformats.org/officeDocument/2006/relationships/image" Target="../media/image7.jpg"/><Relationship Id="rId7" Type="http://schemas.openxmlformats.org/officeDocument/2006/relationships/diagramColors" Target="../diagrams/colors3.xml"/><Relationship Id="rId12" Type="http://schemas.openxmlformats.org/officeDocument/2006/relationships/diagramColors" Target="../diagrams/colors4.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QuickStyle" Target="../diagrams/quickStyle3.xml"/><Relationship Id="rId11" Type="http://schemas.openxmlformats.org/officeDocument/2006/relationships/diagramQuickStyle" Target="../diagrams/quickStyle4.xml"/><Relationship Id="rId5" Type="http://schemas.openxmlformats.org/officeDocument/2006/relationships/diagramLayout" Target="../diagrams/layout3.xml"/><Relationship Id="rId10" Type="http://schemas.openxmlformats.org/officeDocument/2006/relationships/diagramLayout" Target="../diagrams/layout4.xml"/><Relationship Id="rId4" Type="http://schemas.openxmlformats.org/officeDocument/2006/relationships/diagramData" Target="../diagrams/data3.xml"/><Relationship Id="rId9" Type="http://schemas.openxmlformats.org/officeDocument/2006/relationships/diagramData" Target="../diagrams/data4.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image" Target="../media/image8.jpeg"/><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2603500" y="2100263"/>
            <a:ext cx="9144000" cy="2387600"/>
          </a:xfrm>
        </p:spPr>
        <p:txBody>
          <a:bodyPr>
            <a:normAutofit/>
          </a:bodyPr>
          <a:lstStyle/>
          <a:p>
            <a:pPr algn="ctr"/>
            <a:r>
              <a:rPr lang="fa-IR" b="1" dirty="0" smtClean="0">
                <a:cs typeface="B Homa" panose="00000400000000000000" pitchFamily="2" charset="-78"/>
              </a:rPr>
              <a:t>مقایسه نظام </a:t>
            </a:r>
            <a:r>
              <a:rPr lang="fa-IR" b="1" dirty="0" smtClean="0">
                <a:cs typeface="B Homa" panose="00000400000000000000" pitchFamily="2" charset="-78"/>
              </a:rPr>
              <a:t>مدیریت شهری</a:t>
            </a:r>
            <a:br>
              <a:rPr lang="fa-IR" b="1" dirty="0" smtClean="0">
                <a:cs typeface="B Homa" panose="00000400000000000000" pitchFamily="2" charset="-78"/>
              </a:rPr>
            </a:br>
            <a:r>
              <a:rPr lang="fa-IR" b="1" dirty="0" smtClean="0">
                <a:cs typeface="B Homa" panose="00000400000000000000" pitchFamily="2" charset="-78"/>
              </a:rPr>
              <a:t>کلانشهر </a:t>
            </a:r>
            <a:r>
              <a:rPr lang="fa-IR" b="1" dirty="0" smtClean="0">
                <a:cs typeface="B Homa" panose="00000400000000000000" pitchFamily="2" charset="-78"/>
              </a:rPr>
              <a:t>تهران و </a:t>
            </a:r>
            <a:r>
              <a:rPr lang="fa-IR" b="1" dirty="0" smtClean="0">
                <a:cs typeface="B Homa" panose="00000400000000000000" pitchFamily="2" charset="-78"/>
              </a:rPr>
              <a:t>کلانشهر </a:t>
            </a:r>
            <a:r>
              <a:rPr lang="fa-IR" b="1" dirty="0" smtClean="0">
                <a:cs typeface="B Homa" panose="00000400000000000000" pitchFamily="2" charset="-78"/>
              </a:rPr>
              <a:t>لندن</a:t>
            </a:r>
            <a:endParaRPr lang="fa-IR" dirty="0"/>
          </a:p>
        </p:txBody>
      </p:sp>
    </p:spTree>
    <p:extLst>
      <p:ext uri="{BB962C8B-B14F-4D97-AF65-F5344CB8AC3E}">
        <p14:creationId xmlns:p14="http://schemas.microsoft.com/office/powerpoint/2010/main" val="252592694"/>
      </p:ext>
    </p:extLst>
  </p:cSld>
  <p:clrMapOvr>
    <a:masterClrMapping/>
  </p:clrMapOvr>
  <mc:AlternateContent xmlns:mc="http://schemas.openxmlformats.org/markup-compatibility/2006" xmlns:p14="http://schemas.microsoft.com/office/powerpoint/2010/main">
    <mc:Choice Requires="p14">
      <p:transition spd="slow">
        <p14:doors dir="vert"/>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reeform 16"/>
          <p:cNvSpPr/>
          <p:nvPr/>
        </p:nvSpPr>
        <p:spPr>
          <a:xfrm>
            <a:off x="1433095" y="2556013"/>
            <a:ext cx="2867075" cy="2422387"/>
          </a:xfrm>
          <a:custGeom>
            <a:avLst/>
            <a:gdLst>
              <a:gd name="connsiteX0" fmla="*/ 169932 w 1618402"/>
              <a:gd name="connsiteY0" fmla="*/ 0 h 2107935"/>
              <a:gd name="connsiteX1" fmla="*/ 1448470 w 1618402"/>
              <a:gd name="connsiteY1" fmla="*/ 0 h 2107935"/>
              <a:gd name="connsiteX2" fmla="*/ 1618402 w 1618402"/>
              <a:gd name="connsiteY2" fmla="*/ 169932 h 2107935"/>
              <a:gd name="connsiteX3" fmla="*/ 1618402 w 1618402"/>
              <a:gd name="connsiteY3" fmla="*/ 2107935 h 2107935"/>
              <a:gd name="connsiteX4" fmla="*/ 1618402 w 1618402"/>
              <a:gd name="connsiteY4" fmla="*/ 2107935 h 2107935"/>
              <a:gd name="connsiteX5" fmla="*/ 0 w 1618402"/>
              <a:gd name="connsiteY5" fmla="*/ 2107935 h 2107935"/>
              <a:gd name="connsiteX6" fmla="*/ 0 w 1618402"/>
              <a:gd name="connsiteY6" fmla="*/ 2107935 h 2107935"/>
              <a:gd name="connsiteX7" fmla="*/ 0 w 1618402"/>
              <a:gd name="connsiteY7" fmla="*/ 169932 h 2107935"/>
              <a:gd name="connsiteX8" fmla="*/ 169932 w 1618402"/>
              <a:gd name="connsiteY8" fmla="*/ 0 h 2107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8402" h="2107935">
                <a:moveTo>
                  <a:pt x="1448470" y="2107935"/>
                </a:moveTo>
                <a:lnTo>
                  <a:pt x="169932" y="2107935"/>
                </a:lnTo>
                <a:cubicBezTo>
                  <a:pt x="76081" y="2107935"/>
                  <a:pt x="0" y="2031854"/>
                  <a:pt x="0" y="1938003"/>
                </a:cubicBezTo>
                <a:lnTo>
                  <a:pt x="0" y="0"/>
                </a:lnTo>
                <a:lnTo>
                  <a:pt x="0" y="0"/>
                </a:lnTo>
                <a:lnTo>
                  <a:pt x="1618402" y="0"/>
                </a:lnTo>
                <a:lnTo>
                  <a:pt x="1618402" y="0"/>
                </a:lnTo>
                <a:lnTo>
                  <a:pt x="1618402" y="1938003"/>
                </a:lnTo>
                <a:cubicBezTo>
                  <a:pt x="1618402" y="2031854"/>
                  <a:pt x="1542321" y="2107935"/>
                  <a:pt x="1448470" y="2107935"/>
                </a:cubicBezTo>
                <a:close/>
              </a:path>
            </a:pathLst>
          </a:custGeom>
        </p:spPr>
        <p:style>
          <a:lnRef idx="1">
            <a:schemeClr val="accent4"/>
          </a:lnRef>
          <a:fillRef idx="2">
            <a:schemeClr val="accent4"/>
          </a:fillRef>
          <a:effectRef idx="1">
            <a:schemeClr val="accent4"/>
          </a:effectRef>
          <a:fontRef idx="minor">
            <a:schemeClr val="dk1"/>
          </a:fontRef>
        </p:style>
        <p:txBody>
          <a:bodyPr spcFirstLastPara="0" vert="horz" wrap="square" lIns="135116" tIns="85344" rIns="135115" bIns="135115" numCol="1" spcCol="1270" anchor="t" anchorCtr="0">
            <a:noAutofit/>
          </a:bodyPr>
          <a:lstStyle/>
          <a:p>
            <a:pPr lvl="0" algn="ctr" defTabSz="533400" rtl="1">
              <a:lnSpc>
                <a:spcPct val="90000"/>
              </a:lnSpc>
              <a:spcBef>
                <a:spcPct val="0"/>
              </a:spcBef>
              <a:spcAft>
                <a:spcPct val="35000"/>
              </a:spcAft>
            </a:pPr>
            <a:r>
              <a:rPr lang="fa-IR" b="1" kern="1200" dirty="0" smtClean="0">
                <a:solidFill>
                  <a:srgbClr val="C00000"/>
                </a:solidFill>
                <a:cs typeface="B Homa" panose="00000400000000000000" pitchFamily="2" charset="-78"/>
              </a:rPr>
              <a:t>3. آلودگی آب های زیرزمینی:</a:t>
            </a:r>
          </a:p>
          <a:p>
            <a:pPr lvl="0" algn="ctr" defTabSz="533400" rtl="1">
              <a:lnSpc>
                <a:spcPct val="90000"/>
              </a:lnSpc>
              <a:spcBef>
                <a:spcPct val="0"/>
              </a:spcBef>
              <a:spcAft>
                <a:spcPct val="35000"/>
              </a:spcAft>
            </a:pPr>
            <a:r>
              <a:rPr lang="fa-IR" sz="2000" kern="1200" dirty="0" smtClean="0">
                <a:solidFill>
                  <a:schemeClr val="tx1"/>
                </a:solidFill>
                <a:cs typeface="B Homa" panose="00000400000000000000" pitchFamily="2" charset="-78"/>
              </a:rPr>
              <a:t>نبود سامانه دفع فاضلاب از اصلی‌ترین مشکلات زیست‌محیطی شهر؛ درحالی‌که مهم‌ترین لازمه طرّاحی و جانمایی یک شهر تأمین فاضلاب آن است.</a:t>
            </a:r>
            <a:endParaRPr lang="fa-IR" sz="2000" kern="1200" dirty="0">
              <a:solidFill>
                <a:schemeClr val="tx1"/>
              </a:solidFill>
            </a:endParaRPr>
          </a:p>
        </p:txBody>
      </p:sp>
      <p:sp>
        <p:nvSpPr>
          <p:cNvPr id="19" name="Freeform 18"/>
          <p:cNvSpPr/>
          <p:nvPr/>
        </p:nvSpPr>
        <p:spPr>
          <a:xfrm>
            <a:off x="4762906" y="2556013"/>
            <a:ext cx="2653419" cy="2422387"/>
          </a:xfrm>
          <a:custGeom>
            <a:avLst/>
            <a:gdLst>
              <a:gd name="connsiteX0" fmla="*/ 169932 w 1618402"/>
              <a:gd name="connsiteY0" fmla="*/ 0 h 2107935"/>
              <a:gd name="connsiteX1" fmla="*/ 1448470 w 1618402"/>
              <a:gd name="connsiteY1" fmla="*/ 0 h 2107935"/>
              <a:gd name="connsiteX2" fmla="*/ 1618402 w 1618402"/>
              <a:gd name="connsiteY2" fmla="*/ 169932 h 2107935"/>
              <a:gd name="connsiteX3" fmla="*/ 1618402 w 1618402"/>
              <a:gd name="connsiteY3" fmla="*/ 2107935 h 2107935"/>
              <a:gd name="connsiteX4" fmla="*/ 1618402 w 1618402"/>
              <a:gd name="connsiteY4" fmla="*/ 2107935 h 2107935"/>
              <a:gd name="connsiteX5" fmla="*/ 0 w 1618402"/>
              <a:gd name="connsiteY5" fmla="*/ 2107935 h 2107935"/>
              <a:gd name="connsiteX6" fmla="*/ 0 w 1618402"/>
              <a:gd name="connsiteY6" fmla="*/ 2107935 h 2107935"/>
              <a:gd name="connsiteX7" fmla="*/ 0 w 1618402"/>
              <a:gd name="connsiteY7" fmla="*/ 169932 h 2107935"/>
              <a:gd name="connsiteX8" fmla="*/ 169932 w 1618402"/>
              <a:gd name="connsiteY8" fmla="*/ 0 h 2107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8402" h="2107935">
                <a:moveTo>
                  <a:pt x="1448470" y="2107935"/>
                </a:moveTo>
                <a:lnTo>
                  <a:pt x="169932" y="2107935"/>
                </a:lnTo>
                <a:cubicBezTo>
                  <a:pt x="76081" y="2107935"/>
                  <a:pt x="0" y="2031854"/>
                  <a:pt x="0" y="1938003"/>
                </a:cubicBezTo>
                <a:lnTo>
                  <a:pt x="0" y="0"/>
                </a:lnTo>
                <a:lnTo>
                  <a:pt x="0" y="0"/>
                </a:lnTo>
                <a:lnTo>
                  <a:pt x="1618402" y="0"/>
                </a:lnTo>
                <a:lnTo>
                  <a:pt x="1618402" y="0"/>
                </a:lnTo>
                <a:lnTo>
                  <a:pt x="1618402" y="1938003"/>
                </a:lnTo>
                <a:cubicBezTo>
                  <a:pt x="1618402" y="2031854"/>
                  <a:pt x="1542321" y="2107935"/>
                  <a:pt x="1448470" y="2107935"/>
                </a:cubicBezTo>
                <a:close/>
              </a:path>
            </a:pathLst>
          </a:custGeom>
        </p:spPr>
        <p:style>
          <a:lnRef idx="1">
            <a:schemeClr val="accent4"/>
          </a:lnRef>
          <a:fillRef idx="2">
            <a:schemeClr val="accent4"/>
          </a:fillRef>
          <a:effectRef idx="1">
            <a:schemeClr val="accent4"/>
          </a:effectRef>
          <a:fontRef idx="minor">
            <a:schemeClr val="dk1"/>
          </a:fontRef>
        </p:style>
        <p:txBody>
          <a:bodyPr spcFirstLastPara="0" vert="horz" wrap="square" lIns="135115" tIns="85345" rIns="135116" bIns="135115" numCol="1" spcCol="1270" anchor="t" anchorCtr="0">
            <a:noAutofit/>
          </a:bodyPr>
          <a:lstStyle/>
          <a:p>
            <a:pPr lvl="0" algn="ctr" defTabSz="533400" rtl="1">
              <a:lnSpc>
                <a:spcPct val="90000"/>
              </a:lnSpc>
              <a:spcBef>
                <a:spcPct val="0"/>
              </a:spcBef>
              <a:spcAft>
                <a:spcPct val="35000"/>
              </a:spcAft>
            </a:pPr>
            <a:r>
              <a:rPr lang="fa-IR" sz="1400" b="1" kern="1200" dirty="0" smtClean="0">
                <a:solidFill>
                  <a:srgbClr val="C00000"/>
                </a:solidFill>
                <a:cs typeface="B Homa" panose="00000400000000000000" pitchFamily="2" charset="-78"/>
              </a:rPr>
              <a:t>2</a:t>
            </a:r>
            <a:r>
              <a:rPr lang="fa-IR" sz="1600" b="1" kern="1200" dirty="0" smtClean="0">
                <a:solidFill>
                  <a:srgbClr val="C00000"/>
                </a:solidFill>
                <a:cs typeface="B Homa" panose="00000400000000000000" pitchFamily="2" charset="-78"/>
              </a:rPr>
              <a:t>. آلودگی صوتی:</a:t>
            </a:r>
          </a:p>
          <a:p>
            <a:pPr algn="ctr" defTabSz="400050">
              <a:lnSpc>
                <a:spcPct val="90000"/>
              </a:lnSpc>
              <a:spcBef>
                <a:spcPct val="0"/>
              </a:spcBef>
              <a:spcAft>
                <a:spcPct val="35000"/>
              </a:spcAft>
            </a:pPr>
            <a:r>
              <a:rPr lang="fa-IR" sz="1400" dirty="0">
                <a:solidFill>
                  <a:schemeClr val="tx1"/>
                </a:solidFill>
                <a:cs typeface="B Homa" panose="00000400000000000000" pitchFamily="2" charset="-78"/>
              </a:rPr>
              <a:t>تهران، آلوده‌ترین شهر جهان از نظر آلودگی صوتی</a:t>
            </a:r>
          </a:p>
          <a:p>
            <a:pPr algn="ctr" defTabSz="400050">
              <a:lnSpc>
                <a:spcPct val="90000"/>
              </a:lnSpc>
              <a:spcBef>
                <a:spcPct val="0"/>
              </a:spcBef>
              <a:spcAft>
                <a:spcPct val="35000"/>
              </a:spcAft>
            </a:pPr>
            <a:r>
              <a:rPr lang="fa-IR" sz="1400" dirty="0">
                <a:solidFill>
                  <a:schemeClr val="tx1"/>
                </a:solidFill>
                <a:cs typeface="B Homa" panose="00000400000000000000" pitchFamily="2" charset="-78"/>
              </a:rPr>
              <a:t>منابع اصلی آلودگی صوتی: صدای اگزوز موتورسیکلت‌ها و خودروهای سواری</a:t>
            </a:r>
          </a:p>
        </p:txBody>
      </p:sp>
      <p:sp>
        <p:nvSpPr>
          <p:cNvPr id="21" name="Freeform 20"/>
          <p:cNvSpPr/>
          <p:nvPr/>
        </p:nvSpPr>
        <p:spPr>
          <a:xfrm>
            <a:off x="7943816" y="2556012"/>
            <a:ext cx="3264791" cy="2422387"/>
          </a:xfrm>
          <a:custGeom>
            <a:avLst/>
            <a:gdLst>
              <a:gd name="connsiteX0" fmla="*/ 169932 w 1618402"/>
              <a:gd name="connsiteY0" fmla="*/ 0 h 2107935"/>
              <a:gd name="connsiteX1" fmla="*/ 1448470 w 1618402"/>
              <a:gd name="connsiteY1" fmla="*/ 0 h 2107935"/>
              <a:gd name="connsiteX2" fmla="*/ 1618402 w 1618402"/>
              <a:gd name="connsiteY2" fmla="*/ 169932 h 2107935"/>
              <a:gd name="connsiteX3" fmla="*/ 1618402 w 1618402"/>
              <a:gd name="connsiteY3" fmla="*/ 2107935 h 2107935"/>
              <a:gd name="connsiteX4" fmla="*/ 1618402 w 1618402"/>
              <a:gd name="connsiteY4" fmla="*/ 2107935 h 2107935"/>
              <a:gd name="connsiteX5" fmla="*/ 0 w 1618402"/>
              <a:gd name="connsiteY5" fmla="*/ 2107935 h 2107935"/>
              <a:gd name="connsiteX6" fmla="*/ 0 w 1618402"/>
              <a:gd name="connsiteY6" fmla="*/ 2107935 h 2107935"/>
              <a:gd name="connsiteX7" fmla="*/ 0 w 1618402"/>
              <a:gd name="connsiteY7" fmla="*/ 169932 h 2107935"/>
              <a:gd name="connsiteX8" fmla="*/ 169932 w 1618402"/>
              <a:gd name="connsiteY8" fmla="*/ 0 h 2107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8402" h="2107935">
                <a:moveTo>
                  <a:pt x="1448470" y="2107935"/>
                </a:moveTo>
                <a:lnTo>
                  <a:pt x="169932" y="2107935"/>
                </a:lnTo>
                <a:cubicBezTo>
                  <a:pt x="76081" y="2107935"/>
                  <a:pt x="0" y="2031854"/>
                  <a:pt x="0" y="1938003"/>
                </a:cubicBezTo>
                <a:lnTo>
                  <a:pt x="0" y="0"/>
                </a:lnTo>
                <a:lnTo>
                  <a:pt x="0" y="0"/>
                </a:lnTo>
                <a:lnTo>
                  <a:pt x="1618402" y="0"/>
                </a:lnTo>
                <a:lnTo>
                  <a:pt x="1618402" y="0"/>
                </a:lnTo>
                <a:lnTo>
                  <a:pt x="1618402" y="1938003"/>
                </a:lnTo>
                <a:cubicBezTo>
                  <a:pt x="1618402" y="2031854"/>
                  <a:pt x="1542321" y="2107935"/>
                  <a:pt x="1448470" y="2107935"/>
                </a:cubicBezTo>
                <a:close/>
              </a:path>
            </a:pathLst>
          </a:custGeom>
        </p:spPr>
        <p:style>
          <a:lnRef idx="1">
            <a:schemeClr val="accent4"/>
          </a:lnRef>
          <a:fillRef idx="2">
            <a:schemeClr val="accent4"/>
          </a:fillRef>
          <a:effectRef idx="1">
            <a:schemeClr val="accent4"/>
          </a:effectRef>
          <a:fontRef idx="minor">
            <a:schemeClr val="dk1"/>
          </a:fontRef>
        </p:style>
        <p:txBody>
          <a:bodyPr spcFirstLastPara="0" vert="horz" wrap="square" lIns="113779" tIns="64009" rIns="113779" bIns="113779" numCol="1" spcCol="1270" anchor="t" anchorCtr="0">
            <a:noAutofit/>
          </a:bodyPr>
          <a:lstStyle/>
          <a:p>
            <a:pPr lvl="0" algn="ctr" defTabSz="400050" rtl="1">
              <a:lnSpc>
                <a:spcPct val="90000"/>
              </a:lnSpc>
              <a:spcBef>
                <a:spcPct val="0"/>
              </a:spcBef>
              <a:spcAft>
                <a:spcPct val="35000"/>
              </a:spcAft>
            </a:pPr>
            <a:r>
              <a:rPr lang="fa-IR" sz="1600" b="1" kern="1200" dirty="0" smtClean="0">
                <a:solidFill>
                  <a:srgbClr val="C00000"/>
                </a:solidFill>
                <a:cs typeface="B Homa" panose="00000400000000000000" pitchFamily="2" charset="-78"/>
              </a:rPr>
              <a:t>1. آلودگی هوا:</a:t>
            </a:r>
          </a:p>
          <a:p>
            <a:pPr lvl="0" algn="ctr" defTabSz="400050" rtl="1">
              <a:lnSpc>
                <a:spcPct val="90000"/>
              </a:lnSpc>
              <a:spcBef>
                <a:spcPct val="0"/>
              </a:spcBef>
              <a:spcAft>
                <a:spcPct val="35000"/>
              </a:spcAft>
            </a:pPr>
            <a:r>
              <a:rPr lang="fa-IR" sz="1400" kern="1200" dirty="0" smtClean="0">
                <a:solidFill>
                  <a:schemeClr val="tx1"/>
                </a:solidFill>
                <a:cs typeface="B Homa" panose="00000400000000000000" pitchFamily="2" charset="-78"/>
              </a:rPr>
              <a:t>عمدتاً مصنوعی و ناشی از فعّالیّت وسایل نقلیه؛ سهم ۸۰ درصدی در آلودگی هوای شهر.</a:t>
            </a:r>
            <a:endParaRPr lang="en-US" sz="1400" kern="1200" dirty="0" smtClean="0">
              <a:solidFill>
                <a:schemeClr val="tx1"/>
              </a:solidFill>
              <a:cs typeface="B Homa" panose="00000400000000000000" pitchFamily="2" charset="-78"/>
            </a:endParaRPr>
          </a:p>
          <a:p>
            <a:pPr lvl="0" algn="ctr" defTabSz="400050" rtl="1">
              <a:lnSpc>
                <a:spcPct val="90000"/>
              </a:lnSpc>
              <a:spcBef>
                <a:spcPct val="0"/>
              </a:spcBef>
              <a:spcAft>
                <a:spcPct val="35000"/>
              </a:spcAft>
            </a:pPr>
            <a:r>
              <a:rPr lang="fa-IR" sz="1400" kern="1200" dirty="0" smtClean="0">
                <a:solidFill>
                  <a:schemeClr val="tx1"/>
                </a:solidFill>
                <a:cs typeface="B Homa" panose="00000400000000000000" pitchFamily="2" charset="-78"/>
              </a:rPr>
              <a:t>عوامل اصلی آلودگی هوا: کیفیت پایین بنزین عرضه شده، کیفیت پایین تولیدات خودرو، ورود سالانه انبوهی از خودروهای تازه‌ساز و محصوریت شهر در بین کوه‌ها از ۳ طرف.</a:t>
            </a:r>
          </a:p>
          <a:p>
            <a:pPr lvl="0" algn="ctr" defTabSz="400050" rtl="1">
              <a:lnSpc>
                <a:spcPct val="90000"/>
              </a:lnSpc>
              <a:spcBef>
                <a:spcPct val="0"/>
              </a:spcBef>
              <a:spcAft>
                <a:spcPct val="35000"/>
              </a:spcAft>
            </a:pPr>
            <a:r>
              <a:rPr lang="fa-IR" sz="1400" kern="1200" dirty="0" smtClean="0">
                <a:solidFill>
                  <a:schemeClr val="tx1"/>
                </a:solidFill>
                <a:cs typeface="B Homa" panose="00000400000000000000" pitchFamily="2" charset="-78"/>
              </a:rPr>
              <a:t>راهکارهای کاهش آلودگی: فرهنگ سازی و گسترش وسایل نقلیه عمومی به ویژه مترو، پیروی از استانداردهای خودروسازی و رساندن قیمت سوخت مصرفی به سطح قیمت‌های جهانی</a:t>
            </a:r>
            <a:endParaRPr lang="fa-IR" sz="1400" kern="1200" dirty="0">
              <a:solidFill>
                <a:schemeClr val="tx1"/>
              </a:solidFill>
            </a:endParaRPr>
          </a:p>
        </p:txBody>
      </p:sp>
      <p:graphicFrame>
        <p:nvGraphicFramePr>
          <p:cNvPr id="20" name="Diagram 19"/>
          <p:cNvGraphicFramePr/>
          <p:nvPr>
            <p:extLst>
              <p:ext uri="{D42A27DB-BD31-4B8C-83A1-F6EECF244321}">
                <p14:modId xmlns:p14="http://schemas.microsoft.com/office/powerpoint/2010/main" val="993154380"/>
              </p:ext>
            </p:extLst>
          </p:nvPr>
        </p:nvGraphicFramePr>
        <p:xfrm>
          <a:off x="640587" y="-3788"/>
          <a:ext cx="11433967" cy="9816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614367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animBg="1"/>
      <p:bldP spid="2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reeform 16"/>
          <p:cNvSpPr/>
          <p:nvPr/>
        </p:nvSpPr>
        <p:spPr>
          <a:xfrm>
            <a:off x="6832957" y="1632998"/>
            <a:ext cx="2104307" cy="1262584"/>
          </a:xfrm>
          <a:custGeom>
            <a:avLst/>
            <a:gdLst>
              <a:gd name="connsiteX0" fmla="*/ 0 w 2104307"/>
              <a:gd name="connsiteY0" fmla="*/ 0 h 1262584"/>
              <a:gd name="connsiteX1" fmla="*/ 2104307 w 2104307"/>
              <a:gd name="connsiteY1" fmla="*/ 0 h 1262584"/>
              <a:gd name="connsiteX2" fmla="*/ 2104307 w 2104307"/>
              <a:gd name="connsiteY2" fmla="*/ 1262584 h 1262584"/>
              <a:gd name="connsiteX3" fmla="*/ 0 w 2104307"/>
              <a:gd name="connsiteY3" fmla="*/ 1262584 h 1262584"/>
              <a:gd name="connsiteX4" fmla="*/ 0 w 2104307"/>
              <a:gd name="connsiteY4" fmla="*/ 0 h 1262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4307" h="1262584">
                <a:moveTo>
                  <a:pt x="0" y="0"/>
                </a:moveTo>
                <a:lnTo>
                  <a:pt x="2104307" y="0"/>
                </a:lnTo>
                <a:lnTo>
                  <a:pt x="2104307" y="1262584"/>
                </a:lnTo>
                <a:lnTo>
                  <a:pt x="0" y="1262584"/>
                </a:lnTo>
                <a:lnTo>
                  <a:pt x="0" y="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53340" tIns="53340" rIns="53340" bIns="53340" numCol="1" spcCol="1270" anchor="ctr" anchorCtr="0">
            <a:noAutofit/>
          </a:bodyPr>
          <a:lstStyle/>
          <a:p>
            <a:pPr lvl="0" algn="ctr" defTabSz="622300" rtl="1">
              <a:lnSpc>
                <a:spcPct val="90000"/>
              </a:lnSpc>
              <a:spcBef>
                <a:spcPct val="0"/>
              </a:spcBef>
              <a:spcAft>
                <a:spcPct val="35000"/>
              </a:spcAft>
            </a:pPr>
            <a:r>
              <a:rPr lang="fa-IR" sz="1400" kern="1200" dirty="0" smtClean="0">
                <a:solidFill>
                  <a:schemeClr val="tx1"/>
                </a:solidFill>
                <a:cs typeface="B Homa" panose="00000400000000000000" pitchFamily="2" charset="-78"/>
              </a:rPr>
              <a:t>تولید ناخالص داخلی برابر ۸۸ میلیارد دلار؛ رده پنجاه و ششمین شهر ثروتمند جهان</a:t>
            </a:r>
            <a:endParaRPr lang="fa-IR" sz="1400" kern="1200" dirty="0">
              <a:solidFill>
                <a:schemeClr val="tx1"/>
              </a:solidFill>
            </a:endParaRPr>
          </a:p>
        </p:txBody>
      </p:sp>
      <p:sp>
        <p:nvSpPr>
          <p:cNvPr id="18" name="Freeform 17"/>
          <p:cNvSpPr/>
          <p:nvPr/>
        </p:nvSpPr>
        <p:spPr>
          <a:xfrm>
            <a:off x="9147695" y="1632998"/>
            <a:ext cx="2104307" cy="1262584"/>
          </a:xfrm>
          <a:custGeom>
            <a:avLst/>
            <a:gdLst>
              <a:gd name="connsiteX0" fmla="*/ 0 w 2104307"/>
              <a:gd name="connsiteY0" fmla="*/ 0 h 1262584"/>
              <a:gd name="connsiteX1" fmla="*/ 2104307 w 2104307"/>
              <a:gd name="connsiteY1" fmla="*/ 0 h 1262584"/>
              <a:gd name="connsiteX2" fmla="*/ 2104307 w 2104307"/>
              <a:gd name="connsiteY2" fmla="*/ 1262584 h 1262584"/>
              <a:gd name="connsiteX3" fmla="*/ 0 w 2104307"/>
              <a:gd name="connsiteY3" fmla="*/ 1262584 h 1262584"/>
              <a:gd name="connsiteX4" fmla="*/ 0 w 2104307"/>
              <a:gd name="connsiteY4" fmla="*/ 0 h 1262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4307" h="1262584">
                <a:moveTo>
                  <a:pt x="0" y="0"/>
                </a:moveTo>
                <a:lnTo>
                  <a:pt x="2104307" y="0"/>
                </a:lnTo>
                <a:lnTo>
                  <a:pt x="2104307" y="1262584"/>
                </a:lnTo>
                <a:lnTo>
                  <a:pt x="0" y="1262584"/>
                </a:lnTo>
                <a:lnTo>
                  <a:pt x="0" y="0"/>
                </a:lnTo>
                <a:close/>
              </a:path>
            </a:pathLst>
          </a:custGeom>
        </p:spPr>
        <p:style>
          <a:lnRef idx="2">
            <a:schemeClr val="lt1">
              <a:hueOff val="0"/>
              <a:satOff val="0"/>
              <a:lumOff val="0"/>
              <a:alphaOff val="0"/>
            </a:schemeClr>
          </a:lnRef>
          <a:fillRef idx="1">
            <a:schemeClr val="accent2">
              <a:hueOff val="-363841"/>
              <a:satOff val="-20982"/>
              <a:lumOff val="2157"/>
              <a:alphaOff val="0"/>
            </a:schemeClr>
          </a:fillRef>
          <a:effectRef idx="0">
            <a:schemeClr val="accent2">
              <a:hueOff val="-363841"/>
              <a:satOff val="-20982"/>
              <a:lumOff val="2157"/>
              <a:alphaOff val="0"/>
            </a:schemeClr>
          </a:effectRef>
          <a:fontRef idx="minor">
            <a:schemeClr val="lt1"/>
          </a:fontRef>
        </p:style>
        <p:txBody>
          <a:bodyPr spcFirstLastPara="0" vert="horz" wrap="square" lIns="53340" tIns="53340" rIns="53340" bIns="53340" numCol="1" spcCol="1270" anchor="ctr" anchorCtr="0">
            <a:noAutofit/>
          </a:bodyPr>
          <a:lstStyle/>
          <a:p>
            <a:pPr lvl="0" algn="ctr" defTabSz="622300" rtl="1">
              <a:lnSpc>
                <a:spcPct val="90000"/>
              </a:lnSpc>
              <a:spcBef>
                <a:spcPct val="0"/>
              </a:spcBef>
              <a:spcAft>
                <a:spcPct val="35000"/>
              </a:spcAft>
            </a:pPr>
            <a:r>
              <a:rPr lang="fa-IR" sz="1400" kern="1200" dirty="0" smtClean="0">
                <a:solidFill>
                  <a:schemeClr val="tx1"/>
                </a:solidFill>
                <a:cs typeface="B Homa" panose="00000400000000000000" pitchFamily="2" charset="-78"/>
              </a:rPr>
              <a:t>تهران مهم‌ترین قطب اقتصادی کشور؛ ۱۱ درصد جمعیت کشور در تهران زندگی می‌کنند، اما حدود ۲۵ درصد تولید ناخالص داخلی ایران مربوط به این شهر است.</a:t>
            </a:r>
            <a:r>
              <a:rPr lang="en-US" sz="1400" kern="1200" dirty="0" smtClean="0">
                <a:solidFill>
                  <a:schemeClr val="tx1"/>
                </a:solidFill>
                <a:cs typeface="B Homa" panose="00000400000000000000" pitchFamily="2" charset="-78"/>
              </a:rPr>
              <a:t> </a:t>
            </a:r>
            <a:endParaRPr lang="fa-IR" sz="1400" kern="1200" dirty="0">
              <a:solidFill>
                <a:schemeClr val="tx1"/>
              </a:solidFill>
              <a:cs typeface="B Homa" panose="00000400000000000000" pitchFamily="2" charset="-78"/>
            </a:endParaRPr>
          </a:p>
        </p:txBody>
      </p:sp>
      <p:sp>
        <p:nvSpPr>
          <p:cNvPr id="19" name="Freeform 18"/>
          <p:cNvSpPr/>
          <p:nvPr/>
        </p:nvSpPr>
        <p:spPr>
          <a:xfrm>
            <a:off x="6832957" y="3106013"/>
            <a:ext cx="2104307" cy="1514406"/>
          </a:xfrm>
          <a:custGeom>
            <a:avLst/>
            <a:gdLst>
              <a:gd name="connsiteX0" fmla="*/ 0 w 2104307"/>
              <a:gd name="connsiteY0" fmla="*/ 0 h 1262584"/>
              <a:gd name="connsiteX1" fmla="*/ 2104307 w 2104307"/>
              <a:gd name="connsiteY1" fmla="*/ 0 h 1262584"/>
              <a:gd name="connsiteX2" fmla="*/ 2104307 w 2104307"/>
              <a:gd name="connsiteY2" fmla="*/ 1262584 h 1262584"/>
              <a:gd name="connsiteX3" fmla="*/ 0 w 2104307"/>
              <a:gd name="connsiteY3" fmla="*/ 1262584 h 1262584"/>
              <a:gd name="connsiteX4" fmla="*/ 0 w 2104307"/>
              <a:gd name="connsiteY4" fmla="*/ 0 h 1262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4307" h="1262584">
                <a:moveTo>
                  <a:pt x="0" y="0"/>
                </a:moveTo>
                <a:lnTo>
                  <a:pt x="2104307" y="0"/>
                </a:lnTo>
                <a:lnTo>
                  <a:pt x="2104307" y="1262584"/>
                </a:lnTo>
                <a:lnTo>
                  <a:pt x="0" y="1262584"/>
                </a:lnTo>
                <a:lnTo>
                  <a:pt x="0" y="0"/>
                </a:lnTo>
                <a:close/>
              </a:path>
            </a:pathLst>
          </a:custGeom>
        </p:spPr>
        <p:style>
          <a:lnRef idx="2">
            <a:schemeClr val="lt1">
              <a:hueOff val="0"/>
              <a:satOff val="0"/>
              <a:lumOff val="0"/>
              <a:alphaOff val="0"/>
            </a:schemeClr>
          </a:lnRef>
          <a:fillRef idx="1">
            <a:schemeClr val="accent2">
              <a:hueOff val="-727682"/>
              <a:satOff val="-41964"/>
              <a:lumOff val="4314"/>
              <a:alphaOff val="0"/>
            </a:schemeClr>
          </a:fillRef>
          <a:effectRef idx="0">
            <a:schemeClr val="accent2">
              <a:hueOff val="-727682"/>
              <a:satOff val="-41964"/>
              <a:lumOff val="4314"/>
              <a:alphaOff val="0"/>
            </a:schemeClr>
          </a:effectRef>
          <a:fontRef idx="minor">
            <a:schemeClr val="lt1"/>
          </a:fontRef>
        </p:style>
        <p:txBody>
          <a:bodyPr spcFirstLastPara="0" vert="horz" wrap="square" lIns="76200" tIns="76200" rIns="76200" bIns="76200" numCol="1" spcCol="1270" anchor="ctr" anchorCtr="0">
            <a:noAutofit/>
          </a:bodyPr>
          <a:lstStyle/>
          <a:p>
            <a:pPr lvl="0" algn="ctr" defTabSz="889000" rtl="1">
              <a:lnSpc>
                <a:spcPct val="90000"/>
              </a:lnSpc>
              <a:spcBef>
                <a:spcPct val="0"/>
              </a:spcBef>
              <a:spcAft>
                <a:spcPct val="35000"/>
              </a:spcAft>
            </a:pPr>
            <a:r>
              <a:rPr lang="fa-IR" sz="2000" kern="1200" dirty="0" smtClean="0">
                <a:solidFill>
                  <a:schemeClr val="tx1"/>
                </a:solidFill>
                <a:cs typeface="B Homa" panose="00000400000000000000" pitchFamily="2" charset="-78"/>
              </a:rPr>
              <a:t>35 درصد تولید صنعتی کشور در تهران</a:t>
            </a:r>
            <a:endParaRPr lang="fa-IR" sz="2000" kern="1200" dirty="0">
              <a:solidFill>
                <a:schemeClr val="tx1"/>
              </a:solidFill>
            </a:endParaRPr>
          </a:p>
        </p:txBody>
      </p:sp>
      <p:sp>
        <p:nvSpPr>
          <p:cNvPr id="20" name="Freeform 19"/>
          <p:cNvSpPr/>
          <p:nvPr/>
        </p:nvSpPr>
        <p:spPr>
          <a:xfrm>
            <a:off x="9147695" y="3106013"/>
            <a:ext cx="2104307" cy="1514406"/>
          </a:xfrm>
          <a:custGeom>
            <a:avLst/>
            <a:gdLst>
              <a:gd name="connsiteX0" fmla="*/ 0 w 2104307"/>
              <a:gd name="connsiteY0" fmla="*/ 0 h 1262584"/>
              <a:gd name="connsiteX1" fmla="*/ 2104307 w 2104307"/>
              <a:gd name="connsiteY1" fmla="*/ 0 h 1262584"/>
              <a:gd name="connsiteX2" fmla="*/ 2104307 w 2104307"/>
              <a:gd name="connsiteY2" fmla="*/ 1262584 h 1262584"/>
              <a:gd name="connsiteX3" fmla="*/ 0 w 2104307"/>
              <a:gd name="connsiteY3" fmla="*/ 1262584 h 1262584"/>
              <a:gd name="connsiteX4" fmla="*/ 0 w 2104307"/>
              <a:gd name="connsiteY4" fmla="*/ 0 h 1262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4307" h="1262584">
                <a:moveTo>
                  <a:pt x="0" y="0"/>
                </a:moveTo>
                <a:lnTo>
                  <a:pt x="2104307" y="0"/>
                </a:lnTo>
                <a:lnTo>
                  <a:pt x="2104307" y="1262584"/>
                </a:lnTo>
                <a:lnTo>
                  <a:pt x="0" y="1262584"/>
                </a:lnTo>
                <a:lnTo>
                  <a:pt x="0" y="0"/>
                </a:lnTo>
                <a:close/>
              </a:path>
            </a:pathLst>
          </a:custGeom>
        </p:spPr>
        <p:style>
          <a:lnRef idx="2">
            <a:schemeClr val="lt1">
              <a:hueOff val="0"/>
              <a:satOff val="0"/>
              <a:lumOff val="0"/>
              <a:alphaOff val="0"/>
            </a:schemeClr>
          </a:lnRef>
          <a:fillRef idx="1">
            <a:schemeClr val="accent2">
              <a:hueOff val="-1091522"/>
              <a:satOff val="-62946"/>
              <a:lumOff val="6471"/>
              <a:alphaOff val="0"/>
            </a:schemeClr>
          </a:fillRef>
          <a:effectRef idx="0">
            <a:schemeClr val="accent2">
              <a:hueOff val="-1091522"/>
              <a:satOff val="-62946"/>
              <a:lumOff val="6471"/>
              <a:alphaOff val="0"/>
            </a:schemeClr>
          </a:effectRef>
          <a:fontRef idx="minor">
            <a:schemeClr val="lt1"/>
          </a:fontRef>
        </p:style>
        <p:txBody>
          <a:bodyPr spcFirstLastPara="0" vert="horz" wrap="square" lIns="45720" tIns="45720" rIns="45720" bIns="45720" numCol="1" spcCol="1270" anchor="ctr" anchorCtr="0">
            <a:noAutofit/>
          </a:bodyPr>
          <a:lstStyle/>
          <a:p>
            <a:pPr lvl="0" algn="ctr" defTabSz="533400" rtl="1">
              <a:lnSpc>
                <a:spcPct val="90000"/>
              </a:lnSpc>
              <a:spcBef>
                <a:spcPct val="0"/>
              </a:spcBef>
              <a:spcAft>
                <a:spcPct val="35000"/>
              </a:spcAft>
            </a:pPr>
            <a:r>
              <a:rPr lang="fa-IR" sz="1400" kern="1200" dirty="0" smtClean="0">
                <a:solidFill>
                  <a:schemeClr val="tx1"/>
                </a:solidFill>
                <a:cs typeface="B Homa" panose="00000400000000000000" pitchFamily="2" charset="-78"/>
              </a:rPr>
              <a:t>بخش خدمات، سهم ۷۸ درصدی در تولید ناخالص داخلی تهران، بخش صنعت ۱۴ درصد و کشاورزی ۸ درصد قرار دارند. فعالیت‌های خدماتی تهران در داخل شهر و فعالیت‌های صنعتی در حومه آن متمرکز هستند.</a:t>
            </a:r>
            <a:endParaRPr lang="fa-IR" sz="1400" kern="1200" dirty="0">
              <a:solidFill>
                <a:schemeClr val="tx1"/>
              </a:solidFill>
            </a:endParaRPr>
          </a:p>
        </p:txBody>
      </p:sp>
      <p:sp>
        <p:nvSpPr>
          <p:cNvPr id="21" name="Freeform 20"/>
          <p:cNvSpPr/>
          <p:nvPr/>
        </p:nvSpPr>
        <p:spPr>
          <a:xfrm>
            <a:off x="7946578" y="4958973"/>
            <a:ext cx="2104307" cy="1262584"/>
          </a:xfrm>
          <a:custGeom>
            <a:avLst/>
            <a:gdLst>
              <a:gd name="connsiteX0" fmla="*/ 0 w 2104307"/>
              <a:gd name="connsiteY0" fmla="*/ 0 h 1262584"/>
              <a:gd name="connsiteX1" fmla="*/ 2104307 w 2104307"/>
              <a:gd name="connsiteY1" fmla="*/ 0 h 1262584"/>
              <a:gd name="connsiteX2" fmla="*/ 2104307 w 2104307"/>
              <a:gd name="connsiteY2" fmla="*/ 1262584 h 1262584"/>
              <a:gd name="connsiteX3" fmla="*/ 0 w 2104307"/>
              <a:gd name="connsiteY3" fmla="*/ 1262584 h 1262584"/>
              <a:gd name="connsiteX4" fmla="*/ 0 w 2104307"/>
              <a:gd name="connsiteY4" fmla="*/ 0 h 1262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4307" h="1262584">
                <a:moveTo>
                  <a:pt x="0" y="0"/>
                </a:moveTo>
                <a:lnTo>
                  <a:pt x="2104307" y="0"/>
                </a:lnTo>
                <a:lnTo>
                  <a:pt x="2104307" y="1262584"/>
                </a:lnTo>
                <a:lnTo>
                  <a:pt x="0" y="1262584"/>
                </a:lnTo>
                <a:lnTo>
                  <a:pt x="0" y="0"/>
                </a:lnTo>
                <a:close/>
              </a:path>
            </a:pathLst>
          </a:custGeom>
        </p:spPr>
        <p:style>
          <a:lnRef idx="2">
            <a:schemeClr val="lt1">
              <a:hueOff val="0"/>
              <a:satOff val="0"/>
              <a:lumOff val="0"/>
              <a:alphaOff val="0"/>
            </a:schemeClr>
          </a:lnRef>
          <a:fillRef idx="1">
            <a:schemeClr val="accent2">
              <a:hueOff val="-1455363"/>
              <a:satOff val="-83928"/>
              <a:lumOff val="8628"/>
              <a:alphaOff val="0"/>
            </a:schemeClr>
          </a:fillRef>
          <a:effectRef idx="0">
            <a:schemeClr val="accent2">
              <a:hueOff val="-1455363"/>
              <a:satOff val="-83928"/>
              <a:lumOff val="8628"/>
              <a:alphaOff val="0"/>
            </a:schemeClr>
          </a:effectRef>
          <a:fontRef idx="minor">
            <a:schemeClr val="lt1"/>
          </a:fontRef>
        </p:style>
        <p:txBody>
          <a:bodyPr spcFirstLastPara="0" vert="horz" wrap="square" lIns="76200" tIns="76200" rIns="76200" bIns="76200" numCol="1" spcCol="1270" anchor="ctr" anchorCtr="0">
            <a:noAutofit/>
          </a:bodyPr>
          <a:lstStyle/>
          <a:p>
            <a:pPr lvl="0" algn="ctr" defTabSz="889000" rtl="1">
              <a:lnSpc>
                <a:spcPct val="90000"/>
              </a:lnSpc>
              <a:spcBef>
                <a:spcPct val="0"/>
              </a:spcBef>
              <a:spcAft>
                <a:spcPct val="35000"/>
              </a:spcAft>
            </a:pPr>
            <a:r>
              <a:rPr lang="fa-IR" sz="2000" kern="1200" dirty="0" smtClean="0">
                <a:solidFill>
                  <a:schemeClr val="tx1"/>
                </a:solidFill>
                <a:cs typeface="B Homa" panose="00000400000000000000" pitchFamily="2" charset="-78"/>
              </a:rPr>
              <a:t>بخش خدمات دارای بیشترین سهم اشتغال</a:t>
            </a:r>
            <a:endParaRPr lang="fa-IR" sz="2000" kern="1200" dirty="0">
              <a:solidFill>
                <a:schemeClr val="tx1"/>
              </a:solidFill>
            </a:endParaRPr>
          </a:p>
        </p:txBody>
      </p:sp>
      <p:sp>
        <p:nvSpPr>
          <p:cNvPr id="22" name="TextBox 21"/>
          <p:cNvSpPr txBox="1"/>
          <p:nvPr/>
        </p:nvSpPr>
        <p:spPr>
          <a:xfrm>
            <a:off x="8311896" y="1165099"/>
            <a:ext cx="1033272" cy="400110"/>
          </a:xfrm>
          <a:prstGeom prst="rect">
            <a:avLst/>
          </a:prstGeom>
          <a:noFill/>
        </p:spPr>
        <p:txBody>
          <a:bodyPr wrap="square" rtlCol="1">
            <a:spAutoFit/>
          </a:bodyPr>
          <a:lstStyle/>
          <a:p>
            <a:r>
              <a:rPr lang="fa-IR" sz="2000" b="1" dirty="0" smtClean="0">
                <a:cs typeface="B Homa" panose="00000400000000000000" pitchFamily="2" charset="-78"/>
              </a:rPr>
              <a:t>تهران</a:t>
            </a:r>
            <a:endParaRPr lang="fa-IR" sz="2000" b="1" dirty="0">
              <a:cs typeface="B Homa" panose="00000400000000000000" pitchFamily="2" charset="-78"/>
            </a:endParaRPr>
          </a:p>
        </p:txBody>
      </p:sp>
      <p:sp>
        <p:nvSpPr>
          <p:cNvPr id="24" name="Freeform 23"/>
          <p:cNvSpPr/>
          <p:nvPr/>
        </p:nvSpPr>
        <p:spPr>
          <a:xfrm>
            <a:off x="3199992" y="1916070"/>
            <a:ext cx="2104307" cy="1262584"/>
          </a:xfrm>
          <a:custGeom>
            <a:avLst/>
            <a:gdLst>
              <a:gd name="connsiteX0" fmla="*/ 0 w 2104307"/>
              <a:gd name="connsiteY0" fmla="*/ 0 h 1262584"/>
              <a:gd name="connsiteX1" fmla="*/ 2104307 w 2104307"/>
              <a:gd name="connsiteY1" fmla="*/ 0 h 1262584"/>
              <a:gd name="connsiteX2" fmla="*/ 2104307 w 2104307"/>
              <a:gd name="connsiteY2" fmla="*/ 1262584 h 1262584"/>
              <a:gd name="connsiteX3" fmla="*/ 0 w 2104307"/>
              <a:gd name="connsiteY3" fmla="*/ 1262584 h 1262584"/>
              <a:gd name="connsiteX4" fmla="*/ 0 w 2104307"/>
              <a:gd name="connsiteY4" fmla="*/ 0 h 1262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4307" h="1262584">
                <a:moveTo>
                  <a:pt x="0" y="0"/>
                </a:moveTo>
                <a:lnTo>
                  <a:pt x="2104307" y="0"/>
                </a:lnTo>
                <a:lnTo>
                  <a:pt x="2104307" y="1262584"/>
                </a:lnTo>
                <a:lnTo>
                  <a:pt x="0" y="1262584"/>
                </a:lnTo>
                <a:lnTo>
                  <a:pt x="0" y="0"/>
                </a:lnTo>
                <a:close/>
              </a:path>
            </a:pathLst>
          </a:custGeom>
          <a:solidFill>
            <a:srgbClr val="92D050"/>
          </a:solidFill>
          <a:ln>
            <a:solidFill>
              <a:srgbClr val="00B050"/>
            </a:solidFill>
          </a:ln>
        </p:spPr>
        <p:style>
          <a:lnRef idx="1">
            <a:schemeClr val="accent4"/>
          </a:lnRef>
          <a:fillRef idx="3">
            <a:schemeClr val="accent4"/>
          </a:fillRef>
          <a:effectRef idx="2">
            <a:schemeClr val="accent4"/>
          </a:effectRef>
          <a:fontRef idx="minor">
            <a:schemeClr val="lt1"/>
          </a:fontRef>
        </p:style>
        <p:txBody>
          <a:bodyPr spcFirstLastPara="0" vert="horz" wrap="square" lIns="53340" tIns="53340" rIns="53340" bIns="53340" numCol="1" spcCol="1270" anchor="ctr" anchorCtr="0">
            <a:noAutofit/>
          </a:bodyPr>
          <a:lstStyle/>
          <a:p>
            <a:pPr lvl="0" algn="ctr" rtl="0" eaLnBrk="0" fontAlgn="base" hangingPunct="0">
              <a:spcBef>
                <a:spcPct val="0"/>
              </a:spcBef>
              <a:spcAft>
                <a:spcPct val="0"/>
              </a:spcAft>
            </a:pPr>
            <a:r>
              <a:rPr lang="fa-IR" altLang="fa-IR" sz="2000" dirty="0">
                <a:solidFill>
                  <a:prstClr val="black"/>
                </a:solidFill>
                <a:latin typeface="Adobe Arabic" panose="02040503050201020203" pitchFamily="18" charset="-78"/>
                <a:cs typeface="B Homa" panose="00000400000000000000" pitchFamily="2" charset="-78"/>
              </a:rPr>
              <a:t>لندن </a:t>
            </a:r>
            <a:r>
              <a:rPr lang="ar-SA" altLang="fa-IR" sz="2000" dirty="0">
                <a:solidFill>
                  <a:prstClr val="black"/>
                </a:solidFill>
                <a:latin typeface="Adobe Arabic" panose="02040503050201020203" pitchFamily="18" charset="-78"/>
                <a:cs typeface="B Homa" panose="00000400000000000000" pitchFamily="2" charset="-78"/>
              </a:rPr>
              <a:t>بزرگترین مرکز مالی جهان</a:t>
            </a:r>
            <a:endParaRPr lang="fa-IR" altLang="fa-IR" sz="2000" dirty="0">
              <a:solidFill>
                <a:prstClr val="black"/>
              </a:solidFill>
              <a:latin typeface="Adobe Arabic" panose="02040503050201020203" pitchFamily="18" charset="-78"/>
              <a:cs typeface="B Homa" panose="00000400000000000000" pitchFamily="2" charset="-78"/>
            </a:endParaRPr>
          </a:p>
        </p:txBody>
      </p:sp>
      <p:sp>
        <p:nvSpPr>
          <p:cNvPr id="25" name="Freeform 24"/>
          <p:cNvSpPr/>
          <p:nvPr/>
        </p:nvSpPr>
        <p:spPr>
          <a:xfrm>
            <a:off x="885254" y="1901949"/>
            <a:ext cx="2104307" cy="1504587"/>
          </a:xfrm>
          <a:custGeom>
            <a:avLst/>
            <a:gdLst>
              <a:gd name="connsiteX0" fmla="*/ 0 w 2104307"/>
              <a:gd name="connsiteY0" fmla="*/ 0 h 1262584"/>
              <a:gd name="connsiteX1" fmla="*/ 2104307 w 2104307"/>
              <a:gd name="connsiteY1" fmla="*/ 0 h 1262584"/>
              <a:gd name="connsiteX2" fmla="*/ 2104307 w 2104307"/>
              <a:gd name="connsiteY2" fmla="*/ 1262584 h 1262584"/>
              <a:gd name="connsiteX3" fmla="*/ 0 w 2104307"/>
              <a:gd name="connsiteY3" fmla="*/ 1262584 h 1262584"/>
              <a:gd name="connsiteX4" fmla="*/ 0 w 2104307"/>
              <a:gd name="connsiteY4" fmla="*/ 0 h 1262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4307" h="1262584">
                <a:moveTo>
                  <a:pt x="0" y="0"/>
                </a:moveTo>
                <a:lnTo>
                  <a:pt x="2104307" y="0"/>
                </a:lnTo>
                <a:lnTo>
                  <a:pt x="2104307" y="1262584"/>
                </a:lnTo>
                <a:lnTo>
                  <a:pt x="0" y="1262584"/>
                </a:lnTo>
                <a:lnTo>
                  <a:pt x="0" y="0"/>
                </a:lnTo>
                <a:close/>
              </a:path>
            </a:pathLst>
          </a:custGeom>
          <a:solidFill>
            <a:srgbClr val="33CC33"/>
          </a:solidFill>
          <a:ln>
            <a:solidFill>
              <a:srgbClr val="FFFF00"/>
            </a:solid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53340" tIns="53340" rIns="53340" bIns="53340" numCol="1" spcCol="1270" anchor="ctr" anchorCtr="0">
            <a:noAutofit/>
          </a:bodyPr>
          <a:lstStyle/>
          <a:p>
            <a:pPr lvl="0" algn="ctr" defTabSz="622300" rtl="1">
              <a:lnSpc>
                <a:spcPct val="90000"/>
              </a:lnSpc>
              <a:spcBef>
                <a:spcPct val="0"/>
              </a:spcBef>
              <a:spcAft>
                <a:spcPct val="35000"/>
              </a:spcAft>
            </a:pPr>
            <a:r>
              <a:rPr lang="fa-IR" kern="1200" dirty="0" smtClean="0">
                <a:solidFill>
                  <a:schemeClr val="tx1"/>
                </a:solidFill>
                <a:cs typeface="B Homa" panose="00000400000000000000" pitchFamily="2" charset="-78"/>
              </a:rPr>
              <a:t>تولید ناخالص داخلی برابر 450 میلیارد دلار</a:t>
            </a:r>
          </a:p>
          <a:p>
            <a:pPr algn="ctr" defTabSz="622300">
              <a:lnSpc>
                <a:spcPct val="90000"/>
              </a:lnSpc>
              <a:spcBef>
                <a:spcPct val="0"/>
              </a:spcBef>
              <a:spcAft>
                <a:spcPct val="35000"/>
              </a:spcAft>
            </a:pPr>
            <a:r>
              <a:rPr lang="fa-IR" altLang="fa-IR" dirty="0" smtClean="0">
                <a:solidFill>
                  <a:schemeClr val="tx1"/>
                </a:solidFill>
                <a:latin typeface="Adobe Arabic" panose="02040503050201020203" pitchFamily="18" charset="-78"/>
                <a:cs typeface="B Homa" panose="00000400000000000000" pitchFamily="2" charset="-78"/>
              </a:rPr>
              <a:t>رتبه </a:t>
            </a:r>
            <a:r>
              <a:rPr lang="ar-SA" altLang="fa-IR" dirty="0" smtClean="0">
                <a:solidFill>
                  <a:schemeClr val="tx1"/>
                </a:solidFill>
                <a:latin typeface="Adobe Arabic" panose="02040503050201020203" pitchFamily="18" charset="-78"/>
                <a:cs typeface="B Homa" panose="00000400000000000000" pitchFamily="2" charset="-78"/>
              </a:rPr>
              <a:t>پنجم </a:t>
            </a:r>
            <a:r>
              <a:rPr lang="ar-SA" altLang="fa-IR" dirty="0">
                <a:solidFill>
                  <a:schemeClr val="tx1"/>
                </a:solidFill>
                <a:latin typeface="Adobe Arabic" panose="02040503050201020203" pitchFamily="18" charset="-78"/>
                <a:cs typeface="B Homa" panose="00000400000000000000" pitchFamily="2" charset="-78"/>
              </a:rPr>
              <a:t>منطقه تولید ناخالص داخلی در جهان </a:t>
            </a:r>
            <a:endParaRPr lang="fa-IR" altLang="fa-IR" dirty="0">
              <a:solidFill>
                <a:schemeClr val="tx1"/>
              </a:solidFill>
              <a:latin typeface="Adobe Arabic" panose="02040503050201020203" pitchFamily="18" charset="-78"/>
              <a:cs typeface="B Homa" panose="00000400000000000000" pitchFamily="2" charset="-78"/>
            </a:endParaRPr>
          </a:p>
        </p:txBody>
      </p:sp>
      <p:sp>
        <p:nvSpPr>
          <p:cNvPr id="27" name="Rectangle 26"/>
          <p:cNvSpPr/>
          <p:nvPr/>
        </p:nvSpPr>
        <p:spPr>
          <a:xfrm>
            <a:off x="207058" y="4620419"/>
            <a:ext cx="4926842" cy="338554"/>
          </a:xfrm>
          <a:prstGeom prst="rect">
            <a:avLst/>
          </a:prstGeom>
        </p:spPr>
        <p:txBody>
          <a:bodyPr wrap="square">
            <a:spAutoFit/>
          </a:bodyPr>
          <a:lstStyle/>
          <a:p>
            <a:endParaRPr lang="fa-IR" sz="1600" dirty="0">
              <a:latin typeface="Adobe Arabic" panose="02040503050201020203" pitchFamily="18" charset="-78"/>
              <a:cs typeface="B Homa" panose="00000400000000000000" pitchFamily="2" charset="-78"/>
            </a:endParaRPr>
          </a:p>
        </p:txBody>
      </p:sp>
      <p:sp>
        <p:nvSpPr>
          <p:cNvPr id="28" name="Freeform 27"/>
          <p:cNvSpPr/>
          <p:nvPr/>
        </p:nvSpPr>
        <p:spPr>
          <a:xfrm>
            <a:off x="768482" y="3696370"/>
            <a:ext cx="2104307" cy="1612229"/>
          </a:xfrm>
          <a:custGeom>
            <a:avLst/>
            <a:gdLst>
              <a:gd name="connsiteX0" fmla="*/ 0 w 2104307"/>
              <a:gd name="connsiteY0" fmla="*/ 0 h 1262584"/>
              <a:gd name="connsiteX1" fmla="*/ 2104307 w 2104307"/>
              <a:gd name="connsiteY1" fmla="*/ 0 h 1262584"/>
              <a:gd name="connsiteX2" fmla="*/ 2104307 w 2104307"/>
              <a:gd name="connsiteY2" fmla="*/ 1262584 h 1262584"/>
              <a:gd name="connsiteX3" fmla="*/ 0 w 2104307"/>
              <a:gd name="connsiteY3" fmla="*/ 1262584 h 1262584"/>
              <a:gd name="connsiteX4" fmla="*/ 0 w 2104307"/>
              <a:gd name="connsiteY4" fmla="*/ 0 h 1262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4307" h="1262584">
                <a:moveTo>
                  <a:pt x="0" y="0"/>
                </a:moveTo>
                <a:lnTo>
                  <a:pt x="2104307" y="0"/>
                </a:lnTo>
                <a:lnTo>
                  <a:pt x="2104307" y="1262584"/>
                </a:lnTo>
                <a:lnTo>
                  <a:pt x="0" y="1262584"/>
                </a:lnTo>
                <a:lnTo>
                  <a:pt x="0" y="0"/>
                </a:lnTo>
                <a:close/>
              </a:path>
            </a:pathLst>
          </a:custGeom>
          <a:solidFill>
            <a:srgbClr val="FFFF00"/>
          </a:solidFill>
        </p:spPr>
        <p:style>
          <a:lnRef idx="2">
            <a:schemeClr val="lt1">
              <a:hueOff val="0"/>
              <a:satOff val="0"/>
              <a:lumOff val="0"/>
              <a:alphaOff val="0"/>
            </a:schemeClr>
          </a:lnRef>
          <a:fillRef idx="1">
            <a:schemeClr val="accent2">
              <a:hueOff val="-1455363"/>
              <a:satOff val="-83928"/>
              <a:lumOff val="8628"/>
              <a:alphaOff val="0"/>
            </a:schemeClr>
          </a:fillRef>
          <a:effectRef idx="0">
            <a:schemeClr val="accent2">
              <a:hueOff val="-1455363"/>
              <a:satOff val="-83928"/>
              <a:lumOff val="8628"/>
              <a:alphaOff val="0"/>
            </a:schemeClr>
          </a:effectRef>
          <a:fontRef idx="minor">
            <a:schemeClr val="lt1"/>
          </a:fontRef>
        </p:style>
        <p:txBody>
          <a:bodyPr spcFirstLastPara="0" vert="horz" wrap="square" lIns="76200" tIns="76200" rIns="76200" bIns="76200" numCol="1" spcCol="1270" anchor="ctr" anchorCtr="0">
            <a:noAutofit/>
          </a:bodyPr>
          <a:lstStyle/>
          <a:p>
            <a:r>
              <a:rPr lang="ar-SA" sz="1400" dirty="0">
                <a:solidFill>
                  <a:schemeClr val="tx1"/>
                </a:solidFill>
                <a:latin typeface="Adobe Arabic" panose="02040503050201020203" pitchFamily="18" charset="-78"/>
                <a:ea typeface="Calibri" panose="020F0502020204030204" pitchFamily="34" charset="0"/>
                <a:cs typeface="B Homa" panose="00000400000000000000" pitchFamily="2" charset="-78"/>
              </a:rPr>
              <a:t>حدود یک‌پنجم از تمام طلاهایی که توسط دولت‌های جهان نگهداری می‌شد و ارزش آن‌ها حدود </a:t>
            </a:r>
            <a:r>
              <a:rPr lang="fa-IR" sz="1400" dirty="0">
                <a:solidFill>
                  <a:schemeClr val="tx1"/>
                </a:solidFill>
                <a:latin typeface="Adobe Arabic" panose="02040503050201020203" pitchFamily="18" charset="-78"/>
                <a:ea typeface="Calibri" panose="020F0502020204030204" pitchFamily="34" charset="0"/>
                <a:cs typeface="B Homa" panose="00000400000000000000" pitchFamily="2" charset="-78"/>
              </a:rPr>
              <a:t>۲۴۸</a:t>
            </a:r>
            <a:r>
              <a:rPr lang="ar-SA" sz="1400" dirty="0">
                <a:solidFill>
                  <a:schemeClr val="tx1"/>
                </a:solidFill>
                <a:latin typeface="Adobe Arabic" panose="02040503050201020203" pitchFamily="18" charset="-78"/>
                <a:ea typeface="Calibri" panose="020F0502020204030204" pitchFamily="34" charset="0"/>
                <a:cs typeface="B Homa" panose="00000400000000000000" pitchFamily="2" charset="-78"/>
              </a:rPr>
              <a:t> میلیارد دلار است، زیر خیابان‌های لندن ذخیره شده است</a:t>
            </a:r>
            <a:r>
              <a:rPr lang="en-US" sz="1400" dirty="0">
                <a:solidFill>
                  <a:schemeClr val="tx1"/>
                </a:solidFill>
                <a:latin typeface="Adobe Arabic" panose="02040503050201020203" pitchFamily="18" charset="-78"/>
                <a:ea typeface="Calibri" panose="020F0502020204030204" pitchFamily="34" charset="0"/>
                <a:cs typeface="B Homa" panose="00000400000000000000" pitchFamily="2" charset="-78"/>
              </a:rPr>
              <a:t>.</a:t>
            </a:r>
            <a:endParaRPr lang="fa-IR" sz="1400" dirty="0">
              <a:solidFill>
                <a:schemeClr val="tx1"/>
              </a:solidFill>
              <a:latin typeface="Adobe Arabic" panose="02040503050201020203" pitchFamily="18" charset="-78"/>
              <a:cs typeface="B Homa" panose="00000400000000000000" pitchFamily="2" charset="-78"/>
            </a:endParaRPr>
          </a:p>
        </p:txBody>
      </p:sp>
      <p:sp>
        <p:nvSpPr>
          <p:cNvPr id="29" name="Freeform 28"/>
          <p:cNvSpPr/>
          <p:nvPr/>
        </p:nvSpPr>
        <p:spPr>
          <a:xfrm>
            <a:off x="3083220" y="3484367"/>
            <a:ext cx="2104307" cy="1262584"/>
          </a:xfrm>
          <a:custGeom>
            <a:avLst/>
            <a:gdLst>
              <a:gd name="connsiteX0" fmla="*/ 0 w 2104307"/>
              <a:gd name="connsiteY0" fmla="*/ 0 h 1262584"/>
              <a:gd name="connsiteX1" fmla="*/ 2104307 w 2104307"/>
              <a:gd name="connsiteY1" fmla="*/ 0 h 1262584"/>
              <a:gd name="connsiteX2" fmla="*/ 2104307 w 2104307"/>
              <a:gd name="connsiteY2" fmla="*/ 1262584 h 1262584"/>
              <a:gd name="connsiteX3" fmla="*/ 0 w 2104307"/>
              <a:gd name="connsiteY3" fmla="*/ 1262584 h 1262584"/>
              <a:gd name="connsiteX4" fmla="*/ 0 w 2104307"/>
              <a:gd name="connsiteY4" fmla="*/ 0 h 1262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4307" h="1262584">
                <a:moveTo>
                  <a:pt x="0" y="0"/>
                </a:moveTo>
                <a:lnTo>
                  <a:pt x="2104307" y="0"/>
                </a:lnTo>
                <a:lnTo>
                  <a:pt x="2104307" y="1262584"/>
                </a:lnTo>
                <a:lnTo>
                  <a:pt x="0" y="1262584"/>
                </a:lnTo>
                <a:lnTo>
                  <a:pt x="0" y="0"/>
                </a:lnTo>
                <a:close/>
              </a:path>
            </a:pathLst>
          </a:custGeom>
          <a:solidFill>
            <a:srgbClr val="00B0F0"/>
          </a:solidFill>
        </p:spPr>
        <p:style>
          <a:lnRef idx="2">
            <a:schemeClr val="lt1">
              <a:hueOff val="0"/>
              <a:satOff val="0"/>
              <a:lumOff val="0"/>
              <a:alphaOff val="0"/>
            </a:schemeClr>
          </a:lnRef>
          <a:fillRef idx="1">
            <a:schemeClr val="accent2">
              <a:hueOff val="-727682"/>
              <a:satOff val="-41964"/>
              <a:lumOff val="4314"/>
              <a:alphaOff val="0"/>
            </a:schemeClr>
          </a:fillRef>
          <a:effectRef idx="0">
            <a:schemeClr val="accent2">
              <a:hueOff val="-727682"/>
              <a:satOff val="-41964"/>
              <a:lumOff val="4314"/>
              <a:alphaOff val="0"/>
            </a:schemeClr>
          </a:effectRef>
          <a:fontRef idx="minor">
            <a:schemeClr val="lt1"/>
          </a:fontRef>
        </p:style>
        <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ar-SA" sz="2000" dirty="0">
                <a:solidFill>
                  <a:schemeClr val="tx1"/>
                </a:solidFill>
                <a:latin typeface="Adobe Arabic" panose="02040503050201020203" pitchFamily="18" charset="-78"/>
                <a:cs typeface="B Homa" panose="00000400000000000000" pitchFamily="2" charset="-78"/>
              </a:rPr>
              <a:t>در سال </a:t>
            </a:r>
            <a:r>
              <a:rPr lang="fa-IR" sz="2000" dirty="0">
                <a:solidFill>
                  <a:schemeClr val="tx1"/>
                </a:solidFill>
                <a:latin typeface="Adobe Arabic" panose="02040503050201020203" pitchFamily="18" charset="-78"/>
                <a:cs typeface="B Homa" panose="00000400000000000000" pitchFamily="2" charset="-78"/>
              </a:rPr>
              <a:t>۲۰۱۶</a:t>
            </a:r>
            <a:r>
              <a:rPr lang="ar-SA" sz="2000" dirty="0">
                <a:solidFill>
                  <a:schemeClr val="tx1"/>
                </a:solidFill>
                <a:latin typeface="Adobe Arabic" panose="02040503050201020203" pitchFamily="18" charset="-78"/>
                <a:cs typeface="B Homa" panose="00000400000000000000" pitchFamily="2" charset="-78"/>
              </a:rPr>
              <a:t> لندن ششمین شهر گران و پرهزینه‌ی جهان برای زندگی شناخته شد</a:t>
            </a:r>
            <a:r>
              <a:rPr lang="en-US" sz="2000" dirty="0">
                <a:solidFill>
                  <a:schemeClr val="tx1"/>
                </a:solidFill>
                <a:latin typeface="Adobe Arabic" panose="02040503050201020203" pitchFamily="18" charset="-78"/>
                <a:cs typeface="B Homa" panose="00000400000000000000" pitchFamily="2" charset="-78"/>
              </a:rPr>
              <a:t>.</a:t>
            </a:r>
            <a:endParaRPr lang="fa-IR" sz="2000" kern="1200" dirty="0">
              <a:solidFill>
                <a:schemeClr val="tx1"/>
              </a:solidFill>
              <a:latin typeface="Adobe Arabic" panose="02040503050201020203" pitchFamily="18" charset="-78"/>
              <a:cs typeface="B Homa" panose="00000400000000000000" pitchFamily="2" charset="-78"/>
            </a:endParaRPr>
          </a:p>
        </p:txBody>
      </p:sp>
      <p:sp>
        <p:nvSpPr>
          <p:cNvPr id="31" name="TextBox 30"/>
          <p:cNvSpPr txBox="1"/>
          <p:nvPr/>
        </p:nvSpPr>
        <p:spPr>
          <a:xfrm>
            <a:off x="2356153" y="1240620"/>
            <a:ext cx="1033272" cy="400110"/>
          </a:xfrm>
          <a:prstGeom prst="rect">
            <a:avLst/>
          </a:prstGeom>
          <a:noFill/>
        </p:spPr>
        <p:txBody>
          <a:bodyPr wrap="square" rtlCol="1">
            <a:spAutoFit/>
          </a:bodyPr>
          <a:lstStyle/>
          <a:p>
            <a:r>
              <a:rPr lang="fa-IR" sz="2000" b="1" dirty="0" smtClean="0">
                <a:cs typeface="B Homa" panose="00000400000000000000" pitchFamily="2" charset="-78"/>
              </a:rPr>
              <a:t>لندن</a:t>
            </a:r>
            <a:endParaRPr lang="fa-IR" sz="2000" b="1" dirty="0">
              <a:cs typeface="B Homa" panose="00000400000000000000" pitchFamily="2" charset="-78"/>
            </a:endParaRPr>
          </a:p>
        </p:txBody>
      </p:sp>
      <p:graphicFrame>
        <p:nvGraphicFramePr>
          <p:cNvPr id="23" name="Diagram 22"/>
          <p:cNvGraphicFramePr/>
          <p:nvPr>
            <p:extLst>
              <p:ext uri="{D42A27DB-BD31-4B8C-83A1-F6EECF244321}">
                <p14:modId xmlns:p14="http://schemas.microsoft.com/office/powerpoint/2010/main" val="59310072"/>
              </p:ext>
            </p:extLst>
          </p:nvPr>
        </p:nvGraphicFramePr>
        <p:xfrm>
          <a:off x="640587" y="-3788"/>
          <a:ext cx="11433967" cy="9816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572577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fade">
                                      <p:cBhvr>
                                        <p:cTn id="42" dur="500"/>
                                        <p:tgtEl>
                                          <p:spTgt spid="28"/>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4" grpId="0" animBg="1"/>
      <p:bldP spid="25" grpId="0" animBg="1"/>
      <p:bldP spid="28" grpId="0" animBg="1"/>
      <p:bldP spid="2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1387356" y="2561350"/>
            <a:ext cx="2112475" cy="374571"/>
          </a:xfrm>
          <a:prstGeom prst="roundRect">
            <a:avLst/>
          </a:prstGeom>
        </p:spPr>
        <p:style>
          <a:lnRef idx="2">
            <a:schemeClr val="dk1"/>
          </a:lnRef>
          <a:fillRef idx="1">
            <a:schemeClr val="lt1"/>
          </a:fillRef>
          <a:effectRef idx="0">
            <a:schemeClr val="dk1"/>
          </a:effectRef>
          <a:fontRef idx="minor">
            <a:schemeClr val="dk1"/>
          </a:fontRef>
        </p:style>
        <p:txBody>
          <a:bodyPr wrap="none">
            <a:spAutoFit/>
          </a:bodyPr>
          <a:lstStyle/>
          <a:p>
            <a:pPr algn="ctr"/>
            <a:r>
              <a:rPr lang="fa-IR" sz="1600" dirty="0" smtClean="0">
                <a:cs typeface="B Homa" panose="00000400000000000000" pitchFamily="2" charset="-78"/>
              </a:rPr>
              <a:t>عمارت مسعودیه بهارستان</a:t>
            </a:r>
            <a:endParaRPr lang="fa-IR" sz="1600" dirty="0">
              <a:cs typeface="B Homa" panose="00000400000000000000" pitchFamily="2" charset="-78"/>
            </a:endParaRPr>
          </a:p>
        </p:txBody>
      </p:sp>
      <p:pic>
        <p:nvPicPr>
          <p:cNvPr id="13" name="Picture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7001" y="1316973"/>
            <a:ext cx="2776210" cy="1264718"/>
          </a:xfrm>
          <a:prstGeom prst="rect">
            <a:avLst/>
          </a:prstGeom>
          <a:ln>
            <a:noFill/>
          </a:ln>
          <a:effectLst>
            <a:softEdge rad="112500"/>
          </a:effectLst>
        </p:spPr>
      </p:pic>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70529" y="3078332"/>
            <a:ext cx="2338925" cy="1546974"/>
          </a:xfrm>
          <a:prstGeom prst="rect">
            <a:avLst/>
          </a:prstGeom>
          <a:ln>
            <a:noFill/>
          </a:ln>
          <a:effectLst>
            <a:softEdge rad="112500"/>
          </a:effectLst>
        </p:spPr>
      </p:pic>
      <p:sp>
        <p:nvSpPr>
          <p:cNvPr id="14" name="Rounded Rectangle 13"/>
          <p:cNvSpPr/>
          <p:nvPr/>
        </p:nvSpPr>
        <p:spPr>
          <a:xfrm>
            <a:off x="9611216" y="4612453"/>
            <a:ext cx="1868000" cy="374571"/>
          </a:xfrm>
          <a:prstGeom prst="roundRect">
            <a:avLst/>
          </a:prstGeom>
        </p:spPr>
        <p:style>
          <a:lnRef idx="2">
            <a:schemeClr val="dk1"/>
          </a:lnRef>
          <a:fillRef idx="1">
            <a:schemeClr val="lt1"/>
          </a:fillRef>
          <a:effectRef idx="0">
            <a:schemeClr val="dk1"/>
          </a:effectRef>
          <a:fontRef idx="minor">
            <a:schemeClr val="dk1"/>
          </a:fontRef>
        </p:style>
        <p:txBody>
          <a:bodyPr wrap="none">
            <a:spAutoFit/>
          </a:bodyPr>
          <a:lstStyle/>
          <a:p>
            <a:r>
              <a:rPr lang="fa-IR" sz="1600" dirty="0" smtClean="0">
                <a:cs typeface="B Homa" panose="00000400000000000000" pitchFamily="2" charset="-78"/>
              </a:rPr>
              <a:t>موزه سینما باغ فردوس</a:t>
            </a:r>
            <a:endParaRPr lang="fa-IR" sz="1600" dirty="0">
              <a:cs typeface="B Homa" panose="00000400000000000000" pitchFamily="2" charset="-78"/>
            </a:endParaRPr>
          </a:p>
        </p:txBody>
      </p:sp>
      <p:sp>
        <p:nvSpPr>
          <p:cNvPr id="16" name="Rounded Rectangle 15"/>
          <p:cNvSpPr/>
          <p:nvPr/>
        </p:nvSpPr>
        <p:spPr>
          <a:xfrm>
            <a:off x="7877150" y="2694723"/>
            <a:ext cx="2410279" cy="374571"/>
          </a:xfrm>
          <a:prstGeom prst="roundRect">
            <a:avLst/>
          </a:prstGeom>
        </p:spPr>
        <p:style>
          <a:lnRef idx="2">
            <a:schemeClr val="dk1"/>
          </a:lnRef>
          <a:fillRef idx="1">
            <a:schemeClr val="lt1"/>
          </a:fillRef>
          <a:effectRef idx="0">
            <a:schemeClr val="dk1"/>
          </a:effectRef>
          <a:fontRef idx="minor">
            <a:schemeClr val="dk1"/>
          </a:fontRef>
        </p:style>
        <p:txBody>
          <a:bodyPr wrap="none">
            <a:spAutoFit/>
          </a:bodyPr>
          <a:lstStyle/>
          <a:p>
            <a:pPr algn="ctr"/>
            <a:r>
              <a:rPr lang="fa-IR" sz="1600" dirty="0" smtClean="0">
                <a:cs typeface="B Homa" panose="00000400000000000000" pitchFamily="2" charset="-78"/>
              </a:rPr>
              <a:t>مجموعه موزه های کاخ گلستان</a:t>
            </a:r>
            <a:endParaRPr lang="fa-IR" sz="1600" dirty="0">
              <a:cs typeface="B Homa" panose="00000400000000000000" pitchFamily="2" charset="-78"/>
            </a:endParaRPr>
          </a:p>
        </p:txBody>
      </p:sp>
      <p:pic>
        <p:nvPicPr>
          <p:cNvPr id="17" name="Picture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06992" y="1289832"/>
            <a:ext cx="2143673" cy="1429115"/>
          </a:xfrm>
          <a:prstGeom prst="rect">
            <a:avLst/>
          </a:prstGeom>
          <a:ln>
            <a:noFill/>
          </a:ln>
          <a:effectLst>
            <a:softEdge rad="112500"/>
          </a:effectLst>
        </p:spPr>
      </p:pic>
      <p:sp>
        <p:nvSpPr>
          <p:cNvPr id="18" name="Rounded Rectangle 17"/>
          <p:cNvSpPr/>
          <p:nvPr/>
        </p:nvSpPr>
        <p:spPr>
          <a:xfrm>
            <a:off x="2229914" y="5590585"/>
            <a:ext cx="2442650" cy="374571"/>
          </a:xfrm>
          <a:prstGeom prst="roundRect">
            <a:avLst/>
          </a:prstGeom>
        </p:spPr>
        <p:style>
          <a:lnRef idx="2">
            <a:schemeClr val="dk1"/>
          </a:lnRef>
          <a:fillRef idx="1">
            <a:schemeClr val="lt1"/>
          </a:fillRef>
          <a:effectRef idx="0">
            <a:schemeClr val="dk1"/>
          </a:effectRef>
          <a:fontRef idx="minor">
            <a:schemeClr val="dk1"/>
          </a:fontRef>
        </p:style>
        <p:txBody>
          <a:bodyPr wrap="none">
            <a:spAutoFit/>
          </a:bodyPr>
          <a:lstStyle/>
          <a:p>
            <a:pPr algn="ctr"/>
            <a:r>
              <a:rPr lang="fa-IR" sz="1600" dirty="0" smtClean="0">
                <a:cs typeface="B Homa" panose="00000400000000000000" pitchFamily="2" charset="-78"/>
              </a:rPr>
              <a:t>دریاچه شهدای خلیج فارس چیتگر</a:t>
            </a:r>
            <a:endParaRPr lang="fa-IR" sz="1600" dirty="0">
              <a:cs typeface="B Homa" panose="00000400000000000000" pitchFamily="2" charset="-78"/>
            </a:endParaRPr>
          </a:p>
        </p:txBody>
      </p:sp>
      <p:pic>
        <p:nvPicPr>
          <p:cNvPr id="19" name="Picture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63397" y="4140129"/>
            <a:ext cx="2175684" cy="1450456"/>
          </a:xfrm>
          <a:prstGeom prst="rect">
            <a:avLst/>
          </a:prstGeom>
          <a:ln>
            <a:noFill/>
          </a:ln>
          <a:effectLst>
            <a:softEdge rad="112500"/>
          </a:effectLst>
        </p:spPr>
      </p:pic>
      <p:sp>
        <p:nvSpPr>
          <p:cNvPr id="20" name="Rounded Rectangle 19"/>
          <p:cNvSpPr/>
          <p:nvPr/>
        </p:nvSpPr>
        <p:spPr>
          <a:xfrm>
            <a:off x="153828" y="4076544"/>
            <a:ext cx="2495714" cy="646986"/>
          </a:xfrm>
          <a:prstGeom prst="round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fa-IR" sz="1600" dirty="0" smtClean="0">
                <a:cs typeface="B Homa" panose="00000400000000000000" pitchFamily="2" charset="-78"/>
              </a:rPr>
              <a:t>پیست های اسکی توچال و دیزین و...</a:t>
            </a:r>
            <a:endParaRPr lang="fa-IR" sz="1600" dirty="0">
              <a:cs typeface="B Homa" panose="00000400000000000000" pitchFamily="2" charset="-78"/>
            </a:endParaRPr>
          </a:p>
        </p:txBody>
      </p:sp>
      <p:pic>
        <p:nvPicPr>
          <p:cNvPr id="21" name="Picture 20"/>
          <p:cNvPicPr>
            <a:picLocks noChangeAspect="1"/>
          </p:cNvPicPr>
          <p:nvPr/>
        </p:nvPicPr>
        <p:blipFill rotWithShape="1">
          <a:blip r:embed="rId6" cstate="print">
            <a:extLst>
              <a:ext uri="{28A0092B-C50C-407E-A947-70E740481C1C}">
                <a14:useLocalDpi xmlns:a14="http://schemas.microsoft.com/office/drawing/2010/main" val="0"/>
              </a:ext>
            </a:extLst>
          </a:blip>
          <a:srcRect b="11600"/>
          <a:stretch/>
        </p:blipFill>
        <p:spPr>
          <a:xfrm>
            <a:off x="309060" y="2853647"/>
            <a:ext cx="2058218" cy="1212976"/>
          </a:xfrm>
          <a:prstGeom prst="rect">
            <a:avLst/>
          </a:prstGeom>
          <a:ln>
            <a:noFill/>
          </a:ln>
          <a:effectLst>
            <a:softEdge rad="112500"/>
          </a:effectLst>
        </p:spPr>
      </p:pic>
      <p:sp>
        <p:nvSpPr>
          <p:cNvPr id="22" name="Rounded Rectangle 21"/>
          <p:cNvSpPr/>
          <p:nvPr/>
        </p:nvSpPr>
        <p:spPr>
          <a:xfrm>
            <a:off x="7269035" y="5549156"/>
            <a:ext cx="2089815" cy="374571"/>
          </a:xfrm>
          <a:prstGeom prst="roundRect">
            <a:avLst/>
          </a:prstGeom>
        </p:spPr>
        <p:style>
          <a:lnRef idx="2">
            <a:schemeClr val="dk1"/>
          </a:lnRef>
          <a:fillRef idx="1">
            <a:schemeClr val="lt1"/>
          </a:fillRef>
          <a:effectRef idx="0">
            <a:schemeClr val="dk1"/>
          </a:effectRef>
          <a:fontRef idx="minor">
            <a:schemeClr val="dk1"/>
          </a:fontRef>
        </p:style>
        <p:txBody>
          <a:bodyPr wrap="none">
            <a:spAutoFit/>
          </a:bodyPr>
          <a:lstStyle/>
          <a:p>
            <a:r>
              <a:rPr lang="fa-IR" sz="1600" dirty="0" smtClean="0">
                <a:cs typeface="B Homa" panose="00000400000000000000" pitchFamily="2" charset="-78"/>
              </a:rPr>
              <a:t>موزه پست و تلفن باغ ملی</a:t>
            </a:r>
            <a:endParaRPr lang="fa-IR" sz="1600" dirty="0">
              <a:cs typeface="B Homa" panose="00000400000000000000" pitchFamily="2" charset="-78"/>
            </a:endParaRPr>
          </a:p>
        </p:txBody>
      </p:sp>
      <p:pic>
        <p:nvPicPr>
          <p:cNvPr id="23" name="Picture 2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424813" y="4199910"/>
            <a:ext cx="2070785" cy="1349246"/>
          </a:xfrm>
          <a:prstGeom prst="rect">
            <a:avLst/>
          </a:prstGeom>
          <a:ln>
            <a:noFill/>
          </a:ln>
          <a:effectLst>
            <a:softEdge rad="112500"/>
          </a:effectLst>
        </p:spPr>
      </p:pic>
      <p:pic>
        <p:nvPicPr>
          <p:cNvPr id="24" name="Picture 2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492383" y="2367881"/>
            <a:ext cx="2857500" cy="2257425"/>
          </a:xfrm>
          <a:prstGeom prst="rect">
            <a:avLst/>
          </a:prstGeom>
          <a:ln>
            <a:noFill/>
          </a:ln>
          <a:effectLst>
            <a:softEdge rad="112500"/>
          </a:effectLst>
        </p:spPr>
      </p:pic>
      <p:sp>
        <p:nvSpPr>
          <p:cNvPr id="25" name="TextBox 24"/>
          <p:cNvSpPr txBox="1"/>
          <p:nvPr/>
        </p:nvSpPr>
        <p:spPr>
          <a:xfrm>
            <a:off x="5262765" y="4625306"/>
            <a:ext cx="1316736" cy="646986"/>
          </a:xfrm>
          <a:prstGeom prst="roundRect">
            <a:avLst/>
          </a:prstGeom>
        </p:spPr>
        <p:style>
          <a:lnRef idx="2">
            <a:schemeClr val="dk1"/>
          </a:lnRef>
          <a:fillRef idx="1">
            <a:schemeClr val="lt1"/>
          </a:fillRef>
          <a:effectRef idx="0">
            <a:schemeClr val="dk1"/>
          </a:effectRef>
          <a:fontRef idx="minor">
            <a:schemeClr val="dk1"/>
          </a:fontRef>
        </p:style>
        <p:txBody>
          <a:bodyPr wrap="square" rtlCol="1">
            <a:spAutoFit/>
          </a:bodyPr>
          <a:lstStyle/>
          <a:p>
            <a:pPr algn="ctr"/>
            <a:r>
              <a:rPr lang="fa-IR" sz="1600" dirty="0" smtClean="0">
                <a:cs typeface="B Homa" panose="00000400000000000000" pitchFamily="2" charset="-78"/>
              </a:rPr>
              <a:t>بازار قدیم تهران</a:t>
            </a:r>
            <a:endParaRPr lang="fa-IR" sz="1600" dirty="0">
              <a:cs typeface="B Homa" panose="00000400000000000000" pitchFamily="2" charset="-78"/>
            </a:endParaRPr>
          </a:p>
        </p:txBody>
      </p:sp>
      <p:sp>
        <p:nvSpPr>
          <p:cNvPr id="26" name="Oval 25"/>
          <p:cNvSpPr/>
          <p:nvPr/>
        </p:nvSpPr>
        <p:spPr>
          <a:xfrm>
            <a:off x="4905542" y="1330786"/>
            <a:ext cx="2031181" cy="671322"/>
          </a:xfrm>
          <a:prstGeom prst="ellipse">
            <a:avLst/>
          </a:prstGeom>
        </p:spPr>
        <p:style>
          <a:lnRef idx="1">
            <a:schemeClr val="accent2"/>
          </a:lnRef>
          <a:fillRef idx="2">
            <a:schemeClr val="accent2"/>
          </a:fillRef>
          <a:effectRef idx="1">
            <a:schemeClr val="accent2"/>
          </a:effectRef>
          <a:fontRef idx="minor">
            <a:schemeClr val="dk1"/>
          </a:fontRef>
        </p:style>
        <p:txBody>
          <a:bodyPr rtlCol="1" anchor="ctr"/>
          <a:lstStyle/>
          <a:p>
            <a:pPr algn="ctr"/>
            <a:r>
              <a:rPr lang="fa-IR" sz="1600" dirty="0" smtClean="0">
                <a:cs typeface="B Homa" panose="00000400000000000000" pitchFamily="2" charset="-78"/>
              </a:rPr>
              <a:t>جاذبه های گردشگری تهران</a:t>
            </a:r>
            <a:endParaRPr lang="fa-IR" sz="1600" dirty="0">
              <a:cs typeface="B Homa" panose="00000400000000000000" pitchFamily="2" charset="-78"/>
            </a:endParaRPr>
          </a:p>
        </p:txBody>
      </p:sp>
      <p:graphicFrame>
        <p:nvGraphicFramePr>
          <p:cNvPr id="27" name="Diagram 26"/>
          <p:cNvGraphicFramePr/>
          <p:nvPr>
            <p:extLst>
              <p:ext uri="{D42A27DB-BD31-4B8C-83A1-F6EECF244321}">
                <p14:modId xmlns:p14="http://schemas.microsoft.com/office/powerpoint/2010/main" val="3071638053"/>
              </p:ext>
            </p:extLst>
          </p:nvPr>
        </p:nvGraphicFramePr>
        <p:xfrm>
          <a:off x="640587" y="-3788"/>
          <a:ext cx="11433967" cy="981688"/>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extLst>
      <p:ext uri="{BB962C8B-B14F-4D97-AF65-F5344CB8AC3E}">
        <p14:creationId xmlns:p14="http://schemas.microsoft.com/office/powerpoint/2010/main" val="35200125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down)">
                                      <p:cBhvr>
                                        <p:cTn id="12" dur="500"/>
                                        <p:tgtEl>
                                          <p:spTgt spid="24"/>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down)">
                                      <p:cBhvr>
                                        <p:cTn id="15" dur="500"/>
                                        <p:tgtEl>
                                          <p:spTgt spid="2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down)">
                                      <p:cBhvr>
                                        <p:cTn id="20" dur="500"/>
                                        <p:tgtEl>
                                          <p:spTgt spid="17"/>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down)">
                                      <p:cBhvr>
                                        <p:cTn id="23" dur="500"/>
                                        <p:tgtEl>
                                          <p:spTgt spid="1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down)">
                                      <p:cBhvr>
                                        <p:cTn id="28" dur="500"/>
                                        <p:tgtEl>
                                          <p:spTgt spid="15"/>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down)">
                                      <p:cBhvr>
                                        <p:cTn id="31" dur="500"/>
                                        <p:tgtEl>
                                          <p:spTgt spid="14"/>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wipe(down)">
                                      <p:cBhvr>
                                        <p:cTn id="36" dur="500"/>
                                        <p:tgtEl>
                                          <p:spTgt spid="23"/>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down)">
                                      <p:cBhvr>
                                        <p:cTn id="39" dur="500"/>
                                        <p:tgtEl>
                                          <p:spTgt spid="22"/>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nodeType="click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down)">
                                      <p:cBhvr>
                                        <p:cTn id="44" dur="500"/>
                                        <p:tgtEl>
                                          <p:spTgt spid="13"/>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down)">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wipe(down)">
                                      <p:cBhvr>
                                        <p:cTn id="52" dur="500"/>
                                        <p:tgtEl>
                                          <p:spTgt spid="21"/>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down)">
                                      <p:cBhvr>
                                        <p:cTn id="55" dur="500"/>
                                        <p:tgtEl>
                                          <p:spTgt spid="20"/>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4" fill="hold" nodeType="click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wipe(down)">
                                      <p:cBhvr>
                                        <p:cTn id="60" dur="500"/>
                                        <p:tgtEl>
                                          <p:spTgt spid="19"/>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wipe(down)">
                                      <p:cBhvr>
                                        <p:cTn id="6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P spid="16" grpId="0" animBg="1"/>
      <p:bldP spid="18" grpId="0" animBg="1"/>
      <p:bldP spid="20" grpId="0" animBg="1"/>
      <p:bldP spid="22" grpId="0" animBg="1"/>
      <p:bldP spid="25" grpId="0" animBg="1"/>
      <p:bldP spid="2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88720" y="1138986"/>
            <a:ext cx="6060272" cy="3070538"/>
          </a:xfrm>
          <a:prstGeom prst="rect">
            <a:avLst/>
          </a:prstGeom>
          <a:ln>
            <a:noFill/>
          </a:ln>
          <a:effectLst>
            <a:outerShdw blurRad="190500" algn="tl" rotWithShape="0">
              <a:srgbClr val="000000">
                <a:alpha val="70000"/>
              </a:srgbClr>
            </a:outerShdw>
          </a:effectLst>
        </p:spPr>
      </p:pic>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039" y="4173284"/>
            <a:ext cx="3666137" cy="2688500"/>
          </a:xfrm>
          <a:prstGeom prst="rect">
            <a:avLst/>
          </a:prstGeom>
        </p:spPr>
      </p:pic>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2124" y="1225890"/>
            <a:ext cx="4827884" cy="2896730"/>
          </a:xfrm>
          <a:prstGeom prst="rect">
            <a:avLst/>
          </a:prstGeom>
          <a:ln>
            <a:noFill/>
          </a:ln>
          <a:effectLst>
            <a:outerShdw blurRad="190500" algn="tl" rotWithShape="0">
              <a:srgbClr val="000000">
                <a:alpha val="70000"/>
              </a:srgbClr>
            </a:outerShdw>
          </a:effectLst>
        </p:spPr>
      </p:pic>
      <p:pic>
        <p:nvPicPr>
          <p:cNvPr id="17" name="Picture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27834" y="4230423"/>
            <a:ext cx="3941366" cy="2627577"/>
          </a:xfrm>
          <a:prstGeom prst="rect">
            <a:avLst/>
          </a:prstGeom>
          <a:ln>
            <a:noFill/>
          </a:ln>
          <a:effectLst>
            <a:outerShdw blurRad="292100" dist="139700" dir="2700000" algn="tl" rotWithShape="0">
              <a:srgbClr val="333333">
                <a:alpha val="65000"/>
              </a:srgbClr>
            </a:outerShdw>
          </a:effectLst>
        </p:spPr>
      </p:pic>
      <p:pic>
        <p:nvPicPr>
          <p:cNvPr id="18" name="Picture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845858" y="4230423"/>
            <a:ext cx="4435931" cy="2957287"/>
          </a:xfrm>
          <a:prstGeom prst="rect">
            <a:avLst/>
          </a:prstGeom>
          <a:ln>
            <a:noFill/>
          </a:ln>
          <a:effectLst>
            <a:outerShdw blurRad="292100" dist="139700" dir="2700000" algn="tl" rotWithShape="0">
              <a:srgbClr val="333333">
                <a:alpha val="65000"/>
              </a:srgbClr>
            </a:outerShdw>
          </a:effectLst>
        </p:spPr>
      </p:pic>
      <p:sp>
        <p:nvSpPr>
          <p:cNvPr id="2" name="TextBox 1"/>
          <p:cNvSpPr txBox="1"/>
          <p:nvPr/>
        </p:nvSpPr>
        <p:spPr>
          <a:xfrm>
            <a:off x="2164849" y="1399294"/>
            <a:ext cx="1973422" cy="369332"/>
          </a:xfrm>
          <a:prstGeom prst="rect">
            <a:avLst/>
          </a:prstGeom>
          <a:noFill/>
        </p:spPr>
        <p:txBody>
          <a:bodyPr wrap="square" rtlCol="1">
            <a:spAutoFit/>
          </a:bodyPr>
          <a:lstStyle/>
          <a:p>
            <a:r>
              <a:rPr lang="fa-IR" b="1" dirty="0" smtClean="0">
                <a:solidFill>
                  <a:schemeClr val="bg1"/>
                </a:solidFill>
                <a:cs typeface="B Kamran" panose="00000400000000000000" pitchFamily="2" charset="-78"/>
              </a:rPr>
              <a:t>کاخ وستمینستر و برج ساعت</a:t>
            </a:r>
            <a:endParaRPr lang="fa-IR" b="1" dirty="0">
              <a:solidFill>
                <a:schemeClr val="bg1"/>
              </a:solidFill>
              <a:cs typeface="B Kamran" panose="00000400000000000000" pitchFamily="2" charset="-78"/>
            </a:endParaRPr>
          </a:p>
        </p:txBody>
      </p:sp>
      <p:sp>
        <p:nvSpPr>
          <p:cNvPr id="3" name="TextBox 2"/>
          <p:cNvSpPr txBox="1"/>
          <p:nvPr/>
        </p:nvSpPr>
        <p:spPr>
          <a:xfrm>
            <a:off x="8518856" y="1445460"/>
            <a:ext cx="2013742" cy="646331"/>
          </a:xfrm>
          <a:prstGeom prst="rect">
            <a:avLst/>
          </a:prstGeom>
          <a:noFill/>
        </p:spPr>
        <p:txBody>
          <a:bodyPr wrap="square" rtlCol="1">
            <a:spAutoFit/>
          </a:bodyPr>
          <a:lstStyle/>
          <a:p>
            <a:r>
              <a:rPr lang="en-US" dirty="0" smtClean="0">
                <a:latin typeface="Agent Orange" panose="00000400000000000000" pitchFamily="2" charset="0"/>
                <a:cs typeface="Agent Orange" panose="00000400000000000000" pitchFamily="2" charset="0"/>
              </a:rPr>
              <a:t>Tower bridge</a:t>
            </a:r>
            <a:endParaRPr lang="fa-IR" dirty="0">
              <a:latin typeface="Agent Orange" panose="00000400000000000000" pitchFamily="2" charset="0"/>
              <a:cs typeface="+mj-cs"/>
            </a:endParaRPr>
          </a:p>
        </p:txBody>
      </p:sp>
      <p:sp>
        <p:nvSpPr>
          <p:cNvPr id="4" name="TextBox 3"/>
          <p:cNvSpPr txBox="1"/>
          <p:nvPr/>
        </p:nvSpPr>
        <p:spPr>
          <a:xfrm>
            <a:off x="2409179" y="4298978"/>
            <a:ext cx="1260599" cy="400110"/>
          </a:xfrm>
          <a:prstGeom prst="rect">
            <a:avLst/>
          </a:prstGeom>
          <a:noFill/>
        </p:spPr>
        <p:txBody>
          <a:bodyPr wrap="square" rtlCol="1">
            <a:spAutoFit/>
          </a:bodyPr>
          <a:lstStyle/>
          <a:p>
            <a:r>
              <a:rPr lang="fa-IR" sz="2000" b="1" dirty="0" smtClean="0">
                <a:solidFill>
                  <a:schemeClr val="bg1"/>
                </a:solidFill>
                <a:cs typeface="B Kamran" panose="00000400000000000000" pitchFamily="2" charset="-78"/>
              </a:rPr>
              <a:t>برج لندن</a:t>
            </a:r>
            <a:endParaRPr lang="fa-IR" sz="2000" b="1" dirty="0">
              <a:solidFill>
                <a:schemeClr val="bg1"/>
              </a:solidFill>
              <a:cs typeface="B Kamran" panose="00000400000000000000" pitchFamily="2" charset="-78"/>
            </a:endParaRPr>
          </a:p>
        </p:txBody>
      </p:sp>
      <p:sp>
        <p:nvSpPr>
          <p:cNvPr id="5" name="TextBox 4"/>
          <p:cNvSpPr txBox="1"/>
          <p:nvPr/>
        </p:nvSpPr>
        <p:spPr>
          <a:xfrm>
            <a:off x="6165320" y="6347991"/>
            <a:ext cx="1342821" cy="400110"/>
          </a:xfrm>
          <a:prstGeom prst="rect">
            <a:avLst/>
          </a:prstGeom>
          <a:noFill/>
        </p:spPr>
        <p:txBody>
          <a:bodyPr wrap="square" rtlCol="1">
            <a:spAutoFit/>
          </a:bodyPr>
          <a:lstStyle/>
          <a:p>
            <a:r>
              <a:rPr lang="fa-IR" sz="2000" b="1" dirty="0" smtClean="0">
                <a:solidFill>
                  <a:schemeClr val="bg1"/>
                </a:solidFill>
                <a:cs typeface="B Kamran" panose="00000400000000000000" pitchFamily="2" charset="-78"/>
              </a:rPr>
              <a:t>پارک گرینویچ</a:t>
            </a:r>
            <a:endParaRPr lang="fa-IR" sz="2000" b="1" dirty="0">
              <a:solidFill>
                <a:schemeClr val="bg1"/>
              </a:solidFill>
              <a:cs typeface="B Kamran" panose="00000400000000000000" pitchFamily="2" charset="-78"/>
            </a:endParaRPr>
          </a:p>
        </p:txBody>
      </p:sp>
      <p:sp>
        <p:nvSpPr>
          <p:cNvPr id="6" name="TextBox 5"/>
          <p:cNvSpPr txBox="1"/>
          <p:nvPr/>
        </p:nvSpPr>
        <p:spPr>
          <a:xfrm>
            <a:off x="10705514" y="4515998"/>
            <a:ext cx="1203940" cy="400110"/>
          </a:xfrm>
          <a:prstGeom prst="rect">
            <a:avLst/>
          </a:prstGeom>
          <a:noFill/>
        </p:spPr>
        <p:txBody>
          <a:bodyPr wrap="square" rtlCol="1">
            <a:spAutoFit/>
          </a:bodyPr>
          <a:lstStyle/>
          <a:p>
            <a:r>
              <a:rPr lang="fa-IR" sz="2000" b="1" dirty="0" smtClean="0">
                <a:solidFill>
                  <a:schemeClr val="bg1"/>
                </a:solidFill>
                <a:cs typeface="B Kamran" panose="00000400000000000000" pitchFamily="2" charset="-78"/>
              </a:rPr>
              <a:t>کاخ باکینگهام</a:t>
            </a:r>
            <a:endParaRPr lang="fa-IR" sz="2000" b="1" dirty="0">
              <a:solidFill>
                <a:schemeClr val="bg1"/>
              </a:solidFill>
              <a:cs typeface="B Kamran" panose="00000400000000000000" pitchFamily="2" charset="-78"/>
            </a:endParaRPr>
          </a:p>
        </p:txBody>
      </p:sp>
      <p:graphicFrame>
        <p:nvGraphicFramePr>
          <p:cNvPr id="26" name="Diagram 25"/>
          <p:cNvGraphicFramePr/>
          <p:nvPr>
            <p:extLst>
              <p:ext uri="{D42A27DB-BD31-4B8C-83A1-F6EECF244321}">
                <p14:modId xmlns:p14="http://schemas.microsoft.com/office/powerpoint/2010/main" val="3071638053"/>
              </p:ext>
            </p:extLst>
          </p:nvPr>
        </p:nvGraphicFramePr>
        <p:xfrm>
          <a:off x="640587" y="-3788"/>
          <a:ext cx="11433967" cy="98168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4872948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3"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1+#ppt_w/2"/>
                                          </p:val>
                                        </p:tav>
                                        <p:tav tm="100000">
                                          <p:val>
                                            <p:strVal val="#ppt_x"/>
                                          </p:val>
                                        </p:tav>
                                      </p:tavLst>
                                    </p:anim>
                                    <p:anim calcmode="lin" valueType="num">
                                      <p:cBhvr additive="base">
                                        <p:cTn id="18" dur="500" fill="hold"/>
                                        <p:tgtEl>
                                          <p:spTgt spid="3"/>
                                        </p:tgtEl>
                                        <p:attrNameLst>
                                          <p:attrName>ppt_y</p:attrName>
                                        </p:attrNameLst>
                                      </p:cBhvr>
                                      <p:tavLst>
                                        <p:tav tm="0">
                                          <p:val>
                                            <p:strVal val="0-#ppt_h/2"/>
                                          </p:val>
                                        </p:tav>
                                        <p:tav tm="100000">
                                          <p:val>
                                            <p:strVal val="#ppt_y"/>
                                          </p:val>
                                        </p:tav>
                                      </p:tavLst>
                                    </p:anim>
                                  </p:childTnLst>
                                </p:cTn>
                              </p:par>
                              <p:par>
                                <p:cTn id="19" presetID="2" presetClass="entr" presetSubtype="3"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1+#ppt_w/2"/>
                                          </p:val>
                                        </p:tav>
                                        <p:tav tm="100000">
                                          <p:val>
                                            <p:strVal val="#ppt_x"/>
                                          </p:val>
                                        </p:tav>
                                      </p:tavLst>
                                    </p:anim>
                                    <p:anim calcmode="lin" valueType="num">
                                      <p:cBhvr additive="base">
                                        <p:cTn id="22"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fill="hold"/>
                                        <p:tgtEl>
                                          <p:spTgt spid="17"/>
                                        </p:tgtEl>
                                        <p:attrNameLst>
                                          <p:attrName>ppt_x</p:attrName>
                                        </p:attrNameLst>
                                      </p:cBhvr>
                                      <p:tavLst>
                                        <p:tav tm="0">
                                          <p:val>
                                            <p:strVal val="#ppt_x"/>
                                          </p:val>
                                        </p:tav>
                                        <p:tav tm="100000">
                                          <p:val>
                                            <p:strVal val="#ppt_x"/>
                                          </p:val>
                                        </p:tav>
                                      </p:tavLst>
                                    </p:anim>
                                    <p:anim calcmode="lin" valueType="num">
                                      <p:cBhvr additive="base">
                                        <p:cTn id="33"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9" fill="hold" nodeType="click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additive="base">
                                        <p:cTn id="38" dur="500" fill="hold"/>
                                        <p:tgtEl>
                                          <p:spTgt spid="18"/>
                                        </p:tgtEl>
                                        <p:attrNameLst>
                                          <p:attrName>ppt_x</p:attrName>
                                        </p:attrNameLst>
                                      </p:cBhvr>
                                      <p:tavLst>
                                        <p:tav tm="0">
                                          <p:val>
                                            <p:strVal val="0-#ppt_w/2"/>
                                          </p:val>
                                        </p:tav>
                                        <p:tav tm="100000">
                                          <p:val>
                                            <p:strVal val="#ppt_x"/>
                                          </p:val>
                                        </p:tav>
                                      </p:tavLst>
                                    </p:anim>
                                    <p:anim calcmode="lin" valueType="num">
                                      <p:cBhvr additive="base">
                                        <p:cTn id="39"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Diagram 12"/>
          <p:cNvGraphicFramePr/>
          <p:nvPr>
            <p:extLst>
              <p:ext uri="{D42A27DB-BD31-4B8C-83A1-F6EECF244321}">
                <p14:modId xmlns:p14="http://schemas.microsoft.com/office/powerpoint/2010/main" val="3668607726"/>
              </p:ext>
            </p:extLst>
          </p:nvPr>
        </p:nvGraphicFramePr>
        <p:xfrm>
          <a:off x="6536845" y="1465752"/>
          <a:ext cx="5459477" cy="53922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8" name="TextBox 17"/>
          <p:cNvSpPr txBox="1"/>
          <p:nvPr/>
        </p:nvSpPr>
        <p:spPr>
          <a:xfrm>
            <a:off x="8349996" y="909205"/>
            <a:ext cx="1033272" cy="461665"/>
          </a:xfrm>
          <a:prstGeom prst="rect">
            <a:avLst/>
          </a:prstGeom>
          <a:noFill/>
        </p:spPr>
        <p:txBody>
          <a:bodyPr wrap="square" rtlCol="1">
            <a:spAutoFit/>
          </a:bodyPr>
          <a:lstStyle/>
          <a:p>
            <a:r>
              <a:rPr lang="fa-IR" sz="2400" b="1" dirty="0" smtClean="0">
                <a:solidFill>
                  <a:srgbClr val="FF0000"/>
                </a:solidFill>
                <a:cs typeface="B Homa" panose="00000400000000000000" pitchFamily="2" charset="-78"/>
              </a:rPr>
              <a:t>تهران</a:t>
            </a:r>
            <a:endParaRPr lang="fa-IR" sz="2400" b="1" dirty="0">
              <a:solidFill>
                <a:srgbClr val="FF0000"/>
              </a:solidFill>
              <a:cs typeface="B Homa" panose="00000400000000000000" pitchFamily="2" charset="-78"/>
            </a:endParaRPr>
          </a:p>
        </p:txBody>
      </p:sp>
      <p:sp>
        <p:nvSpPr>
          <p:cNvPr id="19" name="TextBox 18"/>
          <p:cNvSpPr txBox="1"/>
          <p:nvPr/>
        </p:nvSpPr>
        <p:spPr>
          <a:xfrm>
            <a:off x="2356153" y="1021771"/>
            <a:ext cx="1033272" cy="461665"/>
          </a:xfrm>
          <a:prstGeom prst="rect">
            <a:avLst/>
          </a:prstGeom>
          <a:noFill/>
        </p:spPr>
        <p:txBody>
          <a:bodyPr wrap="square" rtlCol="1">
            <a:spAutoFit/>
          </a:bodyPr>
          <a:lstStyle/>
          <a:p>
            <a:r>
              <a:rPr lang="fa-IR" sz="2400" b="1" dirty="0" smtClean="0">
                <a:solidFill>
                  <a:srgbClr val="FF0000"/>
                </a:solidFill>
                <a:cs typeface="B Homa" panose="00000400000000000000" pitchFamily="2" charset="-78"/>
              </a:rPr>
              <a:t>لندن</a:t>
            </a:r>
            <a:endParaRPr lang="fa-IR" sz="2400" b="1" dirty="0">
              <a:solidFill>
                <a:srgbClr val="FF0000"/>
              </a:solidFill>
              <a:cs typeface="B Homa" panose="00000400000000000000" pitchFamily="2" charset="-78"/>
            </a:endParaRPr>
          </a:p>
        </p:txBody>
      </p:sp>
      <p:graphicFrame>
        <p:nvGraphicFramePr>
          <p:cNvPr id="21" name="Diagram 20"/>
          <p:cNvGraphicFramePr/>
          <p:nvPr>
            <p:extLst>
              <p:ext uri="{D42A27DB-BD31-4B8C-83A1-F6EECF244321}">
                <p14:modId xmlns:p14="http://schemas.microsoft.com/office/powerpoint/2010/main" val="1288367226"/>
              </p:ext>
            </p:extLst>
          </p:nvPr>
        </p:nvGraphicFramePr>
        <p:xfrm>
          <a:off x="114300" y="1465752"/>
          <a:ext cx="6296532" cy="539224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15" name="Diagram 14"/>
          <p:cNvGraphicFramePr/>
          <p:nvPr>
            <p:extLst>
              <p:ext uri="{D42A27DB-BD31-4B8C-83A1-F6EECF244321}">
                <p14:modId xmlns:p14="http://schemas.microsoft.com/office/powerpoint/2010/main" val="1896904141"/>
              </p:ext>
            </p:extLst>
          </p:nvPr>
        </p:nvGraphicFramePr>
        <p:xfrm>
          <a:off x="640587" y="-3788"/>
          <a:ext cx="11433967" cy="981688"/>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Tree>
    <p:extLst>
      <p:ext uri="{BB962C8B-B14F-4D97-AF65-F5344CB8AC3E}">
        <p14:creationId xmlns:p14="http://schemas.microsoft.com/office/powerpoint/2010/main" val="24132830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fill="hold"/>
                                        <p:tgtEl>
                                          <p:spTgt spid="21"/>
                                        </p:tgtEl>
                                        <p:attrNameLst>
                                          <p:attrName>ppt_x</p:attrName>
                                        </p:attrNameLst>
                                      </p:cBhvr>
                                      <p:tavLst>
                                        <p:tav tm="0">
                                          <p:val>
                                            <p:strVal val="#ppt_x"/>
                                          </p:val>
                                        </p:tav>
                                        <p:tav tm="100000">
                                          <p:val>
                                            <p:strVal val="#ppt_x"/>
                                          </p:val>
                                        </p:tav>
                                      </p:tavLst>
                                    </p:anim>
                                    <p:anim calcmode="lin" valueType="num">
                                      <p:cBhvr additive="base">
                                        <p:cTn id="26" dur="500" fill="hold"/>
                                        <p:tgtEl>
                                          <p:spTgt spid="2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3" grpId="0">
        <p:bldAsOne/>
      </p:bldGraphic>
      <p:bldP spid="18" grpId="0"/>
      <p:bldP spid="19" grpId="0"/>
      <p:bldGraphic spid="21" grpId="0">
        <p:bldAsOne/>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p:nvPr/>
        </p:nvPicPr>
        <p:blipFill>
          <a:blip r:embed="rId2" cstate="print">
            <a:extLst>
              <a:ext uri="{28A0092B-C50C-407E-A947-70E740481C1C}">
                <a14:useLocalDpi xmlns:a14="http://schemas.microsoft.com/office/drawing/2010/main" val="0"/>
              </a:ext>
            </a:extLst>
          </a:blip>
          <a:stretch>
            <a:fillRect/>
          </a:stretch>
        </p:blipFill>
        <p:spPr>
          <a:xfrm>
            <a:off x="7602614" y="1246031"/>
            <a:ext cx="3242950" cy="191779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p:cNvPicPr/>
          <p:nvPr/>
        </p:nvPicPr>
        <p:blipFill rotWithShape="1">
          <a:blip r:embed="rId3"/>
          <a:srcRect t="21272" r="14012" b="36656"/>
          <a:stretch/>
        </p:blipFill>
        <p:spPr bwMode="auto">
          <a:xfrm>
            <a:off x="6227063" y="3747174"/>
            <a:ext cx="5771163" cy="158792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53640926-AAD7-44D8-BBD7-CCE9431645EC}">
              <a14:shadowObscured xmlns:a14="http://schemas.microsoft.com/office/drawing/2010/main"/>
            </a:ext>
          </a:extLst>
        </p:spPr>
      </p:pic>
      <p:sp>
        <p:nvSpPr>
          <p:cNvPr id="17" name="Rounded Rectangle 16"/>
          <p:cNvSpPr/>
          <p:nvPr/>
        </p:nvSpPr>
        <p:spPr>
          <a:xfrm>
            <a:off x="7996740" y="3257658"/>
            <a:ext cx="2423160" cy="338328"/>
          </a:xfrm>
          <a:prstGeom prst="roundRect">
            <a:avLst/>
          </a:prstGeom>
          <a:solidFill>
            <a:srgbClr val="FF0000"/>
          </a:solidFill>
        </p:spPr>
        <p:style>
          <a:lnRef idx="0">
            <a:schemeClr val="accent5"/>
          </a:lnRef>
          <a:fillRef idx="3">
            <a:schemeClr val="accent5"/>
          </a:fillRef>
          <a:effectRef idx="3">
            <a:schemeClr val="accent5"/>
          </a:effectRef>
          <a:fontRef idx="minor">
            <a:schemeClr val="lt1"/>
          </a:fontRef>
        </p:style>
        <p:txBody>
          <a:bodyPr rtlCol="1" anchor="ctr"/>
          <a:lstStyle/>
          <a:p>
            <a:pPr algn="ctr"/>
            <a:r>
              <a:rPr lang="fa-IR" sz="1600" dirty="0" smtClean="0">
                <a:cs typeface="B Homa" panose="00000400000000000000" pitchFamily="2" charset="-78"/>
              </a:rPr>
              <a:t>نمودار تغییرات جمعیت تهران</a:t>
            </a:r>
            <a:endParaRPr lang="fa-IR" sz="1600" dirty="0">
              <a:cs typeface="B Homa" panose="00000400000000000000" pitchFamily="2" charset="-78"/>
            </a:endParaRPr>
          </a:p>
        </p:txBody>
      </p:sp>
      <p:sp>
        <p:nvSpPr>
          <p:cNvPr id="18" name="Rounded Rectangle 17"/>
          <p:cNvSpPr/>
          <p:nvPr/>
        </p:nvSpPr>
        <p:spPr>
          <a:xfrm>
            <a:off x="7901064" y="5433820"/>
            <a:ext cx="2423160" cy="338328"/>
          </a:xfrm>
          <a:prstGeom prst="roundRect">
            <a:avLst/>
          </a:prstGeom>
          <a:solidFill>
            <a:srgbClr val="FF0000"/>
          </a:solidFill>
        </p:spPr>
        <p:style>
          <a:lnRef idx="0">
            <a:schemeClr val="accent3"/>
          </a:lnRef>
          <a:fillRef idx="3">
            <a:schemeClr val="accent3"/>
          </a:fillRef>
          <a:effectRef idx="3">
            <a:schemeClr val="accent3"/>
          </a:effectRef>
          <a:fontRef idx="minor">
            <a:schemeClr val="lt1"/>
          </a:fontRef>
        </p:style>
        <p:txBody>
          <a:bodyPr rtlCol="1" anchor="ctr"/>
          <a:lstStyle/>
          <a:p>
            <a:pPr algn="ctr"/>
            <a:r>
              <a:rPr lang="fa-IR" sz="1600" dirty="0" smtClean="0">
                <a:cs typeface="B Homa" panose="00000400000000000000" pitchFamily="2" charset="-78"/>
              </a:rPr>
              <a:t>هرم سنی-جنسی تهران</a:t>
            </a:r>
            <a:endParaRPr lang="fa-IR" sz="1600" dirty="0">
              <a:cs typeface="B Homa" panose="00000400000000000000" pitchFamily="2" charset="-78"/>
            </a:endParaRPr>
          </a:p>
        </p:txBody>
      </p:sp>
      <p:pic>
        <p:nvPicPr>
          <p:cNvPr id="19" name="Picture 18"/>
          <p:cNvPicPr>
            <a:picLocks noChangeAspect="1"/>
          </p:cNvPicPr>
          <p:nvPr/>
        </p:nvPicPr>
        <p:blipFill rotWithShape="1">
          <a:blip r:embed="rId4">
            <a:extLst>
              <a:ext uri="{28A0092B-C50C-407E-A947-70E740481C1C}">
                <a14:useLocalDpi xmlns:a14="http://schemas.microsoft.com/office/drawing/2010/main" val="0"/>
              </a:ext>
            </a:extLst>
          </a:blip>
          <a:srcRect t="30661"/>
          <a:stretch/>
        </p:blipFill>
        <p:spPr>
          <a:xfrm>
            <a:off x="1060276" y="3708662"/>
            <a:ext cx="3793169" cy="2637314"/>
          </a:xfrm>
          <a:prstGeom prst="rect">
            <a:avLst/>
          </a:prstGeom>
        </p:spPr>
      </p:pic>
      <p:sp>
        <p:nvSpPr>
          <p:cNvPr id="20" name="TextBox 19"/>
          <p:cNvSpPr txBox="1"/>
          <p:nvPr/>
        </p:nvSpPr>
        <p:spPr>
          <a:xfrm>
            <a:off x="3039479" y="4010592"/>
            <a:ext cx="3005561" cy="307777"/>
          </a:xfrm>
          <a:prstGeom prst="rect">
            <a:avLst/>
          </a:prstGeom>
          <a:noFill/>
        </p:spPr>
        <p:txBody>
          <a:bodyPr wrap="square" rtlCol="1">
            <a:spAutoFit/>
          </a:bodyPr>
          <a:lstStyle/>
          <a:p>
            <a:r>
              <a:rPr lang="fa-IR" sz="1400" dirty="0" smtClean="0">
                <a:cs typeface="B Homa" panose="00000400000000000000" pitchFamily="2" charset="-78"/>
              </a:rPr>
              <a:t>جمعیت ۸٬٦٣۸٬۲۵۱ </a:t>
            </a:r>
            <a:r>
              <a:rPr lang="fa-IR" sz="1400" dirty="0">
                <a:cs typeface="B Homa" panose="00000400000000000000" pitchFamily="2" charset="-78"/>
              </a:rPr>
              <a:t>نفر (در سال ۲۰۱٥)</a:t>
            </a:r>
          </a:p>
        </p:txBody>
      </p:sp>
      <p:pic>
        <p:nvPicPr>
          <p:cNvPr id="22" name="Picture 2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60752" y="993885"/>
            <a:ext cx="3365778" cy="2814114"/>
          </a:xfrm>
          <a:prstGeom prst="rect">
            <a:avLst/>
          </a:prstGeom>
        </p:spPr>
      </p:pic>
      <p:graphicFrame>
        <p:nvGraphicFramePr>
          <p:cNvPr id="21" name="Diagram 20"/>
          <p:cNvGraphicFramePr/>
          <p:nvPr>
            <p:extLst>
              <p:ext uri="{D42A27DB-BD31-4B8C-83A1-F6EECF244321}">
                <p14:modId xmlns:p14="http://schemas.microsoft.com/office/powerpoint/2010/main" val="3877450942"/>
              </p:ext>
            </p:extLst>
          </p:nvPr>
        </p:nvGraphicFramePr>
        <p:xfrm>
          <a:off x="640587" y="-3788"/>
          <a:ext cx="11433967" cy="981688"/>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39643981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1000"/>
                                        <p:tgtEl>
                                          <p:spTgt spid="22"/>
                                        </p:tgtEl>
                                      </p:cBhvr>
                                    </p:animEffect>
                                    <p:anim calcmode="lin" valueType="num">
                                      <p:cBhvr>
                                        <p:cTn id="24" dur="1000" fill="hold"/>
                                        <p:tgtEl>
                                          <p:spTgt spid="22"/>
                                        </p:tgtEl>
                                        <p:attrNameLst>
                                          <p:attrName>ppt_x</p:attrName>
                                        </p:attrNameLst>
                                      </p:cBhvr>
                                      <p:tavLst>
                                        <p:tav tm="0">
                                          <p:val>
                                            <p:strVal val="#ppt_x"/>
                                          </p:val>
                                        </p:tav>
                                        <p:tav tm="100000">
                                          <p:val>
                                            <p:strVal val="#ppt_x"/>
                                          </p:val>
                                        </p:tav>
                                      </p:tavLst>
                                    </p:anim>
                                    <p:anim calcmode="lin" valueType="num">
                                      <p:cBhvr>
                                        <p:cTn id="25"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1" fill="hold" nodeType="click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500" fill="hold"/>
                                        <p:tgtEl>
                                          <p:spTgt spid="19"/>
                                        </p:tgtEl>
                                        <p:attrNameLst>
                                          <p:attrName>ppt_x</p:attrName>
                                        </p:attrNameLst>
                                      </p:cBhvr>
                                      <p:tavLst>
                                        <p:tav tm="0">
                                          <p:val>
                                            <p:strVal val="#ppt_x"/>
                                          </p:val>
                                        </p:tav>
                                        <p:tav tm="100000">
                                          <p:val>
                                            <p:strVal val="#ppt_x"/>
                                          </p:val>
                                        </p:tav>
                                      </p:tavLst>
                                    </p:anim>
                                    <p:anim calcmode="lin" valueType="num">
                                      <p:cBhvr additive="base">
                                        <p:cTn id="31"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1000"/>
                                        <p:tgtEl>
                                          <p:spTgt spid="20"/>
                                        </p:tgtEl>
                                      </p:cBhvr>
                                    </p:animEffect>
                                    <p:anim calcmode="lin" valueType="num">
                                      <p:cBhvr>
                                        <p:cTn id="37" dur="1000" fill="hold"/>
                                        <p:tgtEl>
                                          <p:spTgt spid="20"/>
                                        </p:tgtEl>
                                        <p:attrNameLst>
                                          <p:attrName>ppt_x</p:attrName>
                                        </p:attrNameLst>
                                      </p:cBhvr>
                                      <p:tavLst>
                                        <p:tav tm="0">
                                          <p:val>
                                            <p:strVal val="#ppt_x"/>
                                          </p:val>
                                        </p:tav>
                                        <p:tav tm="100000">
                                          <p:val>
                                            <p:strVal val="#ppt_x"/>
                                          </p:val>
                                        </p:tav>
                                      </p:tavLst>
                                    </p:anim>
                                    <p:anim calcmode="lin" valueType="num">
                                      <p:cBhvr>
                                        <p:cTn id="38"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468364" y="1744681"/>
            <a:ext cx="5422392" cy="3293209"/>
          </a:xfrm>
          <a:prstGeom prst="rect">
            <a:avLst/>
          </a:prstGeom>
        </p:spPr>
        <p:txBody>
          <a:bodyPr wrap="square">
            <a:spAutoFit/>
          </a:bodyPr>
          <a:lstStyle/>
          <a:p>
            <a:r>
              <a:rPr lang="fa-IR" sz="1600" b="1" dirty="0" smtClean="0">
                <a:solidFill>
                  <a:srgbClr val="C00000"/>
                </a:solidFill>
                <a:cs typeface="B Homa" panose="00000400000000000000" pitchFamily="2" charset="-78"/>
              </a:rPr>
              <a:t>مهاجرت در تهران:</a:t>
            </a:r>
            <a:endParaRPr lang="en-US" sz="1600" dirty="0" smtClean="0">
              <a:solidFill>
                <a:srgbClr val="C00000"/>
              </a:solidFill>
              <a:cs typeface="B Homa" panose="00000400000000000000" pitchFamily="2" charset="-78"/>
            </a:endParaRPr>
          </a:p>
          <a:p>
            <a:pPr marL="285750" indent="-285750">
              <a:buClr>
                <a:srgbClr val="C00000"/>
              </a:buClr>
              <a:buFont typeface="Arial" panose="020B0604020202020204" pitchFamily="34" charset="0"/>
              <a:buChar char="•"/>
            </a:pPr>
            <a:r>
              <a:rPr lang="fa-IR" sz="1600" dirty="0" smtClean="0">
                <a:cs typeface="B Homa" panose="00000400000000000000" pitchFamily="2" charset="-78"/>
              </a:rPr>
              <a:t>بیش از نیمی از ساکنان استان تهران در دو نسل اخیر به این استان مهاجرت کرده‌اند</a:t>
            </a:r>
            <a:r>
              <a:rPr lang="en-US" sz="1600" dirty="0" smtClean="0">
                <a:cs typeface="B Homa" panose="00000400000000000000" pitchFamily="2" charset="-78"/>
              </a:rPr>
              <a:t>.</a:t>
            </a:r>
          </a:p>
          <a:p>
            <a:pPr marL="285750" indent="-285750">
              <a:buClr>
                <a:srgbClr val="C00000"/>
              </a:buClr>
              <a:buFont typeface="Arial" panose="020B0604020202020204" pitchFamily="34" charset="0"/>
              <a:buChar char="•"/>
            </a:pPr>
            <a:r>
              <a:rPr lang="fa-IR" sz="1600" dirty="0" smtClean="0">
                <a:cs typeface="B Homa" panose="00000400000000000000" pitchFamily="2" charset="-78"/>
              </a:rPr>
              <a:t>بیشترین علت مهاجرت: پیروی از خانواده و جستجوی کار</a:t>
            </a:r>
          </a:p>
          <a:p>
            <a:pPr marL="285750" indent="-285750">
              <a:buClr>
                <a:srgbClr val="C00000"/>
              </a:buClr>
              <a:buFont typeface="Arial" panose="020B0604020202020204" pitchFamily="34" charset="0"/>
              <a:buChar char="•"/>
            </a:pPr>
            <a:r>
              <a:rPr lang="fa-IR" sz="1600" dirty="0" smtClean="0">
                <a:cs typeface="B Homa" panose="00000400000000000000" pitchFamily="2" charset="-78"/>
              </a:rPr>
              <a:t>کاهش مهاجرت در دهه گذشته به دلیل تراکم بالای جمعیت و گران بودن مسکن: کاهش رشد جمعیت شهر.</a:t>
            </a:r>
          </a:p>
          <a:p>
            <a:pPr marL="285750" indent="-285750">
              <a:buClr>
                <a:srgbClr val="C00000"/>
              </a:buClr>
              <a:buFont typeface="Arial" panose="020B0604020202020204" pitchFamily="34" charset="0"/>
              <a:buChar char="•"/>
            </a:pPr>
            <a:r>
              <a:rPr lang="fa-IR" sz="1600" dirty="0" smtClean="0">
                <a:cs typeface="B Homa" panose="00000400000000000000" pitchFamily="2" charset="-78"/>
              </a:rPr>
              <a:t>استقرار مهاجران در حومه شهر به عنوان مناطق خوابگاهی</a:t>
            </a:r>
          </a:p>
          <a:p>
            <a:pPr marL="285750" indent="-285750">
              <a:buClr>
                <a:srgbClr val="C00000"/>
              </a:buClr>
              <a:buFont typeface="Arial" panose="020B0604020202020204" pitchFamily="34" charset="0"/>
              <a:buChar char="•"/>
            </a:pPr>
            <a:r>
              <a:rPr lang="fa-IR" sz="1600" dirty="0" smtClean="0">
                <a:cs typeface="B Homa" panose="00000400000000000000" pitchFamily="2" charset="-78"/>
              </a:rPr>
              <a:t>مهاجرپذیری و رشد جمعیت روستاهای تهران از ۵٫۶ درصد به ۶٫۷ درصد؛ برعکس سایر نقاط کشور</a:t>
            </a:r>
          </a:p>
          <a:p>
            <a:pPr marL="285750" indent="-285750">
              <a:buClr>
                <a:srgbClr val="C00000"/>
              </a:buClr>
              <a:buFont typeface="Arial" panose="020B0604020202020204" pitchFamily="34" charset="0"/>
              <a:buChar char="•"/>
            </a:pPr>
            <a:r>
              <a:rPr lang="fa-IR" sz="1600" dirty="0" smtClean="0">
                <a:cs typeface="B Homa" panose="00000400000000000000" pitchFamily="2" charset="-78"/>
              </a:rPr>
              <a:t>به همین دلیل، مجموعه شهری تهران همچنان مهاجرپذیرترین مجموعه شهری در کشور است.</a:t>
            </a:r>
          </a:p>
          <a:p>
            <a:pPr>
              <a:buClr>
                <a:srgbClr val="C00000"/>
              </a:buClr>
            </a:pPr>
            <a:r>
              <a:rPr lang="fa-IR" sz="1600" dirty="0" smtClean="0">
                <a:cs typeface="B Homa" panose="00000400000000000000" pitchFamily="2" charset="-78"/>
              </a:rPr>
              <a:t>     اما این مهاجران به جای خود شهر رفته ‌رفته حومه آن را به عنوان مقصد          </a:t>
            </a:r>
          </a:p>
          <a:p>
            <a:pPr>
              <a:buClr>
                <a:srgbClr val="C00000"/>
              </a:buClr>
            </a:pPr>
            <a:r>
              <a:rPr lang="fa-IR" sz="1600" dirty="0" smtClean="0">
                <a:cs typeface="B Homa" panose="00000400000000000000" pitchFamily="2" charset="-78"/>
              </a:rPr>
              <a:t>     خود انتخاب کرده‌اند.</a:t>
            </a:r>
            <a:endParaRPr lang="en-US" sz="1600" dirty="0">
              <a:cs typeface="B Homa" panose="00000400000000000000" pitchFamily="2" charset="-78"/>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9100" y="1663617"/>
            <a:ext cx="5296459" cy="4245995"/>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308" y="1699408"/>
            <a:ext cx="5386341" cy="4174415"/>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9100" y="1744681"/>
            <a:ext cx="5454852" cy="4083866"/>
          </a:xfrm>
          <a:prstGeom prst="rect">
            <a:avLst/>
          </a:prstGeom>
        </p:spPr>
      </p:pic>
      <p:sp>
        <p:nvSpPr>
          <p:cNvPr id="16" name="TextBox 15"/>
          <p:cNvSpPr txBox="1"/>
          <p:nvPr/>
        </p:nvSpPr>
        <p:spPr>
          <a:xfrm>
            <a:off x="3015510" y="1218961"/>
            <a:ext cx="1643400" cy="400110"/>
          </a:xfrm>
          <a:prstGeom prst="rect">
            <a:avLst/>
          </a:prstGeom>
          <a:noFill/>
        </p:spPr>
        <p:txBody>
          <a:bodyPr wrap="none" rtlCol="1">
            <a:spAutoFit/>
          </a:bodyPr>
          <a:lstStyle/>
          <a:p>
            <a:r>
              <a:rPr lang="fa-IR" sz="2000" b="1" dirty="0" smtClean="0">
                <a:solidFill>
                  <a:srgbClr val="C00000"/>
                </a:solidFill>
                <a:latin typeface="Adobe Arabic" panose="02040503050201020203" pitchFamily="18" charset="-78"/>
                <a:cs typeface="B Homa" panose="00000400000000000000" pitchFamily="2" charset="-78"/>
              </a:rPr>
              <a:t>مهاجرت در لندن:</a:t>
            </a:r>
            <a:endParaRPr lang="fa-IR" sz="2000" b="1" dirty="0">
              <a:solidFill>
                <a:srgbClr val="C00000"/>
              </a:solidFill>
              <a:latin typeface="Adobe Arabic" panose="02040503050201020203" pitchFamily="18" charset="-78"/>
              <a:cs typeface="B Homa" panose="00000400000000000000" pitchFamily="2" charset="-78"/>
            </a:endParaRPr>
          </a:p>
        </p:txBody>
      </p:sp>
      <p:graphicFrame>
        <p:nvGraphicFramePr>
          <p:cNvPr id="17" name="Diagram 16"/>
          <p:cNvGraphicFramePr/>
          <p:nvPr>
            <p:extLst>
              <p:ext uri="{D42A27DB-BD31-4B8C-83A1-F6EECF244321}">
                <p14:modId xmlns:p14="http://schemas.microsoft.com/office/powerpoint/2010/main" val="3877450942"/>
              </p:ext>
            </p:extLst>
          </p:nvPr>
        </p:nvGraphicFramePr>
        <p:xfrm>
          <a:off x="640587" y="-3788"/>
          <a:ext cx="11433967" cy="98168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8526935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fade">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fade">
                                      <p:cBhvr>
                                        <p:cTn id="37" dur="500"/>
                                        <p:tgtEl>
                                          <p:spTgt spid="4">
                                            <p:txEl>
                                              <p:pRg st="6" end="6"/>
                                            </p:txEl>
                                          </p:spTgt>
                                        </p:tgtEl>
                                      </p:cBhvr>
                                    </p:animEffect>
                                  </p:childTnLst>
                                </p:cTn>
                              </p:par>
                              <p:par>
                                <p:cTn id="38" presetID="10" presetClass="entr" presetSubtype="0" fill="hold" nodeType="withEffect">
                                  <p:stCondLst>
                                    <p:cond delay="0"/>
                                  </p:stCondLst>
                                  <p:childTnLst>
                                    <p:set>
                                      <p:cBhvr>
                                        <p:cTn id="39" dur="1" fill="hold">
                                          <p:stCondLst>
                                            <p:cond delay="0"/>
                                          </p:stCondLst>
                                        </p:cTn>
                                        <p:tgtEl>
                                          <p:spTgt spid="4">
                                            <p:txEl>
                                              <p:pRg st="7" end="7"/>
                                            </p:txEl>
                                          </p:spTgt>
                                        </p:tgtEl>
                                        <p:attrNameLst>
                                          <p:attrName>style.visibility</p:attrName>
                                        </p:attrNameLst>
                                      </p:cBhvr>
                                      <p:to>
                                        <p:strVal val="visible"/>
                                      </p:to>
                                    </p:set>
                                    <p:animEffect transition="in" filter="fade">
                                      <p:cBhvr>
                                        <p:cTn id="40" dur="500"/>
                                        <p:tgtEl>
                                          <p:spTgt spid="4">
                                            <p:txEl>
                                              <p:pRg st="7" end="7"/>
                                            </p:txEl>
                                          </p:spTgt>
                                        </p:tgtEl>
                                      </p:cBhvr>
                                    </p:animEffect>
                                  </p:childTnLst>
                                </p:cTn>
                              </p:par>
                              <p:par>
                                <p:cTn id="41" presetID="10" presetClass="entr" presetSubtype="0" fill="hold" nodeType="withEffect">
                                  <p:stCondLst>
                                    <p:cond delay="0"/>
                                  </p:stCondLst>
                                  <p:childTnLst>
                                    <p:set>
                                      <p:cBhvr>
                                        <p:cTn id="42" dur="1" fill="hold">
                                          <p:stCondLst>
                                            <p:cond delay="0"/>
                                          </p:stCondLst>
                                        </p:cTn>
                                        <p:tgtEl>
                                          <p:spTgt spid="4">
                                            <p:txEl>
                                              <p:pRg st="8" end="8"/>
                                            </p:txEl>
                                          </p:spTgt>
                                        </p:tgtEl>
                                        <p:attrNameLst>
                                          <p:attrName>style.visibility</p:attrName>
                                        </p:attrNameLst>
                                      </p:cBhvr>
                                      <p:to>
                                        <p:strVal val="visible"/>
                                      </p:to>
                                    </p:set>
                                    <p:animEffect transition="in" filter="fade">
                                      <p:cBhvr>
                                        <p:cTn id="43" dur="500"/>
                                        <p:tgtEl>
                                          <p:spTgt spid="4">
                                            <p:txEl>
                                              <p:pRg st="8" end="8"/>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fade">
                                      <p:cBhvr>
                                        <p:cTn id="52" dur="500"/>
                                        <p:tgtEl>
                                          <p:spTgt spid="3"/>
                                        </p:tgtEl>
                                      </p:cBhvr>
                                    </p:animEffect>
                                  </p:childTnLst>
                                </p:cTn>
                              </p:par>
                            </p:childTnLst>
                          </p:cTn>
                        </p:par>
                      </p:childTnLst>
                    </p:cTn>
                  </p:par>
                  <p:par>
                    <p:cTn id="53" fill="hold">
                      <p:stCondLst>
                        <p:cond delay="indefinite"/>
                      </p:stCondLst>
                      <p:childTnLst>
                        <p:par>
                          <p:cTn id="54" fill="hold">
                            <p:stCondLst>
                              <p:cond delay="0"/>
                            </p:stCondLst>
                            <p:childTnLst>
                              <p:par>
                                <p:cTn id="55" presetID="14" presetClass="exit" presetSubtype="10" fill="hold" nodeType="clickEffect">
                                  <p:stCondLst>
                                    <p:cond delay="0"/>
                                  </p:stCondLst>
                                  <p:childTnLst>
                                    <p:animEffect transition="out" filter="randombar(horizontal)">
                                      <p:cBhvr>
                                        <p:cTn id="56" dur="500"/>
                                        <p:tgtEl>
                                          <p:spTgt spid="3"/>
                                        </p:tgtEl>
                                      </p:cBhvr>
                                    </p:animEffect>
                                    <p:set>
                                      <p:cBhvr>
                                        <p:cTn id="57" dur="1" fill="hold">
                                          <p:stCondLst>
                                            <p:cond delay="499"/>
                                          </p:stCondLst>
                                        </p:cTn>
                                        <p:tgtEl>
                                          <p:spTgt spid="3"/>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53" presetClass="entr" presetSubtype="16" fill="hold" nodeType="clickEffect">
                                  <p:stCondLst>
                                    <p:cond delay="0"/>
                                  </p:stCondLst>
                                  <p:childTnLst>
                                    <p:set>
                                      <p:cBhvr>
                                        <p:cTn id="61" dur="1" fill="hold">
                                          <p:stCondLst>
                                            <p:cond delay="0"/>
                                          </p:stCondLst>
                                        </p:cTn>
                                        <p:tgtEl>
                                          <p:spTgt spid="2"/>
                                        </p:tgtEl>
                                        <p:attrNameLst>
                                          <p:attrName>style.visibility</p:attrName>
                                        </p:attrNameLst>
                                      </p:cBhvr>
                                      <p:to>
                                        <p:strVal val="visible"/>
                                      </p:to>
                                    </p:set>
                                    <p:anim calcmode="lin" valueType="num">
                                      <p:cBhvr>
                                        <p:cTn id="62" dur="500" fill="hold"/>
                                        <p:tgtEl>
                                          <p:spTgt spid="2"/>
                                        </p:tgtEl>
                                        <p:attrNameLst>
                                          <p:attrName>ppt_w</p:attrName>
                                        </p:attrNameLst>
                                      </p:cBhvr>
                                      <p:tavLst>
                                        <p:tav tm="0">
                                          <p:val>
                                            <p:fltVal val="0"/>
                                          </p:val>
                                        </p:tav>
                                        <p:tav tm="100000">
                                          <p:val>
                                            <p:strVal val="#ppt_w"/>
                                          </p:val>
                                        </p:tav>
                                      </p:tavLst>
                                    </p:anim>
                                    <p:anim calcmode="lin" valueType="num">
                                      <p:cBhvr>
                                        <p:cTn id="63" dur="500" fill="hold"/>
                                        <p:tgtEl>
                                          <p:spTgt spid="2"/>
                                        </p:tgtEl>
                                        <p:attrNameLst>
                                          <p:attrName>ppt_h</p:attrName>
                                        </p:attrNameLst>
                                      </p:cBhvr>
                                      <p:tavLst>
                                        <p:tav tm="0">
                                          <p:val>
                                            <p:fltVal val="0"/>
                                          </p:val>
                                        </p:tav>
                                        <p:tav tm="100000">
                                          <p:val>
                                            <p:strVal val="#ppt_h"/>
                                          </p:val>
                                        </p:tav>
                                      </p:tavLst>
                                    </p:anim>
                                    <p:animEffect transition="in" filter="fade">
                                      <p:cBhvr>
                                        <p:cTn id="64" dur="500"/>
                                        <p:tgtEl>
                                          <p:spTgt spid="2"/>
                                        </p:tgtEl>
                                      </p:cBhvr>
                                    </p:animEffect>
                                  </p:childTnLst>
                                </p:cTn>
                              </p:par>
                            </p:childTnLst>
                          </p:cTn>
                        </p:par>
                      </p:childTnLst>
                    </p:cTn>
                  </p:par>
                  <p:par>
                    <p:cTn id="65" fill="hold">
                      <p:stCondLst>
                        <p:cond delay="indefinite"/>
                      </p:stCondLst>
                      <p:childTnLst>
                        <p:par>
                          <p:cTn id="66" fill="hold">
                            <p:stCondLst>
                              <p:cond delay="0"/>
                            </p:stCondLst>
                            <p:childTnLst>
                              <p:par>
                                <p:cTn id="67" presetID="53" presetClass="exit" presetSubtype="32" fill="hold" nodeType="clickEffect">
                                  <p:stCondLst>
                                    <p:cond delay="0"/>
                                  </p:stCondLst>
                                  <p:childTnLst>
                                    <p:anim calcmode="lin" valueType="num">
                                      <p:cBhvr>
                                        <p:cTn id="68" dur="500"/>
                                        <p:tgtEl>
                                          <p:spTgt spid="2"/>
                                        </p:tgtEl>
                                        <p:attrNameLst>
                                          <p:attrName>ppt_w</p:attrName>
                                        </p:attrNameLst>
                                      </p:cBhvr>
                                      <p:tavLst>
                                        <p:tav tm="0">
                                          <p:val>
                                            <p:strVal val="ppt_w"/>
                                          </p:val>
                                        </p:tav>
                                        <p:tav tm="100000">
                                          <p:val>
                                            <p:fltVal val="0"/>
                                          </p:val>
                                        </p:tav>
                                      </p:tavLst>
                                    </p:anim>
                                    <p:anim calcmode="lin" valueType="num">
                                      <p:cBhvr>
                                        <p:cTn id="69" dur="500"/>
                                        <p:tgtEl>
                                          <p:spTgt spid="2"/>
                                        </p:tgtEl>
                                        <p:attrNameLst>
                                          <p:attrName>ppt_h</p:attrName>
                                        </p:attrNameLst>
                                      </p:cBhvr>
                                      <p:tavLst>
                                        <p:tav tm="0">
                                          <p:val>
                                            <p:strVal val="ppt_h"/>
                                          </p:val>
                                        </p:tav>
                                        <p:tav tm="100000">
                                          <p:val>
                                            <p:fltVal val="0"/>
                                          </p:val>
                                        </p:tav>
                                      </p:tavLst>
                                    </p:anim>
                                    <p:animEffect transition="out" filter="fade">
                                      <p:cBhvr>
                                        <p:cTn id="70" dur="500"/>
                                        <p:tgtEl>
                                          <p:spTgt spid="2"/>
                                        </p:tgtEl>
                                      </p:cBhvr>
                                    </p:animEffect>
                                    <p:set>
                                      <p:cBhvr>
                                        <p:cTn id="71" dur="1" fill="hold">
                                          <p:stCondLst>
                                            <p:cond delay="499"/>
                                          </p:stCondLst>
                                        </p:cTn>
                                        <p:tgtEl>
                                          <p:spTgt spid="2"/>
                                        </p:tgtEl>
                                        <p:attrNameLst>
                                          <p:attrName>style.visibility</p:attrName>
                                        </p:attrNameLst>
                                      </p:cBhvr>
                                      <p:to>
                                        <p:strVal val="hidden"/>
                                      </p:to>
                                    </p:set>
                                  </p:childTnLst>
                                </p:cTn>
                              </p:par>
                            </p:childTnLst>
                          </p:cTn>
                        </p:par>
                      </p:childTnLst>
                    </p:cTn>
                  </p:par>
                  <p:par>
                    <p:cTn id="72" fill="hold">
                      <p:stCondLst>
                        <p:cond delay="indefinite"/>
                      </p:stCondLst>
                      <p:childTnLst>
                        <p:par>
                          <p:cTn id="73" fill="hold">
                            <p:stCondLst>
                              <p:cond delay="0"/>
                            </p:stCondLst>
                            <p:childTnLst>
                              <p:par>
                                <p:cTn id="74" presetID="14" presetClass="entr" presetSubtype="10" fill="hold" nodeType="clickEffect">
                                  <p:stCondLst>
                                    <p:cond delay="0"/>
                                  </p:stCondLst>
                                  <p:childTnLst>
                                    <p:set>
                                      <p:cBhvr>
                                        <p:cTn id="75" dur="1" fill="hold">
                                          <p:stCondLst>
                                            <p:cond delay="0"/>
                                          </p:stCondLst>
                                        </p:cTn>
                                        <p:tgtEl>
                                          <p:spTgt spid="14"/>
                                        </p:tgtEl>
                                        <p:attrNameLst>
                                          <p:attrName>style.visibility</p:attrName>
                                        </p:attrNameLst>
                                      </p:cBhvr>
                                      <p:to>
                                        <p:strVal val="visible"/>
                                      </p:to>
                                    </p:set>
                                    <p:animEffect transition="in" filter="randombar(horizontal)">
                                      <p:cBhvr>
                                        <p:cTn id="7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p:cNvSpPr>
            <a:spLocks noGrp="1"/>
          </p:cNvSpPr>
          <p:nvPr>
            <p:ph idx="1"/>
          </p:nvPr>
        </p:nvSpPr>
        <p:spPr>
          <a:xfrm>
            <a:off x="6589775" y="1112393"/>
            <a:ext cx="4815840" cy="844423"/>
          </a:xfrm>
        </p:spPr>
        <p:txBody>
          <a:bodyPr>
            <a:normAutofit fontScale="92500" lnSpcReduction="20000"/>
          </a:bodyPr>
          <a:lstStyle/>
          <a:p>
            <a:pPr marL="0" indent="0" algn="ctr">
              <a:buNone/>
            </a:pPr>
            <a:r>
              <a:rPr lang="fa-IR" sz="1800" b="1" dirty="0" smtClean="0">
                <a:solidFill>
                  <a:srgbClr val="C00000"/>
                </a:solidFill>
                <a:cs typeface="B Homa" panose="00000400000000000000" pitchFamily="2" charset="-78"/>
              </a:rPr>
              <a:t>تقسیمات کالبدی تهران:</a:t>
            </a:r>
            <a:endParaRPr lang="en-US" sz="1800" b="1" dirty="0">
              <a:solidFill>
                <a:srgbClr val="C00000"/>
              </a:solidFill>
              <a:cs typeface="B Homa" panose="00000400000000000000" pitchFamily="2" charset="-78"/>
            </a:endParaRPr>
          </a:p>
          <a:p>
            <a:pPr marL="0" indent="0">
              <a:buNone/>
            </a:pPr>
            <a:r>
              <a:rPr lang="fa-IR" sz="1800" dirty="0">
                <a:cs typeface="B Homa" panose="00000400000000000000" pitchFamily="2" charset="-78"/>
              </a:rPr>
              <a:t>تهران به ۲۲ منطقه، ۱۳۴ ناحیه و ۳۷۰ محلّه تقسیم </a:t>
            </a:r>
            <a:r>
              <a:rPr lang="fa-IR" sz="1800" dirty="0" smtClean="0">
                <a:cs typeface="B Homa" panose="00000400000000000000" pitchFamily="2" charset="-78"/>
              </a:rPr>
              <a:t>شده‌ است</a:t>
            </a:r>
            <a:r>
              <a:rPr lang="en-US" sz="1800" dirty="0" smtClean="0">
                <a:cs typeface="B Homa" panose="00000400000000000000" pitchFamily="2" charset="-78"/>
              </a:rPr>
              <a:t>.</a:t>
            </a:r>
            <a:endParaRPr lang="en-US" sz="1800" dirty="0">
              <a:cs typeface="B Homa" panose="00000400000000000000" pitchFamily="2" charset="-78"/>
            </a:endParaRPr>
          </a:p>
        </p:txBody>
      </p:sp>
      <p:pic>
        <p:nvPicPr>
          <p:cNvPr id="13" name="Picture 12"/>
          <p:cNvPicPr/>
          <p:nvPr/>
        </p:nvPicPr>
        <p:blipFill>
          <a:blip r:embed="rId2">
            <a:extLst>
              <a:ext uri="{28A0092B-C50C-407E-A947-70E740481C1C}">
                <a14:useLocalDpi xmlns:a14="http://schemas.microsoft.com/office/drawing/2010/main" val="0"/>
              </a:ext>
            </a:extLst>
          </a:blip>
          <a:stretch>
            <a:fillRect/>
          </a:stretch>
        </p:blipFill>
        <p:spPr>
          <a:xfrm>
            <a:off x="6589775" y="2096683"/>
            <a:ext cx="4901555" cy="305138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5" name="Content Placeholder 2"/>
          <p:cNvSpPr txBox="1">
            <a:spLocks/>
          </p:cNvSpPr>
          <p:nvPr/>
        </p:nvSpPr>
        <p:spPr>
          <a:xfrm>
            <a:off x="508000" y="1112393"/>
            <a:ext cx="5913646" cy="4351338"/>
          </a:xfrm>
          <a:prstGeom prst="rect">
            <a:avLst/>
          </a:prstGeom>
        </p:spPr>
        <p:txBody>
          <a:bodyPr vert="horz" lIns="91440" tIns="45720" rIns="91440" bIns="45720" rtlCol="1">
            <a:noAutofit/>
          </a:bodyPr>
          <a:lst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ct val="107000"/>
              </a:lnSpc>
              <a:spcBef>
                <a:spcPts val="0"/>
              </a:spcBef>
              <a:spcAft>
                <a:spcPts val="800"/>
              </a:spcAft>
              <a:buFont typeface="Arial" panose="020B0604020202020204" pitchFamily="34" charset="0"/>
              <a:buNone/>
            </a:pPr>
            <a:r>
              <a:rPr lang="fa-IR" sz="1800" dirty="0" smtClean="0">
                <a:solidFill>
                  <a:srgbClr val="C00000"/>
                </a:solidFill>
                <a:latin typeface="Adobe Arabic" panose="02040503050201020203" pitchFamily="18" charset="-78"/>
                <a:ea typeface="Calibri" panose="020F0502020204030204" pitchFamily="34" charset="0"/>
                <a:cs typeface="B Homa" panose="00000400000000000000" pitchFamily="2" charset="-78"/>
              </a:rPr>
              <a:t>تقسیمات کالبدی لندن :</a:t>
            </a:r>
          </a:p>
          <a:p>
            <a:pPr indent="0">
              <a:lnSpc>
                <a:spcPct val="107000"/>
              </a:lnSpc>
              <a:spcBef>
                <a:spcPts val="0"/>
              </a:spcBef>
              <a:spcAft>
                <a:spcPts val="800"/>
              </a:spcAft>
              <a:buFont typeface="Arial" panose="020B0604020202020204" pitchFamily="34" charset="0"/>
              <a:buNone/>
            </a:pPr>
            <a:r>
              <a:rPr lang="fa-IR" sz="1800" dirty="0" smtClean="0">
                <a:latin typeface="Adobe Arabic" panose="02040503050201020203" pitchFamily="18" charset="-78"/>
                <a:ea typeface="Calibri" panose="020F0502020204030204" pitchFamily="34" charset="0"/>
                <a:cs typeface="B Homa" panose="00000400000000000000" pitchFamily="2" charset="-78"/>
              </a:rPr>
              <a:t>منطقه کلان شهری لندن شامل شهر کوچک لندن، 12 ناحیه شهری داخلی و 20ناحیه شهری بیرونی است</a:t>
            </a:r>
            <a:endParaRPr lang="en-US" sz="1800" dirty="0">
              <a:latin typeface="Adobe Arabic" panose="02040503050201020203" pitchFamily="18" charset="-78"/>
              <a:ea typeface="Calibri" panose="020F0502020204030204" pitchFamily="34" charset="0"/>
              <a:cs typeface="B Homa" panose="00000400000000000000" pitchFamily="2" charset="-78"/>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68614" y="2285213"/>
            <a:ext cx="3941728" cy="295301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aphicFrame>
        <p:nvGraphicFramePr>
          <p:cNvPr id="14" name="Diagram 13"/>
          <p:cNvGraphicFramePr/>
          <p:nvPr>
            <p:extLst>
              <p:ext uri="{D42A27DB-BD31-4B8C-83A1-F6EECF244321}">
                <p14:modId xmlns:p14="http://schemas.microsoft.com/office/powerpoint/2010/main" val="1148710910"/>
              </p:ext>
            </p:extLst>
          </p:nvPr>
        </p:nvGraphicFramePr>
        <p:xfrm>
          <a:off x="640587" y="-3788"/>
          <a:ext cx="11433967" cy="98168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0458461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down)">
                                      <p:cBhvr>
                                        <p:cTn id="7" dur="500"/>
                                        <p:tgtEl>
                                          <p:spTgt spid="12">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2">
                                            <p:txEl>
                                              <p:pRg st="1" end="1"/>
                                            </p:txEl>
                                          </p:spTgt>
                                        </p:tgtEl>
                                        <p:attrNameLst>
                                          <p:attrName>style.visibility</p:attrName>
                                        </p:attrNameLst>
                                      </p:cBhvr>
                                      <p:to>
                                        <p:strVal val="visible"/>
                                      </p:to>
                                    </p:set>
                                    <p:animEffect transition="in" filter="wipe(down)">
                                      <p:cBhvr>
                                        <p:cTn id="10" dur="500"/>
                                        <p:tgtEl>
                                          <p:spTgt spid="12">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15">
                                            <p:txEl>
                                              <p:pRg st="0" end="0"/>
                                            </p:txEl>
                                          </p:spTgt>
                                        </p:tgtEl>
                                        <p:attrNameLst>
                                          <p:attrName>style.visibility</p:attrName>
                                        </p:attrNameLst>
                                      </p:cBhvr>
                                      <p:to>
                                        <p:strVal val="visible"/>
                                      </p:to>
                                    </p:set>
                                    <p:anim calcmode="lin" valueType="num">
                                      <p:cBhvr additive="base">
                                        <p:cTn id="22"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15">
                                            <p:txEl>
                                              <p:pRg st="1" end="1"/>
                                            </p:txEl>
                                          </p:spTgt>
                                        </p:tgtEl>
                                        <p:attrNameLst>
                                          <p:attrName>style.visibility</p:attrName>
                                        </p:attrNameLst>
                                      </p:cBhvr>
                                      <p:to>
                                        <p:strVal val="visible"/>
                                      </p:to>
                                    </p:set>
                                    <p:anim calcmode="lin" valueType="num">
                                      <p:cBhvr additive="base">
                                        <p:cTn id="28" dur="500" fill="hold"/>
                                        <p:tgtEl>
                                          <p:spTgt spid="15">
                                            <p:txEl>
                                              <p:pRg st="1" end="1"/>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1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additive="base">
                                        <p:cTn id="34" dur="500" fill="hold"/>
                                        <p:tgtEl>
                                          <p:spTgt spid="3"/>
                                        </p:tgtEl>
                                        <p:attrNameLst>
                                          <p:attrName>ppt_x</p:attrName>
                                        </p:attrNameLst>
                                      </p:cBhvr>
                                      <p:tavLst>
                                        <p:tav tm="0">
                                          <p:val>
                                            <p:strVal val="#ppt_x"/>
                                          </p:val>
                                        </p:tav>
                                        <p:tav tm="100000">
                                          <p:val>
                                            <p:strVal val="#ppt_x"/>
                                          </p:val>
                                        </p:tav>
                                      </p:tavLst>
                                    </p:anim>
                                    <p:anim calcmode="lin" valueType="num">
                                      <p:cBhvr additive="base">
                                        <p:cTn id="3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p:cNvSpPr>
            <a:spLocks noGrp="1"/>
          </p:cNvSpPr>
          <p:nvPr>
            <p:ph idx="1"/>
          </p:nvPr>
        </p:nvSpPr>
        <p:spPr>
          <a:xfrm>
            <a:off x="6281928" y="1109472"/>
            <a:ext cx="5317965" cy="2846722"/>
          </a:xfrm>
        </p:spPr>
        <p:txBody>
          <a:bodyPr>
            <a:noAutofit/>
          </a:bodyPr>
          <a:lstStyle/>
          <a:p>
            <a:pPr marL="0" indent="0" algn="ctr">
              <a:buNone/>
            </a:pPr>
            <a:r>
              <a:rPr lang="fa-IR" sz="1800" b="1" dirty="0" smtClean="0">
                <a:solidFill>
                  <a:srgbClr val="C00000"/>
                </a:solidFill>
                <a:cs typeface="B Homa" panose="00000400000000000000" pitchFamily="2" charset="-78"/>
              </a:rPr>
              <a:t>سامانه حمل و نقل تهران</a:t>
            </a:r>
          </a:p>
          <a:p>
            <a:pPr>
              <a:buFont typeface="+mj-lt"/>
              <a:buAutoNum type="arabicPeriod"/>
            </a:pPr>
            <a:r>
              <a:rPr lang="fa-IR" sz="1600" b="1" dirty="0" smtClean="0">
                <a:solidFill>
                  <a:srgbClr val="C00000"/>
                </a:solidFill>
                <a:cs typeface="B Homa" panose="00000400000000000000" pitchFamily="2" charset="-78"/>
              </a:rPr>
              <a:t>زیرساخت‌های برون ‌شهری</a:t>
            </a:r>
            <a:r>
              <a:rPr lang="en-US" sz="1600" b="1" dirty="0" smtClean="0">
                <a:solidFill>
                  <a:srgbClr val="C00000"/>
                </a:solidFill>
                <a:cs typeface="B Homa" panose="00000400000000000000" pitchFamily="2" charset="-78"/>
              </a:rPr>
              <a:t>:</a:t>
            </a:r>
          </a:p>
          <a:p>
            <a:pPr lvl="0"/>
            <a:r>
              <a:rPr lang="fa-IR" sz="1600" dirty="0" smtClean="0">
                <a:cs typeface="B Homa" panose="00000400000000000000" pitchFamily="2" charset="-78"/>
              </a:rPr>
              <a:t>دو فرودگاه بین‌المللی مهرآباد و امام خمینی</a:t>
            </a:r>
            <a:endParaRPr lang="en-US" sz="1600" dirty="0" smtClean="0">
              <a:cs typeface="B Homa" panose="00000400000000000000" pitchFamily="2" charset="-78"/>
            </a:endParaRPr>
          </a:p>
          <a:p>
            <a:pPr lvl="0"/>
            <a:r>
              <a:rPr lang="fa-IR" sz="1600" dirty="0" smtClean="0">
                <a:cs typeface="B Homa" panose="00000400000000000000" pitchFamily="2" charset="-78"/>
              </a:rPr>
              <a:t>چهار پایانه مسافربری شرق، غرب، میدان آرژانتین</a:t>
            </a:r>
            <a:r>
              <a:rPr lang="en-US" sz="1600" dirty="0" smtClean="0">
                <a:cs typeface="B Homa" panose="00000400000000000000" pitchFamily="2" charset="-78"/>
              </a:rPr>
              <a:t> </a:t>
            </a:r>
            <a:r>
              <a:rPr lang="fa-IR" sz="1600" dirty="0" smtClean="0">
                <a:cs typeface="B Homa" panose="00000400000000000000" pitchFamily="2" charset="-78"/>
              </a:rPr>
              <a:t>و جنوب</a:t>
            </a:r>
            <a:endParaRPr lang="en-US" sz="1600" dirty="0" smtClean="0">
              <a:cs typeface="B Homa" panose="00000400000000000000" pitchFamily="2" charset="-78"/>
            </a:endParaRPr>
          </a:p>
          <a:p>
            <a:pPr lvl="0"/>
            <a:r>
              <a:rPr lang="fa-IR" sz="1600" dirty="0" smtClean="0">
                <a:cs typeface="B Homa" panose="00000400000000000000" pitchFamily="2" charset="-78"/>
              </a:rPr>
              <a:t>دارای حجم بالایی از ترافیک خطوط راه‌آهن کشور</a:t>
            </a:r>
            <a:endParaRPr lang="en-US" sz="1600" dirty="0" smtClean="0">
              <a:cs typeface="B Homa" panose="00000400000000000000" pitchFamily="2" charset="-78"/>
            </a:endParaRPr>
          </a:p>
          <a:p>
            <a:pPr lvl="0"/>
            <a:r>
              <a:rPr lang="fa-IR" sz="1600" dirty="0" smtClean="0">
                <a:cs typeface="B Homa" panose="00000400000000000000" pitchFamily="2" charset="-78"/>
              </a:rPr>
              <a:t>فعالیت خطوط راه‌آهن تهران</a:t>
            </a:r>
            <a:r>
              <a:rPr lang="en-US" sz="1600" dirty="0" smtClean="0">
                <a:cs typeface="B Homa" panose="00000400000000000000" pitchFamily="2" charset="-78"/>
              </a:rPr>
              <a:t>-</a:t>
            </a:r>
            <a:r>
              <a:rPr lang="fa-IR" sz="1600" dirty="0" smtClean="0">
                <a:cs typeface="B Homa" panose="00000400000000000000" pitchFamily="2" charset="-78"/>
              </a:rPr>
              <a:t>اروپا</a:t>
            </a:r>
          </a:p>
          <a:p>
            <a:pPr>
              <a:buFont typeface="+mj-lt"/>
              <a:buAutoNum type="arabicPeriod" startAt="2"/>
            </a:pPr>
            <a:r>
              <a:rPr lang="fa-IR" sz="1600" b="1" dirty="0" smtClean="0">
                <a:solidFill>
                  <a:srgbClr val="C00000"/>
                </a:solidFill>
                <a:cs typeface="B Homa" panose="00000400000000000000" pitchFamily="2" charset="-78"/>
              </a:rPr>
              <a:t>زیرساخت‌های درون‌شهری</a:t>
            </a:r>
            <a:r>
              <a:rPr lang="en-US" sz="1600" b="1" dirty="0" smtClean="0">
                <a:solidFill>
                  <a:srgbClr val="C00000"/>
                </a:solidFill>
                <a:cs typeface="B Homa" panose="00000400000000000000" pitchFamily="2" charset="-78"/>
              </a:rPr>
              <a:t>:</a:t>
            </a:r>
            <a:endParaRPr lang="fa-IR" sz="1600" b="1" dirty="0" smtClean="0">
              <a:solidFill>
                <a:srgbClr val="C00000"/>
              </a:solidFill>
              <a:cs typeface="B Homa" panose="00000400000000000000" pitchFamily="2" charset="-78"/>
            </a:endParaRPr>
          </a:p>
          <a:p>
            <a:pPr lvl="0"/>
            <a:r>
              <a:rPr lang="fa-IR" sz="1600" dirty="0" smtClean="0">
                <a:cs typeface="B Homa" panose="00000400000000000000" pitchFamily="2" charset="-78"/>
              </a:rPr>
              <a:t>اتوبوسرانی: </a:t>
            </a:r>
            <a:r>
              <a:rPr lang="fa-IR" sz="1600" dirty="0">
                <a:cs typeface="B Homa" panose="00000400000000000000" pitchFamily="2" charset="-78"/>
              </a:rPr>
              <a:t>ا</a:t>
            </a:r>
            <a:r>
              <a:rPr lang="fa-IR" sz="1600" dirty="0" smtClean="0">
                <a:cs typeface="B Homa" panose="00000400000000000000" pitchFamily="2" charset="-78"/>
              </a:rPr>
              <a:t>توبوس، اتوبوس تندرو و اتوبوسرانی برقی؛ ۱۷درصد سهم</a:t>
            </a:r>
            <a:r>
              <a:rPr lang="en-US" sz="1600" dirty="0" smtClean="0">
                <a:cs typeface="B Homa" panose="00000400000000000000" pitchFamily="2" charset="-78"/>
              </a:rPr>
              <a:t> </a:t>
            </a:r>
            <a:r>
              <a:rPr lang="fa-IR" sz="1600" dirty="0" smtClean="0">
                <a:cs typeface="B Homa" panose="00000400000000000000" pitchFamily="2" charset="-78"/>
              </a:rPr>
              <a:t>از حمل‌ونقل همگانی</a:t>
            </a:r>
          </a:p>
          <a:p>
            <a:pPr lvl="0"/>
            <a:r>
              <a:rPr lang="fa-IR" sz="1600" dirty="0" smtClean="0">
                <a:cs typeface="B Homa" panose="00000400000000000000" pitchFamily="2" charset="-78"/>
              </a:rPr>
              <a:t>مترو: ۲۲۱ کیلومتر،</a:t>
            </a:r>
            <a:r>
              <a:rPr lang="en-US" sz="1600" dirty="0" smtClean="0">
                <a:cs typeface="B Homa" panose="00000400000000000000" pitchFamily="2" charset="-78"/>
              </a:rPr>
              <a:t> </a:t>
            </a:r>
            <a:r>
              <a:rPr lang="fa-IR" sz="1600" dirty="0" smtClean="0">
                <a:cs typeface="B Homa" panose="00000400000000000000" pitchFamily="2" charset="-78"/>
              </a:rPr>
              <a:t>در نه خط طراحی شده ‌است. اما در حال حاضر، هفت خط آن فعال می‌باشد.</a:t>
            </a:r>
            <a:endParaRPr lang="fa-IR" sz="1600" dirty="0">
              <a:cs typeface="B Homa" panose="00000400000000000000" pitchFamily="2" charset="-78"/>
            </a:endParaRPr>
          </a:p>
        </p:txBody>
      </p:sp>
      <p:sp>
        <p:nvSpPr>
          <p:cNvPr id="14" name="TextBox 13"/>
          <p:cNvSpPr txBox="1"/>
          <p:nvPr/>
        </p:nvSpPr>
        <p:spPr>
          <a:xfrm>
            <a:off x="6528816" y="4738366"/>
            <a:ext cx="5071077" cy="1077218"/>
          </a:xfrm>
          <a:prstGeom prst="rect">
            <a:avLst/>
          </a:prstGeom>
          <a:noFill/>
        </p:spPr>
        <p:txBody>
          <a:bodyPr wrap="square" rtlCol="1">
            <a:spAutoFit/>
          </a:bodyPr>
          <a:lstStyle/>
          <a:p>
            <a:pPr lvl="0">
              <a:buFont typeface="+mj-lt"/>
              <a:buAutoNum type="arabicPeriod" startAt="3"/>
            </a:pPr>
            <a:r>
              <a:rPr lang="fa-IR" sz="1600" b="1" dirty="0" smtClean="0">
                <a:solidFill>
                  <a:srgbClr val="C00000"/>
                </a:solidFill>
                <a:cs typeface="B Homa" panose="00000400000000000000" pitchFamily="2" charset="-78"/>
              </a:rPr>
              <a:t>ترافیک:</a:t>
            </a:r>
          </a:p>
          <a:p>
            <a:r>
              <a:rPr lang="fa-IR" sz="1600" dirty="0" smtClean="0">
                <a:cs typeface="B Homa" panose="00000400000000000000" pitchFamily="2" charset="-78"/>
              </a:rPr>
              <a:t>جمعیت زیاد تهران و رفت‌وآمد انبوه خودروها منجر به تبدیل‌شدن خیابان‌ها به پارکینگ و ایجاد راه‌بندان‌های متعدد: آلایش شدید هوا، اتلاف وقت و فشار اقتصادی بر شهروندان: بحران</a:t>
            </a:r>
            <a:endParaRPr lang="fa-IR" sz="1600" dirty="0">
              <a:cs typeface="B Homa" panose="00000400000000000000" pitchFamily="2" charset="-78"/>
            </a:endParaRPr>
          </a:p>
        </p:txBody>
      </p:sp>
      <p:sp>
        <p:nvSpPr>
          <p:cNvPr id="2" name="TextBox 1"/>
          <p:cNvSpPr txBox="1"/>
          <p:nvPr/>
        </p:nvSpPr>
        <p:spPr>
          <a:xfrm>
            <a:off x="1123030" y="1478804"/>
            <a:ext cx="4895557" cy="5078313"/>
          </a:xfrm>
          <a:prstGeom prst="rect">
            <a:avLst/>
          </a:prstGeom>
          <a:noFill/>
        </p:spPr>
        <p:txBody>
          <a:bodyPr wrap="square" rtlCol="1">
            <a:spAutoFit/>
          </a:bodyPr>
          <a:lstStyle/>
          <a:p>
            <a:r>
              <a:rPr lang="fa-IR" dirty="0" smtClean="0">
                <a:latin typeface="Adobe Arabic" panose="02040503050201020203" pitchFamily="18" charset="-78"/>
                <a:cs typeface="B Homa" panose="00000400000000000000" pitchFamily="2" charset="-78"/>
              </a:rPr>
              <a:t>سیستم حمل و نقل در لندن یکی از پیشرفته ترین سیستم های حمل و نقل اروپا و یکی از قطب های حمل و نقل بین المللی در جهان است.</a:t>
            </a:r>
          </a:p>
          <a:p>
            <a:endParaRPr lang="fa-IR" dirty="0" smtClean="0">
              <a:latin typeface="Adobe Arabic" panose="02040503050201020203" pitchFamily="18" charset="-78"/>
              <a:cs typeface="B Homa" panose="00000400000000000000" pitchFamily="2" charset="-78"/>
            </a:endParaRPr>
          </a:p>
          <a:p>
            <a:r>
              <a:rPr lang="fa-IR" b="1" dirty="0" smtClean="0">
                <a:solidFill>
                  <a:srgbClr val="C00000"/>
                </a:solidFill>
                <a:latin typeface="Adobe Arabic" panose="02040503050201020203" pitchFamily="18" charset="-78"/>
                <a:cs typeface="B Homa" panose="00000400000000000000" pitchFamily="2" charset="-78"/>
              </a:rPr>
              <a:t>زیرساخت برون شهری : </a:t>
            </a:r>
            <a:r>
              <a:rPr lang="fa-IR" dirty="0" smtClean="0">
                <a:latin typeface="Adobe Arabic" panose="02040503050201020203" pitchFamily="18" charset="-78"/>
                <a:cs typeface="B Homa" panose="00000400000000000000" pitchFamily="2" charset="-78"/>
              </a:rPr>
              <a:t>لندن دارای </a:t>
            </a:r>
            <a:r>
              <a:rPr lang="fa-IR" dirty="0">
                <a:latin typeface="Adobe Arabic" panose="02040503050201020203" pitchFamily="18" charset="-78"/>
                <a:cs typeface="B Homa" panose="00000400000000000000" pitchFamily="2" charset="-78"/>
              </a:rPr>
              <a:t>پنج فرودگاه </a:t>
            </a:r>
            <a:r>
              <a:rPr lang="fa-IR" dirty="0" smtClean="0">
                <a:latin typeface="Adobe Arabic" panose="02040503050201020203" pitchFamily="18" charset="-78"/>
                <a:cs typeface="B Homa" panose="00000400000000000000" pitchFamily="2" charset="-78"/>
              </a:rPr>
              <a:t>بین‌المللی </a:t>
            </a:r>
            <a:r>
              <a:rPr lang="fa-IR" dirty="0">
                <a:latin typeface="Adobe Arabic" panose="02040503050201020203" pitchFamily="18" charset="-78"/>
                <a:cs typeface="B Homa" panose="00000400000000000000" pitchFamily="2" charset="-78"/>
              </a:rPr>
              <a:t>است که عبارت‌اند از فرودگاه </a:t>
            </a:r>
            <a:r>
              <a:rPr lang="fa-IR" dirty="0" smtClean="0">
                <a:latin typeface="Adobe Arabic" panose="02040503050201020203" pitchFamily="18" charset="-78"/>
                <a:cs typeface="B Homa" panose="00000400000000000000" pitchFamily="2" charset="-78"/>
              </a:rPr>
              <a:t>بین‌المللی </a:t>
            </a:r>
            <a:r>
              <a:rPr lang="fa-IR" dirty="0">
                <a:latin typeface="Adobe Arabic" panose="02040503050201020203" pitchFamily="18" charset="-78"/>
                <a:cs typeface="B Homa" panose="00000400000000000000" pitchFamily="2" charset="-78"/>
              </a:rPr>
              <a:t>هیثرو، فرودگاه گاتویک، فرودگاه استانستد لندن، فرودگاه لوتن لندن، و فرودگاه لندن </a:t>
            </a:r>
            <a:r>
              <a:rPr lang="fa-IR" dirty="0" smtClean="0">
                <a:latin typeface="Adobe Arabic" panose="02040503050201020203" pitchFamily="18" charset="-78"/>
                <a:cs typeface="B Homa" panose="00000400000000000000" pitchFamily="2" charset="-78"/>
              </a:rPr>
              <a:t>سی‌تی</a:t>
            </a:r>
          </a:p>
          <a:p>
            <a:endParaRPr lang="fa-IR" dirty="0">
              <a:latin typeface="Adobe Arabic" panose="02040503050201020203" pitchFamily="18" charset="-78"/>
              <a:cs typeface="B Homa" panose="00000400000000000000" pitchFamily="2" charset="-78"/>
            </a:endParaRPr>
          </a:p>
          <a:p>
            <a:r>
              <a:rPr lang="fa-IR" b="1" dirty="0" smtClean="0">
                <a:solidFill>
                  <a:srgbClr val="C00000"/>
                </a:solidFill>
                <a:latin typeface="Adobe Arabic" panose="02040503050201020203" pitchFamily="18" charset="-78"/>
                <a:cs typeface="B Homa" panose="00000400000000000000" pitchFamily="2" charset="-78"/>
              </a:rPr>
              <a:t>زیرساخت های درون شهری </a:t>
            </a:r>
            <a:r>
              <a:rPr lang="fa-IR" dirty="0" smtClean="0">
                <a:latin typeface="Adobe Arabic" panose="02040503050201020203" pitchFamily="18" charset="-78"/>
                <a:cs typeface="B Homa" panose="00000400000000000000" pitchFamily="2" charset="-78"/>
              </a:rPr>
              <a:t>لندن نیز شامل :</a:t>
            </a:r>
          </a:p>
          <a:p>
            <a:r>
              <a:rPr lang="fa-IR" dirty="0" smtClean="0">
                <a:latin typeface="Adobe Arabic" panose="02040503050201020203" pitchFamily="18" charset="-78"/>
                <a:cs typeface="B Homa" panose="00000400000000000000" pitchFamily="2" charset="-78"/>
              </a:rPr>
              <a:t>مترو</a:t>
            </a:r>
          </a:p>
          <a:p>
            <a:r>
              <a:rPr lang="fa-IR" dirty="0" smtClean="0">
                <a:latin typeface="Adobe Arabic" panose="02040503050201020203" pitchFamily="18" charset="-78"/>
                <a:cs typeface="B Homa" panose="00000400000000000000" pitchFamily="2" charset="-78"/>
              </a:rPr>
              <a:t>قطار </a:t>
            </a:r>
          </a:p>
          <a:p>
            <a:r>
              <a:rPr lang="fa-IR" dirty="0" smtClean="0">
                <a:latin typeface="Adobe Arabic" panose="02040503050201020203" pitchFamily="18" charset="-78"/>
                <a:cs typeface="B Homa" panose="00000400000000000000" pitchFamily="2" charset="-78"/>
              </a:rPr>
              <a:t>اتوبوس</a:t>
            </a:r>
          </a:p>
          <a:p>
            <a:r>
              <a:rPr lang="fa-IR" dirty="0" smtClean="0">
                <a:latin typeface="Adobe Arabic" panose="02040503050201020203" pitchFamily="18" charset="-78"/>
                <a:cs typeface="B Homa" panose="00000400000000000000" pitchFamily="2" charset="-78"/>
              </a:rPr>
              <a:t>تاکسی </a:t>
            </a:r>
          </a:p>
          <a:p>
            <a:r>
              <a:rPr lang="fa-IR" dirty="0" smtClean="0">
                <a:latin typeface="Adobe Arabic" panose="02040503050201020203" pitchFamily="18" charset="-78"/>
                <a:cs typeface="B Homa" panose="00000400000000000000" pitchFamily="2" charset="-78"/>
              </a:rPr>
              <a:t>تراموا</a:t>
            </a:r>
          </a:p>
          <a:p>
            <a:r>
              <a:rPr lang="fa-IR" dirty="0" smtClean="0">
                <a:latin typeface="Adobe Arabic" panose="02040503050201020203" pitchFamily="18" charset="-78"/>
                <a:cs typeface="B Homa" panose="00000400000000000000" pitchFamily="2" charset="-78"/>
              </a:rPr>
              <a:t>اتوبوس رودخانه ای </a:t>
            </a:r>
          </a:p>
          <a:p>
            <a:r>
              <a:rPr lang="fa-IR" dirty="0" smtClean="0">
                <a:latin typeface="Adobe Arabic" panose="02040503050201020203" pitchFamily="18" charset="-78"/>
                <a:cs typeface="B Homa" panose="00000400000000000000" pitchFamily="2" charset="-78"/>
              </a:rPr>
              <a:t>اتوبوس برقی</a:t>
            </a:r>
          </a:p>
          <a:p>
            <a:r>
              <a:rPr lang="fa-IR" dirty="0" smtClean="0">
                <a:latin typeface="Adobe Arabic" panose="02040503050201020203" pitchFamily="18" charset="-78"/>
                <a:cs typeface="B Homa" panose="00000400000000000000" pitchFamily="2" charset="-78"/>
              </a:rPr>
              <a:t>تله کابین</a:t>
            </a:r>
            <a:endParaRPr lang="fa-IR" dirty="0">
              <a:latin typeface="Adobe Arabic" panose="02040503050201020203" pitchFamily="18" charset="-78"/>
              <a:cs typeface="B Homa" panose="00000400000000000000" pitchFamily="2" charset="-78"/>
            </a:endParaRPr>
          </a:p>
        </p:txBody>
      </p:sp>
      <p:sp>
        <p:nvSpPr>
          <p:cNvPr id="20" name="Rectangle 19"/>
          <p:cNvSpPr/>
          <p:nvPr/>
        </p:nvSpPr>
        <p:spPr>
          <a:xfrm>
            <a:off x="2468036" y="1109472"/>
            <a:ext cx="2204451" cy="369332"/>
          </a:xfrm>
          <a:prstGeom prst="rect">
            <a:avLst/>
          </a:prstGeom>
        </p:spPr>
        <p:txBody>
          <a:bodyPr wrap="none">
            <a:spAutoFit/>
          </a:bodyPr>
          <a:lstStyle/>
          <a:p>
            <a:r>
              <a:rPr lang="fa-IR" b="1" dirty="0">
                <a:solidFill>
                  <a:srgbClr val="C00000"/>
                </a:solidFill>
                <a:cs typeface="B Homa" panose="00000400000000000000" pitchFamily="2" charset="-78"/>
              </a:rPr>
              <a:t>سامانه حمل و نقل </a:t>
            </a:r>
            <a:r>
              <a:rPr lang="fa-IR" b="1" dirty="0" smtClean="0">
                <a:solidFill>
                  <a:srgbClr val="C00000"/>
                </a:solidFill>
                <a:cs typeface="B Homa" panose="00000400000000000000" pitchFamily="2" charset="-78"/>
              </a:rPr>
              <a:t> لندن</a:t>
            </a:r>
            <a:endParaRPr lang="fa-IR" dirty="0"/>
          </a:p>
        </p:txBody>
      </p:sp>
      <p:graphicFrame>
        <p:nvGraphicFramePr>
          <p:cNvPr id="15" name="Diagram 14"/>
          <p:cNvGraphicFramePr/>
          <p:nvPr>
            <p:extLst>
              <p:ext uri="{D42A27DB-BD31-4B8C-83A1-F6EECF244321}">
                <p14:modId xmlns:p14="http://schemas.microsoft.com/office/powerpoint/2010/main" val="3754210226"/>
              </p:ext>
            </p:extLst>
          </p:nvPr>
        </p:nvGraphicFramePr>
        <p:xfrm>
          <a:off x="640587" y="-3788"/>
          <a:ext cx="11433967" cy="9816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826692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down)">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xEl>
                                              <p:pRg st="1" end="1"/>
                                            </p:txEl>
                                          </p:spTgt>
                                        </p:tgtEl>
                                        <p:attrNameLst>
                                          <p:attrName>style.visibility</p:attrName>
                                        </p:attrNameLst>
                                      </p:cBhvr>
                                      <p:to>
                                        <p:strVal val="visible"/>
                                      </p:to>
                                    </p:set>
                                    <p:animEffect transition="in" filter="wipe(down)">
                                      <p:cBhvr>
                                        <p:cTn id="12" dur="500"/>
                                        <p:tgtEl>
                                          <p:spTgt spid="12">
                                            <p:txEl>
                                              <p:pRg st="1" end="1"/>
                                            </p:txEl>
                                          </p:spTgt>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animEffect transition="in" filter="wipe(down)">
                                      <p:cBhvr>
                                        <p:cTn id="15" dur="500"/>
                                        <p:tgtEl>
                                          <p:spTgt spid="12">
                                            <p:txEl>
                                              <p:pRg st="2" end="2"/>
                                            </p:txEl>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12">
                                            <p:txEl>
                                              <p:pRg st="3" end="3"/>
                                            </p:txEl>
                                          </p:spTgt>
                                        </p:tgtEl>
                                        <p:attrNameLst>
                                          <p:attrName>style.visibility</p:attrName>
                                        </p:attrNameLst>
                                      </p:cBhvr>
                                      <p:to>
                                        <p:strVal val="visible"/>
                                      </p:to>
                                    </p:set>
                                    <p:animEffect transition="in" filter="wipe(down)">
                                      <p:cBhvr>
                                        <p:cTn id="18" dur="500"/>
                                        <p:tgtEl>
                                          <p:spTgt spid="12">
                                            <p:txEl>
                                              <p:pRg st="3" end="3"/>
                                            </p:txEl>
                                          </p:spTgt>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12">
                                            <p:txEl>
                                              <p:pRg st="4" end="4"/>
                                            </p:txEl>
                                          </p:spTgt>
                                        </p:tgtEl>
                                        <p:attrNameLst>
                                          <p:attrName>style.visibility</p:attrName>
                                        </p:attrNameLst>
                                      </p:cBhvr>
                                      <p:to>
                                        <p:strVal val="visible"/>
                                      </p:to>
                                    </p:set>
                                    <p:animEffect transition="in" filter="wipe(down)">
                                      <p:cBhvr>
                                        <p:cTn id="21" dur="500"/>
                                        <p:tgtEl>
                                          <p:spTgt spid="12">
                                            <p:txEl>
                                              <p:pRg st="4" end="4"/>
                                            </p:txEl>
                                          </p:spTgt>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12">
                                            <p:txEl>
                                              <p:pRg st="5" end="5"/>
                                            </p:txEl>
                                          </p:spTgt>
                                        </p:tgtEl>
                                        <p:attrNameLst>
                                          <p:attrName>style.visibility</p:attrName>
                                        </p:attrNameLst>
                                      </p:cBhvr>
                                      <p:to>
                                        <p:strVal val="visible"/>
                                      </p:to>
                                    </p:set>
                                    <p:animEffect transition="in" filter="wipe(down)">
                                      <p:cBhvr>
                                        <p:cTn id="24" dur="500"/>
                                        <p:tgtEl>
                                          <p:spTgt spid="12">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12">
                                            <p:txEl>
                                              <p:pRg st="6" end="6"/>
                                            </p:txEl>
                                          </p:spTgt>
                                        </p:tgtEl>
                                        <p:attrNameLst>
                                          <p:attrName>style.visibility</p:attrName>
                                        </p:attrNameLst>
                                      </p:cBhvr>
                                      <p:to>
                                        <p:strVal val="visible"/>
                                      </p:to>
                                    </p:set>
                                    <p:animEffect transition="in" filter="wipe(down)">
                                      <p:cBhvr>
                                        <p:cTn id="29" dur="500"/>
                                        <p:tgtEl>
                                          <p:spTgt spid="12">
                                            <p:txEl>
                                              <p:pRg st="6" end="6"/>
                                            </p:txEl>
                                          </p:spTgt>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12">
                                            <p:txEl>
                                              <p:pRg st="7" end="7"/>
                                            </p:txEl>
                                          </p:spTgt>
                                        </p:tgtEl>
                                        <p:attrNameLst>
                                          <p:attrName>style.visibility</p:attrName>
                                        </p:attrNameLst>
                                      </p:cBhvr>
                                      <p:to>
                                        <p:strVal val="visible"/>
                                      </p:to>
                                    </p:set>
                                    <p:animEffect transition="in" filter="wipe(down)">
                                      <p:cBhvr>
                                        <p:cTn id="32" dur="500"/>
                                        <p:tgtEl>
                                          <p:spTgt spid="12">
                                            <p:txEl>
                                              <p:pRg st="7" end="7"/>
                                            </p:txEl>
                                          </p:spTgt>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12">
                                            <p:txEl>
                                              <p:pRg st="8" end="8"/>
                                            </p:txEl>
                                          </p:spTgt>
                                        </p:tgtEl>
                                        <p:attrNameLst>
                                          <p:attrName>style.visibility</p:attrName>
                                        </p:attrNameLst>
                                      </p:cBhvr>
                                      <p:to>
                                        <p:strVal val="visible"/>
                                      </p:to>
                                    </p:set>
                                    <p:animEffect transition="in" filter="wipe(down)">
                                      <p:cBhvr>
                                        <p:cTn id="35" dur="500"/>
                                        <p:tgtEl>
                                          <p:spTgt spid="12">
                                            <p:txEl>
                                              <p:pRg st="8" end="8"/>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nodeType="clickEffect">
                                  <p:stCondLst>
                                    <p:cond delay="0"/>
                                  </p:stCondLst>
                                  <p:childTnLst>
                                    <p:set>
                                      <p:cBhvr>
                                        <p:cTn id="39" dur="1" fill="hold">
                                          <p:stCondLst>
                                            <p:cond delay="0"/>
                                          </p:stCondLst>
                                        </p:cTn>
                                        <p:tgtEl>
                                          <p:spTgt spid="14">
                                            <p:txEl>
                                              <p:pRg st="0" end="0"/>
                                            </p:txEl>
                                          </p:spTgt>
                                        </p:tgtEl>
                                        <p:attrNameLst>
                                          <p:attrName>style.visibility</p:attrName>
                                        </p:attrNameLst>
                                      </p:cBhvr>
                                      <p:to>
                                        <p:strVal val="visible"/>
                                      </p:to>
                                    </p:set>
                                    <p:animEffect transition="in" filter="wipe(down)">
                                      <p:cBhvr>
                                        <p:cTn id="40" dur="500"/>
                                        <p:tgtEl>
                                          <p:spTgt spid="14">
                                            <p:txEl>
                                              <p:pRg st="0" end="0"/>
                                            </p:txEl>
                                          </p:spTgt>
                                        </p:tgtEl>
                                      </p:cBhvr>
                                    </p:animEffect>
                                  </p:childTnLst>
                                </p:cTn>
                              </p:par>
                              <p:par>
                                <p:cTn id="41" presetID="22" presetClass="entr" presetSubtype="4" fill="hold" nodeType="withEffect">
                                  <p:stCondLst>
                                    <p:cond delay="0"/>
                                  </p:stCondLst>
                                  <p:childTnLst>
                                    <p:set>
                                      <p:cBhvr>
                                        <p:cTn id="42" dur="1" fill="hold">
                                          <p:stCondLst>
                                            <p:cond delay="0"/>
                                          </p:stCondLst>
                                        </p:cTn>
                                        <p:tgtEl>
                                          <p:spTgt spid="14">
                                            <p:txEl>
                                              <p:pRg st="1" end="1"/>
                                            </p:txEl>
                                          </p:spTgt>
                                        </p:tgtEl>
                                        <p:attrNameLst>
                                          <p:attrName>style.visibility</p:attrName>
                                        </p:attrNameLst>
                                      </p:cBhvr>
                                      <p:to>
                                        <p:strVal val="visible"/>
                                      </p:to>
                                    </p:set>
                                    <p:animEffect transition="in" filter="wipe(down)">
                                      <p:cBhvr>
                                        <p:cTn id="43" dur="500"/>
                                        <p:tgtEl>
                                          <p:spTgt spid="14">
                                            <p:txEl>
                                              <p:pRg st="1" end="1"/>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20"/>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nodeType="clickEffect">
                                  <p:stCondLst>
                                    <p:cond delay="0"/>
                                  </p:stCondLst>
                                  <p:childTnLst>
                                    <p:set>
                                      <p:cBhvr>
                                        <p:cTn id="51" dur="1" fill="hold">
                                          <p:stCondLst>
                                            <p:cond delay="0"/>
                                          </p:stCondLst>
                                        </p:cTn>
                                        <p:tgtEl>
                                          <p:spTgt spid="2">
                                            <p:txEl>
                                              <p:pRg st="0" end="0"/>
                                            </p:txEl>
                                          </p:spTgt>
                                        </p:tgtEl>
                                        <p:attrNameLst>
                                          <p:attrName>style.visibility</p:attrName>
                                        </p:attrNameLst>
                                      </p:cBhvr>
                                      <p:to>
                                        <p:strVal val="visible"/>
                                      </p:to>
                                    </p:set>
                                    <p:anim calcmode="lin" valueType="num">
                                      <p:cBhvr additive="base">
                                        <p:cTn id="52"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53"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nodeType="clickEffect">
                                  <p:stCondLst>
                                    <p:cond delay="0"/>
                                  </p:stCondLst>
                                  <p:childTnLst>
                                    <p:set>
                                      <p:cBhvr>
                                        <p:cTn id="57" dur="1" fill="hold">
                                          <p:stCondLst>
                                            <p:cond delay="0"/>
                                          </p:stCondLst>
                                        </p:cTn>
                                        <p:tgtEl>
                                          <p:spTgt spid="2">
                                            <p:txEl>
                                              <p:pRg st="2" end="2"/>
                                            </p:txEl>
                                          </p:spTgt>
                                        </p:tgtEl>
                                        <p:attrNameLst>
                                          <p:attrName>style.visibility</p:attrName>
                                        </p:attrNameLst>
                                      </p:cBhvr>
                                      <p:to>
                                        <p:strVal val="visible"/>
                                      </p:to>
                                    </p:set>
                                    <p:anim calcmode="lin" valueType="num">
                                      <p:cBhvr additive="base">
                                        <p:cTn id="58"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59"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nodeType="clickEffect">
                                  <p:stCondLst>
                                    <p:cond delay="0"/>
                                  </p:stCondLst>
                                  <p:childTnLst>
                                    <p:set>
                                      <p:cBhvr>
                                        <p:cTn id="63" dur="1" fill="hold">
                                          <p:stCondLst>
                                            <p:cond delay="0"/>
                                          </p:stCondLst>
                                        </p:cTn>
                                        <p:tgtEl>
                                          <p:spTgt spid="2">
                                            <p:txEl>
                                              <p:pRg st="4" end="4"/>
                                            </p:txEl>
                                          </p:spTgt>
                                        </p:tgtEl>
                                        <p:attrNameLst>
                                          <p:attrName>style.visibility</p:attrName>
                                        </p:attrNameLst>
                                      </p:cBhvr>
                                      <p:to>
                                        <p:strVal val="visible"/>
                                      </p:to>
                                    </p:set>
                                    <p:anim calcmode="lin" valueType="num">
                                      <p:cBhvr additive="base">
                                        <p:cTn id="64"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65" dur="500" fill="hold"/>
                                        <p:tgtEl>
                                          <p:spTgt spid="2">
                                            <p:txEl>
                                              <p:pRg st="4" end="4"/>
                                            </p:txEl>
                                          </p:spTgt>
                                        </p:tgtEl>
                                        <p:attrNameLst>
                                          <p:attrName>ppt_y</p:attrName>
                                        </p:attrNameLst>
                                      </p:cBhvr>
                                      <p:tavLst>
                                        <p:tav tm="0">
                                          <p:val>
                                            <p:strVal val="1+#ppt_h/2"/>
                                          </p:val>
                                        </p:tav>
                                        <p:tav tm="100000">
                                          <p:val>
                                            <p:strVal val="#ppt_y"/>
                                          </p:val>
                                        </p:tav>
                                      </p:tavLst>
                                    </p:anim>
                                  </p:childTnLst>
                                </p:cTn>
                              </p:par>
                              <p:par>
                                <p:cTn id="66" presetID="2" presetClass="entr" presetSubtype="4" fill="hold" nodeType="withEffect">
                                  <p:stCondLst>
                                    <p:cond delay="0"/>
                                  </p:stCondLst>
                                  <p:childTnLst>
                                    <p:set>
                                      <p:cBhvr>
                                        <p:cTn id="67" dur="1" fill="hold">
                                          <p:stCondLst>
                                            <p:cond delay="0"/>
                                          </p:stCondLst>
                                        </p:cTn>
                                        <p:tgtEl>
                                          <p:spTgt spid="2">
                                            <p:txEl>
                                              <p:pRg st="5" end="5"/>
                                            </p:txEl>
                                          </p:spTgt>
                                        </p:tgtEl>
                                        <p:attrNameLst>
                                          <p:attrName>style.visibility</p:attrName>
                                        </p:attrNameLst>
                                      </p:cBhvr>
                                      <p:to>
                                        <p:strVal val="visible"/>
                                      </p:to>
                                    </p:set>
                                    <p:anim calcmode="lin" valueType="num">
                                      <p:cBhvr additive="base">
                                        <p:cTn id="68"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69" dur="500" fill="hold"/>
                                        <p:tgtEl>
                                          <p:spTgt spid="2">
                                            <p:txEl>
                                              <p:pRg st="5" end="5"/>
                                            </p:txEl>
                                          </p:spTgt>
                                        </p:tgtEl>
                                        <p:attrNameLst>
                                          <p:attrName>ppt_y</p:attrName>
                                        </p:attrNameLst>
                                      </p:cBhvr>
                                      <p:tavLst>
                                        <p:tav tm="0">
                                          <p:val>
                                            <p:strVal val="1+#ppt_h/2"/>
                                          </p:val>
                                        </p:tav>
                                        <p:tav tm="100000">
                                          <p:val>
                                            <p:strVal val="#ppt_y"/>
                                          </p:val>
                                        </p:tav>
                                      </p:tavLst>
                                    </p:anim>
                                  </p:childTnLst>
                                </p:cTn>
                              </p:par>
                              <p:par>
                                <p:cTn id="70" presetID="2" presetClass="entr" presetSubtype="4" fill="hold" nodeType="withEffect">
                                  <p:stCondLst>
                                    <p:cond delay="0"/>
                                  </p:stCondLst>
                                  <p:childTnLst>
                                    <p:set>
                                      <p:cBhvr>
                                        <p:cTn id="71" dur="1" fill="hold">
                                          <p:stCondLst>
                                            <p:cond delay="0"/>
                                          </p:stCondLst>
                                        </p:cTn>
                                        <p:tgtEl>
                                          <p:spTgt spid="2">
                                            <p:txEl>
                                              <p:pRg st="6" end="6"/>
                                            </p:txEl>
                                          </p:spTgt>
                                        </p:tgtEl>
                                        <p:attrNameLst>
                                          <p:attrName>style.visibility</p:attrName>
                                        </p:attrNameLst>
                                      </p:cBhvr>
                                      <p:to>
                                        <p:strVal val="visible"/>
                                      </p:to>
                                    </p:set>
                                    <p:anim calcmode="lin" valueType="num">
                                      <p:cBhvr additive="base">
                                        <p:cTn id="72"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73" dur="500" fill="hold"/>
                                        <p:tgtEl>
                                          <p:spTgt spid="2">
                                            <p:txEl>
                                              <p:pRg st="6" end="6"/>
                                            </p:txEl>
                                          </p:spTgt>
                                        </p:tgtEl>
                                        <p:attrNameLst>
                                          <p:attrName>ppt_y</p:attrName>
                                        </p:attrNameLst>
                                      </p:cBhvr>
                                      <p:tavLst>
                                        <p:tav tm="0">
                                          <p:val>
                                            <p:strVal val="1+#ppt_h/2"/>
                                          </p:val>
                                        </p:tav>
                                        <p:tav tm="100000">
                                          <p:val>
                                            <p:strVal val="#ppt_y"/>
                                          </p:val>
                                        </p:tav>
                                      </p:tavLst>
                                    </p:anim>
                                  </p:childTnLst>
                                </p:cTn>
                              </p:par>
                              <p:par>
                                <p:cTn id="74" presetID="2" presetClass="entr" presetSubtype="4" fill="hold" nodeType="withEffect">
                                  <p:stCondLst>
                                    <p:cond delay="0"/>
                                  </p:stCondLst>
                                  <p:childTnLst>
                                    <p:set>
                                      <p:cBhvr>
                                        <p:cTn id="75" dur="1" fill="hold">
                                          <p:stCondLst>
                                            <p:cond delay="0"/>
                                          </p:stCondLst>
                                        </p:cTn>
                                        <p:tgtEl>
                                          <p:spTgt spid="2">
                                            <p:txEl>
                                              <p:pRg st="7" end="7"/>
                                            </p:txEl>
                                          </p:spTgt>
                                        </p:tgtEl>
                                        <p:attrNameLst>
                                          <p:attrName>style.visibility</p:attrName>
                                        </p:attrNameLst>
                                      </p:cBhvr>
                                      <p:to>
                                        <p:strVal val="visible"/>
                                      </p:to>
                                    </p:set>
                                    <p:anim calcmode="lin" valueType="num">
                                      <p:cBhvr additive="base">
                                        <p:cTn id="76"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77" dur="500" fill="hold"/>
                                        <p:tgtEl>
                                          <p:spTgt spid="2">
                                            <p:txEl>
                                              <p:pRg st="7" end="7"/>
                                            </p:txEl>
                                          </p:spTgt>
                                        </p:tgtEl>
                                        <p:attrNameLst>
                                          <p:attrName>ppt_y</p:attrName>
                                        </p:attrNameLst>
                                      </p:cBhvr>
                                      <p:tavLst>
                                        <p:tav tm="0">
                                          <p:val>
                                            <p:strVal val="1+#ppt_h/2"/>
                                          </p:val>
                                        </p:tav>
                                        <p:tav tm="100000">
                                          <p:val>
                                            <p:strVal val="#ppt_y"/>
                                          </p:val>
                                        </p:tav>
                                      </p:tavLst>
                                    </p:anim>
                                  </p:childTnLst>
                                </p:cTn>
                              </p:par>
                              <p:par>
                                <p:cTn id="78" presetID="2" presetClass="entr" presetSubtype="4" fill="hold" nodeType="withEffect">
                                  <p:stCondLst>
                                    <p:cond delay="0"/>
                                  </p:stCondLst>
                                  <p:childTnLst>
                                    <p:set>
                                      <p:cBhvr>
                                        <p:cTn id="79" dur="1" fill="hold">
                                          <p:stCondLst>
                                            <p:cond delay="0"/>
                                          </p:stCondLst>
                                        </p:cTn>
                                        <p:tgtEl>
                                          <p:spTgt spid="2">
                                            <p:txEl>
                                              <p:pRg st="8" end="8"/>
                                            </p:txEl>
                                          </p:spTgt>
                                        </p:tgtEl>
                                        <p:attrNameLst>
                                          <p:attrName>style.visibility</p:attrName>
                                        </p:attrNameLst>
                                      </p:cBhvr>
                                      <p:to>
                                        <p:strVal val="visible"/>
                                      </p:to>
                                    </p:set>
                                    <p:anim calcmode="lin" valueType="num">
                                      <p:cBhvr additive="base">
                                        <p:cTn id="80"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81" dur="500" fill="hold"/>
                                        <p:tgtEl>
                                          <p:spTgt spid="2">
                                            <p:txEl>
                                              <p:pRg st="8" end="8"/>
                                            </p:txEl>
                                          </p:spTgt>
                                        </p:tgtEl>
                                        <p:attrNameLst>
                                          <p:attrName>ppt_y</p:attrName>
                                        </p:attrNameLst>
                                      </p:cBhvr>
                                      <p:tavLst>
                                        <p:tav tm="0">
                                          <p:val>
                                            <p:strVal val="1+#ppt_h/2"/>
                                          </p:val>
                                        </p:tav>
                                        <p:tav tm="100000">
                                          <p:val>
                                            <p:strVal val="#ppt_y"/>
                                          </p:val>
                                        </p:tav>
                                      </p:tavLst>
                                    </p:anim>
                                  </p:childTnLst>
                                </p:cTn>
                              </p:par>
                              <p:par>
                                <p:cTn id="82" presetID="2" presetClass="entr" presetSubtype="4" fill="hold" nodeType="withEffect">
                                  <p:stCondLst>
                                    <p:cond delay="0"/>
                                  </p:stCondLst>
                                  <p:childTnLst>
                                    <p:set>
                                      <p:cBhvr>
                                        <p:cTn id="83" dur="1" fill="hold">
                                          <p:stCondLst>
                                            <p:cond delay="0"/>
                                          </p:stCondLst>
                                        </p:cTn>
                                        <p:tgtEl>
                                          <p:spTgt spid="2">
                                            <p:txEl>
                                              <p:pRg st="9" end="9"/>
                                            </p:txEl>
                                          </p:spTgt>
                                        </p:tgtEl>
                                        <p:attrNameLst>
                                          <p:attrName>style.visibility</p:attrName>
                                        </p:attrNameLst>
                                      </p:cBhvr>
                                      <p:to>
                                        <p:strVal val="visible"/>
                                      </p:to>
                                    </p:set>
                                    <p:anim calcmode="lin" valueType="num">
                                      <p:cBhvr additive="base">
                                        <p:cTn id="84" dur="500" fill="hold"/>
                                        <p:tgtEl>
                                          <p:spTgt spid="2">
                                            <p:txEl>
                                              <p:pRg st="9" end="9"/>
                                            </p:txEl>
                                          </p:spTgt>
                                        </p:tgtEl>
                                        <p:attrNameLst>
                                          <p:attrName>ppt_x</p:attrName>
                                        </p:attrNameLst>
                                      </p:cBhvr>
                                      <p:tavLst>
                                        <p:tav tm="0">
                                          <p:val>
                                            <p:strVal val="#ppt_x"/>
                                          </p:val>
                                        </p:tav>
                                        <p:tav tm="100000">
                                          <p:val>
                                            <p:strVal val="#ppt_x"/>
                                          </p:val>
                                        </p:tav>
                                      </p:tavLst>
                                    </p:anim>
                                    <p:anim calcmode="lin" valueType="num">
                                      <p:cBhvr additive="base">
                                        <p:cTn id="85" dur="500" fill="hold"/>
                                        <p:tgtEl>
                                          <p:spTgt spid="2">
                                            <p:txEl>
                                              <p:pRg st="9" end="9"/>
                                            </p:txEl>
                                          </p:spTgt>
                                        </p:tgtEl>
                                        <p:attrNameLst>
                                          <p:attrName>ppt_y</p:attrName>
                                        </p:attrNameLst>
                                      </p:cBhvr>
                                      <p:tavLst>
                                        <p:tav tm="0">
                                          <p:val>
                                            <p:strVal val="1+#ppt_h/2"/>
                                          </p:val>
                                        </p:tav>
                                        <p:tav tm="100000">
                                          <p:val>
                                            <p:strVal val="#ppt_y"/>
                                          </p:val>
                                        </p:tav>
                                      </p:tavLst>
                                    </p:anim>
                                  </p:childTnLst>
                                </p:cTn>
                              </p:par>
                              <p:par>
                                <p:cTn id="86" presetID="2" presetClass="entr" presetSubtype="4" fill="hold" nodeType="withEffect">
                                  <p:stCondLst>
                                    <p:cond delay="0"/>
                                  </p:stCondLst>
                                  <p:childTnLst>
                                    <p:set>
                                      <p:cBhvr>
                                        <p:cTn id="87" dur="1" fill="hold">
                                          <p:stCondLst>
                                            <p:cond delay="0"/>
                                          </p:stCondLst>
                                        </p:cTn>
                                        <p:tgtEl>
                                          <p:spTgt spid="2">
                                            <p:txEl>
                                              <p:pRg st="10" end="10"/>
                                            </p:txEl>
                                          </p:spTgt>
                                        </p:tgtEl>
                                        <p:attrNameLst>
                                          <p:attrName>style.visibility</p:attrName>
                                        </p:attrNameLst>
                                      </p:cBhvr>
                                      <p:to>
                                        <p:strVal val="visible"/>
                                      </p:to>
                                    </p:set>
                                    <p:anim calcmode="lin" valueType="num">
                                      <p:cBhvr additive="base">
                                        <p:cTn id="88" dur="500" fill="hold"/>
                                        <p:tgtEl>
                                          <p:spTgt spid="2">
                                            <p:txEl>
                                              <p:pRg st="10" end="10"/>
                                            </p:txEl>
                                          </p:spTgt>
                                        </p:tgtEl>
                                        <p:attrNameLst>
                                          <p:attrName>ppt_x</p:attrName>
                                        </p:attrNameLst>
                                      </p:cBhvr>
                                      <p:tavLst>
                                        <p:tav tm="0">
                                          <p:val>
                                            <p:strVal val="#ppt_x"/>
                                          </p:val>
                                        </p:tav>
                                        <p:tav tm="100000">
                                          <p:val>
                                            <p:strVal val="#ppt_x"/>
                                          </p:val>
                                        </p:tav>
                                      </p:tavLst>
                                    </p:anim>
                                    <p:anim calcmode="lin" valueType="num">
                                      <p:cBhvr additive="base">
                                        <p:cTn id="89" dur="500" fill="hold"/>
                                        <p:tgtEl>
                                          <p:spTgt spid="2">
                                            <p:txEl>
                                              <p:pRg st="10" end="10"/>
                                            </p:txEl>
                                          </p:spTgt>
                                        </p:tgtEl>
                                        <p:attrNameLst>
                                          <p:attrName>ppt_y</p:attrName>
                                        </p:attrNameLst>
                                      </p:cBhvr>
                                      <p:tavLst>
                                        <p:tav tm="0">
                                          <p:val>
                                            <p:strVal val="1+#ppt_h/2"/>
                                          </p:val>
                                        </p:tav>
                                        <p:tav tm="100000">
                                          <p:val>
                                            <p:strVal val="#ppt_y"/>
                                          </p:val>
                                        </p:tav>
                                      </p:tavLst>
                                    </p:anim>
                                  </p:childTnLst>
                                </p:cTn>
                              </p:par>
                              <p:par>
                                <p:cTn id="90" presetID="2" presetClass="entr" presetSubtype="4" fill="hold" nodeType="withEffect">
                                  <p:stCondLst>
                                    <p:cond delay="0"/>
                                  </p:stCondLst>
                                  <p:childTnLst>
                                    <p:set>
                                      <p:cBhvr>
                                        <p:cTn id="91" dur="1" fill="hold">
                                          <p:stCondLst>
                                            <p:cond delay="0"/>
                                          </p:stCondLst>
                                        </p:cTn>
                                        <p:tgtEl>
                                          <p:spTgt spid="2">
                                            <p:txEl>
                                              <p:pRg st="11" end="11"/>
                                            </p:txEl>
                                          </p:spTgt>
                                        </p:tgtEl>
                                        <p:attrNameLst>
                                          <p:attrName>style.visibility</p:attrName>
                                        </p:attrNameLst>
                                      </p:cBhvr>
                                      <p:to>
                                        <p:strVal val="visible"/>
                                      </p:to>
                                    </p:set>
                                    <p:anim calcmode="lin" valueType="num">
                                      <p:cBhvr additive="base">
                                        <p:cTn id="92" dur="500" fill="hold"/>
                                        <p:tgtEl>
                                          <p:spTgt spid="2">
                                            <p:txEl>
                                              <p:pRg st="11" end="11"/>
                                            </p:txEl>
                                          </p:spTgt>
                                        </p:tgtEl>
                                        <p:attrNameLst>
                                          <p:attrName>ppt_x</p:attrName>
                                        </p:attrNameLst>
                                      </p:cBhvr>
                                      <p:tavLst>
                                        <p:tav tm="0">
                                          <p:val>
                                            <p:strVal val="#ppt_x"/>
                                          </p:val>
                                        </p:tav>
                                        <p:tav tm="100000">
                                          <p:val>
                                            <p:strVal val="#ppt_x"/>
                                          </p:val>
                                        </p:tav>
                                      </p:tavLst>
                                    </p:anim>
                                    <p:anim calcmode="lin" valueType="num">
                                      <p:cBhvr additive="base">
                                        <p:cTn id="93" dur="500" fill="hold"/>
                                        <p:tgtEl>
                                          <p:spTgt spid="2">
                                            <p:txEl>
                                              <p:pRg st="11" end="11"/>
                                            </p:txEl>
                                          </p:spTgt>
                                        </p:tgtEl>
                                        <p:attrNameLst>
                                          <p:attrName>ppt_y</p:attrName>
                                        </p:attrNameLst>
                                      </p:cBhvr>
                                      <p:tavLst>
                                        <p:tav tm="0">
                                          <p:val>
                                            <p:strVal val="1+#ppt_h/2"/>
                                          </p:val>
                                        </p:tav>
                                        <p:tav tm="100000">
                                          <p:val>
                                            <p:strVal val="#ppt_y"/>
                                          </p:val>
                                        </p:tav>
                                      </p:tavLst>
                                    </p:anim>
                                  </p:childTnLst>
                                </p:cTn>
                              </p:par>
                              <p:par>
                                <p:cTn id="94" presetID="2" presetClass="entr" presetSubtype="4" fill="hold" nodeType="withEffect">
                                  <p:stCondLst>
                                    <p:cond delay="0"/>
                                  </p:stCondLst>
                                  <p:childTnLst>
                                    <p:set>
                                      <p:cBhvr>
                                        <p:cTn id="95" dur="1" fill="hold">
                                          <p:stCondLst>
                                            <p:cond delay="0"/>
                                          </p:stCondLst>
                                        </p:cTn>
                                        <p:tgtEl>
                                          <p:spTgt spid="2">
                                            <p:txEl>
                                              <p:pRg st="12" end="12"/>
                                            </p:txEl>
                                          </p:spTgt>
                                        </p:tgtEl>
                                        <p:attrNameLst>
                                          <p:attrName>style.visibility</p:attrName>
                                        </p:attrNameLst>
                                      </p:cBhvr>
                                      <p:to>
                                        <p:strVal val="visible"/>
                                      </p:to>
                                    </p:set>
                                    <p:anim calcmode="lin" valueType="num">
                                      <p:cBhvr additive="base">
                                        <p:cTn id="96" dur="500" fill="hold"/>
                                        <p:tgtEl>
                                          <p:spTgt spid="2">
                                            <p:txEl>
                                              <p:pRg st="12" end="12"/>
                                            </p:txEl>
                                          </p:spTgt>
                                        </p:tgtEl>
                                        <p:attrNameLst>
                                          <p:attrName>ppt_x</p:attrName>
                                        </p:attrNameLst>
                                      </p:cBhvr>
                                      <p:tavLst>
                                        <p:tav tm="0">
                                          <p:val>
                                            <p:strVal val="#ppt_x"/>
                                          </p:val>
                                        </p:tav>
                                        <p:tav tm="100000">
                                          <p:val>
                                            <p:strVal val="#ppt_x"/>
                                          </p:val>
                                        </p:tav>
                                      </p:tavLst>
                                    </p:anim>
                                    <p:anim calcmode="lin" valueType="num">
                                      <p:cBhvr additive="base">
                                        <p:cTn id="97" dur="500" fill="hold"/>
                                        <p:tgtEl>
                                          <p:spTgt spid="2">
                                            <p:txEl>
                                              <p:pRg st="12"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P spid="2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15" name="Content Placeholder 1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53195" y="1963497"/>
            <a:ext cx="5998613" cy="4004075"/>
          </a:xfrm>
          <a:prstGeom prst="rect">
            <a:avLst/>
          </a:prstGeom>
          <a:solidFill>
            <a:srgbClr val="FFFFFF">
              <a:shade val="85000"/>
            </a:srgbClr>
          </a:solidFill>
          <a:ln w="88900" cap="sq">
            <a:solidFill>
              <a:srgbClr val="FFC000"/>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Content Placeholder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6399" y="1089605"/>
            <a:ext cx="5714514" cy="2699318"/>
          </a:xfrm>
          <a:prstGeom prst="rect">
            <a:avLst/>
          </a:prstGeom>
        </p:spPr>
      </p:pic>
      <p:pic>
        <p:nvPicPr>
          <p:cNvPr id="13" name="Picture 12"/>
          <p:cNvPicPr>
            <a:picLocks noChangeAspect="1"/>
          </p:cNvPicPr>
          <p:nvPr/>
        </p:nvPicPr>
        <p:blipFill rotWithShape="1">
          <a:blip r:embed="rId5">
            <a:extLst>
              <a:ext uri="{28A0092B-C50C-407E-A947-70E740481C1C}">
                <a14:useLocalDpi xmlns:a14="http://schemas.microsoft.com/office/drawing/2010/main" val="0"/>
              </a:ext>
            </a:extLst>
          </a:blip>
          <a:srcRect l="28568"/>
          <a:stretch/>
        </p:blipFill>
        <p:spPr>
          <a:xfrm>
            <a:off x="253195" y="3788923"/>
            <a:ext cx="5717718" cy="1908492"/>
          </a:xfrm>
          <a:prstGeom prst="rect">
            <a:avLst/>
          </a:prstGeom>
        </p:spPr>
      </p:pic>
      <p:pic>
        <p:nvPicPr>
          <p:cNvPr id="14" name="Picture 13"/>
          <p:cNvPicPr>
            <a:picLocks noChangeAspect="1"/>
          </p:cNvPicPr>
          <p:nvPr/>
        </p:nvPicPr>
        <p:blipFill rotWithShape="1">
          <a:blip r:embed="rId6" cstate="print">
            <a:extLst>
              <a:ext uri="{28A0092B-C50C-407E-A947-70E740481C1C}">
                <a14:useLocalDpi xmlns:a14="http://schemas.microsoft.com/office/drawing/2010/main" val="0"/>
              </a:ext>
            </a:extLst>
          </a:blip>
          <a:srcRect t="17867" r="35870" b="15524"/>
          <a:stretch/>
        </p:blipFill>
        <p:spPr>
          <a:xfrm>
            <a:off x="505162" y="1126378"/>
            <a:ext cx="4610101" cy="5325089"/>
          </a:xfrm>
          <a:prstGeom prst="rect">
            <a:avLst/>
          </a:prstGeom>
        </p:spPr>
      </p:pic>
      <p:pic>
        <p:nvPicPr>
          <p:cNvPr id="16" name="Picture 15"/>
          <p:cNvPicPr/>
          <p:nvPr/>
        </p:nvPicPr>
        <p:blipFill>
          <a:blip r:embed="rId7" cstate="print">
            <a:extLst>
              <a:ext uri="{28A0092B-C50C-407E-A947-70E740481C1C}">
                <a14:useLocalDpi xmlns:a14="http://schemas.microsoft.com/office/drawing/2010/main" val="0"/>
              </a:ext>
            </a:extLst>
          </a:blip>
          <a:stretch>
            <a:fillRect/>
          </a:stretch>
        </p:blipFill>
        <p:spPr>
          <a:xfrm>
            <a:off x="6524593" y="1981570"/>
            <a:ext cx="5596600" cy="4013298"/>
          </a:xfrm>
          <a:prstGeom prst="rect">
            <a:avLst/>
          </a:prstGeom>
          <a:solidFill>
            <a:srgbClr val="FFFFFF">
              <a:shade val="85000"/>
            </a:srgbClr>
          </a:solidFill>
          <a:ln w="88900" cap="sq">
            <a:solidFill>
              <a:srgbClr val="FFC000"/>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aphicFrame>
        <p:nvGraphicFramePr>
          <p:cNvPr id="17" name="Diagram 16"/>
          <p:cNvGraphicFramePr/>
          <p:nvPr>
            <p:extLst>
              <p:ext uri="{D42A27DB-BD31-4B8C-83A1-F6EECF244321}">
                <p14:modId xmlns:p14="http://schemas.microsoft.com/office/powerpoint/2010/main" val="3754210226"/>
              </p:ext>
            </p:extLst>
          </p:nvPr>
        </p:nvGraphicFramePr>
        <p:xfrm>
          <a:off x="640587" y="-3788"/>
          <a:ext cx="11433967" cy="98168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4536079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xit" presetSubtype="4" fill="hold" nodeType="clickEffect">
                                  <p:stCondLst>
                                    <p:cond delay="0"/>
                                  </p:stCondLst>
                                  <p:childTnLst>
                                    <p:anim calcmode="lin" valueType="num">
                                      <p:cBhvr additive="base">
                                        <p:cTn id="16" dur="500"/>
                                        <p:tgtEl>
                                          <p:spTgt spid="12"/>
                                        </p:tgtEl>
                                        <p:attrNameLst>
                                          <p:attrName>ppt_x</p:attrName>
                                        </p:attrNameLst>
                                      </p:cBhvr>
                                      <p:tavLst>
                                        <p:tav tm="0">
                                          <p:val>
                                            <p:strVal val="ppt_x"/>
                                          </p:val>
                                        </p:tav>
                                        <p:tav tm="100000">
                                          <p:val>
                                            <p:strVal val="ppt_x"/>
                                          </p:val>
                                        </p:tav>
                                      </p:tavLst>
                                    </p:anim>
                                    <p:anim calcmode="lin" valueType="num">
                                      <p:cBhvr additive="base">
                                        <p:cTn id="17" dur="500"/>
                                        <p:tgtEl>
                                          <p:spTgt spid="12"/>
                                        </p:tgtEl>
                                        <p:attrNameLst>
                                          <p:attrName>ppt_y</p:attrName>
                                        </p:attrNameLst>
                                      </p:cBhvr>
                                      <p:tavLst>
                                        <p:tav tm="0">
                                          <p:val>
                                            <p:strVal val="ppt_y"/>
                                          </p:val>
                                        </p:tav>
                                        <p:tav tm="100000">
                                          <p:val>
                                            <p:strVal val="1+ppt_h/2"/>
                                          </p:val>
                                        </p:tav>
                                      </p:tavLst>
                                    </p:anim>
                                    <p:set>
                                      <p:cBhvr>
                                        <p:cTn id="18" dur="1" fill="hold">
                                          <p:stCondLst>
                                            <p:cond delay="499"/>
                                          </p:stCondLst>
                                        </p:cTn>
                                        <p:tgtEl>
                                          <p:spTgt spid="12"/>
                                        </p:tgtEl>
                                        <p:attrNameLst>
                                          <p:attrName>style.visibility</p:attrName>
                                        </p:attrNameLst>
                                      </p:cBhvr>
                                      <p:to>
                                        <p:strVal val="hidden"/>
                                      </p:to>
                                    </p:set>
                                  </p:childTnLst>
                                </p:cTn>
                              </p:par>
                              <p:par>
                                <p:cTn id="19" presetID="2" presetClass="exit" presetSubtype="4" fill="hold" nodeType="withEffect">
                                  <p:stCondLst>
                                    <p:cond delay="0"/>
                                  </p:stCondLst>
                                  <p:childTnLst>
                                    <p:anim calcmode="lin" valueType="num">
                                      <p:cBhvr additive="base">
                                        <p:cTn id="20" dur="500"/>
                                        <p:tgtEl>
                                          <p:spTgt spid="13"/>
                                        </p:tgtEl>
                                        <p:attrNameLst>
                                          <p:attrName>ppt_x</p:attrName>
                                        </p:attrNameLst>
                                      </p:cBhvr>
                                      <p:tavLst>
                                        <p:tav tm="0">
                                          <p:val>
                                            <p:strVal val="ppt_x"/>
                                          </p:val>
                                        </p:tav>
                                        <p:tav tm="100000">
                                          <p:val>
                                            <p:strVal val="ppt_x"/>
                                          </p:val>
                                        </p:tav>
                                      </p:tavLst>
                                    </p:anim>
                                    <p:anim calcmode="lin" valueType="num">
                                      <p:cBhvr additive="base">
                                        <p:cTn id="21" dur="500"/>
                                        <p:tgtEl>
                                          <p:spTgt spid="13"/>
                                        </p:tgtEl>
                                        <p:attrNameLst>
                                          <p:attrName>ppt_y</p:attrName>
                                        </p:attrNameLst>
                                      </p:cBhvr>
                                      <p:tavLst>
                                        <p:tav tm="0">
                                          <p:val>
                                            <p:strVal val="ppt_y"/>
                                          </p:val>
                                        </p:tav>
                                        <p:tav tm="100000">
                                          <p:val>
                                            <p:strVal val="1+ppt_h/2"/>
                                          </p:val>
                                        </p:tav>
                                      </p:tavLst>
                                    </p:anim>
                                    <p:set>
                                      <p:cBhvr>
                                        <p:cTn id="22" dur="1" fill="hold">
                                          <p:stCondLst>
                                            <p:cond delay="499"/>
                                          </p:stCondLst>
                                        </p:cTn>
                                        <p:tgtEl>
                                          <p:spTgt spid="1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 presetClass="entr" presetSubtype="6"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1+#ppt_w/2"/>
                                          </p:val>
                                        </p:tav>
                                        <p:tav tm="100000">
                                          <p:val>
                                            <p:strVal val="#ppt_x"/>
                                          </p:val>
                                        </p:tav>
                                      </p:tavLst>
                                    </p:anim>
                                    <p:anim calcmode="lin" valueType="num">
                                      <p:cBhvr additive="base">
                                        <p:cTn id="2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4" presetClass="exit" presetSubtype="10" fill="hold" nodeType="clickEffect">
                                  <p:stCondLst>
                                    <p:cond delay="0"/>
                                  </p:stCondLst>
                                  <p:childTnLst>
                                    <p:animEffect transition="out" filter="randombar(horizontal)">
                                      <p:cBhvr>
                                        <p:cTn id="32" dur="500"/>
                                        <p:tgtEl>
                                          <p:spTgt spid="14"/>
                                        </p:tgtEl>
                                      </p:cBhvr>
                                    </p:animEffect>
                                    <p:set>
                                      <p:cBhvr>
                                        <p:cTn id="33" dur="1" fill="hold">
                                          <p:stCondLst>
                                            <p:cond delay="499"/>
                                          </p:stCondLst>
                                        </p:cTn>
                                        <p:tgtEl>
                                          <p:spTgt spid="14"/>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nodeType="click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500" fill="hold"/>
                                        <p:tgtEl>
                                          <p:spTgt spid="16"/>
                                        </p:tgtEl>
                                        <p:attrNameLst>
                                          <p:attrName>ppt_w</p:attrName>
                                        </p:attrNameLst>
                                      </p:cBhvr>
                                      <p:tavLst>
                                        <p:tav tm="0">
                                          <p:val>
                                            <p:fltVal val="0"/>
                                          </p:val>
                                        </p:tav>
                                        <p:tav tm="100000">
                                          <p:val>
                                            <p:strVal val="#ppt_w"/>
                                          </p:val>
                                        </p:tav>
                                      </p:tavLst>
                                    </p:anim>
                                    <p:anim calcmode="lin" valueType="num">
                                      <p:cBhvr>
                                        <p:cTn id="39" dur="500" fill="hold"/>
                                        <p:tgtEl>
                                          <p:spTgt spid="16"/>
                                        </p:tgtEl>
                                        <p:attrNameLst>
                                          <p:attrName>ppt_h</p:attrName>
                                        </p:attrNameLst>
                                      </p:cBhvr>
                                      <p:tavLst>
                                        <p:tav tm="0">
                                          <p:val>
                                            <p:fltVal val="0"/>
                                          </p:val>
                                        </p:tav>
                                        <p:tav tm="100000">
                                          <p:val>
                                            <p:strVal val="#ppt_h"/>
                                          </p:val>
                                        </p:tav>
                                      </p:tavLst>
                                    </p:anim>
                                    <p:animEffect transition="in" filter="fade">
                                      <p:cBhvr>
                                        <p:cTn id="40" dur="500"/>
                                        <p:tgtEl>
                                          <p:spTgt spid="16"/>
                                        </p:tgtEl>
                                      </p:cBhvr>
                                    </p:animEffect>
                                  </p:childTnLst>
                                </p:cTn>
                              </p:par>
                              <p:par>
                                <p:cTn id="41" presetID="53" presetClass="entr" presetSubtype="16" fill="hold"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p:cTn id="43" dur="500" fill="hold"/>
                                        <p:tgtEl>
                                          <p:spTgt spid="15"/>
                                        </p:tgtEl>
                                        <p:attrNameLst>
                                          <p:attrName>ppt_w</p:attrName>
                                        </p:attrNameLst>
                                      </p:cBhvr>
                                      <p:tavLst>
                                        <p:tav tm="0">
                                          <p:val>
                                            <p:fltVal val="0"/>
                                          </p:val>
                                        </p:tav>
                                        <p:tav tm="100000">
                                          <p:val>
                                            <p:strVal val="#ppt_w"/>
                                          </p:val>
                                        </p:tav>
                                      </p:tavLst>
                                    </p:anim>
                                    <p:anim calcmode="lin" valueType="num">
                                      <p:cBhvr>
                                        <p:cTn id="44" dur="500" fill="hold"/>
                                        <p:tgtEl>
                                          <p:spTgt spid="15"/>
                                        </p:tgtEl>
                                        <p:attrNameLst>
                                          <p:attrName>ppt_h</p:attrName>
                                        </p:attrNameLst>
                                      </p:cBhvr>
                                      <p:tavLst>
                                        <p:tav tm="0">
                                          <p:val>
                                            <p:fltVal val="0"/>
                                          </p:val>
                                        </p:tav>
                                        <p:tav tm="100000">
                                          <p:val>
                                            <p:strVal val="#ppt_h"/>
                                          </p:val>
                                        </p:tav>
                                      </p:tavLst>
                                    </p:anim>
                                    <p:animEffect transition="in" filter="fade">
                                      <p:cBhvr>
                                        <p:cTn id="4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Content Placeholder 7"/>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595352" y="2184319"/>
            <a:ext cx="4829913" cy="342622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0" name="TextBox 19"/>
          <p:cNvSpPr txBox="1"/>
          <p:nvPr/>
        </p:nvSpPr>
        <p:spPr>
          <a:xfrm>
            <a:off x="8597900" y="3896281"/>
            <a:ext cx="3594100" cy="2585323"/>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r>
              <a:rPr lang="fa-IR" b="1" dirty="0" smtClean="0">
                <a:cs typeface="B Homa" panose="00000400000000000000" pitchFamily="2" charset="-78"/>
              </a:rPr>
              <a:t>جمهوری اسلامی ایران</a:t>
            </a:r>
          </a:p>
          <a:p>
            <a:r>
              <a:rPr lang="fa-IR" dirty="0" smtClean="0">
                <a:cs typeface="B Homa" panose="00000400000000000000" pitchFamily="2" charset="-78"/>
              </a:rPr>
              <a:t>واقع در جنوب غربی آسیا و در منطقه خاورمیانه</a:t>
            </a:r>
          </a:p>
          <a:p>
            <a:r>
              <a:rPr lang="fa-IR" dirty="0" smtClean="0">
                <a:cs typeface="B Homa" panose="00000400000000000000" pitchFamily="2" charset="-78"/>
              </a:rPr>
              <a:t>نوع حکومت: جمهوری اسلامی</a:t>
            </a:r>
          </a:p>
          <a:p>
            <a:r>
              <a:rPr lang="fa-IR" dirty="0" smtClean="0">
                <a:cs typeface="B Homa" panose="00000400000000000000" pitchFamily="2" charset="-78"/>
              </a:rPr>
              <a:t>پایتخت: تهران</a:t>
            </a:r>
          </a:p>
          <a:p>
            <a:r>
              <a:rPr lang="fa-IR" dirty="0" smtClean="0">
                <a:cs typeface="B Homa" panose="00000400000000000000" pitchFamily="2" charset="-78"/>
              </a:rPr>
              <a:t>مساحت: 1.648.195 کیلومتر مربع</a:t>
            </a:r>
          </a:p>
          <a:p>
            <a:r>
              <a:rPr lang="fa-IR" dirty="0" smtClean="0">
                <a:cs typeface="B Homa" panose="00000400000000000000" pitchFamily="2" charset="-78"/>
              </a:rPr>
              <a:t>جمعیت: 79.926.270 تن</a:t>
            </a:r>
          </a:p>
          <a:p>
            <a:r>
              <a:rPr lang="fa-IR" dirty="0" smtClean="0">
                <a:cs typeface="B Homa" panose="00000400000000000000" pitchFamily="2" charset="-78"/>
              </a:rPr>
              <a:t>قدمت تاریخی: 5000 سال</a:t>
            </a:r>
          </a:p>
          <a:p>
            <a:r>
              <a:rPr lang="fa-IR" dirty="0" smtClean="0">
                <a:cs typeface="B Homa" panose="00000400000000000000" pitchFamily="2" charset="-78"/>
              </a:rPr>
              <a:t>واحد پول: ریال-تومان</a:t>
            </a:r>
          </a:p>
        </p:txBody>
      </p:sp>
      <p:pic>
        <p:nvPicPr>
          <p:cNvPr id="14" name="Pictur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46554" y="1744700"/>
            <a:ext cx="1954288" cy="1769329"/>
          </a:xfrm>
          <a:prstGeom prst="rect">
            <a:avLst/>
          </a:prstGeom>
        </p:spPr>
      </p:pic>
      <p:sp>
        <p:nvSpPr>
          <p:cNvPr id="21" name="TextBox 20"/>
          <p:cNvSpPr txBox="1"/>
          <p:nvPr/>
        </p:nvSpPr>
        <p:spPr>
          <a:xfrm>
            <a:off x="220195" y="3311506"/>
            <a:ext cx="3202522" cy="3493264"/>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r>
              <a:rPr lang="fa-IR" sz="1700" b="1" dirty="0" smtClean="0">
                <a:cs typeface="B Homa" panose="00000400000000000000" pitchFamily="2" charset="-78"/>
              </a:rPr>
              <a:t>انگلستان</a:t>
            </a:r>
            <a:endParaRPr lang="fa-IR" sz="1700" dirty="0">
              <a:cs typeface="B Homa" panose="00000400000000000000" pitchFamily="2" charset="-78"/>
            </a:endParaRPr>
          </a:p>
          <a:p>
            <a:r>
              <a:rPr lang="fa-IR" sz="1700" dirty="0" smtClean="0">
                <a:cs typeface="B Homa" panose="00000400000000000000" pitchFamily="2" charset="-78"/>
              </a:rPr>
              <a:t>واقع در نیمه جنوبی جزیره بریتانیای کبیر- یکی از چهار بخش کشور پادشاهی متحد بریتانیای کبیر و ایرلند شمالی</a:t>
            </a:r>
          </a:p>
          <a:p>
            <a:r>
              <a:rPr lang="fa-IR" sz="1700" dirty="0" smtClean="0">
                <a:cs typeface="B Homa" panose="00000400000000000000" pitchFamily="2" charset="-78"/>
              </a:rPr>
              <a:t>نوع حکومت: مشروطه سلطنتی</a:t>
            </a:r>
          </a:p>
          <a:p>
            <a:r>
              <a:rPr lang="fa-IR" sz="1700" dirty="0" smtClean="0">
                <a:cs typeface="B Homa" panose="00000400000000000000" pitchFamily="2" charset="-78"/>
              </a:rPr>
              <a:t>پایتخت: لندن</a:t>
            </a:r>
          </a:p>
          <a:p>
            <a:r>
              <a:rPr lang="fa-IR" sz="1700" dirty="0">
                <a:cs typeface="B Homa" panose="00000400000000000000" pitchFamily="2" charset="-78"/>
              </a:rPr>
              <a:t>مساحت: </a:t>
            </a:r>
            <a:r>
              <a:rPr lang="fa-IR" sz="1700" dirty="0" smtClean="0">
                <a:cs typeface="B Homa" panose="00000400000000000000" pitchFamily="2" charset="-78"/>
              </a:rPr>
              <a:t>130.140کیلومتر </a:t>
            </a:r>
            <a:r>
              <a:rPr lang="fa-IR" sz="1700" dirty="0">
                <a:cs typeface="B Homa" panose="00000400000000000000" pitchFamily="2" charset="-78"/>
              </a:rPr>
              <a:t>مربع</a:t>
            </a:r>
          </a:p>
          <a:p>
            <a:r>
              <a:rPr lang="fa-IR" sz="1700" dirty="0" smtClean="0">
                <a:cs typeface="B Homa" panose="00000400000000000000" pitchFamily="2" charset="-78"/>
              </a:rPr>
              <a:t>جمعیت: 54.316.600 تن</a:t>
            </a:r>
            <a:endParaRPr lang="fa-IR" sz="1700" dirty="0">
              <a:cs typeface="B Homa" panose="00000400000000000000" pitchFamily="2" charset="-78"/>
            </a:endParaRPr>
          </a:p>
          <a:p>
            <a:r>
              <a:rPr lang="fa-IR" sz="1700" dirty="0" smtClean="0">
                <a:cs typeface="B Homa" panose="00000400000000000000" pitchFamily="2" charset="-78"/>
              </a:rPr>
              <a:t>قدمت تاریخی: 2000 سال</a:t>
            </a:r>
          </a:p>
          <a:p>
            <a:r>
              <a:rPr lang="fa-IR" sz="1700" dirty="0" smtClean="0">
                <a:cs typeface="B Homa" panose="00000400000000000000" pitchFamily="2" charset="-78"/>
              </a:rPr>
              <a:t>واحد پول: پوند</a:t>
            </a:r>
          </a:p>
          <a:p>
            <a:r>
              <a:rPr lang="fa-IR" sz="1700" dirty="0">
                <a:cs typeface="B Homa" panose="00000400000000000000" pitchFamily="2" charset="-78"/>
              </a:rPr>
              <a:t>بیش از 230 زبان </a:t>
            </a:r>
            <a:r>
              <a:rPr lang="fa-IR" sz="1700" dirty="0" smtClean="0">
                <a:cs typeface="B Homa" panose="00000400000000000000" pitchFamily="2" charset="-78"/>
              </a:rPr>
              <a:t>متفاوت</a:t>
            </a:r>
          </a:p>
          <a:p>
            <a:r>
              <a:rPr lang="fa-IR" sz="1700" dirty="0">
                <a:cs typeface="B Homa" panose="00000400000000000000" pitchFamily="2" charset="-78"/>
              </a:rPr>
              <a:t>مذهب </a:t>
            </a:r>
            <a:r>
              <a:rPr lang="fa-IR" sz="1700" dirty="0" smtClean="0">
                <a:cs typeface="B Homa" panose="00000400000000000000" pitchFamily="2" charset="-78"/>
              </a:rPr>
              <a:t>:48% مسیحی ،20% </a:t>
            </a:r>
            <a:r>
              <a:rPr lang="fa-IR" sz="1700" dirty="0">
                <a:cs typeface="B Homa" panose="00000400000000000000" pitchFamily="2" charset="-78"/>
              </a:rPr>
              <a:t>بدون </a:t>
            </a:r>
            <a:r>
              <a:rPr lang="fa-IR" sz="1700" dirty="0" smtClean="0">
                <a:cs typeface="B Homa" panose="00000400000000000000" pitchFamily="2" charset="-78"/>
              </a:rPr>
              <a:t>دین و 12% </a:t>
            </a:r>
            <a:r>
              <a:rPr lang="fa-IR" sz="1700" dirty="0">
                <a:cs typeface="B Homa" panose="00000400000000000000" pitchFamily="2" charset="-78"/>
              </a:rPr>
              <a:t>مسلمان </a:t>
            </a:r>
          </a:p>
        </p:txBody>
      </p:sp>
      <p:graphicFrame>
        <p:nvGraphicFramePr>
          <p:cNvPr id="2" name="Diagram 1"/>
          <p:cNvGraphicFramePr/>
          <p:nvPr>
            <p:extLst>
              <p:ext uri="{D42A27DB-BD31-4B8C-83A1-F6EECF244321}">
                <p14:modId xmlns:p14="http://schemas.microsoft.com/office/powerpoint/2010/main" val="354964957"/>
              </p:ext>
            </p:extLst>
          </p:nvPr>
        </p:nvGraphicFramePr>
        <p:xfrm>
          <a:off x="640587" y="-3788"/>
          <a:ext cx="11433967" cy="98168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15" name="Picture 14"/>
          <p:cNvPicPr>
            <a:picLocks noChangeAspect="1"/>
          </p:cNvPicPr>
          <p:nvPr/>
        </p:nvPicPr>
        <p:blipFill rotWithShape="1">
          <a:blip r:embed="rId9">
            <a:extLst>
              <a:ext uri="{28A0092B-C50C-407E-A947-70E740481C1C}">
                <a14:useLocalDpi xmlns:a14="http://schemas.microsoft.com/office/drawing/2010/main" val="0"/>
              </a:ext>
            </a:extLst>
          </a:blip>
          <a:srcRect l="51893"/>
          <a:stretch/>
        </p:blipFill>
        <p:spPr>
          <a:xfrm>
            <a:off x="1410007" y="1219577"/>
            <a:ext cx="1377427" cy="1929484"/>
          </a:xfrm>
          <a:prstGeom prst="rect">
            <a:avLst/>
          </a:prstGeom>
        </p:spPr>
      </p:pic>
    </p:spTree>
    <p:extLst>
      <p:ext uri="{BB962C8B-B14F-4D97-AF65-F5344CB8AC3E}">
        <p14:creationId xmlns:p14="http://schemas.microsoft.com/office/powerpoint/2010/main" val="1020243551"/>
      </p:ext>
    </p:extLst>
  </p:cSld>
  <p:clrMapOvr>
    <a:masterClrMapping/>
  </p:clrMapOvr>
  <mc:AlternateContent xmlns:mc="http://schemas.openxmlformats.org/markup-compatibility/2006" xmlns:p15="http://schemas.microsoft.com/office/powerpoint/2012/main">
    <mc:Choice Requires="p15">
      <p:transition spd="med">
        <p15:prstTrans prst="pageCurlDouble" invX="1"/>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200511" y="1282697"/>
            <a:ext cx="5450011" cy="3420640"/>
          </a:xfrm>
          <a:prstGeom prst="rect">
            <a:avLst/>
          </a:prstGeom>
          <a:ln w="88900" cap="sq" cmpd="thickThin">
            <a:solidFill>
              <a:srgbClr val="000000"/>
            </a:solidFill>
            <a:prstDash val="solid"/>
            <a:miter lim="800000"/>
          </a:ln>
          <a:effectLst>
            <a:innerShdw blurRad="76200">
              <a:srgbClr val="000000"/>
            </a:innerShdw>
          </a:effectLst>
        </p:spPr>
      </p:pic>
      <p:sp>
        <p:nvSpPr>
          <p:cNvPr id="9" name="TextBox 8"/>
          <p:cNvSpPr txBox="1"/>
          <p:nvPr/>
        </p:nvSpPr>
        <p:spPr>
          <a:xfrm>
            <a:off x="918494" y="4925031"/>
            <a:ext cx="4779477" cy="646331"/>
          </a:xfrm>
          <a:prstGeom prst="rect">
            <a:avLst/>
          </a:prstGeom>
          <a:noFill/>
        </p:spPr>
        <p:txBody>
          <a:bodyPr wrap="square" rtlCol="1">
            <a:spAutoFit/>
          </a:bodyPr>
          <a:lstStyle/>
          <a:p>
            <a:pPr algn="ctr"/>
            <a:r>
              <a:rPr lang="fa-IR" dirty="0" smtClean="0">
                <a:cs typeface="B Homa" panose="00000400000000000000" pitchFamily="2" charset="-78"/>
              </a:rPr>
              <a:t>اولین خیابان هوشمند در دنیا که انرژی مکانیکی قدم زدن را به الکتریسیته تبدیل می کند.</a:t>
            </a:r>
            <a:endParaRPr lang="fa-IR" dirty="0">
              <a:cs typeface="B Homa" panose="00000400000000000000" pitchFamily="2" charset="-78"/>
            </a:endParaRPr>
          </a:p>
        </p:txBody>
      </p:sp>
      <p:pic>
        <p:nvPicPr>
          <p:cNvPr id="10" name="Picture 9"/>
          <p:cNvPicPr>
            <a:picLocks noChangeAspect="1"/>
          </p:cNvPicPr>
          <p:nvPr/>
        </p:nvPicPr>
        <p:blipFill>
          <a:blip r:embed="rId3"/>
          <a:stretch>
            <a:fillRect/>
          </a:stretch>
        </p:blipFill>
        <p:spPr>
          <a:xfrm>
            <a:off x="5969134" y="1131244"/>
            <a:ext cx="5666789" cy="405086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1" name="Rectangle 10"/>
          <p:cNvSpPr/>
          <p:nvPr/>
        </p:nvSpPr>
        <p:spPr>
          <a:xfrm>
            <a:off x="5650523" y="5247604"/>
            <a:ext cx="6096000" cy="1477328"/>
          </a:xfrm>
          <a:prstGeom prst="rect">
            <a:avLst/>
          </a:prstGeom>
        </p:spPr>
        <p:txBody>
          <a:bodyPr>
            <a:spAutoFit/>
          </a:bodyPr>
          <a:lstStyle/>
          <a:p>
            <a:r>
              <a:rPr lang="fa-IR" dirty="0">
                <a:latin typeface="Adobe Arabic" panose="02040503050201020203" pitchFamily="18" charset="-78"/>
                <a:cs typeface="B Homa" panose="00000400000000000000" pitchFamily="2" charset="-78"/>
              </a:rPr>
              <a:t>طرح نورمن فاستر برای مسیر دوچرخه‌سواری در لندن </a:t>
            </a:r>
            <a:r>
              <a:rPr lang="fa-IR" dirty="0" smtClean="0">
                <a:latin typeface="Adobe Arabic" panose="02040503050201020203" pitchFamily="18" charset="-78"/>
                <a:cs typeface="B Homa" panose="00000400000000000000" pitchFamily="2" charset="-78"/>
              </a:rPr>
              <a:t>که </a:t>
            </a:r>
            <a:r>
              <a:rPr lang="fa-IR" dirty="0">
                <a:latin typeface="Adobe Arabic" panose="02040503050201020203" pitchFamily="18" charset="-78"/>
                <a:cs typeface="B Homa" panose="00000400000000000000" pitchFamily="2" charset="-78"/>
              </a:rPr>
              <a:t>به عنوان «دوچرخه‌سواری آسمانی» نیز یاد می شود چرا که این مسیر از زمین فاصله دارد و دقیقا طبقه بالای خط راه‌آهن قرار گرفته است. </a:t>
            </a:r>
            <a:endParaRPr lang="fa-IR" dirty="0" smtClean="0">
              <a:latin typeface="Adobe Arabic" panose="02040503050201020203" pitchFamily="18" charset="-78"/>
              <a:cs typeface="B Homa" panose="00000400000000000000" pitchFamily="2" charset="-78"/>
            </a:endParaRPr>
          </a:p>
          <a:p>
            <a:r>
              <a:rPr lang="fa-IR" dirty="0" smtClean="0">
                <a:latin typeface="Adobe Arabic" panose="02040503050201020203" pitchFamily="18" charset="-78"/>
                <a:cs typeface="B Homa" panose="00000400000000000000" pitchFamily="2" charset="-78"/>
              </a:rPr>
              <a:t>تا </a:t>
            </a:r>
            <a:r>
              <a:rPr lang="fa-IR" dirty="0">
                <a:latin typeface="Adobe Arabic" panose="02040503050201020203" pitchFamily="18" charset="-78"/>
                <a:cs typeface="B Homa" panose="00000400000000000000" pitchFamily="2" charset="-78"/>
              </a:rPr>
              <a:t>20 سال آینده هیچ گونه خطری ناشی از افزایش جمعیت و ظرفیت سازی برای جابه جایی و حمل و نقل شهروندان، آنها را تهدید نخواهد کرد. </a:t>
            </a:r>
          </a:p>
        </p:txBody>
      </p:sp>
      <p:graphicFrame>
        <p:nvGraphicFramePr>
          <p:cNvPr id="20" name="Diagram 19"/>
          <p:cNvGraphicFramePr/>
          <p:nvPr>
            <p:extLst>
              <p:ext uri="{D42A27DB-BD31-4B8C-83A1-F6EECF244321}">
                <p14:modId xmlns:p14="http://schemas.microsoft.com/office/powerpoint/2010/main" val="3754210226"/>
              </p:ext>
            </p:extLst>
          </p:nvPr>
        </p:nvGraphicFramePr>
        <p:xfrm>
          <a:off x="640587" y="-3788"/>
          <a:ext cx="11433967" cy="98168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060330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14"/>
          <p:cNvSpPr/>
          <p:nvPr/>
        </p:nvSpPr>
        <p:spPr>
          <a:xfrm>
            <a:off x="5933618" y="2180893"/>
            <a:ext cx="2100229" cy="1260137"/>
          </a:xfrm>
          <a:custGeom>
            <a:avLst/>
            <a:gdLst>
              <a:gd name="connsiteX0" fmla="*/ 0 w 2100229"/>
              <a:gd name="connsiteY0" fmla="*/ 0 h 1260137"/>
              <a:gd name="connsiteX1" fmla="*/ 2100229 w 2100229"/>
              <a:gd name="connsiteY1" fmla="*/ 0 h 1260137"/>
              <a:gd name="connsiteX2" fmla="*/ 2100229 w 2100229"/>
              <a:gd name="connsiteY2" fmla="*/ 1260137 h 1260137"/>
              <a:gd name="connsiteX3" fmla="*/ 0 w 2100229"/>
              <a:gd name="connsiteY3" fmla="*/ 1260137 h 1260137"/>
              <a:gd name="connsiteX4" fmla="*/ 0 w 2100229"/>
              <a:gd name="connsiteY4" fmla="*/ 0 h 12601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0229" h="1260137">
                <a:moveTo>
                  <a:pt x="0" y="0"/>
                </a:moveTo>
                <a:lnTo>
                  <a:pt x="2100229" y="0"/>
                </a:lnTo>
                <a:lnTo>
                  <a:pt x="2100229" y="1260137"/>
                </a:lnTo>
                <a:lnTo>
                  <a:pt x="0" y="1260137"/>
                </a:lnTo>
                <a:lnTo>
                  <a:pt x="0" y="0"/>
                </a:lnTo>
                <a:close/>
              </a:path>
            </a:pathLst>
          </a:cu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45720" tIns="45720" rIns="45720" bIns="45720" numCol="1" spcCol="1270" anchor="ctr" anchorCtr="0">
            <a:noAutofit/>
          </a:bodyPr>
          <a:lstStyle/>
          <a:p>
            <a:pPr lvl="0" algn="ctr" defTabSz="533400" rtl="1">
              <a:lnSpc>
                <a:spcPct val="90000"/>
              </a:lnSpc>
              <a:spcBef>
                <a:spcPct val="0"/>
              </a:spcBef>
              <a:spcAft>
                <a:spcPct val="35000"/>
              </a:spcAft>
            </a:pPr>
            <a:r>
              <a:rPr lang="fa-IR" sz="1400" kern="1200" dirty="0" smtClean="0">
                <a:cs typeface="B Homa" panose="00000400000000000000" pitchFamily="2" charset="-78"/>
              </a:rPr>
              <a:t>پرطرفدار ترین ورزش ها: فوتبال و کشتی</a:t>
            </a:r>
            <a:endParaRPr lang="fa-IR" sz="1400" kern="1200" dirty="0"/>
          </a:p>
        </p:txBody>
      </p:sp>
      <p:sp>
        <p:nvSpPr>
          <p:cNvPr id="16" name="Freeform 15"/>
          <p:cNvSpPr/>
          <p:nvPr/>
        </p:nvSpPr>
        <p:spPr>
          <a:xfrm>
            <a:off x="8118817" y="1232192"/>
            <a:ext cx="3588716" cy="2614229"/>
          </a:xfrm>
          <a:custGeom>
            <a:avLst/>
            <a:gdLst>
              <a:gd name="connsiteX0" fmla="*/ 0 w 3132954"/>
              <a:gd name="connsiteY0" fmla="*/ 0 h 2035576"/>
              <a:gd name="connsiteX1" fmla="*/ 3132954 w 3132954"/>
              <a:gd name="connsiteY1" fmla="*/ 0 h 2035576"/>
              <a:gd name="connsiteX2" fmla="*/ 3132954 w 3132954"/>
              <a:gd name="connsiteY2" fmla="*/ 2035576 h 2035576"/>
              <a:gd name="connsiteX3" fmla="*/ 0 w 3132954"/>
              <a:gd name="connsiteY3" fmla="*/ 2035576 h 2035576"/>
              <a:gd name="connsiteX4" fmla="*/ 0 w 3132954"/>
              <a:gd name="connsiteY4" fmla="*/ 0 h 20355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2954" h="2035576">
                <a:moveTo>
                  <a:pt x="0" y="0"/>
                </a:moveTo>
                <a:lnTo>
                  <a:pt x="3132954" y="0"/>
                </a:lnTo>
                <a:lnTo>
                  <a:pt x="3132954" y="2035576"/>
                </a:lnTo>
                <a:lnTo>
                  <a:pt x="0" y="2035576"/>
                </a:lnTo>
                <a:lnTo>
                  <a:pt x="0" y="0"/>
                </a:lnTo>
                <a:close/>
              </a:path>
            </a:pathLst>
          </a:custGeom>
        </p:spPr>
        <p:style>
          <a:lnRef idx="2">
            <a:schemeClr val="lt1">
              <a:hueOff val="0"/>
              <a:satOff val="0"/>
              <a:lumOff val="0"/>
              <a:alphaOff val="0"/>
            </a:schemeClr>
          </a:lnRef>
          <a:fillRef idx="1">
            <a:schemeClr val="accent5">
              <a:hueOff val="-3676672"/>
              <a:satOff val="-5114"/>
              <a:lumOff val="-1961"/>
              <a:alphaOff val="0"/>
            </a:schemeClr>
          </a:fillRef>
          <a:effectRef idx="0">
            <a:schemeClr val="accent5">
              <a:hueOff val="-3676672"/>
              <a:satOff val="-5114"/>
              <a:lumOff val="-1961"/>
              <a:alphaOff val="0"/>
            </a:schemeClr>
          </a:effectRef>
          <a:fontRef idx="minor">
            <a:schemeClr val="lt1"/>
          </a:fontRef>
        </p:style>
        <p:txBody>
          <a:bodyPr spcFirstLastPara="0" vert="horz" wrap="square" lIns="45720" tIns="45720" rIns="45720" bIns="45720" numCol="1" spcCol="1270" anchor="ctr" anchorCtr="0">
            <a:noAutofit/>
          </a:bodyPr>
          <a:lstStyle/>
          <a:p>
            <a:pPr lvl="0" algn="r" defTabSz="533400" rtl="1">
              <a:lnSpc>
                <a:spcPct val="90000"/>
              </a:lnSpc>
              <a:spcBef>
                <a:spcPct val="0"/>
              </a:spcBef>
              <a:spcAft>
                <a:spcPct val="35000"/>
              </a:spcAft>
            </a:pPr>
            <a:r>
              <a:rPr lang="fa-IR" sz="1400" kern="1200" dirty="0" smtClean="0">
                <a:solidFill>
                  <a:srgbClr val="C00000"/>
                </a:solidFill>
                <a:cs typeface="B Homa" panose="00000400000000000000" pitchFamily="2" charset="-78"/>
              </a:rPr>
              <a:t>ورزشگاه آزادی: </a:t>
            </a:r>
            <a:r>
              <a:rPr lang="fa-IR" sz="1400" kern="1200" dirty="0" smtClean="0">
                <a:cs typeface="B Homa" panose="00000400000000000000" pitchFamily="2" charset="-78"/>
              </a:rPr>
              <a:t>ظرفیت 100هزار نفری، ورزشگاه ملی ایران.</a:t>
            </a:r>
          </a:p>
          <a:p>
            <a:pPr lvl="0" algn="r" defTabSz="533400" rtl="1">
              <a:lnSpc>
                <a:spcPct val="90000"/>
              </a:lnSpc>
              <a:spcBef>
                <a:spcPct val="0"/>
              </a:spcBef>
              <a:spcAft>
                <a:spcPct val="35000"/>
              </a:spcAft>
            </a:pPr>
            <a:r>
              <a:rPr lang="fa-IR" sz="1400" kern="1200" dirty="0" smtClean="0">
                <a:cs typeface="B Homa" panose="00000400000000000000" pitchFamily="2" charset="-78"/>
              </a:rPr>
              <a:t>سایت خبری - تحلیلی بلیچر ریپورت آمریکا، ورزشگاه‌های معروف جهان را بر اساس 4 معیار جو، ارزش، اندازه و کیفیت بازی‌هایی که در آنها برگزار می‌شود، رده‌بندی کرده است که استادیوم آزادی در رتبه 17ام قرار دارد.</a:t>
            </a:r>
          </a:p>
          <a:p>
            <a:pPr lvl="0" algn="r" defTabSz="533400" rtl="1">
              <a:lnSpc>
                <a:spcPct val="90000"/>
              </a:lnSpc>
              <a:spcBef>
                <a:spcPct val="0"/>
              </a:spcBef>
              <a:spcAft>
                <a:spcPct val="35000"/>
              </a:spcAft>
            </a:pPr>
            <a:r>
              <a:rPr lang="fa-IR" sz="1400" kern="1200" dirty="0" smtClean="0">
                <a:solidFill>
                  <a:srgbClr val="C00000"/>
                </a:solidFill>
                <a:cs typeface="B Homa" panose="00000400000000000000" pitchFamily="2" charset="-78"/>
              </a:rPr>
              <a:t>سالن آزادی: </a:t>
            </a:r>
            <a:r>
              <a:rPr lang="fa-IR" sz="1400" kern="1200" dirty="0" smtClean="0">
                <a:cs typeface="B Homa" panose="00000400000000000000" pitchFamily="2" charset="-78"/>
              </a:rPr>
              <a:t>10هزار نفری، بزرگترین سالن ورزشی کشور، چهارمین سالن لیگ جهانی از نظر ظرفیت، برگزارکننده رشته های ورزشی والیبال و فوتسال و کشتی.</a:t>
            </a:r>
            <a:endParaRPr lang="fa-IR" sz="1400" kern="1200" dirty="0"/>
          </a:p>
        </p:txBody>
      </p:sp>
      <p:sp>
        <p:nvSpPr>
          <p:cNvPr id="17" name="Freeform 16"/>
          <p:cNvSpPr/>
          <p:nvPr/>
        </p:nvSpPr>
        <p:spPr>
          <a:xfrm>
            <a:off x="6402476" y="4056948"/>
            <a:ext cx="2595219" cy="1648320"/>
          </a:xfrm>
          <a:custGeom>
            <a:avLst/>
            <a:gdLst>
              <a:gd name="connsiteX0" fmla="*/ 0 w 2100229"/>
              <a:gd name="connsiteY0" fmla="*/ 0 h 1260137"/>
              <a:gd name="connsiteX1" fmla="*/ 2100229 w 2100229"/>
              <a:gd name="connsiteY1" fmla="*/ 0 h 1260137"/>
              <a:gd name="connsiteX2" fmla="*/ 2100229 w 2100229"/>
              <a:gd name="connsiteY2" fmla="*/ 1260137 h 1260137"/>
              <a:gd name="connsiteX3" fmla="*/ 0 w 2100229"/>
              <a:gd name="connsiteY3" fmla="*/ 1260137 h 1260137"/>
              <a:gd name="connsiteX4" fmla="*/ 0 w 2100229"/>
              <a:gd name="connsiteY4" fmla="*/ 0 h 12601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0229" h="1260137">
                <a:moveTo>
                  <a:pt x="0" y="0"/>
                </a:moveTo>
                <a:lnTo>
                  <a:pt x="2100229" y="0"/>
                </a:lnTo>
                <a:lnTo>
                  <a:pt x="2100229" y="1260137"/>
                </a:lnTo>
                <a:lnTo>
                  <a:pt x="0" y="1260137"/>
                </a:lnTo>
                <a:lnTo>
                  <a:pt x="0" y="0"/>
                </a:lnTo>
                <a:close/>
              </a:path>
            </a:pathLst>
          </a:custGeom>
        </p:spPr>
        <p:style>
          <a:lnRef idx="2">
            <a:schemeClr val="lt1">
              <a:hueOff val="0"/>
              <a:satOff val="0"/>
              <a:lumOff val="0"/>
              <a:alphaOff val="0"/>
            </a:schemeClr>
          </a:lnRef>
          <a:fillRef idx="1">
            <a:schemeClr val="accent5">
              <a:hueOff val="-7353344"/>
              <a:satOff val="-10228"/>
              <a:lumOff val="-3922"/>
              <a:alphaOff val="0"/>
            </a:schemeClr>
          </a:fillRef>
          <a:effectRef idx="0">
            <a:schemeClr val="accent5">
              <a:hueOff val="-7353344"/>
              <a:satOff val="-10228"/>
              <a:lumOff val="-3922"/>
              <a:alphaOff val="0"/>
            </a:schemeClr>
          </a:effectRef>
          <a:fontRef idx="minor">
            <a:schemeClr val="lt1"/>
          </a:fontRef>
        </p:style>
        <p:txBody>
          <a:bodyPr spcFirstLastPara="0" vert="horz" wrap="square" lIns="45720" tIns="45720" rIns="45720" bIns="45720" numCol="1" spcCol="1270" anchor="ctr" anchorCtr="0">
            <a:noAutofit/>
          </a:bodyPr>
          <a:lstStyle/>
          <a:p>
            <a:pPr lvl="0" algn="ctr" defTabSz="533400" rtl="1">
              <a:lnSpc>
                <a:spcPct val="90000"/>
              </a:lnSpc>
              <a:spcBef>
                <a:spcPct val="0"/>
              </a:spcBef>
              <a:spcAft>
                <a:spcPct val="35000"/>
              </a:spcAft>
            </a:pPr>
            <a:r>
              <a:rPr lang="fa-IR" sz="1400" kern="1200" dirty="0" smtClean="0">
                <a:cs typeface="B Homa" panose="00000400000000000000" pitchFamily="2" charset="-78"/>
              </a:rPr>
              <a:t>مهم ترین رویداد ورزشی: میزبان بازی های آسیایی 1974 (1353 ش) در تهران؛ ساخت مجموعه ورزشی آزادی و تختی</a:t>
            </a:r>
            <a:endParaRPr lang="fa-IR" sz="1400" kern="1200" dirty="0"/>
          </a:p>
        </p:txBody>
      </p:sp>
      <p:pic>
        <p:nvPicPr>
          <p:cNvPr id="18" name="Picture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6607" y="1760656"/>
            <a:ext cx="5562041" cy="4171530"/>
          </a:xfrm>
          <a:prstGeom prst="roundRect">
            <a:avLst>
              <a:gd name="adj" fmla="val 16667"/>
            </a:avLst>
          </a:prstGeom>
          <a:blipFill>
            <a:blip r:embed="rId3"/>
            <a:stretch>
              <a:fillRect/>
            </a:stretch>
          </a:blipFill>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graphicFrame>
        <p:nvGraphicFramePr>
          <p:cNvPr id="14" name="Diagram 13"/>
          <p:cNvGraphicFramePr/>
          <p:nvPr>
            <p:extLst>
              <p:ext uri="{D42A27DB-BD31-4B8C-83A1-F6EECF244321}">
                <p14:modId xmlns:p14="http://schemas.microsoft.com/office/powerpoint/2010/main" val="3754210226"/>
              </p:ext>
            </p:extLst>
          </p:nvPr>
        </p:nvGraphicFramePr>
        <p:xfrm>
          <a:off x="640587" y="-3788"/>
          <a:ext cx="11433967" cy="98168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9032132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down)">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405278" y="1054558"/>
            <a:ext cx="3547281" cy="1353062"/>
          </a:xfrm>
        </p:spPr>
        <p:txBody>
          <a:bodyPr>
            <a:normAutofit fontScale="85000" lnSpcReduction="20000"/>
          </a:bodyPr>
          <a:lstStyle/>
          <a:p>
            <a:pPr marL="0" indent="0">
              <a:buNone/>
            </a:pPr>
            <a:r>
              <a:rPr lang="fa-IR" sz="1600" dirty="0" smtClean="0">
                <a:latin typeface="Adobe Arabic" panose="02040503050201020203" pitchFamily="18" charset="-78"/>
                <a:cs typeface="B Homa" panose="00000400000000000000" pitchFamily="2" charset="-78"/>
              </a:rPr>
              <a:t>د</a:t>
            </a:r>
            <a:r>
              <a:rPr lang="ar-SA" sz="1600" dirty="0" smtClean="0">
                <a:latin typeface="Adobe Arabic" panose="02040503050201020203" pitchFamily="18" charset="-78"/>
                <a:cs typeface="B Homa" panose="00000400000000000000" pitchFamily="2" charset="-78"/>
              </a:rPr>
              <a:t>ر سال </a:t>
            </a:r>
            <a:r>
              <a:rPr lang="fa-IR" sz="1600" dirty="0" smtClean="0">
                <a:latin typeface="Adobe Arabic" panose="02040503050201020203" pitchFamily="18" charset="-78"/>
                <a:cs typeface="B Homa" panose="00000400000000000000" pitchFamily="2" charset="-78"/>
              </a:rPr>
              <a:t>۲۰۱۲</a:t>
            </a:r>
            <a:r>
              <a:rPr lang="ar-SA" sz="1600" dirty="0" smtClean="0">
                <a:latin typeface="Adobe Arabic" panose="02040503050201020203" pitchFamily="18" charset="-78"/>
                <a:cs typeface="B Homa" panose="00000400000000000000" pitchFamily="2" charset="-78"/>
              </a:rPr>
              <a:t> لندن اولین شهری شد که برای سومین بار میزبانی بازی‌های المپیک تابستانی مدرن را بر عهده داشت</a:t>
            </a:r>
            <a:r>
              <a:rPr lang="en-US" sz="1600" dirty="0" smtClean="0">
                <a:latin typeface="Adobe Arabic" panose="02040503050201020203" pitchFamily="18" charset="-78"/>
                <a:cs typeface="B Homa" panose="00000400000000000000" pitchFamily="2" charset="-78"/>
              </a:rPr>
              <a:t>.</a:t>
            </a:r>
            <a:endParaRPr lang="fa-IR" sz="1600" dirty="0" smtClean="0">
              <a:latin typeface="Adobe Arabic" panose="02040503050201020203" pitchFamily="18" charset="-78"/>
              <a:cs typeface="B Homa" panose="00000400000000000000" pitchFamily="2" charset="-78"/>
            </a:endParaRPr>
          </a:p>
          <a:p>
            <a:pPr marL="0" indent="0">
              <a:buNone/>
            </a:pPr>
            <a:r>
              <a:rPr lang="fa-IR" sz="1600" dirty="0" smtClean="0">
                <a:latin typeface="Adobe Arabic" panose="02040503050201020203" pitchFamily="18" charset="-78"/>
                <a:cs typeface="B Homa" panose="00000400000000000000" pitchFamily="2" charset="-78"/>
              </a:rPr>
              <a:t>لندن </a:t>
            </a:r>
            <a:r>
              <a:rPr lang="fa-IR" sz="1600" dirty="0">
                <a:latin typeface="Adobe Arabic" panose="02040503050201020203" pitchFamily="18" charset="-78"/>
                <a:cs typeface="B Homa" panose="00000400000000000000" pitchFamily="2" charset="-78"/>
              </a:rPr>
              <a:t>میزبان بازی‌های اتحادیه کشورهای مشترک‌المنافع در سال ۱۹۳۴ بوده است. مسابقات جهانی دو و میدانی ۲۰۱۷ نیز در این شهر انجام خواهد شد</a:t>
            </a:r>
            <a:endParaRPr lang="en-US" sz="1600" dirty="0">
              <a:latin typeface="Adobe Arabic" panose="02040503050201020203" pitchFamily="18" charset="-78"/>
              <a:cs typeface="B Homa" panose="00000400000000000000" pitchFamily="2" charset="-78"/>
            </a:endParaRPr>
          </a:p>
          <a:p>
            <a:pPr marL="0" indent="0">
              <a:buNone/>
            </a:pPr>
            <a:endParaRPr lang="en-US" sz="1600" dirty="0">
              <a:latin typeface="Adobe Arabic" panose="02040503050201020203" pitchFamily="18" charset="-78"/>
              <a:cs typeface="B Homa" panose="00000400000000000000" pitchFamily="2" charset="-78"/>
            </a:endParaRPr>
          </a:p>
        </p:txBody>
      </p:sp>
      <p:pic>
        <p:nvPicPr>
          <p:cNvPr id="17" name="Picture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52559" y="993691"/>
            <a:ext cx="2143810" cy="585617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 name="Rectangle 2"/>
          <p:cNvSpPr/>
          <p:nvPr/>
        </p:nvSpPr>
        <p:spPr>
          <a:xfrm>
            <a:off x="522124" y="4199960"/>
            <a:ext cx="5776169" cy="738664"/>
          </a:xfrm>
          <a:prstGeom prst="rect">
            <a:avLst/>
          </a:prstGeom>
        </p:spPr>
        <p:txBody>
          <a:bodyPr wrap="square">
            <a:spAutoFit/>
          </a:bodyPr>
          <a:lstStyle/>
          <a:p>
            <a:r>
              <a:rPr lang="fa-IR" sz="1400" dirty="0">
                <a:solidFill>
                  <a:prstClr val="black"/>
                </a:solidFill>
                <a:cs typeface="B Homa" panose="00000400000000000000" pitchFamily="2" charset="-78"/>
              </a:rPr>
              <a:t>مرکز ورزش های آبی المپیک لندن از جمله آثاری است که معماری آن را زاها حدید بر عهده </a:t>
            </a:r>
            <a:r>
              <a:rPr lang="fa-IR" sz="1400" dirty="0" smtClean="0">
                <a:solidFill>
                  <a:prstClr val="black"/>
                </a:solidFill>
                <a:cs typeface="B Homa" panose="00000400000000000000" pitchFamily="2" charset="-78"/>
              </a:rPr>
              <a:t>داشت.نخستین </a:t>
            </a:r>
            <a:r>
              <a:rPr lang="fa-IR" sz="1400" dirty="0">
                <a:solidFill>
                  <a:prstClr val="black"/>
                </a:solidFill>
                <a:cs typeface="B Homa" panose="00000400000000000000" pitchFamily="2" charset="-78"/>
              </a:rPr>
              <a:t>زنی بود که مفتخر به دریافت مدال سلطنتی بریتانیا شد</a:t>
            </a:r>
            <a:r>
              <a:rPr lang="fa-IR" sz="1400" dirty="0" smtClean="0">
                <a:solidFill>
                  <a:prstClr val="black"/>
                </a:solidFill>
                <a:cs typeface="B Homa" panose="00000400000000000000" pitchFamily="2" charset="-78"/>
              </a:rPr>
              <a:t>.</a:t>
            </a:r>
          </a:p>
          <a:p>
            <a:pPr algn="ctr"/>
            <a:r>
              <a:rPr lang="fa-IR" sz="1400" dirty="0" smtClean="0">
                <a:solidFill>
                  <a:prstClr val="black"/>
                </a:solidFill>
                <a:cs typeface="B Homa" panose="00000400000000000000" pitchFamily="2" charset="-78"/>
              </a:rPr>
              <a:t>ورزشگاه امارات در شهر لندن</a:t>
            </a:r>
            <a:endParaRPr lang="fa-IR" sz="1400" dirty="0">
              <a:solidFill>
                <a:prstClr val="black"/>
              </a:solidFill>
              <a:cs typeface="B Homa" panose="00000400000000000000" pitchFamily="2" charset="-78"/>
            </a:endParaRPr>
          </a:p>
        </p:txBody>
      </p:sp>
      <p:pic>
        <p:nvPicPr>
          <p:cNvPr id="11" name="Picture 10"/>
          <p:cNvPicPr>
            <a:picLocks noChangeAspect="1"/>
          </p:cNvPicPr>
          <p:nvPr/>
        </p:nvPicPr>
        <p:blipFill>
          <a:blip r:embed="rId3"/>
          <a:stretch>
            <a:fillRect/>
          </a:stretch>
        </p:blipFill>
        <p:spPr>
          <a:xfrm>
            <a:off x="144743" y="1054232"/>
            <a:ext cx="6224337" cy="3112169"/>
          </a:xfrm>
          <a:prstGeom prst="rect">
            <a:avLst/>
          </a:prstGeom>
          <a:ln>
            <a:noFill/>
          </a:ln>
          <a:effectLst>
            <a:outerShdw blurRad="292100" dist="139700" dir="2700000" algn="tl" rotWithShape="0">
              <a:srgbClr val="333333">
                <a:alpha val="65000"/>
              </a:srgbClr>
            </a:outerShdw>
          </a:effectLst>
        </p:spPr>
      </p:pic>
      <p:pic>
        <p:nvPicPr>
          <p:cNvPr id="16" name="Picture 15" descr="Olympic Park, London, 14 June 2011 (2) cropped.jpg"/>
          <p:cNvPicPr/>
          <p:nvPr/>
        </p:nvPicPr>
        <p:blipFill>
          <a:blip r:embed="rId4">
            <a:extLst>
              <a:ext uri="{28A0092B-C50C-407E-A947-70E740481C1C}">
                <a14:useLocalDpi xmlns:a14="http://schemas.microsoft.com/office/drawing/2010/main" val="0"/>
              </a:ext>
            </a:extLst>
          </a:blip>
          <a:srcRect/>
          <a:stretch>
            <a:fillRect/>
          </a:stretch>
        </p:blipFill>
        <p:spPr bwMode="auto">
          <a:xfrm>
            <a:off x="6634751" y="2721033"/>
            <a:ext cx="3122924" cy="2654090"/>
          </a:xfrm>
          <a:prstGeom prst="rect">
            <a:avLst/>
          </a:prstGeom>
          <a:ln>
            <a:noFill/>
          </a:ln>
          <a:effectLst>
            <a:outerShdw blurRad="292100" dist="139700" dir="2700000" algn="tl" rotWithShape="0">
              <a:srgbClr val="333333">
                <a:alpha val="65000"/>
              </a:srgbClr>
            </a:outerShdw>
          </a:effectLst>
        </p:spPr>
      </p:pic>
      <p:sp>
        <p:nvSpPr>
          <p:cNvPr id="12" name="Rectangle 11"/>
          <p:cNvSpPr/>
          <p:nvPr/>
        </p:nvSpPr>
        <p:spPr>
          <a:xfrm>
            <a:off x="6103627" y="5952451"/>
            <a:ext cx="3849794" cy="783869"/>
          </a:xfrm>
          <a:prstGeom prst="rect">
            <a:avLst/>
          </a:prstGeom>
        </p:spPr>
        <p:txBody>
          <a:bodyPr wrap="square">
            <a:spAutoFit/>
          </a:bodyPr>
          <a:lstStyle/>
          <a:p>
            <a:pPr>
              <a:lnSpc>
                <a:spcPct val="107000"/>
              </a:lnSpc>
              <a:spcAft>
                <a:spcPts val="800"/>
              </a:spcAft>
            </a:pPr>
            <a:r>
              <a:rPr lang="fa-IR" sz="1400" b="1" dirty="0">
                <a:solidFill>
                  <a:prstClr val="black"/>
                </a:solidFill>
                <a:ea typeface="Calibri" panose="020F0502020204030204" pitchFamily="34" charset="0"/>
                <a:cs typeface="B Homa" panose="00000400000000000000" pitchFamily="2" charset="-78"/>
              </a:rPr>
              <a:t>ورزشگاه المپیک </a:t>
            </a:r>
            <a:r>
              <a:rPr lang="fa-IR" sz="1400" b="1" dirty="0" smtClean="0">
                <a:solidFill>
                  <a:prstClr val="black"/>
                </a:solidFill>
                <a:ea typeface="Calibri" panose="020F0502020204030204" pitchFamily="34" charset="0"/>
                <a:cs typeface="B Homa" panose="00000400000000000000" pitchFamily="2" charset="-78"/>
              </a:rPr>
              <a:t>لندن</a:t>
            </a:r>
            <a:r>
              <a:rPr lang="fa-IR" sz="1400" dirty="0" smtClean="0">
                <a:solidFill>
                  <a:prstClr val="black"/>
                </a:solidFill>
                <a:ea typeface="Calibri" panose="020F0502020204030204" pitchFamily="34" charset="0"/>
                <a:cs typeface="B Homa" panose="00000400000000000000" pitchFamily="2" charset="-78"/>
              </a:rPr>
              <a:t> : این </a:t>
            </a:r>
            <a:r>
              <a:rPr lang="fa-IR" sz="1400" dirty="0">
                <a:solidFill>
                  <a:prstClr val="black"/>
                </a:solidFill>
                <a:ea typeface="Calibri" panose="020F0502020204030204" pitchFamily="34" charset="0"/>
                <a:cs typeface="B Homa" panose="00000400000000000000" pitchFamily="2" charset="-78"/>
              </a:rPr>
              <a:t>ورزشگاه که در سال ۲۰۰۷ میلادی شروع به ساخته </a:t>
            </a:r>
            <a:r>
              <a:rPr lang="fa-IR" sz="1400" dirty="0" smtClean="0">
                <a:solidFill>
                  <a:prstClr val="black"/>
                </a:solidFill>
                <a:ea typeface="Calibri" panose="020F0502020204030204" pitchFamily="34" charset="0"/>
                <a:cs typeface="B Homa" panose="00000400000000000000" pitchFamily="2" charset="-78"/>
              </a:rPr>
              <a:t>شده </a:t>
            </a:r>
            <a:r>
              <a:rPr lang="fa-IR" sz="1400" dirty="0">
                <a:solidFill>
                  <a:prstClr val="black"/>
                </a:solidFill>
                <a:ea typeface="Calibri" panose="020F0502020204030204" pitchFamily="34" charset="0"/>
                <a:cs typeface="B Homa" panose="00000400000000000000" pitchFamily="2" charset="-78"/>
              </a:rPr>
              <a:t>و در سال ۲۰۱۱ به بهره‌برداری رسیده است، ظرفیت آن ۸۰٬۰۰۰ نفر است</a:t>
            </a:r>
            <a:r>
              <a:rPr lang="en-US" sz="1400" dirty="0">
                <a:solidFill>
                  <a:prstClr val="black"/>
                </a:solidFill>
                <a:latin typeface="Adobe Arabic" panose="02040503050201020203" pitchFamily="18" charset="-78"/>
                <a:ea typeface="Calibri" panose="020F0502020204030204" pitchFamily="34" charset="0"/>
                <a:cs typeface="Arial" panose="020B0604020202090204" pitchFamily="34" charset="0"/>
              </a:rPr>
              <a:t>.</a:t>
            </a:r>
            <a:endParaRPr lang="en-US" sz="1400" dirty="0">
              <a:solidFill>
                <a:prstClr val="black"/>
              </a:solidFill>
              <a:ea typeface="Calibri" panose="020F0502020204030204" pitchFamily="34" charset="0"/>
              <a:cs typeface="Arial" panose="020B0604020202090204" pitchFamily="34" charset="0"/>
            </a:endParaRPr>
          </a:p>
        </p:txBody>
      </p:sp>
      <p:pic>
        <p:nvPicPr>
          <p:cNvPr id="20" name="Picture 19" descr="File:Emirates Stadium east side at dusk.jpg"/>
          <p:cNvPicPr/>
          <p:nvPr/>
        </p:nvPicPr>
        <p:blipFill>
          <a:blip r:embed="rId5">
            <a:extLst>
              <a:ext uri="{28A0092B-C50C-407E-A947-70E740481C1C}">
                <a14:useLocalDpi xmlns:a14="http://schemas.microsoft.com/office/drawing/2010/main" val="0"/>
              </a:ext>
            </a:extLst>
          </a:blip>
          <a:srcRect/>
          <a:stretch>
            <a:fillRect/>
          </a:stretch>
        </p:blipFill>
        <p:spPr bwMode="auto">
          <a:xfrm>
            <a:off x="391156" y="4947944"/>
            <a:ext cx="5731510" cy="1776730"/>
          </a:xfrm>
          <a:prstGeom prst="rect">
            <a:avLst/>
          </a:prstGeom>
          <a:ln>
            <a:noFill/>
          </a:ln>
          <a:effectLst>
            <a:outerShdw blurRad="292100" dist="139700" dir="2700000" algn="tl" rotWithShape="0">
              <a:srgbClr val="333333">
                <a:alpha val="65000"/>
              </a:srgbClr>
            </a:outerShdw>
          </a:effectLst>
        </p:spPr>
      </p:pic>
      <p:graphicFrame>
        <p:nvGraphicFramePr>
          <p:cNvPr id="28" name="Diagram 27"/>
          <p:cNvGraphicFramePr/>
          <p:nvPr>
            <p:extLst>
              <p:ext uri="{D42A27DB-BD31-4B8C-83A1-F6EECF244321}">
                <p14:modId xmlns:p14="http://schemas.microsoft.com/office/powerpoint/2010/main" val="3754210226"/>
              </p:ext>
            </p:extLst>
          </p:nvPr>
        </p:nvGraphicFramePr>
        <p:xfrm>
          <a:off x="640587" y="-3788"/>
          <a:ext cx="11433967" cy="981688"/>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3084229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3" fill="hold" grpId="0" nodeType="clickEffect">
                                  <p:stCondLst>
                                    <p:cond delay="0"/>
                                  </p:stCondLst>
                                  <p:childTnLst>
                                    <p:set>
                                      <p:cBhvr>
                                        <p:cTn id="18" dur="1" fill="hold">
                                          <p:stCondLst>
                                            <p:cond delay="0"/>
                                          </p:stCondLst>
                                        </p:cTn>
                                        <p:tgtEl>
                                          <p:spTgt spid="2">
                                            <p:txEl>
                                              <p:pRg st="1" end="1"/>
                                            </p:txEl>
                                          </p:spTgt>
                                        </p:tgtEl>
                                        <p:attrNameLst>
                                          <p:attrName>style.visibility</p:attrName>
                                        </p:attrNameLst>
                                      </p:cBhvr>
                                      <p:to>
                                        <p:strVal val="visible"/>
                                      </p:to>
                                    </p:set>
                                    <p:anim calcmode="lin" valueType="num">
                                      <p:cBhvr additive="base">
                                        <p:cTn id="19" dur="500" fill="hold"/>
                                        <p:tgtEl>
                                          <p:spTgt spid="2">
                                            <p:txEl>
                                              <p:pRg st="1" end="1"/>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2">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ppt_x"/>
                                          </p:val>
                                        </p:tav>
                                        <p:tav tm="100000">
                                          <p:val>
                                            <p:strVal val="#ppt_x"/>
                                          </p:val>
                                        </p:tav>
                                      </p:tavLst>
                                    </p:anim>
                                    <p:anim calcmode="lin" valueType="num">
                                      <p:cBhvr additive="base">
                                        <p:cTn id="26" dur="500" fill="hold"/>
                                        <p:tgtEl>
                                          <p:spTgt spid="16"/>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0-#ppt_w/2"/>
                                          </p:val>
                                        </p:tav>
                                        <p:tav tm="100000">
                                          <p:val>
                                            <p:strVal val="#ppt_x"/>
                                          </p:val>
                                        </p:tav>
                                      </p:tavLst>
                                    </p:anim>
                                    <p:anim calcmode="lin" valueType="num">
                                      <p:cBhvr additive="base">
                                        <p:cTn id="36" dur="500" fill="hold"/>
                                        <p:tgtEl>
                                          <p:spTgt spid="11"/>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3"/>
                                        </p:tgtEl>
                                        <p:attrNameLst>
                                          <p:attrName>style.visibility</p:attrName>
                                        </p:attrNameLst>
                                      </p:cBhvr>
                                      <p:to>
                                        <p:strVal val="visible"/>
                                      </p:to>
                                    </p:set>
                                    <p:anim calcmode="lin" valueType="num">
                                      <p:cBhvr additive="base">
                                        <p:cTn id="39" dur="500" fill="hold"/>
                                        <p:tgtEl>
                                          <p:spTgt spid="3"/>
                                        </p:tgtEl>
                                        <p:attrNameLst>
                                          <p:attrName>ppt_x</p:attrName>
                                        </p:attrNameLst>
                                      </p:cBhvr>
                                      <p:tavLst>
                                        <p:tav tm="0">
                                          <p:val>
                                            <p:strVal val="0-#ppt_w/2"/>
                                          </p:val>
                                        </p:tav>
                                        <p:tav tm="100000">
                                          <p:val>
                                            <p:strVal val="#ppt_x"/>
                                          </p:val>
                                        </p:tav>
                                      </p:tavLst>
                                    </p:anim>
                                    <p:anim calcmode="lin" valueType="num">
                                      <p:cBhvr additive="base">
                                        <p:cTn id="40"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12" fill="hold" nodeType="clickEffect">
                                  <p:stCondLst>
                                    <p:cond delay="0"/>
                                  </p:stCondLst>
                                  <p:childTnLst>
                                    <p:set>
                                      <p:cBhvr>
                                        <p:cTn id="44" dur="1" fill="hold">
                                          <p:stCondLst>
                                            <p:cond delay="0"/>
                                          </p:stCondLst>
                                        </p:cTn>
                                        <p:tgtEl>
                                          <p:spTgt spid="20"/>
                                        </p:tgtEl>
                                        <p:attrNameLst>
                                          <p:attrName>style.visibility</p:attrName>
                                        </p:attrNameLst>
                                      </p:cBhvr>
                                      <p:to>
                                        <p:strVal val="visible"/>
                                      </p:to>
                                    </p:set>
                                    <p:anim calcmode="lin" valueType="num">
                                      <p:cBhvr additive="base">
                                        <p:cTn id="45" dur="500" fill="hold"/>
                                        <p:tgtEl>
                                          <p:spTgt spid="20"/>
                                        </p:tgtEl>
                                        <p:attrNameLst>
                                          <p:attrName>ppt_x</p:attrName>
                                        </p:attrNameLst>
                                      </p:cBhvr>
                                      <p:tavLst>
                                        <p:tav tm="0">
                                          <p:val>
                                            <p:strVal val="0-#ppt_w/2"/>
                                          </p:val>
                                        </p:tav>
                                        <p:tav tm="100000">
                                          <p:val>
                                            <p:strVal val="#ppt_x"/>
                                          </p:val>
                                        </p:tav>
                                      </p:tavLst>
                                    </p:anim>
                                    <p:anim calcmode="lin" valueType="num">
                                      <p:cBhvr additive="base">
                                        <p:cTn id="4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6565392" y="1628938"/>
            <a:ext cx="5056632" cy="3483864"/>
          </a:xfrm>
          <a:prstGeom prst="rect">
            <a:avLst/>
          </a:prstGeom>
          <a:noFill/>
        </p:spPr>
        <p:txBody>
          <a:bodyPr wrap="square" rtlCol="1">
            <a:spAutoFit/>
          </a:bodyPr>
          <a:lstStyle/>
          <a:p>
            <a:endParaRPr lang="fa-IR" dirty="0"/>
          </a:p>
        </p:txBody>
      </p:sp>
      <p:sp>
        <p:nvSpPr>
          <p:cNvPr id="14" name="TextBox 13"/>
          <p:cNvSpPr txBox="1"/>
          <p:nvPr/>
        </p:nvSpPr>
        <p:spPr>
          <a:xfrm>
            <a:off x="8582747" y="2046144"/>
            <a:ext cx="3039277" cy="2553891"/>
          </a:xfrm>
          <a:prstGeom prst="round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r>
              <a:rPr lang="fa-IR" dirty="0" smtClean="0">
                <a:cs typeface="B Homa" panose="00000400000000000000" pitchFamily="2" charset="-78"/>
              </a:rPr>
              <a:t>در جهان:</a:t>
            </a:r>
          </a:p>
          <a:p>
            <a:r>
              <a:rPr lang="fa-IR" dirty="0" smtClean="0">
                <a:cs typeface="B Homa" panose="00000400000000000000" pitchFamily="2" charset="-78"/>
              </a:rPr>
              <a:t>462. دانشگاه تهران</a:t>
            </a:r>
          </a:p>
          <a:p>
            <a:r>
              <a:rPr lang="fa-IR" dirty="0" smtClean="0">
                <a:cs typeface="B Homa" panose="00000400000000000000" pitchFamily="2" charset="-78"/>
              </a:rPr>
              <a:t>519. صنعتی شریف</a:t>
            </a:r>
          </a:p>
          <a:p>
            <a:r>
              <a:rPr lang="fa-IR" dirty="0" smtClean="0">
                <a:cs typeface="B Homa" panose="00000400000000000000" pitchFamily="2" charset="-78"/>
              </a:rPr>
              <a:t>661. صنعتی امیرکبیر</a:t>
            </a:r>
          </a:p>
          <a:p>
            <a:r>
              <a:rPr lang="fa-IR" dirty="0" smtClean="0">
                <a:cs typeface="B Homa" panose="00000400000000000000" pitchFamily="2" charset="-78"/>
              </a:rPr>
              <a:t>756. علوم پزشکی تهران</a:t>
            </a:r>
          </a:p>
          <a:p>
            <a:r>
              <a:rPr lang="fa-IR" dirty="0" smtClean="0">
                <a:cs typeface="B Homa" panose="00000400000000000000" pitchFamily="2" charset="-78"/>
              </a:rPr>
              <a:t>795. علم و صنعت</a:t>
            </a:r>
          </a:p>
          <a:p>
            <a:r>
              <a:rPr lang="fa-IR" dirty="0" smtClean="0">
                <a:cs typeface="B Homa" panose="00000400000000000000" pitchFamily="2" charset="-78"/>
              </a:rPr>
              <a:t>806. تربیت مدرس</a:t>
            </a:r>
          </a:p>
          <a:p>
            <a:r>
              <a:rPr lang="fa-IR" dirty="0" smtClean="0">
                <a:cs typeface="B Homa" panose="00000400000000000000" pitchFamily="2" charset="-78"/>
              </a:rPr>
              <a:t>1149. علوم پزشکی شهید بهشتی</a:t>
            </a:r>
          </a:p>
        </p:txBody>
      </p:sp>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3974" y="1628199"/>
            <a:ext cx="5872687" cy="3389782"/>
          </a:xfrm>
          <a:prstGeom prst="rect">
            <a:avLst/>
          </a:prstGeom>
        </p:spPr>
      </p:pic>
      <p:graphicFrame>
        <p:nvGraphicFramePr>
          <p:cNvPr id="17" name="Diagram 16"/>
          <p:cNvGraphicFramePr/>
          <p:nvPr>
            <p:extLst>
              <p:ext uri="{D42A27DB-BD31-4B8C-83A1-F6EECF244321}">
                <p14:modId xmlns:p14="http://schemas.microsoft.com/office/powerpoint/2010/main" val="2071833834"/>
              </p:ext>
            </p:extLst>
          </p:nvPr>
        </p:nvGraphicFramePr>
        <p:xfrm>
          <a:off x="640587" y="-3788"/>
          <a:ext cx="11433967" cy="98168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TextBox 1"/>
          <p:cNvSpPr txBox="1"/>
          <p:nvPr/>
        </p:nvSpPr>
        <p:spPr>
          <a:xfrm>
            <a:off x="7889965" y="1031565"/>
            <a:ext cx="3592286" cy="400110"/>
          </a:xfrm>
          <a:prstGeom prst="rect">
            <a:avLst/>
          </a:prstGeom>
          <a:noFill/>
        </p:spPr>
        <p:txBody>
          <a:bodyPr wrap="square" rtlCol="1">
            <a:spAutoFit/>
          </a:bodyPr>
          <a:lstStyle/>
          <a:p>
            <a:r>
              <a:rPr lang="fa-IR" sz="2000" dirty="0" smtClean="0">
                <a:solidFill>
                  <a:srgbClr val="FF0000"/>
                </a:solidFill>
                <a:cs typeface="B Homa" panose="00000400000000000000" pitchFamily="2" charset="-78"/>
              </a:rPr>
              <a:t>برترین دانشگاه ها </a:t>
            </a:r>
            <a:endParaRPr lang="fa-IR" sz="2000" dirty="0">
              <a:solidFill>
                <a:srgbClr val="FF0000"/>
              </a:solidFill>
              <a:cs typeface="B Homa" panose="00000400000000000000" pitchFamily="2" charset="-78"/>
            </a:endParaRPr>
          </a:p>
        </p:txBody>
      </p:sp>
    </p:spTree>
    <p:extLst>
      <p:ext uri="{BB962C8B-B14F-4D97-AF65-F5344CB8AC3E}">
        <p14:creationId xmlns:p14="http://schemas.microsoft.com/office/powerpoint/2010/main" val="12414761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990600" y="0"/>
            <a:ext cx="10515600" cy="1325563"/>
          </a:xfrm>
          <a:prstGeom prst="rect">
            <a:avLst/>
          </a:prstGeom>
        </p:spPr>
        <p:txBody>
          <a:bodyPr vert="horz" lIns="91440" tIns="45720" rIns="91440" bIns="45720" rtlCol="1"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r>
              <a:rPr lang="fa-IR" sz="4000" dirty="0" smtClean="0">
                <a:cs typeface="B Titr" panose="00000700000000000000" pitchFamily="2" charset="-78"/>
              </a:rPr>
              <a:t>منابع:</a:t>
            </a:r>
            <a:endParaRPr lang="fa-IR" sz="4000" dirty="0">
              <a:cs typeface="B Titr" panose="00000700000000000000" pitchFamily="2" charset="-78"/>
            </a:endParaRPr>
          </a:p>
        </p:txBody>
      </p:sp>
      <p:sp>
        <p:nvSpPr>
          <p:cNvPr id="5" name="Content Placeholder 2"/>
          <p:cNvSpPr txBox="1">
            <a:spLocks/>
          </p:cNvSpPr>
          <p:nvPr/>
        </p:nvSpPr>
        <p:spPr>
          <a:xfrm>
            <a:off x="990600" y="1149350"/>
            <a:ext cx="10515600" cy="4351338"/>
          </a:xfrm>
          <a:prstGeom prst="rect">
            <a:avLst/>
          </a:prstGeom>
        </p:spPr>
        <p:txBody>
          <a:bodyPr vert="horz" lIns="91440" tIns="45720" rIns="91440" bIns="45720" rtlCol="1">
            <a:normAutofit fontScale="92500" lnSpcReduction="10000"/>
          </a:bodyPr>
          <a:lst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C00000"/>
              </a:buClr>
            </a:pPr>
            <a:r>
              <a:rPr lang="fa-IR" sz="1800" dirty="0" smtClean="0">
                <a:cs typeface="B Homa" panose="00000400000000000000" pitchFamily="2" charset="-78"/>
              </a:rPr>
              <a:t>ایازی، سید محمد هادی و صالحی، اسماعیل و عبداللهی، مجید و نوذرپور، علی و ایمانی جاجرمی، حسین و کاظمیان، غلامرضا و سعیدی رضوانی، نوید، مدیریت شهری، انتشارات تیسا، 1393</a:t>
            </a:r>
          </a:p>
          <a:p>
            <a:pPr>
              <a:buClr>
                <a:srgbClr val="C00000"/>
              </a:buClr>
            </a:pPr>
            <a:r>
              <a:rPr lang="fa-IR" sz="1800" dirty="0" smtClean="0">
                <a:cs typeface="B Homa" panose="00000400000000000000" pitchFamily="2" charset="-78"/>
              </a:rPr>
              <a:t>سازمان اجرایی شهرداری ها، مطالعات راهبردی-تطبیقی شهرهای جهان و تهران، انتشارات شرکت پردازش و برنامه ریزی شهری، 1381</a:t>
            </a:r>
          </a:p>
          <a:p>
            <a:pPr>
              <a:buClr>
                <a:srgbClr val="C00000"/>
              </a:buClr>
            </a:pPr>
            <a:r>
              <a:rPr lang="fa-IR" sz="1800" dirty="0" smtClean="0">
                <a:cs typeface="B Homa" panose="00000400000000000000" pitchFamily="2" charset="-78"/>
              </a:rPr>
              <a:t>براتی، ناصر و ثامنی، امیر و سلیمان نژاد، محمدعلی، ضرورت ها و الزامات مدیریت یکپارچه در کلانشهر تهران، مرکز مطالعات و برنامه ریزی شهر تهران، 1390</a:t>
            </a:r>
          </a:p>
          <a:p>
            <a:pPr>
              <a:buClr>
                <a:srgbClr val="C00000"/>
              </a:buClr>
            </a:pPr>
            <a:r>
              <a:rPr lang="fa-IR" sz="1800" dirty="0" smtClean="0">
                <a:cs typeface="B Homa" panose="00000400000000000000" pitchFamily="2" charset="-78"/>
              </a:rPr>
              <a:t>اسکندریان، الناز، آسایش اقلیمی در شهر تهران، فصلنامه پژوهش در علوم، مهندسی و فناوری، دوره 1، شماره 1، 1394</a:t>
            </a:r>
          </a:p>
          <a:p>
            <a:pPr>
              <a:buClr>
                <a:srgbClr val="C00000"/>
              </a:buClr>
            </a:pPr>
            <a:r>
              <a:rPr lang="fa-IR" sz="1800" dirty="0" smtClean="0">
                <a:cs typeface="B Homa" panose="00000400000000000000" pitchFamily="2" charset="-78"/>
              </a:rPr>
              <a:t>طرح تهیه و تدوین برنامه آمایش استان تهران، استانداری تهران معاونت برنامه ریزی، 1388</a:t>
            </a:r>
          </a:p>
          <a:p>
            <a:pPr>
              <a:buClr>
                <a:srgbClr val="C00000"/>
              </a:buClr>
            </a:pPr>
            <a:r>
              <a:rPr lang="fa-IR" sz="1800" dirty="0" smtClean="0">
                <a:cs typeface="B Homa" panose="00000400000000000000" pitchFamily="2" charset="-78"/>
              </a:rPr>
              <a:t>مطالعات فرادست طرح جامع تهران، مرکز مطالعات و تحقیقات شهرسازی و معماری ایران، 1384</a:t>
            </a:r>
          </a:p>
          <a:p>
            <a:pPr>
              <a:buClr>
                <a:srgbClr val="C00000"/>
              </a:buClr>
            </a:pPr>
            <a:r>
              <a:rPr lang="fa-IR" sz="1800" dirty="0" smtClean="0">
                <a:cs typeface="B Homa" panose="00000400000000000000" pitchFamily="2" charset="-78"/>
              </a:rPr>
              <a:t>اطلس کلانشهر تهران</a:t>
            </a:r>
          </a:p>
          <a:p>
            <a:pPr algn="l" rtl="0">
              <a:buClr>
                <a:srgbClr val="C00000"/>
              </a:buClr>
            </a:pPr>
            <a:r>
              <a:rPr lang="en-US" sz="1800" dirty="0" smtClean="0">
                <a:cs typeface="B Homa" panose="00000400000000000000" pitchFamily="2" charset="-78"/>
              </a:rPr>
              <a:t>www.Wikipedia.org</a:t>
            </a:r>
            <a:endParaRPr lang="fa-IR" sz="1800" dirty="0" smtClean="0">
              <a:cs typeface="B Homa" panose="00000400000000000000" pitchFamily="2" charset="-78"/>
            </a:endParaRPr>
          </a:p>
          <a:p>
            <a:pPr algn="l" rtl="0">
              <a:buClr>
                <a:srgbClr val="C00000"/>
              </a:buClr>
            </a:pPr>
            <a:r>
              <a:rPr lang="en-US" sz="1800" dirty="0" smtClean="0">
                <a:cs typeface="B Homa" panose="00000400000000000000" pitchFamily="2" charset="-78"/>
              </a:rPr>
              <a:t>www.Amar.org</a:t>
            </a:r>
          </a:p>
          <a:p>
            <a:pPr algn="l" rtl="0">
              <a:buClr>
                <a:srgbClr val="C00000"/>
              </a:buClr>
            </a:pPr>
            <a:r>
              <a:rPr lang="en-US" sz="1800" dirty="0" smtClean="0">
                <a:cs typeface="B Homa" panose="00000400000000000000" pitchFamily="2" charset="-78"/>
              </a:rPr>
              <a:t>www.Aparat.com</a:t>
            </a:r>
          </a:p>
          <a:p>
            <a:pPr algn="l" rtl="0">
              <a:buClr>
                <a:srgbClr val="C00000"/>
              </a:buClr>
            </a:pPr>
            <a:r>
              <a:rPr lang="en-US" sz="1800" dirty="0" smtClean="0">
                <a:cs typeface="B Homa" panose="00000400000000000000" pitchFamily="2" charset="-78"/>
              </a:rPr>
              <a:t>www.Youtube.com</a:t>
            </a:r>
            <a:endParaRPr lang="fa-IR" sz="1800" dirty="0">
              <a:cs typeface="B Homa" panose="00000400000000000000" pitchFamily="2" charset="-78"/>
            </a:endParaRPr>
          </a:p>
        </p:txBody>
      </p:sp>
    </p:spTree>
    <p:extLst>
      <p:ext uri="{BB962C8B-B14F-4D97-AF65-F5344CB8AC3E}">
        <p14:creationId xmlns:p14="http://schemas.microsoft.com/office/powerpoint/2010/main" val="30450363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6399" y="1454108"/>
            <a:ext cx="4357878" cy="3486302"/>
          </a:xfrm>
          <a:prstGeom prst="rect">
            <a:avLst/>
          </a:prstGeom>
          <a:ln>
            <a:noFill/>
          </a:ln>
          <a:effectLst>
            <a:outerShdw blurRad="292100" dist="139700" dir="2700000" algn="tl" rotWithShape="0">
              <a:srgbClr val="333333">
                <a:alpha val="65000"/>
              </a:srgbClr>
            </a:outerShdw>
          </a:effectLst>
        </p:spPr>
      </p:pic>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18062" y="1510595"/>
            <a:ext cx="4873752" cy="3097265"/>
          </a:xfrm>
          <a:prstGeom prst="rect">
            <a:avLst/>
          </a:prstGeom>
          <a:ln>
            <a:noFill/>
          </a:ln>
          <a:effectLst>
            <a:outerShdw blurRad="292100" dist="139700" dir="2700000" algn="tl" rotWithShape="0">
              <a:srgbClr val="333333">
                <a:alpha val="65000"/>
              </a:srgbClr>
            </a:outerShdw>
          </a:effectLst>
        </p:spPr>
      </p:pic>
      <p:sp>
        <p:nvSpPr>
          <p:cNvPr id="13" name="TextBox 12"/>
          <p:cNvSpPr txBox="1"/>
          <p:nvPr/>
        </p:nvSpPr>
        <p:spPr>
          <a:xfrm>
            <a:off x="3622536" y="3937883"/>
            <a:ext cx="3235197" cy="1200329"/>
          </a:xfrm>
          <a:prstGeom prst="rect">
            <a:avLst/>
          </a:prstGeom>
          <a:noFill/>
        </p:spPr>
        <p:txBody>
          <a:bodyPr wrap="square" rtlCol="1">
            <a:spAutoFit/>
          </a:bodyPr>
          <a:lstStyle/>
          <a:p>
            <a:r>
              <a:rPr lang="fa-IR" b="1" dirty="0" smtClean="0">
                <a:cs typeface="B Homa" panose="00000400000000000000" pitchFamily="2" charset="-78"/>
              </a:rPr>
              <a:t>لندن</a:t>
            </a:r>
          </a:p>
          <a:p>
            <a:r>
              <a:rPr lang="fa-IR" dirty="0" smtClean="0">
                <a:cs typeface="B Homa" panose="00000400000000000000" pitchFamily="2" charset="-78"/>
              </a:rPr>
              <a:t>جمعیت: 8.673.713</a:t>
            </a:r>
          </a:p>
          <a:p>
            <a:r>
              <a:rPr lang="fa-IR" dirty="0" smtClean="0">
                <a:cs typeface="B Homa" panose="00000400000000000000" pitchFamily="2" charset="-78"/>
              </a:rPr>
              <a:t>مساحت: </a:t>
            </a:r>
            <a:r>
              <a:rPr lang="fa-IR" dirty="0">
                <a:latin typeface="Calibri" panose="020F0502020204030204" pitchFamily="34" charset="0"/>
                <a:ea typeface="Calibri" panose="020F0502020204030204" pitchFamily="34" charset="0"/>
                <a:cs typeface="B Homa" panose="00000400000000000000" pitchFamily="2" charset="-78"/>
              </a:rPr>
              <a:t>1584</a:t>
            </a:r>
            <a:r>
              <a:rPr lang="fa-IR" b="1" dirty="0">
                <a:latin typeface="Calibri" panose="020F0502020204030204" pitchFamily="34" charset="0"/>
                <a:ea typeface="Calibri" panose="020F0502020204030204" pitchFamily="34" charset="0"/>
                <a:cs typeface="B Homa" panose="00000400000000000000" pitchFamily="2" charset="-78"/>
              </a:rPr>
              <a:t> </a:t>
            </a:r>
            <a:r>
              <a:rPr lang="fa-IR" dirty="0" smtClean="0">
                <a:cs typeface="B Homa" panose="00000400000000000000" pitchFamily="2" charset="-78"/>
              </a:rPr>
              <a:t>کیلومتر مربع</a:t>
            </a:r>
          </a:p>
          <a:p>
            <a:r>
              <a:rPr lang="fa-IR" dirty="0" smtClean="0">
                <a:cs typeface="B Homa" panose="00000400000000000000" pitchFamily="2" charset="-78"/>
              </a:rPr>
              <a:t>نماد: برج ساعت</a:t>
            </a:r>
          </a:p>
        </p:txBody>
      </p:sp>
      <p:sp>
        <p:nvSpPr>
          <p:cNvPr id="12" name="TextBox 11"/>
          <p:cNvSpPr txBox="1"/>
          <p:nvPr/>
        </p:nvSpPr>
        <p:spPr>
          <a:xfrm>
            <a:off x="4134629" y="1996930"/>
            <a:ext cx="2783433" cy="1200329"/>
          </a:xfrm>
          <a:prstGeom prst="rect">
            <a:avLst/>
          </a:prstGeom>
          <a:noFill/>
        </p:spPr>
        <p:txBody>
          <a:bodyPr wrap="square" rtlCol="1">
            <a:spAutoFit/>
          </a:bodyPr>
          <a:lstStyle/>
          <a:p>
            <a:r>
              <a:rPr lang="fa-IR" b="1" dirty="0" smtClean="0">
                <a:cs typeface="B Homa" panose="00000400000000000000" pitchFamily="2" charset="-78"/>
              </a:rPr>
              <a:t>تهران</a:t>
            </a:r>
          </a:p>
          <a:p>
            <a:r>
              <a:rPr lang="fa-IR" dirty="0" smtClean="0">
                <a:cs typeface="B Homa" panose="00000400000000000000" pitchFamily="2" charset="-78"/>
              </a:rPr>
              <a:t>جمعیت: 8.693.706</a:t>
            </a:r>
          </a:p>
          <a:p>
            <a:r>
              <a:rPr lang="fa-IR" dirty="0" smtClean="0">
                <a:cs typeface="B Homa" panose="00000400000000000000" pitchFamily="2" charset="-78"/>
              </a:rPr>
              <a:t>مساحت: 730 کیلومتر مربع</a:t>
            </a:r>
          </a:p>
          <a:p>
            <a:r>
              <a:rPr lang="fa-IR" dirty="0" smtClean="0">
                <a:cs typeface="B Homa" panose="00000400000000000000" pitchFamily="2" charset="-78"/>
              </a:rPr>
              <a:t>نماد شهر: برج آزادی- برج میلاد</a:t>
            </a:r>
            <a:endParaRPr lang="fa-IR" dirty="0">
              <a:cs typeface="B Homa" panose="00000400000000000000" pitchFamily="2" charset="-78"/>
            </a:endParaRPr>
          </a:p>
        </p:txBody>
      </p:sp>
      <p:pic>
        <p:nvPicPr>
          <p:cNvPr id="3" name="Picture 2"/>
          <p:cNvPicPr>
            <a:picLocks noChangeAspect="1"/>
          </p:cNvPicPr>
          <p:nvPr/>
        </p:nvPicPr>
        <p:blipFill rotWithShape="1">
          <a:blip r:embed="rId4"/>
          <a:srcRect l="32325" t="41733" r="33400" b="47467"/>
          <a:stretch/>
        </p:blipFill>
        <p:spPr>
          <a:xfrm>
            <a:off x="6857733" y="4880748"/>
            <a:ext cx="4879316" cy="864824"/>
          </a:xfrm>
          <a:prstGeom prst="rect">
            <a:avLst/>
          </a:prstGeom>
        </p:spPr>
      </p:pic>
      <p:sp>
        <p:nvSpPr>
          <p:cNvPr id="2" name="Rectangle 1"/>
          <p:cNvSpPr/>
          <p:nvPr/>
        </p:nvSpPr>
        <p:spPr>
          <a:xfrm>
            <a:off x="256399" y="4999379"/>
            <a:ext cx="3921118" cy="646331"/>
          </a:xfrm>
          <a:prstGeom prst="rect">
            <a:avLst/>
          </a:prstGeom>
        </p:spPr>
        <p:txBody>
          <a:bodyPr wrap="square">
            <a:spAutoFit/>
          </a:bodyPr>
          <a:lstStyle/>
          <a:p>
            <a:pPr algn="ctr"/>
            <a:r>
              <a:rPr lang="fa-IR" dirty="0">
                <a:latin typeface="Calibri" panose="020F0502020204030204" pitchFamily="34" charset="0"/>
                <a:ea typeface="Calibri" panose="020F0502020204030204" pitchFamily="34" charset="0"/>
                <a:cs typeface="B Homa" panose="00000400000000000000" pitchFamily="2" charset="-78"/>
              </a:rPr>
              <a:t>سلسله مراتب مدیریت سرزمین در قالب منطقه ، شهرستان ، بخش و ناحیه </a:t>
            </a:r>
          </a:p>
        </p:txBody>
      </p:sp>
      <p:graphicFrame>
        <p:nvGraphicFramePr>
          <p:cNvPr id="16" name="Diagram 15"/>
          <p:cNvGraphicFramePr/>
          <p:nvPr>
            <p:extLst>
              <p:ext uri="{D42A27DB-BD31-4B8C-83A1-F6EECF244321}">
                <p14:modId xmlns:p14="http://schemas.microsoft.com/office/powerpoint/2010/main" val="4037364769"/>
              </p:ext>
            </p:extLst>
          </p:nvPr>
        </p:nvGraphicFramePr>
        <p:xfrm>
          <a:off x="640587" y="-3788"/>
          <a:ext cx="11433967" cy="98168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7591437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12" fill="hold" grpId="0" nodeType="click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additive="base">
                                        <p:cTn id="28" dur="500" fill="hold"/>
                                        <p:tgtEl>
                                          <p:spTgt spid="2"/>
                                        </p:tgtEl>
                                        <p:attrNameLst>
                                          <p:attrName>ppt_x</p:attrName>
                                        </p:attrNameLst>
                                      </p:cBhvr>
                                      <p:tavLst>
                                        <p:tav tm="0">
                                          <p:val>
                                            <p:strVal val="0-#ppt_w/2"/>
                                          </p:val>
                                        </p:tav>
                                        <p:tav tm="100000">
                                          <p:val>
                                            <p:strVal val="#ppt_x"/>
                                          </p:val>
                                        </p:tav>
                                      </p:tavLst>
                                    </p:anim>
                                    <p:anim calcmode="lin" valueType="num">
                                      <p:cBhvr additive="base">
                                        <p:cTn id="2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2"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1962503" y="5357106"/>
            <a:ext cx="2129050" cy="645167"/>
          </a:xfrm>
          <a:custGeom>
            <a:avLst/>
            <a:gdLst/>
            <a:ahLst/>
            <a:cxnLst/>
            <a:rect l="l" t="t" r="r" b="b"/>
            <a:pathLst>
              <a:path w="2251880" h="682388">
                <a:moveTo>
                  <a:pt x="781427" y="467899"/>
                </a:moveTo>
                <a:cubicBezTo>
                  <a:pt x="775827" y="473632"/>
                  <a:pt x="770561" y="479965"/>
                  <a:pt x="765628" y="486898"/>
                </a:cubicBezTo>
                <a:cubicBezTo>
                  <a:pt x="773361" y="493164"/>
                  <a:pt x="781160" y="500097"/>
                  <a:pt x="789027" y="507696"/>
                </a:cubicBezTo>
                <a:cubicBezTo>
                  <a:pt x="793426" y="503563"/>
                  <a:pt x="798493" y="497430"/>
                  <a:pt x="804226" y="489297"/>
                </a:cubicBezTo>
                <a:cubicBezTo>
                  <a:pt x="796093" y="480498"/>
                  <a:pt x="788493" y="473365"/>
                  <a:pt x="781427" y="467899"/>
                </a:cubicBezTo>
                <a:close/>
                <a:moveTo>
                  <a:pt x="820025" y="465299"/>
                </a:moveTo>
                <a:cubicBezTo>
                  <a:pt x="814425" y="471032"/>
                  <a:pt x="809159" y="477365"/>
                  <a:pt x="804226" y="484298"/>
                </a:cubicBezTo>
                <a:cubicBezTo>
                  <a:pt x="811958" y="490564"/>
                  <a:pt x="819758" y="497497"/>
                  <a:pt x="827624" y="505097"/>
                </a:cubicBezTo>
                <a:cubicBezTo>
                  <a:pt x="832024" y="500963"/>
                  <a:pt x="837090" y="494830"/>
                  <a:pt x="842823" y="486698"/>
                </a:cubicBezTo>
                <a:cubicBezTo>
                  <a:pt x="834690" y="477898"/>
                  <a:pt x="827091" y="470765"/>
                  <a:pt x="820025" y="465299"/>
                </a:cubicBezTo>
                <a:close/>
                <a:moveTo>
                  <a:pt x="1604949" y="361905"/>
                </a:moveTo>
                <a:cubicBezTo>
                  <a:pt x="1612415" y="361905"/>
                  <a:pt x="1619481" y="365638"/>
                  <a:pt x="1626148" y="373105"/>
                </a:cubicBezTo>
                <a:cubicBezTo>
                  <a:pt x="1633214" y="380704"/>
                  <a:pt x="1637880" y="390437"/>
                  <a:pt x="1640147" y="402303"/>
                </a:cubicBezTo>
                <a:lnTo>
                  <a:pt x="1630547" y="402303"/>
                </a:lnTo>
                <a:lnTo>
                  <a:pt x="1621348" y="401903"/>
                </a:lnTo>
                <a:cubicBezTo>
                  <a:pt x="1614815" y="401503"/>
                  <a:pt x="1609082" y="400636"/>
                  <a:pt x="1604149" y="399303"/>
                </a:cubicBezTo>
                <a:cubicBezTo>
                  <a:pt x="1597349" y="397303"/>
                  <a:pt x="1592150" y="394837"/>
                  <a:pt x="1588550" y="391903"/>
                </a:cubicBezTo>
                <a:cubicBezTo>
                  <a:pt x="1584417" y="388437"/>
                  <a:pt x="1582350" y="384304"/>
                  <a:pt x="1582350" y="379504"/>
                </a:cubicBezTo>
                <a:cubicBezTo>
                  <a:pt x="1582350" y="375371"/>
                  <a:pt x="1584750" y="371438"/>
                  <a:pt x="1589550" y="367705"/>
                </a:cubicBezTo>
                <a:cubicBezTo>
                  <a:pt x="1594349" y="363838"/>
                  <a:pt x="1599483" y="361905"/>
                  <a:pt x="1604949" y="361905"/>
                </a:cubicBezTo>
                <a:close/>
                <a:moveTo>
                  <a:pt x="1153269" y="348506"/>
                </a:moveTo>
                <a:cubicBezTo>
                  <a:pt x="1162336" y="348506"/>
                  <a:pt x="1170468" y="351306"/>
                  <a:pt x="1177668" y="356906"/>
                </a:cubicBezTo>
                <a:cubicBezTo>
                  <a:pt x="1185001" y="362639"/>
                  <a:pt x="1189334" y="369771"/>
                  <a:pt x="1190667" y="378304"/>
                </a:cubicBezTo>
                <a:cubicBezTo>
                  <a:pt x="1190667" y="383904"/>
                  <a:pt x="1185201" y="388904"/>
                  <a:pt x="1174268" y="393303"/>
                </a:cubicBezTo>
                <a:cubicBezTo>
                  <a:pt x="1168402" y="395703"/>
                  <a:pt x="1160936" y="397770"/>
                  <a:pt x="1151870" y="399503"/>
                </a:cubicBezTo>
                <a:cubicBezTo>
                  <a:pt x="1141604" y="401370"/>
                  <a:pt x="1131737" y="402303"/>
                  <a:pt x="1122271" y="402303"/>
                </a:cubicBezTo>
                <a:cubicBezTo>
                  <a:pt x="1113872" y="402303"/>
                  <a:pt x="1106472" y="401903"/>
                  <a:pt x="1100073" y="401103"/>
                </a:cubicBezTo>
                <a:cubicBezTo>
                  <a:pt x="1094340" y="400436"/>
                  <a:pt x="1089540" y="399436"/>
                  <a:pt x="1085674" y="398103"/>
                </a:cubicBezTo>
                <a:cubicBezTo>
                  <a:pt x="1097406" y="382104"/>
                  <a:pt x="1108472" y="370038"/>
                  <a:pt x="1118871" y="361905"/>
                </a:cubicBezTo>
                <a:cubicBezTo>
                  <a:pt x="1130471" y="352972"/>
                  <a:pt x="1141937" y="348506"/>
                  <a:pt x="1153269" y="348506"/>
                </a:cubicBezTo>
                <a:close/>
                <a:moveTo>
                  <a:pt x="1472524" y="331907"/>
                </a:moveTo>
                <a:cubicBezTo>
                  <a:pt x="1478924" y="335640"/>
                  <a:pt x="1484724" y="339573"/>
                  <a:pt x="1489923" y="343706"/>
                </a:cubicBezTo>
                <a:cubicBezTo>
                  <a:pt x="1495923" y="348373"/>
                  <a:pt x="1500856" y="353106"/>
                  <a:pt x="1504722" y="357905"/>
                </a:cubicBezTo>
                <a:cubicBezTo>
                  <a:pt x="1507922" y="361905"/>
                  <a:pt x="1510389" y="365505"/>
                  <a:pt x="1512122" y="368705"/>
                </a:cubicBezTo>
                <a:cubicBezTo>
                  <a:pt x="1514388" y="372971"/>
                  <a:pt x="1515522" y="376638"/>
                  <a:pt x="1515522" y="379704"/>
                </a:cubicBezTo>
                <a:cubicBezTo>
                  <a:pt x="1515522" y="384237"/>
                  <a:pt x="1512589" y="388637"/>
                  <a:pt x="1506722" y="392903"/>
                </a:cubicBezTo>
                <a:cubicBezTo>
                  <a:pt x="1496723" y="400103"/>
                  <a:pt x="1486323" y="403703"/>
                  <a:pt x="1475524" y="403703"/>
                </a:cubicBezTo>
                <a:cubicBezTo>
                  <a:pt x="1466858" y="403703"/>
                  <a:pt x="1459125" y="401036"/>
                  <a:pt x="1452326" y="395703"/>
                </a:cubicBezTo>
                <a:cubicBezTo>
                  <a:pt x="1445526" y="390370"/>
                  <a:pt x="1442126" y="384037"/>
                  <a:pt x="1442126" y="376704"/>
                </a:cubicBezTo>
                <a:cubicBezTo>
                  <a:pt x="1442126" y="369505"/>
                  <a:pt x="1444859" y="362039"/>
                  <a:pt x="1450326" y="354306"/>
                </a:cubicBezTo>
                <a:cubicBezTo>
                  <a:pt x="1455259" y="347239"/>
                  <a:pt x="1462658" y="339773"/>
                  <a:pt x="1472524" y="331907"/>
                </a:cubicBezTo>
                <a:close/>
                <a:moveTo>
                  <a:pt x="708948" y="329307"/>
                </a:moveTo>
                <a:lnTo>
                  <a:pt x="709948" y="378704"/>
                </a:lnTo>
                <a:cubicBezTo>
                  <a:pt x="698348" y="382437"/>
                  <a:pt x="688482" y="384304"/>
                  <a:pt x="680349" y="384304"/>
                </a:cubicBezTo>
                <a:cubicBezTo>
                  <a:pt x="673017" y="384304"/>
                  <a:pt x="667084" y="383437"/>
                  <a:pt x="662550" y="381704"/>
                </a:cubicBezTo>
                <a:cubicBezTo>
                  <a:pt x="657351" y="379704"/>
                  <a:pt x="654751" y="376838"/>
                  <a:pt x="654751" y="373105"/>
                </a:cubicBezTo>
                <a:cubicBezTo>
                  <a:pt x="654751" y="362572"/>
                  <a:pt x="672817" y="347973"/>
                  <a:pt x="708948" y="329307"/>
                </a:cubicBezTo>
                <a:close/>
                <a:moveTo>
                  <a:pt x="1713300" y="315508"/>
                </a:moveTo>
                <a:cubicBezTo>
                  <a:pt x="1721033" y="315508"/>
                  <a:pt x="1728233" y="319574"/>
                  <a:pt x="1734899" y="327707"/>
                </a:cubicBezTo>
                <a:cubicBezTo>
                  <a:pt x="1741032" y="335307"/>
                  <a:pt x="1745165" y="344173"/>
                  <a:pt x="1747298" y="354306"/>
                </a:cubicBezTo>
                <a:cubicBezTo>
                  <a:pt x="1729833" y="354439"/>
                  <a:pt x="1716234" y="352972"/>
                  <a:pt x="1706501" y="349906"/>
                </a:cubicBezTo>
                <a:cubicBezTo>
                  <a:pt x="1695035" y="346440"/>
                  <a:pt x="1689302" y="340907"/>
                  <a:pt x="1689302" y="333307"/>
                </a:cubicBezTo>
                <a:cubicBezTo>
                  <a:pt x="1689302" y="329307"/>
                  <a:pt x="1691635" y="325374"/>
                  <a:pt x="1696301" y="321508"/>
                </a:cubicBezTo>
                <a:cubicBezTo>
                  <a:pt x="1701368" y="317508"/>
                  <a:pt x="1707034" y="315508"/>
                  <a:pt x="1713300" y="315508"/>
                </a:cubicBezTo>
                <a:close/>
                <a:moveTo>
                  <a:pt x="1265625" y="315508"/>
                </a:moveTo>
                <a:cubicBezTo>
                  <a:pt x="1273358" y="315508"/>
                  <a:pt x="1280558" y="319574"/>
                  <a:pt x="1287224" y="327707"/>
                </a:cubicBezTo>
                <a:cubicBezTo>
                  <a:pt x="1293357" y="335307"/>
                  <a:pt x="1297490" y="344173"/>
                  <a:pt x="1299623" y="354306"/>
                </a:cubicBezTo>
                <a:cubicBezTo>
                  <a:pt x="1282158" y="354439"/>
                  <a:pt x="1268558" y="352972"/>
                  <a:pt x="1258826" y="349906"/>
                </a:cubicBezTo>
                <a:cubicBezTo>
                  <a:pt x="1247360" y="346440"/>
                  <a:pt x="1241627" y="340907"/>
                  <a:pt x="1241627" y="333307"/>
                </a:cubicBezTo>
                <a:cubicBezTo>
                  <a:pt x="1241627" y="329307"/>
                  <a:pt x="1243960" y="325374"/>
                  <a:pt x="1248626" y="321508"/>
                </a:cubicBezTo>
                <a:cubicBezTo>
                  <a:pt x="1253693" y="317508"/>
                  <a:pt x="1259359" y="315508"/>
                  <a:pt x="1265625" y="315508"/>
                </a:cubicBezTo>
                <a:close/>
                <a:moveTo>
                  <a:pt x="1466725" y="295109"/>
                </a:moveTo>
                <a:lnTo>
                  <a:pt x="1463925" y="296109"/>
                </a:lnTo>
                <a:lnTo>
                  <a:pt x="1462525" y="306109"/>
                </a:lnTo>
                <a:cubicBezTo>
                  <a:pt x="1461992" y="309975"/>
                  <a:pt x="1461725" y="313308"/>
                  <a:pt x="1461725" y="316108"/>
                </a:cubicBezTo>
                <a:cubicBezTo>
                  <a:pt x="1453326" y="324641"/>
                  <a:pt x="1446726" y="333107"/>
                  <a:pt x="1441926" y="341507"/>
                </a:cubicBezTo>
                <a:cubicBezTo>
                  <a:pt x="1438460" y="347506"/>
                  <a:pt x="1435660" y="353506"/>
                  <a:pt x="1433527" y="359505"/>
                </a:cubicBezTo>
                <a:cubicBezTo>
                  <a:pt x="1430994" y="366972"/>
                  <a:pt x="1429727" y="373771"/>
                  <a:pt x="1429727" y="379904"/>
                </a:cubicBezTo>
                <a:cubicBezTo>
                  <a:pt x="1429727" y="400703"/>
                  <a:pt x="1436593" y="415502"/>
                  <a:pt x="1450326" y="424301"/>
                </a:cubicBezTo>
                <a:cubicBezTo>
                  <a:pt x="1456325" y="428301"/>
                  <a:pt x="1464325" y="430301"/>
                  <a:pt x="1474324" y="430301"/>
                </a:cubicBezTo>
                <a:cubicBezTo>
                  <a:pt x="1490457" y="430301"/>
                  <a:pt x="1504256" y="424168"/>
                  <a:pt x="1515722" y="411902"/>
                </a:cubicBezTo>
                <a:cubicBezTo>
                  <a:pt x="1518788" y="408169"/>
                  <a:pt x="1521388" y="402569"/>
                  <a:pt x="1523521" y="395103"/>
                </a:cubicBezTo>
                <a:cubicBezTo>
                  <a:pt x="1525521" y="387904"/>
                  <a:pt x="1526521" y="381104"/>
                  <a:pt x="1526521" y="374704"/>
                </a:cubicBezTo>
                <a:cubicBezTo>
                  <a:pt x="1526521" y="370438"/>
                  <a:pt x="1526321" y="366838"/>
                  <a:pt x="1525921" y="363905"/>
                </a:cubicBezTo>
                <a:cubicBezTo>
                  <a:pt x="1525521" y="360172"/>
                  <a:pt x="1524721" y="356306"/>
                  <a:pt x="1523521" y="352306"/>
                </a:cubicBezTo>
                <a:cubicBezTo>
                  <a:pt x="1521921" y="347106"/>
                  <a:pt x="1518588" y="341507"/>
                  <a:pt x="1513522" y="335507"/>
                </a:cubicBezTo>
                <a:cubicBezTo>
                  <a:pt x="1509389" y="330574"/>
                  <a:pt x="1503989" y="325241"/>
                  <a:pt x="1497323" y="319508"/>
                </a:cubicBezTo>
                <a:lnTo>
                  <a:pt x="1472524" y="299909"/>
                </a:lnTo>
                <a:cubicBezTo>
                  <a:pt x="1469991" y="298043"/>
                  <a:pt x="1468058" y="296443"/>
                  <a:pt x="1466725" y="295109"/>
                </a:cubicBezTo>
                <a:close/>
                <a:moveTo>
                  <a:pt x="1717700" y="289310"/>
                </a:moveTo>
                <a:cubicBezTo>
                  <a:pt x="1709167" y="289310"/>
                  <a:pt x="1700568" y="293776"/>
                  <a:pt x="1691902" y="302709"/>
                </a:cubicBezTo>
                <a:cubicBezTo>
                  <a:pt x="1681902" y="313108"/>
                  <a:pt x="1676903" y="326241"/>
                  <a:pt x="1676903" y="342106"/>
                </a:cubicBezTo>
                <a:cubicBezTo>
                  <a:pt x="1676903" y="347040"/>
                  <a:pt x="1677903" y="351839"/>
                  <a:pt x="1679902" y="356506"/>
                </a:cubicBezTo>
                <a:cubicBezTo>
                  <a:pt x="1683236" y="363972"/>
                  <a:pt x="1689235" y="369505"/>
                  <a:pt x="1697901" y="373105"/>
                </a:cubicBezTo>
                <a:cubicBezTo>
                  <a:pt x="1705767" y="376438"/>
                  <a:pt x="1715767" y="378104"/>
                  <a:pt x="1727900" y="378104"/>
                </a:cubicBezTo>
                <a:cubicBezTo>
                  <a:pt x="1732833" y="378104"/>
                  <a:pt x="1736632" y="378038"/>
                  <a:pt x="1739299" y="377904"/>
                </a:cubicBezTo>
                <a:cubicBezTo>
                  <a:pt x="1743565" y="377904"/>
                  <a:pt x="1747298" y="377704"/>
                  <a:pt x="1750498" y="377304"/>
                </a:cubicBezTo>
                <a:lnTo>
                  <a:pt x="1750898" y="379504"/>
                </a:lnTo>
                <a:lnTo>
                  <a:pt x="1750898" y="381704"/>
                </a:lnTo>
                <a:cubicBezTo>
                  <a:pt x="1750898" y="384371"/>
                  <a:pt x="1748565" y="387304"/>
                  <a:pt x="1743899" y="390504"/>
                </a:cubicBezTo>
                <a:cubicBezTo>
                  <a:pt x="1739232" y="393837"/>
                  <a:pt x="1733699" y="396437"/>
                  <a:pt x="1727300" y="398303"/>
                </a:cubicBezTo>
                <a:cubicBezTo>
                  <a:pt x="1722100" y="399903"/>
                  <a:pt x="1715567" y="400970"/>
                  <a:pt x="1707701" y="401503"/>
                </a:cubicBezTo>
                <a:cubicBezTo>
                  <a:pt x="1701568" y="402036"/>
                  <a:pt x="1693568" y="402303"/>
                  <a:pt x="1683702" y="402303"/>
                </a:cubicBezTo>
                <a:lnTo>
                  <a:pt x="1671545" y="402303"/>
                </a:lnTo>
                <a:lnTo>
                  <a:pt x="1666903" y="402303"/>
                </a:lnTo>
                <a:lnTo>
                  <a:pt x="1653746" y="402303"/>
                </a:lnTo>
                <a:cubicBezTo>
                  <a:pt x="1651079" y="382304"/>
                  <a:pt x="1645546" y="366038"/>
                  <a:pt x="1637147" y="353506"/>
                </a:cubicBezTo>
                <a:cubicBezTo>
                  <a:pt x="1629014" y="341507"/>
                  <a:pt x="1620215" y="335507"/>
                  <a:pt x="1610749" y="335507"/>
                </a:cubicBezTo>
                <a:cubicBezTo>
                  <a:pt x="1604749" y="335507"/>
                  <a:pt x="1599016" y="337307"/>
                  <a:pt x="1593550" y="340907"/>
                </a:cubicBezTo>
                <a:cubicBezTo>
                  <a:pt x="1588483" y="344240"/>
                  <a:pt x="1583950" y="348839"/>
                  <a:pt x="1579950" y="354706"/>
                </a:cubicBezTo>
                <a:cubicBezTo>
                  <a:pt x="1576751" y="359239"/>
                  <a:pt x="1574351" y="363905"/>
                  <a:pt x="1572751" y="368705"/>
                </a:cubicBezTo>
                <a:cubicBezTo>
                  <a:pt x="1570751" y="374438"/>
                  <a:pt x="1569751" y="380504"/>
                  <a:pt x="1569751" y="386904"/>
                </a:cubicBezTo>
                <a:cubicBezTo>
                  <a:pt x="1569751" y="414235"/>
                  <a:pt x="1590283" y="427901"/>
                  <a:pt x="1631347" y="427901"/>
                </a:cubicBezTo>
                <a:lnTo>
                  <a:pt x="1641147" y="427901"/>
                </a:lnTo>
                <a:cubicBezTo>
                  <a:pt x="1639947" y="432568"/>
                  <a:pt x="1637680" y="437234"/>
                  <a:pt x="1634347" y="441900"/>
                </a:cubicBezTo>
                <a:cubicBezTo>
                  <a:pt x="1631681" y="445633"/>
                  <a:pt x="1627681" y="450300"/>
                  <a:pt x="1622348" y="455900"/>
                </a:cubicBezTo>
                <a:cubicBezTo>
                  <a:pt x="1604349" y="474298"/>
                  <a:pt x="1585817" y="483498"/>
                  <a:pt x="1566751" y="483498"/>
                </a:cubicBezTo>
                <a:cubicBezTo>
                  <a:pt x="1556085" y="483498"/>
                  <a:pt x="1546286" y="481098"/>
                  <a:pt x="1537353" y="476298"/>
                </a:cubicBezTo>
                <a:lnTo>
                  <a:pt x="1533953" y="482898"/>
                </a:lnTo>
                <a:cubicBezTo>
                  <a:pt x="1544219" y="489164"/>
                  <a:pt x="1553952" y="493964"/>
                  <a:pt x="1563151" y="497297"/>
                </a:cubicBezTo>
                <a:cubicBezTo>
                  <a:pt x="1573417" y="501163"/>
                  <a:pt x="1582884" y="503097"/>
                  <a:pt x="1591550" y="503097"/>
                </a:cubicBezTo>
                <a:cubicBezTo>
                  <a:pt x="1597683" y="503097"/>
                  <a:pt x="1605149" y="500297"/>
                  <a:pt x="1613948" y="494697"/>
                </a:cubicBezTo>
                <a:cubicBezTo>
                  <a:pt x="1618615" y="491631"/>
                  <a:pt x="1623014" y="488098"/>
                  <a:pt x="1627148" y="484098"/>
                </a:cubicBezTo>
                <a:cubicBezTo>
                  <a:pt x="1631947" y="479431"/>
                  <a:pt x="1636147" y="474365"/>
                  <a:pt x="1639747" y="468899"/>
                </a:cubicBezTo>
                <a:cubicBezTo>
                  <a:pt x="1648813" y="455300"/>
                  <a:pt x="1653879" y="441634"/>
                  <a:pt x="1654946" y="427901"/>
                </a:cubicBezTo>
                <a:lnTo>
                  <a:pt x="1666903" y="427901"/>
                </a:lnTo>
                <a:lnTo>
                  <a:pt x="1671545" y="427901"/>
                </a:lnTo>
                <a:lnTo>
                  <a:pt x="1683102" y="427901"/>
                </a:lnTo>
                <a:cubicBezTo>
                  <a:pt x="1719100" y="427901"/>
                  <a:pt x="1742899" y="421302"/>
                  <a:pt x="1754498" y="408102"/>
                </a:cubicBezTo>
                <a:cubicBezTo>
                  <a:pt x="1761031" y="400370"/>
                  <a:pt x="1764297" y="389837"/>
                  <a:pt x="1764297" y="376504"/>
                </a:cubicBezTo>
                <a:cubicBezTo>
                  <a:pt x="1764297" y="367438"/>
                  <a:pt x="1763497" y="358772"/>
                  <a:pt x="1761897" y="350506"/>
                </a:cubicBezTo>
                <a:cubicBezTo>
                  <a:pt x="1760564" y="343173"/>
                  <a:pt x="1758564" y="335974"/>
                  <a:pt x="1755898" y="328907"/>
                </a:cubicBezTo>
                <a:cubicBezTo>
                  <a:pt x="1746032" y="302509"/>
                  <a:pt x="1733299" y="289310"/>
                  <a:pt x="1717700" y="289310"/>
                </a:cubicBezTo>
                <a:close/>
                <a:moveTo>
                  <a:pt x="722147" y="275711"/>
                </a:moveTo>
                <a:cubicBezTo>
                  <a:pt x="717347" y="279977"/>
                  <a:pt x="712081" y="285443"/>
                  <a:pt x="706348" y="292110"/>
                </a:cubicBezTo>
                <a:lnTo>
                  <a:pt x="707548" y="307109"/>
                </a:lnTo>
                <a:cubicBezTo>
                  <a:pt x="673416" y="325907"/>
                  <a:pt x="652151" y="344240"/>
                  <a:pt x="643752" y="362105"/>
                </a:cubicBezTo>
                <a:cubicBezTo>
                  <a:pt x="639352" y="371838"/>
                  <a:pt x="637152" y="379638"/>
                  <a:pt x="637152" y="385504"/>
                </a:cubicBezTo>
                <a:cubicBezTo>
                  <a:pt x="637152" y="393237"/>
                  <a:pt x="640618" y="399103"/>
                  <a:pt x="647551" y="403103"/>
                </a:cubicBezTo>
                <a:cubicBezTo>
                  <a:pt x="653951" y="406969"/>
                  <a:pt x="662617" y="408902"/>
                  <a:pt x="673550" y="408902"/>
                </a:cubicBezTo>
                <a:cubicBezTo>
                  <a:pt x="680883" y="408902"/>
                  <a:pt x="688016" y="408036"/>
                  <a:pt x="694948" y="406303"/>
                </a:cubicBezTo>
                <a:cubicBezTo>
                  <a:pt x="700682" y="404969"/>
                  <a:pt x="706748" y="402903"/>
                  <a:pt x="713147" y="400103"/>
                </a:cubicBezTo>
                <a:cubicBezTo>
                  <a:pt x="716747" y="410769"/>
                  <a:pt x="722147" y="418235"/>
                  <a:pt x="729346" y="422502"/>
                </a:cubicBezTo>
                <a:cubicBezTo>
                  <a:pt x="735479" y="426101"/>
                  <a:pt x="743879" y="427901"/>
                  <a:pt x="754545" y="427901"/>
                </a:cubicBezTo>
                <a:lnTo>
                  <a:pt x="758945" y="427901"/>
                </a:lnTo>
                <a:lnTo>
                  <a:pt x="758945" y="426612"/>
                </a:lnTo>
                <a:lnTo>
                  <a:pt x="762028" y="427901"/>
                </a:lnTo>
                <a:lnTo>
                  <a:pt x="765828" y="427901"/>
                </a:lnTo>
                <a:cubicBezTo>
                  <a:pt x="785427" y="427901"/>
                  <a:pt x="798693" y="421102"/>
                  <a:pt x="805626" y="407502"/>
                </a:cubicBezTo>
                <a:lnTo>
                  <a:pt x="806425" y="407502"/>
                </a:lnTo>
                <a:cubicBezTo>
                  <a:pt x="809625" y="414702"/>
                  <a:pt x="814892" y="419968"/>
                  <a:pt x="822224" y="423302"/>
                </a:cubicBezTo>
                <a:cubicBezTo>
                  <a:pt x="828891" y="426368"/>
                  <a:pt x="837357" y="427901"/>
                  <a:pt x="847623" y="427901"/>
                </a:cubicBezTo>
                <a:lnTo>
                  <a:pt x="847753" y="427901"/>
                </a:lnTo>
                <a:lnTo>
                  <a:pt x="850153" y="427901"/>
                </a:lnTo>
                <a:lnTo>
                  <a:pt x="852223" y="427901"/>
                </a:lnTo>
                <a:lnTo>
                  <a:pt x="852223" y="427720"/>
                </a:lnTo>
                <a:lnTo>
                  <a:pt x="884501" y="424901"/>
                </a:lnTo>
                <a:cubicBezTo>
                  <a:pt x="893467" y="422902"/>
                  <a:pt x="899950" y="419902"/>
                  <a:pt x="903950" y="415902"/>
                </a:cubicBezTo>
                <a:cubicBezTo>
                  <a:pt x="908349" y="410036"/>
                  <a:pt x="911683" y="404369"/>
                  <a:pt x="913949" y="398903"/>
                </a:cubicBezTo>
                <a:cubicBezTo>
                  <a:pt x="916616" y="392370"/>
                  <a:pt x="917949" y="385637"/>
                  <a:pt x="917949" y="378704"/>
                </a:cubicBezTo>
                <a:cubicBezTo>
                  <a:pt x="917949" y="369638"/>
                  <a:pt x="915749" y="359039"/>
                  <a:pt x="911349" y="346906"/>
                </a:cubicBezTo>
                <a:cubicBezTo>
                  <a:pt x="907883" y="337040"/>
                  <a:pt x="903416" y="327307"/>
                  <a:pt x="897950" y="317708"/>
                </a:cubicBezTo>
                <a:lnTo>
                  <a:pt x="896950" y="317708"/>
                </a:lnTo>
                <a:cubicBezTo>
                  <a:pt x="891884" y="323974"/>
                  <a:pt x="886884" y="331507"/>
                  <a:pt x="881951" y="340307"/>
                </a:cubicBezTo>
                <a:lnTo>
                  <a:pt x="889551" y="355306"/>
                </a:lnTo>
                <a:cubicBezTo>
                  <a:pt x="892084" y="360639"/>
                  <a:pt x="894217" y="365238"/>
                  <a:pt x="895950" y="369105"/>
                </a:cubicBezTo>
                <a:cubicBezTo>
                  <a:pt x="899950" y="378571"/>
                  <a:pt x="901950" y="385437"/>
                  <a:pt x="901950" y="389704"/>
                </a:cubicBezTo>
                <a:cubicBezTo>
                  <a:pt x="901950" y="392770"/>
                  <a:pt x="898150" y="395703"/>
                  <a:pt x="890551" y="398503"/>
                </a:cubicBezTo>
                <a:cubicBezTo>
                  <a:pt x="886417" y="399970"/>
                  <a:pt x="880884" y="400970"/>
                  <a:pt x="873952" y="401503"/>
                </a:cubicBezTo>
                <a:cubicBezTo>
                  <a:pt x="868352" y="402036"/>
                  <a:pt x="860752" y="402303"/>
                  <a:pt x="851153" y="402303"/>
                </a:cubicBezTo>
                <a:lnTo>
                  <a:pt x="848623" y="402303"/>
                </a:lnTo>
                <a:cubicBezTo>
                  <a:pt x="838623" y="402303"/>
                  <a:pt x="830357" y="399636"/>
                  <a:pt x="823824" y="394303"/>
                </a:cubicBezTo>
                <a:cubicBezTo>
                  <a:pt x="819425" y="390837"/>
                  <a:pt x="817225" y="385304"/>
                  <a:pt x="817225" y="377704"/>
                </a:cubicBezTo>
                <a:cubicBezTo>
                  <a:pt x="817225" y="372905"/>
                  <a:pt x="818691" y="365172"/>
                  <a:pt x="821625" y="354506"/>
                </a:cubicBezTo>
                <a:lnTo>
                  <a:pt x="820425" y="353106"/>
                </a:lnTo>
                <a:lnTo>
                  <a:pt x="806625" y="363105"/>
                </a:lnTo>
                <a:lnTo>
                  <a:pt x="800826" y="384704"/>
                </a:lnTo>
                <a:cubicBezTo>
                  <a:pt x="799359" y="390170"/>
                  <a:pt x="795159" y="394503"/>
                  <a:pt x="788227" y="397703"/>
                </a:cubicBezTo>
                <a:cubicBezTo>
                  <a:pt x="781827" y="400770"/>
                  <a:pt x="774561" y="402303"/>
                  <a:pt x="766428" y="402303"/>
                </a:cubicBezTo>
                <a:lnTo>
                  <a:pt x="762028" y="402303"/>
                </a:lnTo>
                <a:lnTo>
                  <a:pt x="758945" y="403480"/>
                </a:lnTo>
                <a:lnTo>
                  <a:pt x="758945" y="402303"/>
                </a:lnTo>
                <a:lnTo>
                  <a:pt x="754145" y="402303"/>
                </a:lnTo>
                <a:cubicBezTo>
                  <a:pt x="744145" y="402303"/>
                  <a:pt x="737146" y="400570"/>
                  <a:pt x="733146" y="397103"/>
                </a:cubicBezTo>
                <a:cubicBezTo>
                  <a:pt x="728346" y="392837"/>
                  <a:pt x="725813" y="383437"/>
                  <a:pt x="725547" y="368905"/>
                </a:cubicBezTo>
                <a:lnTo>
                  <a:pt x="725147" y="322308"/>
                </a:lnTo>
                <a:lnTo>
                  <a:pt x="724347" y="275711"/>
                </a:lnTo>
                <a:close/>
                <a:moveTo>
                  <a:pt x="1130871" y="253712"/>
                </a:moveTo>
                <a:cubicBezTo>
                  <a:pt x="1128338" y="256512"/>
                  <a:pt x="1125671" y="259778"/>
                  <a:pt x="1122871" y="263511"/>
                </a:cubicBezTo>
                <a:cubicBezTo>
                  <a:pt x="1120471" y="266444"/>
                  <a:pt x="1117738" y="269978"/>
                  <a:pt x="1114672" y="274111"/>
                </a:cubicBezTo>
                <a:lnTo>
                  <a:pt x="1126471" y="284110"/>
                </a:lnTo>
                <a:cubicBezTo>
                  <a:pt x="1131004" y="287976"/>
                  <a:pt x="1134937" y="291510"/>
                  <a:pt x="1138270" y="294709"/>
                </a:cubicBezTo>
                <a:cubicBezTo>
                  <a:pt x="1144670" y="289243"/>
                  <a:pt x="1150203" y="282710"/>
                  <a:pt x="1154869" y="275111"/>
                </a:cubicBezTo>
                <a:cubicBezTo>
                  <a:pt x="1146870" y="266711"/>
                  <a:pt x="1138870" y="259578"/>
                  <a:pt x="1130871" y="253712"/>
                </a:cubicBezTo>
                <a:close/>
                <a:moveTo>
                  <a:pt x="887951" y="240713"/>
                </a:moveTo>
                <a:cubicBezTo>
                  <a:pt x="880351" y="240713"/>
                  <a:pt x="872285" y="244512"/>
                  <a:pt x="863752" y="252112"/>
                </a:cubicBezTo>
                <a:cubicBezTo>
                  <a:pt x="857486" y="258378"/>
                  <a:pt x="854353" y="264245"/>
                  <a:pt x="854353" y="269711"/>
                </a:cubicBezTo>
                <a:cubicBezTo>
                  <a:pt x="854353" y="278244"/>
                  <a:pt x="859552" y="284043"/>
                  <a:pt x="869952" y="287110"/>
                </a:cubicBezTo>
                <a:lnTo>
                  <a:pt x="869952" y="287710"/>
                </a:lnTo>
                <a:cubicBezTo>
                  <a:pt x="866352" y="288910"/>
                  <a:pt x="863286" y="291110"/>
                  <a:pt x="860752" y="294309"/>
                </a:cubicBezTo>
                <a:lnTo>
                  <a:pt x="855953" y="302709"/>
                </a:lnTo>
                <a:lnTo>
                  <a:pt x="856353" y="303309"/>
                </a:lnTo>
                <a:cubicBezTo>
                  <a:pt x="871552" y="296376"/>
                  <a:pt x="888884" y="291376"/>
                  <a:pt x="908349" y="288310"/>
                </a:cubicBezTo>
                <a:cubicBezTo>
                  <a:pt x="911016" y="284443"/>
                  <a:pt x="913616" y="279910"/>
                  <a:pt x="916149" y="274711"/>
                </a:cubicBezTo>
                <a:lnTo>
                  <a:pt x="916149" y="274111"/>
                </a:lnTo>
                <a:lnTo>
                  <a:pt x="905950" y="274711"/>
                </a:lnTo>
                <a:cubicBezTo>
                  <a:pt x="902217" y="274844"/>
                  <a:pt x="898817" y="274911"/>
                  <a:pt x="895750" y="274911"/>
                </a:cubicBezTo>
                <a:cubicBezTo>
                  <a:pt x="888551" y="274911"/>
                  <a:pt x="882284" y="273977"/>
                  <a:pt x="876951" y="272111"/>
                </a:cubicBezTo>
                <a:cubicBezTo>
                  <a:pt x="870418" y="269844"/>
                  <a:pt x="867152" y="266511"/>
                  <a:pt x="867152" y="262111"/>
                </a:cubicBezTo>
                <a:cubicBezTo>
                  <a:pt x="867152" y="260511"/>
                  <a:pt x="868619" y="258978"/>
                  <a:pt x="871552" y="257512"/>
                </a:cubicBezTo>
                <a:cubicBezTo>
                  <a:pt x="874618" y="255912"/>
                  <a:pt x="877818" y="255112"/>
                  <a:pt x="881151" y="255112"/>
                </a:cubicBezTo>
                <a:cubicBezTo>
                  <a:pt x="883951" y="255112"/>
                  <a:pt x="886017" y="255312"/>
                  <a:pt x="887351" y="255712"/>
                </a:cubicBezTo>
                <a:cubicBezTo>
                  <a:pt x="889217" y="256245"/>
                  <a:pt x="891351" y="258845"/>
                  <a:pt x="893750" y="263511"/>
                </a:cubicBezTo>
                <a:lnTo>
                  <a:pt x="894150" y="263511"/>
                </a:lnTo>
                <a:cubicBezTo>
                  <a:pt x="896284" y="261111"/>
                  <a:pt x="897750" y="259112"/>
                  <a:pt x="898550" y="257512"/>
                </a:cubicBezTo>
                <a:cubicBezTo>
                  <a:pt x="899883" y="255112"/>
                  <a:pt x="900550" y="252779"/>
                  <a:pt x="900550" y="250512"/>
                </a:cubicBezTo>
                <a:cubicBezTo>
                  <a:pt x="900550" y="243979"/>
                  <a:pt x="896350" y="240713"/>
                  <a:pt x="887951" y="240713"/>
                </a:cubicBezTo>
                <a:close/>
                <a:moveTo>
                  <a:pt x="1682702" y="230713"/>
                </a:moveTo>
                <a:cubicBezTo>
                  <a:pt x="1677103" y="236446"/>
                  <a:pt x="1671836" y="242779"/>
                  <a:pt x="1666903" y="249712"/>
                </a:cubicBezTo>
                <a:cubicBezTo>
                  <a:pt x="1674636" y="256112"/>
                  <a:pt x="1682436" y="263045"/>
                  <a:pt x="1690302" y="270511"/>
                </a:cubicBezTo>
                <a:cubicBezTo>
                  <a:pt x="1694702" y="266378"/>
                  <a:pt x="1699768" y="260245"/>
                  <a:pt x="1705501" y="252112"/>
                </a:cubicBezTo>
                <a:cubicBezTo>
                  <a:pt x="1697368" y="243446"/>
                  <a:pt x="1689768" y="236313"/>
                  <a:pt x="1682702" y="230713"/>
                </a:cubicBezTo>
                <a:close/>
                <a:moveTo>
                  <a:pt x="1235027" y="230713"/>
                </a:moveTo>
                <a:cubicBezTo>
                  <a:pt x="1229428" y="236446"/>
                  <a:pt x="1224161" y="242779"/>
                  <a:pt x="1219228" y="249712"/>
                </a:cubicBezTo>
                <a:cubicBezTo>
                  <a:pt x="1226961" y="256112"/>
                  <a:pt x="1234761" y="263045"/>
                  <a:pt x="1242627" y="270511"/>
                </a:cubicBezTo>
                <a:cubicBezTo>
                  <a:pt x="1247027" y="266378"/>
                  <a:pt x="1252093" y="260245"/>
                  <a:pt x="1257826" y="252112"/>
                </a:cubicBezTo>
                <a:cubicBezTo>
                  <a:pt x="1249693" y="243446"/>
                  <a:pt x="1242093" y="236313"/>
                  <a:pt x="1235027" y="230713"/>
                </a:cubicBezTo>
                <a:close/>
                <a:moveTo>
                  <a:pt x="1721300" y="228113"/>
                </a:moveTo>
                <a:cubicBezTo>
                  <a:pt x="1715700" y="233846"/>
                  <a:pt x="1710434" y="240179"/>
                  <a:pt x="1705501" y="247112"/>
                </a:cubicBezTo>
                <a:cubicBezTo>
                  <a:pt x="1713234" y="253512"/>
                  <a:pt x="1721033" y="260445"/>
                  <a:pt x="1728899" y="267911"/>
                </a:cubicBezTo>
                <a:cubicBezTo>
                  <a:pt x="1733299" y="263778"/>
                  <a:pt x="1738365" y="257645"/>
                  <a:pt x="1744099" y="249512"/>
                </a:cubicBezTo>
                <a:cubicBezTo>
                  <a:pt x="1735966" y="240846"/>
                  <a:pt x="1728366" y="233713"/>
                  <a:pt x="1721300" y="228113"/>
                </a:cubicBezTo>
                <a:close/>
                <a:moveTo>
                  <a:pt x="1273625" y="228113"/>
                </a:moveTo>
                <a:cubicBezTo>
                  <a:pt x="1268025" y="233846"/>
                  <a:pt x="1262759" y="240179"/>
                  <a:pt x="1257826" y="247112"/>
                </a:cubicBezTo>
                <a:cubicBezTo>
                  <a:pt x="1265559" y="253512"/>
                  <a:pt x="1273358" y="260445"/>
                  <a:pt x="1281224" y="267911"/>
                </a:cubicBezTo>
                <a:cubicBezTo>
                  <a:pt x="1285624" y="263778"/>
                  <a:pt x="1290690" y="257645"/>
                  <a:pt x="1296424" y="249512"/>
                </a:cubicBezTo>
                <a:cubicBezTo>
                  <a:pt x="1288291" y="240846"/>
                  <a:pt x="1280691" y="233713"/>
                  <a:pt x="1273625" y="228113"/>
                </a:cubicBezTo>
                <a:close/>
                <a:moveTo>
                  <a:pt x="969876" y="221714"/>
                </a:moveTo>
                <a:cubicBezTo>
                  <a:pt x="967209" y="223847"/>
                  <a:pt x="964210" y="226580"/>
                  <a:pt x="960877" y="229913"/>
                </a:cubicBezTo>
                <a:cubicBezTo>
                  <a:pt x="958477" y="232313"/>
                  <a:pt x="955210" y="235780"/>
                  <a:pt x="951077" y="240313"/>
                </a:cubicBezTo>
                <a:cubicBezTo>
                  <a:pt x="951877" y="251645"/>
                  <a:pt x="952544" y="262111"/>
                  <a:pt x="953077" y="271711"/>
                </a:cubicBezTo>
                <a:lnTo>
                  <a:pt x="954877" y="302109"/>
                </a:lnTo>
                <a:cubicBezTo>
                  <a:pt x="955810" y="323308"/>
                  <a:pt x="956277" y="342773"/>
                  <a:pt x="956277" y="360505"/>
                </a:cubicBezTo>
                <a:lnTo>
                  <a:pt x="956277" y="370905"/>
                </a:lnTo>
                <a:cubicBezTo>
                  <a:pt x="956277" y="374371"/>
                  <a:pt x="956343" y="377371"/>
                  <a:pt x="956477" y="379904"/>
                </a:cubicBezTo>
                <a:cubicBezTo>
                  <a:pt x="956743" y="385904"/>
                  <a:pt x="957210" y="390903"/>
                  <a:pt x="957877" y="394903"/>
                </a:cubicBezTo>
                <a:cubicBezTo>
                  <a:pt x="959477" y="403569"/>
                  <a:pt x="963076" y="410769"/>
                  <a:pt x="968676" y="416502"/>
                </a:cubicBezTo>
                <a:cubicBezTo>
                  <a:pt x="976276" y="424101"/>
                  <a:pt x="987675" y="427901"/>
                  <a:pt x="1002874" y="427901"/>
                </a:cubicBezTo>
                <a:lnTo>
                  <a:pt x="1005074" y="427901"/>
                </a:lnTo>
                <a:lnTo>
                  <a:pt x="1005074" y="427080"/>
                </a:lnTo>
                <a:lnTo>
                  <a:pt x="1009678" y="427901"/>
                </a:lnTo>
                <a:lnTo>
                  <a:pt x="1012078" y="427901"/>
                </a:lnTo>
                <a:cubicBezTo>
                  <a:pt x="1020078" y="427901"/>
                  <a:pt x="1027277" y="426501"/>
                  <a:pt x="1033677" y="423701"/>
                </a:cubicBezTo>
                <a:cubicBezTo>
                  <a:pt x="1041943" y="420102"/>
                  <a:pt x="1048542" y="414502"/>
                  <a:pt x="1053475" y="406903"/>
                </a:cubicBezTo>
                <a:lnTo>
                  <a:pt x="1054075" y="406903"/>
                </a:lnTo>
                <a:cubicBezTo>
                  <a:pt x="1064475" y="420902"/>
                  <a:pt x="1083340" y="427901"/>
                  <a:pt x="1110672" y="427901"/>
                </a:cubicBezTo>
                <a:cubicBezTo>
                  <a:pt x="1120138" y="427901"/>
                  <a:pt x="1128938" y="427235"/>
                  <a:pt x="1137070" y="425901"/>
                </a:cubicBezTo>
                <a:cubicBezTo>
                  <a:pt x="1143470" y="424835"/>
                  <a:pt x="1150203" y="423168"/>
                  <a:pt x="1157269" y="420902"/>
                </a:cubicBezTo>
                <a:cubicBezTo>
                  <a:pt x="1177001" y="425568"/>
                  <a:pt x="1196933" y="427901"/>
                  <a:pt x="1217066" y="427901"/>
                </a:cubicBezTo>
                <a:lnTo>
                  <a:pt x="1219228" y="427901"/>
                </a:lnTo>
                <a:lnTo>
                  <a:pt x="1222265" y="427901"/>
                </a:lnTo>
                <a:lnTo>
                  <a:pt x="1235427" y="427901"/>
                </a:lnTo>
                <a:cubicBezTo>
                  <a:pt x="1271425" y="427901"/>
                  <a:pt x="1295224" y="421302"/>
                  <a:pt x="1306823" y="408102"/>
                </a:cubicBezTo>
                <a:cubicBezTo>
                  <a:pt x="1313356" y="400370"/>
                  <a:pt x="1316622" y="389837"/>
                  <a:pt x="1316622" y="376504"/>
                </a:cubicBezTo>
                <a:cubicBezTo>
                  <a:pt x="1316622" y="367438"/>
                  <a:pt x="1315822" y="358772"/>
                  <a:pt x="1314222" y="350506"/>
                </a:cubicBezTo>
                <a:cubicBezTo>
                  <a:pt x="1312889" y="343173"/>
                  <a:pt x="1310889" y="335974"/>
                  <a:pt x="1308223" y="328907"/>
                </a:cubicBezTo>
                <a:cubicBezTo>
                  <a:pt x="1298357" y="302509"/>
                  <a:pt x="1285624" y="289310"/>
                  <a:pt x="1270025" y="289310"/>
                </a:cubicBezTo>
                <a:cubicBezTo>
                  <a:pt x="1261492" y="289310"/>
                  <a:pt x="1252893" y="293776"/>
                  <a:pt x="1244227" y="302709"/>
                </a:cubicBezTo>
                <a:cubicBezTo>
                  <a:pt x="1234227" y="313108"/>
                  <a:pt x="1229228" y="326241"/>
                  <a:pt x="1229228" y="342106"/>
                </a:cubicBezTo>
                <a:cubicBezTo>
                  <a:pt x="1229228" y="347040"/>
                  <a:pt x="1230228" y="351839"/>
                  <a:pt x="1232227" y="356506"/>
                </a:cubicBezTo>
                <a:cubicBezTo>
                  <a:pt x="1235561" y="363972"/>
                  <a:pt x="1241560" y="369505"/>
                  <a:pt x="1250226" y="373105"/>
                </a:cubicBezTo>
                <a:cubicBezTo>
                  <a:pt x="1258092" y="376438"/>
                  <a:pt x="1268092" y="378104"/>
                  <a:pt x="1280224" y="378104"/>
                </a:cubicBezTo>
                <a:cubicBezTo>
                  <a:pt x="1285157" y="378104"/>
                  <a:pt x="1288957" y="378038"/>
                  <a:pt x="1291624" y="377904"/>
                </a:cubicBezTo>
                <a:cubicBezTo>
                  <a:pt x="1295890" y="377904"/>
                  <a:pt x="1299623" y="377704"/>
                  <a:pt x="1302823" y="377304"/>
                </a:cubicBezTo>
                <a:lnTo>
                  <a:pt x="1303223" y="379504"/>
                </a:lnTo>
                <a:lnTo>
                  <a:pt x="1303223" y="381704"/>
                </a:lnTo>
                <a:cubicBezTo>
                  <a:pt x="1303223" y="384371"/>
                  <a:pt x="1300890" y="387304"/>
                  <a:pt x="1296224" y="390504"/>
                </a:cubicBezTo>
                <a:cubicBezTo>
                  <a:pt x="1291557" y="393837"/>
                  <a:pt x="1286024" y="396437"/>
                  <a:pt x="1279625" y="398303"/>
                </a:cubicBezTo>
                <a:cubicBezTo>
                  <a:pt x="1274425" y="399903"/>
                  <a:pt x="1267892" y="400970"/>
                  <a:pt x="1260026" y="401503"/>
                </a:cubicBezTo>
                <a:cubicBezTo>
                  <a:pt x="1253893" y="402036"/>
                  <a:pt x="1245893" y="402303"/>
                  <a:pt x="1236027" y="402303"/>
                </a:cubicBezTo>
                <a:lnTo>
                  <a:pt x="1222265" y="402303"/>
                </a:lnTo>
                <a:lnTo>
                  <a:pt x="1219228" y="402303"/>
                </a:lnTo>
                <a:lnTo>
                  <a:pt x="1195667" y="402303"/>
                </a:lnTo>
                <a:cubicBezTo>
                  <a:pt x="1198867" y="396037"/>
                  <a:pt x="1201267" y="390104"/>
                  <a:pt x="1202866" y="384504"/>
                </a:cubicBezTo>
                <a:cubicBezTo>
                  <a:pt x="1204866" y="378104"/>
                  <a:pt x="1205866" y="372238"/>
                  <a:pt x="1205866" y="366905"/>
                </a:cubicBezTo>
                <a:cubicBezTo>
                  <a:pt x="1205866" y="354639"/>
                  <a:pt x="1201866" y="344373"/>
                  <a:pt x="1193867" y="336107"/>
                </a:cubicBezTo>
                <a:cubicBezTo>
                  <a:pt x="1185467" y="327174"/>
                  <a:pt x="1174401" y="322708"/>
                  <a:pt x="1160669" y="322708"/>
                </a:cubicBezTo>
                <a:cubicBezTo>
                  <a:pt x="1152536" y="322708"/>
                  <a:pt x="1144470" y="324708"/>
                  <a:pt x="1136470" y="328707"/>
                </a:cubicBezTo>
                <a:cubicBezTo>
                  <a:pt x="1130071" y="331907"/>
                  <a:pt x="1123205" y="336773"/>
                  <a:pt x="1115872" y="343306"/>
                </a:cubicBezTo>
                <a:cubicBezTo>
                  <a:pt x="1107872" y="350239"/>
                  <a:pt x="1100206" y="358372"/>
                  <a:pt x="1092873" y="367705"/>
                </a:cubicBezTo>
                <a:cubicBezTo>
                  <a:pt x="1089807" y="371705"/>
                  <a:pt x="1086607" y="376038"/>
                  <a:pt x="1083274" y="380704"/>
                </a:cubicBezTo>
                <a:cubicBezTo>
                  <a:pt x="1080741" y="384304"/>
                  <a:pt x="1077807" y="388637"/>
                  <a:pt x="1074474" y="393703"/>
                </a:cubicBezTo>
                <a:cubicBezTo>
                  <a:pt x="1067141" y="388770"/>
                  <a:pt x="1063475" y="381371"/>
                  <a:pt x="1063475" y="371505"/>
                </a:cubicBezTo>
                <a:cubicBezTo>
                  <a:pt x="1063475" y="366572"/>
                  <a:pt x="1064542" y="360305"/>
                  <a:pt x="1066675" y="352706"/>
                </a:cubicBezTo>
                <a:lnTo>
                  <a:pt x="1065475" y="351506"/>
                </a:lnTo>
                <a:cubicBezTo>
                  <a:pt x="1060142" y="355106"/>
                  <a:pt x="1055742" y="358572"/>
                  <a:pt x="1052276" y="361905"/>
                </a:cubicBezTo>
                <a:cubicBezTo>
                  <a:pt x="1051342" y="365238"/>
                  <a:pt x="1050409" y="368972"/>
                  <a:pt x="1049476" y="373105"/>
                </a:cubicBezTo>
                <a:cubicBezTo>
                  <a:pt x="1048809" y="376038"/>
                  <a:pt x="1048009" y="379904"/>
                  <a:pt x="1047076" y="384704"/>
                </a:cubicBezTo>
                <a:cubicBezTo>
                  <a:pt x="1045876" y="390437"/>
                  <a:pt x="1042210" y="394837"/>
                  <a:pt x="1036077" y="397903"/>
                </a:cubicBezTo>
                <a:cubicBezTo>
                  <a:pt x="1030344" y="400836"/>
                  <a:pt x="1023011" y="402303"/>
                  <a:pt x="1014078" y="402303"/>
                </a:cubicBezTo>
                <a:lnTo>
                  <a:pt x="1009678" y="402303"/>
                </a:lnTo>
                <a:lnTo>
                  <a:pt x="1005074" y="403064"/>
                </a:lnTo>
                <a:lnTo>
                  <a:pt x="1005074" y="402303"/>
                </a:lnTo>
                <a:lnTo>
                  <a:pt x="999874" y="402303"/>
                </a:lnTo>
                <a:lnTo>
                  <a:pt x="996874" y="401903"/>
                </a:lnTo>
                <a:cubicBezTo>
                  <a:pt x="994208" y="401503"/>
                  <a:pt x="991741" y="400903"/>
                  <a:pt x="989475" y="400103"/>
                </a:cubicBezTo>
                <a:cubicBezTo>
                  <a:pt x="984942" y="398503"/>
                  <a:pt x="981475" y="396170"/>
                  <a:pt x="979075" y="393103"/>
                </a:cubicBezTo>
                <a:cubicBezTo>
                  <a:pt x="976009" y="389370"/>
                  <a:pt x="974476" y="384571"/>
                  <a:pt x="974476" y="378704"/>
                </a:cubicBezTo>
                <a:lnTo>
                  <a:pt x="974476" y="330107"/>
                </a:lnTo>
                <a:cubicBezTo>
                  <a:pt x="974476" y="323441"/>
                  <a:pt x="974409" y="317241"/>
                  <a:pt x="974276" y="311508"/>
                </a:cubicBezTo>
                <a:cubicBezTo>
                  <a:pt x="974276" y="304975"/>
                  <a:pt x="974209" y="298776"/>
                  <a:pt x="974076" y="292909"/>
                </a:cubicBezTo>
                <a:cubicBezTo>
                  <a:pt x="973809" y="279710"/>
                  <a:pt x="973476" y="267644"/>
                  <a:pt x="973076" y="256712"/>
                </a:cubicBezTo>
                <a:cubicBezTo>
                  <a:pt x="972676" y="244312"/>
                  <a:pt x="972076" y="232913"/>
                  <a:pt x="971276" y="222514"/>
                </a:cubicBezTo>
                <a:close/>
                <a:moveTo>
                  <a:pt x="0" y="0"/>
                </a:moveTo>
                <a:lnTo>
                  <a:pt x="2251880" y="0"/>
                </a:lnTo>
                <a:lnTo>
                  <a:pt x="2251880" y="682388"/>
                </a:lnTo>
                <a:lnTo>
                  <a:pt x="0" y="682388"/>
                </a:lnTo>
                <a:close/>
              </a:path>
            </a:pathLst>
          </a:custGeom>
          <a:solidFill>
            <a:srgbClr val="7030A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fa-IR" sz="3200" dirty="0">
              <a:solidFill>
                <a:srgbClr val="7030A0"/>
              </a:solidFill>
              <a:latin typeface="Adobe Arabic" panose="02040503050201020203" pitchFamily="18" charset="-78"/>
              <a:cs typeface="B Homa" panose="00000400000000000000" pitchFamily="2" charset="-78"/>
            </a:endParaRPr>
          </a:p>
        </p:txBody>
      </p:sp>
      <p:pic>
        <p:nvPicPr>
          <p:cNvPr id="14" name="Picture 13"/>
          <p:cNvPicPr>
            <a:picLocks noChangeAspect="1"/>
          </p:cNvPicPr>
          <p:nvPr/>
        </p:nvPicPr>
        <p:blipFill rotWithShape="1">
          <a:blip r:embed="rId3">
            <a:extLst>
              <a:ext uri="{28A0092B-C50C-407E-A947-70E740481C1C}">
                <a14:useLocalDpi xmlns:a14="http://schemas.microsoft.com/office/drawing/2010/main" val="0"/>
              </a:ext>
            </a:extLst>
          </a:blip>
          <a:srcRect r="40278" b="58333"/>
          <a:stretch/>
        </p:blipFill>
        <p:spPr>
          <a:xfrm>
            <a:off x="6236613" y="2066544"/>
            <a:ext cx="5522163" cy="2167128"/>
          </a:xfrm>
          <a:prstGeom prst="rect">
            <a:avLst/>
          </a:prstGeom>
        </p:spPr>
      </p:pic>
      <p:sp>
        <p:nvSpPr>
          <p:cNvPr id="15" name="TextBox 14"/>
          <p:cNvSpPr txBox="1"/>
          <p:nvPr/>
        </p:nvSpPr>
        <p:spPr>
          <a:xfrm>
            <a:off x="7993086" y="1301622"/>
            <a:ext cx="1874520" cy="400110"/>
          </a:xfrm>
          <a:prstGeom prst="rect">
            <a:avLst/>
          </a:prstGeom>
          <a:noFill/>
        </p:spPr>
        <p:txBody>
          <a:bodyPr wrap="square" rtlCol="1">
            <a:spAutoFit/>
          </a:bodyPr>
          <a:lstStyle/>
          <a:p>
            <a:pPr algn="ctr"/>
            <a:r>
              <a:rPr lang="fa-IR" sz="2000" b="1" dirty="0" smtClean="0">
                <a:solidFill>
                  <a:srgbClr val="C00000"/>
                </a:solidFill>
                <a:cs typeface="B Homa" panose="00000400000000000000" pitchFamily="2" charset="-78"/>
              </a:rPr>
              <a:t>ایران</a:t>
            </a:r>
            <a:endParaRPr lang="fa-IR" sz="2000" b="1" dirty="0">
              <a:solidFill>
                <a:srgbClr val="C00000"/>
              </a:solidFill>
              <a:cs typeface="B Homa" panose="00000400000000000000" pitchFamily="2" charset="-78"/>
            </a:endParaRPr>
          </a:p>
        </p:txBody>
      </p:sp>
      <p:graphicFrame>
        <p:nvGraphicFramePr>
          <p:cNvPr id="13" name="Content Placeholder 3"/>
          <p:cNvGraphicFramePr>
            <a:graphicFrameLocks noGrp="1"/>
          </p:cNvGraphicFramePr>
          <p:nvPr>
            <p:ph idx="1"/>
            <p:extLst>
              <p:ext uri="{D42A27DB-BD31-4B8C-83A1-F6EECF244321}">
                <p14:modId xmlns:p14="http://schemas.microsoft.com/office/powerpoint/2010/main" val="920690516"/>
              </p:ext>
            </p:extLst>
          </p:nvPr>
        </p:nvGraphicFramePr>
        <p:xfrm>
          <a:off x="1105813" y="1501677"/>
          <a:ext cx="4159518" cy="336521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TextBox 1"/>
          <p:cNvSpPr txBox="1"/>
          <p:nvPr/>
        </p:nvSpPr>
        <p:spPr>
          <a:xfrm>
            <a:off x="3561488" y="1301622"/>
            <a:ext cx="3407685" cy="5262979"/>
          </a:xfrm>
          <a:prstGeom prst="rect">
            <a:avLst/>
          </a:prstGeom>
          <a:solidFill>
            <a:schemeClr val="accent2">
              <a:lumMod val="40000"/>
              <a:lumOff val="60000"/>
            </a:schemeClr>
          </a:solidFill>
        </p:spPr>
        <p:style>
          <a:lnRef idx="2">
            <a:schemeClr val="dk1"/>
          </a:lnRef>
          <a:fillRef idx="1">
            <a:schemeClr val="lt1"/>
          </a:fillRef>
          <a:effectRef idx="0">
            <a:schemeClr val="dk1"/>
          </a:effectRef>
          <a:fontRef idx="minor">
            <a:schemeClr val="dk1"/>
          </a:fontRef>
        </p:style>
        <p:txBody>
          <a:bodyPr wrap="square" rtlCol="1">
            <a:spAutoFit/>
          </a:bodyPr>
          <a:lstStyle/>
          <a:p>
            <a:r>
              <a:rPr lang="fa-IR" sz="1600" b="1" dirty="0" smtClean="0">
                <a:cs typeface="B Homa" panose="00000400000000000000" pitchFamily="2" charset="-78"/>
              </a:rPr>
              <a:t>دستگاه سلطنتی: </a:t>
            </a:r>
            <a:r>
              <a:rPr lang="fa-IR" sz="1600" dirty="0" smtClean="0">
                <a:cs typeface="B Homa" panose="00000400000000000000" pitchFamily="2" charset="-78"/>
              </a:rPr>
              <a:t>پادشاه سمبل و در راس قدرت. جنبه تشریفاتی دارد. اختیارات وی محدود است و از سیاست های کابینه پیروی می کند.</a:t>
            </a:r>
          </a:p>
          <a:p>
            <a:r>
              <a:rPr lang="fa-IR" sz="1600" b="1" dirty="0" smtClean="0">
                <a:cs typeface="B Homa" panose="00000400000000000000" pitchFamily="2" charset="-78"/>
              </a:rPr>
              <a:t>قوه مجریه: </a:t>
            </a:r>
            <a:r>
              <a:rPr lang="fa-IR" sz="1600" dirty="0" smtClean="0">
                <a:cs typeface="B Homa" panose="00000400000000000000" pitchFamily="2" charset="-78"/>
              </a:rPr>
              <a:t>کابینه دولت. تعیین سیاست های کلی و خط مشی های اصلی کشور. شامل نخست وزیر و 20 وزیر</a:t>
            </a:r>
          </a:p>
          <a:p>
            <a:r>
              <a:rPr lang="fa-IR" sz="1600" b="1" dirty="0" smtClean="0">
                <a:cs typeface="B Homa" panose="00000400000000000000" pitchFamily="2" charset="-78"/>
              </a:rPr>
              <a:t>قوه مقننه: </a:t>
            </a:r>
            <a:r>
              <a:rPr lang="fa-IR" sz="1600" dirty="0" smtClean="0">
                <a:cs typeface="B Homa" panose="00000400000000000000" pitchFamily="2" charset="-78"/>
              </a:rPr>
              <a:t>دارای پارلمان دو سطحی: 1) مجلس عوام: بالاترین مرجع قانونی، دارای آزادی کامل، انتخاب مستقیم از طرف مردم به مدت 5سال. 2) مجلس خواص شامل لردان و روحانیون: با هدف پیشگیری از تندروی های عوام. جنبه تشریفاتی دارد و به علت عرف و سنت پابرجاست.</a:t>
            </a:r>
          </a:p>
          <a:p>
            <a:endParaRPr lang="fa-IR" sz="1600" dirty="0">
              <a:cs typeface="B Homa" panose="00000400000000000000" pitchFamily="2" charset="-78"/>
            </a:endParaRPr>
          </a:p>
          <a:p>
            <a:r>
              <a:rPr lang="fa-IR" sz="1600" dirty="0" smtClean="0">
                <a:cs typeface="B Homa" panose="00000400000000000000" pitchFamily="2" charset="-78"/>
              </a:rPr>
              <a:t>کشور فاقد قانون اساسی مدون. ترکیبی از قوانین عرفی و کنوانسیون کامن لا</a:t>
            </a:r>
          </a:p>
          <a:p>
            <a:pPr marL="285750" indent="-285750">
              <a:buFont typeface="Wingdings" panose="05000000000000000000" pitchFamily="2" charset="2"/>
              <a:buChar char="v"/>
            </a:pPr>
            <a:r>
              <a:rPr lang="fa-IR" sz="1600" dirty="0" smtClean="0">
                <a:cs typeface="B Homa" panose="00000400000000000000" pitchFamily="2" charset="-78"/>
              </a:rPr>
              <a:t>کامن لا: یه معنای حقوق مشترک. نظام حقوقی ایجاد شده توسط دادگاه های انگلستان است تا بر اساس قوانین قوه مقننه و مجریه. قبلا عرف حاکم بوده است.</a:t>
            </a:r>
          </a:p>
        </p:txBody>
      </p:sp>
      <p:graphicFrame>
        <p:nvGraphicFramePr>
          <p:cNvPr id="18" name="Diagram 17"/>
          <p:cNvGraphicFramePr/>
          <p:nvPr>
            <p:extLst>
              <p:ext uri="{D42A27DB-BD31-4B8C-83A1-F6EECF244321}">
                <p14:modId xmlns:p14="http://schemas.microsoft.com/office/powerpoint/2010/main" val="3722583122"/>
              </p:ext>
            </p:extLst>
          </p:nvPr>
        </p:nvGraphicFramePr>
        <p:xfrm>
          <a:off x="640587" y="-3788"/>
          <a:ext cx="11433967" cy="981688"/>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extLst>
      <p:ext uri="{BB962C8B-B14F-4D97-AF65-F5344CB8AC3E}">
        <p14:creationId xmlns:p14="http://schemas.microsoft.com/office/powerpoint/2010/main" val="7392171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fade">
                                      <p:cBhvr>
                                        <p:cTn id="2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5" grpId="0"/>
      <p:bldGraphic spid="13" grpId="0">
        <p:bldAsOne/>
      </p:bldGraphic>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6568" y="1083438"/>
            <a:ext cx="4392173" cy="3832039"/>
          </a:xfrm>
          <a:prstGeom prst="rect">
            <a:avLst/>
          </a:prstGeom>
        </p:spPr>
      </p:pic>
      <p:sp>
        <p:nvSpPr>
          <p:cNvPr id="13" name="Subtitle 2"/>
          <p:cNvSpPr txBox="1">
            <a:spLocks/>
          </p:cNvSpPr>
          <p:nvPr/>
        </p:nvSpPr>
        <p:spPr>
          <a:xfrm>
            <a:off x="1010563" y="4915477"/>
            <a:ext cx="4392173" cy="1700011"/>
          </a:xfrm>
          <a:prstGeom prst="rect">
            <a:avLst/>
          </a:prstGeom>
        </p:spPr>
        <p:txBody>
          <a:bodyPr vert="horz" lIns="91440" tIns="45720" rIns="91440" bIns="45720" rtlCol="1">
            <a:normAutofit/>
          </a:bodyPr>
          <a:lst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a-IR" sz="1600" dirty="0">
                <a:cs typeface="B Homa" panose="00000400000000000000" pitchFamily="2" charset="-78"/>
              </a:rPr>
              <a:t>در حال حاضر این نظام سه رده‌ای با همین تقسیم وظایف موجود است، به‌استثنای اینکه در رده اول، شورای لندن بزرگ به همراه شش شورای دیگر کلان‌شهری در ۳۱ مارس ۱۹۸۶ منحل شدند و وظایف آن‌ها میان نهادی‌های تازه ایجادشده با سازمان‌های موجود تقسیم شد.</a:t>
            </a:r>
            <a:endParaRPr lang="en-US" sz="1600" dirty="0">
              <a:cs typeface="B Homa" panose="00000400000000000000" pitchFamily="2" charset="-78"/>
            </a:endParaRP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1916340060"/>
              </p:ext>
            </p:extLst>
          </p:nvPr>
        </p:nvGraphicFramePr>
        <p:xfrm>
          <a:off x="6141278" y="1953076"/>
          <a:ext cx="5591355" cy="1742440"/>
        </p:xfrm>
        <a:graphic>
          <a:graphicData uri="http://schemas.openxmlformats.org/drawingml/2006/table">
            <a:tbl>
              <a:tblPr rtl="1" firstRow="1" bandRow="1">
                <a:tableStyleId>{00A15C55-8517-42AA-B614-E9B94910E393}</a:tableStyleId>
              </a:tblPr>
              <a:tblGrid>
                <a:gridCol w="1863785">
                  <a:extLst>
                    <a:ext uri="{9D8B030D-6E8A-4147-A177-3AD203B41FA5}">
                      <a16:colId xmlns:a16="http://schemas.microsoft.com/office/drawing/2014/main" xmlns="" val="20000"/>
                    </a:ext>
                  </a:extLst>
                </a:gridCol>
                <a:gridCol w="2029453">
                  <a:extLst>
                    <a:ext uri="{9D8B030D-6E8A-4147-A177-3AD203B41FA5}">
                      <a16:colId xmlns:a16="http://schemas.microsoft.com/office/drawing/2014/main" xmlns="" val="20001"/>
                    </a:ext>
                  </a:extLst>
                </a:gridCol>
                <a:gridCol w="1698117">
                  <a:extLst>
                    <a:ext uri="{9D8B030D-6E8A-4147-A177-3AD203B41FA5}">
                      <a16:colId xmlns:a16="http://schemas.microsoft.com/office/drawing/2014/main" xmlns="" val="20002"/>
                    </a:ext>
                  </a:extLst>
                </a:gridCol>
              </a:tblGrid>
              <a:tr h="370840">
                <a:tc>
                  <a:txBody>
                    <a:bodyPr/>
                    <a:lstStyle/>
                    <a:p>
                      <a:pPr algn="ctr" rtl="1"/>
                      <a:r>
                        <a:rPr lang="fa-IR" sz="1400" dirty="0" smtClean="0">
                          <a:cs typeface="B Homa" panose="00000400000000000000" pitchFamily="2" charset="-78"/>
                        </a:rPr>
                        <a:t>تصمیم ساز / تهیه کننده</a:t>
                      </a:r>
                      <a:endParaRPr lang="fa-IR" sz="1400" dirty="0">
                        <a:solidFill>
                          <a:schemeClr val="tx1"/>
                        </a:solidFill>
                        <a:cs typeface="B Homa" panose="00000400000000000000" pitchFamily="2" charset="-78"/>
                      </a:endParaRPr>
                    </a:p>
                  </a:txBody>
                  <a:tcPr/>
                </a:tc>
                <a:tc>
                  <a:txBody>
                    <a:bodyPr/>
                    <a:lstStyle/>
                    <a:p>
                      <a:pPr algn="ctr" rtl="1"/>
                      <a:r>
                        <a:rPr lang="fa-IR" sz="1400" dirty="0" smtClean="0">
                          <a:cs typeface="B Homa" panose="00000400000000000000" pitchFamily="2" charset="-78"/>
                        </a:rPr>
                        <a:t>تصمیم</a:t>
                      </a:r>
                      <a:r>
                        <a:rPr lang="fa-IR" sz="1400" baseline="0" dirty="0" smtClean="0">
                          <a:cs typeface="B Homa" panose="00000400000000000000" pitchFamily="2" charset="-78"/>
                        </a:rPr>
                        <a:t> گیر / تصویب کننده</a:t>
                      </a:r>
                      <a:endParaRPr lang="fa-IR" sz="1400" dirty="0">
                        <a:solidFill>
                          <a:schemeClr val="tx1"/>
                        </a:solidFill>
                        <a:cs typeface="B Homa" panose="00000400000000000000" pitchFamily="2" charset="-78"/>
                      </a:endParaRPr>
                    </a:p>
                  </a:txBody>
                  <a:tcPr/>
                </a:tc>
                <a:tc>
                  <a:txBody>
                    <a:bodyPr/>
                    <a:lstStyle/>
                    <a:p>
                      <a:pPr algn="ctr" rtl="1"/>
                      <a:r>
                        <a:rPr lang="fa-IR" sz="1400" dirty="0" smtClean="0">
                          <a:cs typeface="B Homa" panose="00000400000000000000" pitchFamily="2" charset="-78"/>
                        </a:rPr>
                        <a:t>اجرا / مدیریت کننده</a:t>
                      </a:r>
                      <a:endParaRPr lang="fa-IR" sz="1400" dirty="0">
                        <a:solidFill>
                          <a:schemeClr val="tx1"/>
                        </a:solidFill>
                        <a:cs typeface="B Homa" panose="00000400000000000000" pitchFamily="2" charset="-78"/>
                      </a:endParaRPr>
                    </a:p>
                  </a:txBody>
                  <a:tcPr/>
                </a:tc>
                <a:extLst>
                  <a:ext uri="{0D108BD9-81ED-4DB2-BD59-A6C34878D82A}">
                    <a16:rowId xmlns:a16="http://schemas.microsoft.com/office/drawing/2014/main" xmlns="" val="10000"/>
                  </a:ext>
                </a:extLst>
              </a:tr>
              <a:tr h="370840">
                <a:tc>
                  <a:txBody>
                    <a:bodyPr/>
                    <a:lstStyle/>
                    <a:p>
                      <a:pPr algn="ctr" rtl="1"/>
                      <a:r>
                        <a:rPr lang="fa-IR" sz="1400" dirty="0" smtClean="0">
                          <a:cs typeface="B Homa" panose="00000400000000000000" pitchFamily="2" charset="-78"/>
                        </a:rPr>
                        <a:t>وزارت راه و شهرسازی</a:t>
                      </a:r>
                    </a:p>
                    <a:p>
                      <a:pPr algn="ctr" rtl="1"/>
                      <a:r>
                        <a:rPr lang="fa-IR" sz="1400" dirty="0" smtClean="0">
                          <a:cs typeface="B Homa" panose="00000400000000000000" pitchFamily="2" charset="-78"/>
                        </a:rPr>
                        <a:t>اداره کل راه و شهرسازی</a:t>
                      </a:r>
                    </a:p>
                    <a:p>
                      <a:pPr algn="ctr" rtl="1"/>
                      <a:r>
                        <a:rPr lang="fa-IR" sz="1400" dirty="0" smtClean="0">
                          <a:cs typeface="B Homa" panose="00000400000000000000" pitchFamily="2" charset="-78"/>
                        </a:rPr>
                        <a:t>بنیاد</a:t>
                      </a:r>
                      <a:r>
                        <a:rPr lang="fa-IR" sz="1400" baseline="0" dirty="0" smtClean="0">
                          <a:cs typeface="B Homa" panose="00000400000000000000" pitchFamily="2" charset="-78"/>
                        </a:rPr>
                        <a:t> مسکن انقلاب</a:t>
                      </a:r>
                    </a:p>
                    <a:p>
                      <a:pPr algn="ctr" rtl="1"/>
                      <a:r>
                        <a:rPr lang="fa-IR" sz="1400" baseline="0" dirty="0" smtClean="0">
                          <a:cs typeface="B Homa" panose="00000400000000000000" pitchFamily="2" charset="-78"/>
                        </a:rPr>
                        <a:t>ورازت کشور</a:t>
                      </a:r>
                    </a:p>
                    <a:p>
                      <a:pPr algn="ctr" rtl="1"/>
                      <a:r>
                        <a:rPr lang="fa-IR" sz="1400" baseline="0" dirty="0" smtClean="0">
                          <a:cs typeface="B Homa" panose="00000400000000000000" pitchFamily="2" charset="-78"/>
                        </a:rPr>
                        <a:t>معاونت برنامه ریزی و نظارت</a:t>
                      </a:r>
                      <a:endParaRPr lang="fa-IR" sz="1400" dirty="0">
                        <a:solidFill>
                          <a:schemeClr val="tx1"/>
                        </a:solidFill>
                        <a:cs typeface="B Homa" panose="00000400000000000000" pitchFamily="2" charset="-78"/>
                      </a:endParaRPr>
                    </a:p>
                  </a:txBody>
                  <a:tcPr/>
                </a:tc>
                <a:tc>
                  <a:txBody>
                    <a:bodyPr/>
                    <a:lstStyle/>
                    <a:p>
                      <a:pPr algn="ctr" rtl="1"/>
                      <a:r>
                        <a:rPr lang="fa-IR" sz="1400" dirty="0" smtClean="0">
                          <a:cs typeface="B Homa" panose="00000400000000000000" pitchFamily="2" charset="-78"/>
                        </a:rPr>
                        <a:t>شورای</a:t>
                      </a:r>
                      <a:r>
                        <a:rPr lang="fa-IR" sz="1400" baseline="0" dirty="0" smtClean="0">
                          <a:cs typeface="B Homa" panose="00000400000000000000" pitchFamily="2" charset="-78"/>
                        </a:rPr>
                        <a:t> عالی شهرسازی و معماری</a:t>
                      </a:r>
                    </a:p>
                    <a:p>
                      <a:pPr algn="ctr" rtl="1"/>
                      <a:r>
                        <a:rPr lang="fa-IR" sz="1400" baseline="0" dirty="0" smtClean="0">
                          <a:cs typeface="B Homa" panose="00000400000000000000" pitchFamily="2" charset="-78"/>
                        </a:rPr>
                        <a:t>شورای برنامه ریزی وتوسعه استان</a:t>
                      </a:r>
                    </a:p>
                    <a:p>
                      <a:pPr algn="ctr" rtl="1"/>
                      <a:r>
                        <a:rPr lang="fa-IR" sz="1400" baseline="0" dirty="0" smtClean="0">
                          <a:cs typeface="B Homa" panose="00000400000000000000" pitchFamily="2" charset="-78"/>
                        </a:rPr>
                        <a:t>کمیسیون ماده 5</a:t>
                      </a:r>
                      <a:endParaRPr lang="fa-IR" sz="1400" dirty="0">
                        <a:solidFill>
                          <a:schemeClr val="tx1"/>
                        </a:solidFill>
                        <a:cs typeface="B Homa" panose="00000400000000000000" pitchFamily="2" charset="-78"/>
                      </a:endParaRPr>
                    </a:p>
                  </a:txBody>
                  <a:tcPr/>
                </a:tc>
                <a:tc>
                  <a:txBody>
                    <a:bodyPr/>
                    <a:lstStyle/>
                    <a:p>
                      <a:pPr algn="ctr" rtl="1"/>
                      <a:r>
                        <a:rPr lang="fa-IR" sz="1400" dirty="0" smtClean="0">
                          <a:cs typeface="B Homa" panose="00000400000000000000" pitchFamily="2" charset="-78"/>
                        </a:rPr>
                        <a:t>شهرداری</a:t>
                      </a:r>
                    </a:p>
                    <a:p>
                      <a:pPr algn="ctr" rtl="1"/>
                      <a:r>
                        <a:rPr lang="fa-IR" sz="1400" dirty="0" smtClean="0">
                          <a:cs typeface="B Homa" panose="00000400000000000000" pitchFamily="2" charset="-78"/>
                        </a:rPr>
                        <a:t>شورای شهر</a:t>
                      </a:r>
                      <a:endParaRPr lang="fa-IR" sz="1400" dirty="0">
                        <a:solidFill>
                          <a:schemeClr val="tx1"/>
                        </a:solidFill>
                        <a:cs typeface="B Homa" panose="00000400000000000000" pitchFamily="2" charset="-78"/>
                      </a:endParaRPr>
                    </a:p>
                  </a:txBody>
                  <a:tcPr/>
                </a:tc>
                <a:extLst>
                  <a:ext uri="{0D108BD9-81ED-4DB2-BD59-A6C34878D82A}">
                    <a16:rowId xmlns:a16="http://schemas.microsoft.com/office/drawing/2014/main" xmlns="" val="10001"/>
                  </a:ext>
                </a:extLst>
              </a:tr>
            </a:tbl>
          </a:graphicData>
        </a:graphic>
      </p:graphicFrame>
      <p:sp>
        <p:nvSpPr>
          <p:cNvPr id="14" name="Rectangle 13"/>
          <p:cNvSpPr/>
          <p:nvPr/>
        </p:nvSpPr>
        <p:spPr>
          <a:xfrm>
            <a:off x="5756241" y="4315312"/>
            <a:ext cx="6096000" cy="1200329"/>
          </a:xfrm>
          <a:prstGeom prst="rect">
            <a:avLst/>
          </a:prstGeom>
        </p:spPr>
        <p:txBody>
          <a:bodyPr>
            <a:spAutoFit/>
          </a:bodyPr>
          <a:lstStyle/>
          <a:p>
            <a:r>
              <a:rPr lang="fa-IR" b="1" dirty="0">
                <a:solidFill>
                  <a:srgbClr val="C00000"/>
                </a:solidFill>
                <a:cs typeface="B Homa" panose="00000400000000000000" pitchFamily="2" charset="-78"/>
              </a:rPr>
              <a:t>مشکلات مدیریت شهری در ایران</a:t>
            </a:r>
          </a:p>
          <a:p>
            <a:pPr marL="285750" indent="-285750">
              <a:buFont typeface="Arial" panose="020B0604020202020204" pitchFamily="34" charset="0"/>
              <a:buChar char="•"/>
            </a:pPr>
            <a:r>
              <a:rPr lang="fa-IR" dirty="0">
                <a:cs typeface="B Homa" panose="00000400000000000000" pitchFamily="2" charset="-78"/>
              </a:rPr>
              <a:t>متفرق و محدود به وظایف و تقسیم آن ها بین سازمان های مختلف</a:t>
            </a:r>
          </a:p>
          <a:p>
            <a:pPr marL="285750" indent="-285750">
              <a:buFont typeface="Arial" panose="020B0604020202020204" pitchFamily="34" charset="0"/>
              <a:buChar char="•"/>
            </a:pPr>
            <a:r>
              <a:rPr lang="fa-IR" dirty="0">
                <a:cs typeface="B Homa" panose="00000400000000000000" pitchFamily="2" charset="-78"/>
              </a:rPr>
              <a:t>عدم انسجام و هماهنگی</a:t>
            </a:r>
          </a:p>
          <a:p>
            <a:pPr marL="285750" indent="-285750">
              <a:buFont typeface="Arial" panose="020B0604020202020204" pitchFamily="34" charset="0"/>
              <a:buChar char="•"/>
            </a:pPr>
            <a:r>
              <a:rPr lang="fa-IR" dirty="0">
                <a:cs typeface="B Homa" panose="00000400000000000000" pitchFamily="2" charset="-78"/>
              </a:rPr>
              <a:t>انجام امور به صورت موازی با هزینه های بیشتر</a:t>
            </a:r>
          </a:p>
        </p:txBody>
      </p:sp>
      <p:sp>
        <p:nvSpPr>
          <p:cNvPr id="15" name="TextBox 14"/>
          <p:cNvSpPr txBox="1"/>
          <p:nvPr/>
        </p:nvSpPr>
        <p:spPr>
          <a:xfrm>
            <a:off x="7033327" y="1234628"/>
            <a:ext cx="5158673" cy="400110"/>
          </a:xfrm>
          <a:prstGeom prst="rect">
            <a:avLst/>
          </a:prstGeom>
          <a:noFill/>
        </p:spPr>
        <p:txBody>
          <a:bodyPr wrap="square" rtlCol="1">
            <a:spAutoFit/>
          </a:bodyPr>
          <a:lstStyle/>
          <a:p>
            <a:r>
              <a:rPr lang="fa-IR" sz="2000" dirty="0" smtClean="0">
                <a:solidFill>
                  <a:srgbClr val="C00000"/>
                </a:solidFill>
                <a:cs typeface="B Homa" panose="00000400000000000000" pitchFamily="2" charset="-78"/>
              </a:rPr>
              <a:t>سلسله مراتب مراجع برنامه ریزی و توسعه شهری در ایران</a:t>
            </a:r>
            <a:endParaRPr lang="fa-IR" sz="2000" dirty="0">
              <a:solidFill>
                <a:srgbClr val="C00000"/>
              </a:solidFill>
              <a:cs typeface="B Homa" panose="00000400000000000000" pitchFamily="2" charset="-78"/>
            </a:endParaRPr>
          </a:p>
        </p:txBody>
      </p:sp>
      <p:graphicFrame>
        <p:nvGraphicFramePr>
          <p:cNvPr id="16" name="Diagram 15"/>
          <p:cNvGraphicFramePr/>
          <p:nvPr>
            <p:extLst>
              <p:ext uri="{D42A27DB-BD31-4B8C-83A1-F6EECF244321}">
                <p14:modId xmlns:p14="http://schemas.microsoft.com/office/powerpoint/2010/main" val="2741386845"/>
              </p:ext>
            </p:extLst>
          </p:nvPr>
        </p:nvGraphicFramePr>
        <p:xfrm>
          <a:off x="640587" y="-3788"/>
          <a:ext cx="11433967" cy="9816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987567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59568" y="1270546"/>
            <a:ext cx="5650992" cy="5078313"/>
          </a:xfrm>
          <a:prstGeom prst="rect">
            <a:avLst/>
          </a:prstGeom>
        </p:spPr>
        <p:txBody>
          <a:bodyPr wrap="square">
            <a:spAutoFit/>
          </a:bodyPr>
          <a:lstStyle/>
          <a:p>
            <a:r>
              <a:rPr lang="fa-IR" dirty="0" smtClean="0">
                <a:solidFill>
                  <a:srgbClr val="C00000"/>
                </a:solidFill>
                <a:cs typeface="B Homa" panose="00000400000000000000" pitchFamily="2" charset="-78"/>
              </a:rPr>
              <a:t>اجزای اصلی مدیریت شهری ایران</a:t>
            </a:r>
          </a:p>
          <a:p>
            <a:r>
              <a:rPr lang="fa-IR" dirty="0" smtClean="0">
                <a:solidFill>
                  <a:schemeClr val="accent6">
                    <a:lumMod val="50000"/>
                  </a:schemeClr>
                </a:solidFill>
                <a:cs typeface="B Homa" panose="00000400000000000000" pitchFamily="2" charset="-78"/>
              </a:rPr>
              <a:t>الف) شهرداری:</a:t>
            </a:r>
          </a:p>
          <a:p>
            <a:pPr marL="285750" indent="-285750">
              <a:buFont typeface="Arial" panose="020B0604020202020204" pitchFamily="34" charset="0"/>
              <a:buChar char="•"/>
            </a:pPr>
            <a:r>
              <a:rPr lang="fa-IR" sz="1600" u="sng" dirty="0" smtClean="0">
                <a:cs typeface="B Homa" panose="00000400000000000000" pitchFamily="2" charset="-78"/>
              </a:rPr>
              <a:t>وظایف شهرداری:</a:t>
            </a:r>
          </a:p>
          <a:p>
            <a:pPr>
              <a:buClr>
                <a:schemeClr val="accent6">
                  <a:lumMod val="75000"/>
                </a:schemeClr>
              </a:buClr>
              <a:buFont typeface="Wingdings" panose="05000000000000000000" pitchFamily="2" charset="2"/>
              <a:buChar char="ü"/>
            </a:pPr>
            <a:r>
              <a:rPr lang="fa-IR" sz="1600" dirty="0" smtClean="0">
                <a:cs typeface="B Homa" panose="00000400000000000000" pitchFamily="2" charset="-78"/>
              </a:rPr>
              <a:t>عمرانی: وظایفی که با ساخت و ساز همراه است مانند احداث معابر، پل، مراکز تجاری، میادین میوه و تره بار</a:t>
            </a:r>
          </a:p>
          <a:p>
            <a:pPr>
              <a:buClr>
                <a:schemeClr val="accent6">
                  <a:lumMod val="75000"/>
                </a:schemeClr>
              </a:buClr>
              <a:buFont typeface="Wingdings" panose="05000000000000000000" pitchFamily="2" charset="2"/>
              <a:buChar char="ü"/>
            </a:pPr>
            <a:r>
              <a:rPr lang="fa-IR" sz="1600" dirty="0" smtClean="0">
                <a:cs typeface="B Homa" panose="00000400000000000000" pitchFamily="2" charset="-78"/>
              </a:rPr>
              <a:t>خدماتی: نظافت معابر شامل دفع فاضاب، جمع آوری و دفع زباله و آب های سطحی، کاشت درختان و آبیاری</a:t>
            </a:r>
          </a:p>
          <a:p>
            <a:pPr>
              <a:buClr>
                <a:schemeClr val="accent6">
                  <a:lumMod val="75000"/>
                </a:schemeClr>
              </a:buClr>
              <a:buFont typeface="Wingdings" panose="05000000000000000000" pitchFamily="2" charset="2"/>
              <a:buChar char="ü"/>
            </a:pPr>
            <a:r>
              <a:rPr lang="fa-IR" sz="1600" dirty="0" smtClean="0">
                <a:cs typeface="B Homa" panose="00000400000000000000" pitchFamily="2" charset="-78"/>
              </a:rPr>
              <a:t>نظارتی: نظارت بر ساخت وساز ها در محدوده و حریم شهر، مراقبت از رشد متعادل و موزون شهر، نظارت بر اماکن و اصناف و مشاغل</a:t>
            </a:r>
          </a:p>
          <a:p>
            <a:pPr>
              <a:buClr>
                <a:schemeClr val="accent6">
                  <a:lumMod val="75000"/>
                </a:schemeClr>
              </a:buClr>
            </a:pPr>
            <a:endParaRPr lang="fa-IR" sz="1600" dirty="0" smtClean="0">
              <a:cs typeface="B Homa" panose="00000400000000000000" pitchFamily="2" charset="-78"/>
            </a:endParaRPr>
          </a:p>
          <a:p>
            <a:pPr marL="285750" indent="-285750">
              <a:buFont typeface="Arial" panose="020B0604020202020204" pitchFamily="34" charset="0"/>
              <a:buChar char="•"/>
            </a:pPr>
            <a:r>
              <a:rPr lang="fa-IR" sz="1600" u="sng" dirty="0" smtClean="0">
                <a:cs typeface="B Homa" panose="00000400000000000000" pitchFamily="2" charset="-78"/>
              </a:rPr>
              <a:t>وظایف شهردار:</a:t>
            </a:r>
          </a:p>
          <a:p>
            <a:r>
              <a:rPr lang="fa-IR" sz="1600" dirty="0" smtClean="0">
                <a:cs typeface="B Homa" panose="00000400000000000000" pitchFamily="2" charset="-78"/>
              </a:rPr>
              <a:t>شهردار دارای </a:t>
            </a:r>
            <a:r>
              <a:rPr lang="fa-IR" sz="1600" u="sng" dirty="0" smtClean="0">
                <a:cs typeface="B Homa" panose="00000400000000000000" pitchFamily="2" charset="-78"/>
              </a:rPr>
              <a:t>قدرت قانونی </a:t>
            </a:r>
            <a:r>
              <a:rPr lang="fa-IR" sz="1600" dirty="0" smtClean="0">
                <a:cs typeface="B Homa" panose="00000400000000000000" pitchFamily="2" charset="-78"/>
              </a:rPr>
              <a:t>(اختیار تشویق و تنبیه/ دارای مهارت اداری)، </a:t>
            </a:r>
            <a:r>
              <a:rPr lang="fa-IR" sz="1600" u="sng" dirty="0" smtClean="0">
                <a:cs typeface="B Homa" panose="00000400000000000000" pitchFamily="2" charset="-78"/>
              </a:rPr>
              <a:t>قدرت فنی و تخصصی </a:t>
            </a:r>
            <a:r>
              <a:rPr lang="fa-IR" sz="1600" dirty="0" smtClean="0">
                <a:cs typeface="B Homa" panose="00000400000000000000" pitchFamily="2" charset="-78"/>
              </a:rPr>
              <a:t>(دارای تخصص شغلی یا مهارت فنی)، </a:t>
            </a:r>
            <a:r>
              <a:rPr lang="fa-IR" sz="1600" u="sng" dirty="0" smtClean="0">
                <a:cs typeface="B Homa" panose="00000400000000000000" pitchFamily="2" charset="-78"/>
              </a:rPr>
              <a:t>قدرت جذب افراد</a:t>
            </a:r>
            <a:r>
              <a:rPr lang="fa-IR" sz="1600" dirty="0" smtClean="0">
                <a:cs typeface="B Homa" panose="00000400000000000000" pitchFamily="2" charset="-78"/>
              </a:rPr>
              <a:t> و برقراری روابط موفق (مهارت انسانی) و </a:t>
            </a:r>
            <a:r>
              <a:rPr lang="fa-IR" sz="1600" u="sng" dirty="0" smtClean="0">
                <a:cs typeface="B Homa" panose="00000400000000000000" pitchFamily="2" charset="-78"/>
              </a:rPr>
              <a:t>قدرت درک سازمان </a:t>
            </a:r>
            <a:r>
              <a:rPr lang="fa-IR" sz="1600" dirty="0" smtClean="0">
                <a:cs typeface="B Homa" panose="00000400000000000000" pitchFamily="2" charset="-78"/>
              </a:rPr>
              <a:t>(مهارت مفهومی) است.</a:t>
            </a:r>
          </a:p>
          <a:p>
            <a:pPr>
              <a:buClr>
                <a:schemeClr val="accent6">
                  <a:lumMod val="75000"/>
                </a:schemeClr>
              </a:buClr>
              <a:buFont typeface="Wingdings" panose="05000000000000000000" pitchFamily="2" charset="2"/>
              <a:buChar char="ü"/>
            </a:pPr>
            <a:r>
              <a:rPr lang="fa-IR" sz="1600" dirty="0" smtClean="0">
                <a:cs typeface="B Homa" panose="00000400000000000000" pitchFamily="2" charset="-78"/>
              </a:rPr>
              <a:t>برنامه ریزی</a:t>
            </a:r>
          </a:p>
          <a:p>
            <a:pPr>
              <a:buClr>
                <a:schemeClr val="accent6">
                  <a:lumMod val="75000"/>
                </a:schemeClr>
              </a:buClr>
              <a:buFont typeface="Wingdings" panose="05000000000000000000" pitchFamily="2" charset="2"/>
              <a:buChar char="ü"/>
            </a:pPr>
            <a:r>
              <a:rPr lang="fa-IR" sz="1600" dirty="0" smtClean="0">
                <a:cs typeface="B Homa" panose="00000400000000000000" pitchFamily="2" charset="-78"/>
              </a:rPr>
              <a:t>سازماندهی</a:t>
            </a:r>
          </a:p>
          <a:p>
            <a:pPr>
              <a:buClr>
                <a:schemeClr val="accent6">
                  <a:lumMod val="75000"/>
                </a:schemeClr>
              </a:buClr>
              <a:buFont typeface="Wingdings" panose="05000000000000000000" pitchFamily="2" charset="2"/>
              <a:buChar char="ü"/>
            </a:pPr>
            <a:r>
              <a:rPr lang="fa-IR" sz="1600" dirty="0" smtClean="0">
                <a:cs typeface="B Homa" panose="00000400000000000000" pitchFamily="2" charset="-78"/>
              </a:rPr>
              <a:t>هماهنگی</a:t>
            </a:r>
          </a:p>
          <a:p>
            <a:pPr>
              <a:buClr>
                <a:schemeClr val="accent6">
                  <a:lumMod val="75000"/>
                </a:schemeClr>
              </a:buClr>
              <a:buFont typeface="Wingdings" panose="05000000000000000000" pitchFamily="2" charset="2"/>
              <a:buChar char="ü"/>
            </a:pPr>
            <a:r>
              <a:rPr lang="fa-IR" sz="1600" dirty="0" smtClean="0">
                <a:cs typeface="B Homa" panose="00000400000000000000" pitchFamily="2" charset="-78"/>
              </a:rPr>
              <a:t>کنترل و نظارت</a:t>
            </a:r>
          </a:p>
          <a:p>
            <a:pPr>
              <a:buClr>
                <a:schemeClr val="accent6">
                  <a:lumMod val="75000"/>
                </a:schemeClr>
              </a:buClr>
              <a:buFont typeface="Wingdings" panose="05000000000000000000" pitchFamily="2" charset="2"/>
              <a:buChar char="ü"/>
            </a:pPr>
            <a:r>
              <a:rPr lang="fa-IR" sz="1600" dirty="0" smtClean="0">
                <a:cs typeface="B Homa" panose="00000400000000000000" pitchFamily="2" charset="-78"/>
              </a:rPr>
              <a:t>هدایت و رهبری</a:t>
            </a:r>
            <a:endParaRPr lang="fa-IR" sz="1600" dirty="0">
              <a:cs typeface="B Homa" panose="00000400000000000000" pitchFamily="2" charset="-78"/>
            </a:endParaRPr>
          </a:p>
        </p:txBody>
      </p:sp>
      <p:sp>
        <p:nvSpPr>
          <p:cNvPr id="3" name="Rectangle 2"/>
          <p:cNvSpPr/>
          <p:nvPr/>
        </p:nvSpPr>
        <p:spPr>
          <a:xfrm>
            <a:off x="213983" y="1270546"/>
            <a:ext cx="5650992" cy="3877985"/>
          </a:xfrm>
          <a:prstGeom prst="rect">
            <a:avLst/>
          </a:prstGeom>
        </p:spPr>
        <p:txBody>
          <a:bodyPr wrap="square">
            <a:spAutoFit/>
          </a:bodyPr>
          <a:lstStyle/>
          <a:p>
            <a:r>
              <a:rPr lang="fa-IR" dirty="0">
                <a:solidFill>
                  <a:srgbClr val="C00000"/>
                </a:solidFill>
                <a:cs typeface="B Homa" panose="00000400000000000000" pitchFamily="2" charset="-78"/>
              </a:rPr>
              <a:t>اجزای اصلی مدیریت شهری </a:t>
            </a:r>
            <a:r>
              <a:rPr lang="fa-IR" dirty="0" smtClean="0">
                <a:solidFill>
                  <a:srgbClr val="C00000"/>
                </a:solidFill>
                <a:cs typeface="B Homa" panose="00000400000000000000" pitchFamily="2" charset="-78"/>
              </a:rPr>
              <a:t>انگلستان</a:t>
            </a:r>
          </a:p>
          <a:p>
            <a:r>
              <a:rPr lang="fa-IR" dirty="0" smtClean="0">
                <a:solidFill>
                  <a:schemeClr val="accent6">
                    <a:lumMod val="50000"/>
                  </a:schemeClr>
                </a:solidFill>
                <a:cs typeface="B Homa" panose="00000400000000000000" pitchFamily="2" charset="-78"/>
              </a:rPr>
              <a:t>الف) شهرداری:</a:t>
            </a:r>
            <a:endParaRPr lang="en-US" dirty="0">
              <a:solidFill>
                <a:schemeClr val="accent6">
                  <a:lumMod val="50000"/>
                </a:schemeClr>
              </a:solidFill>
              <a:cs typeface="B Homa" panose="00000400000000000000" pitchFamily="2" charset="-78"/>
            </a:endParaRPr>
          </a:p>
          <a:p>
            <a:pPr marL="285750" indent="-285750">
              <a:buClr>
                <a:schemeClr val="accent6">
                  <a:lumMod val="75000"/>
                </a:schemeClr>
              </a:buClr>
              <a:buFont typeface="Wingdings" panose="05000000000000000000" pitchFamily="2" charset="2"/>
              <a:buChar char="ü"/>
            </a:pPr>
            <a:r>
              <a:rPr lang="fa-IR" sz="1600" dirty="0">
                <a:cs typeface="B Homa" panose="00000400000000000000" pitchFamily="2" charset="-78"/>
              </a:rPr>
              <a:t>حکومت لندن بزرگ تحت هدایت شهردار جهت گیری های راهبردی آینده لندن را تهیه می کند. این نهاد از شهردار که با رای مستقیم انتخاب می شود و نیز 25 عضو شورای قانون گذاری لندن تشکیل می شود.</a:t>
            </a:r>
            <a:endParaRPr lang="en-US" sz="1600" dirty="0">
              <a:cs typeface="B Homa" panose="00000400000000000000" pitchFamily="2" charset="-78"/>
            </a:endParaRPr>
          </a:p>
          <a:p>
            <a:pPr marL="285750" indent="-285750">
              <a:buClr>
                <a:schemeClr val="accent6">
                  <a:lumMod val="75000"/>
                </a:schemeClr>
              </a:buClr>
              <a:buFont typeface="Wingdings" panose="05000000000000000000" pitchFamily="2" charset="2"/>
              <a:buChar char="ü"/>
            </a:pPr>
            <a:r>
              <a:rPr lang="fa-IR" sz="1600" dirty="0">
                <a:cs typeface="B Homa" panose="00000400000000000000" pitchFamily="2" charset="-78"/>
              </a:rPr>
              <a:t>زمینه های فعالیت این نهاد حمل و نقل ، پلیس آتش نشانی ، برنامه ریزی امداد و توسعه اقتصادی است.</a:t>
            </a:r>
            <a:endParaRPr lang="en-US" sz="1600" dirty="0">
              <a:cs typeface="B Homa" panose="00000400000000000000" pitchFamily="2" charset="-78"/>
            </a:endParaRPr>
          </a:p>
          <a:p>
            <a:pPr marL="285750" indent="-285750">
              <a:buClr>
                <a:schemeClr val="accent6">
                  <a:lumMod val="75000"/>
                </a:schemeClr>
              </a:buClr>
              <a:buFont typeface="Wingdings" panose="05000000000000000000" pitchFamily="2" charset="2"/>
              <a:buChar char="ü"/>
            </a:pPr>
            <a:r>
              <a:rPr lang="fa-IR" sz="1600" dirty="0">
                <a:cs typeface="B Homa" panose="00000400000000000000" pitchFamily="2" charset="-78"/>
              </a:rPr>
              <a:t>شهردار هر چهار سال یکبار با رای مستقیم شهروندان انتخاب می شود</a:t>
            </a:r>
            <a:r>
              <a:rPr lang="fa-IR" sz="1600" dirty="0" smtClean="0">
                <a:cs typeface="B Homa" panose="00000400000000000000" pitchFamily="2" charset="-78"/>
              </a:rPr>
              <a:t>.</a:t>
            </a:r>
          </a:p>
          <a:p>
            <a:pPr>
              <a:buClr>
                <a:schemeClr val="accent6">
                  <a:lumMod val="75000"/>
                </a:schemeClr>
              </a:buClr>
            </a:pPr>
            <a:endParaRPr lang="fa-IR" sz="1600" dirty="0">
              <a:cs typeface="B Homa" panose="00000400000000000000" pitchFamily="2" charset="-78"/>
            </a:endParaRPr>
          </a:p>
          <a:p>
            <a:r>
              <a:rPr lang="fa-IR" u="sng" dirty="0">
                <a:solidFill>
                  <a:schemeClr val="accent6">
                    <a:lumMod val="50000"/>
                  </a:schemeClr>
                </a:solidFill>
                <a:cs typeface="B Homa" panose="00000400000000000000" pitchFamily="2" charset="-78"/>
              </a:rPr>
              <a:t>وظایف شهردار:</a:t>
            </a:r>
            <a:endParaRPr lang="en-US" u="sng" dirty="0">
              <a:solidFill>
                <a:schemeClr val="accent6">
                  <a:lumMod val="50000"/>
                </a:schemeClr>
              </a:solidFill>
              <a:cs typeface="B Homa" panose="00000400000000000000" pitchFamily="2" charset="-78"/>
            </a:endParaRPr>
          </a:p>
          <a:p>
            <a:pPr marL="285750" indent="-285750">
              <a:buClr>
                <a:schemeClr val="accent6">
                  <a:lumMod val="75000"/>
                </a:schemeClr>
              </a:buClr>
              <a:buFont typeface="Wingdings" panose="05000000000000000000" pitchFamily="2" charset="2"/>
              <a:buChar char="ü"/>
            </a:pPr>
            <a:r>
              <a:rPr lang="fa-IR" sz="1600" dirty="0">
                <a:cs typeface="B Homa" panose="00000400000000000000" pitchFamily="2" charset="-78"/>
              </a:rPr>
              <a:t>رهبری و هدایت </a:t>
            </a:r>
            <a:endParaRPr lang="en-US" sz="1600" dirty="0">
              <a:cs typeface="B Homa" panose="00000400000000000000" pitchFamily="2" charset="-78"/>
            </a:endParaRPr>
          </a:p>
          <a:p>
            <a:pPr marL="285750" indent="-285750">
              <a:buClr>
                <a:schemeClr val="accent6">
                  <a:lumMod val="75000"/>
                </a:schemeClr>
              </a:buClr>
              <a:buFont typeface="Wingdings" panose="05000000000000000000" pitchFamily="2" charset="2"/>
              <a:buChar char="ü"/>
            </a:pPr>
            <a:r>
              <a:rPr lang="fa-IR" sz="1600" dirty="0">
                <a:cs typeface="B Homa" panose="00000400000000000000" pitchFamily="2" charset="-78"/>
              </a:rPr>
              <a:t>نمایندگی و مدیریت لندن بزرگ </a:t>
            </a:r>
            <a:endParaRPr lang="en-US" sz="1600" dirty="0">
              <a:cs typeface="B Homa" panose="00000400000000000000" pitchFamily="2" charset="-78"/>
            </a:endParaRPr>
          </a:p>
          <a:p>
            <a:pPr marL="285750" indent="-285750">
              <a:buClr>
                <a:schemeClr val="accent6">
                  <a:lumMod val="75000"/>
                </a:schemeClr>
              </a:buClr>
              <a:buFont typeface="Wingdings" panose="05000000000000000000" pitchFamily="2" charset="2"/>
              <a:buChar char="ü"/>
            </a:pPr>
            <a:r>
              <a:rPr lang="fa-IR" sz="1600" dirty="0">
                <a:cs typeface="B Homa" panose="00000400000000000000" pitchFamily="2" charset="-78"/>
              </a:rPr>
              <a:t>تهیه استراتژی های مختلف شهر </a:t>
            </a:r>
            <a:endParaRPr lang="en-US" sz="1600" dirty="0">
              <a:cs typeface="B Homa" panose="00000400000000000000" pitchFamily="2" charset="-78"/>
            </a:endParaRPr>
          </a:p>
          <a:p>
            <a:pPr marL="285750" indent="-285750">
              <a:buClr>
                <a:schemeClr val="accent6">
                  <a:lumMod val="75000"/>
                </a:schemeClr>
              </a:buClr>
              <a:buFont typeface="Wingdings" panose="05000000000000000000" pitchFamily="2" charset="2"/>
              <a:buChar char="ü"/>
            </a:pPr>
            <a:r>
              <a:rPr lang="fa-IR" sz="1600" dirty="0">
                <a:cs typeface="B Homa" panose="00000400000000000000" pitchFamily="2" charset="-78"/>
              </a:rPr>
              <a:t>مدیریت کلان بدنه های عملکردی چهار گانه</a:t>
            </a:r>
            <a:endParaRPr lang="en-US" sz="1600" dirty="0">
              <a:cs typeface="B Homa" panose="00000400000000000000" pitchFamily="2" charset="-78"/>
            </a:endParaRPr>
          </a:p>
          <a:p>
            <a:pPr marL="285750" indent="-285750">
              <a:buClr>
                <a:schemeClr val="accent6">
                  <a:lumMod val="75000"/>
                </a:schemeClr>
              </a:buClr>
              <a:buFont typeface="Wingdings" panose="05000000000000000000" pitchFamily="2" charset="2"/>
              <a:buChar char="ü"/>
            </a:pPr>
            <a:r>
              <a:rPr lang="fa-IR" sz="1600" dirty="0">
                <a:cs typeface="B Homa" panose="00000400000000000000" pitchFamily="2" charset="-78"/>
              </a:rPr>
              <a:t>تنظیم بودجه و انتصاب اعضای شورای لندن برای حضور در هر یک از بدنه ها </a:t>
            </a:r>
            <a:endParaRPr lang="en-US" sz="1600" dirty="0">
              <a:cs typeface="B Homa" panose="00000400000000000000" pitchFamily="2" charset="-78"/>
            </a:endParaRPr>
          </a:p>
        </p:txBody>
      </p:sp>
      <p:sp>
        <p:nvSpPr>
          <p:cNvPr id="12" name="Rectangle 11"/>
          <p:cNvSpPr/>
          <p:nvPr/>
        </p:nvSpPr>
        <p:spPr>
          <a:xfrm>
            <a:off x="6309360" y="1455664"/>
            <a:ext cx="5600094" cy="4247317"/>
          </a:xfrm>
          <a:prstGeom prst="rect">
            <a:avLst/>
          </a:prstGeom>
        </p:spPr>
        <p:txBody>
          <a:bodyPr wrap="square">
            <a:spAutoFit/>
          </a:bodyPr>
          <a:lstStyle/>
          <a:p>
            <a:pPr marL="285750" indent="-285750">
              <a:buFont typeface="Arial" panose="020B0604020202020204" pitchFamily="34" charset="0"/>
              <a:buChar char="•"/>
            </a:pPr>
            <a:r>
              <a:rPr lang="fa-IR" u="sng" dirty="0" smtClean="0">
                <a:cs typeface="B Homa" panose="00000400000000000000" pitchFamily="2" charset="-78"/>
              </a:rPr>
              <a:t>درآمد شهرداری:</a:t>
            </a:r>
          </a:p>
          <a:p>
            <a:pPr>
              <a:buClr>
                <a:schemeClr val="accent6">
                  <a:lumMod val="75000"/>
                </a:schemeClr>
              </a:buClr>
              <a:buFont typeface="Wingdings" panose="05000000000000000000" pitchFamily="2" charset="2"/>
              <a:buChar char="ü"/>
            </a:pPr>
            <a:r>
              <a:rPr lang="fa-IR" dirty="0" smtClean="0">
                <a:cs typeface="B Homa" panose="00000400000000000000" pitchFamily="2" charset="-78"/>
              </a:rPr>
              <a:t>عوارض عمومی مانند عوارض صدور پروانه، عوارض بر ساخت و ساز و عوارض بر کسب اصناف</a:t>
            </a:r>
          </a:p>
          <a:p>
            <a:pPr>
              <a:buClr>
                <a:schemeClr val="accent6">
                  <a:lumMod val="75000"/>
                </a:schemeClr>
              </a:buClr>
              <a:buFont typeface="Wingdings" panose="05000000000000000000" pitchFamily="2" charset="2"/>
              <a:buChar char="ü"/>
            </a:pPr>
            <a:r>
              <a:rPr lang="fa-IR" dirty="0" smtClean="0">
                <a:cs typeface="B Homa" panose="00000400000000000000" pitchFamily="2" charset="-78"/>
              </a:rPr>
              <a:t>عوارض اختصاصی مانند فروش تراکم، تغییر کاربری، عوارض ماده 100</a:t>
            </a:r>
          </a:p>
          <a:p>
            <a:pPr>
              <a:buClr>
                <a:schemeClr val="accent6">
                  <a:lumMod val="75000"/>
                </a:schemeClr>
              </a:buClr>
              <a:buFont typeface="Wingdings" panose="05000000000000000000" pitchFamily="2" charset="2"/>
              <a:buChar char="ü"/>
            </a:pPr>
            <a:r>
              <a:rPr lang="fa-IR" dirty="0" smtClean="0">
                <a:cs typeface="B Homa" panose="00000400000000000000" pitchFamily="2" charset="-78"/>
              </a:rPr>
              <a:t>درآمد های ناشی از موسسات انتفاعی شهرداری ها مانند جایگاه های سوخت، میادین میوه و تره بار، شرکت اتوبوس رانی</a:t>
            </a:r>
          </a:p>
          <a:p>
            <a:pPr>
              <a:buClr>
                <a:schemeClr val="accent6">
                  <a:lumMod val="75000"/>
                </a:schemeClr>
              </a:buClr>
              <a:buFont typeface="Wingdings" panose="05000000000000000000" pitchFamily="2" charset="2"/>
              <a:buChar char="ü"/>
            </a:pPr>
            <a:r>
              <a:rPr lang="fa-IR" dirty="0" smtClean="0">
                <a:cs typeface="B Homa" panose="00000400000000000000" pitchFamily="2" charset="-78"/>
              </a:rPr>
              <a:t>درآمد ناشی از اموال شهرداری ها مانند فروش زمین، فروش اتوبوس</a:t>
            </a:r>
          </a:p>
          <a:p>
            <a:pPr>
              <a:buClr>
                <a:schemeClr val="accent6">
                  <a:lumMod val="75000"/>
                </a:schemeClr>
              </a:buClr>
              <a:buFont typeface="Wingdings" panose="05000000000000000000" pitchFamily="2" charset="2"/>
              <a:buChar char="ü"/>
            </a:pPr>
            <a:r>
              <a:rPr lang="fa-IR" dirty="0" smtClean="0">
                <a:cs typeface="B Homa" panose="00000400000000000000" pitchFamily="2" charset="-78"/>
              </a:rPr>
              <a:t>درآمد ناشی از کمک های دولتی</a:t>
            </a:r>
          </a:p>
          <a:p>
            <a:pPr>
              <a:buClr>
                <a:schemeClr val="accent6">
                  <a:lumMod val="75000"/>
                </a:schemeClr>
              </a:buClr>
              <a:buFont typeface="Wingdings" panose="05000000000000000000" pitchFamily="2" charset="2"/>
              <a:buChar char="ü"/>
            </a:pPr>
            <a:r>
              <a:rPr lang="fa-IR" dirty="0" smtClean="0">
                <a:cs typeface="B Homa" panose="00000400000000000000" pitchFamily="2" charset="-78"/>
              </a:rPr>
              <a:t>درآمد های متفرقه، هدایاو...</a:t>
            </a:r>
          </a:p>
          <a:p>
            <a:pPr marL="285750" indent="-285750">
              <a:buFont typeface="Arial" panose="020B0604020202020204" pitchFamily="34" charset="0"/>
              <a:buChar char="•"/>
            </a:pPr>
            <a:r>
              <a:rPr lang="fa-IR" u="sng" dirty="0" smtClean="0">
                <a:cs typeface="B Homa" panose="00000400000000000000" pitchFamily="2" charset="-78"/>
              </a:rPr>
              <a:t>هزینه های شهرداری:</a:t>
            </a:r>
          </a:p>
          <a:p>
            <a:pPr>
              <a:buClr>
                <a:schemeClr val="accent6">
                  <a:lumMod val="75000"/>
                </a:schemeClr>
              </a:buClr>
              <a:buFont typeface="Wingdings" panose="05000000000000000000" pitchFamily="2" charset="2"/>
              <a:buChar char="ü"/>
            </a:pPr>
            <a:r>
              <a:rPr lang="fa-IR" dirty="0" smtClean="0">
                <a:cs typeface="B Homa" panose="00000400000000000000" pitchFamily="2" charset="-78"/>
              </a:rPr>
              <a:t>جاری: هزینه های اداره دستگاه مدیریت شهری، خدمات شهری و.. حدود 40%</a:t>
            </a:r>
          </a:p>
          <a:p>
            <a:pPr>
              <a:buClr>
                <a:schemeClr val="accent6">
                  <a:lumMod val="75000"/>
                </a:schemeClr>
              </a:buClr>
              <a:buFont typeface="Wingdings" panose="05000000000000000000" pitchFamily="2" charset="2"/>
              <a:buChar char="ü"/>
            </a:pPr>
            <a:r>
              <a:rPr lang="fa-IR" dirty="0" smtClean="0">
                <a:cs typeface="B Homa" panose="00000400000000000000" pitchFamily="2" charset="-78"/>
              </a:rPr>
              <a:t>عمرانی: صرف امور توسعه و عمران شهر</a:t>
            </a:r>
            <a:endParaRPr lang="fa-IR" dirty="0">
              <a:cs typeface="B Homa" panose="00000400000000000000" pitchFamily="2" charset="-78"/>
            </a:endParaRPr>
          </a:p>
        </p:txBody>
      </p:sp>
      <p:graphicFrame>
        <p:nvGraphicFramePr>
          <p:cNvPr id="13" name="Diagram 12"/>
          <p:cNvGraphicFramePr/>
          <p:nvPr>
            <p:extLst>
              <p:ext uri="{D42A27DB-BD31-4B8C-83A1-F6EECF244321}">
                <p14:modId xmlns:p14="http://schemas.microsoft.com/office/powerpoint/2010/main" val="3871044784"/>
              </p:ext>
            </p:extLst>
          </p:nvPr>
        </p:nvGraphicFramePr>
        <p:xfrm>
          <a:off x="640587" y="-3788"/>
          <a:ext cx="11433967" cy="9816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020859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barn(inVertical)">
                                      <p:cBhvr>
                                        <p:cTn id="17" dur="500"/>
                                        <p:tgtEl>
                                          <p:spTgt spid="2">
                                            <p:txEl>
                                              <p:pRg st="2" end="2"/>
                                            </p:txEl>
                                          </p:spTgt>
                                        </p:tgtEl>
                                      </p:cBhvr>
                                    </p:animEffect>
                                  </p:childTnLst>
                                </p:cTn>
                              </p:par>
                              <p:par>
                                <p:cTn id="18" presetID="16" presetClass="entr" presetSubtype="21" fill="hold" nodeType="withEffect">
                                  <p:stCondLst>
                                    <p:cond delay="0"/>
                                  </p:stCondLst>
                                  <p:childTnLst>
                                    <p:set>
                                      <p:cBhvr>
                                        <p:cTn id="19" dur="1" fill="hold">
                                          <p:stCondLst>
                                            <p:cond delay="0"/>
                                          </p:stCondLst>
                                        </p:cTn>
                                        <p:tgtEl>
                                          <p:spTgt spid="2">
                                            <p:txEl>
                                              <p:pRg st="3" end="3"/>
                                            </p:txEl>
                                          </p:spTgt>
                                        </p:tgtEl>
                                        <p:attrNameLst>
                                          <p:attrName>style.visibility</p:attrName>
                                        </p:attrNameLst>
                                      </p:cBhvr>
                                      <p:to>
                                        <p:strVal val="visible"/>
                                      </p:to>
                                    </p:set>
                                    <p:animEffect transition="in" filter="barn(inVertical)">
                                      <p:cBhvr>
                                        <p:cTn id="20" dur="500"/>
                                        <p:tgtEl>
                                          <p:spTgt spid="2">
                                            <p:txEl>
                                              <p:pRg st="3" end="3"/>
                                            </p:txEl>
                                          </p:spTgt>
                                        </p:tgtEl>
                                      </p:cBhvr>
                                    </p:animEffect>
                                  </p:childTnLst>
                                </p:cTn>
                              </p:par>
                              <p:par>
                                <p:cTn id="21" presetID="16" presetClass="entr" presetSubtype="21" fill="hold" nodeType="with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Effect transition="in" filter="barn(inVertical)">
                                      <p:cBhvr>
                                        <p:cTn id="23" dur="500"/>
                                        <p:tgtEl>
                                          <p:spTgt spid="2">
                                            <p:txEl>
                                              <p:pRg st="4" end="4"/>
                                            </p:txEl>
                                          </p:spTgt>
                                        </p:tgtEl>
                                      </p:cBhvr>
                                    </p:animEffect>
                                  </p:childTnLst>
                                </p:cTn>
                              </p:par>
                              <p:par>
                                <p:cTn id="24" presetID="16" presetClass="entr" presetSubtype="21" fill="hold" nodeType="withEffect">
                                  <p:stCondLst>
                                    <p:cond delay="0"/>
                                  </p:stCondLst>
                                  <p:childTnLst>
                                    <p:set>
                                      <p:cBhvr>
                                        <p:cTn id="25" dur="1" fill="hold">
                                          <p:stCondLst>
                                            <p:cond delay="0"/>
                                          </p:stCondLst>
                                        </p:cTn>
                                        <p:tgtEl>
                                          <p:spTgt spid="2">
                                            <p:txEl>
                                              <p:pRg st="5" end="5"/>
                                            </p:txEl>
                                          </p:spTgt>
                                        </p:tgtEl>
                                        <p:attrNameLst>
                                          <p:attrName>style.visibility</p:attrName>
                                        </p:attrNameLst>
                                      </p:cBhvr>
                                      <p:to>
                                        <p:strVal val="visible"/>
                                      </p:to>
                                    </p:set>
                                    <p:animEffect transition="in" filter="barn(inVertical)">
                                      <p:cBhvr>
                                        <p:cTn id="26" dur="500"/>
                                        <p:tgtEl>
                                          <p:spTgt spid="2">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2">
                                            <p:txEl>
                                              <p:pRg st="8" end="8"/>
                                            </p:txEl>
                                          </p:spTgt>
                                        </p:tgtEl>
                                        <p:attrNameLst>
                                          <p:attrName>style.visibility</p:attrName>
                                        </p:attrNameLst>
                                      </p:cBhvr>
                                      <p:to>
                                        <p:strVal val="visible"/>
                                      </p:to>
                                    </p:set>
                                    <p:animEffect transition="in" filter="fade">
                                      <p:cBhvr>
                                        <p:cTn id="34" dur="500"/>
                                        <p:tgtEl>
                                          <p:spTgt spid="2">
                                            <p:txEl>
                                              <p:pRg st="8" end="8"/>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2">
                                            <p:txEl>
                                              <p:pRg st="9" end="9"/>
                                            </p:txEl>
                                          </p:spTgt>
                                        </p:tgtEl>
                                        <p:attrNameLst>
                                          <p:attrName>style.visibility</p:attrName>
                                        </p:attrNameLst>
                                      </p:cBhvr>
                                      <p:to>
                                        <p:strVal val="visible"/>
                                      </p:to>
                                    </p:set>
                                    <p:animEffect transition="in" filter="fade">
                                      <p:cBhvr>
                                        <p:cTn id="37" dur="500"/>
                                        <p:tgtEl>
                                          <p:spTgt spid="2">
                                            <p:txEl>
                                              <p:pRg st="9" end="9"/>
                                            </p:txEl>
                                          </p:spTgt>
                                        </p:tgtEl>
                                      </p:cBhvr>
                                    </p:animEffect>
                                  </p:childTnLst>
                                </p:cTn>
                              </p:par>
                              <p:par>
                                <p:cTn id="38" presetID="10" presetClass="entr" presetSubtype="0" fill="hold" nodeType="withEffect">
                                  <p:stCondLst>
                                    <p:cond delay="0"/>
                                  </p:stCondLst>
                                  <p:childTnLst>
                                    <p:set>
                                      <p:cBhvr>
                                        <p:cTn id="39" dur="1" fill="hold">
                                          <p:stCondLst>
                                            <p:cond delay="0"/>
                                          </p:stCondLst>
                                        </p:cTn>
                                        <p:tgtEl>
                                          <p:spTgt spid="2">
                                            <p:txEl>
                                              <p:pRg st="10" end="10"/>
                                            </p:txEl>
                                          </p:spTgt>
                                        </p:tgtEl>
                                        <p:attrNameLst>
                                          <p:attrName>style.visibility</p:attrName>
                                        </p:attrNameLst>
                                      </p:cBhvr>
                                      <p:to>
                                        <p:strVal val="visible"/>
                                      </p:to>
                                    </p:set>
                                    <p:animEffect transition="in" filter="fade">
                                      <p:cBhvr>
                                        <p:cTn id="40" dur="500"/>
                                        <p:tgtEl>
                                          <p:spTgt spid="2">
                                            <p:txEl>
                                              <p:pRg st="10" end="10"/>
                                            </p:txEl>
                                          </p:spTgt>
                                        </p:tgtEl>
                                      </p:cBhvr>
                                    </p:animEffect>
                                  </p:childTnLst>
                                </p:cTn>
                              </p:par>
                              <p:par>
                                <p:cTn id="41" presetID="10" presetClass="entr" presetSubtype="0" fill="hold" nodeType="withEffect">
                                  <p:stCondLst>
                                    <p:cond delay="0"/>
                                  </p:stCondLst>
                                  <p:childTnLst>
                                    <p:set>
                                      <p:cBhvr>
                                        <p:cTn id="42" dur="1" fill="hold">
                                          <p:stCondLst>
                                            <p:cond delay="0"/>
                                          </p:stCondLst>
                                        </p:cTn>
                                        <p:tgtEl>
                                          <p:spTgt spid="2">
                                            <p:txEl>
                                              <p:pRg st="11" end="11"/>
                                            </p:txEl>
                                          </p:spTgt>
                                        </p:tgtEl>
                                        <p:attrNameLst>
                                          <p:attrName>style.visibility</p:attrName>
                                        </p:attrNameLst>
                                      </p:cBhvr>
                                      <p:to>
                                        <p:strVal val="visible"/>
                                      </p:to>
                                    </p:set>
                                    <p:animEffect transition="in" filter="fade">
                                      <p:cBhvr>
                                        <p:cTn id="43" dur="500"/>
                                        <p:tgtEl>
                                          <p:spTgt spid="2">
                                            <p:txEl>
                                              <p:pRg st="11" end="11"/>
                                            </p:txEl>
                                          </p:spTgt>
                                        </p:tgtEl>
                                      </p:cBhvr>
                                    </p:animEffect>
                                  </p:childTnLst>
                                </p:cTn>
                              </p:par>
                              <p:par>
                                <p:cTn id="44" presetID="10" presetClass="entr" presetSubtype="0" fill="hold" nodeType="withEffect">
                                  <p:stCondLst>
                                    <p:cond delay="0"/>
                                  </p:stCondLst>
                                  <p:childTnLst>
                                    <p:set>
                                      <p:cBhvr>
                                        <p:cTn id="45" dur="1" fill="hold">
                                          <p:stCondLst>
                                            <p:cond delay="0"/>
                                          </p:stCondLst>
                                        </p:cTn>
                                        <p:tgtEl>
                                          <p:spTgt spid="2">
                                            <p:txEl>
                                              <p:pRg st="12" end="12"/>
                                            </p:txEl>
                                          </p:spTgt>
                                        </p:tgtEl>
                                        <p:attrNameLst>
                                          <p:attrName>style.visibility</p:attrName>
                                        </p:attrNameLst>
                                      </p:cBhvr>
                                      <p:to>
                                        <p:strVal val="visible"/>
                                      </p:to>
                                    </p:set>
                                    <p:animEffect transition="in" filter="fade">
                                      <p:cBhvr>
                                        <p:cTn id="46" dur="500"/>
                                        <p:tgtEl>
                                          <p:spTgt spid="2">
                                            <p:txEl>
                                              <p:pRg st="12" end="12"/>
                                            </p:txEl>
                                          </p:spTgt>
                                        </p:tgtEl>
                                      </p:cBhvr>
                                    </p:animEffect>
                                  </p:childTnLst>
                                </p:cTn>
                              </p:par>
                              <p:par>
                                <p:cTn id="47" presetID="10" presetClass="entr" presetSubtype="0" fill="hold" nodeType="withEffect">
                                  <p:stCondLst>
                                    <p:cond delay="0"/>
                                  </p:stCondLst>
                                  <p:childTnLst>
                                    <p:set>
                                      <p:cBhvr>
                                        <p:cTn id="48" dur="1" fill="hold">
                                          <p:stCondLst>
                                            <p:cond delay="0"/>
                                          </p:stCondLst>
                                        </p:cTn>
                                        <p:tgtEl>
                                          <p:spTgt spid="2">
                                            <p:txEl>
                                              <p:pRg st="13" end="13"/>
                                            </p:txEl>
                                          </p:spTgt>
                                        </p:tgtEl>
                                        <p:attrNameLst>
                                          <p:attrName>style.visibility</p:attrName>
                                        </p:attrNameLst>
                                      </p:cBhvr>
                                      <p:to>
                                        <p:strVal val="visible"/>
                                      </p:to>
                                    </p:set>
                                    <p:animEffect transition="in" filter="fade">
                                      <p:cBhvr>
                                        <p:cTn id="49" dur="500"/>
                                        <p:tgtEl>
                                          <p:spTgt spid="2">
                                            <p:txEl>
                                              <p:pRg st="13" end="13"/>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xit" presetSubtype="4" fill="hold" grpId="0" nodeType="clickEffect">
                                  <p:stCondLst>
                                    <p:cond delay="0"/>
                                  </p:stCondLst>
                                  <p:childTnLst>
                                    <p:anim calcmode="lin" valueType="num">
                                      <p:cBhvr additive="base">
                                        <p:cTn id="53" dur="500"/>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54" dur="500"/>
                                        <p:tgtEl>
                                          <p:spTgt spid="2">
                                            <p:txEl>
                                              <p:pRg st="0" end="0"/>
                                            </p:txEl>
                                          </p:spTgt>
                                        </p:tgtEl>
                                        <p:attrNameLst>
                                          <p:attrName>ppt_y</p:attrName>
                                        </p:attrNameLst>
                                      </p:cBhvr>
                                      <p:tavLst>
                                        <p:tav tm="0">
                                          <p:val>
                                            <p:strVal val="ppt_y"/>
                                          </p:val>
                                        </p:tav>
                                        <p:tav tm="100000">
                                          <p:val>
                                            <p:strVal val="1+ppt_h/2"/>
                                          </p:val>
                                        </p:tav>
                                      </p:tavLst>
                                    </p:anim>
                                    <p:set>
                                      <p:cBhvr>
                                        <p:cTn id="55" dur="1" fill="hold">
                                          <p:stCondLst>
                                            <p:cond delay="499"/>
                                          </p:stCondLst>
                                        </p:cTn>
                                        <p:tgtEl>
                                          <p:spTgt spid="2">
                                            <p:txEl>
                                              <p:pRg st="0" end="0"/>
                                            </p:txEl>
                                          </p:spTgt>
                                        </p:tgtEl>
                                        <p:attrNameLst>
                                          <p:attrName>style.visibility</p:attrName>
                                        </p:attrNameLst>
                                      </p:cBhvr>
                                      <p:to>
                                        <p:strVal val="hidden"/>
                                      </p:to>
                                    </p:set>
                                  </p:childTnLst>
                                </p:cTn>
                              </p:par>
                              <p:par>
                                <p:cTn id="56" presetID="2" presetClass="exit" presetSubtype="4" fill="hold" grpId="0" nodeType="withEffect">
                                  <p:stCondLst>
                                    <p:cond delay="0"/>
                                  </p:stCondLst>
                                  <p:childTnLst>
                                    <p:anim calcmode="lin" valueType="num">
                                      <p:cBhvr additive="base">
                                        <p:cTn id="57" dur="500"/>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58" dur="500"/>
                                        <p:tgtEl>
                                          <p:spTgt spid="2">
                                            <p:txEl>
                                              <p:pRg st="8" end="8"/>
                                            </p:txEl>
                                          </p:spTgt>
                                        </p:tgtEl>
                                        <p:attrNameLst>
                                          <p:attrName>ppt_y</p:attrName>
                                        </p:attrNameLst>
                                      </p:cBhvr>
                                      <p:tavLst>
                                        <p:tav tm="0">
                                          <p:val>
                                            <p:strVal val="ppt_y"/>
                                          </p:val>
                                        </p:tav>
                                        <p:tav tm="100000">
                                          <p:val>
                                            <p:strVal val="1+ppt_h/2"/>
                                          </p:val>
                                        </p:tav>
                                      </p:tavLst>
                                    </p:anim>
                                    <p:set>
                                      <p:cBhvr>
                                        <p:cTn id="59" dur="1" fill="hold">
                                          <p:stCondLst>
                                            <p:cond delay="499"/>
                                          </p:stCondLst>
                                        </p:cTn>
                                        <p:tgtEl>
                                          <p:spTgt spid="2">
                                            <p:txEl>
                                              <p:pRg st="8" end="8"/>
                                            </p:txEl>
                                          </p:spTgt>
                                        </p:tgtEl>
                                        <p:attrNameLst>
                                          <p:attrName>style.visibility</p:attrName>
                                        </p:attrNameLst>
                                      </p:cBhvr>
                                      <p:to>
                                        <p:strVal val="hidden"/>
                                      </p:to>
                                    </p:set>
                                  </p:childTnLst>
                                </p:cTn>
                              </p:par>
                              <p:par>
                                <p:cTn id="60" presetID="2" presetClass="exit" presetSubtype="4" fill="hold" grpId="0" nodeType="withEffect">
                                  <p:stCondLst>
                                    <p:cond delay="0"/>
                                  </p:stCondLst>
                                  <p:childTnLst>
                                    <p:anim calcmode="lin" valueType="num">
                                      <p:cBhvr additive="base">
                                        <p:cTn id="61" dur="500"/>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62" dur="500"/>
                                        <p:tgtEl>
                                          <p:spTgt spid="2">
                                            <p:txEl>
                                              <p:pRg st="1" end="1"/>
                                            </p:txEl>
                                          </p:spTgt>
                                        </p:tgtEl>
                                        <p:attrNameLst>
                                          <p:attrName>ppt_y</p:attrName>
                                        </p:attrNameLst>
                                      </p:cBhvr>
                                      <p:tavLst>
                                        <p:tav tm="0">
                                          <p:val>
                                            <p:strVal val="ppt_y"/>
                                          </p:val>
                                        </p:tav>
                                        <p:tav tm="100000">
                                          <p:val>
                                            <p:strVal val="1+ppt_h/2"/>
                                          </p:val>
                                        </p:tav>
                                      </p:tavLst>
                                    </p:anim>
                                    <p:set>
                                      <p:cBhvr>
                                        <p:cTn id="63" dur="1" fill="hold">
                                          <p:stCondLst>
                                            <p:cond delay="499"/>
                                          </p:stCondLst>
                                        </p:cTn>
                                        <p:tgtEl>
                                          <p:spTgt spid="2">
                                            <p:txEl>
                                              <p:pRg st="1" end="1"/>
                                            </p:txEl>
                                          </p:spTgt>
                                        </p:tgtEl>
                                        <p:attrNameLst>
                                          <p:attrName>style.visibility</p:attrName>
                                        </p:attrNameLst>
                                      </p:cBhvr>
                                      <p:to>
                                        <p:strVal val="hidden"/>
                                      </p:to>
                                    </p:set>
                                  </p:childTnLst>
                                </p:cTn>
                              </p:par>
                              <p:par>
                                <p:cTn id="64" presetID="2" presetClass="exit" presetSubtype="4" fill="hold" grpId="0" nodeType="withEffect">
                                  <p:stCondLst>
                                    <p:cond delay="0"/>
                                  </p:stCondLst>
                                  <p:childTnLst>
                                    <p:anim calcmode="lin" valueType="num">
                                      <p:cBhvr additive="base">
                                        <p:cTn id="65" dur="500"/>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66" dur="500"/>
                                        <p:tgtEl>
                                          <p:spTgt spid="2">
                                            <p:txEl>
                                              <p:pRg st="2" end="2"/>
                                            </p:txEl>
                                          </p:spTgt>
                                        </p:tgtEl>
                                        <p:attrNameLst>
                                          <p:attrName>ppt_y</p:attrName>
                                        </p:attrNameLst>
                                      </p:cBhvr>
                                      <p:tavLst>
                                        <p:tav tm="0">
                                          <p:val>
                                            <p:strVal val="ppt_y"/>
                                          </p:val>
                                        </p:tav>
                                        <p:tav tm="100000">
                                          <p:val>
                                            <p:strVal val="1+ppt_h/2"/>
                                          </p:val>
                                        </p:tav>
                                      </p:tavLst>
                                    </p:anim>
                                    <p:set>
                                      <p:cBhvr>
                                        <p:cTn id="67" dur="1" fill="hold">
                                          <p:stCondLst>
                                            <p:cond delay="499"/>
                                          </p:stCondLst>
                                        </p:cTn>
                                        <p:tgtEl>
                                          <p:spTgt spid="2">
                                            <p:txEl>
                                              <p:pRg st="2" end="2"/>
                                            </p:txEl>
                                          </p:spTgt>
                                        </p:tgtEl>
                                        <p:attrNameLst>
                                          <p:attrName>style.visibility</p:attrName>
                                        </p:attrNameLst>
                                      </p:cBhvr>
                                      <p:to>
                                        <p:strVal val="hidden"/>
                                      </p:to>
                                    </p:set>
                                  </p:childTnLst>
                                </p:cTn>
                              </p:par>
                              <p:par>
                                <p:cTn id="68" presetID="2" presetClass="exit" presetSubtype="4" fill="hold" grpId="0" nodeType="withEffect">
                                  <p:stCondLst>
                                    <p:cond delay="0"/>
                                  </p:stCondLst>
                                  <p:childTnLst>
                                    <p:anim calcmode="lin" valueType="num">
                                      <p:cBhvr additive="base">
                                        <p:cTn id="69" dur="500"/>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70" dur="500"/>
                                        <p:tgtEl>
                                          <p:spTgt spid="2">
                                            <p:txEl>
                                              <p:pRg st="3" end="3"/>
                                            </p:txEl>
                                          </p:spTgt>
                                        </p:tgtEl>
                                        <p:attrNameLst>
                                          <p:attrName>ppt_y</p:attrName>
                                        </p:attrNameLst>
                                      </p:cBhvr>
                                      <p:tavLst>
                                        <p:tav tm="0">
                                          <p:val>
                                            <p:strVal val="ppt_y"/>
                                          </p:val>
                                        </p:tav>
                                        <p:tav tm="100000">
                                          <p:val>
                                            <p:strVal val="1+ppt_h/2"/>
                                          </p:val>
                                        </p:tav>
                                      </p:tavLst>
                                    </p:anim>
                                    <p:set>
                                      <p:cBhvr>
                                        <p:cTn id="71" dur="1" fill="hold">
                                          <p:stCondLst>
                                            <p:cond delay="499"/>
                                          </p:stCondLst>
                                        </p:cTn>
                                        <p:tgtEl>
                                          <p:spTgt spid="2">
                                            <p:txEl>
                                              <p:pRg st="3" end="3"/>
                                            </p:txEl>
                                          </p:spTgt>
                                        </p:tgtEl>
                                        <p:attrNameLst>
                                          <p:attrName>style.visibility</p:attrName>
                                        </p:attrNameLst>
                                      </p:cBhvr>
                                      <p:to>
                                        <p:strVal val="hidden"/>
                                      </p:to>
                                    </p:set>
                                  </p:childTnLst>
                                </p:cTn>
                              </p:par>
                              <p:par>
                                <p:cTn id="72" presetID="2" presetClass="exit" presetSubtype="4" fill="hold" grpId="0" nodeType="withEffect">
                                  <p:stCondLst>
                                    <p:cond delay="0"/>
                                  </p:stCondLst>
                                  <p:childTnLst>
                                    <p:anim calcmode="lin" valueType="num">
                                      <p:cBhvr additive="base">
                                        <p:cTn id="73" dur="500"/>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74" dur="500"/>
                                        <p:tgtEl>
                                          <p:spTgt spid="2">
                                            <p:txEl>
                                              <p:pRg st="4" end="4"/>
                                            </p:txEl>
                                          </p:spTgt>
                                        </p:tgtEl>
                                        <p:attrNameLst>
                                          <p:attrName>ppt_y</p:attrName>
                                        </p:attrNameLst>
                                      </p:cBhvr>
                                      <p:tavLst>
                                        <p:tav tm="0">
                                          <p:val>
                                            <p:strVal val="ppt_y"/>
                                          </p:val>
                                        </p:tav>
                                        <p:tav tm="100000">
                                          <p:val>
                                            <p:strVal val="1+ppt_h/2"/>
                                          </p:val>
                                        </p:tav>
                                      </p:tavLst>
                                    </p:anim>
                                    <p:set>
                                      <p:cBhvr>
                                        <p:cTn id="75" dur="1" fill="hold">
                                          <p:stCondLst>
                                            <p:cond delay="499"/>
                                          </p:stCondLst>
                                        </p:cTn>
                                        <p:tgtEl>
                                          <p:spTgt spid="2">
                                            <p:txEl>
                                              <p:pRg st="4" end="4"/>
                                            </p:txEl>
                                          </p:spTgt>
                                        </p:tgtEl>
                                        <p:attrNameLst>
                                          <p:attrName>style.visibility</p:attrName>
                                        </p:attrNameLst>
                                      </p:cBhvr>
                                      <p:to>
                                        <p:strVal val="hidden"/>
                                      </p:to>
                                    </p:set>
                                  </p:childTnLst>
                                </p:cTn>
                              </p:par>
                              <p:par>
                                <p:cTn id="76" presetID="2" presetClass="exit" presetSubtype="4" fill="hold" grpId="0" nodeType="withEffect">
                                  <p:stCondLst>
                                    <p:cond delay="0"/>
                                  </p:stCondLst>
                                  <p:childTnLst>
                                    <p:anim calcmode="lin" valueType="num">
                                      <p:cBhvr additive="base">
                                        <p:cTn id="77" dur="500"/>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78" dur="500"/>
                                        <p:tgtEl>
                                          <p:spTgt spid="2">
                                            <p:txEl>
                                              <p:pRg st="5" end="5"/>
                                            </p:txEl>
                                          </p:spTgt>
                                        </p:tgtEl>
                                        <p:attrNameLst>
                                          <p:attrName>ppt_y</p:attrName>
                                        </p:attrNameLst>
                                      </p:cBhvr>
                                      <p:tavLst>
                                        <p:tav tm="0">
                                          <p:val>
                                            <p:strVal val="ppt_y"/>
                                          </p:val>
                                        </p:tav>
                                        <p:tav tm="100000">
                                          <p:val>
                                            <p:strVal val="1+ppt_h/2"/>
                                          </p:val>
                                        </p:tav>
                                      </p:tavLst>
                                    </p:anim>
                                    <p:set>
                                      <p:cBhvr>
                                        <p:cTn id="79" dur="1" fill="hold">
                                          <p:stCondLst>
                                            <p:cond delay="499"/>
                                          </p:stCondLst>
                                        </p:cTn>
                                        <p:tgtEl>
                                          <p:spTgt spid="2">
                                            <p:txEl>
                                              <p:pRg st="5" end="5"/>
                                            </p:txEl>
                                          </p:spTgt>
                                        </p:tgtEl>
                                        <p:attrNameLst>
                                          <p:attrName>style.visibility</p:attrName>
                                        </p:attrNameLst>
                                      </p:cBhvr>
                                      <p:to>
                                        <p:strVal val="hidden"/>
                                      </p:to>
                                    </p:set>
                                  </p:childTnLst>
                                </p:cTn>
                              </p:par>
                              <p:par>
                                <p:cTn id="80" presetID="2" presetClass="exit" presetSubtype="4" fill="hold" grpId="0" nodeType="withEffect">
                                  <p:stCondLst>
                                    <p:cond delay="0"/>
                                  </p:stCondLst>
                                  <p:childTnLst>
                                    <p:anim calcmode="lin" valueType="num">
                                      <p:cBhvr additive="base">
                                        <p:cTn id="81" dur="500"/>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82" dur="500"/>
                                        <p:tgtEl>
                                          <p:spTgt spid="2">
                                            <p:txEl>
                                              <p:pRg st="7" end="7"/>
                                            </p:txEl>
                                          </p:spTgt>
                                        </p:tgtEl>
                                        <p:attrNameLst>
                                          <p:attrName>ppt_y</p:attrName>
                                        </p:attrNameLst>
                                      </p:cBhvr>
                                      <p:tavLst>
                                        <p:tav tm="0">
                                          <p:val>
                                            <p:strVal val="ppt_y"/>
                                          </p:val>
                                        </p:tav>
                                        <p:tav tm="100000">
                                          <p:val>
                                            <p:strVal val="1+ppt_h/2"/>
                                          </p:val>
                                        </p:tav>
                                      </p:tavLst>
                                    </p:anim>
                                    <p:set>
                                      <p:cBhvr>
                                        <p:cTn id="83" dur="1" fill="hold">
                                          <p:stCondLst>
                                            <p:cond delay="499"/>
                                          </p:stCondLst>
                                        </p:cTn>
                                        <p:tgtEl>
                                          <p:spTgt spid="2">
                                            <p:txEl>
                                              <p:pRg st="7" end="7"/>
                                            </p:txEl>
                                          </p:spTgt>
                                        </p:tgtEl>
                                        <p:attrNameLst>
                                          <p:attrName>style.visibility</p:attrName>
                                        </p:attrNameLst>
                                      </p:cBhvr>
                                      <p:to>
                                        <p:strVal val="hidden"/>
                                      </p:to>
                                    </p:set>
                                  </p:childTnLst>
                                </p:cTn>
                              </p:par>
                              <p:par>
                                <p:cTn id="84" presetID="2" presetClass="exit" presetSubtype="4" fill="hold" grpId="0" nodeType="withEffect">
                                  <p:stCondLst>
                                    <p:cond delay="0"/>
                                  </p:stCondLst>
                                  <p:childTnLst>
                                    <p:anim calcmode="lin" valueType="num">
                                      <p:cBhvr additive="base">
                                        <p:cTn id="85" dur="500"/>
                                        <p:tgtEl>
                                          <p:spTgt spid="2">
                                            <p:txEl>
                                              <p:pRg st="9" end="9"/>
                                            </p:txEl>
                                          </p:spTgt>
                                        </p:tgtEl>
                                        <p:attrNameLst>
                                          <p:attrName>ppt_x</p:attrName>
                                        </p:attrNameLst>
                                      </p:cBhvr>
                                      <p:tavLst>
                                        <p:tav tm="0">
                                          <p:val>
                                            <p:strVal val="ppt_x"/>
                                          </p:val>
                                        </p:tav>
                                        <p:tav tm="100000">
                                          <p:val>
                                            <p:strVal val="ppt_x"/>
                                          </p:val>
                                        </p:tav>
                                      </p:tavLst>
                                    </p:anim>
                                    <p:anim calcmode="lin" valueType="num">
                                      <p:cBhvr additive="base">
                                        <p:cTn id="86" dur="500"/>
                                        <p:tgtEl>
                                          <p:spTgt spid="2">
                                            <p:txEl>
                                              <p:pRg st="9" end="9"/>
                                            </p:txEl>
                                          </p:spTgt>
                                        </p:tgtEl>
                                        <p:attrNameLst>
                                          <p:attrName>ppt_y</p:attrName>
                                        </p:attrNameLst>
                                      </p:cBhvr>
                                      <p:tavLst>
                                        <p:tav tm="0">
                                          <p:val>
                                            <p:strVal val="ppt_y"/>
                                          </p:val>
                                        </p:tav>
                                        <p:tav tm="100000">
                                          <p:val>
                                            <p:strVal val="1+ppt_h/2"/>
                                          </p:val>
                                        </p:tav>
                                      </p:tavLst>
                                    </p:anim>
                                    <p:set>
                                      <p:cBhvr>
                                        <p:cTn id="87" dur="1" fill="hold">
                                          <p:stCondLst>
                                            <p:cond delay="499"/>
                                          </p:stCondLst>
                                        </p:cTn>
                                        <p:tgtEl>
                                          <p:spTgt spid="2">
                                            <p:txEl>
                                              <p:pRg st="9" end="9"/>
                                            </p:txEl>
                                          </p:spTgt>
                                        </p:tgtEl>
                                        <p:attrNameLst>
                                          <p:attrName>style.visibility</p:attrName>
                                        </p:attrNameLst>
                                      </p:cBhvr>
                                      <p:to>
                                        <p:strVal val="hidden"/>
                                      </p:to>
                                    </p:set>
                                  </p:childTnLst>
                                </p:cTn>
                              </p:par>
                              <p:par>
                                <p:cTn id="88" presetID="2" presetClass="exit" presetSubtype="4" fill="hold" grpId="0" nodeType="withEffect">
                                  <p:stCondLst>
                                    <p:cond delay="0"/>
                                  </p:stCondLst>
                                  <p:childTnLst>
                                    <p:anim calcmode="lin" valueType="num">
                                      <p:cBhvr additive="base">
                                        <p:cTn id="89" dur="500"/>
                                        <p:tgtEl>
                                          <p:spTgt spid="2">
                                            <p:txEl>
                                              <p:pRg st="10" end="10"/>
                                            </p:txEl>
                                          </p:spTgt>
                                        </p:tgtEl>
                                        <p:attrNameLst>
                                          <p:attrName>ppt_x</p:attrName>
                                        </p:attrNameLst>
                                      </p:cBhvr>
                                      <p:tavLst>
                                        <p:tav tm="0">
                                          <p:val>
                                            <p:strVal val="ppt_x"/>
                                          </p:val>
                                        </p:tav>
                                        <p:tav tm="100000">
                                          <p:val>
                                            <p:strVal val="ppt_x"/>
                                          </p:val>
                                        </p:tav>
                                      </p:tavLst>
                                    </p:anim>
                                    <p:anim calcmode="lin" valueType="num">
                                      <p:cBhvr additive="base">
                                        <p:cTn id="90" dur="500"/>
                                        <p:tgtEl>
                                          <p:spTgt spid="2">
                                            <p:txEl>
                                              <p:pRg st="10" end="10"/>
                                            </p:txEl>
                                          </p:spTgt>
                                        </p:tgtEl>
                                        <p:attrNameLst>
                                          <p:attrName>ppt_y</p:attrName>
                                        </p:attrNameLst>
                                      </p:cBhvr>
                                      <p:tavLst>
                                        <p:tav tm="0">
                                          <p:val>
                                            <p:strVal val="ppt_y"/>
                                          </p:val>
                                        </p:tav>
                                        <p:tav tm="100000">
                                          <p:val>
                                            <p:strVal val="1+ppt_h/2"/>
                                          </p:val>
                                        </p:tav>
                                      </p:tavLst>
                                    </p:anim>
                                    <p:set>
                                      <p:cBhvr>
                                        <p:cTn id="91" dur="1" fill="hold">
                                          <p:stCondLst>
                                            <p:cond delay="499"/>
                                          </p:stCondLst>
                                        </p:cTn>
                                        <p:tgtEl>
                                          <p:spTgt spid="2">
                                            <p:txEl>
                                              <p:pRg st="10" end="10"/>
                                            </p:txEl>
                                          </p:spTgt>
                                        </p:tgtEl>
                                        <p:attrNameLst>
                                          <p:attrName>style.visibility</p:attrName>
                                        </p:attrNameLst>
                                      </p:cBhvr>
                                      <p:to>
                                        <p:strVal val="hidden"/>
                                      </p:to>
                                    </p:set>
                                  </p:childTnLst>
                                </p:cTn>
                              </p:par>
                              <p:par>
                                <p:cTn id="92" presetID="2" presetClass="exit" presetSubtype="4" fill="hold" grpId="0" nodeType="withEffect">
                                  <p:stCondLst>
                                    <p:cond delay="0"/>
                                  </p:stCondLst>
                                  <p:childTnLst>
                                    <p:anim calcmode="lin" valueType="num">
                                      <p:cBhvr additive="base">
                                        <p:cTn id="93" dur="500"/>
                                        <p:tgtEl>
                                          <p:spTgt spid="2">
                                            <p:txEl>
                                              <p:pRg st="11" end="11"/>
                                            </p:txEl>
                                          </p:spTgt>
                                        </p:tgtEl>
                                        <p:attrNameLst>
                                          <p:attrName>ppt_x</p:attrName>
                                        </p:attrNameLst>
                                      </p:cBhvr>
                                      <p:tavLst>
                                        <p:tav tm="0">
                                          <p:val>
                                            <p:strVal val="ppt_x"/>
                                          </p:val>
                                        </p:tav>
                                        <p:tav tm="100000">
                                          <p:val>
                                            <p:strVal val="ppt_x"/>
                                          </p:val>
                                        </p:tav>
                                      </p:tavLst>
                                    </p:anim>
                                    <p:anim calcmode="lin" valueType="num">
                                      <p:cBhvr additive="base">
                                        <p:cTn id="94" dur="500"/>
                                        <p:tgtEl>
                                          <p:spTgt spid="2">
                                            <p:txEl>
                                              <p:pRg st="11" end="11"/>
                                            </p:txEl>
                                          </p:spTgt>
                                        </p:tgtEl>
                                        <p:attrNameLst>
                                          <p:attrName>ppt_y</p:attrName>
                                        </p:attrNameLst>
                                      </p:cBhvr>
                                      <p:tavLst>
                                        <p:tav tm="0">
                                          <p:val>
                                            <p:strVal val="ppt_y"/>
                                          </p:val>
                                        </p:tav>
                                        <p:tav tm="100000">
                                          <p:val>
                                            <p:strVal val="1+ppt_h/2"/>
                                          </p:val>
                                        </p:tav>
                                      </p:tavLst>
                                    </p:anim>
                                    <p:set>
                                      <p:cBhvr>
                                        <p:cTn id="95" dur="1" fill="hold">
                                          <p:stCondLst>
                                            <p:cond delay="499"/>
                                          </p:stCondLst>
                                        </p:cTn>
                                        <p:tgtEl>
                                          <p:spTgt spid="2">
                                            <p:txEl>
                                              <p:pRg st="11" end="11"/>
                                            </p:txEl>
                                          </p:spTgt>
                                        </p:tgtEl>
                                        <p:attrNameLst>
                                          <p:attrName>style.visibility</p:attrName>
                                        </p:attrNameLst>
                                      </p:cBhvr>
                                      <p:to>
                                        <p:strVal val="hidden"/>
                                      </p:to>
                                    </p:set>
                                  </p:childTnLst>
                                </p:cTn>
                              </p:par>
                              <p:par>
                                <p:cTn id="96" presetID="2" presetClass="exit" presetSubtype="4" fill="hold" grpId="0" nodeType="withEffect">
                                  <p:stCondLst>
                                    <p:cond delay="0"/>
                                  </p:stCondLst>
                                  <p:childTnLst>
                                    <p:anim calcmode="lin" valueType="num">
                                      <p:cBhvr additive="base">
                                        <p:cTn id="97" dur="500"/>
                                        <p:tgtEl>
                                          <p:spTgt spid="2">
                                            <p:txEl>
                                              <p:pRg st="12" end="12"/>
                                            </p:txEl>
                                          </p:spTgt>
                                        </p:tgtEl>
                                        <p:attrNameLst>
                                          <p:attrName>ppt_x</p:attrName>
                                        </p:attrNameLst>
                                      </p:cBhvr>
                                      <p:tavLst>
                                        <p:tav tm="0">
                                          <p:val>
                                            <p:strVal val="ppt_x"/>
                                          </p:val>
                                        </p:tav>
                                        <p:tav tm="100000">
                                          <p:val>
                                            <p:strVal val="ppt_x"/>
                                          </p:val>
                                        </p:tav>
                                      </p:tavLst>
                                    </p:anim>
                                    <p:anim calcmode="lin" valueType="num">
                                      <p:cBhvr additive="base">
                                        <p:cTn id="98" dur="500"/>
                                        <p:tgtEl>
                                          <p:spTgt spid="2">
                                            <p:txEl>
                                              <p:pRg st="12" end="12"/>
                                            </p:txEl>
                                          </p:spTgt>
                                        </p:tgtEl>
                                        <p:attrNameLst>
                                          <p:attrName>ppt_y</p:attrName>
                                        </p:attrNameLst>
                                      </p:cBhvr>
                                      <p:tavLst>
                                        <p:tav tm="0">
                                          <p:val>
                                            <p:strVal val="ppt_y"/>
                                          </p:val>
                                        </p:tav>
                                        <p:tav tm="100000">
                                          <p:val>
                                            <p:strVal val="1+ppt_h/2"/>
                                          </p:val>
                                        </p:tav>
                                      </p:tavLst>
                                    </p:anim>
                                    <p:set>
                                      <p:cBhvr>
                                        <p:cTn id="99" dur="1" fill="hold">
                                          <p:stCondLst>
                                            <p:cond delay="499"/>
                                          </p:stCondLst>
                                        </p:cTn>
                                        <p:tgtEl>
                                          <p:spTgt spid="2">
                                            <p:txEl>
                                              <p:pRg st="12" end="12"/>
                                            </p:txEl>
                                          </p:spTgt>
                                        </p:tgtEl>
                                        <p:attrNameLst>
                                          <p:attrName>style.visibility</p:attrName>
                                        </p:attrNameLst>
                                      </p:cBhvr>
                                      <p:to>
                                        <p:strVal val="hidden"/>
                                      </p:to>
                                    </p:set>
                                  </p:childTnLst>
                                </p:cTn>
                              </p:par>
                              <p:par>
                                <p:cTn id="100" presetID="2" presetClass="exit" presetSubtype="4" fill="hold" grpId="0" nodeType="withEffect">
                                  <p:stCondLst>
                                    <p:cond delay="0"/>
                                  </p:stCondLst>
                                  <p:childTnLst>
                                    <p:anim calcmode="lin" valueType="num">
                                      <p:cBhvr additive="base">
                                        <p:cTn id="101" dur="500"/>
                                        <p:tgtEl>
                                          <p:spTgt spid="2">
                                            <p:txEl>
                                              <p:pRg st="13" end="13"/>
                                            </p:txEl>
                                          </p:spTgt>
                                        </p:tgtEl>
                                        <p:attrNameLst>
                                          <p:attrName>ppt_x</p:attrName>
                                        </p:attrNameLst>
                                      </p:cBhvr>
                                      <p:tavLst>
                                        <p:tav tm="0">
                                          <p:val>
                                            <p:strVal val="ppt_x"/>
                                          </p:val>
                                        </p:tav>
                                        <p:tav tm="100000">
                                          <p:val>
                                            <p:strVal val="ppt_x"/>
                                          </p:val>
                                        </p:tav>
                                      </p:tavLst>
                                    </p:anim>
                                    <p:anim calcmode="lin" valueType="num">
                                      <p:cBhvr additive="base">
                                        <p:cTn id="102" dur="500"/>
                                        <p:tgtEl>
                                          <p:spTgt spid="2">
                                            <p:txEl>
                                              <p:pRg st="13" end="13"/>
                                            </p:txEl>
                                          </p:spTgt>
                                        </p:tgtEl>
                                        <p:attrNameLst>
                                          <p:attrName>ppt_y</p:attrName>
                                        </p:attrNameLst>
                                      </p:cBhvr>
                                      <p:tavLst>
                                        <p:tav tm="0">
                                          <p:val>
                                            <p:strVal val="ppt_y"/>
                                          </p:val>
                                        </p:tav>
                                        <p:tav tm="100000">
                                          <p:val>
                                            <p:strVal val="1+ppt_h/2"/>
                                          </p:val>
                                        </p:tav>
                                      </p:tavLst>
                                    </p:anim>
                                    <p:set>
                                      <p:cBhvr>
                                        <p:cTn id="103" dur="1" fill="hold">
                                          <p:stCondLst>
                                            <p:cond delay="499"/>
                                          </p:stCondLst>
                                        </p:cTn>
                                        <p:tgtEl>
                                          <p:spTgt spid="2">
                                            <p:txEl>
                                              <p:pRg st="13" end="13"/>
                                            </p:txEl>
                                          </p:spTgt>
                                        </p:tgtEl>
                                        <p:attrNameLst>
                                          <p:attrName>style.visibility</p:attrName>
                                        </p:attrNameLst>
                                      </p:cBhvr>
                                      <p:to>
                                        <p:strVal val="hidden"/>
                                      </p:to>
                                    </p:set>
                                  </p:childTnLst>
                                </p:cTn>
                              </p:par>
                            </p:childTnLst>
                          </p:cTn>
                        </p:par>
                      </p:childTnLst>
                    </p:cTn>
                  </p:par>
                  <p:par>
                    <p:cTn id="104" fill="hold">
                      <p:stCondLst>
                        <p:cond delay="indefinite"/>
                      </p:stCondLst>
                      <p:childTnLst>
                        <p:par>
                          <p:cTn id="105" fill="hold">
                            <p:stCondLst>
                              <p:cond delay="0"/>
                            </p:stCondLst>
                            <p:childTnLst>
                              <p:par>
                                <p:cTn id="106" presetID="2" presetClass="entr" presetSubtype="2" fill="hold" grpId="0" nodeType="clickEffect">
                                  <p:stCondLst>
                                    <p:cond delay="0"/>
                                  </p:stCondLst>
                                  <p:childTnLst>
                                    <p:set>
                                      <p:cBhvr>
                                        <p:cTn id="107" dur="1" fill="hold">
                                          <p:stCondLst>
                                            <p:cond delay="0"/>
                                          </p:stCondLst>
                                        </p:cTn>
                                        <p:tgtEl>
                                          <p:spTgt spid="12">
                                            <p:txEl>
                                              <p:pRg st="0" end="0"/>
                                            </p:txEl>
                                          </p:spTgt>
                                        </p:tgtEl>
                                        <p:attrNameLst>
                                          <p:attrName>style.visibility</p:attrName>
                                        </p:attrNameLst>
                                      </p:cBhvr>
                                      <p:to>
                                        <p:strVal val="visible"/>
                                      </p:to>
                                    </p:set>
                                    <p:anim calcmode="lin" valueType="num">
                                      <p:cBhvr additive="base">
                                        <p:cTn id="108" dur="75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109" dur="750" fill="hold"/>
                                        <p:tgtEl>
                                          <p:spTgt spid="1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10" fill="hold">
                      <p:stCondLst>
                        <p:cond delay="indefinite"/>
                      </p:stCondLst>
                      <p:childTnLst>
                        <p:par>
                          <p:cTn id="111" fill="hold">
                            <p:stCondLst>
                              <p:cond delay="0"/>
                            </p:stCondLst>
                            <p:childTnLst>
                              <p:par>
                                <p:cTn id="112" presetID="2" presetClass="entr" presetSubtype="2" fill="hold" grpId="0" nodeType="clickEffect">
                                  <p:stCondLst>
                                    <p:cond delay="0"/>
                                  </p:stCondLst>
                                  <p:childTnLst>
                                    <p:set>
                                      <p:cBhvr>
                                        <p:cTn id="113" dur="1" fill="hold">
                                          <p:stCondLst>
                                            <p:cond delay="0"/>
                                          </p:stCondLst>
                                        </p:cTn>
                                        <p:tgtEl>
                                          <p:spTgt spid="12">
                                            <p:txEl>
                                              <p:pRg st="1" end="1"/>
                                            </p:txEl>
                                          </p:spTgt>
                                        </p:tgtEl>
                                        <p:attrNameLst>
                                          <p:attrName>style.visibility</p:attrName>
                                        </p:attrNameLst>
                                      </p:cBhvr>
                                      <p:to>
                                        <p:strVal val="visible"/>
                                      </p:to>
                                    </p:set>
                                    <p:anim calcmode="lin" valueType="num">
                                      <p:cBhvr additive="base">
                                        <p:cTn id="114" dur="750" fill="hold"/>
                                        <p:tgtEl>
                                          <p:spTgt spid="12">
                                            <p:txEl>
                                              <p:pRg st="1" end="1"/>
                                            </p:txEl>
                                          </p:spTgt>
                                        </p:tgtEl>
                                        <p:attrNameLst>
                                          <p:attrName>ppt_x</p:attrName>
                                        </p:attrNameLst>
                                      </p:cBhvr>
                                      <p:tavLst>
                                        <p:tav tm="0">
                                          <p:val>
                                            <p:strVal val="1+#ppt_w/2"/>
                                          </p:val>
                                        </p:tav>
                                        <p:tav tm="100000">
                                          <p:val>
                                            <p:strVal val="#ppt_x"/>
                                          </p:val>
                                        </p:tav>
                                      </p:tavLst>
                                    </p:anim>
                                    <p:anim calcmode="lin" valueType="num">
                                      <p:cBhvr additive="base">
                                        <p:cTn id="115" dur="750" fill="hold"/>
                                        <p:tgtEl>
                                          <p:spTgt spid="12">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16" fill="hold">
                      <p:stCondLst>
                        <p:cond delay="indefinite"/>
                      </p:stCondLst>
                      <p:childTnLst>
                        <p:par>
                          <p:cTn id="117" fill="hold">
                            <p:stCondLst>
                              <p:cond delay="0"/>
                            </p:stCondLst>
                            <p:childTnLst>
                              <p:par>
                                <p:cTn id="118" presetID="2" presetClass="entr" presetSubtype="2" fill="hold" grpId="0" nodeType="clickEffect">
                                  <p:stCondLst>
                                    <p:cond delay="0"/>
                                  </p:stCondLst>
                                  <p:childTnLst>
                                    <p:set>
                                      <p:cBhvr>
                                        <p:cTn id="119" dur="1" fill="hold">
                                          <p:stCondLst>
                                            <p:cond delay="0"/>
                                          </p:stCondLst>
                                        </p:cTn>
                                        <p:tgtEl>
                                          <p:spTgt spid="12">
                                            <p:txEl>
                                              <p:pRg st="2" end="2"/>
                                            </p:txEl>
                                          </p:spTgt>
                                        </p:tgtEl>
                                        <p:attrNameLst>
                                          <p:attrName>style.visibility</p:attrName>
                                        </p:attrNameLst>
                                      </p:cBhvr>
                                      <p:to>
                                        <p:strVal val="visible"/>
                                      </p:to>
                                    </p:set>
                                    <p:anim calcmode="lin" valueType="num">
                                      <p:cBhvr additive="base">
                                        <p:cTn id="120" dur="750" fill="hold"/>
                                        <p:tgtEl>
                                          <p:spTgt spid="12">
                                            <p:txEl>
                                              <p:pRg st="2" end="2"/>
                                            </p:txEl>
                                          </p:spTgt>
                                        </p:tgtEl>
                                        <p:attrNameLst>
                                          <p:attrName>ppt_x</p:attrName>
                                        </p:attrNameLst>
                                      </p:cBhvr>
                                      <p:tavLst>
                                        <p:tav tm="0">
                                          <p:val>
                                            <p:strVal val="1+#ppt_w/2"/>
                                          </p:val>
                                        </p:tav>
                                        <p:tav tm="100000">
                                          <p:val>
                                            <p:strVal val="#ppt_x"/>
                                          </p:val>
                                        </p:tav>
                                      </p:tavLst>
                                    </p:anim>
                                    <p:anim calcmode="lin" valueType="num">
                                      <p:cBhvr additive="base">
                                        <p:cTn id="121" dur="750" fill="hold"/>
                                        <p:tgtEl>
                                          <p:spTgt spid="12">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2" presetClass="entr" presetSubtype="2" fill="hold" grpId="0" nodeType="clickEffect">
                                  <p:stCondLst>
                                    <p:cond delay="0"/>
                                  </p:stCondLst>
                                  <p:childTnLst>
                                    <p:set>
                                      <p:cBhvr>
                                        <p:cTn id="125" dur="1" fill="hold">
                                          <p:stCondLst>
                                            <p:cond delay="0"/>
                                          </p:stCondLst>
                                        </p:cTn>
                                        <p:tgtEl>
                                          <p:spTgt spid="12">
                                            <p:txEl>
                                              <p:pRg st="3" end="3"/>
                                            </p:txEl>
                                          </p:spTgt>
                                        </p:tgtEl>
                                        <p:attrNameLst>
                                          <p:attrName>style.visibility</p:attrName>
                                        </p:attrNameLst>
                                      </p:cBhvr>
                                      <p:to>
                                        <p:strVal val="visible"/>
                                      </p:to>
                                    </p:set>
                                    <p:anim calcmode="lin" valueType="num">
                                      <p:cBhvr additive="base">
                                        <p:cTn id="126" dur="750" fill="hold"/>
                                        <p:tgtEl>
                                          <p:spTgt spid="12">
                                            <p:txEl>
                                              <p:pRg st="3" end="3"/>
                                            </p:txEl>
                                          </p:spTgt>
                                        </p:tgtEl>
                                        <p:attrNameLst>
                                          <p:attrName>ppt_x</p:attrName>
                                        </p:attrNameLst>
                                      </p:cBhvr>
                                      <p:tavLst>
                                        <p:tav tm="0">
                                          <p:val>
                                            <p:strVal val="1+#ppt_w/2"/>
                                          </p:val>
                                        </p:tav>
                                        <p:tav tm="100000">
                                          <p:val>
                                            <p:strVal val="#ppt_x"/>
                                          </p:val>
                                        </p:tav>
                                      </p:tavLst>
                                    </p:anim>
                                    <p:anim calcmode="lin" valueType="num">
                                      <p:cBhvr additive="base">
                                        <p:cTn id="127" dur="750" fill="hold"/>
                                        <p:tgtEl>
                                          <p:spTgt spid="12">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128" fill="hold">
                      <p:stCondLst>
                        <p:cond delay="indefinite"/>
                      </p:stCondLst>
                      <p:childTnLst>
                        <p:par>
                          <p:cTn id="129" fill="hold">
                            <p:stCondLst>
                              <p:cond delay="0"/>
                            </p:stCondLst>
                            <p:childTnLst>
                              <p:par>
                                <p:cTn id="130" presetID="2" presetClass="entr" presetSubtype="2" fill="hold" grpId="0" nodeType="clickEffect">
                                  <p:stCondLst>
                                    <p:cond delay="0"/>
                                  </p:stCondLst>
                                  <p:childTnLst>
                                    <p:set>
                                      <p:cBhvr>
                                        <p:cTn id="131" dur="1" fill="hold">
                                          <p:stCondLst>
                                            <p:cond delay="0"/>
                                          </p:stCondLst>
                                        </p:cTn>
                                        <p:tgtEl>
                                          <p:spTgt spid="12">
                                            <p:txEl>
                                              <p:pRg st="4" end="4"/>
                                            </p:txEl>
                                          </p:spTgt>
                                        </p:tgtEl>
                                        <p:attrNameLst>
                                          <p:attrName>style.visibility</p:attrName>
                                        </p:attrNameLst>
                                      </p:cBhvr>
                                      <p:to>
                                        <p:strVal val="visible"/>
                                      </p:to>
                                    </p:set>
                                    <p:anim calcmode="lin" valueType="num">
                                      <p:cBhvr additive="base">
                                        <p:cTn id="132" dur="750" fill="hold"/>
                                        <p:tgtEl>
                                          <p:spTgt spid="12">
                                            <p:txEl>
                                              <p:pRg st="4" end="4"/>
                                            </p:txEl>
                                          </p:spTgt>
                                        </p:tgtEl>
                                        <p:attrNameLst>
                                          <p:attrName>ppt_x</p:attrName>
                                        </p:attrNameLst>
                                      </p:cBhvr>
                                      <p:tavLst>
                                        <p:tav tm="0">
                                          <p:val>
                                            <p:strVal val="1+#ppt_w/2"/>
                                          </p:val>
                                        </p:tav>
                                        <p:tav tm="100000">
                                          <p:val>
                                            <p:strVal val="#ppt_x"/>
                                          </p:val>
                                        </p:tav>
                                      </p:tavLst>
                                    </p:anim>
                                    <p:anim calcmode="lin" valueType="num">
                                      <p:cBhvr additive="base">
                                        <p:cTn id="133" dur="750" fill="hold"/>
                                        <p:tgtEl>
                                          <p:spTgt spid="12">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134" fill="hold">
                      <p:stCondLst>
                        <p:cond delay="indefinite"/>
                      </p:stCondLst>
                      <p:childTnLst>
                        <p:par>
                          <p:cTn id="135" fill="hold">
                            <p:stCondLst>
                              <p:cond delay="0"/>
                            </p:stCondLst>
                            <p:childTnLst>
                              <p:par>
                                <p:cTn id="136" presetID="2" presetClass="entr" presetSubtype="2" fill="hold" grpId="0" nodeType="clickEffect">
                                  <p:stCondLst>
                                    <p:cond delay="0"/>
                                  </p:stCondLst>
                                  <p:childTnLst>
                                    <p:set>
                                      <p:cBhvr>
                                        <p:cTn id="137" dur="1" fill="hold">
                                          <p:stCondLst>
                                            <p:cond delay="0"/>
                                          </p:stCondLst>
                                        </p:cTn>
                                        <p:tgtEl>
                                          <p:spTgt spid="12">
                                            <p:txEl>
                                              <p:pRg st="5" end="5"/>
                                            </p:txEl>
                                          </p:spTgt>
                                        </p:tgtEl>
                                        <p:attrNameLst>
                                          <p:attrName>style.visibility</p:attrName>
                                        </p:attrNameLst>
                                      </p:cBhvr>
                                      <p:to>
                                        <p:strVal val="visible"/>
                                      </p:to>
                                    </p:set>
                                    <p:anim calcmode="lin" valueType="num">
                                      <p:cBhvr additive="base">
                                        <p:cTn id="138" dur="750" fill="hold"/>
                                        <p:tgtEl>
                                          <p:spTgt spid="12">
                                            <p:txEl>
                                              <p:pRg st="5" end="5"/>
                                            </p:txEl>
                                          </p:spTgt>
                                        </p:tgtEl>
                                        <p:attrNameLst>
                                          <p:attrName>ppt_x</p:attrName>
                                        </p:attrNameLst>
                                      </p:cBhvr>
                                      <p:tavLst>
                                        <p:tav tm="0">
                                          <p:val>
                                            <p:strVal val="1+#ppt_w/2"/>
                                          </p:val>
                                        </p:tav>
                                        <p:tav tm="100000">
                                          <p:val>
                                            <p:strVal val="#ppt_x"/>
                                          </p:val>
                                        </p:tav>
                                      </p:tavLst>
                                    </p:anim>
                                    <p:anim calcmode="lin" valueType="num">
                                      <p:cBhvr additive="base">
                                        <p:cTn id="139" dur="750" fill="hold"/>
                                        <p:tgtEl>
                                          <p:spTgt spid="12">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140" fill="hold">
                      <p:stCondLst>
                        <p:cond delay="indefinite"/>
                      </p:stCondLst>
                      <p:childTnLst>
                        <p:par>
                          <p:cTn id="141" fill="hold">
                            <p:stCondLst>
                              <p:cond delay="0"/>
                            </p:stCondLst>
                            <p:childTnLst>
                              <p:par>
                                <p:cTn id="142" presetID="2" presetClass="entr" presetSubtype="2" fill="hold" grpId="0" nodeType="clickEffect">
                                  <p:stCondLst>
                                    <p:cond delay="0"/>
                                  </p:stCondLst>
                                  <p:childTnLst>
                                    <p:set>
                                      <p:cBhvr>
                                        <p:cTn id="143" dur="1" fill="hold">
                                          <p:stCondLst>
                                            <p:cond delay="0"/>
                                          </p:stCondLst>
                                        </p:cTn>
                                        <p:tgtEl>
                                          <p:spTgt spid="12">
                                            <p:txEl>
                                              <p:pRg st="6" end="6"/>
                                            </p:txEl>
                                          </p:spTgt>
                                        </p:tgtEl>
                                        <p:attrNameLst>
                                          <p:attrName>style.visibility</p:attrName>
                                        </p:attrNameLst>
                                      </p:cBhvr>
                                      <p:to>
                                        <p:strVal val="visible"/>
                                      </p:to>
                                    </p:set>
                                    <p:anim calcmode="lin" valueType="num">
                                      <p:cBhvr additive="base">
                                        <p:cTn id="144" dur="750" fill="hold"/>
                                        <p:tgtEl>
                                          <p:spTgt spid="12">
                                            <p:txEl>
                                              <p:pRg st="6" end="6"/>
                                            </p:txEl>
                                          </p:spTgt>
                                        </p:tgtEl>
                                        <p:attrNameLst>
                                          <p:attrName>ppt_x</p:attrName>
                                        </p:attrNameLst>
                                      </p:cBhvr>
                                      <p:tavLst>
                                        <p:tav tm="0">
                                          <p:val>
                                            <p:strVal val="1+#ppt_w/2"/>
                                          </p:val>
                                        </p:tav>
                                        <p:tav tm="100000">
                                          <p:val>
                                            <p:strVal val="#ppt_x"/>
                                          </p:val>
                                        </p:tav>
                                      </p:tavLst>
                                    </p:anim>
                                    <p:anim calcmode="lin" valueType="num">
                                      <p:cBhvr additive="base">
                                        <p:cTn id="145" dur="750" fill="hold"/>
                                        <p:tgtEl>
                                          <p:spTgt spid="12">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146" fill="hold">
                      <p:stCondLst>
                        <p:cond delay="indefinite"/>
                      </p:stCondLst>
                      <p:childTnLst>
                        <p:par>
                          <p:cTn id="147" fill="hold">
                            <p:stCondLst>
                              <p:cond delay="0"/>
                            </p:stCondLst>
                            <p:childTnLst>
                              <p:par>
                                <p:cTn id="148" presetID="2" presetClass="entr" presetSubtype="2" fill="hold" grpId="0" nodeType="clickEffect">
                                  <p:stCondLst>
                                    <p:cond delay="0"/>
                                  </p:stCondLst>
                                  <p:childTnLst>
                                    <p:set>
                                      <p:cBhvr>
                                        <p:cTn id="149" dur="1" fill="hold">
                                          <p:stCondLst>
                                            <p:cond delay="0"/>
                                          </p:stCondLst>
                                        </p:cTn>
                                        <p:tgtEl>
                                          <p:spTgt spid="12">
                                            <p:txEl>
                                              <p:pRg st="7" end="7"/>
                                            </p:txEl>
                                          </p:spTgt>
                                        </p:tgtEl>
                                        <p:attrNameLst>
                                          <p:attrName>style.visibility</p:attrName>
                                        </p:attrNameLst>
                                      </p:cBhvr>
                                      <p:to>
                                        <p:strVal val="visible"/>
                                      </p:to>
                                    </p:set>
                                    <p:anim calcmode="lin" valueType="num">
                                      <p:cBhvr additive="base">
                                        <p:cTn id="150" dur="750" fill="hold"/>
                                        <p:tgtEl>
                                          <p:spTgt spid="12">
                                            <p:txEl>
                                              <p:pRg st="7" end="7"/>
                                            </p:txEl>
                                          </p:spTgt>
                                        </p:tgtEl>
                                        <p:attrNameLst>
                                          <p:attrName>ppt_x</p:attrName>
                                        </p:attrNameLst>
                                      </p:cBhvr>
                                      <p:tavLst>
                                        <p:tav tm="0">
                                          <p:val>
                                            <p:strVal val="1+#ppt_w/2"/>
                                          </p:val>
                                        </p:tav>
                                        <p:tav tm="100000">
                                          <p:val>
                                            <p:strVal val="#ppt_x"/>
                                          </p:val>
                                        </p:tav>
                                      </p:tavLst>
                                    </p:anim>
                                    <p:anim calcmode="lin" valueType="num">
                                      <p:cBhvr additive="base">
                                        <p:cTn id="151" dur="750" fill="hold"/>
                                        <p:tgtEl>
                                          <p:spTgt spid="12">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152" fill="hold">
                      <p:stCondLst>
                        <p:cond delay="indefinite"/>
                      </p:stCondLst>
                      <p:childTnLst>
                        <p:par>
                          <p:cTn id="153" fill="hold">
                            <p:stCondLst>
                              <p:cond delay="0"/>
                            </p:stCondLst>
                            <p:childTnLst>
                              <p:par>
                                <p:cTn id="154" presetID="2" presetClass="entr" presetSubtype="2" fill="hold" grpId="0" nodeType="clickEffect">
                                  <p:stCondLst>
                                    <p:cond delay="0"/>
                                  </p:stCondLst>
                                  <p:childTnLst>
                                    <p:set>
                                      <p:cBhvr>
                                        <p:cTn id="155" dur="1" fill="hold">
                                          <p:stCondLst>
                                            <p:cond delay="0"/>
                                          </p:stCondLst>
                                        </p:cTn>
                                        <p:tgtEl>
                                          <p:spTgt spid="12">
                                            <p:txEl>
                                              <p:pRg st="8" end="8"/>
                                            </p:txEl>
                                          </p:spTgt>
                                        </p:tgtEl>
                                        <p:attrNameLst>
                                          <p:attrName>style.visibility</p:attrName>
                                        </p:attrNameLst>
                                      </p:cBhvr>
                                      <p:to>
                                        <p:strVal val="visible"/>
                                      </p:to>
                                    </p:set>
                                    <p:anim calcmode="lin" valueType="num">
                                      <p:cBhvr additive="base">
                                        <p:cTn id="156" dur="750" fill="hold"/>
                                        <p:tgtEl>
                                          <p:spTgt spid="12">
                                            <p:txEl>
                                              <p:pRg st="8" end="8"/>
                                            </p:txEl>
                                          </p:spTgt>
                                        </p:tgtEl>
                                        <p:attrNameLst>
                                          <p:attrName>ppt_x</p:attrName>
                                        </p:attrNameLst>
                                      </p:cBhvr>
                                      <p:tavLst>
                                        <p:tav tm="0">
                                          <p:val>
                                            <p:strVal val="1+#ppt_w/2"/>
                                          </p:val>
                                        </p:tav>
                                        <p:tav tm="100000">
                                          <p:val>
                                            <p:strVal val="#ppt_x"/>
                                          </p:val>
                                        </p:tav>
                                      </p:tavLst>
                                    </p:anim>
                                    <p:anim calcmode="lin" valueType="num">
                                      <p:cBhvr additive="base">
                                        <p:cTn id="157" dur="750" fill="hold"/>
                                        <p:tgtEl>
                                          <p:spTgt spid="12">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158" fill="hold">
                      <p:stCondLst>
                        <p:cond delay="indefinite"/>
                      </p:stCondLst>
                      <p:childTnLst>
                        <p:par>
                          <p:cTn id="159" fill="hold">
                            <p:stCondLst>
                              <p:cond delay="0"/>
                            </p:stCondLst>
                            <p:childTnLst>
                              <p:par>
                                <p:cTn id="160" presetID="2" presetClass="entr" presetSubtype="2" fill="hold" grpId="0" nodeType="clickEffect">
                                  <p:stCondLst>
                                    <p:cond delay="0"/>
                                  </p:stCondLst>
                                  <p:childTnLst>
                                    <p:set>
                                      <p:cBhvr>
                                        <p:cTn id="161" dur="1" fill="hold">
                                          <p:stCondLst>
                                            <p:cond delay="0"/>
                                          </p:stCondLst>
                                        </p:cTn>
                                        <p:tgtEl>
                                          <p:spTgt spid="12">
                                            <p:txEl>
                                              <p:pRg st="9" end="9"/>
                                            </p:txEl>
                                          </p:spTgt>
                                        </p:tgtEl>
                                        <p:attrNameLst>
                                          <p:attrName>style.visibility</p:attrName>
                                        </p:attrNameLst>
                                      </p:cBhvr>
                                      <p:to>
                                        <p:strVal val="visible"/>
                                      </p:to>
                                    </p:set>
                                    <p:anim calcmode="lin" valueType="num">
                                      <p:cBhvr additive="base">
                                        <p:cTn id="162" dur="750" fill="hold"/>
                                        <p:tgtEl>
                                          <p:spTgt spid="12">
                                            <p:txEl>
                                              <p:pRg st="9" end="9"/>
                                            </p:txEl>
                                          </p:spTgt>
                                        </p:tgtEl>
                                        <p:attrNameLst>
                                          <p:attrName>ppt_x</p:attrName>
                                        </p:attrNameLst>
                                      </p:cBhvr>
                                      <p:tavLst>
                                        <p:tav tm="0">
                                          <p:val>
                                            <p:strVal val="1+#ppt_w/2"/>
                                          </p:val>
                                        </p:tav>
                                        <p:tav tm="100000">
                                          <p:val>
                                            <p:strVal val="#ppt_x"/>
                                          </p:val>
                                        </p:tav>
                                      </p:tavLst>
                                    </p:anim>
                                    <p:anim calcmode="lin" valueType="num">
                                      <p:cBhvr additive="base">
                                        <p:cTn id="163" dur="750" fill="hold"/>
                                        <p:tgtEl>
                                          <p:spTgt spid="12">
                                            <p:txEl>
                                              <p:pRg st="9" end="9"/>
                                            </p:txEl>
                                          </p:spTgt>
                                        </p:tgtEl>
                                        <p:attrNameLst>
                                          <p:attrName>ppt_y</p:attrName>
                                        </p:attrNameLst>
                                      </p:cBhvr>
                                      <p:tavLst>
                                        <p:tav tm="0">
                                          <p:val>
                                            <p:strVal val="#ppt_y"/>
                                          </p:val>
                                        </p:tav>
                                        <p:tav tm="100000">
                                          <p:val>
                                            <p:strVal val="#ppt_y"/>
                                          </p:val>
                                        </p:tav>
                                      </p:tavLst>
                                    </p:anim>
                                  </p:childTnLst>
                                </p:cTn>
                              </p:par>
                            </p:childTnLst>
                          </p:cTn>
                        </p:par>
                      </p:childTnLst>
                    </p:cTn>
                  </p:par>
                  <p:par>
                    <p:cTn id="164" fill="hold">
                      <p:stCondLst>
                        <p:cond delay="indefinite"/>
                      </p:stCondLst>
                      <p:childTnLst>
                        <p:par>
                          <p:cTn id="165" fill="hold">
                            <p:stCondLst>
                              <p:cond delay="0"/>
                            </p:stCondLst>
                            <p:childTnLst>
                              <p:par>
                                <p:cTn id="166" presetID="1" presetClass="entr" presetSubtype="0" fill="hold" nodeType="clickEffect">
                                  <p:stCondLst>
                                    <p:cond delay="0"/>
                                  </p:stCondLst>
                                  <p:childTnLst>
                                    <p:set>
                                      <p:cBhvr>
                                        <p:cTn id="167"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68" fill="hold">
                      <p:stCondLst>
                        <p:cond delay="indefinite"/>
                      </p:stCondLst>
                      <p:childTnLst>
                        <p:par>
                          <p:cTn id="169" fill="hold">
                            <p:stCondLst>
                              <p:cond delay="0"/>
                            </p:stCondLst>
                            <p:childTnLst>
                              <p:par>
                                <p:cTn id="170" presetID="1" presetClass="entr" presetSubtype="0" fill="hold" nodeType="clickEffect">
                                  <p:stCondLst>
                                    <p:cond delay="0"/>
                                  </p:stCondLst>
                                  <p:childTnLst>
                                    <p:set>
                                      <p:cBhvr>
                                        <p:cTn id="171" dur="1" fill="hold">
                                          <p:stCondLst>
                                            <p:cond delay="0"/>
                                          </p:stCondLst>
                                        </p:cTn>
                                        <p:tgtEl>
                                          <p:spTgt spid="3">
                                            <p:txEl>
                                              <p:pRg st="1" end="1"/>
                                            </p:txEl>
                                          </p:spTgt>
                                        </p:tgtEl>
                                        <p:attrNameLst>
                                          <p:attrName>style.visibility</p:attrName>
                                        </p:attrNameLst>
                                      </p:cBhvr>
                                      <p:to>
                                        <p:strVal val="visible"/>
                                      </p:to>
                                    </p:set>
                                  </p:childTnLst>
                                </p:cTn>
                              </p:par>
                              <p:par>
                                <p:cTn id="172" presetID="1" presetClass="entr" presetSubtype="0" fill="hold" nodeType="withEffect">
                                  <p:stCondLst>
                                    <p:cond delay="0"/>
                                  </p:stCondLst>
                                  <p:childTnLst>
                                    <p:set>
                                      <p:cBhvr>
                                        <p:cTn id="173" dur="1" fill="hold">
                                          <p:stCondLst>
                                            <p:cond delay="0"/>
                                          </p:stCondLst>
                                        </p:cTn>
                                        <p:tgtEl>
                                          <p:spTgt spid="3">
                                            <p:txEl>
                                              <p:pRg st="2" end="2"/>
                                            </p:txEl>
                                          </p:spTgt>
                                        </p:tgtEl>
                                        <p:attrNameLst>
                                          <p:attrName>style.visibility</p:attrName>
                                        </p:attrNameLst>
                                      </p:cBhvr>
                                      <p:to>
                                        <p:strVal val="visible"/>
                                      </p:to>
                                    </p:set>
                                  </p:childTnLst>
                                </p:cTn>
                              </p:par>
                              <p:par>
                                <p:cTn id="174" presetID="1" presetClass="entr" presetSubtype="0" fill="hold" nodeType="withEffect">
                                  <p:stCondLst>
                                    <p:cond delay="0"/>
                                  </p:stCondLst>
                                  <p:childTnLst>
                                    <p:set>
                                      <p:cBhvr>
                                        <p:cTn id="175" dur="1" fill="hold">
                                          <p:stCondLst>
                                            <p:cond delay="0"/>
                                          </p:stCondLst>
                                        </p:cTn>
                                        <p:tgtEl>
                                          <p:spTgt spid="3">
                                            <p:txEl>
                                              <p:pRg st="3" end="3"/>
                                            </p:txEl>
                                          </p:spTgt>
                                        </p:tgtEl>
                                        <p:attrNameLst>
                                          <p:attrName>style.visibility</p:attrName>
                                        </p:attrNameLst>
                                      </p:cBhvr>
                                      <p:to>
                                        <p:strVal val="visible"/>
                                      </p:to>
                                    </p:set>
                                  </p:childTnLst>
                                </p:cTn>
                              </p:par>
                              <p:par>
                                <p:cTn id="176" presetID="1" presetClass="entr" presetSubtype="0" fill="hold" nodeType="withEffect">
                                  <p:stCondLst>
                                    <p:cond delay="0"/>
                                  </p:stCondLst>
                                  <p:childTnLst>
                                    <p:set>
                                      <p:cBhvr>
                                        <p:cTn id="177"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8" fill="hold">
                      <p:stCondLst>
                        <p:cond delay="indefinite"/>
                      </p:stCondLst>
                      <p:childTnLst>
                        <p:par>
                          <p:cTn id="179" fill="hold">
                            <p:stCondLst>
                              <p:cond delay="0"/>
                            </p:stCondLst>
                            <p:childTnLst>
                              <p:par>
                                <p:cTn id="180" presetID="22" presetClass="entr" presetSubtype="4" fill="hold" nodeType="clickEffect">
                                  <p:stCondLst>
                                    <p:cond delay="0"/>
                                  </p:stCondLst>
                                  <p:childTnLst>
                                    <p:set>
                                      <p:cBhvr>
                                        <p:cTn id="181" dur="1" fill="hold">
                                          <p:stCondLst>
                                            <p:cond delay="0"/>
                                          </p:stCondLst>
                                        </p:cTn>
                                        <p:tgtEl>
                                          <p:spTgt spid="3">
                                            <p:txEl>
                                              <p:pRg st="6" end="6"/>
                                            </p:txEl>
                                          </p:spTgt>
                                        </p:tgtEl>
                                        <p:attrNameLst>
                                          <p:attrName>style.visibility</p:attrName>
                                        </p:attrNameLst>
                                      </p:cBhvr>
                                      <p:to>
                                        <p:strVal val="visible"/>
                                      </p:to>
                                    </p:set>
                                    <p:animEffect transition="in" filter="wipe(down)">
                                      <p:cBhvr>
                                        <p:cTn id="182" dur="500"/>
                                        <p:tgtEl>
                                          <p:spTgt spid="3">
                                            <p:txEl>
                                              <p:pRg st="6" end="6"/>
                                            </p:txEl>
                                          </p:spTgt>
                                        </p:tgtEl>
                                      </p:cBhvr>
                                    </p:animEffect>
                                  </p:childTnLst>
                                </p:cTn>
                              </p:par>
                              <p:par>
                                <p:cTn id="183" presetID="22" presetClass="entr" presetSubtype="4" fill="hold" nodeType="withEffect">
                                  <p:stCondLst>
                                    <p:cond delay="0"/>
                                  </p:stCondLst>
                                  <p:childTnLst>
                                    <p:set>
                                      <p:cBhvr>
                                        <p:cTn id="184" dur="1" fill="hold">
                                          <p:stCondLst>
                                            <p:cond delay="0"/>
                                          </p:stCondLst>
                                        </p:cTn>
                                        <p:tgtEl>
                                          <p:spTgt spid="3">
                                            <p:txEl>
                                              <p:pRg st="7" end="7"/>
                                            </p:txEl>
                                          </p:spTgt>
                                        </p:tgtEl>
                                        <p:attrNameLst>
                                          <p:attrName>style.visibility</p:attrName>
                                        </p:attrNameLst>
                                      </p:cBhvr>
                                      <p:to>
                                        <p:strVal val="visible"/>
                                      </p:to>
                                    </p:set>
                                    <p:animEffect transition="in" filter="wipe(down)">
                                      <p:cBhvr>
                                        <p:cTn id="185" dur="500"/>
                                        <p:tgtEl>
                                          <p:spTgt spid="3">
                                            <p:txEl>
                                              <p:pRg st="7" end="7"/>
                                            </p:txEl>
                                          </p:spTgt>
                                        </p:tgtEl>
                                      </p:cBhvr>
                                    </p:animEffect>
                                  </p:childTnLst>
                                </p:cTn>
                              </p:par>
                              <p:par>
                                <p:cTn id="186" presetID="22" presetClass="entr" presetSubtype="4" fill="hold" nodeType="withEffect">
                                  <p:stCondLst>
                                    <p:cond delay="0"/>
                                  </p:stCondLst>
                                  <p:childTnLst>
                                    <p:set>
                                      <p:cBhvr>
                                        <p:cTn id="187" dur="1" fill="hold">
                                          <p:stCondLst>
                                            <p:cond delay="0"/>
                                          </p:stCondLst>
                                        </p:cTn>
                                        <p:tgtEl>
                                          <p:spTgt spid="3">
                                            <p:txEl>
                                              <p:pRg st="8" end="8"/>
                                            </p:txEl>
                                          </p:spTgt>
                                        </p:tgtEl>
                                        <p:attrNameLst>
                                          <p:attrName>style.visibility</p:attrName>
                                        </p:attrNameLst>
                                      </p:cBhvr>
                                      <p:to>
                                        <p:strVal val="visible"/>
                                      </p:to>
                                    </p:set>
                                    <p:animEffect transition="in" filter="wipe(down)">
                                      <p:cBhvr>
                                        <p:cTn id="188" dur="500"/>
                                        <p:tgtEl>
                                          <p:spTgt spid="3">
                                            <p:txEl>
                                              <p:pRg st="8" end="8"/>
                                            </p:txEl>
                                          </p:spTgt>
                                        </p:tgtEl>
                                      </p:cBhvr>
                                    </p:animEffect>
                                  </p:childTnLst>
                                </p:cTn>
                              </p:par>
                              <p:par>
                                <p:cTn id="189" presetID="22" presetClass="entr" presetSubtype="4" fill="hold" nodeType="withEffect">
                                  <p:stCondLst>
                                    <p:cond delay="0"/>
                                  </p:stCondLst>
                                  <p:childTnLst>
                                    <p:set>
                                      <p:cBhvr>
                                        <p:cTn id="190" dur="1" fill="hold">
                                          <p:stCondLst>
                                            <p:cond delay="0"/>
                                          </p:stCondLst>
                                        </p:cTn>
                                        <p:tgtEl>
                                          <p:spTgt spid="3">
                                            <p:txEl>
                                              <p:pRg st="9" end="9"/>
                                            </p:txEl>
                                          </p:spTgt>
                                        </p:tgtEl>
                                        <p:attrNameLst>
                                          <p:attrName>style.visibility</p:attrName>
                                        </p:attrNameLst>
                                      </p:cBhvr>
                                      <p:to>
                                        <p:strVal val="visible"/>
                                      </p:to>
                                    </p:set>
                                    <p:animEffect transition="in" filter="wipe(down)">
                                      <p:cBhvr>
                                        <p:cTn id="191" dur="500"/>
                                        <p:tgtEl>
                                          <p:spTgt spid="3">
                                            <p:txEl>
                                              <p:pRg st="9" end="9"/>
                                            </p:txEl>
                                          </p:spTgt>
                                        </p:tgtEl>
                                      </p:cBhvr>
                                    </p:animEffect>
                                  </p:childTnLst>
                                </p:cTn>
                              </p:par>
                              <p:par>
                                <p:cTn id="192" presetID="22" presetClass="entr" presetSubtype="4" fill="hold" nodeType="withEffect">
                                  <p:stCondLst>
                                    <p:cond delay="0"/>
                                  </p:stCondLst>
                                  <p:childTnLst>
                                    <p:set>
                                      <p:cBhvr>
                                        <p:cTn id="193" dur="1" fill="hold">
                                          <p:stCondLst>
                                            <p:cond delay="0"/>
                                          </p:stCondLst>
                                        </p:cTn>
                                        <p:tgtEl>
                                          <p:spTgt spid="3">
                                            <p:txEl>
                                              <p:pRg st="10" end="10"/>
                                            </p:txEl>
                                          </p:spTgt>
                                        </p:tgtEl>
                                        <p:attrNameLst>
                                          <p:attrName>style.visibility</p:attrName>
                                        </p:attrNameLst>
                                      </p:cBhvr>
                                      <p:to>
                                        <p:strVal val="visible"/>
                                      </p:to>
                                    </p:set>
                                    <p:animEffect transition="in" filter="wipe(down)">
                                      <p:cBhvr>
                                        <p:cTn id="194" dur="500"/>
                                        <p:tgtEl>
                                          <p:spTgt spid="3">
                                            <p:txEl>
                                              <p:pRg st="10" end="10"/>
                                            </p:txEl>
                                          </p:spTgt>
                                        </p:tgtEl>
                                      </p:cBhvr>
                                    </p:animEffect>
                                  </p:childTnLst>
                                </p:cTn>
                              </p:par>
                              <p:par>
                                <p:cTn id="195" presetID="22" presetClass="entr" presetSubtype="4" fill="hold" nodeType="withEffect">
                                  <p:stCondLst>
                                    <p:cond delay="0"/>
                                  </p:stCondLst>
                                  <p:childTnLst>
                                    <p:set>
                                      <p:cBhvr>
                                        <p:cTn id="196" dur="1" fill="hold">
                                          <p:stCondLst>
                                            <p:cond delay="0"/>
                                          </p:stCondLst>
                                        </p:cTn>
                                        <p:tgtEl>
                                          <p:spTgt spid="3">
                                            <p:txEl>
                                              <p:pRg st="11" end="11"/>
                                            </p:txEl>
                                          </p:spTgt>
                                        </p:tgtEl>
                                        <p:attrNameLst>
                                          <p:attrName>style.visibility</p:attrName>
                                        </p:attrNameLst>
                                      </p:cBhvr>
                                      <p:to>
                                        <p:strVal val="visible"/>
                                      </p:to>
                                    </p:set>
                                    <p:animEffect transition="in" filter="wipe(down)">
                                      <p:cBhvr>
                                        <p:cTn id="197"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12"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p:cNvSpPr>
            <a:spLocks noGrp="1"/>
          </p:cNvSpPr>
          <p:nvPr>
            <p:ph idx="1"/>
          </p:nvPr>
        </p:nvSpPr>
        <p:spPr>
          <a:xfrm>
            <a:off x="6464808" y="1414145"/>
            <a:ext cx="5227320" cy="4351338"/>
          </a:xfrm>
        </p:spPr>
        <p:txBody>
          <a:bodyPr>
            <a:normAutofit fontScale="92500" lnSpcReduction="20000"/>
          </a:bodyPr>
          <a:lstStyle/>
          <a:p>
            <a:pPr marL="0" indent="0">
              <a:buNone/>
            </a:pPr>
            <a:r>
              <a:rPr lang="fa-IR" sz="1800" dirty="0" smtClean="0">
                <a:solidFill>
                  <a:schemeClr val="accent6">
                    <a:lumMod val="50000"/>
                  </a:schemeClr>
                </a:solidFill>
                <a:cs typeface="B Homa" panose="00000400000000000000" pitchFamily="2" charset="-78"/>
              </a:rPr>
              <a:t>ب) شورای شهر:</a:t>
            </a:r>
          </a:p>
          <a:p>
            <a:pPr marL="0" indent="0">
              <a:buNone/>
            </a:pPr>
            <a:r>
              <a:rPr lang="fa-IR" sz="1800" dirty="0" smtClean="0">
                <a:solidFill>
                  <a:schemeClr val="tx1"/>
                </a:solidFill>
                <a:cs typeface="B Homa" panose="00000400000000000000" pitchFamily="2" charset="-78"/>
              </a:rPr>
              <a:t>طبق قانون اساسی و قانون شوراهای اسلامی:</a:t>
            </a:r>
          </a:p>
          <a:p>
            <a:pPr>
              <a:buClr>
                <a:schemeClr val="accent6">
                  <a:lumMod val="75000"/>
                </a:schemeClr>
              </a:buClr>
              <a:buFont typeface="Wingdings" panose="05000000000000000000" pitchFamily="2" charset="2"/>
              <a:buChar char="ü"/>
            </a:pPr>
            <a:r>
              <a:rPr lang="fa-IR" sz="1800" dirty="0" smtClean="0">
                <a:solidFill>
                  <a:schemeClr val="tx1"/>
                </a:solidFill>
                <a:cs typeface="B Homa" panose="00000400000000000000" pitchFamily="2" charset="-78"/>
              </a:rPr>
              <a:t>شورای شهر به منظور پیشبرد برنامه های اجتماعی، اقتصادی، عمرانی، بهداشتی، فرهنگی، آموزشی و دیگر امور رفاهی با همکاری مردم و نظارت بر امور شهر تشکیل میشود.</a:t>
            </a:r>
          </a:p>
          <a:p>
            <a:pPr>
              <a:buClr>
                <a:schemeClr val="accent6">
                  <a:lumMod val="75000"/>
                </a:schemeClr>
              </a:buClr>
              <a:buFont typeface="Wingdings" panose="05000000000000000000" pitchFamily="2" charset="2"/>
              <a:buChar char="ü"/>
            </a:pPr>
            <a:r>
              <a:rPr lang="fa-IR" sz="1800" dirty="0" smtClean="0">
                <a:solidFill>
                  <a:schemeClr val="tx1"/>
                </a:solidFill>
                <a:cs typeface="B Homa" panose="00000400000000000000" pitchFamily="2" charset="-78"/>
              </a:rPr>
              <a:t>نقش </a:t>
            </a:r>
            <a:r>
              <a:rPr lang="fa-IR" sz="1800" dirty="0">
                <a:solidFill>
                  <a:schemeClr val="tx1"/>
                </a:solidFill>
                <a:cs typeface="B Homa" panose="00000400000000000000" pitchFamily="2" charset="-78"/>
              </a:rPr>
              <a:t>اصلی در مدیریت </a:t>
            </a:r>
            <a:r>
              <a:rPr lang="fa-IR" sz="1800" dirty="0" smtClean="0">
                <a:solidFill>
                  <a:schemeClr val="tx1"/>
                </a:solidFill>
                <a:cs typeface="B Homa" panose="00000400000000000000" pitchFamily="2" charset="-78"/>
              </a:rPr>
              <a:t>شهری</a:t>
            </a:r>
            <a:endParaRPr lang="fa-IR" sz="1800" dirty="0">
              <a:solidFill>
                <a:schemeClr val="tx1"/>
              </a:solidFill>
              <a:cs typeface="B Homa" panose="00000400000000000000" pitchFamily="2" charset="-78"/>
            </a:endParaRPr>
          </a:p>
          <a:p>
            <a:pPr>
              <a:buClr>
                <a:schemeClr val="accent6">
                  <a:lumMod val="75000"/>
                </a:schemeClr>
              </a:buClr>
              <a:buFont typeface="Wingdings" panose="05000000000000000000" pitchFamily="2" charset="2"/>
              <a:buChar char="ü"/>
            </a:pPr>
            <a:r>
              <a:rPr lang="fa-IR" sz="1800" dirty="0" smtClean="0">
                <a:solidFill>
                  <a:schemeClr val="tx1"/>
                </a:solidFill>
                <a:cs typeface="B Homa" panose="00000400000000000000" pitchFamily="2" charset="-78"/>
              </a:rPr>
              <a:t>انتخاب از طرف مردم</a:t>
            </a:r>
          </a:p>
          <a:p>
            <a:pPr>
              <a:buClr>
                <a:schemeClr val="accent6">
                  <a:lumMod val="75000"/>
                </a:schemeClr>
              </a:buClr>
              <a:buFont typeface="Wingdings" panose="05000000000000000000" pitchFamily="2" charset="2"/>
              <a:buChar char="ü"/>
            </a:pPr>
            <a:r>
              <a:rPr lang="fa-IR" sz="1800" dirty="0" smtClean="0">
                <a:solidFill>
                  <a:schemeClr val="tx1"/>
                </a:solidFill>
                <a:cs typeface="B Homa" panose="00000400000000000000" pitchFamily="2" charset="-78"/>
              </a:rPr>
              <a:t>مدت فعالیت اعضا 4 سال و تعداد آن بر حسب جمعیت شهر متغیر</a:t>
            </a:r>
          </a:p>
          <a:p>
            <a:r>
              <a:rPr lang="fa-IR" sz="1800" u="sng" dirty="0">
                <a:solidFill>
                  <a:schemeClr val="tx1"/>
                </a:solidFill>
                <a:cs typeface="B Homa" panose="00000400000000000000" pitchFamily="2" charset="-78"/>
              </a:rPr>
              <a:t>وظایف شورای </a:t>
            </a:r>
            <a:r>
              <a:rPr lang="fa-IR" sz="1800" u="sng" dirty="0" smtClean="0">
                <a:solidFill>
                  <a:schemeClr val="tx1"/>
                </a:solidFill>
                <a:cs typeface="B Homa" panose="00000400000000000000" pitchFamily="2" charset="-78"/>
              </a:rPr>
              <a:t>شهر:</a:t>
            </a:r>
          </a:p>
          <a:p>
            <a:pPr>
              <a:buClr>
                <a:schemeClr val="accent6">
                  <a:lumMod val="75000"/>
                </a:schemeClr>
              </a:buClr>
              <a:buFont typeface="Wingdings" panose="05000000000000000000" pitchFamily="2" charset="2"/>
              <a:buChar char="ü"/>
            </a:pPr>
            <a:r>
              <a:rPr lang="fa-IR" sz="1800" dirty="0">
                <a:cs typeface="B Homa" panose="00000400000000000000" pitchFamily="2" charset="-78"/>
              </a:rPr>
              <a:t>انتخاب شهردار</a:t>
            </a:r>
          </a:p>
          <a:p>
            <a:pPr>
              <a:buClr>
                <a:schemeClr val="accent6">
                  <a:lumMod val="75000"/>
                </a:schemeClr>
              </a:buClr>
              <a:buFont typeface="Wingdings" panose="05000000000000000000" pitchFamily="2" charset="2"/>
              <a:buChar char="ü"/>
            </a:pPr>
            <a:r>
              <a:rPr lang="fa-IR" sz="1800" dirty="0">
                <a:cs typeface="B Homa" panose="00000400000000000000" pitchFamily="2" charset="-78"/>
              </a:rPr>
              <a:t>سیاست گذاری در چارچوب قوانین شهرداری ها، برنامه های توسعه و طرح ها و برنامه های توسعه و عمران شهری</a:t>
            </a:r>
          </a:p>
          <a:p>
            <a:pPr>
              <a:buClr>
                <a:schemeClr val="accent6">
                  <a:lumMod val="75000"/>
                </a:schemeClr>
              </a:buClr>
              <a:buFont typeface="Wingdings" panose="05000000000000000000" pitchFamily="2" charset="2"/>
              <a:buChar char="ü"/>
            </a:pPr>
            <a:r>
              <a:rPr lang="fa-IR" sz="1800" dirty="0">
                <a:cs typeface="B Homa" panose="00000400000000000000" pitchFamily="2" charset="-78"/>
              </a:rPr>
              <a:t>نظارت بر عملکرد شهرداری در چارچوب قوانین شهرداری ها و طرح های توسعه </a:t>
            </a:r>
            <a:r>
              <a:rPr lang="fa-IR" sz="1800" dirty="0" smtClean="0">
                <a:cs typeface="B Homa" panose="00000400000000000000" pitchFamily="2" charset="-78"/>
              </a:rPr>
              <a:t>شهری</a:t>
            </a:r>
            <a:endParaRPr lang="fa-IR" sz="1800" dirty="0">
              <a:cs typeface="B Homa" panose="00000400000000000000" pitchFamily="2" charset="-78"/>
            </a:endParaRPr>
          </a:p>
        </p:txBody>
      </p:sp>
      <p:sp>
        <p:nvSpPr>
          <p:cNvPr id="2" name="Rectangle 1"/>
          <p:cNvSpPr/>
          <p:nvPr/>
        </p:nvSpPr>
        <p:spPr>
          <a:xfrm>
            <a:off x="791267" y="1414145"/>
            <a:ext cx="5227320" cy="3970318"/>
          </a:xfrm>
          <a:prstGeom prst="rect">
            <a:avLst/>
          </a:prstGeom>
        </p:spPr>
        <p:txBody>
          <a:bodyPr wrap="square">
            <a:spAutoFit/>
          </a:bodyPr>
          <a:lstStyle/>
          <a:p>
            <a:r>
              <a:rPr lang="fa-IR" dirty="0" smtClean="0">
                <a:solidFill>
                  <a:schemeClr val="accent6">
                    <a:lumMod val="50000"/>
                  </a:schemeClr>
                </a:solidFill>
                <a:cs typeface="B Homa" panose="00000400000000000000" pitchFamily="2" charset="-78"/>
              </a:rPr>
              <a:t>ب) شورا </a:t>
            </a:r>
            <a:r>
              <a:rPr lang="fa-IR" dirty="0">
                <a:solidFill>
                  <a:schemeClr val="accent6">
                    <a:lumMod val="50000"/>
                  </a:schemeClr>
                </a:solidFill>
                <a:cs typeface="B Homa" panose="00000400000000000000" pitchFamily="2" charset="-78"/>
              </a:rPr>
              <a:t>لندن:</a:t>
            </a:r>
            <a:endParaRPr lang="en-US" dirty="0">
              <a:solidFill>
                <a:schemeClr val="accent6">
                  <a:lumMod val="50000"/>
                </a:schemeClr>
              </a:solidFill>
              <a:cs typeface="B Homa" panose="00000400000000000000" pitchFamily="2" charset="-78"/>
            </a:endParaRPr>
          </a:p>
          <a:p>
            <a:pPr marL="285750" indent="-285750">
              <a:buClr>
                <a:schemeClr val="accent6">
                  <a:lumMod val="75000"/>
                </a:schemeClr>
              </a:buClr>
              <a:buFont typeface="Wingdings" panose="05000000000000000000" pitchFamily="2" charset="2"/>
              <a:buChar char="ü"/>
            </a:pPr>
            <a:r>
              <a:rPr lang="fa-IR" dirty="0">
                <a:latin typeface="Adobe Arabic" panose="02040503050201020203" pitchFamily="18" charset="-78"/>
                <a:cs typeface="B Homa" panose="00000400000000000000" pitchFamily="2" charset="-78"/>
              </a:rPr>
              <a:t>شورای لندن از 25 عضو و نیز شهردار لندن تشکیل می شود که این اعضا هر چهار سال به طور یکپارچه به وسیله تمام شهروندان لندن انتخاب می شوند.</a:t>
            </a:r>
            <a:endParaRPr lang="en-US" dirty="0">
              <a:latin typeface="Adobe Arabic" panose="02040503050201020203" pitchFamily="18" charset="-78"/>
              <a:cs typeface="B Homa" panose="00000400000000000000" pitchFamily="2" charset="-78"/>
            </a:endParaRPr>
          </a:p>
          <a:p>
            <a:pPr marL="285750" indent="-285750">
              <a:buClr>
                <a:schemeClr val="accent6">
                  <a:lumMod val="75000"/>
                </a:schemeClr>
              </a:buClr>
              <a:buFont typeface="Wingdings" panose="05000000000000000000" pitchFamily="2" charset="2"/>
              <a:buChar char="ü"/>
            </a:pPr>
            <a:r>
              <a:rPr lang="fa-IR" dirty="0">
                <a:latin typeface="Adobe Arabic" panose="02040503050201020203" pitchFamily="18" charset="-78"/>
                <a:cs typeface="B Homa" panose="00000400000000000000" pitchFamily="2" charset="-78"/>
              </a:rPr>
              <a:t>ساختار شورا به گونه ای است که مسئولیت پذیری عمومی را به حداکثر برساند و از این طریق بر فعالیت های شهردار نظارت کند و موازنه قدرت را برقرار سازد.</a:t>
            </a:r>
            <a:endParaRPr lang="en-US" dirty="0">
              <a:latin typeface="Adobe Arabic" panose="02040503050201020203" pitchFamily="18" charset="-78"/>
              <a:cs typeface="B Homa" panose="00000400000000000000" pitchFamily="2" charset="-78"/>
            </a:endParaRPr>
          </a:p>
          <a:p>
            <a:endParaRPr lang="fa-IR" dirty="0">
              <a:solidFill>
                <a:schemeClr val="accent6">
                  <a:lumMod val="50000"/>
                </a:schemeClr>
              </a:solidFill>
              <a:cs typeface="B Homa" panose="00000400000000000000" pitchFamily="2" charset="-78"/>
            </a:endParaRPr>
          </a:p>
          <a:p>
            <a:pPr marL="285750" indent="-285750">
              <a:buFont typeface="Arial" panose="020B0604020202020204" pitchFamily="34" charset="0"/>
              <a:buChar char="•"/>
            </a:pPr>
            <a:r>
              <a:rPr lang="fa-IR" u="sng" dirty="0">
                <a:solidFill>
                  <a:schemeClr val="accent6">
                    <a:lumMod val="50000"/>
                  </a:schemeClr>
                </a:solidFill>
                <a:cs typeface="B Homa" panose="00000400000000000000" pitchFamily="2" charset="-78"/>
              </a:rPr>
              <a:t>وظایف و اختیارات شورا </a:t>
            </a:r>
            <a:r>
              <a:rPr lang="fa-IR" u="sng" dirty="0" smtClean="0">
                <a:solidFill>
                  <a:schemeClr val="accent6">
                    <a:lumMod val="50000"/>
                  </a:schemeClr>
                </a:solidFill>
                <a:cs typeface="B Homa" panose="00000400000000000000" pitchFamily="2" charset="-78"/>
              </a:rPr>
              <a:t>:</a:t>
            </a:r>
            <a:endParaRPr lang="en-US" u="sng" dirty="0">
              <a:latin typeface="Adobe Arabic" panose="02040503050201020203" pitchFamily="18" charset="-78"/>
              <a:cs typeface="B Homa" panose="00000400000000000000" pitchFamily="2" charset="-78"/>
            </a:endParaRPr>
          </a:p>
          <a:p>
            <a:pPr marL="285750" indent="-285750">
              <a:buClr>
                <a:schemeClr val="accent6">
                  <a:lumMod val="75000"/>
                </a:schemeClr>
              </a:buClr>
              <a:buFont typeface="Wingdings" panose="05000000000000000000" pitchFamily="2" charset="2"/>
              <a:buChar char="ü"/>
            </a:pPr>
            <a:r>
              <a:rPr lang="fa-IR" dirty="0">
                <a:latin typeface="Adobe Arabic" panose="02040503050201020203" pitchFamily="18" charset="-78"/>
                <a:cs typeface="B Homa" panose="00000400000000000000" pitchFamily="2" charset="-78"/>
              </a:rPr>
              <a:t>نظارت بر فعالیت های شهردار از طریق پرسش رسمی از وی در جلسات شورا</a:t>
            </a:r>
            <a:endParaRPr lang="en-US" dirty="0">
              <a:latin typeface="Adobe Arabic" panose="02040503050201020203" pitchFamily="18" charset="-78"/>
              <a:cs typeface="B Homa" panose="00000400000000000000" pitchFamily="2" charset="-78"/>
            </a:endParaRPr>
          </a:p>
          <a:p>
            <a:pPr marL="285750" indent="-285750">
              <a:buClr>
                <a:schemeClr val="accent6">
                  <a:lumMod val="75000"/>
                </a:schemeClr>
              </a:buClr>
              <a:buFont typeface="Wingdings" panose="05000000000000000000" pitchFamily="2" charset="2"/>
              <a:buChar char="ü"/>
            </a:pPr>
            <a:r>
              <a:rPr lang="fa-IR" dirty="0">
                <a:latin typeface="Adobe Arabic" panose="02040503050201020203" pitchFamily="18" charset="-78"/>
                <a:cs typeface="B Homa" panose="00000400000000000000" pitchFamily="2" charset="-78"/>
              </a:rPr>
              <a:t>تحقیق در مورد موضوعات حیاتی برای شهروندان و ارائه پیشنهاد به شهردار</a:t>
            </a:r>
            <a:endParaRPr lang="en-US" dirty="0">
              <a:latin typeface="Adobe Arabic" panose="02040503050201020203" pitchFamily="18" charset="-78"/>
              <a:cs typeface="B Homa" panose="00000400000000000000" pitchFamily="2" charset="-78"/>
            </a:endParaRPr>
          </a:p>
          <a:p>
            <a:pPr marL="285750" indent="-285750">
              <a:buClr>
                <a:schemeClr val="accent6">
                  <a:lumMod val="75000"/>
                </a:schemeClr>
              </a:buClr>
              <a:buFont typeface="Wingdings" panose="05000000000000000000" pitchFamily="2" charset="2"/>
              <a:buChar char="ü"/>
            </a:pPr>
            <a:r>
              <a:rPr lang="fa-IR" dirty="0">
                <a:latin typeface="Adobe Arabic" panose="02040503050201020203" pitchFamily="18" charset="-78"/>
                <a:cs typeface="B Homa" panose="00000400000000000000" pitchFamily="2" charset="-78"/>
              </a:rPr>
              <a:t>تصویب بودجه ارائه شده از سوی شهردار</a:t>
            </a:r>
            <a:endParaRPr lang="en-US" dirty="0">
              <a:latin typeface="Adobe Arabic" panose="02040503050201020203" pitchFamily="18" charset="-78"/>
              <a:cs typeface="B Homa" panose="00000400000000000000" pitchFamily="2" charset="-78"/>
            </a:endParaRPr>
          </a:p>
        </p:txBody>
      </p:sp>
      <p:graphicFrame>
        <p:nvGraphicFramePr>
          <p:cNvPr id="13" name="Diagram 12"/>
          <p:cNvGraphicFramePr/>
          <p:nvPr>
            <p:extLst>
              <p:ext uri="{D42A27DB-BD31-4B8C-83A1-F6EECF244321}">
                <p14:modId xmlns:p14="http://schemas.microsoft.com/office/powerpoint/2010/main" val="3871044784"/>
              </p:ext>
            </p:extLst>
          </p:nvPr>
        </p:nvGraphicFramePr>
        <p:xfrm>
          <a:off x="640587" y="-3788"/>
          <a:ext cx="11433967" cy="9816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238219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xEl>
                                              <p:pRg st="1" end="1"/>
                                            </p:txEl>
                                          </p:spTgt>
                                        </p:tgtEl>
                                        <p:attrNameLst>
                                          <p:attrName>style.visibility</p:attrName>
                                        </p:attrNameLst>
                                      </p:cBhvr>
                                      <p:to>
                                        <p:strVal val="visible"/>
                                      </p:to>
                                    </p:set>
                                    <p:animEffect transition="in" filter="fade">
                                      <p:cBhvr>
                                        <p:cTn id="12" dur="500"/>
                                        <p:tgtEl>
                                          <p:spTgt spid="12">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animEffect transition="in" filter="fade">
                                      <p:cBhvr>
                                        <p:cTn id="15" dur="500"/>
                                        <p:tgtEl>
                                          <p:spTgt spid="12">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12">
                                            <p:txEl>
                                              <p:pRg st="3" end="3"/>
                                            </p:txEl>
                                          </p:spTgt>
                                        </p:tgtEl>
                                        <p:attrNameLst>
                                          <p:attrName>style.visibility</p:attrName>
                                        </p:attrNameLst>
                                      </p:cBhvr>
                                      <p:to>
                                        <p:strVal val="visible"/>
                                      </p:to>
                                    </p:set>
                                    <p:animEffect transition="in" filter="fade">
                                      <p:cBhvr>
                                        <p:cTn id="18" dur="500"/>
                                        <p:tgtEl>
                                          <p:spTgt spid="12">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12">
                                            <p:txEl>
                                              <p:pRg st="4" end="4"/>
                                            </p:txEl>
                                          </p:spTgt>
                                        </p:tgtEl>
                                        <p:attrNameLst>
                                          <p:attrName>style.visibility</p:attrName>
                                        </p:attrNameLst>
                                      </p:cBhvr>
                                      <p:to>
                                        <p:strVal val="visible"/>
                                      </p:to>
                                    </p:set>
                                    <p:animEffect transition="in" filter="fade">
                                      <p:cBhvr>
                                        <p:cTn id="21" dur="500"/>
                                        <p:tgtEl>
                                          <p:spTgt spid="12">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12">
                                            <p:txEl>
                                              <p:pRg st="5" end="5"/>
                                            </p:txEl>
                                          </p:spTgt>
                                        </p:tgtEl>
                                        <p:attrNameLst>
                                          <p:attrName>style.visibility</p:attrName>
                                        </p:attrNameLst>
                                      </p:cBhvr>
                                      <p:to>
                                        <p:strVal val="visible"/>
                                      </p:to>
                                    </p:set>
                                    <p:animEffect transition="in" filter="fade">
                                      <p:cBhvr>
                                        <p:cTn id="24" dur="500"/>
                                        <p:tgtEl>
                                          <p:spTgt spid="12">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2">
                                            <p:txEl>
                                              <p:pRg st="6" end="6"/>
                                            </p:txEl>
                                          </p:spTgt>
                                        </p:tgtEl>
                                        <p:attrNameLst>
                                          <p:attrName>style.visibility</p:attrName>
                                        </p:attrNameLst>
                                      </p:cBhvr>
                                      <p:to>
                                        <p:strVal val="visible"/>
                                      </p:to>
                                    </p:set>
                                    <p:animEffect transition="in" filter="fade">
                                      <p:cBhvr>
                                        <p:cTn id="29" dur="500"/>
                                        <p:tgtEl>
                                          <p:spTgt spid="12">
                                            <p:txEl>
                                              <p:pRg st="6" end="6"/>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12">
                                            <p:txEl>
                                              <p:pRg st="7" end="7"/>
                                            </p:txEl>
                                          </p:spTgt>
                                        </p:tgtEl>
                                        <p:attrNameLst>
                                          <p:attrName>style.visibility</p:attrName>
                                        </p:attrNameLst>
                                      </p:cBhvr>
                                      <p:to>
                                        <p:strVal val="visible"/>
                                      </p:to>
                                    </p:set>
                                    <p:animEffect transition="in" filter="fade">
                                      <p:cBhvr>
                                        <p:cTn id="32" dur="500"/>
                                        <p:tgtEl>
                                          <p:spTgt spid="12">
                                            <p:txEl>
                                              <p:pRg st="7" end="7"/>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12">
                                            <p:txEl>
                                              <p:pRg st="8" end="8"/>
                                            </p:txEl>
                                          </p:spTgt>
                                        </p:tgtEl>
                                        <p:attrNameLst>
                                          <p:attrName>style.visibility</p:attrName>
                                        </p:attrNameLst>
                                      </p:cBhvr>
                                      <p:to>
                                        <p:strVal val="visible"/>
                                      </p:to>
                                    </p:set>
                                    <p:animEffect transition="in" filter="fade">
                                      <p:cBhvr>
                                        <p:cTn id="35" dur="500"/>
                                        <p:tgtEl>
                                          <p:spTgt spid="12">
                                            <p:txEl>
                                              <p:pRg st="8" end="8"/>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12">
                                            <p:txEl>
                                              <p:pRg st="9" end="9"/>
                                            </p:txEl>
                                          </p:spTgt>
                                        </p:tgtEl>
                                        <p:attrNameLst>
                                          <p:attrName>style.visibility</p:attrName>
                                        </p:attrNameLst>
                                      </p:cBhvr>
                                      <p:to>
                                        <p:strVal val="visible"/>
                                      </p:to>
                                    </p:set>
                                    <p:animEffect transition="in" filter="fade">
                                      <p:cBhvr>
                                        <p:cTn id="38" dur="500"/>
                                        <p:tgtEl>
                                          <p:spTgt spid="12">
                                            <p:txEl>
                                              <p:pRg st="9" end="9"/>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6" presetClass="entr" presetSubtype="16" fill="hold" nodeType="clickEffect">
                                  <p:stCondLst>
                                    <p:cond delay="0"/>
                                  </p:stCondLst>
                                  <p:childTnLst>
                                    <p:set>
                                      <p:cBhvr>
                                        <p:cTn id="42" dur="1" fill="hold">
                                          <p:stCondLst>
                                            <p:cond delay="0"/>
                                          </p:stCondLst>
                                        </p:cTn>
                                        <p:tgtEl>
                                          <p:spTgt spid="2">
                                            <p:txEl>
                                              <p:pRg st="0" end="0"/>
                                            </p:txEl>
                                          </p:spTgt>
                                        </p:tgtEl>
                                        <p:attrNameLst>
                                          <p:attrName>style.visibility</p:attrName>
                                        </p:attrNameLst>
                                      </p:cBhvr>
                                      <p:to>
                                        <p:strVal val="visible"/>
                                      </p:to>
                                    </p:set>
                                    <p:animEffect transition="in" filter="circle(in)">
                                      <p:cBhvr>
                                        <p:cTn id="43" dur="2000"/>
                                        <p:tgtEl>
                                          <p:spTgt spid="2">
                                            <p:txEl>
                                              <p:pRg st="0" end="0"/>
                                            </p:txEl>
                                          </p:spTgt>
                                        </p:tgtEl>
                                      </p:cBhvr>
                                    </p:animEffect>
                                  </p:childTnLst>
                                </p:cTn>
                              </p:par>
                              <p:par>
                                <p:cTn id="44" presetID="6" presetClass="entr" presetSubtype="16" fill="hold" nodeType="withEffect">
                                  <p:stCondLst>
                                    <p:cond delay="0"/>
                                  </p:stCondLst>
                                  <p:childTnLst>
                                    <p:set>
                                      <p:cBhvr>
                                        <p:cTn id="45" dur="1" fill="hold">
                                          <p:stCondLst>
                                            <p:cond delay="0"/>
                                          </p:stCondLst>
                                        </p:cTn>
                                        <p:tgtEl>
                                          <p:spTgt spid="2">
                                            <p:txEl>
                                              <p:pRg st="1" end="1"/>
                                            </p:txEl>
                                          </p:spTgt>
                                        </p:tgtEl>
                                        <p:attrNameLst>
                                          <p:attrName>style.visibility</p:attrName>
                                        </p:attrNameLst>
                                      </p:cBhvr>
                                      <p:to>
                                        <p:strVal val="visible"/>
                                      </p:to>
                                    </p:set>
                                    <p:animEffect transition="in" filter="circle(in)">
                                      <p:cBhvr>
                                        <p:cTn id="46" dur="2000"/>
                                        <p:tgtEl>
                                          <p:spTgt spid="2">
                                            <p:txEl>
                                              <p:pRg st="1" end="1"/>
                                            </p:txEl>
                                          </p:spTgt>
                                        </p:tgtEl>
                                      </p:cBhvr>
                                    </p:animEffect>
                                  </p:childTnLst>
                                </p:cTn>
                              </p:par>
                              <p:par>
                                <p:cTn id="47" presetID="6" presetClass="entr" presetSubtype="16" fill="hold" nodeType="withEffect">
                                  <p:stCondLst>
                                    <p:cond delay="0"/>
                                  </p:stCondLst>
                                  <p:childTnLst>
                                    <p:set>
                                      <p:cBhvr>
                                        <p:cTn id="48" dur="1" fill="hold">
                                          <p:stCondLst>
                                            <p:cond delay="0"/>
                                          </p:stCondLst>
                                        </p:cTn>
                                        <p:tgtEl>
                                          <p:spTgt spid="2">
                                            <p:txEl>
                                              <p:pRg st="2" end="2"/>
                                            </p:txEl>
                                          </p:spTgt>
                                        </p:tgtEl>
                                        <p:attrNameLst>
                                          <p:attrName>style.visibility</p:attrName>
                                        </p:attrNameLst>
                                      </p:cBhvr>
                                      <p:to>
                                        <p:strVal val="visible"/>
                                      </p:to>
                                    </p:set>
                                    <p:animEffect transition="in" filter="circle(in)">
                                      <p:cBhvr>
                                        <p:cTn id="49" dur="2000"/>
                                        <p:tgtEl>
                                          <p:spTgt spid="2">
                                            <p:txEl>
                                              <p:pRg st="2" end="2"/>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nodeType="clickEffect">
                                  <p:stCondLst>
                                    <p:cond delay="0"/>
                                  </p:stCondLst>
                                  <p:childTnLst>
                                    <p:set>
                                      <p:cBhvr>
                                        <p:cTn id="53" dur="1" fill="hold">
                                          <p:stCondLst>
                                            <p:cond delay="0"/>
                                          </p:stCondLst>
                                        </p:cTn>
                                        <p:tgtEl>
                                          <p:spTgt spid="2">
                                            <p:txEl>
                                              <p:pRg st="4" end="4"/>
                                            </p:txEl>
                                          </p:spTgt>
                                        </p:tgtEl>
                                        <p:attrNameLst>
                                          <p:attrName>style.visibility</p:attrName>
                                        </p:attrNameLst>
                                      </p:cBhvr>
                                      <p:to>
                                        <p:strVal val="visible"/>
                                      </p:to>
                                    </p:set>
                                    <p:animEffect transition="in" filter="wipe(down)">
                                      <p:cBhvr>
                                        <p:cTn id="54" dur="500"/>
                                        <p:tgtEl>
                                          <p:spTgt spid="2">
                                            <p:txEl>
                                              <p:pRg st="4" end="4"/>
                                            </p:txEl>
                                          </p:spTgt>
                                        </p:tgtEl>
                                      </p:cBhvr>
                                    </p:animEffect>
                                  </p:childTnLst>
                                </p:cTn>
                              </p:par>
                              <p:par>
                                <p:cTn id="55" presetID="22" presetClass="entr" presetSubtype="4" fill="hold" nodeType="withEffect">
                                  <p:stCondLst>
                                    <p:cond delay="0"/>
                                  </p:stCondLst>
                                  <p:childTnLst>
                                    <p:set>
                                      <p:cBhvr>
                                        <p:cTn id="56" dur="1" fill="hold">
                                          <p:stCondLst>
                                            <p:cond delay="0"/>
                                          </p:stCondLst>
                                        </p:cTn>
                                        <p:tgtEl>
                                          <p:spTgt spid="2">
                                            <p:txEl>
                                              <p:pRg st="5" end="5"/>
                                            </p:txEl>
                                          </p:spTgt>
                                        </p:tgtEl>
                                        <p:attrNameLst>
                                          <p:attrName>style.visibility</p:attrName>
                                        </p:attrNameLst>
                                      </p:cBhvr>
                                      <p:to>
                                        <p:strVal val="visible"/>
                                      </p:to>
                                    </p:set>
                                    <p:animEffect transition="in" filter="wipe(down)">
                                      <p:cBhvr>
                                        <p:cTn id="57" dur="500"/>
                                        <p:tgtEl>
                                          <p:spTgt spid="2">
                                            <p:txEl>
                                              <p:pRg st="5" end="5"/>
                                            </p:txEl>
                                          </p:spTgt>
                                        </p:tgtEl>
                                      </p:cBhvr>
                                    </p:animEffect>
                                  </p:childTnLst>
                                </p:cTn>
                              </p:par>
                              <p:par>
                                <p:cTn id="58" presetID="22" presetClass="entr" presetSubtype="4" fill="hold" nodeType="withEffect">
                                  <p:stCondLst>
                                    <p:cond delay="0"/>
                                  </p:stCondLst>
                                  <p:childTnLst>
                                    <p:set>
                                      <p:cBhvr>
                                        <p:cTn id="59" dur="1" fill="hold">
                                          <p:stCondLst>
                                            <p:cond delay="0"/>
                                          </p:stCondLst>
                                        </p:cTn>
                                        <p:tgtEl>
                                          <p:spTgt spid="2">
                                            <p:txEl>
                                              <p:pRg st="6" end="6"/>
                                            </p:txEl>
                                          </p:spTgt>
                                        </p:tgtEl>
                                        <p:attrNameLst>
                                          <p:attrName>style.visibility</p:attrName>
                                        </p:attrNameLst>
                                      </p:cBhvr>
                                      <p:to>
                                        <p:strVal val="visible"/>
                                      </p:to>
                                    </p:set>
                                    <p:animEffect transition="in" filter="wipe(down)">
                                      <p:cBhvr>
                                        <p:cTn id="60" dur="500"/>
                                        <p:tgtEl>
                                          <p:spTgt spid="2">
                                            <p:txEl>
                                              <p:pRg st="6" end="6"/>
                                            </p:txEl>
                                          </p:spTgt>
                                        </p:tgtEl>
                                      </p:cBhvr>
                                    </p:animEffect>
                                  </p:childTnLst>
                                </p:cTn>
                              </p:par>
                              <p:par>
                                <p:cTn id="61" presetID="22" presetClass="entr" presetSubtype="4" fill="hold" nodeType="withEffect">
                                  <p:stCondLst>
                                    <p:cond delay="0"/>
                                  </p:stCondLst>
                                  <p:childTnLst>
                                    <p:set>
                                      <p:cBhvr>
                                        <p:cTn id="62" dur="1" fill="hold">
                                          <p:stCondLst>
                                            <p:cond delay="0"/>
                                          </p:stCondLst>
                                        </p:cTn>
                                        <p:tgtEl>
                                          <p:spTgt spid="2">
                                            <p:txEl>
                                              <p:pRg st="7" end="7"/>
                                            </p:txEl>
                                          </p:spTgt>
                                        </p:tgtEl>
                                        <p:attrNameLst>
                                          <p:attrName>style.visibility</p:attrName>
                                        </p:attrNameLst>
                                      </p:cBhvr>
                                      <p:to>
                                        <p:strVal val="visible"/>
                                      </p:to>
                                    </p:set>
                                    <p:animEffect transition="in" filter="wipe(down)">
                                      <p:cBhvr>
                                        <p:cTn id="63"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reeform 16"/>
          <p:cNvSpPr/>
          <p:nvPr/>
        </p:nvSpPr>
        <p:spPr>
          <a:xfrm>
            <a:off x="7567615" y="2171058"/>
            <a:ext cx="1655706" cy="993424"/>
          </a:xfrm>
          <a:custGeom>
            <a:avLst/>
            <a:gdLst>
              <a:gd name="connsiteX0" fmla="*/ 0 w 1655706"/>
              <a:gd name="connsiteY0" fmla="*/ 99342 h 993424"/>
              <a:gd name="connsiteX1" fmla="*/ 99342 w 1655706"/>
              <a:gd name="connsiteY1" fmla="*/ 0 h 993424"/>
              <a:gd name="connsiteX2" fmla="*/ 1556364 w 1655706"/>
              <a:gd name="connsiteY2" fmla="*/ 0 h 993424"/>
              <a:gd name="connsiteX3" fmla="*/ 1655706 w 1655706"/>
              <a:gd name="connsiteY3" fmla="*/ 99342 h 993424"/>
              <a:gd name="connsiteX4" fmla="*/ 1655706 w 1655706"/>
              <a:gd name="connsiteY4" fmla="*/ 894082 h 993424"/>
              <a:gd name="connsiteX5" fmla="*/ 1556364 w 1655706"/>
              <a:gd name="connsiteY5" fmla="*/ 993424 h 993424"/>
              <a:gd name="connsiteX6" fmla="*/ 99342 w 1655706"/>
              <a:gd name="connsiteY6" fmla="*/ 993424 h 993424"/>
              <a:gd name="connsiteX7" fmla="*/ 0 w 1655706"/>
              <a:gd name="connsiteY7" fmla="*/ 894082 h 993424"/>
              <a:gd name="connsiteX8" fmla="*/ 0 w 1655706"/>
              <a:gd name="connsiteY8" fmla="*/ 99342 h 99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5706" h="993424">
                <a:moveTo>
                  <a:pt x="0" y="99342"/>
                </a:moveTo>
                <a:cubicBezTo>
                  <a:pt x="0" y="44477"/>
                  <a:pt x="44477" y="0"/>
                  <a:pt x="99342" y="0"/>
                </a:cubicBezTo>
                <a:lnTo>
                  <a:pt x="1556364" y="0"/>
                </a:lnTo>
                <a:cubicBezTo>
                  <a:pt x="1611229" y="0"/>
                  <a:pt x="1655706" y="44477"/>
                  <a:pt x="1655706" y="99342"/>
                </a:cubicBezTo>
                <a:lnTo>
                  <a:pt x="1655706" y="894082"/>
                </a:lnTo>
                <a:cubicBezTo>
                  <a:pt x="1655706" y="948947"/>
                  <a:pt x="1611229" y="993424"/>
                  <a:pt x="1556364" y="993424"/>
                </a:cubicBezTo>
                <a:lnTo>
                  <a:pt x="99342" y="993424"/>
                </a:lnTo>
                <a:cubicBezTo>
                  <a:pt x="44477" y="993424"/>
                  <a:pt x="0" y="948947"/>
                  <a:pt x="0" y="894082"/>
                </a:cubicBezTo>
                <a:lnTo>
                  <a:pt x="0" y="99342"/>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accent4">
              <a:shade val="80000"/>
              <a:hueOff val="0"/>
              <a:satOff val="0"/>
              <a:lumOff val="0"/>
              <a:alphaOff val="0"/>
            </a:schemeClr>
          </a:lnRef>
          <a:fillRef idx="1">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spcFirstLastPara="0" vert="horz" wrap="square" lIns="82436" tIns="82436" rIns="82436" bIns="82436" numCol="1" spcCol="1270" anchor="ctr" anchorCtr="0">
            <a:noAutofit/>
          </a:bodyPr>
          <a:lstStyle/>
          <a:p>
            <a:pPr lvl="0" algn="ctr" defTabSz="622300" rtl="1">
              <a:lnSpc>
                <a:spcPct val="90000"/>
              </a:lnSpc>
              <a:spcBef>
                <a:spcPct val="0"/>
              </a:spcBef>
              <a:spcAft>
                <a:spcPct val="35000"/>
              </a:spcAft>
            </a:pPr>
            <a:r>
              <a:rPr lang="fa-IR" sz="1400" kern="1200" dirty="0" smtClean="0">
                <a:cs typeface="B Homa" panose="00000400000000000000" pitchFamily="2" charset="-78"/>
              </a:rPr>
              <a:t>زوال شهر ری، آغاز رشد آبادی های اقماری آن از جمله تهران</a:t>
            </a:r>
            <a:endParaRPr lang="fa-IR" sz="1400" kern="1200" dirty="0"/>
          </a:p>
        </p:txBody>
      </p:sp>
      <p:sp>
        <p:nvSpPr>
          <p:cNvPr id="18" name="Freeform 17"/>
          <p:cNvSpPr/>
          <p:nvPr/>
        </p:nvSpPr>
        <p:spPr>
          <a:xfrm>
            <a:off x="9369024" y="2462463"/>
            <a:ext cx="351009" cy="410615"/>
          </a:xfrm>
          <a:custGeom>
            <a:avLst/>
            <a:gdLst>
              <a:gd name="connsiteX0" fmla="*/ 0 w 351009"/>
              <a:gd name="connsiteY0" fmla="*/ 82123 h 410615"/>
              <a:gd name="connsiteX1" fmla="*/ 175505 w 351009"/>
              <a:gd name="connsiteY1" fmla="*/ 82123 h 410615"/>
              <a:gd name="connsiteX2" fmla="*/ 175505 w 351009"/>
              <a:gd name="connsiteY2" fmla="*/ 0 h 410615"/>
              <a:gd name="connsiteX3" fmla="*/ 351009 w 351009"/>
              <a:gd name="connsiteY3" fmla="*/ 205308 h 410615"/>
              <a:gd name="connsiteX4" fmla="*/ 175505 w 351009"/>
              <a:gd name="connsiteY4" fmla="*/ 410615 h 410615"/>
              <a:gd name="connsiteX5" fmla="*/ 175505 w 351009"/>
              <a:gd name="connsiteY5" fmla="*/ 328492 h 410615"/>
              <a:gd name="connsiteX6" fmla="*/ 0 w 351009"/>
              <a:gd name="connsiteY6" fmla="*/ 328492 h 410615"/>
              <a:gd name="connsiteX7" fmla="*/ 0 w 351009"/>
              <a:gd name="connsiteY7" fmla="*/ 82123 h 410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1009" h="410615">
                <a:moveTo>
                  <a:pt x="0" y="82123"/>
                </a:moveTo>
                <a:lnTo>
                  <a:pt x="175505" y="82123"/>
                </a:lnTo>
                <a:lnTo>
                  <a:pt x="175505" y="0"/>
                </a:lnTo>
                <a:lnTo>
                  <a:pt x="351009" y="205308"/>
                </a:lnTo>
                <a:lnTo>
                  <a:pt x="175505" y="410615"/>
                </a:lnTo>
                <a:lnTo>
                  <a:pt x="175505" y="328492"/>
                </a:lnTo>
                <a:lnTo>
                  <a:pt x="0" y="328492"/>
                </a:lnTo>
                <a:lnTo>
                  <a:pt x="0" y="82123"/>
                </a:lnTo>
                <a:close/>
              </a:path>
            </a:pathLst>
          </a:custGeom>
          <a:scene3d>
            <a:camera prst="orthographicFront">
              <a:rot lat="0" lon="0" rev="0"/>
            </a:camera>
            <a:lightRig rig="contrasting" dir="t">
              <a:rot lat="0" lon="0" rev="1200000"/>
            </a:lightRig>
          </a:scene3d>
          <a:sp3d z="-182000" contourW="19050" prstMaterial="metal">
            <a:bevelT w="88900" h="203200"/>
            <a:bevelB w="165100" h="254000"/>
          </a:sp3d>
        </p:spPr>
        <p:style>
          <a:lnRef idx="0">
            <a:schemeClr val="accent4">
              <a:tint val="60000"/>
              <a:hueOff val="0"/>
              <a:satOff val="0"/>
              <a:lumOff val="0"/>
              <a:alphaOff val="0"/>
            </a:schemeClr>
          </a:lnRef>
          <a:fillRef idx="1">
            <a:schemeClr val="accent4">
              <a:tint val="60000"/>
              <a:hueOff val="0"/>
              <a:satOff val="0"/>
              <a:lumOff val="0"/>
              <a:alphaOff val="0"/>
            </a:schemeClr>
          </a:fillRef>
          <a:effectRef idx="0">
            <a:schemeClr val="accent4">
              <a:tint val="60000"/>
              <a:hueOff val="0"/>
              <a:satOff val="0"/>
              <a:lumOff val="0"/>
              <a:alphaOff val="0"/>
            </a:schemeClr>
          </a:effectRef>
          <a:fontRef idx="minor">
            <a:schemeClr val="dk1">
              <a:hueOff val="0"/>
              <a:satOff val="0"/>
              <a:lumOff val="0"/>
              <a:alphaOff val="0"/>
            </a:schemeClr>
          </a:fontRef>
        </p:style>
        <p:txBody>
          <a:bodyPr spcFirstLastPara="0" vert="horz" wrap="square" lIns="0" tIns="82123" rIns="105303" bIns="82123" numCol="1" spcCol="1270" anchor="ctr" anchorCtr="0">
            <a:noAutofit/>
          </a:bodyPr>
          <a:lstStyle/>
          <a:p>
            <a:pPr lvl="0" algn="ctr" defTabSz="800100" rtl="1">
              <a:lnSpc>
                <a:spcPct val="90000"/>
              </a:lnSpc>
              <a:spcBef>
                <a:spcPct val="0"/>
              </a:spcBef>
              <a:spcAft>
                <a:spcPct val="35000"/>
              </a:spcAft>
            </a:pPr>
            <a:endParaRPr lang="fa-IR" sz="1800" kern="1200"/>
          </a:p>
        </p:txBody>
      </p:sp>
      <p:sp>
        <p:nvSpPr>
          <p:cNvPr id="19" name="Freeform 18"/>
          <p:cNvSpPr/>
          <p:nvPr/>
        </p:nvSpPr>
        <p:spPr>
          <a:xfrm>
            <a:off x="9885605" y="2171058"/>
            <a:ext cx="1655706" cy="993424"/>
          </a:xfrm>
          <a:custGeom>
            <a:avLst/>
            <a:gdLst>
              <a:gd name="connsiteX0" fmla="*/ 0 w 1655706"/>
              <a:gd name="connsiteY0" fmla="*/ 99342 h 993424"/>
              <a:gd name="connsiteX1" fmla="*/ 99342 w 1655706"/>
              <a:gd name="connsiteY1" fmla="*/ 0 h 993424"/>
              <a:gd name="connsiteX2" fmla="*/ 1556364 w 1655706"/>
              <a:gd name="connsiteY2" fmla="*/ 0 h 993424"/>
              <a:gd name="connsiteX3" fmla="*/ 1655706 w 1655706"/>
              <a:gd name="connsiteY3" fmla="*/ 99342 h 993424"/>
              <a:gd name="connsiteX4" fmla="*/ 1655706 w 1655706"/>
              <a:gd name="connsiteY4" fmla="*/ 894082 h 993424"/>
              <a:gd name="connsiteX5" fmla="*/ 1556364 w 1655706"/>
              <a:gd name="connsiteY5" fmla="*/ 993424 h 993424"/>
              <a:gd name="connsiteX6" fmla="*/ 99342 w 1655706"/>
              <a:gd name="connsiteY6" fmla="*/ 993424 h 993424"/>
              <a:gd name="connsiteX7" fmla="*/ 0 w 1655706"/>
              <a:gd name="connsiteY7" fmla="*/ 894082 h 993424"/>
              <a:gd name="connsiteX8" fmla="*/ 0 w 1655706"/>
              <a:gd name="connsiteY8" fmla="*/ 99342 h 99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5706" h="993424">
                <a:moveTo>
                  <a:pt x="0" y="99342"/>
                </a:moveTo>
                <a:cubicBezTo>
                  <a:pt x="0" y="44477"/>
                  <a:pt x="44477" y="0"/>
                  <a:pt x="99342" y="0"/>
                </a:cubicBezTo>
                <a:lnTo>
                  <a:pt x="1556364" y="0"/>
                </a:lnTo>
                <a:cubicBezTo>
                  <a:pt x="1611229" y="0"/>
                  <a:pt x="1655706" y="44477"/>
                  <a:pt x="1655706" y="99342"/>
                </a:cubicBezTo>
                <a:lnTo>
                  <a:pt x="1655706" y="894082"/>
                </a:lnTo>
                <a:cubicBezTo>
                  <a:pt x="1655706" y="948947"/>
                  <a:pt x="1611229" y="993424"/>
                  <a:pt x="1556364" y="993424"/>
                </a:cubicBezTo>
                <a:lnTo>
                  <a:pt x="99342" y="993424"/>
                </a:lnTo>
                <a:cubicBezTo>
                  <a:pt x="44477" y="993424"/>
                  <a:pt x="0" y="948947"/>
                  <a:pt x="0" y="894082"/>
                </a:cubicBezTo>
                <a:lnTo>
                  <a:pt x="0" y="99342"/>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accent4">
              <a:shade val="80000"/>
              <a:hueOff val="0"/>
              <a:satOff val="0"/>
              <a:lumOff val="0"/>
              <a:alphaOff val="0"/>
            </a:schemeClr>
          </a:lnRef>
          <a:fillRef idx="1">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spcFirstLastPara="0" vert="horz" wrap="square" lIns="82436" tIns="82436" rIns="82436" bIns="82436" numCol="1" spcCol="1270" anchor="ctr" anchorCtr="0">
            <a:noAutofit/>
          </a:bodyPr>
          <a:lstStyle/>
          <a:p>
            <a:pPr lvl="0" algn="ctr" defTabSz="622300" rtl="1">
              <a:lnSpc>
                <a:spcPct val="90000"/>
              </a:lnSpc>
              <a:spcBef>
                <a:spcPct val="0"/>
              </a:spcBef>
              <a:spcAft>
                <a:spcPct val="35000"/>
              </a:spcAft>
            </a:pPr>
            <a:r>
              <a:rPr lang="fa-IR" sz="1400" kern="1200" dirty="0" smtClean="0">
                <a:cs typeface="B Homa" panose="00000400000000000000" pitchFamily="2" charset="-78"/>
              </a:rPr>
              <a:t>آهنگ رشد تهران با برگزیده شدن قزوین به عنوان پایتخت در زمان شاه طهماسب</a:t>
            </a:r>
            <a:endParaRPr lang="fa-IR" sz="1400" kern="1200" dirty="0"/>
          </a:p>
        </p:txBody>
      </p:sp>
      <p:sp>
        <p:nvSpPr>
          <p:cNvPr id="20" name="Freeform 19"/>
          <p:cNvSpPr/>
          <p:nvPr/>
        </p:nvSpPr>
        <p:spPr>
          <a:xfrm>
            <a:off x="10508150" y="3310185"/>
            <a:ext cx="410615" cy="351009"/>
          </a:xfrm>
          <a:custGeom>
            <a:avLst/>
            <a:gdLst>
              <a:gd name="connsiteX0" fmla="*/ 0 w 351009"/>
              <a:gd name="connsiteY0" fmla="*/ 82123 h 410615"/>
              <a:gd name="connsiteX1" fmla="*/ 175505 w 351009"/>
              <a:gd name="connsiteY1" fmla="*/ 82123 h 410615"/>
              <a:gd name="connsiteX2" fmla="*/ 175505 w 351009"/>
              <a:gd name="connsiteY2" fmla="*/ 0 h 410615"/>
              <a:gd name="connsiteX3" fmla="*/ 351009 w 351009"/>
              <a:gd name="connsiteY3" fmla="*/ 205308 h 410615"/>
              <a:gd name="connsiteX4" fmla="*/ 175505 w 351009"/>
              <a:gd name="connsiteY4" fmla="*/ 410615 h 410615"/>
              <a:gd name="connsiteX5" fmla="*/ 175505 w 351009"/>
              <a:gd name="connsiteY5" fmla="*/ 328492 h 410615"/>
              <a:gd name="connsiteX6" fmla="*/ 0 w 351009"/>
              <a:gd name="connsiteY6" fmla="*/ 328492 h 410615"/>
              <a:gd name="connsiteX7" fmla="*/ 0 w 351009"/>
              <a:gd name="connsiteY7" fmla="*/ 82123 h 410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1009" h="410615">
                <a:moveTo>
                  <a:pt x="280807" y="0"/>
                </a:moveTo>
                <a:lnTo>
                  <a:pt x="280807" y="205308"/>
                </a:lnTo>
                <a:lnTo>
                  <a:pt x="351009" y="205308"/>
                </a:lnTo>
                <a:lnTo>
                  <a:pt x="175504" y="410615"/>
                </a:lnTo>
                <a:lnTo>
                  <a:pt x="0" y="205308"/>
                </a:lnTo>
                <a:lnTo>
                  <a:pt x="70202" y="205308"/>
                </a:lnTo>
                <a:lnTo>
                  <a:pt x="70202" y="0"/>
                </a:lnTo>
                <a:lnTo>
                  <a:pt x="280807" y="0"/>
                </a:lnTo>
                <a:close/>
              </a:path>
            </a:pathLst>
          </a:custGeom>
          <a:scene3d>
            <a:camera prst="orthographicFront">
              <a:rot lat="0" lon="0" rev="0"/>
            </a:camera>
            <a:lightRig rig="contrasting" dir="t">
              <a:rot lat="0" lon="0" rev="1200000"/>
            </a:lightRig>
          </a:scene3d>
          <a:sp3d z="-182000" contourW="19050" prstMaterial="metal">
            <a:bevelT w="88900" h="203200"/>
            <a:bevelB w="165100" h="254000"/>
          </a:sp3d>
        </p:spPr>
        <p:style>
          <a:lnRef idx="0">
            <a:schemeClr val="accent4">
              <a:tint val="60000"/>
              <a:hueOff val="0"/>
              <a:satOff val="0"/>
              <a:lumOff val="0"/>
              <a:alphaOff val="0"/>
            </a:schemeClr>
          </a:lnRef>
          <a:fillRef idx="1">
            <a:schemeClr val="accent4">
              <a:tint val="60000"/>
              <a:hueOff val="0"/>
              <a:satOff val="0"/>
              <a:lumOff val="0"/>
              <a:alphaOff val="0"/>
            </a:schemeClr>
          </a:fillRef>
          <a:effectRef idx="0">
            <a:schemeClr val="accent4">
              <a:tint val="60000"/>
              <a:hueOff val="0"/>
              <a:satOff val="0"/>
              <a:lumOff val="0"/>
              <a:alphaOff val="0"/>
            </a:schemeClr>
          </a:effectRef>
          <a:fontRef idx="minor">
            <a:schemeClr val="dk1">
              <a:hueOff val="0"/>
              <a:satOff val="0"/>
              <a:lumOff val="0"/>
              <a:alphaOff val="0"/>
            </a:schemeClr>
          </a:fontRef>
        </p:style>
        <p:txBody>
          <a:bodyPr spcFirstLastPara="0" vert="horz" wrap="square" lIns="82124" tIns="0" rIns="82122" bIns="105303" numCol="1" spcCol="1270" anchor="ctr" anchorCtr="0">
            <a:noAutofit/>
          </a:bodyPr>
          <a:lstStyle/>
          <a:p>
            <a:pPr lvl="0" algn="ctr" defTabSz="800100" rtl="1">
              <a:lnSpc>
                <a:spcPct val="90000"/>
              </a:lnSpc>
              <a:spcBef>
                <a:spcPct val="0"/>
              </a:spcBef>
              <a:spcAft>
                <a:spcPct val="35000"/>
              </a:spcAft>
            </a:pPr>
            <a:endParaRPr lang="fa-IR" sz="1800" kern="1200"/>
          </a:p>
        </p:txBody>
      </p:sp>
      <p:sp>
        <p:nvSpPr>
          <p:cNvPr id="21" name="Freeform 20"/>
          <p:cNvSpPr/>
          <p:nvPr/>
        </p:nvSpPr>
        <p:spPr>
          <a:xfrm>
            <a:off x="9885605" y="3826765"/>
            <a:ext cx="1655706" cy="993424"/>
          </a:xfrm>
          <a:custGeom>
            <a:avLst/>
            <a:gdLst>
              <a:gd name="connsiteX0" fmla="*/ 0 w 1655706"/>
              <a:gd name="connsiteY0" fmla="*/ 99342 h 993424"/>
              <a:gd name="connsiteX1" fmla="*/ 99342 w 1655706"/>
              <a:gd name="connsiteY1" fmla="*/ 0 h 993424"/>
              <a:gd name="connsiteX2" fmla="*/ 1556364 w 1655706"/>
              <a:gd name="connsiteY2" fmla="*/ 0 h 993424"/>
              <a:gd name="connsiteX3" fmla="*/ 1655706 w 1655706"/>
              <a:gd name="connsiteY3" fmla="*/ 99342 h 993424"/>
              <a:gd name="connsiteX4" fmla="*/ 1655706 w 1655706"/>
              <a:gd name="connsiteY4" fmla="*/ 894082 h 993424"/>
              <a:gd name="connsiteX5" fmla="*/ 1556364 w 1655706"/>
              <a:gd name="connsiteY5" fmla="*/ 993424 h 993424"/>
              <a:gd name="connsiteX6" fmla="*/ 99342 w 1655706"/>
              <a:gd name="connsiteY6" fmla="*/ 993424 h 993424"/>
              <a:gd name="connsiteX7" fmla="*/ 0 w 1655706"/>
              <a:gd name="connsiteY7" fmla="*/ 894082 h 993424"/>
              <a:gd name="connsiteX8" fmla="*/ 0 w 1655706"/>
              <a:gd name="connsiteY8" fmla="*/ 99342 h 99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5706" h="993424">
                <a:moveTo>
                  <a:pt x="0" y="99342"/>
                </a:moveTo>
                <a:cubicBezTo>
                  <a:pt x="0" y="44477"/>
                  <a:pt x="44477" y="0"/>
                  <a:pt x="99342" y="0"/>
                </a:cubicBezTo>
                <a:lnTo>
                  <a:pt x="1556364" y="0"/>
                </a:lnTo>
                <a:cubicBezTo>
                  <a:pt x="1611229" y="0"/>
                  <a:pt x="1655706" y="44477"/>
                  <a:pt x="1655706" y="99342"/>
                </a:cubicBezTo>
                <a:lnTo>
                  <a:pt x="1655706" y="894082"/>
                </a:lnTo>
                <a:cubicBezTo>
                  <a:pt x="1655706" y="948947"/>
                  <a:pt x="1611229" y="993424"/>
                  <a:pt x="1556364" y="993424"/>
                </a:cubicBezTo>
                <a:lnTo>
                  <a:pt x="99342" y="993424"/>
                </a:lnTo>
                <a:cubicBezTo>
                  <a:pt x="44477" y="993424"/>
                  <a:pt x="0" y="948947"/>
                  <a:pt x="0" y="894082"/>
                </a:cubicBezTo>
                <a:lnTo>
                  <a:pt x="0" y="99342"/>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accent4">
              <a:shade val="80000"/>
              <a:hueOff val="0"/>
              <a:satOff val="0"/>
              <a:lumOff val="0"/>
              <a:alphaOff val="0"/>
            </a:schemeClr>
          </a:lnRef>
          <a:fillRef idx="1">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spcFirstLastPara="0" vert="horz" wrap="square" lIns="82436" tIns="82436" rIns="82436" bIns="82436" numCol="1" spcCol="1270" anchor="ctr" anchorCtr="0">
            <a:noAutofit/>
          </a:bodyPr>
          <a:lstStyle/>
          <a:p>
            <a:pPr lvl="0" algn="ctr" defTabSz="622300" rtl="1">
              <a:lnSpc>
                <a:spcPct val="90000"/>
              </a:lnSpc>
              <a:spcBef>
                <a:spcPct val="0"/>
              </a:spcBef>
              <a:spcAft>
                <a:spcPct val="35000"/>
              </a:spcAft>
            </a:pPr>
            <a:r>
              <a:rPr lang="fa-IR" sz="1400" kern="1200" dirty="0" smtClean="0">
                <a:cs typeface="B Homa" panose="00000400000000000000" pitchFamily="2" charset="-78"/>
              </a:rPr>
              <a:t>موقعیت کوهپایه ای، شرایط اقلیمی مساعد و وجود امامزاده ها، کمک به رشد شهر</a:t>
            </a:r>
            <a:endParaRPr lang="fa-IR" sz="1400" kern="1200" dirty="0"/>
          </a:p>
        </p:txBody>
      </p:sp>
      <p:sp>
        <p:nvSpPr>
          <p:cNvPr id="22" name="Freeform 21"/>
          <p:cNvSpPr/>
          <p:nvPr/>
        </p:nvSpPr>
        <p:spPr>
          <a:xfrm>
            <a:off x="9388893" y="4118169"/>
            <a:ext cx="351010" cy="410616"/>
          </a:xfrm>
          <a:custGeom>
            <a:avLst/>
            <a:gdLst>
              <a:gd name="connsiteX0" fmla="*/ 0 w 351009"/>
              <a:gd name="connsiteY0" fmla="*/ 82123 h 410615"/>
              <a:gd name="connsiteX1" fmla="*/ 175505 w 351009"/>
              <a:gd name="connsiteY1" fmla="*/ 82123 h 410615"/>
              <a:gd name="connsiteX2" fmla="*/ 175505 w 351009"/>
              <a:gd name="connsiteY2" fmla="*/ 0 h 410615"/>
              <a:gd name="connsiteX3" fmla="*/ 351009 w 351009"/>
              <a:gd name="connsiteY3" fmla="*/ 205308 h 410615"/>
              <a:gd name="connsiteX4" fmla="*/ 175505 w 351009"/>
              <a:gd name="connsiteY4" fmla="*/ 410615 h 410615"/>
              <a:gd name="connsiteX5" fmla="*/ 175505 w 351009"/>
              <a:gd name="connsiteY5" fmla="*/ 328492 h 410615"/>
              <a:gd name="connsiteX6" fmla="*/ 0 w 351009"/>
              <a:gd name="connsiteY6" fmla="*/ 328492 h 410615"/>
              <a:gd name="connsiteX7" fmla="*/ 0 w 351009"/>
              <a:gd name="connsiteY7" fmla="*/ 82123 h 410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1009" h="410615">
                <a:moveTo>
                  <a:pt x="351009" y="328492"/>
                </a:moveTo>
                <a:lnTo>
                  <a:pt x="175504" y="328492"/>
                </a:lnTo>
                <a:lnTo>
                  <a:pt x="175504" y="410615"/>
                </a:lnTo>
                <a:lnTo>
                  <a:pt x="0" y="205307"/>
                </a:lnTo>
                <a:lnTo>
                  <a:pt x="175504" y="0"/>
                </a:lnTo>
                <a:lnTo>
                  <a:pt x="175504" y="82123"/>
                </a:lnTo>
                <a:lnTo>
                  <a:pt x="351009" y="82123"/>
                </a:lnTo>
                <a:lnTo>
                  <a:pt x="351009" y="328492"/>
                </a:lnTo>
                <a:close/>
              </a:path>
            </a:pathLst>
          </a:custGeom>
          <a:scene3d>
            <a:camera prst="orthographicFront">
              <a:rot lat="0" lon="0" rev="0"/>
            </a:camera>
            <a:lightRig rig="contrasting" dir="t">
              <a:rot lat="0" lon="0" rev="1200000"/>
            </a:lightRig>
          </a:scene3d>
          <a:sp3d z="-182000" contourW="19050" prstMaterial="metal">
            <a:bevelT w="88900" h="203200"/>
            <a:bevelB w="165100" h="254000"/>
          </a:sp3d>
        </p:spPr>
        <p:style>
          <a:lnRef idx="0">
            <a:schemeClr val="accent4">
              <a:tint val="60000"/>
              <a:hueOff val="0"/>
              <a:satOff val="0"/>
              <a:lumOff val="0"/>
              <a:alphaOff val="0"/>
            </a:schemeClr>
          </a:lnRef>
          <a:fillRef idx="1">
            <a:schemeClr val="accent4">
              <a:tint val="60000"/>
              <a:hueOff val="0"/>
              <a:satOff val="0"/>
              <a:lumOff val="0"/>
              <a:alphaOff val="0"/>
            </a:schemeClr>
          </a:fillRef>
          <a:effectRef idx="0">
            <a:schemeClr val="accent4">
              <a:tint val="60000"/>
              <a:hueOff val="0"/>
              <a:satOff val="0"/>
              <a:lumOff val="0"/>
              <a:alphaOff val="0"/>
            </a:schemeClr>
          </a:effectRef>
          <a:fontRef idx="minor">
            <a:schemeClr val="dk1">
              <a:hueOff val="0"/>
              <a:satOff val="0"/>
              <a:lumOff val="0"/>
              <a:alphaOff val="0"/>
            </a:schemeClr>
          </a:fontRef>
        </p:style>
        <p:txBody>
          <a:bodyPr spcFirstLastPara="0" vert="horz" wrap="square" lIns="105303" tIns="82124" rIns="1" bIns="82123" numCol="1" spcCol="1270" anchor="ctr" anchorCtr="0">
            <a:noAutofit/>
          </a:bodyPr>
          <a:lstStyle/>
          <a:p>
            <a:pPr lvl="0" algn="ctr" defTabSz="800100" rtl="1">
              <a:lnSpc>
                <a:spcPct val="90000"/>
              </a:lnSpc>
              <a:spcBef>
                <a:spcPct val="0"/>
              </a:spcBef>
              <a:spcAft>
                <a:spcPct val="35000"/>
              </a:spcAft>
            </a:pPr>
            <a:endParaRPr lang="fa-IR" sz="1800" kern="1200"/>
          </a:p>
        </p:txBody>
      </p:sp>
      <p:sp>
        <p:nvSpPr>
          <p:cNvPr id="23" name="Freeform 22"/>
          <p:cNvSpPr/>
          <p:nvPr/>
        </p:nvSpPr>
        <p:spPr>
          <a:xfrm>
            <a:off x="7567615" y="3826765"/>
            <a:ext cx="1655706" cy="993424"/>
          </a:xfrm>
          <a:custGeom>
            <a:avLst/>
            <a:gdLst>
              <a:gd name="connsiteX0" fmla="*/ 0 w 1655706"/>
              <a:gd name="connsiteY0" fmla="*/ 99342 h 993424"/>
              <a:gd name="connsiteX1" fmla="*/ 99342 w 1655706"/>
              <a:gd name="connsiteY1" fmla="*/ 0 h 993424"/>
              <a:gd name="connsiteX2" fmla="*/ 1556364 w 1655706"/>
              <a:gd name="connsiteY2" fmla="*/ 0 h 993424"/>
              <a:gd name="connsiteX3" fmla="*/ 1655706 w 1655706"/>
              <a:gd name="connsiteY3" fmla="*/ 99342 h 993424"/>
              <a:gd name="connsiteX4" fmla="*/ 1655706 w 1655706"/>
              <a:gd name="connsiteY4" fmla="*/ 894082 h 993424"/>
              <a:gd name="connsiteX5" fmla="*/ 1556364 w 1655706"/>
              <a:gd name="connsiteY5" fmla="*/ 993424 h 993424"/>
              <a:gd name="connsiteX6" fmla="*/ 99342 w 1655706"/>
              <a:gd name="connsiteY6" fmla="*/ 993424 h 993424"/>
              <a:gd name="connsiteX7" fmla="*/ 0 w 1655706"/>
              <a:gd name="connsiteY7" fmla="*/ 894082 h 993424"/>
              <a:gd name="connsiteX8" fmla="*/ 0 w 1655706"/>
              <a:gd name="connsiteY8" fmla="*/ 99342 h 99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5706" h="993424">
                <a:moveTo>
                  <a:pt x="0" y="99342"/>
                </a:moveTo>
                <a:cubicBezTo>
                  <a:pt x="0" y="44477"/>
                  <a:pt x="44477" y="0"/>
                  <a:pt x="99342" y="0"/>
                </a:cubicBezTo>
                <a:lnTo>
                  <a:pt x="1556364" y="0"/>
                </a:lnTo>
                <a:cubicBezTo>
                  <a:pt x="1611229" y="0"/>
                  <a:pt x="1655706" y="44477"/>
                  <a:pt x="1655706" y="99342"/>
                </a:cubicBezTo>
                <a:lnTo>
                  <a:pt x="1655706" y="894082"/>
                </a:lnTo>
                <a:cubicBezTo>
                  <a:pt x="1655706" y="948947"/>
                  <a:pt x="1611229" y="993424"/>
                  <a:pt x="1556364" y="993424"/>
                </a:cubicBezTo>
                <a:lnTo>
                  <a:pt x="99342" y="993424"/>
                </a:lnTo>
                <a:cubicBezTo>
                  <a:pt x="44477" y="993424"/>
                  <a:pt x="0" y="948947"/>
                  <a:pt x="0" y="894082"/>
                </a:cubicBezTo>
                <a:lnTo>
                  <a:pt x="0" y="99342"/>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accent4">
              <a:shade val="80000"/>
              <a:hueOff val="0"/>
              <a:satOff val="0"/>
              <a:lumOff val="0"/>
              <a:alphaOff val="0"/>
            </a:schemeClr>
          </a:lnRef>
          <a:fillRef idx="1">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spcFirstLastPara="0" vert="horz" wrap="square" lIns="82436" tIns="82436" rIns="82436" bIns="82436" numCol="1" spcCol="1270" anchor="ctr" anchorCtr="0">
            <a:noAutofit/>
          </a:bodyPr>
          <a:lstStyle/>
          <a:p>
            <a:pPr lvl="0" algn="ctr" defTabSz="622300" rtl="1">
              <a:lnSpc>
                <a:spcPct val="90000"/>
              </a:lnSpc>
              <a:spcBef>
                <a:spcPct val="0"/>
              </a:spcBef>
              <a:spcAft>
                <a:spcPct val="35000"/>
              </a:spcAft>
            </a:pPr>
            <a:r>
              <a:rPr lang="fa-IR" sz="1400" kern="1200" dirty="0" smtClean="0">
                <a:cs typeface="B Homa" panose="00000400000000000000" pitchFamily="2" charset="-78"/>
              </a:rPr>
              <a:t>کشیدن حصار طهماسبی، اولین اقدام رسمی عمرانی و تبدیل شدن تهران از ده به شهر</a:t>
            </a:r>
            <a:endParaRPr lang="fa-IR" sz="1400" kern="1200" dirty="0"/>
          </a:p>
        </p:txBody>
      </p:sp>
      <p:sp>
        <p:nvSpPr>
          <p:cNvPr id="24" name="Freeform 23"/>
          <p:cNvSpPr/>
          <p:nvPr/>
        </p:nvSpPr>
        <p:spPr>
          <a:xfrm>
            <a:off x="8190161" y="4965892"/>
            <a:ext cx="410615" cy="351009"/>
          </a:xfrm>
          <a:custGeom>
            <a:avLst/>
            <a:gdLst>
              <a:gd name="connsiteX0" fmla="*/ 0 w 351009"/>
              <a:gd name="connsiteY0" fmla="*/ 82123 h 410615"/>
              <a:gd name="connsiteX1" fmla="*/ 175505 w 351009"/>
              <a:gd name="connsiteY1" fmla="*/ 82123 h 410615"/>
              <a:gd name="connsiteX2" fmla="*/ 175505 w 351009"/>
              <a:gd name="connsiteY2" fmla="*/ 0 h 410615"/>
              <a:gd name="connsiteX3" fmla="*/ 351009 w 351009"/>
              <a:gd name="connsiteY3" fmla="*/ 205308 h 410615"/>
              <a:gd name="connsiteX4" fmla="*/ 175505 w 351009"/>
              <a:gd name="connsiteY4" fmla="*/ 410615 h 410615"/>
              <a:gd name="connsiteX5" fmla="*/ 175505 w 351009"/>
              <a:gd name="connsiteY5" fmla="*/ 328492 h 410615"/>
              <a:gd name="connsiteX6" fmla="*/ 0 w 351009"/>
              <a:gd name="connsiteY6" fmla="*/ 328492 h 410615"/>
              <a:gd name="connsiteX7" fmla="*/ 0 w 351009"/>
              <a:gd name="connsiteY7" fmla="*/ 82123 h 410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1009" h="410615">
                <a:moveTo>
                  <a:pt x="280807" y="0"/>
                </a:moveTo>
                <a:lnTo>
                  <a:pt x="280807" y="205308"/>
                </a:lnTo>
                <a:lnTo>
                  <a:pt x="351009" y="205308"/>
                </a:lnTo>
                <a:lnTo>
                  <a:pt x="175504" y="410615"/>
                </a:lnTo>
                <a:lnTo>
                  <a:pt x="0" y="205308"/>
                </a:lnTo>
                <a:lnTo>
                  <a:pt x="70202" y="205308"/>
                </a:lnTo>
                <a:lnTo>
                  <a:pt x="70202" y="0"/>
                </a:lnTo>
                <a:lnTo>
                  <a:pt x="280807" y="0"/>
                </a:lnTo>
                <a:close/>
              </a:path>
            </a:pathLst>
          </a:custGeom>
          <a:scene3d>
            <a:camera prst="orthographicFront">
              <a:rot lat="0" lon="0" rev="0"/>
            </a:camera>
            <a:lightRig rig="contrasting" dir="t">
              <a:rot lat="0" lon="0" rev="1200000"/>
            </a:lightRig>
          </a:scene3d>
          <a:sp3d z="-182000" contourW="19050" prstMaterial="metal">
            <a:bevelT w="88900" h="203200"/>
            <a:bevelB w="165100" h="254000"/>
          </a:sp3d>
        </p:spPr>
        <p:style>
          <a:lnRef idx="0">
            <a:schemeClr val="accent4">
              <a:tint val="60000"/>
              <a:hueOff val="0"/>
              <a:satOff val="0"/>
              <a:lumOff val="0"/>
              <a:alphaOff val="0"/>
            </a:schemeClr>
          </a:lnRef>
          <a:fillRef idx="1">
            <a:schemeClr val="accent4">
              <a:tint val="60000"/>
              <a:hueOff val="0"/>
              <a:satOff val="0"/>
              <a:lumOff val="0"/>
              <a:alphaOff val="0"/>
            </a:schemeClr>
          </a:fillRef>
          <a:effectRef idx="0">
            <a:schemeClr val="accent4">
              <a:tint val="60000"/>
              <a:hueOff val="0"/>
              <a:satOff val="0"/>
              <a:lumOff val="0"/>
              <a:alphaOff val="0"/>
            </a:schemeClr>
          </a:effectRef>
          <a:fontRef idx="minor">
            <a:schemeClr val="dk1">
              <a:hueOff val="0"/>
              <a:satOff val="0"/>
              <a:lumOff val="0"/>
              <a:alphaOff val="0"/>
            </a:schemeClr>
          </a:fontRef>
        </p:style>
        <p:txBody>
          <a:bodyPr spcFirstLastPara="0" vert="horz" wrap="square" lIns="82124" tIns="0" rIns="82122" bIns="105303" numCol="1" spcCol="1270" anchor="ctr" anchorCtr="0">
            <a:noAutofit/>
          </a:bodyPr>
          <a:lstStyle/>
          <a:p>
            <a:pPr lvl="0" algn="ctr" defTabSz="800100" rtl="1">
              <a:lnSpc>
                <a:spcPct val="90000"/>
              </a:lnSpc>
              <a:spcBef>
                <a:spcPct val="0"/>
              </a:spcBef>
              <a:spcAft>
                <a:spcPct val="35000"/>
              </a:spcAft>
            </a:pPr>
            <a:endParaRPr lang="fa-IR" sz="1800" kern="1200"/>
          </a:p>
        </p:txBody>
      </p:sp>
      <p:sp>
        <p:nvSpPr>
          <p:cNvPr id="25" name="Freeform 24"/>
          <p:cNvSpPr/>
          <p:nvPr/>
        </p:nvSpPr>
        <p:spPr>
          <a:xfrm>
            <a:off x="7567615" y="5482472"/>
            <a:ext cx="1655706" cy="993424"/>
          </a:xfrm>
          <a:custGeom>
            <a:avLst/>
            <a:gdLst>
              <a:gd name="connsiteX0" fmla="*/ 0 w 1655706"/>
              <a:gd name="connsiteY0" fmla="*/ 99342 h 993424"/>
              <a:gd name="connsiteX1" fmla="*/ 99342 w 1655706"/>
              <a:gd name="connsiteY1" fmla="*/ 0 h 993424"/>
              <a:gd name="connsiteX2" fmla="*/ 1556364 w 1655706"/>
              <a:gd name="connsiteY2" fmla="*/ 0 h 993424"/>
              <a:gd name="connsiteX3" fmla="*/ 1655706 w 1655706"/>
              <a:gd name="connsiteY3" fmla="*/ 99342 h 993424"/>
              <a:gd name="connsiteX4" fmla="*/ 1655706 w 1655706"/>
              <a:gd name="connsiteY4" fmla="*/ 894082 h 993424"/>
              <a:gd name="connsiteX5" fmla="*/ 1556364 w 1655706"/>
              <a:gd name="connsiteY5" fmla="*/ 993424 h 993424"/>
              <a:gd name="connsiteX6" fmla="*/ 99342 w 1655706"/>
              <a:gd name="connsiteY6" fmla="*/ 993424 h 993424"/>
              <a:gd name="connsiteX7" fmla="*/ 0 w 1655706"/>
              <a:gd name="connsiteY7" fmla="*/ 894082 h 993424"/>
              <a:gd name="connsiteX8" fmla="*/ 0 w 1655706"/>
              <a:gd name="connsiteY8" fmla="*/ 99342 h 99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5706" h="993424">
                <a:moveTo>
                  <a:pt x="0" y="99342"/>
                </a:moveTo>
                <a:cubicBezTo>
                  <a:pt x="0" y="44477"/>
                  <a:pt x="44477" y="0"/>
                  <a:pt x="99342" y="0"/>
                </a:cubicBezTo>
                <a:lnTo>
                  <a:pt x="1556364" y="0"/>
                </a:lnTo>
                <a:cubicBezTo>
                  <a:pt x="1611229" y="0"/>
                  <a:pt x="1655706" y="44477"/>
                  <a:pt x="1655706" y="99342"/>
                </a:cubicBezTo>
                <a:lnTo>
                  <a:pt x="1655706" y="894082"/>
                </a:lnTo>
                <a:cubicBezTo>
                  <a:pt x="1655706" y="948947"/>
                  <a:pt x="1611229" y="993424"/>
                  <a:pt x="1556364" y="993424"/>
                </a:cubicBezTo>
                <a:lnTo>
                  <a:pt x="99342" y="993424"/>
                </a:lnTo>
                <a:cubicBezTo>
                  <a:pt x="44477" y="993424"/>
                  <a:pt x="0" y="948947"/>
                  <a:pt x="0" y="894082"/>
                </a:cubicBezTo>
                <a:lnTo>
                  <a:pt x="0" y="99342"/>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accent4">
              <a:shade val="80000"/>
              <a:hueOff val="0"/>
              <a:satOff val="0"/>
              <a:lumOff val="0"/>
              <a:alphaOff val="0"/>
            </a:schemeClr>
          </a:lnRef>
          <a:fillRef idx="1">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spcFirstLastPara="0" vert="horz" wrap="square" lIns="82436" tIns="82436" rIns="82436" bIns="82436" numCol="1" spcCol="1270" anchor="ctr" anchorCtr="0">
            <a:noAutofit/>
          </a:bodyPr>
          <a:lstStyle/>
          <a:p>
            <a:pPr lvl="0" algn="ctr" defTabSz="622300" rtl="1">
              <a:lnSpc>
                <a:spcPct val="90000"/>
              </a:lnSpc>
              <a:spcBef>
                <a:spcPct val="0"/>
              </a:spcBef>
              <a:spcAft>
                <a:spcPct val="35000"/>
              </a:spcAft>
            </a:pPr>
            <a:r>
              <a:rPr lang="fa-IR" sz="1400" kern="1200" dirty="0" smtClean="0">
                <a:cs typeface="B Homa" panose="00000400000000000000" pitchFamily="2" charset="-78"/>
              </a:rPr>
              <a:t>پایتخت شدن تهران پس از آغاز سلطنت آقا محمد خان قاجار؛ آغاز تغییر شکل و سیمای شهر</a:t>
            </a:r>
            <a:endParaRPr lang="fa-IR" sz="1400" kern="1200" dirty="0"/>
          </a:p>
        </p:txBody>
      </p:sp>
      <p:sp>
        <p:nvSpPr>
          <p:cNvPr id="26" name="Freeform 25"/>
          <p:cNvSpPr/>
          <p:nvPr/>
        </p:nvSpPr>
        <p:spPr>
          <a:xfrm>
            <a:off x="9369024" y="5773877"/>
            <a:ext cx="351009" cy="410615"/>
          </a:xfrm>
          <a:custGeom>
            <a:avLst/>
            <a:gdLst>
              <a:gd name="connsiteX0" fmla="*/ 0 w 351009"/>
              <a:gd name="connsiteY0" fmla="*/ 82123 h 410615"/>
              <a:gd name="connsiteX1" fmla="*/ 175505 w 351009"/>
              <a:gd name="connsiteY1" fmla="*/ 82123 h 410615"/>
              <a:gd name="connsiteX2" fmla="*/ 175505 w 351009"/>
              <a:gd name="connsiteY2" fmla="*/ 0 h 410615"/>
              <a:gd name="connsiteX3" fmla="*/ 351009 w 351009"/>
              <a:gd name="connsiteY3" fmla="*/ 205308 h 410615"/>
              <a:gd name="connsiteX4" fmla="*/ 175505 w 351009"/>
              <a:gd name="connsiteY4" fmla="*/ 410615 h 410615"/>
              <a:gd name="connsiteX5" fmla="*/ 175505 w 351009"/>
              <a:gd name="connsiteY5" fmla="*/ 328492 h 410615"/>
              <a:gd name="connsiteX6" fmla="*/ 0 w 351009"/>
              <a:gd name="connsiteY6" fmla="*/ 328492 h 410615"/>
              <a:gd name="connsiteX7" fmla="*/ 0 w 351009"/>
              <a:gd name="connsiteY7" fmla="*/ 82123 h 410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1009" h="410615">
                <a:moveTo>
                  <a:pt x="0" y="82123"/>
                </a:moveTo>
                <a:lnTo>
                  <a:pt x="175505" y="82123"/>
                </a:lnTo>
                <a:lnTo>
                  <a:pt x="175505" y="0"/>
                </a:lnTo>
                <a:lnTo>
                  <a:pt x="351009" y="205308"/>
                </a:lnTo>
                <a:lnTo>
                  <a:pt x="175505" y="410615"/>
                </a:lnTo>
                <a:lnTo>
                  <a:pt x="175505" y="328492"/>
                </a:lnTo>
                <a:lnTo>
                  <a:pt x="0" y="328492"/>
                </a:lnTo>
                <a:lnTo>
                  <a:pt x="0" y="82123"/>
                </a:lnTo>
                <a:close/>
              </a:path>
            </a:pathLst>
          </a:custGeom>
          <a:scene3d>
            <a:camera prst="orthographicFront">
              <a:rot lat="0" lon="0" rev="0"/>
            </a:camera>
            <a:lightRig rig="contrasting" dir="t">
              <a:rot lat="0" lon="0" rev="1200000"/>
            </a:lightRig>
          </a:scene3d>
          <a:sp3d z="-182000" contourW="19050" prstMaterial="metal">
            <a:bevelT w="88900" h="203200"/>
            <a:bevelB w="165100" h="254000"/>
          </a:sp3d>
        </p:spPr>
        <p:style>
          <a:lnRef idx="0">
            <a:schemeClr val="accent4">
              <a:tint val="60000"/>
              <a:hueOff val="0"/>
              <a:satOff val="0"/>
              <a:lumOff val="0"/>
              <a:alphaOff val="0"/>
            </a:schemeClr>
          </a:lnRef>
          <a:fillRef idx="1">
            <a:schemeClr val="accent4">
              <a:tint val="60000"/>
              <a:hueOff val="0"/>
              <a:satOff val="0"/>
              <a:lumOff val="0"/>
              <a:alphaOff val="0"/>
            </a:schemeClr>
          </a:fillRef>
          <a:effectRef idx="0">
            <a:schemeClr val="accent4">
              <a:tint val="60000"/>
              <a:hueOff val="0"/>
              <a:satOff val="0"/>
              <a:lumOff val="0"/>
              <a:alphaOff val="0"/>
            </a:schemeClr>
          </a:effectRef>
          <a:fontRef idx="minor">
            <a:schemeClr val="dk1">
              <a:hueOff val="0"/>
              <a:satOff val="0"/>
              <a:lumOff val="0"/>
              <a:alphaOff val="0"/>
            </a:schemeClr>
          </a:fontRef>
        </p:style>
        <p:txBody>
          <a:bodyPr spcFirstLastPara="0" vert="horz" wrap="square" lIns="0" tIns="82123" rIns="105303" bIns="82123" numCol="1" spcCol="1270" anchor="ctr" anchorCtr="0">
            <a:noAutofit/>
          </a:bodyPr>
          <a:lstStyle/>
          <a:p>
            <a:pPr lvl="0" algn="ctr" defTabSz="800100" rtl="1">
              <a:lnSpc>
                <a:spcPct val="90000"/>
              </a:lnSpc>
              <a:spcBef>
                <a:spcPct val="0"/>
              </a:spcBef>
              <a:spcAft>
                <a:spcPct val="35000"/>
              </a:spcAft>
            </a:pPr>
            <a:endParaRPr lang="fa-IR" sz="1800" kern="1200"/>
          </a:p>
        </p:txBody>
      </p:sp>
      <p:sp>
        <p:nvSpPr>
          <p:cNvPr id="12" name="Freeform 11"/>
          <p:cNvSpPr/>
          <p:nvPr/>
        </p:nvSpPr>
        <p:spPr>
          <a:xfrm>
            <a:off x="1163159" y="2171673"/>
            <a:ext cx="1218350" cy="731010"/>
          </a:xfrm>
          <a:custGeom>
            <a:avLst/>
            <a:gdLst>
              <a:gd name="connsiteX0" fmla="*/ 0 w 1218350"/>
              <a:gd name="connsiteY0" fmla="*/ 73101 h 731010"/>
              <a:gd name="connsiteX1" fmla="*/ 73101 w 1218350"/>
              <a:gd name="connsiteY1" fmla="*/ 0 h 731010"/>
              <a:gd name="connsiteX2" fmla="*/ 1145249 w 1218350"/>
              <a:gd name="connsiteY2" fmla="*/ 0 h 731010"/>
              <a:gd name="connsiteX3" fmla="*/ 1218350 w 1218350"/>
              <a:gd name="connsiteY3" fmla="*/ 73101 h 731010"/>
              <a:gd name="connsiteX4" fmla="*/ 1218350 w 1218350"/>
              <a:gd name="connsiteY4" fmla="*/ 657909 h 731010"/>
              <a:gd name="connsiteX5" fmla="*/ 1145249 w 1218350"/>
              <a:gd name="connsiteY5" fmla="*/ 731010 h 731010"/>
              <a:gd name="connsiteX6" fmla="*/ 73101 w 1218350"/>
              <a:gd name="connsiteY6" fmla="*/ 731010 h 731010"/>
              <a:gd name="connsiteX7" fmla="*/ 0 w 1218350"/>
              <a:gd name="connsiteY7" fmla="*/ 657909 h 731010"/>
              <a:gd name="connsiteX8" fmla="*/ 0 w 1218350"/>
              <a:gd name="connsiteY8" fmla="*/ 73101 h 731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8350" h="731010">
                <a:moveTo>
                  <a:pt x="0" y="73101"/>
                </a:moveTo>
                <a:cubicBezTo>
                  <a:pt x="0" y="32728"/>
                  <a:pt x="32728" y="0"/>
                  <a:pt x="73101" y="0"/>
                </a:cubicBezTo>
                <a:lnTo>
                  <a:pt x="1145249" y="0"/>
                </a:lnTo>
                <a:cubicBezTo>
                  <a:pt x="1185622" y="0"/>
                  <a:pt x="1218350" y="32728"/>
                  <a:pt x="1218350" y="73101"/>
                </a:cubicBezTo>
                <a:lnTo>
                  <a:pt x="1218350" y="657909"/>
                </a:lnTo>
                <a:cubicBezTo>
                  <a:pt x="1218350" y="698282"/>
                  <a:pt x="1185622" y="731010"/>
                  <a:pt x="1145249" y="731010"/>
                </a:cubicBezTo>
                <a:lnTo>
                  <a:pt x="73101" y="731010"/>
                </a:lnTo>
                <a:cubicBezTo>
                  <a:pt x="32728" y="731010"/>
                  <a:pt x="0" y="698282"/>
                  <a:pt x="0" y="657909"/>
                </a:cubicBezTo>
                <a:lnTo>
                  <a:pt x="0" y="73101"/>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accent6">
              <a:shade val="80000"/>
              <a:hueOff val="0"/>
              <a:satOff val="0"/>
              <a:lumOff val="0"/>
              <a:alphaOff val="0"/>
            </a:schemeClr>
          </a:lnRef>
          <a:fillRef idx="1">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spcFirstLastPara="0" vert="horz" wrap="square" lIns="63321" tIns="63321" rIns="63321" bIns="63321" numCol="1" spcCol="1270" anchor="ctr" anchorCtr="0">
            <a:noAutofit/>
          </a:bodyPr>
          <a:lstStyle/>
          <a:p>
            <a:pPr lvl="0" algn="ctr" defTabSz="488950" rtl="1">
              <a:lnSpc>
                <a:spcPct val="90000"/>
              </a:lnSpc>
              <a:spcBef>
                <a:spcPct val="0"/>
              </a:spcBef>
              <a:spcAft>
                <a:spcPct val="35000"/>
              </a:spcAft>
            </a:pPr>
            <a:r>
              <a:rPr lang="fa-IR" sz="1100" kern="1200" dirty="0" smtClean="0">
                <a:cs typeface="B Homa" panose="00000400000000000000" pitchFamily="2" charset="-78"/>
              </a:rPr>
              <a:t>اولین بار پس از فتح بریتانیا توسط روم، نام لندن در منابع تاریخی دیده می شود.</a:t>
            </a:r>
            <a:endParaRPr lang="fa-IR" sz="1100" kern="1200" dirty="0">
              <a:cs typeface="B Homa" panose="00000400000000000000" pitchFamily="2" charset="-78"/>
            </a:endParaRPr>
          </a:p>
        </p:txBody>
      </p:sp>
      <p:sp>
        <p:nvSpPr>
          <p:cNvPr id="14" name="Freeform 13"/>
          <p:cNvSpPr/>
          <p:nvPr/>
        </p:nvSpPr>
        <p:spPr>
          <a:xfrm>
            <a:off x="2488725" y="2386102"/>
            <a:ext cx="258290" cy="302150"/>
          </a:xfrm>
          <a:custGeom>
            <a:avLst/>
            <a:gdLst>
              <a:gd name="connsiteX0" fmla="*/ 0 w 258290"/>
              <a:gd name="connsiteY0" fmla="*/ 60430 h 302150"/>
              <a:gd name="connsiteX1" fmla="*/ 129145 w 258290"/>
              <a:gd name="connsiteY1" fmla="*/ 60430 h 302150"/>
              <a:gd name="connsiteX2" fmla="*/ 129145 w 258290"/>
              <a:gd name="connsiteY2" fmla="*/ 0 h 302150"/>
              <a:gd name="connsiteX3" fmla="*/ 258290 w 258290"/>
              <a:gd name="connsiteY3" fmla="*/ 151075 h 302150"/>
              <a:gd name="connsiteX4" fmla="*/ 129145 w 258290"/>
              <a:gd name="connsiteY4" fmla="*/ 302150 h 302150"/>
              <a:gd name="connsiteX5" fmla="*/ 129145 w 258290"/>
              <a:gd name="connsiteY5" fmla="*/ 241720 h 302150"/>
              <a:gd name="connsiteX6" fmla="*/ 0 w 258290"/>
              <a:gd name="connsiteY6" fmla="*/ 241720 h 302150"/>
              <a:gd name="connsiteX7" fmla="*/ 0 w 258290"/>
              <a:gd name="connsiteY7" fmla="*/ 60430 h 302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8290" h="302150">
                <a:moveTo>
                  <a:pt x="0" y="60430"/>
                </a:moveTo>
                <a:lnTo>
                  <a:pt x="129145" y="60430"/>
                </a:lnTo>
                <a:lnTo>
                  <a:pt x="129145" y="0"/>
                </a:lnTo>
                <a:lnTo>
                  <a:pt x="258290" y="151075"/>
                </a:lnTo>
                <a:lnTo>
                  <a:pt x="129145" y="302150"/>
                </a:lnTo>
                <a:lnTo>
                  <a:pt x="129145" y="241720"/>
                </a:lnTo>
                <a:lnTo>
                  <a:pt x="0" y="241720"/>
                </a:lnTo>
                <a:lnTo>
                  <a:pt x="0" y="60430"/>
                </a:lnTo>
                <a:close/>
              </a:path>
            </a:pathLst>
          </a:custGeom>
          <a:scene3d>
            <a:camera prst="orthographicFront">
              <a:rot lat="0" lon="0" rev="0"/>
            </a:camera>
            <a:lightRig rig="contrasting" dir="t">
              <a:rot lat="0" lon="0" rev="1200000"/>
            </a:lightRig>
          </a:scene3d>
          <a:sp3d z="-182000" contourW="19050" prstMaterial="metal">
            <a:bevelT w="88900" h="203200"/>
            <a:bevelB w="165100" h="254000"/>
          </a:sp3d>
        </p:spPr>
        <p:style>
          <a:lnRef idx="0">
            <a:schemeClr val="accent6">
              <a:tint val="60000"/>
              <a:hueOff val="0"/>
              <a:satOff val="0"/>
              <a:lumOff val="0"/>
              <a:alphaOff val="0"/>
            </a:schemeClr>
          </a:lnRef>
          <a:fillRef idx="1">
            <a:schemeClr val="accent6">
              <a:tint val="60000"/>
              <a:hueOff val="0"/>
              <a:satOff val="0"/>
              <a:lumOff val="0"/>
              <a:alphaOff val="0"/>
            </a:schemeClr>
          </a:fillRef>
          <a:effectRef idx="0">
            <a:schemeClr val="accent6">
              <a:tint val="60000"/>
              <a:hueOff val="0"/>
              <a:satOff val="0"/>
              <a:lumOff val="0"/>
              <a:alphaOff val="0"/>
            </a:schemeClr>
          </a:effectRef>
          <a:fontRef idx="minor">
            <a:schemeClr val="dk1">
              <a:hueOff val="0"/>
              <a:satOff val="0"/>
              <a:lumOff val="0"/>
              <a:alphaOff val="0"/>
            </a:schemeClr>
          </a:fontRef>
        </p:style>
        <p:txBody>
          <a:bodyPr spcFirstLastPara="0" vert="horz" wrap="square" lIns="0" tIns="60430" rIns="77487" bIns="60430" numCol="1" spcCol="1270" anchor="ctr" anchorCtr="0">
            <a:noAutofit/>
          </a:bodyPr>
          <a:lstStyle/>
          <a:p>
            <a:pPr lvl="0" algn="ctr" defTabSz="577850" rtl="1">
              <a:lnSpc>
                <a:spcPct val="90000"/>
              </a:lnSpc>
              <a:spcBef>
                <a:spcPct val="0"/>
              </a:spcBef>
              <a:spcAft>
                <a:spcPct val="35000"/>
              </a:spcAft>
            </a:pPr>
            <a:endParaRPr lang="fa-IR" sz="1300" kern="1200"/>
          </a:p>
        </p:txBody>
      </p:sp>
      <p:sp>
        <p:nvSpPr>
          <p:cNvPr id="15" name="Freeform 14"/>
          <p:cNvSpPr/>
          <p:nvPr/>
        </p:nvSpPr>
        <p:spPr>
          <a:xfrm>
            <a:off x="2868850" y="2171673"/>
            <a:ext cx="1218350" cy="731010"/>
          </a:xfrm>
          <a:custGeom>
            <a:avLst/>
            <a:gdLst>
              <a:gd name="connsiteX0" fmla="*/ 0 w 1218350"/>
              <a:gd name="connsiteY0" fmla="*/ 73101 h 731010"/>
              <a:gd name="connsiteX1" fmla="*/ 73101 w 1218350"/>
              <a:gd name="connsiteY1" fmla="*/ 0 h 731010"/>
              <a:gd name="connsiteX2" fmla="*/ 1145249 w 1218350"/>
              <a:gd name="connsiteY2" fmla="*/ 0 h 731010"/>
              <a:gd name="connsiteX3" fmla="*/ 1218350 w 1218350"/>
              <a:gd name="connsiteY3" fmla="*/ 73101 h 731010"/>
              <a:gd name="connsiteX4" fmla="*/ 1218350 w 1218350"/>
              <a:gd name="connsiteY4" fmla="*/ 657909 h 731010"/>
              <a:gd name="connsiteX5" fmla="*/ 1145249 w 1218350"/>
              <a:gd name="connsiteY5" fmla="*/ 731010 h 731010"/>
              <a:gd name="connsiteX6" fmla="*/ 73101 w 1218350"/>
              <a:gd name="connsiteY6" fmla="*/ 731010 h 731010"/>
              <a:gd name="connsiteX7" fmla="*/ 0 w 1218350"/>
              <a:gd name="connsiteY7" fmla="*/ 657909 h 731010"/>
              <a:gd name="connsiteX8" fmla="*/ 0 w 1218350"/>
              <a:gd name="connsiteY8" fmla="*/ 73101 h 731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8350" h="731010">
                <a:moveTo>
                  <a:pt x="0" y="73101"/>
                </a:moveTo>
                <a:cubicBezTo>
                  <a:pt x="0" y="32728"/>
                  <a:pt x="32728" y="0"/>
                  <a:pt x="73101" y="0"/>
                </a:cubicBezTo>
                <a:lnTo>
                  <a:pt x="1145249" y="0"/>
                </a:lnTo>
                <a:cubicBezTo>
                  <a:pt x="1185622" y="0"/>
                  <a:pt x="1218350" y="32728"/>
                  <a:pt x="1218350" y="73101"/>
                </a:cubicBezTo>
                <a:lnTo>
                  <a:pt x="1218350" y="657909"/>
                </a:lnTo>
                <a:cubicBezTo>
                  <a:pt x="1218350" y="698282"/>
                  <a:pt x="1185622" y="731010"/>
                  <a:pt x="1145249" y="731010"/>
                </a:cubicBezTo>
                <a:lnTo>
                  <a:pt x="73101" y="731010"/>
                </a:lnTo>
                <a:cubicBezTo>
                  <a:pt x="32728" y="731010"/>
                  <a:pt x="0" y="698282"/>
                  <a:pt x="0" y="657909"/>
                </a:cubicBezTo>
                <a:lnTo>
                  <a:pt x="0" y="73101"/>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accent6">
              <a:shade val="80000"/>
              <a:hueOff val="0"/>
              <a:satOff val="0"/>
              <a:lumOff val="0"/>
              <a:alphaOff val="0"/>
            </a:schemeClr>
          </a:lnRef>
          <a:fillRef idx="1">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spcFirstLastPara="0" vert="horz" wrap="square" lIns="67131" tIns="67131" rIns="67131" bIns="67131" numCol="1" spcCol="1270" anchor="ctr" anchorCtr="0">
            <a:noAutofit/>
          </a:bodyPr>
          <a:lstStyle/>
          <a:p>
            <a:pPr lvl="0" algn="ctr" defTabSz="533400" rtl="1">
              <a:lnSpc>
                <a:spcPct val="90000"/>
              </a:lnSpc>
              <a:spcBef>
                <a:spcPct val="0"/>
              </a:spcBef>
              <a:spcAft>
                <a:spcPct val="35000"/>
              </a:spcAft>
            </a:pPr>
            <a:r>
              <a:rPr lang="fa-IR" sz="1200" kern="1200" dirty="0" smtClean="0">
                <a:cs typeface="B Homa" panose="00000400000000000000" pitchFamily="2" charset="-78"/>
              </a:rPr>
              <a:t>در 61 ب.م در حمله قبایل بومی با خاک یکسان شد</a:t>
            </a:r>
            <a:endParaRPr lang="fa-IR" sz="1200" kern="1200" dirty="0">
              <a:cs typeface="B Homa" panose="00000400000000000000" pitchFamily="2" charset="-78"/>
            </a:endParaRPr>
          </a:p>
        </p:txBody>
      </p:sp>
      <p:sp>
        <p:nvSpPr>
          <p:cNvPr id="16" name="Freeform 15"/>
          <p:cNvSpPr/>
          <p:nvPr/>
        </p:nvSpPr>
        <p:spPr>
          <a:xfrm>
            <a:off x="4194416" y="2386102"/>
            <a:ext cx="258290" cy="302150"/>
          </a:xfrm>
          <a:custGeom>
            <a:avLst/>
            <a:gdLst>
              <a:gd name="connsiteX0" fmla="*/ 0 w 258290"/>
              <a:gd name="connsiteY0" fmla="*/ 60430 h 302150"/>
              <a:gd name="connsiteX1" fmla="*/ 129145 w 258290"/>
              <a:gd name="connsiteY1" fmla="*/ 60430 h 302150"/>
              <a:gd name="connsiteX2" fmla="*/ 129145 w 258290"/>
              <a:gd name="connsiteY2" fmla="*/ 0 h 302150"/>
              <a:gd name="connsiteX3" fmla="*/ 258290 w 258290"/>
              <a:gd name="connsiteY3" fmla="*/ 151075 h 302150"/>
              <a:gd name="connsiteX4" fmla="*/ 129145 w 258290"/>
              <a:gd name="connsiteY4" fmla="*/ 302150 h 302150"/>
              <a:gd name="connsiteX5" fmla="*/ 129145 w 258290"/>
              <a:gd name="connsiteY5" fmla="*/ 241720 h 302150"/>
              <a:gd name="connsiteX6" fmla="*/ 0 w 258290"/>
              <a:gd name="connsiteY6" fmla="*/ 241720 h 302150"/>
              <a:gd name="connsiteX7" fmla="*/ 0 w 258290"/>
              <a:gd name="connsiteY7" fmla="*/ 60430 h 302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8290" h="302150">
                <a:moveTo>
                  <a:pt x="0" y="60430"/>
                </a:moveTo>
                <a:lnTo>
                  <a:pt x="129145" y="60430"/>
                </a:lnTo>
                <a:lnTo>
                  <a:pt x="129145" y="0"/>
                </a:lnTo>
                <a:lnTo>
                  <a:pt x="258290" y="151075"/>
                </a:lnTo>
                <a:lnTo>
                  <a:pt x="129145" y="302150"/>
                </a:lnTo>
                <a:lnTo>
                  <a:pt x="129145" y="241720"/>
                </a:lnTo>
                <a:lnTo>
                  <a:pt x="0" y="241720"/>
                </a:lnTo>
                <a:lnTo>
                  <a:pt x="0" y="60430"/>
                </a:lnTo>
                <a:close/>
              </a:path>
            </a:pathLst>
          </a:custGeom>
          <a:scene3d>
            <a:camera prst="orthographicFront">
              <a:rot lat="0" lon="0" rev="0"/>
            </a:camera>
            <a:lightRig rig="contrasting" dir="t">
              <a:rot lat="0" lon="0" rev="1200000"/>
            </a:lightRig>
          </a:scene3d>
          <a:sp3d z="-182000" contourW="19050" prstMaterial="metal">
            <a:bevelT w="88900" h="203200"/>
            <a:bevelB w="165100" h="254000"/>
          </a:sp3d>
        </p:spPr>
        <p:style>
          <a:lnRef idx="0">
            <a:schemeClr val="accent6">
              <a:tint val="60000"/>
              <a:hueOff val="0"/>
              <a:satOff val="0"/>
              <a:lumOff val="0"/>
              <a:alphaOff val="0"/>
            </a:schemeClr>
          </a:lnRef>
          <a:fillRef idx="1">
            <a:schemeClr val="accent6">
              <a:tint val="60000"/>
              <a:hueOff val="0"/>
              <a:satOff val="0"/>
              <a:lumOff val="0"/>
              <a:alphaOff val="0"/>
            </a:schemeClr>
          </a:fillRef>
          <a:effectRef idx="0">
            <a:schemeClr val="accent6">
              <a:tint val="60000"/>
              <a:hueOff val="0"/>
              <a:satOff val="0"/>
              <a:lumOff val="0"/>
              <a:alphaOff val="0"/>
            </a:schemeClr>
          </a:effectRef>
          <a:fontRef idx="minor">
            <a:schemeClr val="dk1">
              <a:hueOff val="0"/>
              <a:satOff val="0"/>
              <a:lumOff val="0"/>
              <a:alphaOff val="0"/>
            </a:schemeClr>
          </a:fontRef>
        </p:style>
        <p:txBody>
          <a:bodyPr spcFirstLastPara="0" vert="horz" wrap="square" lIns="0" tIns="60430" rIns="77487" bIns="60430" numCol="1" spcCol="1270" anchor="ctr" anchorCtr="0">
            <a:noAutofit/>
          </a:bodyPr>
          <a:lstStyle/>
          <a:p>
            <a:pPr lvl="0" algn="ctr" defTabSz="577850" rtl="1">
              <a:lnSpc>
                <a:spcPct val="90000"/>
              </a:lnSpc>
              <a:spcBef>
                <a:spcPct val="0"/>
              </a:spcBef>
              <a:spcAft>
                <a:spcPct val="35000"/>
              </a:spcAft>
            </a:pPr>
            <a:endParaRPr lang="fa-IR" sz="1300" kern="1200"/>
          </a:p>
        </p:txBody>
      </p:sp>
      <p:sp>
        <p:nvSpPr>
          <p:cNvPr id="30" name="Freeform 29"/>
          <p:cNvSpPr/>
          <p:nvPr/>
        </p:nvSpPr>
        <p:spPr>
          <a:xfrm>
            <a:off x="4574541" y="2171673"/>
            <a:ext cx="1218350" cy="731010"/>
          </a:xfrm>
          <a:custGeom>
            <a:avLst/>
            <a:gdLst>
              <a:gd name="connsiteX0" fmla="*/ 0 w 1218350"/>
              <a:gd name="connsiteY0" fmla="*/ 73101 h 731010"/>
              <a:gd name="connsiteX1" fmla="*/ 73101 w 1218350"/>
              <a:gd name="connsiteY1" fmla="*/ 0 h 731010"/>
              <a:gd name="connsiteX2" fmla="*/ 1145249 w 1218350"/>
              <a:gd name="connsiteY2" fmla="*/ 0 h 731010"/>
              <a:gd name="connsiteX3" fmla="*/ 1218350 w 1218350"/>
              <a:gd name="connsiteY3" fmla="*/ 73101 h 731010"/>
              <a:gd name="connsiteX4" fmla="*/ 1218350 w 1218350"/>
              <a:gd name="connsiteY4" fmla="*/ 657909 h 731010"/>
              <a:gd name="connsiteX5" fmla="*/ 1145249 w 1218350"/>
              <a:gd name="connsiteY5" fmla="*/ 731010 h 731010"/>
              <a:gd name="connsiteX6" fmla="*/ 73101 w 1218350"/>
              <a:gd name="connsiteY6" fmla="*/ 731010 h 731010"/>
              <a:gd name="connsiteX7" fmla="*/ 0 w 1218350"/>
              <a:gd name="connsiteY7" fmla="*/ 657909 h 731010"/>
              <a:gd name="connsiteX8" fmla="*/ 0 w 1218350"/>
              <a:gd name="connsiteY8" fmla="*/ 73101 h 731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8350" h="731010">
                <a:moveTo>
                  <a:pt x="0" y="73101"/>
                </a:moveTo>
                <a:cubicBezTo>
                  <a:pt x="0" y="32728"/>
                  <a:pt x="32728" y="0"/>
                  <a:pt x="73101" y="0"/>
                </a:cubicBezTo>
                <a:lnTo>
                  <a:pt x="1145249" y="0"/>
                </a:lnTo>
                <a:cubicBezTo>
                  <a:pt x="1185622" y="0"/>
                  <a:pt x="1218350" y="32728"/>
                  <a:pt x="1218350" y="73101"/>
                </a:cubicBezTo>
                <a:lnTo>
                  <a:pt x="1218350" y="657909"/>
                </a:lnTo>
                <a:cubicBezTo>
                  <a:pt x="1218350" y="698282"/>
                  <a:pt x="1185622" y="731010"/>
                  <a:pt x="1145249" y="731010"/>
                </a:cubicBezTo>
                <a:lnTo>
                  <a:pt x="73101" y="731010"/>
                </a:lnTo>
                <a:cubicBezTo>
                  <a:pt x="32728" y="731010"/>
                  <a:pt x="0" y="698282"/>
                  <a:pt x="0" y="657909"/>
                </a:cubicBezTo>
                <a:lnTo>
                  <a:pt x="0" y="73101"/>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accent6">
              <a:shade val="80000"/>
              <a:hueOff val="0"/>
              <a:satOff val="0"/>
              <a:lumOff val="0"/>
              <a:alphaOff val="0"/>
            </a:schemeClr>
          </a:lnRef>
          <a:fillRef idx="1">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spcFirstLastPara="0" vert="horz" wrap="square" lIns="59511" tIns="59511" rIns="59511" bIns="59511" numCol="1" spcCol="1270" anchor="ctr" anchorCtr="0">
            <a:noAutofit/>
          </a:bodyPr>
          <a:lstStyle/>
          <a:p>
            <a:pPr lvl="0" algn="ctr" defTabSz="444500" rtl="1">
              <a:lnSpc>
                <a:spcPct val="90000"/>
              </a:lnSpc>
              <a:spcBef>
                <a:spcPct val="0"/>
              </a:spcBef>
              <a:spcAft>
                <a:spcPct val="35000"/>
              </a:spcAft>
            </a:pPr>
            <a:r>
              <a:rPr lang="fa-IR" sz="1000" kern="1200" dirty="0" smtClean="0">
                <a:cs typeface="B Homa" panose="00000400000000000000" pitchFamily="2" charset="-78"/>
              </a:rPr>
              <a:t>در قرن دو دارای 60هزار نفر جمعیت؛ با افول قدرت امپراطوری روم بسیاری ازساکنان شهر را ترک کردند</a:t>
            </a:r>
            <a:endParaRPr lang="fa-IR" sz="1000" kern="1200" dirty="0">
              <a:cs typeface="B Homa" panose="00000400000000000000" pitchFamily="2" charset="-78"/>
            </a:endParaRPr>
          </a:p>
        </p:txBody>
      </p:sp>
      <p:sp>
        <p:nvSpPr>
          <p:cNvPr id="31" name="Freeform 30"/>
          <p:cNvSpPr/>
          <p:nvPr/>
        </p:nvSpPr>
        <p:spPr>
          <a:xfrm>
            <a:off x="5032641" y="3009898"/>
            <a:ext cx="302150" cy="258290"/>
          </a:xfrm>
          <a:custGeom>
            <a:avLst/>
            <a:gdLst>
              <a:gd name="connsiteX0" fmla="*/ 0 w 258290"/>
              <a:gd name="connsiteY0" fmla="*/ 60430 h 302150"/>
              <a:gd name="connsiteX1" fmla="*/ 129145 w 258290"/>
              <a:gd name="connsiteY1" fmla="*/ 60430 h 302150"/>
              <a:gd name="connsiteX2" fmla="*/ 129145 w 258290"/>
              <a:gd name="connsiteY2" fmla="*/ 0 h 302150"/>
              <a:gd name="connsiteX3" fmla="*/ 258290 w 258290"/>
              <a:gd name="connsiteY3" fmla="*/ 151075 h 302150"/>
              <a:gd name="connsiteX4" fmla="*/ 129145 w 258290"/>
              <a:gd name="connsiteY4" fmla="*/ 302150 h 302150"/>
              <a:gd name="connsiteX5" fmla="*/ 129145 w 258290"/>
              <a:gd name="connsiteY5" fmla="*/ 241720 h 302150"/>
              <a:gd name="connsiteX6" fmla="*/ 0 w 258290"/>
              <a:gd name="connsiteY6" fmla="*/ 241720 h 302150"/>
              <a:gd name="connsiteX7" fmla="*/ 0 w 258290"/>
              <a:gd name="connsiteY7" fmla="*/ 60430 h 302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8290" h="302150">
                <a:moveTo>
                  <a:pt x="206632" y="1"/>
                </a:moveTo>
                <a:lnTo>
                  <a:pt x="206632" y="151075"/>
                </a:lnTo>
                <a:lnTo>
                  <a:pt x="258290" y="151075"/>
                </a:lnTo>
                <a:lnTo>
                  <a:pt x="129145" y="302149"/>
                </a:lnTo>
                <a:lnTo>
                  <a:pt x="0" y="151075"/>
                </a:lnTo>
                <a:lnTo>
                  <a:pt x="51658" y="151075"/>
                </a:lnTo>
                <a:lnTo>
                  <a:pt x="51658" y="1"/>
                </a:lnTo>
                <a:lnTo>
                  <a:pt x="206632" y="1"/>
                </a:lnTo>
                <a:close/>
              </a:path>
            </a:pathLst>
          </a:custGeom>
          <a:scene3d>
            <a:camera prst="orthographicFront">
              <a:rot lat="0" lon="0" rev="0"/>
            </a:camera>
            <a:lightRig rig="contrasting" dir="t">
              <a:rot lat="0" lon="0" rev="1200000"/>
            </a:lightRig>
          </a:scene3d>
          <a:sp3d z="-182000" contourW="19050" prstMaterial="metal">
            <a:bevelT w="88900" h="203200"/>
            <a:bevelB w="165100" h="254000"/>
          </a:sp3d>
        </p:spPr>
        <p:style>
          <a:lnRef idx="0">
            <a:schemeClr val="accent6">
              <a:tint val="60000"/>
              <a:hueOff val="0"/>
              <a:satOff val="0"/>
              <a:lumOff val="0"/>
              <a:alphaOff val="0"/>
            </a:schemeClr>
          </a:lnRef>
          <a:fillRef idx="1">
            <a:schemeClr val="accent6">
              <a:tint val="60000"/>
              <a:hueOff val="0"/>
              <a:satOff val="0"/>
              <a:lumOff val="0"/>
              <a:alphaOff val="0"/>
            </a:schemeClr>
          </a:fillRef>
          <a:effectRef idx="0">
            <a:schemeClr val="accent6">
              <a:tint val="60000"/>
              <a:hueOff val="0"/>
              <a:satOff val="0"/>
              <a:lumOff val="0"/>
              <a:alphaOff val="0"/>
            </a:schemeClr>
          </a:effectRef>
          <a:fontRef idx="minor">
            <a:schemeClr val="dk1">
              <a:hueOff val="0"/>
              <a:satOff val="0"/>
              <a:lumOff val="0"/>
              <a:alphaOff val="0"/>
            </a:schemeClr>
          </a:fontRef>
        </p:style>
        <p:txBody>
          <a:bodyPr spcFirstLastPara="0" vert="horz" wrap="square" lIns="60431" tIns="0" rIns="60429" bIns="77487" numCol="1" spcCol="1270" anchor="ctr" anchorCtr="0">
            <a:noAutofit/>
          </a:bodyPr>
          <a:lstStyle/>
          <a:p>
            <a:pPr lvl="0" algn="ctr" defTabSz="577850" rtl="1">
              <a:lnSpc>
                <a:spcPct val="90000"/>
              </a:lnSpc>
              <a:spcBef>
                <a:spcPct val="0"/>
              </a:spcBef>
              <a:spcAft>
                <a:spcPct val="35000"/>
              </a:spcAft>
            </a:pPr>
            <a:endParaRPr lang="fa-IR" sz="1300" kern="1200"/>
          </a:p>
        </p:txBody>
      </p:sp>
      <p:sp>
        <p:nvSpPr>
          <p:cNvPr id="32" name="Freeform 31"/>
          <p:cNvSpPr/>
          <p:nvPr/>
        </p:nvSpPr>
        <p:spPr>
          <a:xfrm>
            <a:off x="4574541" y="3390023"/>
            <a:ext cx="1218350" cy="731010"/>
          </a:xfrm>
          <a:custGeom>
            <a:avLst/>
            <a:gdLst>
              <a:gd name="connsiteX0" fmla="*/ 0 w 1218350"/>
              <a:gd name="connsiteY0" fmla="*/ 73101 h 731010"/>
              <a:gd name="connsiteX1" fmla="*/ 73101 w 1218350"/>
              <a:gd name="connsiteY1" fmla="*/ 0 h 731010"/>
              <a:gd name="connsiteX2" fmla="*/ 1145249 w 1218350"/>
              <a:gd name="connsiteY2" fmla="*/ 0 h 731010"/>
              <a:gd name="connsiteX3" fmla="*/ 1218350 w 1218350"/>
              <a:gd name="connsiteY3" fmla="*/ 73101 h 731010"/>
              <a:gd name="connsiteX4" fmla="*/ 1218350 w 1218350"/>
              <a:gd name="connsiteY4" fmla="*/ 657909 h 731010"/>
              <a:gd name="connsiteX5" fmla="*/ 1145249 w 1218350"/>
              <a:gd name="connsiteY5" fmla="*/ 731010 h 731010"/>
              <a:gd name="connsiteX6" fmla="*/ 73101 w 1218350"/>
              <a:gd name="connsiteY6" fmla="*/ 731010 h 731010"/>
              <a:gd name="connsiteX7" fmla="*/ 0 w 1218350"/>
              <a:gd name="connsiteY7" fmla="*/ 657909 h 731010"/>
              <a:gd name="connsiteX8" fmla="*/ 0 w 1218350"/>
              <a:gd name="connsiteY8" fmla="*/ 73101 h 731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8350" h="731010">
                <a:moveTo>
                  <a:pt x="0" y="73101"/>
                </a:moveTo>
                <a:cubicBezTo>
                  <a:pt x="0" y="32728"/>
                  <a:pt x="32728" y="0"/>
                  <a:pt x="73101" y="0"/>
                </a:cubicBezTo>
                <a:lnTo>
                  <a:pt x="1145249" y="0"/>
                </a:lnTo>
                <a:cubicBezTo>
                  <a:pt x="1185622" y="0"/>
                  <a:pt x="1218350" y="32728"/>
                  <a:pt x="1218350" y="73101"/>
                </a:cubicBezTo>
                <a:lnTo>
                  <a:pt x="1218350" y="657909"/>
                </a:lnTo>
                <a:cubicBezTo>
                  <a:pt x="1218350" y="698282"/>
                  <a:pt x="1185622" y="731010"/>
                  <a:pt x="1145249" y="731010"/>
                </a:cubicBezTo>
                <a:lnTo>
                  <a:pt x="73101" y="731010"/>
                </a:lnTo>
                <a:cubicBezTo>
                  <a:pt x="32728" y="731010"/>
                  <a:pt x="0" y="698282"/>
                  <a:pt x="0" y="657909"/>
                </a:cubicBezTo>
                <a:lnTo>
                  <a:pt x="0" y="73101"/>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accent6">
              <a:shade val="80000"/>
              <a:hueOff val="0"/>
              <a:satOff val="0"/>
              <a:lumOff val="0"/>
              <a:alphaOff val="0"/>
            </a:schemeClr>
          </a:lnRef>
          <a:fillRef idx="1">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spcFirstLastPara="0" vert="horz" wrap="square" lIns="67131" tIns="67131" rIns="67131" bIns="67131" numCol="1" spcCol="1270" anchor="ctr" anchorCtr="0">
            <a:noAutofit/>
          </a:bodyPr>
          <a:lstStyle/>
          <a:p>
            <a:pPr lvl="0" algn="ctr" defTabSz="533400" rtl="1">
              <a:lnSpc>
                <a:spcPct val="90000"/>
              </a:lnSpc>
              <a:spcBef>
                <a:spcPct val="0"/>
              </a:spcBef>
              <a:spcAft>
                <a:spcPct val="35000"/>
              </a:spcAft>
            </a:pPr>
            <a:r>
              <a:rPr lang="fa-IR" sz="1200" kern="1200" dirty="0" smtClean="0">
                <a:cs typeface="B Homa" panose="00000400000000000000" pitchFamily="2" charset="-78"/>
              </a:rPr>
              <a:t>در قرن ده لندن شهر مهمی بود اما مرکز حکومت در وینچستر قرار داشت</a:t>
            </a:r>
            <a:endParaRPr lang="fa-IR" sz="1200" kern="1200" dirty="0">
              <a:cs typeface="B Homa" panose="00000400000000000000" pitchFamily="2" charset="-78"/>
            </a:endParaRPr>
          </a:p>
        </p:txBody>
      </p:sp>
      <p:sp>
        <p:nvSpPr>
          <p:cNvPr id="33" name="Freeform 32"/>
          <p:cNvSpPr/>
          <p:nvPr/>
        </p:nvSpPr>
        <p:spPr>
          <a:xfrm>
            <a:off x="4209036" y="3604453"/>
            <a:ext cx="258290" cy="302150"/>
          </a:xfrm>
          <a:custGeom>
            <a:avLst/>
            <a:gdLst>
              <a:gd name="connsiteX0" fmla="*/ 0 w 258290"/>
              <a:gd name="connsiteY0" fmla="*/ 60430 h 302150"/>
              <a:gd name="connsiteX1" fmla="*/ 129145 w 258290"/>
              <a:gd name="connsiteY1" fmla="*/ 60430 h 302150"/>
              <a:gd name="connsiteX2" fmla="*/ 129145 w 258290"/>
              <a:gd name="connsiteY2" fmla="*/ 0 h 302150"/>
              <a:gd name="connsiteX3" fmla="*/ 258290 w 258290"/>
              <a:gd name="connsiteY3" fmla="*/ 151075 h 302150"/>
              <a:gd name="connsiteX4" fmla="*/ 129145 w 258290"/>
              <a:gd name="connsiteY4" fmla="*/ 302150 h 302150"/>
              <a:gd name="connsiteX5" fmla="*/ 129145 w 258290"/>
              <a:gd name="connsiteY5" fmla="*/ 241720 h 302150"/>
              <a:gd name="connsiteX6" fmla="*/ 0 w 258290"/>
              <a:gd name="connsiteY6" fmla="*/ 241720 h 302150"/>
              <a:gd name="connsiteX7" fmla="*/ 0 w 258290"/>
              <a:gd name="connsiteY7" fmla="*/ 60430 h 302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8290" h="302150">
                <a:moveTo>
                  <a:pt x="258290" y="241720"/>
                </a:moveTo>
                <a:lnTo>
                  <a:pt x="129145" y="241720"/>
                </a:lnTo>
                <a:lnTo>
                  <a:pt x="129145" y="302150"/>
                </a:lnTo>
                <a:lnTo>
                  <a:pt x="0" y="151075"/>
                </a:lnTo>
                <a:lnTo>
                  <a:pt x="129145" y="0"/>
                </a:lnTo>
                <a:lnTo>
                  <a:pt x="129145" y="60430"/>
                </a:lnTo>
                <a:lnTo>
                  <a:pt x="258290" y="60430"/>
                </a:lnTo>
                <a:lnTo>
                  <a:pt x="258290" y="241720"/>
                </a:lnTo>
                <a:close/>
              </a:path>
            </a:pathLst>
          </a:custGeom>
          <a:scene3d>
            <a:camera prst="orthographicFront">
              <a:rot lat="0" lon="0" rev="0"/>
            </a:camera>
            <a:lightRig rig="contrasting" dir="t">
              <a:rot lat="0" lon="0" rev="1200000"/>
            </a:lightRig>
          </a:scene3d>
          <a:sp3d z="-182000" contourW="19050" prstMaterial="metal">
            <a:bevelT w="88900" h="203200"/>
            <a:bevelB w="165100" h="254000"/>
          </a:sp3d>
        </p:spPr>
        <p:style>
          <a:lnRef idx="0">
            <a:schemeClr val="accent6">
              <a:tint val="60000"/>
              <a:hueOff val="0"/>
              <a:satOff val="0"/>
              <a:lumOff val="0"/>
              <a:alphaOff val="0"/>
            </a:schemeClr>
          </a:lnRef>
          <a:fillRef idx="1">
            <a:schemeClr val="accent6">
              <a:tint val="60000"/>
              <a:hueOff val="0"/>
              <a:satOff val="0"/>
              <a:lumOff val="0"/>
              <a:alphaOff val="0"/>
            </a:schemeClr>
          </a:fillRef>
          <a:effectRef idx="0">
            <a:schemeClr val="accent6">
              <a:tint val="60000"/>
              <a:hueOff val="0"/>
              <a:satOff val="0"/>
              <a:lumOff val="0"/>
              <a:alphaOff val="0"/>
            </a:schemeClr>
          </a:effectRef>
          <a:fontRef idx="minor">
            <a:schemeClr val="dk1">
              <a:hueOff val="0"/>
              <a:satOff val="0"/>
              <a:lumOff val="0"/>
              <a:alphaOff val="0"/>
            </a:schemeClr>
          </a:fontRef>
        </p:style>
        <p:txBody>
          <a:bodyPr spcFirstLastPara="0" vert="horz" wrap="square" lIns="77487" tIns="60430" rIns="0" bIns="60430" numCol="1" spcCol="1270" anchor="ctr" anchorCtr="0">
            <a:noAutofit/>
          </a:bodyPr>
          <a:lstStyle/>
          <a:p>
            <a:pPr lvl="0" algn="ctr" defTabSz="577850" rtl="1">
              <a:lnSpc>
                <a:spcPct val="90000"/>
              </a:lnSpc>
              <a:spcBef>
                <a:spcPct val="0"/>
              </a:spcBef>
              <a:spcAft>
                <a:spcPct val="35000"/>
              </a:spcAft>
            </a:pPr>
            <a:endParaRPr lang="fa-IR" sz="1300" kern="1200"/>
          </a:p>
        </p:txBody>
      </p:sp>
      <p:sp>
        <p:nvSpPr>
          <p:cNvPr id="34" name="Freeform 33"/>
          <p:cNvSpPr/>
          <p:nvPr/>
        </p:nvSpPr>
        <p:spPr>
          <a:xfrm>
            <a:off x="2868850" y="3390023"/>
            <a:ext cx="1218350" cy="731010"/>
          </a:xfrm>
          <a:custGeom>
            <a:avLst/>
            <a:gdLst>
              <a:gd name="connsiteX0" fmla="*/ 0 w 1218350"/>
              <a:gd name="connsiteY0" fmla="*/ 73101 h 731010"/>
              <a:gd name="connsiteX1" fmla="*/ 73101 w 1218350"/>
              <a:gd name="connsiteY1" fmla="*/ 0 h 731010"/>
              <a:gd name="connsiteX2" fmla="*/ 1145249 w 1218350"/>
              <a:gd name="connsiteY2" fmla="*/ 0 h 731010"/>
              <a:gd name="connsiteX3" fmla="*/ 1218350 w 1218350"/>
              <a:gd name="connsiteY3" fmla="*/ 73101 h 731010"/>
              <a:gd name="connsiteX4" fmla="*/ 1218350 w 1218350"/>
              <a:gd name="connsiteY4" fmla="*/ 657909 h 731010"/>
              <a:gd name="connsiteX5" fmla="*/ 1145249 w 1218350"/>
              <a:gd name="connsiteY5" fmla="*/ 731010 h 731010"/>
              <a:gd name="connsiteX6" fmla="*/ 73101 w 1218350"/>
              <a:gd name="connsiteY6" fmla="*/ 731010 h 731010"/>
              <a:gd name="connsiteX7" fmla="*/ 0 w 1218350"/>
              <a:gd name="connsiteY7" fmla="*/ 657909 h 731010"/>
              <a:gd name="connsiteX8" fmla="*/ 0 w 1218350"/>
              <a:gd name="connsiteY8" fmla="*/ 73101 h 731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8350" h="731010">
                <a:moveTo>
                  <a:pt x="0" y="73101"/>
                </a:moveTo>
                <a:cubicBezTo>
                  <a:pt x="0" y="32728"/>
                  <a:pt x="32728" y="0"/>
                  <a:pt x="73101" y="0"/>
                </a:cubicBezTo>
                <a:lnTo>
                  <a:pt x="1145249" y="0"/>
                </a:lnTo>
                <a:cubicBezTo>
                  <a:pt x="1185622" y="0"/>
                  <a:pt x="1218350" y="32728"/>
                  <a:pt x="1218350" y="73101"/>
                </a:cubicBezTo>
                <a:lnTo>
                  <a:pt x="1218350" y="657909"/>
                </a:lnTo>
                <a:cubicBezTo>
                  <a:pt x="1218350" y="698282"/>
                  <a:pt x="1185622" y="731010"/>
                  <a:pt x="1145249" y="731010"/>
                </a:cubicBezTo>
                <a:lnTo>
                  <a:pt x="73101" y="731010"/>
                </a:lnTo>
                <a:cubicBezTo>
                  <a:pt x="32728" y="731010"/>
                  <a:pt x="0" y="698282"/>
                  <a:pt x="0" y="657909"/>
                </a:cubicBezTo>
                <a:lnTo>
                  <a:pt x="0" y="73101"/>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accent6">
              <a:shade val="80000"/>
              <a:hueOff val="0"/>
              <a:satOff val="0"/>
              <a:lumOff val="0"/>
              <a:alphaOff val="0"/>
            </a:schemeClr>
          </a:lnRef>
          <a:fillRef idx="1">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spcFirstLastPara="0" vert="horz" wrap="square" lIns="63321" tIns="63321" rIns="63321" bIns="63321" numCol="1" spcCol="1270" anchor="ctr" anchorCtr="0">
            <a:noAutofit/>
          </a:bodyPr>
          <a:lstStyle/>
          <a:p>
            <a:pPr lvl="0" algn="ctr" defTabSz="466725" rtl="1">
              <a:lnSpc>
                <a:spcPct val="90000"/>
              </a:lnSpc>
              <a:spcBef>
                <a:spcPct val="0"/>
              </a:spcBef>
              <a:spcAft>
                <a:spcPct val="35000"/>
              </a:spcAft>
            </a:pPr>
            <a:r>
              <a:rPr lang="fa-IR" sz="1050" kern="1200" dirty="0" smtClean="0">
                <a:cs typeface="B Homa" panose="00000400000000000000" pitchFamily="2" charset="-78"/>
              </a:rPr>
              <a:t>در قرون وسطی با پادشاهی ویلیام فاتح، شهروندان لندن امتیازات ویژه ای گرفتند.</a:t>
            </a:r>
          </a:p>
        </p:txBody>
      </p:sp>
      <p:sp>
        <p:nvSpPr>
          <p:cNvPr id="35" name="Freeform 34"/>
          <p:cNvSpPr/>
          <p:nvPr/>
        </p:nvSpPr>
        <p:spPr>
          <a:xfrm>
            <a:off x="2503345" y="3604452"/>
            <a:ext cx="258291" cy="302151"/>
          </a:xfrm>
          <a:custGeom>
            <a:avLst/>
            <a:gdLst>
              <a:gd name="connsiteX0" fmla="*/ 0 w 258290"/>
              <a:gd name="connsiteY0" fmla="*/ 60430 h 302150"/>
              <a:gd name="connsiteX1" fmla="*/ 129145 w 258290"/>
              <a:gd name="connsiteY1" fmla="*/ 60430 h 302150"/>
              <a:gd name="connsiteX2" fmla="*/ 129145 w 258290"/>
              <a:gd name="connsiteY2" fmla="*/ 0 h 302150"/>
              <a:gd name="connsiteX3" fmla="*/ 258290 w 258290"/>
              <a:gd name="connsiteY3" fmla="*/ 151075 h 302150"/>
              <a:gd name="connsiteX4" fmla="*/ 129145 w 258290"/>
              <a:gd name="connsiteY4" fmla="*/ 302150 h 302150"/>
              <a:gd name="connsiteX5" fmla="*/ 129145 w 258290"/>
              <a:gd name="connsiteY5" fmla="*/ 241720 h 302150"/>
              <a:gd name="connsiteX6" fmla="*/ 0 w 258290"/>
              <a:gd name="connsiteY6" fmla="*/ 241720 h 302150"/>
              <a:gd name="connsiteX7" fmla="*/ 0 w 258290"/>
              <a:gd name="connsiteY7" fmla="*/ 60430 h 302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8290" h="302150">
                <a:moveTo>
                  <a:pt x="258290" y="241720"/>
                </a:moveTo>
                <a:lnTo>
                  <a:pt x="129145" y="241720"/>
                </a:lnTo>
                <a:lnTo>
                  <a:pt x="129145" y="302150"/>
                </a:lnTo>
                <a:lnTo>
                  <a:pt x="0" y="151075"/>
                </a:lnTo>
                <a:lnTo>
                  <a:pt x="129145" y="0"/>
                </a:lnTo>
                <a:lnTo>
                  <a:pt x="129145" y="60430"/>
                </a:lnTo>
                <a:lnTo>
                  <a:pt x="258290" y="60430"/>
                </a:lnTo>
                <a:lnTo>
                  <a:pt x="258290" y="241720"/>
                </a:lnTo>
                <a:close/>
              </a:path>
            </a:pathLst>
          </a:custGeom>
          <a:scene3d>
            <a:camera prst="orthographicFront">
              <a:rot lat="0" lon="0" rev="0"/>
            </a:camera>
            <a:lightRig rig="contrasting" dir="t">
              <a:rot lat="0" lon="0" rev="1200000"/>
            </a:lightRig>
          </a:scene3d>
          <a:sp3d z="-182000" contourW="19050" prstMaterial="metal">
            <a:bevelT w="88900" h="203200"/>
            <a:bevelB w="165100" h="254000"/>
          </a:sp3d>
        </p:spPr>
        <p:style>
          <a:lnRef idx="0">
            <a:schemeClr val="accent6">
              <a:tint val="60000"/>
              <a:hueOff val="0"/>
              <a:satOff val="0"/>
              <a:lumOff val="0"/>
              <a:alphaOff val="0"/>
            </a:schemeClr>
          </a:lnRef>
          <a:fillRef idx="1">
            <a:schemeClr val="accent6">
              <a:tint val="60000"/>
              <a:hueOff val="0"/>
              <a:satOff val="0"/>
              <a:lumOff val="0"/>
              <a:alphaOff val="0"/>
            </a:schemeClr>
          </a:fillRef>
          <a:effectRef idx="0">
            <a:schemeClr val="accent6">
              <a:tint val="60000"/>
              <a:hueOff val="0"/>
              <a:satOff val="0"/>
              <a:lumOff val="0"/>
              <a:alphaOff val="0"/>
            </a:schemeClr>
          </a:effectRef>
          <a:fontRef idx="minor">
            <a:schemeClr val="dk1">
              <a:hueOff val="0"/>
              <a:satOff val="0"/>
              <a:lumOff val="0"/>
              <a:alphaOff val="0"/>
            </a:schemeClr>
          </a:fontRef>
        </p:style>
        <p:txBody>
          <a:bodyPr spcFirstLastPara="0" vert="horz" wrap="square" lIns="77487" tIns="60431" rIns="1" bIns="60430" numCol="1" spcCol="1270" anchor="ctr" anchorCtr="0">
            <a:noAutofit/>
          </a:bodyPr>
          <a:lstStyle/>
          <a:p>
            <a:pPr lvl="0" algn="ctr" defTabSz="577850" rtl="1">
              <a:lnSpc>
                <a:spcPct val="90000"/>
              </a:lnSpc>
              <a:spcBef>
                <a:spcPct val="0"/>
              </a:spcBef>
              <a:spcAft>
                <a:spcPct val="35000"/>
              </a:spcAft>
            </a:pPr>
            <a:endParaRPr lang="fa-IR" sz="1300" kern="1200"/>
          </a:p>
        </p:txBody>
      </p:sp>
      <p:sp>
        <p:nvSpPr>
          <p:cNvPr id="36" name="Freeform 35"/>
          <p:cNvSpPr/>
          <p:nvPr/>
        </p:nvSpPr>
        <p:spPr>
          <a:xfrm>
            <a:off x="1163159" y="3390023"/>
            <a:ext cx="1218350" cy="731010"/>
          </a:xfrm>
          <a:custGeom>
            <a:avLst/>
            <a:gdLst>
              <a:gd name="connsiteX0" fmla="*/ 0 w 1218350"/>
              <a:gd name="connsiteY0" fmla="*/ 73101 h 731010"/>
              <a:gd name="connsiteX1" fmla="*/ 73101 w 1218350"/>
              <a:gd name="connsiteY1" fmla="*/ 0 h 731010"/>
              <a:gd name="connsiteX2" fmla="*/ 1145249 w 1218350"/>
              <a:gd name="connsiteY2" fmla="*/ 0 h 731010"/>
              <a:gd name="connsiteX3" fmla="*/ 1218350 w 1218350"/>
              <a:gd name="connsiteY3" fmla="*/ 73101 h 731010"/>
              <a:gd name="connsiteX4" fmla="*/ 1218350 w 1218350"/>
              <a:gd name="connsiteY4" fmla="*/ 657909 h 731010"/>
              <a:gd name="connsiteX5" fmla="*/ 1145249 w 1218350"/>
              <a:gd name="connsiteY5" fmla="*/ 731010 h 731010"/>
              <a:gd name="connsiteX6" fmla="*/ 73101 w 1218350"/>
              <a:gd name="connsiteY6" fmla="*/ 731010 h 731010"/>
              <a:gd name="connsiteX7" fmla="*/ 0 w 1218350"/>
              <a:gd name="connsiteY7" fmla="*/ 657909 h 731010"/>
              <a:gd name="connsiteX8" fmla="*/ 0 w 1218350"/>
              <a:gd name="connsiteY8" fmla="*/ 73101 h 731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8350" h="731010">
                <a:moveTo>
                  <a:pt x="0" y="73101"/>
                </a:moveTo>
                <a:cubicBezTo>
                  <a:pt x="0" y="32728"/>
                  <a:pt x="32728" y="0"/>
                  <a:pt x="73101" y="0"/>
                </a:cubicBezTo>
                <a:lnTo>
                  <a:pt x="1145249" y="0"/>
                </a:lnTo>
                <a:cubicBezTo>
                  <a:pt x="1185622" y="0"/>
                  <a:pt x="1218350" y="32728"/>
                  <a:pt x="1218350" y="73101"/>
                </a:cubicBezTo>
                <a:lnTo>
                  <a:pt x="1218350" y="657909"/>
                </a:lnTo>
                <a:cubicBezTo>
                  <a:pt x="1218350" y="698282"/>
                  <a:pt x="1185622" y="731010"/>
                  <a:pt x="1145249" y="731010"/>
                </a:cubicBezTo>
                <a:lnTo>
                  <a:pt x="73101" y="731010"/>
                </a:lnTo>
                <a:cubicBezTo>
                  <a:pt x="32728" y="731010"/>
                  <a:pt x="0" y="698282"/>
                  <a:pt x="0" y="657909"/>
                </a:cubicBezTo>
                <a:lnTo>
                  <a:pt x="0" y="73101"/>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accent6">
              <a:shade val="80000"/>
              <a:hueOff val="0"/>
              <a:satOff val="0"/>
              <a:lumOff val="0"/>
              <a:alphaOff val="0"/>
            </a:schemeClr>
          </a:lnRef>
          <a:fillRef idx="1">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spcFirstLastPara="0" vert="horz" wrap="square" lIns="55701" tIns="55701" rIns="55701" bIns="55701" numCol="1" spcCol="1270" anchor="ctr" anchorCtr="0">
            <a:noAutofit/>
          </a:bodyPr>
          <a:lstStyle/>
          <a:p>
            <a:pPr lvl="0" algn="ctr" defTabSz="400050" rtl="1">
              <a:lnSpc>
                <a:spcPct val="90000"/>
              </a:lnSpc>
              <a:spcBef>
                <a:spcPct val="0"/>
              </a:spcBef>
              <a:spcAft>
                <a:spcPct val="35000"/>
              </a:spcAft>
            </a:pPr>
            <a:r>
              <a:rPr lang="fa-IR" sz="900" kern="1200" dirty="0" smtClean="0">
                <a:cs typeface="B Homa" panose="00000400000000000000" pitchFamily="2" charset="-78"/>
              </a:rPr>
              <a:t>در 1097م ویلیام دوم، قصری  در کنار لندن ساخت (وستمینستر) و مقر حکومت را در آن قرار داد که اکنون نیز مقر پادشاهی انگلیس است.</a:t>
            </a:r>
            <a:endParaRPr lang="fa-IR" sz="900" kern="1200" dirty="0">
              <a:cs typeface="B Homa" panose="00000400000000000000" pitchFamily="2" charset="-78"/>
            </a:endParaRPr>
          </a:p>
        </p:txBody>
      </p:sp>
      <p:sp>
        <p:nvSpPr>
          <p:cNvPr id="37" name="Freeform 36"/>
          <p:cNvSpPr/>
          <p:nvPr/>
        </p:nvSpPr>
        <p:spPr>
          <a:xfrm>
            <a:off x="1621259" y="4228248"/>
            <a:ext cx="302150" cy="258290"/>
          </a:xfrm>
          <a:custGeom>
            <a:avLst/>
            <a:gdLst>
              <a:gd name="connsiteX0" fmla="*/ 0 w 258290"/>
              <a:gd name="connsiteY0" fmla="*/ 60430 h 302150"/>
              <a:gd name="connsiteX1" fmla="*/ 129145 w 258290"/>
              <a:gd name="connsiteY1" fmla="*/ 60430 h 302150"/>
              <a:gd name="connsiteX2" fmla="*/ 129145 w 258290"/>
              <a:gd name="connsiteY2" fmla="*/ 0 h 302150"/>
              <a:gd name="connsiteX3" fmla="*/ 258290 w 258290"/>
              <a:gd name="connsiteY3" fmla="*/ 151075 h 302150"/>
              <a:gd name="connsiteX4" fmla="*/ 129145 w 258290"/>
              <a:gd name="connsiteY4" fmla="*/ 302150 h 302150"/>
              <a:gd name="connsiteX5" fmla="*/ 129145 w 258290"/>
              <a:gd name="connsiteY5" fmla="*/ 241720 h 302150"/>
              <a:gd name="connsiteX6" fmla="*/ 0 w 258290"/>
              <a:gd name="connsiteY6" fmla="*/ 241720 h 302150"/>
              <a:gd name="connsiteX7" fmla="*/ 0 w 258290"/>
              <a:gd name="connsiteY7" fmla="*/ 60430 h 302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8290" h="302150">
                <a:moveTo>
                  <a:pt x="206632" y="1"/>
                </a:moveTo>
                <a:lnTo>
                  <a:pt x="206632" y="151075"/>
                </a:lnTo>
                <a:lnTo>
                  <a:pt x="258290" y="151075"/>
                </a:lnTo>
                <a:lnTo>
                  <a:pt x="129145" y="302149"/>
                </a:lnTo>
                <a:lnTo>
                  <a:pt x="0" y="151075"/>
                </a:lnTo>
                <a:lnTo>
                  <a:pt x="51658" y="151075"/>
                </a:lnTo>
                <a:lnTo>
                  <a:pt x="51658" y="1"/>
                </a:lnTo>
                <a:lnTo>
                  <a:pt x="206632" y="1"/>
                </a:lnTo>
                <a:close/>
              </a:path>
            </a:pathLst>
          </a:custGeom>
          <a:scene3d>
            <a:camera prst="orthographicFront">
              <a:rot lat="0" lon="0" rev="0"/>
            </a:camera>
            <a:lightRig rig="contrasting" dir="t">
              <a:rot lat="0" lon="0" rev="1200000"/>
            </a:lightRig>
          </a:scene3d>
          <a:sp3d z="-182000" contourW="19050" prstMaterial="metal">
            <a:bevelT w="88900" h="203200"/>
            <a:bevelB w="165100" h="254000"/>
          </a:sp3d>
        </p:spPr>
        <p:style>
          <a:lnRef idx="0">
            <a:schemeClr val="accent6">
              <a:tint val="60000"/>
              <a:hueOff val="0"/>
              <a:satOff val="0"/>
              <a:lumOff val="0"/>
              <a:alphaOff val="0"/>
            </a:schemeClr>
          </a:lnRef>
          <a:fillRef idx="1">
            <a:schemeClr val="accent6">
              <a:tint val="60000"/>
              <a:hueOff val="0"/>
              <a:satOff val="0"/>
              <a:lumOff val="0"/>
              <a:alphaOff val="0"/>
            </a:schemeClr>
          </a:fillRef>
          <a:effectRef idx="0">
            <a:schemeClr val="accent6">
              <a:tint val="60000"/>
              <a:hueOff val="0"/>
              <a:satOff val="0"/>
              <a:lumOff val="0"/>
              <a:alphaOff val="0"/>
            </a:schemeClr>
          </a:effectRef>
          <a:fontRef idx="minor">
            <a:schemeClr val="dk1">
              <a:hueOff val="0"/>
              <a:satOff val="0"/>
              <a:lumOff val="0"/>
              <a:alphaOff val="0"/>
            </a:schemeClr>
          </a:fontRef>
        </p:style>
        <p:txBody>
          <a:bodyPr spcFirstLastPara="0" vert="horz" wrap="square" lIns="60431" tIns="0" rIns="60429" bIns="77487" numCol="1" spcCol="1270" anchor="ctr" anchorCtr="0">
            <a:noAutofit/>
          </a:bodyPr>
          <a:lstStyle/>
          <a:p>
            <a:pPr lvl="0" algn="ctr" defTabSz="577850" rtl="1">
              <a:lnSpc>
                <a:spcPct val="90000"/>
              </a:lnSpc>
              <a:spcBef>
                <a:spcPct val="0"/>
              </a:spcBef>
              <a:spcAft>
                <a:spcPct val="35000"/>
              </a:spcAft>
            </a:pPr>
            <a:endParaRPr lang="fa-IR" sz="1300" kern="1200"/>
          </a:p>
        </p:txBody>
      </p:sp>
      <p:sp>
        <p:nvSpPr>
          <p:cNvPr id="38" name="Freeform 37"/>
          <p:cNvSpPr/>
          <p:nvPr/>
        </p:nvSpPr>
        <p:spPr>
          <a:xfrm>
            <a:off x="1163159" y="4608374"/>
            <a:ext cx="1218350" cy="731010"/>
          </a:xfrm>
          <a:custGeom>
            <a:avLst/>
            <a:gdLst>
              <a:gd name="connsiteX0" fmla="*/ 0 w 1218350"/>
              <a:gd name="connsiteY0" fmla="*/ 73101 h 731010"/>
              <a:gd name="connsiteX1" fmla="*/ 73101 w 1218350"/>
              <a:gd name="connsiteY1" fmla="*/ 0 h 731010"/>
              <a:gd name="connsiteX2" fmla="*/ 1145249 w 1218350"/>
              <a:gd name="connsiteY2" fmla="*/ 0 h 731010"/>
              <a:gd name="connsiteX3" fmla="*/ 1218350 w 1218350"/>
              <a:gd name="connsiteY3" fmla="*/ 73101 h 731010"/>
              <a:gd name="connsiteX4" fmla="*/ 1218350 w 1218350"/>
              <a:gd name="connsiteY4" fmla="*/ 657909 h 731010"/>
              <a:gd name="connsiteX5" fmla="*/ 1145249 w 1218350"/>
              <a:gd name="connsiteY5" fmla="*/ 731010 h 731010"/>
              <a:gd name="connsiteX6" fmla="*/ 73101 w 1218350"/>
              <a:gd name="connsiteY6" fmla="*/ 731010 h 731010"/>
              <a:gd name="connsiteX7" fmla="*/ 0 w 1218350"/>
              <a:gd name="connsiteY7" fmla="*/ 657909 h 731010"/>
              <a:gd name="connsiteX8" fmla="*/ 0 w 1218350"/>
              <a:gd name="connsiteY8" fmla="*/ 73101 h 731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8350" h="731010">
                <a:moveTo>
                  <a:pt x="0" y="73101"/>
                </a:moveTo>
                <a:cubicBezTo>
                  <a:pt x="0" y="32728"/>
                  <a:pt x="32728" y="0"/>
                  <a:pt x="73101" y="0"/>
                </a:cubicBezTo>
                <a:lnTo>
                  <a:pt x="1145249" y="0"/>
                </a:lnTo>
                <a:cubicBezTo>
                  <a:pt x="1185622" y="0"/>
                  <a:pt x="1218350" y="32728"/>
                  <a:pt x="1218350" y="73101"/>
                </a:cubicBezTo>
                <a:lnTo>
                  <a:pt x="1218350" y="657909"/>
                </a:lnTo>
                <a:cubicBezTo>
                  <a:pt x="1218350" y="698282"/>
                  <a:pt x="1185622" y="731010"/>
                  <a:pt x="1145249" y="731010"/>
                </a:cubicBezTo>
                <a:lnTo>
                  <a:pt x="73101" y="731010"/>
                </a:lnTo>
                <a:cubicBezTo>
                  <a:pt x="32728" y="731010"/>
                  <a:pt x="0" y="698282"/>
                  <a:pt x="0" y="657909"/>
                </a:cubicBezTo>
                <a:lnTo>
                  <a:pt x="0" y="73101"/>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accent6">
              <a:shade val="80000"/>
              <a:hueOff val="0"/>
              <a:satOff val="0"/>
              <a:lumOff val="0"/>
              <a:alphaOff val="0"/>
            </a:schemeClr>
          </a:lnRef>
          <a:fillRef idx="1">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spcFirstLastPara="0" vert="horz" wrap="square" lIns="59511" tIns="59511" rIns="59511" bIns="59511" numCol="1" spcCol="1270" anchor="ctr" anchorCtr="0">
            <a:noAutofit/>
          </a:bodyPr>
          <a:lstStyle/>
          <a:p>
            <a:pPr lvl="0" algn="ctr" defTabSz="444500" rtl="1">
              <a:lnSpc>
                <a:spcPct val="90000"/>
              </a:lnSpc>
              <a:spcBef>
                <a:spcPct val="0"/>
              </a:spcBef>
              <a:spcAft>
                <a:spcPct val="35000"/>
              </a:spcAft>
            </a:pPr>
            <a:r>
              <a:rPr lang="fa-IR" sz="1000" kern="1200" dirty="0" smtClean="0">
                <a:cs typeface="B Homa" panose="00000400000000000000" pitchFamily="2" charset="-78"/>
              </a:rPr>
              <a:t>در قرن 12، وستمینستر و لندن گسترده و متصل بهم شدند و پایتخت انگلستان شدند</a:t>
            </a:r>
            <a:endParaRPr lang="fa-IR" sz="1000" kern="1200" dirty="0">
              <a:cs typeface="B Homa" panose="00000400000000000000" pitchFamily="2" charset="-78"/>
            </a:endParaRPr>
          </a:p>
        </p:txBody>
      </p:sp>
      <p:sp>
        <p:nvSpPr>
          <p:cNvPr id="39" name="Freeform 38"/>
          <p:cNvSpPr/>
          <p:nvPr/>
        </p:nvSpPr>
        <p:spPr>
          <a:xfrm>
            <a:off x="2488725" y="4822804"/>
            <a:ext cx="258290" cy="302150"/>
          </a:xfrm>
          <a:custGeom>
            <a:avLst/>
            <a:gdLst>
              <a:gd name="connsiteX0" fmla="*/ 0 w 258290"/>
              <a:gd name="connsiteY0" fmla="*/ 60430 h 302150"/>
              <a:gd name="connsiteX1" fmla="*/ 129145 w 258290"/>
              <a:gd name="connsiteY1" fmla="*/ 60430 h 302150"/>
              <a:gd name="connsiteX2" fmla="*/ 129145 w 258290"/>
              <a:gd name="connsiteY2" fmla="*/ 0 h 302150"/>
              <a:gd name="connsiteX3" fmla="*/ 258290 w 258290"/>
              <a:gd name="connsiteY3" fmla="*/ 151075 h 302150"/>
              <a:gd name="connsiteX4" fmla="*/ 129145 w 258290"/>
              <a:gd name="connsiteY4" fmla="*/ 302150 h 302150"/>
              <a:gd name="connsiteX5" fmla="*/ 129145 w 258290"/>
              <a:gd name="connsiteY5" fmla="*/ 241720 h 302150"/>
              <a:gd name="connsiteX6" fmla="*/ 0 w 258290"/>
              <a:gd name="connsiteY6" fmla="*/ 241720 h 302150"/>
              <a:gd name="connsiteX7" fmla="*/ 0 w 258290"/>
              <a:gd name="connsiteY7" fmla="*/ 60430 h 302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8290" h="302150">
                <a:moveTo>
                  <a:pt x="0" y="60430"/>
                </a:moveTo>
                <a:lnTo>
                  <a:pt x="129145" y="60430"/>
                </a:lnTo>
                <a:lnTo>
                  <a:pt x="129145" y="0"/>
                </a:lnTo>
                <a:lnTo>
                  <a:pt x="258290" y="151075"/>
                </a:lnTo>
                <a:lnTo>
                  <a:pt x="129145" y="302150"/>
                </a:lnTo>
                <a:lnTo>
                  <a:pt x="129145" y="241720"/>
                </a:lnTo>
                <a:lnTo>
                  <a:pt x="0" y="241720"/>
                </a:lnTo>
                <a:lnTo>
                  <a:pt x="0" y="60430"/>
                </a:lnTo>
                <a:close/>
              </a:path>
            </a:pathLst>
          </a:custGeom>
          <a:scene3d>
            <a:camera prst="orthographicFront">
              <a:rot lat="0" lon="0" rev="0"/>
            </a:camera>
            <a:lightRig rig="contrasting" dir="t">
              <a:rot lat="0" lon="0" rev="1200000"/>
            </a:lightRig>
          </a:scene3d>
          <a:sp3d z="-182000" contourW="19050" prstMaterial="metal">
            <a:bevelT w="88900" h="203200"/>
            <a:bevelB w="165100" h="254000"/>
          </a:sp3d>
        </p:spPr>
        <p:style>
          <a:lnRef idx="0">
            <a:schemeClr val="accent6">
              <a:tint val="60000"/>
              <a:hueOff val="0"/>
              <a:satOff val="0"/>
              <a:lumOff val="0"/>
              <a:alphaOff val="0"/>
            </a:schemeClr>
          </a:lnRef>
          <a:fillRef idx="1">
            <a:schemeClr val="accent6">
              <a:tint val="60000"/>
              <a:hueOff val="0"/>
              <a:satOff val="0"/>
              <a:lumOff val="0"/>
              <a:alphaOff val="0"/>
            </a:schemeClr>
          </a:fillRef>
          <a:effectRef idx="0">
            <a:schemeClr val="accent6">
              <a:tint val="60000"/>
              <a:hueOff val="0"/>
              <a:satOff val="0"/>
              <a:lumOff val="0"/>
              <a:alphaOff val="0"/>
            </a:schemeClr>
          </a:effectRef>
          <a:fontRef idx="minor">
            <a:schemeClr val="dk1">
              <a:hueOff val="0"/>
              <a:satOff val="0"/>
              <a:lumOff val="0"/>
              <a:alphaOff val="0"/>
            </a:schemeClr>
          </a:fontRef>
        </p:style>
        <p:txBody>
          <a:bodyPr spcFirstLastPara="0" vert="horz" wrap="square" lIns="0" tIns="60430" rIns="77487" bIns="60430" numCol="1" spcCol="1270" anchor="ctr" anchorCtr="0">
            <a:noAutofit/>
          </a:bodyPr>
          <a:lstStyle/>
          <a:p>
            <a:pPr lvl="0" algn="ctr" defTabSz="577850" rtl="1">
              <a:lnSpc>
                <a:spcPct val="90000"/>
              </a:lnSpc>
              <a:spcBef>
                <a:spcPct val="0"/>
              </a:spcBef>
              <a:spcAft>
                <a:spcPct val="35000"/>
              </a:spcAft>
            </a:pPr>
            <a:endParaRPr lang="fa-IR" sz="1300" kern="1200"/>
          </a:p>
        </p:txBody>
      </p:sp>
      <p:sp>
        <p:nvSpPr>
          <p:cNvPr id="40" name="Freeform 39"/>
          <p:cNvSpPr/>
          <p:nvPr/>
        </p:nvSpPr>
        <p:spPr>
          <a:xfrm>
            <a:off x="2868850" y="4608374"/>
            <a:ext cx="1218350" cy="731010"/>
          </a:xfrm>
          <a:custGeom>
            <a:avLst/>
            <a:gdLst>
              <a:gd name="connsiteX0" fmla="*/ 0 w 1218350"/>
              <a:gd name="connsiteY0" fmla="*/ 73101 h 731010"/>
              <a:gd name="connsiteX1" fmla="*/ 73101 w 1218350"/>
              <a:gd name="connsiteY1" fmla="*/ 0 h 731010"/>
              <a:gd name="connsiteX2" fmla="*/ 1145249 w 1218350"/>
              <a:gd name="connsiteY2" fmla="*/ 0 h 731010"/>
              <a:gd name="connsiteX3" fmla="*/ 1218350 w 1218350"/>
              <a:gd name="connsiteY3" fmla="*/ 73101 h 731010"/>
              <a:gd name="connsiteX4" fmla="*/ 1218350 w 1218350"/>
              <a:gd name="connsiteY4" fmla="*/ 657909 h 731010"/>
              <a:gd name="connsiteX5" fmla="*/ 1145249 w 1218350"/>
              <a:gd name="connsiteY5" fmla="*/ 731010 h 731010"/>
              <a:gd name="connsiteX6" fmla="*/ 73101 w 1218350"/>
              <a:gd name="connsiteY6" fmla="*/ 731010 h 731010"/>
              <a:gd name="connsiteX7" fmla="*/ 0 w 1218350"/>
              <a:gd name="connsiteY7" fmla="*/ 657909 h 731010"/>
              <a:gd name="connsiteX8" fmla="*/ 0 w 1218350"/>
              <a:gd name="connsiteY8" fmla="*/ 73101 h 731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8350" h="731010">
                <a:moveTo>
                  <a:pt x="0" y="73101"/>
                </a:moveTo>
                <a:cubicBezTo>
                  <a:pt x="0" y="32728"/>
                  <a:pt x="32728" y="0"/>
                  <a:pt x="73101" y="0"/>
                </a:cubicBezTo>
                <a:lnTo>
                  <a:pt x="1145249" y="0"/>
                </a:lnTo>
                <a:cubicBezTo>
                  <a:pt x="1185622" y="0"/>
                  <a:pt x="1218350" y="32728"/>
                  <a:pt x="1218350" y="73101"/>
                </a:cubicBezTo>
                <a:lnTo>
                  <a:pt x="1218350" y="657909"/>
                </a:lnTo>
                <a:cubicBezTo>
                  <a:pt x="1218350" y="698282"/>
                  <a:pt x="1185622" y="731010"/>
                  <a:pt x="1145249" y="731010"/>
                </a:cubicBezTo>
                <a:lnTo>
                  <a:pt x="73101" y="731010"/>
                </a:lnTo>
                <a:cubicBezTo>
                  <a:pt x="32728" y="731010"/>
                  <a:pt x="0" y="698282"/>
                  <a:pt x="0" y="657909"/>
                </a:cubicBezTo>
                <a:lnTo>
                  <a:pt x="0" y="73101"/>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accent6">
              <a:shade val="80000"/>
              <a:hueOff val="0"/>
              <a:satOff val="0"/>
              <a:lumOff val="0"/>
              <a:alphaOff val="0"/>
            </a:schemeClr>
          </a:lnRef>
          <a:fillRef idx="1">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spcFirstLastPara="0" vert="horz" wrap="square" lIns="67131" tIns="67131" rIns="67131" bIns="67131" numCol="1" spcCol="1270" anchor="ctr" anchorCtr="0">
            <a:noAutofit/>
          </a:bodyPr>
          <a:lstStyle/>
          <a:p>
            <a:pPr lvl="0" algn="ctr" defTabSz="533400" rtl="1">
              <a:lnSpc>
                <a:spcPct val="90000"/>
              </a:lnSpc>
              <a:spcBef>
                <a:spcPct val="0"/>
              </a:spcBef>
              <a:spcAft>
                <a:spcPct val="35000"/>
              </a:spcAft>
            </a:pPr>
            <a:r>
              <a:rPr lang="fa-IR" sz="1200" kern="1200" dirty="0" smtClean="0">
                <a:cs typeface="B Homa" panose="00000400000000000000" pitchFamily="2" charset="-78"/>
              </a:rPr>
              <a:t>در قرن 14، بر اثر طاعون یک سوم جمعیت 100هزار نفری لندن از بین رفت</a:t>
            </a:r>
            <a:endParaRPr lang="fa-IR" sz="1200" kern="1200" dirty="0">
              <a:cs typeface="B Homa" panose="00000400000000000000" pitchFamily="2" charset="-78"/>
            </a:endParaRPr>
          </a:p>
        </p:txBody>
      </p:sp>
      <p:sp>
        <p:nvSpPr>
          <p:cNvPr id="41" name="Freeform 40"/>
          <p:cNvSpPr/>
          <p:nvPr/>
        </p:nvSpPr>
        <p:spPr>
          <a:xfrm>
            <a:off x="4194416" y="4822804"/>
            <a:ext cx="258290" cy="302150"/>
          </a:xfrm>
          <a:custGeom>
            <a:avLst/>
            <a:gdLst>
              <a:gd name="connsiteX0" fmla="*/ 0 w 258290"/>
              <a:gd name="connsiteY0" fmla="*/ 60430 h 302150"/>
              <a:gd name="connsiteX1" fmla="*/ 129145 w 258290"/>
              <a:gd name="connsiteY1" fmla="*/ 60430 h 302150"/>
              <a:gd name="connsiteX2" fmla="*/ 129145 w 258290"/>
              <a:gd name="connsiteY2" fmla="*/ 0 h 302150"/>
              <a:gd name="connsiteX3" fmla="*/ 258290 w 258290"/>
              <a:gd name="connsiteY3" fmla="*/ 151075 h 302150"/>
              <a:gd name="connsiteX4" fmla="*/ 129145 w 258290"/>
              <a:gd name="connsiteY4" fmla="*/ 302150 h 302150"/>
              <a:gd name="connsiteX5" fmla="*/ 129145 w 258290"/>
              <a:gd name="connsiteY5" fmla="*/ 241720 h 302150"/>
              <a:gd name="connsiteX6" fmla="*/ 0 w 258290"/>
              <a:gd name="connsiteY6" fmla="*/ 241720 h 302150"/>
              <a:gd name="connsiteX7" fmla="*/ 0 w 258290"/>
              <a:gd name="connsiteY7" fmla="*/ 60430 h 302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8290" h="302150">
                <a:moveTo>
                  <a:pt x="0" y="60430"/>
                </a:moveTo>
                <a:lnTo>
                  <a:pt x="129145" y="60430"/>
                </a:lnTo>
                <a:lnTo>
                  <a:pt x="129145" y="0"/>
                </a:lnTo>
                <a:lnTo>
                  <a:pt x="258290" y="151075"/>
                </a:lnTo>
                <a:lnTo>
                  <a:pt x="129145" y="302150"/>
                </a:lnTo>
                <a:lnTo>
                  <a:pt x="129145" y="241720"/>
                </a:lnTo>
                <a:lnTo>
                  <a:pt x="0" y="241720"/>
                </a:lnTo>
                <a:lnTo>
                  <a:pt x="0" y="60430"/>
                </a:lnTo>
                <a:close/>
              </a:path>
            </a:pathLst>
          </a:custGeom>
          <a:scene3d>
            <a:camera prst="orthographicFront">
              <a:rot lat="0" lon="0" rev="0"/>
            </a:camera>
            <a:lightRig rig="contrasting" dir="t">
              <a:rot lat="0" lon="0" rev="1200000"/>
            </a:lightRig>
          </a:scene3d>
          <a:sp3d z="-182000" contourW="19050" prstMaterial="metal">
            <a:bevelT w="88900" h="203200"/>
            <a:bevelB w="165100" h="254000"/>
          </a:sp3d>
        </p:spPr>
        <p:style>
          <a:lnRef idx="0">
            <a:schemeClr val="accent6">
              <a:tint val="60000"/>
              <a:hueOff val="0"/>
              <a:satOff val="0"/>
              <a:lumOff val="0"/>
              <a:alphaOff val="0"/>
            </a:schemeClr>
          </a:lnRef>
          <a:fillRef idx="1">
            <a:schemeClr val="accent6">
              <a:tint val="60000"/>
              <a:hueOff val="0"/>
              <a:satOff val="0"/>
              <a:lumOff val="0"/>
              <a:alphaOff val="0"/>
            </a:schemeClr>
          </a:fillRef>
          <a:effectRef idx="0">
            <a:schemeClr val="accent6">
              <a:tint val="60000"/>
              <a:hueOff val="0"/>
              <a:satOff val="0"/>
              <a:lumOff val="0"/>
              <a:alphaOff val="0"/>
            </a:schemeClr>
          </a:effectRef>
          <a:fontRef idx="minor">
            <a:schemeClr val="dk1">
              <a:hueOff val="0"/>
              <a:satOff val="0"/>
              <a:lumOff val="0"/>
              <a:alphaOff val="0"/>
            </a:schemeClr>
          </a:fontRef>
        </p:style>
        <p:txBody>
          <a:bodyPr spcFirstLastPara="0" vert="horz" wrap="square" lIns="0" tIns="60430" rIns="77487" bIns="60430" numCol="1" spcCol="1270" anchor="ctr" anchorCtr="0">
            <a:noAutofit/>
          </a:bodyPr>
          <a:lstStyle/>
          <a:p>
            <a:pPr lvl="0" algn="ctr" defTabSz="577850" rtl="1">
              <a:lnSpc>
                <a:spcPct val="90000"/>
              </a:lnSpc>
              <a:spcBef>
                <a:spcPct val="0"/>
              </a:spcBef>
              <a:spcAft>
                <a:spcPct val="35000"/>
              </a:spcAft>
            </a:pPr>
            <a:endParaRPr lang="fa-IR" sz="1300" kern="1200"/>
          </a:p>
        </p:txBody>
      </p:sp>
      <p:sp>
        <p:nvSpPr>
          <p:cNvPr id="42" name="Freeform 41"/>
          <p:cNvSpPr/>
          <p:nvPr/>
        </p:nvSpPr>
        <p:spPr>
          <a:xfrm>
            <a:off x="4574541" y="4608374"/>
            <a:ext cx="1218350" cy="731010"/>
          </a:xfrm>
          <a:custGeom>
            <a:avLst/>
            <a:gdLst>
              <a:gd name="connsiteX0" fmla="*/ 0 w 1218350"/>
              <a:gd name="connsiteY0" fmla="*/ 73101 h 731010"/>
              <a:gd name="connsiteX1" fmla="*/ 73101 w 1218350"/>
              <a:gd name="connsiteY1" fmla="*/ 0 h 731010"/>
              <a:gd name="connsiteX2" fmla="*/ 1145249 w 1218350"/>
              <a:gd name="connsiteY2" fmla="*/ 0 h 731010"/>
              <a:gd name="connsiteX3" fmla="*/ 1218350 w 1218350"/>
              <a:gd name="connsiteY3" fmla="*/ 73101 h 731010"/>
              <a:gd name="connsiteX4" fmla="*/ 1218350 w 1218350"/>
              <a:gd name="connsiteY4" fmla="*/ 657909 h 731010"/>
              <a:gd name="connsiteX5" fmla="*/ 1145249 w 1218350"/>
              <a:gd name="connsiteY5" fmla="*/ 731010 h 731010"/>
              <a:gd name="connsiteX6" fmla="*/ 73101 w 1218350"/>
              <a:gd name="connsiteY6" fmla="*/ 731010 h 731010"/>
              <a:gd name="connsiteX7" fmla="*/ 0 w 1218350"/>
              <a:gd name="connsiteY7" fmla="*/ 657909 h 731010"/>
              <a:gd name="connsiteX8" fmla="*/ 0 w 1218350"/>
              <a:gd name="connsiteY8" fmla="*/ 73101 h 731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8350" h="731010">
                <a:moveTo>
                  <a:pt x="0" y="73101"/>
                </a:moveTo>
                <a:cubicBezTo>
                  <a:pt x="0" y="32728"/>
                  <a:pt x="32728" y="0"/>
                  <a:pt x="73101" y="0"/>
                </a:cubicBezTo>
                <a:lnTo>
                  <a:pt x="1145249" y="0"/>
                </a:lnTo>
                <a:cubicBezTo>
                  <a:pt x="1185622" y="0"/>
                  <a:pt x="1218350" y="32728"/>
                  <a:pt x="1218350" y="73101"/>
                </a:cubicBezTo>
                <a:lnTo>
                  <a:pt x="1218350" y="657909"/>
                </a:lnTo>
                <a:cubicBezTo>
                  <a:pt x="1218350" y="698282"/>
                  <a:pt x="1185622" y="731010"/>
                  <a:pt x="1145249" y="731010"/>
                </a:cubicBezTo>
                <a:lnTo>
                  <a:pt x="73101" y="731010"/>
                </a:lnTo>
                <a:cubicBezTo>
                  <a:pt x="32728" y="731010"/>
                  <a:pt x="0" y="698282"/>
                  <a:pt x="0" y="657909"/>
                </a:cubicBezTo>
                <a:lnTo>
                  <a:pt x="0" y="73101"/>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accent6">
              <a:shade val="80000"/>
              <a:hueOff val="0"/>
              <a:satOff val="0"/>
              <a:lumOff val="0"/>
              <a:alphaOff val="0"/>
            </a:schemeClr>
          </a:lnRef>
          <a:fillRef idx="1">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spcFirstLastPara="0" vert="horz" wrap="square" lIns="67131" tIns="67131" rIns="67131" bIns="67131" numCol="1" spcCol="1270" anchor="ctr" anchorCtr="0">
            <a:noAutofit/>
          </a:bodyPr>
          <a:lstStyle/>
          <a:p>
            <a:pPr lvl="0" algn="ctr" defTabSz="533400" rtl="1">
              <a:lnSpc>
                <a:spcPct val="90000"/>
              </a:lnSpc>
              <a:spcBef>
                <a:spcPct val="0"/>
              </a:spcBef>
              <a:spcAft>
                <a:spcPct val="35000"/>
              </a:spcAft>
            </a:pPr>
            <a:r>
              <a:rPr lang="fa-IR" sz="1200" kern="1200" dirty="0" smtClean="0">
                <a:cs typeface="B Homa" panose="00000400000000000000" pitchFamily="2" charset="-78"/>
              </a:rPr>
              <a:t>در قرن 17، نیز لندن دچار طاعون شد</a:t>
            </a:r>
            <a:endParaRPr lang="fa-IR" sz="1200" kern="1200" dirty="0">
              <a:cs typeface="B Homa" panose="00000400000000000000" pitchFamily="2" charset="-78"/>
            </a:endParaRPr>
          </a:p>
        </p:txBody>
      </p:sp>
      <p:sp>
        <p:nvSpPr>
          <p:cNvPr id="43" name="Freeform 42"/>
          <p:cNvSpPr/>
          <p:nvPr/>
        </p:nvSpPr>
        <p:spPr>
          <a:xfrm>
            <a:off x="5032641" y="5446599"/>
            <a:ext cx="302150" cy="258290"/>
          </a:xfrm>
          <a:custGeom>
            <a:avLst/>
            <a:gdLst>
              <a:gd name="connsiteX0" fmla="*/ 0 w 258290"/>
              <a:gd name="connsiteY0" fmla="*/ 60430 h 302150"/>
              <a:gd name="connsiteX1" fmla="*/ 129145 w 258290"/>
              <a:gd name="connsiteY1" fmla="*/ 60430 h 302150"/>
              <a:gd name="connsiteX2" fmla="*/ 129145 w 258290"/>
              <a:gd name="connsiteY2" fmla="*/ 0 h 302150"/>
              <a:gd name="connsiteX3" fmla="*/ 258290 w 258290"/>
              <a:gd name="connsiteY3" fmla="*/ 151075 h 302150"/>
              <a:gd name="connsiteX4" fmla="*/ 129145 w 258290"/>
              <a:gd name="connsiteY4" fmla="*/ 302150 h 302150"/>
              <a:gd name="connsiteX5" fmla="*/ 129145 w 258290"/>
              <a:gd name="connsiteY5" fmla="*/ 241720 h 302150"/>
              <a:gd name="connsiteX6" fmla="*/ 0 w 258290"/>
              <a:gd name="connsiteY6" fmla="*/ 241720 h 302150"/>
              <a:gd name="connsiteX7" fmla="*/ 0 w 258290"/>
              <a:gd name="connsiteY7" fmla="*/ 60430 h 302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8290" h="302150">
                <a:moveTo>
                  <a:pt x="206632" y="1"/>
                </a:moveTo>
                <a:lnTo>
                  <a:pt x="206632" y="151075"/>
                </a:lnTo>
                <a:lnTo>
                  <a:pt x="258290" y="151075"/>
                </a:lnTo>
                <a:lnTo>
                  <a:pt x="129145" y="302149"/>
                </a:lnTo>
                <a:lnTo>
                  <a:pt x="0" y="151075"/>
                </a:lnTo>
                <a:lnTo>
                  <a:pt x="51658" y="151075"/>
                </a:lnTo>
                <a:lnTo>
                  <a:pt x="51658" y="1"/>
                </a:lnTo>
                <a:lnTo>
                  <a:pt x="206632" y="1"/>
                </a:lnTo>
                <a:close/>
              </a:path>
            </a:pathLst>
          </a:custGeom>
          <a:scene3d>
            <a:camera prst="orthographicFront">
              <a:rot lat="0" lon="0" rev="0"/>
            </a:camera>
            <a:lightRig rig="contrasting" dir="t">
              <a:rot lat="0" lon="0" rev="1200000"/>
            </a:lightRig>
          </a:scene3d>
          <a:sp3d z="-182000" contourW="19050" prstMaterial="metal">
            <a:bevelT w="88900" h="203200"/>
            <a:bevelB w="165100" h="254000"/>
          </a:sp3d>
        </p:spPr>
        <p:style>
          <a:lnRef idx="0">
            <a:schemeClr val="accent6">
              <a:tint val="60000"/>
              <a:hueOff val="0"/>
              <a:satOff val="0"/>
              <a:lumOff val="0"/>
              <a:alphaOff val="0"/>
            </a:schemeClr>
          </a:lnRef>
          <a:fillRef idx="1">
            <a:schemeClr val="accent6">
              <a:tint val="60000"/>
              <a:hueOff val="0"/>
              <a:satOff val="0"/>
              <a:lumOff val="0"/>
              <a:alphaOff val="0"/>
            </a:schemeClr>
          </a:fillRef>
          <a:effectRef idx="0">
            <a:schemeClr val="accent6">
              <a:tint val="60000"/>
              <a:hueOff val="0"/>
              <a:satOff val="0"/>
              <a:lumOff val="0"/>
              <a:alphaOff val="0"/>
            </a:schemeClr>
          </a:effectRef>
          <a:fontRef idx="minor">
            <a:schemeClr val="dk1">
              <a:hueOff val="0"/>
              <a:satOff val="0"/>
              <a:lumOff val="0"/>
              <a:alphaOff val="0"/>
            </a:schemeClr>
          </a:fontRef>
        </p:style>
        <p:txBody>
          <a:bodyPr spcFirstLastPara="0" vert="horz" wrap="square" lIns="60431" tIns="0" rIns="60429" bIns="77487" numCol="1" spcCol="1270" anchor="ctr" anchorCtr="0">
            <a:noAutofit/>
          </a:bodyPr>
          <a:lstStyle/>
          <a:p>
            <a:pPr lvl="0" algn="ctr" defTabSz="577850" rtl="1">
              <a:lnSpc>
                <a:spcPct val="90000"/>
              </a:lnSpc>
              <a:spcBef>
                <a:spcPct val="0"/>
              </a:spcBef>
              <a:spcAft>
                <a:spcPct val="35000"/>
              </a:spcAft>
            </a:pPr>
            <a:endParaRPr lang="fa-IR" sz="1300" kern="1200"/>
          </a:p>
        </p:txBody>
      </p:sp>
      <p:sp>
        <p:nvSpPr>
          <p:cNvPr id="44" name="Freeform 43"/>
          <p:cNvSpPr/>
          <p:nvPr/>
        </p:nvSpPr>
        <p:spPr>
          <a:xfrm>
            <a:off x="4574541" y="5826725"/>
            <a:ext cx="1218350" cy="731010"/>
          </a:xfrm>
          <a:custGeom>
            <a:avLst/>
            <a:gdLst>
              <a:gd name="connsiteX0" fmla="*/ 0 w 1218350"/>
              <a:gd name="connsiteY0" fmla="*/ 73101 h 731010"/>
              <a:gd name="connsiteX1" fmla="*/ 73101 w 1218350"/>
              <a:gd name="connsiteY1" fmla="*/ 0 h 731010"/>
              <a:gd name="connsiteX2" fmla="*/ 1145249 w 1218350"/>
              <a:gd name="connsiteY2" fmla="*/ 0 h 731010"/>
              <a:gd name="connsiteX3" fmla="*/ 1218350 w 1218350"/>
              <a:gd name="connsiteY3" fmla="*/ 73101 h 731010"/>
              <a:gd name="connsiteX4" fmla="*/ 1218350 w 1218350"/>
              <a:gd name="connsiteY4" fmla="*/ 657909 h 731010"/>
              <a:gd name="connsiteX5" fmla="*/ 1145249 w 1218350"/>
              <a:gd name="connsiteY5" fmla="*/ 731010 h 731010"/>
              <a:gd name="connsiteX6" fmla="*/ 73101 w 1218350"/>
              <a:gd name="connsiteY6" fmla="*/ 731010 h 731010"/>
              <a:gd name="connsiteX7" fmla="*/ 0 w 1218350"/>
              <a:gd name="connsiteY7" fmla="*/ 657909 h 731010"/>
              <a:gd name="connsiteX8" fmla="*/ 0 w 1218350"/>
              <a:gd name="connsiteY8" fmla="*/ 73101 h 731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8350" h="731010">
                <a:moveTo>
                  <a:pt x="0" y="73101"/>
                </a:moveTo>
                <a:cubicBezTo>
                  <a:pt x="0" y="32728"/>
                  <a:pt x="32728" y="0"/>
                  <a:pt x="73101" y="0"/>
                </a:cubicBezTo>
                <a:lnTo>
                  <a:pt x="1145249" y="0"/>
                </a:lnTo>
                <a:cubicBezTo>
                  <a:pt x="1185622" y="0"/>
                  <a:pt x="1218350" y="32728"/>
                  <a:pt x="1218350" y="73101"/>
                </a:cubicBezTo>
                <a:lnTo>
                  <a:pt x="1218350" y="657909"/>
                </a:lnTo>
                <a:cubicBezTo>
                  <a:pt x="1218350" y="698282"/>
                  <a:pt x="1185622" y="731010"/>
                  <a:pt x="1145249" y="731010"/>
                </a:cubicBezTo>
                <a:lnTo>
                  <a:pt x="73101" y="731010"/>
                </a:lnTo>
                <a:cubicBezTo>
                  <a:pt x="32728" y="731010"/>
                  <a:pt x="0" y="698282"/>
                  <a:pt x="0" y="657909"/>
                </a:cubicBezTo>
                <a:lnTo>
                  <a:pt x="0" y="73101"/>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accent6">
              <a:shade val="80000"/>
              <a:hueOff val="0"/>
              <a:satOff val="0"/>
              <a:lumOff val="0"/>
              <a:alphaOff val="0"/>
            </a:schemeClr>
          </a:lnRef>
          <a:fillRef idx="1">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spcFirstLastPara="0" vert="horz" wrap="square" lIns="59511" tIns="59511" rIns="59511" bIns="59511" numCol="1" spcCol="1270" anchor="ctr" anchorCtr="0">
            <a:noAutofit/>
          </a:bodyPr>
          <a:lstStyle/>
          <a:p>
            <a:pPr lvl="0" algn="ctr" defTabSz="444500" rtl="1">
              <a:lnSpc>
                <a:spcPct val="90000"/>
              </a:lnSpc>
              <a:spcBef>
                <a:spcPct val="0"/>
              </a:spcBef>
              <a:spcAft>
                <a:spcPct val="35000"/>
              </a:spcAft>
            </a:pPr>
            <a:r>
              <a:rPr lang="fa-IR" sz="1000" kern="1200" dirty="0" smtClean="0">
                <a:cs typeface="B Homa" panose="00000400000000000000" pitchFamily="2" charset="-78"/>
              </a:rPr>
              <a:t>در قرن 19، لندن بزرگترین شهر دنیا شد.</a:t>
            </a:r>
          </a:p>
          <a:p>
            <a:pPr lvl="0" algn="ctr" defTabSz="444500" rtl="1">
              <a:lnSpc>
                <a:spcPct val="90000"/>
              </a:lnSpc>
              <a:spcBef>
                <a:spcPct val="0"/>
              </a:spcBef>
              <a:spcAft>
                <a:spcPct val="35000"/>
              </a:spcAft>
            </a:pPr>
            <a:r>
              <a:rPr lang="fa-IR" sz="1000" kern="1200" dirty="0" smtClean="0">
                <a:cs typeface="B Homa" panose="00000400000000000000" pitchFamily="2" charset="-78"/>
              </a:rPr>
              <a:t>یکی از علل گسترش لندن احداث خطوط راه آهن بود.</a:t>
            </a:r>
            <a:endParaRPr lang="fa-IR" sz="1000" kern="1200" dirty="0">
              <a:cs typeface="B Homa" panose="00000400000000000000" pitchFamily="2" charset="-78"/>
            </a:endParaRPr>
          </a:p>
        </p:txBody>
      </p:sp>
      <p:sp>
        <p:nvSpPr>
          <p:cNvPr id="45" name="Freeform 44"/>
          <p:cNvSpPr/>
          <p:nvPr/>
        </p:nvSpPr>
        <p:spPr>
          <a:xfrm rot="21598760">
            <a:off x="4209036" y="6041459"/>
            <a:ext cx="258291" cy="302151"/>
          </a:xfrm>
          <a:custGeom>
            <a:avLst/>
            <a:gdLst>
              <a:gd name="connsiteX0" fmla="*/ 0 w 258290"/>
              <a:gd name="connsiteY0" fmla="*/ 60430 h 302150"/>
              <a:gd name="connsiteX1" fmla="*/ 129145 w 258290"/>
              <a:gd name="connsiteY1" fmla="*/ 60430 h 302150"/>
              <a:gd name="connsiteX2" fmla="*/ 129145 w 258290"/>
              <a:gd name="connsiteY2" fmla="*/ 0 h 302150"/>
              <a:gd name="connsiteX3" fmla="*/ 258290 w 258290"/>
              <a:gd name="connsiteY3" fmla="*/ 151075 h 302150"/>
              <a:gd name="connsiteX4" fmla="*/ 129145 w 258290"/>
              <a:gd name="connsiteY4" fmla="*/ 302150 h 302150"/>
              <a:gd name="connsiteX5" fmla="*/ 129145 w 258290"/>
              <a:gd name="connsiteY5" fmla="*/ 241720 h 302150"/>
              <a:gd name="connsiteX6" fmla="*/ 0 w 258290"/>
              <a:gd name="connsiteY6" fmla="*/ 241720 h 302150"/>
              <a:gd name="connsiteX7" fmla="*/ 0 w 258290"/>
              <a:gd name="connsiteY7" fmla="*/ 60430 h 302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8290" h="302150">
                <a:moveTo>
                  <a:pt x="258290" y="241720"/>
                </a:moveTo>
                <a:lnTo>
                  <a:pt x="129145" y="241720"/>
                </a:lnTo>
                <a:lnTo>
                  <a:pt x="129145" y="302150"/>
                </a:lnTo>
                <a:lnTo>
                  <a:pt x="0" y="151075"/>
                </a:lnTo>
                <a:lnTo>
                  <a:pt x="129145" y="0"/>
                </a:lnTo>
                <a:lnTo>
                  <a:pt x="129145" y="60430"/>
                </a:lnTo>
                <a:lnTo>
                  <a:pt x="258290" y="60430"/>
                </a:lnTo>
                <a:lnTo>
                  <a:pt x="258290" y="241720"/>
                </a:lnTo>
                <a:close/>
              </a:path>
            </a:pathLst>
          </a:custGeom>
          <a:scene3d>
            <a:camera prst="orthographicFront">
              <a:rot lat="0" lon="0" rev="0"/>
            </a:camera>
            <a:lightRig rig="contrasting" dir="t">
              <a:rot lat="0" lon="0" rev="1200000"/>
            </a:lightRig>
          </a:scene3d>
          <a:sp3d z="-182000" contourW="19050" prstMaterial="metal">
            <a:bevelT w="88900" h="203200"/>
            <a:bevelB w="165100" h="254000"/>
          </a:sp3d>
        </p:spPr>
        <p:style>
          <a:lnRef idx="0">
            <a:schemeClr val="accent6">
              <a:tint val="60000"/>
              <a:hueOff val="0"/>
              <a:satOff val="0"/>
              <a:lumOff val="0"/>
              <a:alphaOff val="0"/>
            </a:schemeClr>
          </a:lnRef>
          <a:fillRef idx="1">
            <a:schemeClr val="accent6">
              <a:tint val="60000"/>
              <a:hueOff val="0"/>
              <a:satOff val="0"/>
              <a:lumOff val="0"/>
              <a:alphaOff val="0"/>
            </a:schemeClr>
          </a:fillRef>
          <a:effectRef idx="0">
            <a:schemeClr val="accent6">
              <a:tint val="60000"/>
              <a:hueOff val="0"/>
              <a:satOff val="0"/>
              <a:lumOff val="0"/>
              <a:alphaOff val="0"/>
            </a:schemeClr>
          </a:effectRef>
          <a:fontRef idx="minor">
            <a:schemeClr val="dk1">
              <a:hueOff val="0"/>
              <a:satOff val="0"/>
              <a:lumOff val="0"/>
              <a:alphaOff val="0"/>
            </a:schemeClr>
          </a:fontRef>
        </p:style>
        <p:txBody>
          <a:bodyPr spcFirstLastPara="0" vert="horz" wrap="square" lIns="77487" tIns="60430" rIns="0" bIns="60430" numCol="1" spcCol="1270" anchor="ctr" anchorCtr="0">
            <a:noAutofit/>
          </a:bodyPr>
          <a:lstStyle/>
          <a:p>
            <a:pPr lvl="0" algn="ctr" defTabSz="577850" rtl="1">
              <a:lnSpc>
                <a:spcPct val="90000"/>
              </a:lnSpc>
              <a:spcBef>
                <a:spcPct val="0"/>
              </a:spcBef>
              <a:spcAft>
                <a:spcPct val="35000"/>
              </a:spcAft>
            </a:pPr>
            <a:endParaRPr lang="fa-IR" sz="1300" kern="1200"/>
          </a:p>
        </p:txBody>
      </p:sp>
      <p:sp>
        <p:nvSpPr>
          <p:cNvPr id="46" name="Freeform 45"/>
          <p:cNvSpPr/>
          <p:nvPr/>
        </p:nvSpPr>
        <p:spPr>
          <a:xfrm>
            <a:off x="2868850" y="5827340"/>
            <a:ext cx="1218350" cy="731010"/>
          </a:xfrm>
          <a:custGeom>
            <a:avLst/>
            <a:gdLst>
              <a:gd name="connsiteX0" fmla="*/ 0 w 1218350"/>
              <a:gd name="connsiteY0" fmla="*/ 73101 h 731010"/>
              <a:gd name="connsiteX1" fmla="*/ 73101 w 1218350"/>
              <a:gd name="connsiteY1" fmla="*/ 0 h 731010"/>
              <a:gd name="connsiteX2" fmla="*/ 1145249 w 1218350"/>
              <a:gd name="connsiteY2" fmla="*/ 0 h 731010"/>
              <a:gd name="connsiteX3" fmla="*/ 1218350 w 1218350"/>
              <a:gd name="connsiteY3" fmla="*/ 73101 h 731010"/>
              <a:gd name="connsiteX4" fmla="*/ 1218350 w 1218350"/>
              <a:gd name="connsiteY4" fmla="*/ 657909 h 731010"/>
              <a:gd name="connsiteX5" fmla="*/ 1145249 w 1218350"/>
              <a:gd name="connsiteY5" fmla="*/ 731010 h 731010"/>
              <a:gd name="connsiteX6" fmla="*/ 73101 w 1218350"/>
              <a:gd name="connsiteY6" fmla="*/ 731010 h 731010"/>
              <a:gd name="connsiteX7" fmla="*/ 0 w 1218350"/>
              <a:gd name="connsiteY7" fmla="*/ 657909 h 731010"/>
              <a:gd name="connsiteX8" fmla="*/ 0 w 1218350"/>
              <a:gd name="connsiteY8" fmla="*/ 73101 h 731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8350" h="731010">
                <a:moveTo>
                  <a:pt x="0" y="73101"/>
                </a:moveTo>
                <a:cubicBezTo>
                  <a:pt x="0" y="32728"/>
                  <a:pt x="32728" y="0"/>
                  <a:pt x="73101" y="0"/>
                </a:cubicBezTo>
                <a:lnTo>
                  <a:pt x="1145249" y="0"/>
                </a:lnTo>
                <a:cubicBezTo>
                  <a:pt x="1185622" y="0"/>
                  <a:pt x="1218350" y="32728"/>
                  <a:pt x="1218350" y="73101"/>
                </a:cubicBezTo>
                <a:lnTo>
                  <a:pt x="1218350" y="657909"/>
                </a:lnTo>
                <a:cubicBezTo>
                  <a:pt x="1218350" y="698282"/>
                  <a:pt x="1185622" y="731010"/>
                  <a:pt x="1145249" y="731010"/>
                </a:cubicBezTo>
                <a:lnTo>
                  <a:pt x="73101" y="731010"/>
                </a:lnTo>
                <a:cubicBezTo>
                  <a:pt x="32728" y="731010"/>
                  <a:pt x="0" y="698282"/>
                  <a:pt x="0" y="657909"/>
                </a:cubicBezTo>
                <a:lnTo>
                  <a:pt x="0" y="73101"/>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accent6">
              <a:shade val="80000"/>
              <a:hueOff val="0"/>
              <a:satOff val="0"/>
              <a:lumOff val="0"/>
              <a:alphaOff val="0"/>
            </a:schemeClr>
          </a:lnRef>
          <a:fillRef idx="1">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spcFirstLastPara="0" vert="horz" wrap="square" lIns="51891" tIns="51891" rIns="51891" bIns="51891" numCol="1" spcCol="1270" anchor="ctr" anchorCtr="0">
            <a:noAutofit/>
          </a:bodyPr>
          <a:lstStyle/>
          <a:p>
            <a:pPr lvl="0" algn="ctr" defTabSz="355600" rtl="1">
              <a:lnSpc>
                <a:spcPct val="90000"/>
              </a:lnSpc>
              <a:spcBef>
                <a:spcPct val="0"/>
              </a:spcBef>
              <a:spcAft>
                <a:spcPct val="35000"/>
              </a:spcAft>
            </a:pPr>
            <a:r>
              <a:rPr lang="fa-IR" sz="800" kern="1200" dirty="0" smtClean="0">
                <a:cs typeface="B Homa" panose="00000400000000000000" pitchFamily="2" charset="-78"/>
              </a:rPr>
              <a:t>در جنگ جهانی دوم، 30 هزار نفر کشته و ویرانی های بسیاری به همراه داشت.</a:t>
            </a:r>
          </a:p>
          <a:p>
            <a:pPr lvl="0" algn="ctr" defTabSz="355600" rtl="1">
              <a:lnSpc>
                <a:spcPct val="90000"/>
              </a:lnSpc>
              <a:spcBef>
                <a:spcPct val="0"/>
              </a:spcBef>
              <a:spcAft>
                <a:spcPct val="35000"/>
              </a:spcAft>
            </a:pPr>
            <a:r>
              <a:rPr lang="fa-IR" sz="800" kern="1200" dirty="0" smtClean="0">
                <a:cs typeface="B Homa" panose="00000400000000000000" pitchFamily="2" charset="-78"/>
              </a:rPr>
              <a:t>بازسازی ها هویت ناهمگون به لندن دادند.</a:t>
            </a:r>
            <a:endParaRPr lang="fa-IR" sz="800" kern="1200" dirty="0">
              <a:cs typeface="B Homa" panose="00000400000000000000" pitchFamily="2" charset="-78"/>
            </a:endParaRPr>
          </a:p>
        </p:txBody>
      </p:sp>
      <p:sp>
        <p:nvSpPr>
          <p:cNvPr id="47" name="Freeform 46"/>
          <p:cNvSpPr/>
          <p:nvPr/>
        </p:nvSpPr>
        <p:spPr>
          <a:xfrm rot="1240">
            <a:off x="2503345" y="6041465"/>
            <a:ext cx="258290" cy="302150"/>
          </a:xfrm>
          <a:custGeom>
            <a:avLst/>
            <a:gdLst>
              <a:gd name="connsiteX0" fmla="*/ 0 w 258290"/>
              <a:gd name="connsiteY0" fmla="*/ 60430 h 302150"/>
              <a:gd name="connsiteX1" fmla="*/ 129145 w 258290"/>
              <a:gd name="connsiteY1" fmla="*/ 60430 h 302150"/>
              <a:gd name="connsiteX2" fmla="*/ 129145 w 258290"/>
              <a:gd name="connsiteY2" fmla="*/ 0 h 302150"/>
              <a:gd name="connsiteX3" fmla="*/ 258290 w 258290"/>
              <a:gd name="connsiteY3" fmla="*/ 151075 h 302150"/>
              <a:gd name="connsiteX4" fmla="*/ 129145 w 258290"/>
              <a:gd name="connsiteY4" fmla="*/ 302150 h 302150"/>
              <a:gd name="connsiteX5" fmla="*/ 129145 w 258290"/>
              <a:gd name="connsiteY5" fmla="*/ 241720 h 302150"/>
              <a:gd name="connsiteX6" fmla="*/ 0 w 258290"/>
              <a:gd name="connsiteY6" fmla="*/ 241720 h 302150"/>
              <a:gd name="connsiteX7" fmla="*/ 0 w 258290"/>
              <a:gd name="connsiteY7" fmla="*/ 60430 h 302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8290" h="302150">
                <a:moveTo>
                  <a:pt x="258290" y="241720"/>
                </a:moveTo>
                <a:lnTo>
                  <a:pt x="129145" y="241720"/>
                </a:lnTo>
                <a:lnTo>
                  <a:pt x="129145" y="302150"/>
                </a:lnTo>
                <a:lnTo>
                  <a:pt x="0" y="151075"/>
                </a:lnTo>
                <a:lnTo>
                  <a:pt x="129145" y="0"/>
                </a:lnTo>
                <a:lnTo>
                  <a:pt x="129145" y="60430"/>
                </a:lnTo>
                <a:lnTo>
                  <a:pt x="258290" y="60430"/>
                </a:lnTo>
                <a:lnTo>
                  <a:pt x="258290" y="241720"/>
                </a:lnTo>
                <a:close/>
              </a:path>
            </a:pathLst>
          </a:custGeom>
          <a:scene3d>
            <a:camera prst="orthographicFront">
              <a:rot lat="0" lon="0" rev="0"/>
            </a:camera>
            <a:lightRig rig="contrasting" dir="t">
              <a:rot lat="0" lon="0" rev="1200000"/>
            </a:lightRig>
          </a:scene3d>
          <a:sp3d z="-182000" contourW="19050" prstMaterial="metal">
            <a:bevelT w="88900" h="203200"/>
            <a:bevelB w="165100" h="254000"/>
          </a:sp3d>
        </p:spPr>
        <p:style>
          <a:lnRef idx="0">
            <a:schemeClr val="accent6">
              <a:tint val="60000"/>
              <a:hueOff val="0"/>
              <a:satOff val="0"/>
              <a:lumOff val="0"/>
              <a:alphaOff val="0"/>
            </a:schemeClr>
          </a:lnRef>
          <a:fillRef idx="1">
            <a:schemeClr val="accent6">
              <a:tint val="60000"/>
              <a:hueOff val="0"/>
              <a:satOff val="0"/>
              <a:lumOff val="0"/>
              <a:alphaOff val="0"/>
            </a:schemeClr>
          </a:fillRef>
          <a:effectRef idx="0">
            <a:schemeClr val="accent6">
              <a:tint val="60000"/>
              <a:hueOff val="0"/>
              <a:satOff val="0"/>
              <a:lumOff val="0"/>
              <a:alphaOff val="0"/>
            </a:schemeClr>
          </a:effectRef>
          <a:fontRef idx="minor">
            <a:schemeClr val="dk1">
              <a:hueOff val="0"/>
              <a:satOff val="0"/>
              <a:lumOff val="0"/>
              <a:alphaOff val="0"/>
            </a:schemeClr>
          </a:fontRef>
        </p:style>
        <p:txBody>
          <a:bodyPr spcFirstLastPara="0" vert="horz" wrap="square" lIns="77487" tIns="60430" rIns="-1" bIns="60429" numCol="1" spcCol="1270" anchor="ctr" anchorCtr="0">
            <a:noAutofit/>
          </a:bodyPr>
          <a:lstStyle/>
          <a:p>
            <a:pPr lvl="0" algn="ctr" defTabSz="577850" rtl="1">
              <a:lnSpc>
                <a:spcPct val="90000"/>
              </a:lnSpc>
              <a:spcBef>
                <a:spcPct val="0"/>
              </a:spcBef>
              <a:spcAft>
                <a:spcPct val="35000"/>
              </a:spcAft>
            </a:pPr>
            <a:endParaRPr lang="fa-IR" sz="1300" kern="1200"/>
          </a:p>
        </p:txBody>
      </p:sp>
      <p:sp>
        <p:nvSpPr>
          <p:cNvPr id="48" name="Freeform 47"/>
          <p:cNvSpPr/>
          <p:nvPr/>
        </p:nvSpPr>
        <p:spPr>
          <a:xfrm>
            <a:off x="1163159" y="5826725"/>
            <a:ext cx="1218350" cy="731010"/>
          </a:xfrm>
          <a:custGeom>
            <a:avLst/>
            <a:gdLst>
              <a:gd name="connsiteX0" fmla="*/ 0 w 1218350"/>
              <a:gd name="connsiteY0" fmla="*/ 73101 h 731010"/>
              <a:gd name="connsiteX1" fmla="*/ 73101 w 1218350"/>
              <a:gd name="connsiteY1" fmla="*/ 0 h 731010"/>
              <a:gd name="connsiteX2" fmla="*/ 1145249 w 1218350"/>
              <a:gd name="connsiteY2" fmla="*/ 0 h 731010"/>
              <a:gd name="connsiteX3" fmla="*/ 1218350 w 1218350"/>
              <a:gd name="connsiteY3" fmla="*/ 73101 h 731010"/>
              <a:gd name="connsiteX4" fmla="*/ 1218350 w 1218350"/>
              <a:gd name="connsiteY4" fmla="*/ 657909 h 731010"/>
              <a:gd name="connsiteX5" fmla="*/ 1145249 w 1218350"/>
              <a:gd name="connsiteY5" fmla="*/ 731010 h 731010"/>
              <a:gd name="connsiteX6" fmla="*/ 73101 w 1218350"/>
              <a:gd name="connsiteY6" fmla="*/ 731010 h 731010"/>
              <a:gd name="connsiteX7" fmla="*/ 0 w 1218350"/>
              <a:gd name="connsiteY7" fmla="*/ 657909 h 731010"/>
              <a:gd name="connsiteX8" fmla="*/ 0 w 1218350"/>
              <a:gd name="connsiteY8" fmla="*/ 73101 h 731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8350" h="731010">
                <a:moveTo>
                  <a:pt x="0" y="73101"/>
                </a:moveTo>
                <a:cubicBezTo>
                  <a:pt x="0" y="32728"/>
                  <a:pt x="32728" y="0"/>
                  <a:pt x="73101" y="0"/>
                </a:cubicBezTo>
                <a:lnTo>
                  <a:pt x="1145249" y="0"/>
                </a:lnTo>
                <a:cubicBezTo>
                  <a:pt x="1185622" y="0"/>
                  <a:pt x="1218350" y="32728"/>
                  <a:pt x="1218350" y="73101"/>
                </a:cubicBezTo>
                <a:lnTo>
                  <a:pt x="1218350" y="657909"/>
                </a:lnTo>
                <a:cubicBezTo>
                  <a:pt x="1218350" y="698282"/>
                  <a:pt x="1185622" y="731010"/>
                  <a:pt x="1145249" y="731010"/>
                </a:cubicBezTo>
                <a:lnTo>
                  <a:pt x="73101" y="731010"/>
                </a:lnTo>
                <a:cubicBezTo>
                  <a:pt x="32728" y="731010"/>
                  <a:pt x="0" y="698282"/>
                  <a:pt x="0" y="657909"/>
                </a:cubicBezTo>
                <a:lnTo>
                  <a:pt x="0" y="73101"/>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accent6">
              <a:shade val="80000"/>
              <a:hueOff val="0"/>
              <a:satOff val="0"/>
              <a:lumOff val="0"/>
              <a:alphaOff val="0"/>
            </a:schemeClr>
          </a:lnRef>
          <a:fillRef idx="1">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spcFirstLastPara="0" vert="horz" wrap="square" lIns="55701" tIns="55701" rIns="55701" bIns="55701" numCol="1" spcCol="1270" anchor="ctr" anchorCtr="0">
            <a:noAutofit/>
          </a:bodyPr>
          <a:lstStyle/>
          <a:p>
            <a:pPr lvl="0" algn="ctr" defTabSz="400050" rtl="1">
              <a:lnSpc>
                <a:spcPct val="90000"/>
              </a:lnSpc>
              <a:spcBef>
                <a:spcPct val="0"/>
              </a:spcBef>
              <a:spcAft>
                <a:spcPct val="35000"/>
              </a:spcAft>
            </a:pPr>
            <a:r>
              <a:rPr lang="fa-IR" sz="900" kern="1200" dirty="0" smtClean="0">
                <a:cs typeface="B Homa" panose="00000400000000000000" pitchFamily="2" charset="-78"/>
              </a:rPr>
              <a:t>در 1965 لندن بزرگ شکل گرفت. مهاجران بسیاری به ویژه از کشورهای عضو جامعه مشترک المنافع  را پذیرا شد.</a:t>
            </a:r>
            <a:endParaRPr lang="fa-IR" sz="900" kern="1200" dirty="0">
              <a:cs typeface="B Homa" panose="00000400000000000000" pitchFamily="2" charset="-78"/>
            </a:endParaRPr>
          </a:p>
        </p:txBody>
      </p:sp>
      <p:sp>
        <p:nvSpPr>
          <p:cNvPr id="27" name="Freeform 26"/>
          <p:cNvSpPr/>
          <p:nvPr/>
        </p:nvSpPr>
        <p:spPr>
          <a:xfrm>
            <a:off x="9885605" y="5482472"/>
            <a:ext cx="1655706" cy="993424"/>
          </a:xfrm>
          <a:custGeom>
            <a:avLst/>
            <a:gdLst>
              <a:gd name="connsiteX0" fmla="*/ 0 w 1655706"/>
              <a:gd name="connsiteY0" fmla="*/ 99342 h 993424"/>
              <a:gd name="connsiteX1" fmla="*/ 99342 w 1655706"/>
              <a:gd name="connsiteY1" fmla="*/ 0 h 993424"/>
              <a:gd name="connsiteX2" fmla="*/ 1556364 w 1655706"/>
              <a:gd name="connsiteY2" fmla="*/ 0 h 993424"/>
              <a:gd name="connsiteX3" fmla="*/ 1655706 w 1655706"/>
              <a:gd name="connsiteY3" fmla="*/ 99342 h 993424"/>
              <a:gd name="connsiteX4" fmla="*/ 1655706 w 1655706"/>
              <a:gd name="connsiteY4" fmla="*/ 894082 h 993424"/>
              <a:gd name="connsiteX5" fmla="*/ 1556364 w 1655706"/>
              <a:gd name="connsiteY5" fmla="*/ 993424 h 993424"/>
              <a:gd name="connsiteX6" fmla="*/ 99342 w 1655706"/>
              <a:gd name="connsiteY6" fmla="*/ 993424 h 993424"/>
              <a:gd name="connsiteX7" fmla="*/ 0 w 1655706"/>
              <a:gd name="connsiteY7" fmla="*/ 894082 h 993424"/>
              <a:gd name="connsiteX8" fmla="*/ 0 w 1655706"/>
              <a:gd name="connsiteY8" fmla="*/ 99342 h 99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5706" h="993424">
                <a:moveTo>
                  <a:pt x="0" y="99342"/>
                </a:moveTo>
                <a:cubicBezTo>
                  <a:pt x="0" y="44477"/>
                  <a:pt x="44477" y="0"/>
                  <a:pt x="99342" y="0"/>
                </a:cubicBezTo>
                <a:lnTo>
                  <a:pt x="1556364" y="0"/>
                </a:lnTo>
                <a:cubicBezTo>
                  <a:pt x="1611229" y="0"/>
                  <a:pt x="1655706" y="44477"/>
                  <a:pt x="1655706" y="99342"/>
                </a:cubicBezTo>
                <a:lnTo>
                  <a:pt x="1655706" y="894082"/>
                </a:lnTo>
                <a:cubicBezTo>
                  <a:pt x="1655706" y="948947"/>
                  <a:pt x="1611229" y="993424"/>
                  <a:pt x="1556364" y="993424"/>
                </a:cubicBezTo>
                <a:lnTo>
                  <a:pt x="99342" y="993424"/>
                </a:lnTo>
                <a:cubicBezTo>
                  <a:pt x="44477" y="993424"/>
                  <a:pt x="0" y="948947"/>
                  <a:pt x="0" y="894082"/>
                </a:cubicBezTo>
                <a:lnTo>
                  <a:pt x="0" y="99342"/>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accent4">
              <a:shade val="80000"/>
              <a:hueOff val="0"/>
              <a:satOff val="0"/>
              <a:lumOff val="0"/>
              <a:alphaOff val="0"/>
            </a:schemeClr>
          </a:lnRef>
          <a:fillRef idx="1">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spcFirstLastPara="0" vert="horz" wrap="square" lIns="82436" tIns="82436" rIns="82436" bIns="82436" numCol="1" spcCol="1270" anchor="ctr" anchorCtr="0">
            <a:noAutofit/>
          </a:bodyPr>
          <a:lstStyle/>
          <a:p>
            <a:pPr lvl="0" algn="ctr" defTabSz="622300" rtl="1">
              <a:lnSpc>
                <a:spcPct val="90000"/>
              </a:lnSpc>
              <a:spcBef>
                <a:spcPct val="0"/>
              </a:spcBef>
              <a:spcAft>
                <a:spcPct val="35000"/>
              </a:spcAft>
            </a:pPr>
            <a:r>
              <a:rPr lang="fa-IR" sz="1400" kern="1200" dirty="0" smtClean="0">
                <a:cs typeface="B Homa" panose="00000400000000000000" pitchFamily="2" charset="-78"/>
              </a:rPr>
              <a:t>رشد سریع شهر از دوران پهلوی به دلایل اصلاحات ارزی، مهاجرت و درامد های نفتی</a:t>
            </a:r>
            <a:endParaRPr lang="fa-IR" sz="1400" kern="1200" dirty="0">
              <a:cs typeface="B Homa" panose="00000400000000000000" pitchFamily="2" charset="-78"/>
            </a:endParaRPr>
          </a:p>
        </p:txBody>
      </p:sp>
      <p:graphicFrame>
        <p:nvGraphicFramePr>
          <p:cNvPr id="49" name="Diagram 48"/>
          <p:cNvGraphicFramePr/>
          <p:nvPr>
            <p:extLst>
              <p:ext uri="{D42A27DB-BD31-4B8C-83A1-F6EECF244321}">
                <p14:modId xmlns:p14="http://schemas.microsoft.com/office/powerpoint/2010/main" val="2173480073"/>
              </p:ext>
            </p:extLst>
          </p:nvPr>
        </p:nvGraphicFramePr>
        <p:xfrm>
          <a:off x="640587" y="-3788"/>
          <a:ext cx="11433967" cy="9816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extBox 1"/>
          <p:cNvSpPr txBox="1"/>
          <p:nvPr/>
        </p:nvSpPr>
        <p:spPr>
          <a:xfrm>
            <a:off x="8928100" y="977900"/>
            <a:ext cx="2959100" cy="523220"/>
          </a:xfrm>
          <a:prstGeom prst="rect">
            <a:avLst/>
          </a:prstGeom>
          <a:noFill/>
        </p:spPr>
        <p:txBody>
          <a:bodyPr wrap="square" rtlCol="1">
            <a:spAutoFit/>
          </a:bodyPr>
          <a:lstStyle/>
          <a:p>
            <a:r>
              <a:rPr lang="fa-IR" sz="2800" dirty="0" smtClean="0">
                <a:solidFill>
                  <a:srgbClr val="FF0000"/>
                </a:solidFill>
                <a:cs typeface="B Homa" panose="00000400000000000000" pitchFamily="2" charset="-78"/>
              </a:rPr>
              <a:t>مطالعات تاریخی</a:t>
            </a:r>
            <a:endParaRPr lang="fa-IR" sz="2800" dirty="0">
              <a:solidFill>
                <a:srgbClr val="FF0000"/>
              </a:solidFill>
              <a:cs typeface="B Homa" panose="00000400000000000000" pitchFamily="2" charset="-78"/>
            </a:endParaRPr>
          </a:p>
        </p:txBody>
      </p:sp>
      <p:sp>
        <p:nvSpPr>
          <p:cNvPr id="50" name="TextBox 49"/>
          <p:cNvSpPr txBox="1"/>
          <p:nvPr/>
        </p:nvSpPr>
        <p:spPr>
          <a:xfrm>
            <a:off x="8064978" y="1584663"/>
            <a:ext cx="2959100" cy="400110"/>
          </a:xfrm>
          <a:prstGeom prst="rect">
            <a:avLst/>
          </a:prstGeom>
          <a:noFill/>
        </p:spPr>
        <p:txBody>
          <a:bodyPr wrap="square" rtlCol="1">
            <a:spAutoFit/>
          </a:bodyPr>
          <a:lstStyle/>
          <a:p>
            <a:pPr algn="ctr"/>
            <a:r>
              <a:rPr lang="fa-IR" sz="2000" dirty="0" smtClean="0">
                <a:solidFill>
                  <a:srgbClr val="FF0000"/>
                </a:solidFill>
                <a:cs typeface="B Homa" panose="00000400000000000000" pitchFamily="2" charset="-78"/>
              </a:rPr>
              <a:t>تهران</a:t>
            </a:r>
            <a:endParaRPr lang="fa-IR" sz="2000" dirty="0">
              <a:solidFill>
                <a:srgbClr val="FF0000"/>
              </a:solidFill>
              <a:cs typeface="B Homa" panose="00000400000000000000" pitchFamily="2" charset="-78"/>
            </a:endParaRPr>
          </a:p>
        </p:txBody>
      </p:sp>
      <p:sp>
        <p:nvSpPr>
          <p:cNvPr id="51" name="TextBox 50"/>
          <p:cNvSpPr txBox="1"/>
          <p:nvPr/>
        </p:nvSpPr>
        <p:spPr>
          <a:xfrm>
            <a:off x="1772334" y="1639733"/>
            <a:ext cx="2959100" cy="400110"/>
          </a:xfrm>
          <a:prstGeom prst="rect">
            <a:avLst/>
          </a:prstGeom>
          <a:noFill/>
        </p:spPr>
        <p:txBody>
          <a:bodyPr wrap="square" rtlCol="1">
            <a:spAutoFit/>
          </a:bodyPr>
          <a:lstStyle/>
          <a:p>
            <a:pPr algn="ctr"/>
            <a:r>
              <a:rPr lang="fa-IR" sz="2000" dirty="0" smtClean="0">
                <a:solidFill>
                  <a:srgbClr val="FF0000"/>
                </a:solidFill>
                <a:cs typeface="B Homa" panose="00000400000000000000" pitchFamily="2" charset="-78"/>
              </a:rPr>
              <a:t>لندن</a:t>
            </a:r>
            <a:endParaRPr lang="fa-IR" sz="2000" dirty="0">
              <a:solidFill>
                <a:srgbClr val="FF0000"/>
              </a:solidFill>
              <a:cs typeface="B Homa" panose="00000400000000000000" pitchFamily="2" charset="-78"/>
            </a:endParaRPr>
          </a:p>
        </p:txBody>
      </p:sp>
    </p:spTree>
    <p:extLst>
      <p:ext uri="{BB962C8B-B14F-4D97-AF65-F5344CB8AC3E}">
        <p14:creationId xmlns:p14="http://schemas.microsoft.com/office/powerpoint/2010/main" val="12820755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500"/>
                                        <p:tgtEl>
                                          <p:spTgt spid="25"/>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fade">
                                      <p:cBhvr>
                                        <p:cTn id="52" dur="500"/>
                                        <p:tgtEl>
                                          <p:spTgt spid="26"/>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fade">
                                      <p:cBhvr>
                                        <p:cTn id="57" dur="500"/>
                                        <p:tgtEl>
                                          <p:spTgt spid="27"/>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fade">
                                      <p:cBhvr>
                                        <p:cTn id="62" dur="500"/>
                                        <p:tgtEl>
                                          <p:spTgt spid="12"/>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fade">
                                      <p:cBhvr>
                                        <p:cTn id="67" dur="500"/>
                                        <p:tgtEl>
                                          <p:spTgt spid="14"/>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15"/>
                                        </p:tgtEl>
                                        <p:attrNameLst>
                                          <p:attrName>style.visibility</p:attrName>
                                        </p:attrNameLst>
                                      </p:cBhvr>
                                      <p:to>
                                        <p:strVal val="visible"/>
                                      </p:to>
                                    </p:set>
                                    <p:animEffect transition="in" filter="fade">
                                      <p:cBhvr>
                                        <p:cTn id="72" dur="500"/>
                                        <p:tgtEl>
                                          <p:spTgt spid="15"/>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16"/>
                                        </p:tgtEl>
                                        <p:attrNameLst>
                                          <p:attrName>style.visibility</p:attrName>
                                        </p:attrNameLst>
                                      </p:cBhvr>
                                      <p:to>
                                        <p:strVal val="visible"/>
                                      </p:to>
                                    </p:set>
                                    <p:animEffect transition="in" filter="fade">
                                      <p:cBhvr>
                                        <p:cTn id="77" dur="500"/>
                                        <p:tgtEl>
                                          <p:spTgt spid="16"/>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30"/>
                                        </p:tgtEl>
                                        <p:attrNameLst>
                                          <p:attrName>style.visibility</p:attrName>
                                        </p:attrNameLst>
                                      </p:cBhvr>
                                      <p:to>
                                        <p:strVal val="visible"/>
                                      </p:to>
                                    </p:set>
                                    <p:animEffect transition="in" filter="fade">
                                      <p:cBhvr>
                                        <p:cTn id="82" dur="500"/>
                                        <p:tgtEl>
                                          <p:spTgt spid="30"/>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31"/>
                                        </p:tgtEl>
                                        <p:attrNameLst>
                                          <p:attrName>style.visibility</p:attrName>
                                        </p:attrNameLst>
                                      </p:cBhvr>
                                      <p:to>
                                        <p:strVal val="visible"/>
                                      </p:to>
                                    </p:set>
                                    <p:animEffect transition="in" filter="fade">
                                      <p:cBhvr>
                                        <p:cTn id="87" dur="500"/>
                                        <p:tgtEl>
                                          <p:spTgt spid="31"/>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32"/>
                                        </p:tgtEl>
                                        <p:attrNameLst>
                                          <p:attrName>style.visibility</p:attrName>
                                        </p:attrNameLst>
                                      </p:cBhvr>
                                      <p:to>
                                        <p:strVal val="visible"/>
                                      </p:to>
                                    </p:set>
                                    <p:animEffect transition="in" filter="fade">
                                      <p:cBhvr>
                                        <p:cTn id="92" dur="500"/>
                                        <p:tgtEl>
                                          <p:spTgt spid="32"/>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grpId="0" nodeType="clickEffect">
                                  <p:stCondLst>
                                    <p:cond delay="0"/>
                                  </p:stCondLst>
                                  <p:childTnLst>
                                    <p:set>
                                      <p:cBhvr>
                                        <p:cTn id="96" dur="1" fill="hold">
                                          <p:stCondLst>
                                            <p:cond delay="0"/>
                                          </p:stCondLst>
                                        </p:cTn>
                                        <p:tgtEl>
                                          <p:spTgt spid="33"/>
                                        </p:tgtEl>
                                        <p:attrNameLst>
                                          <p:attrName>style.visibility</p:attrName>
                                        </p:attrNameLst>
                                      </p:cBhvr>
                                      <p:to>
                                        <p:strVal val="visible"/>
                                      </p:to>
                                    </p:set>
                                    <p:animEffect transition="in" filter="fade">
                                      <p:cBhvr>
                                        <p:cTn id="97" dur="500"/>
                                        <p:tgtEl>
                                          <p:spTgt spid="33"/>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0" nodeType="clickEffect">
                                  <p:stCondLst>
                                    <p:cond delay="0"/>
                                  </p:stCondLst>
                                  <p:childTnLst>
                                    <p:set>
                                      <p:cBhvr>
                                        <p:cTn id="101" dur="1" fill="hold">
                                          <p:stCondLst>
                                            <p:cond delay="0"/>
                                          </p:stCondLst>
                                        </p:cTn>
                                        <p:tgtEl>
                                          <p:spTgt spid="34"/>
                                        </p:tgtEl>
                                        <p:attrNameLst>
                                          <p:attrName>style.visibility</p:attrName>
                                        </p:attrNameLst>
                                      </p:cBhvr>
                                      <p:to>
                                        <p:strVal val="visible"/>
                                      </p:to>
                                    </p:set>
                                    <p:animEffect transition="in" filter="fade">
                                      <p:cBhvr>
                                        <p:cTn id="102" dur="500"/>
                                        <p:tgtEl>
                                          <p:spTgt spid="34"/>
                                        </p:tgtEl>
                                      </p:cBhvr>
                                    </p:animEffect>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grpId="0" nodeType="clickEffect">
                                  <p:stCondLst>
                                    <p:cond delay="0"/>
                                  </p:stCondLst>
                                  <p:childTnLst>
                                    <p:set>
                                      <p:cBhvr>
                                        <p:cTn id="106" dur="1" fill="hold">
                                          <p:stCondLst>
                                            <p:cond delay="0"/>
                                          </p:stCondLst>
                                        </p:cTn>
                                        <p:tgtEl>
                                          <p:spTgt spid="35"/>
                                        </p:tgtEl>
                                        <p:attrNameLst>
                                          <p:attrName>style.visibility</p:attrName>
                                        </p:attrNameLst>
                                      </p:cBhvr>
                                      <p:to>
                                        <p:strVal val="visible"/>
                                      </p:to>
                                    </p:set>
                                    <p:animEffect transition="in" filter="fade">
                                      <p:cBhvr>
                                        <p:cTn id="107" dur="500"/>
                                        <p:tgtEl>
                                          <p:spTgt spid="35"/>
                                        </p:tgtEl>
                                      </p:cBhvr>
                                    </p:animEffect>
                                  </p:childTnLst>
                                </p:cTn>
                              </p:par>
                            </p:childTnLst>
                          </p:cTn>
                        </p:par>
                      </p:childTnLst>
                    </p:cTn>
                  </p:par>
                  <p:par>
                    <p:cTn id="108" fill="hold">
                      <p:stCondLst>
                        <p:cond delay="indefinite"/>
                      </p:stCondLst>
                      <p:childTnLst>
                        <p:par>
                          <p:cTn id="109" fill="hold">
                            <p:stCondLst>
                              <p:cond delay="0"/>
                            </p:stCondLst>
                            <p:childTnLst>
                              <p:par>
                                <p:cTn id="110" presetID="10" presetClass="entr" presetSubtype="0" fill="hold" grpId="0" nodeType="clickEffect">
                                  <p:stCondLst>
                                    <p:cond delay="0"/>
                                  </p:stCondLst>
                                  <p:childTnLst>
                                    <p:set>
                                      <p:cBhvr>
                                        <p:cTn id="111" dur="1" fill="hold">
                                          <p:stCondLst>
                                            <p:cond delay="0"/>
                                          </p:stCondLst>
                                        </p:cTn>
                                        <p:tgtEl>
                                          <p:spTgt spid="36"/>
                                        </p:tgtEl>
                                        <p:attrNameLst>
                                          <p:attrName>style.visibility</p:attrName>
                                        </p:attrNameLst>
                                      </p:cBhvr>
                                      <p:to>
                                        <p:strVal val="visible"/>
                                      </p:to>
                                    </p:set>
                                    <p:animEffect transition="in" filter="fade">
                                      <p:cBhvr>
                                        <p:cTn id="112" dur="500"/>
                                        <p:tgtEl>
                                          <p:spTgt spid="36"/>
                                        </p:tgtEl>
                                      </p:cBhvr>
                                    </p:animEffect>
                                  </p:childTnLst>
                                </p:cTn>
                              </p:par>
                            </p:childTnLst>
                          </p:cTn>
                        </p:par>
                      </p:childTnLst>
                    </p:cTn>
                  </p:par>
                  <p:par>
                    <p:cTn id="113" fill="hold">
                      <p:stCondLst>
                        <p:cond delay="indefinite"/>
                      </p:stCondLst>
                      <p:childTnLst>
                        <p:par>
                          <p:cTn id="114" fill="hold">
                            <p:stCondLst>
                              <p:cond delay="0"/>
                            </p:stCondLst>
                            <p:childTnLst>
                              <p:par>
                                <p:cTn id="115" presetID="10" presetClass="entr" presetSubtype="0" fill="hold" grpId="0" nodeType="clickEffect">
                                  <p:stCondLst>
                                    <p:cond delay="0"/>
                                  </p:stCondLst>
                                  <p:childTnLst>
                                    <p:set>
                                      <p:cBhvr>
                                        <p:cTn id="116" dur="1" fill="hold">
                                          <p:stCondLst>
                                            <p:cond delay="0"/>
                                          </p:stCondLst>
                                        </p:cTn>
                                        <p:tgtEl>
                                          <p:spTgt spid="37"/>
                                        </p:tgtEl>
                                        <p:attrNameLst>
                                          <p:attrName>style.visibility</p:attrName>
                                        </p:attrNameLst>
                                      </p:cBhvr>
                                      <p:to>
                                        <p:strVal val="visible"/>
                                      </p:to>
                                    </p:set>
                                    <p:animEffect transition="in" filter="fade">
                                      <p:cBhvr>
                                        <p:cTn id="117" dur="500"/>
                                        <p:tgtEl>
                                          <p:spTgt spid="37"/>
                                        </p:tgtEl>
                                      </p:cBhvr>
                                    </p:animEffect>
                                  </p:childTnLst>
                                </p:cTn>
                              </p:par>
                            </p:childTnLst>
                          </p:cTn>
                        </p:par>
                      </p:childTnLst>
                    </p:cTn>
                  </p:par>
                  <p:par>
                    <p:cTn id="118" fill="hold">
                      <p:stCondLst>
                        <p:cond delay="indefinite"/>
                      </p:stCondLst>
                      <p:childTnLst>
                        <p:par>
                          <p:cTn id="119" fill="hold">
                            <p:stCondLst>
                              <p:cond delay="0"/>
                            </p:stCondLst>
                            <p:childTnLst>
                              <p:par>
                                <p:cTn id="120" presetID="10" presetClass="entr" presetSubtype="0" fill="hold" grpId="0" nodeType="clickEffect">
                                  <p:stCondLst>
                                    <p:cond delay="0"/>
                                  </p:stCondLst>
                                  <p:childTnLst>
                                    <p:set>
                                      <p:cBhvr>
                                        <p:cTn id="121" dur="1" fill="hold">
                                          <p:stCondLst>
                                            <p:cond delay="0"/>
                                          </p:stCondLst>
                                        </p:cTn>
                                        <p:tgtEl>
                                          <p:spTgt spid="38"/>
                                        </p:tgtEl>
                                        <p:attrNameLst>
                                          <p:attrName>style.visibility</p:attrName>
                                        </p:attrNameLst>
                                      </p:cBhvr>
                                      <p:to>
                                        <p:strVal val="visible"/>
                                      </p:to>
                                    </p:set>
                                    <p:animEffect transition="in" filter="fade">
                                      <p:cBhvr>
                                        <p:cTn id="122" dur="500"/>
                                        <p:tgtEl>
                                          <p:spTgt spid="38"/>
                                        </p:tgtEl>
                                      </p:cBhvr>
                                    </p:animEffect>
                                  </p:childTnLst>
                                </p:cTn>
                              </p:par>
                            </p:childTnLst>
                          </p:cTn>
                        </p:par>
                      </p:childTnLst>
                    </p:cTn>
                  </p:par>
                  <p:par>
                    <p:cTn id="123" fill="hold">
                      <p:stCondLst>
                        <p:cond delay="indefinite"/>
                      </p:stCondLst>
                      <p:childTnLst>
                        <p:par>
                          <p:cTn id="124" fill="hold">
                            <p:stCondLst>
                              <p:cond delay="0"/>
                            </p:stCondLst>
                            <p:childTnLst>
                              <p:par>
                                <p:cTn id="125" presetID="10" presetClass="entr" presetSubtype="0" fill="hold" grpId="0" nodeType="clickEffect">
                                  <p:stCondLst>
                                    <p:cond delay="0"/>
                                  </p:stCondLst>
                                  <p:childTnLst>
                                    <p:set>
                                      <p:cBhvr>
                                        <p:cTn id="126" dur="1" fill="hold">
                                          <p:stCondLst>
                                            <p:cond delay="0"/>
                                          </p:stCondLst>
                                        </p:cTn>
                                        <p:tgtEl>
                                          <p:spTgt spid="39"/>
                                        </p:tgtEl>
                                        <p:attrNameLst>
                                          <p:attrName>style.visibility</p:attrName>
                                        </p:attrNameLst>
                                      </p:cBhvr>
                                      <p:to>
                                        <p:strVal val="visible"/>
                                      </p:to>
                                    </p:set>
                                    <p:animEffect transition="in" filter="fade">
                                      <p:cBhvr>
                                        <p:cTn id="127" dur="500"/>
                                        <p:tgtEl>
                                          <p:spTgt spid="39"/>
                                        </p:tgtEl>
                                      </p:cBhvr>
                                    </p:animEffect>
                                  </p:childTnLst>
                                </p:cTn>
                              </p:par>
                            </p:childTnLst>
                          </p:cTn>
                        </p:par>
                      </p:childTnLst>
                    </p:cTn>
                  </p:par>
                  <p:par>
                    <p:cTn id="128" fill="hold">
                      <p:stCondLst>
                        <p:cond delay="indefinite"/>
                      </p:stCondLst>
                      <p:childTnLst>
                        <p:par>
                          <p:cTn id="129" fill="hold">
                            <p:stCondLst>
                              <p:cond delay="0"/>
                            </p:stCondLst>
                            <p:childTnLst>
                              <p:par>
                                <p:cTn id="130" presetID="10" presetClass="entr" presetSubtype="0" fill="hold" grpId="0" nodeType="clickEffect">
                                  <p:stCondLst>
                                    <p:cond delay="0"/>
                                  </p:stCondLst>
                                  <p:childTnLst>
                                    <p:set>
                                      <p:cBhvr>
                                        <p:cTn id="131" dur="1" fill="hold">
                                          <p:stCondLst>
                                            <p:cond delay="0"/>
                                          </p:stCondLst>
                                        </p:cTn>
                                        <p:tgtEl>
                                          <p:spTgt spid="40"/>
                                        </p:tgtEl>
                                        <p:attrNameLst>
                                          <p:attrName>style.visibility</p:attrName>
                                        </p:attrNameLst>
                                      </p:cBhvr>
                                      <p:to>
                                        <p:strVal val="visible"/>
                                      </p:to>
                                    </p:set>
                                    <p:animEffect transition="in" filter="fade">
                                      <p:cBhvr>
                                        <p:cTn id="132" dur="500"/>
                                        <p:tgtEl>
                                          <p:spTgt spid="40"/>
                                        </p:tgtEl>
                                      </p:cBhvr>
                                    </p:animEffect>
                                  </p:childTnLst>
                                </p:cTn>
                              </p:par>
                            </p:childTnLst>
                          </p:cTn>
                        </p:par>
                      </p:childTnLst>
                    </p:cTn>
                  </p:par>
                  <p:par>
                    <p:cTn id="133" fill="hold">
                      <p:stCondLst>
                        <p:cond delay="indefinite"/>
                      </p:stCondLst>
                      <p:childTnLst>
                        <p:par>
                          <p:cTn id="134" fill="hold">
                            <p:stCondLst>
                              <p:cond delay="0"/>
                            </p:stCondLst>
                            <p:childTnLst>
                              <p:par>
                                <p:cTn id="135" presetID="10" presetClass="entr" presetSubtype="0" fill="hold" grpId="0" nodeType="clickEffect">
                                  <p:stCondLst>
                                    <p:cond delay="0"/>
                                  </p:stCondLst>
                                  <p:childTnLst>
                                    <p:set>
                                      <p:cBhvr>
                                        <p:cTn id="136" dur="1" fill="hold">
                                          <p:stCondLst>
                                            <p:cond delay="0"/>
                                          </p:stCondLst>
                                        </p:cTn>
                                        <p:tgtEl>
                                          <p:spTgt spid="41"/>
                                        </p:tgtEl>
                                        <p:attrNameLst>
                                          <p:attrName>style.visibility</p:attrName>
                                        </p:attrNameLst>
                                      </p:cBhvr>
                                      <p:to>
                                        <p:strVal val="visible"/>
                                      </p:to>
                                    </p:set>
                                    <p:animEffect transition="in" filter="fade">
                                      <p:cBhvr>
                                        <p:cTn id="137" dur="500"/>
                                        <p:tgtEl>
                                          <p:spTgt spid="41"/>
                                        </p:tgtEl>
                                      </p:cBhvr>
                                    </p:animEffect>
                                  </p:childTnLst>
                                </p:cTn>
                              </p:par>
                            </p:childTnLst>
                          </p:cTn>
                        </p:par>
                      </p:childTnLst>
                    </p:cTn>
                  </p:par>
                  <p:par>
                    <p:cTn id="138" fill="hold">
                      <p:stCondLst>
                        <p:cond delay="indefinite"/>
                      </p:stCondLst>
                      <p:childTnLst>
                        <p:par>
                          <p:cTn id="139" fill="hold">
                            <p:stCondLst>
                              <p:cond delay="0"/>
                            </p:stCondLst>
                            <p:childTnLst>
                              <p:par>
                                <p:cTn id="140" presetID="10" presetClass="entr" presetSubtype="0" fill="hold" grpId="0" nodeType="clickEffect">
                                  <p:stCondLst>
                                    <p:cond delay="0"/>
                                  </p:stCondLst>
                                  <p:childTnLst>
                                    <p:set>
                                      <p:cBhvr>
                                        <p:cTn id="141" dur="1" fill="hold">
                                          <p:stCondLst>
                                            <p:cond delay="0"/>
                                          </p:stCondLst>
                                        </p:cTn>
                                        <p:tgtEl>
                                          <p:spTgt spid="42"/>
                                        </p:tgtEl>
                                        <p:attrNameLst>
                                          <p:attrName>style.visibility</p:attrName>
                                        </p:attrNameLst>
                                      </p:cBhvr>
                                      <p:to>
                                        <p:strVal val="visible"/>
                                      </p:to>
                                    </p:set>
                                    <p:animEffect transition="in" filter="fade">
                                      <p:cBhvr>
                                        <p:cTn id="142" dur="500"/>
                                        <p:tgtEl>
                                          <p:spTgt spid="42"/>
                                        </p:tgtEl>
                                      </p:cBhvr>
                                    </p:animEffect>
                                  </p:childTnLst>
                                </p:cTn>
                              </p:par>
                            </p:childTnLst>
                          </p:cTn>
                        </p:par>
                      </p:childTnLst>
                    </p:cTn>
                  </p:par>
                  <p:par>
                    <p:cTn id="143" fill="hold">
                      <p:stCondLst>
                        <p:cond delay="indefinite"/>
                      </p:stCondLst>
                      <p:childTnLst>
                        <p:par>
                          <p:cTn id="144" fill="hold">
                            <p:stCondLst>
                              <p:cond delay="0"/>
                            </p:stCondLst>
                            <p:childTnLst>
                              <p:par>
                                <p:cTn id="145" presetID="10" presetClass="entr" presetSubtype="0" fill="hold" grpId="0" nodeType="clickEffect">
                                  <p:stCondLst>
                                    <p:cond delay="0"/>
                                  </p:stCondLst>
                                  <p:childTnLst>
                                    <p:set>
                                      <p:cBhvr>
                                        <p:cTn id="146" dur="1" fill="hold">
                                          <p:stCondLst>
                                            <p:cond delay="0"/>
                                          </p:stCondLst>
                                        </p:cTn>
                                        <p:tgtEl>
                                          <p:spTgt spid="43"/>
                                        </p:tgtEl>
                                        <p:attrNameLst>
                                          <p:attrName>style.visibility</p:attrName>
                                        </p:attrNameLst>
                                      </p:cBhvr>
                                      <p:to>
                                        <p:strVal val="visible"/>
                                      </p:to>
                                    </p:set>
                                    <p:animEffect transition="in" filter="fade">
                                      <p:cBhvr>
                                        <p:cTn id="147" dur="500"/>
                                        <p:tgtEl>
                                          <p:spTgt spid="43"/>
                                        </p:tgtEl>
                                      </p:cBhvr>
                                    </p:animEffect>
                                  </p:childTnLst>
                                </p:cTn>
                              </p:par>
                            </p:childTnLst>
                          </p:cTn>
                        </p:par>
                      </p:childTnLst>
                    </p:cTn>
                  </p:par>
                  <p:par>
                    <p:cTn id="148" fill="hold">
                      <p:stCondLst>
                        <p:cond delay="indefinite"/>
                      </p:stCondLst>
                      <p:childTnLst>
                        <p:par>
                          <p:cTn id="149" fill="hold">
                            <p:stCondLst>
                              <p:cond delay="0"/>
                            </p:stCondLst>
                            <p:childTnLst>
                              <p:par>
                                <p:cTn id="150" presetID="10" presetClass="entr" presetSubtype="0" fill="hold" grpId="0" nodeType="clickEffect">
                                  <p:stCondLst>
                                    <p:cond delay="0"/>
                                  </p:stCondLst>
                                  <p:childTnLst>
                                    <p:set>
                                      <p:cBhvr>
                                        <p:cTn id="151" dur="1" fill="hold">
                                          <p:stCondLst>
                                            <p:cond delay="0"/>
                                          </p:stCondLst>
                                        </p:cTn>
                                        <p:tgtEl>
                                          <p:spTgt spid="44"/>
                                        </p:tgtEl>
                                        <p:attrNameLst>
                                          <p:attrName>style.visibility</p:attrName>
                                        </p:attrNameLst>
                                      </p:cBhvr>
                                      <p:to>
                                        <p:strVal val="visible"/>
                                      </p:to>
                                    </p:set>
                                    <p:animEffect transition="in" filter="fade">
                                      <p:cBhvr>
                                        <p:cTn id="152" dur="500"/>
                                        <p:tgtEl>
                                          <p:spTgt spid="44"/>
                                        </p:tgtEl>
                                      </p:cBhvr>
                                    </p:animEffect>
                                  </p:childTnLst>
                                </p:cTn>
                              </p:par>
                            </p:childTnLst>
                          </p:cTn>
                        </p:par>
                      </p:childTnLst>
                    </p:cTn>
                  </p:par>
                  <p:par>
                    <p:cTn id="153" fill="hold">
                      <p:stCondLst>
                        <p:cond delay="indefinite"/>
                      </p:stCondLst>
                      <p:childTnLst>
                        <p:par>
                          <p:cTn id="154" fill="hold">
                            <p:stCondLst>
                              <p:cond delay="0"/>
                            </p:stCondLst>
                            <p:childTnLst>
                              <p:par>
                                <p:cTn id="155" presetID="10" presetClass="entr" presetSubtype="0" fill="hold" grpId="0" nodeType="clickEffect">
                                  <p:stCondLst>
                                    <p:cond delay="0"/>
                                  </p:stCondLst>
                                  <p:childTnLst>
                                    <p:set>
                                      <p:cBhvr>
                                        <p:cTn id="156" dur="1" fill="hold">
                                          <p:stCondLst>
                                            <p:cond delay="0"/>
                                          </p:stCondLst>
                                        </p:cTn>
                                        <p:tgtEl>
                                          <p:spTgt spid="45"/>
                                        </p:tgtEl>
                                        <p:attrNameLst>
                                          <p:attrName>style.visibility</p:attrName>
                                        </p:attrNameLst>
                                      </p:cBhvr>
                                      <p:to>
                                        <p:strVal val="visible"/>
                                      </p:to>
                                    </p:set>
                                    <p:animEffect transition="in" filter="fade">
                                      <p:cBhvr>
                                        <p:cTn id="157" dur="500"/>
                                        <p:tgtEl>
                                          <p:spTgt spid="45"/>
                                        </p:tgtEl>
                                      </p:cBhvr>
                                    </p:animEffect>
                                  </p:childTnLst>
                                </p:cTn>
                              </p:par>
                            </p:childTnLst>
                          </p:cTn>
                        </p:par>
                      </p:childTnLst>
                    </p:cTn>
                  </p:par>
                  <p:par>
                    <p:cTn id="158" fill="hold">
                      <p:stCondLst>
                        <p:cond delay="indefinite"/>
                      </p:stCondLst>
                      <p:childTnLst>
                        <p:par>
                          <p:cTn id="159" fill="hold">
                            <p:stCondLst>
                              <p:cond delay="0"/>
                            </p:stCondLst>
                            <p:childTnLst>
                              <p:par>
                                <p:cTn id="160" presetID="10" presetClass="entr" presetSubtype="0" fill="hold" grpId="0" nodeType="clickEffect">
                                  <p:stCondLst>
                                    <p:cond delay="0"/>
                                  </p:stCondLst>
                                  <p:childTnLst>
                                    <p:set>
                                      <p:cBhvr>
                                        <p:cTn id="161" dur="1" fill="hold">
                                          <p:stCondLst>
                                            <p:cond delay="0"/>
                                          </p:stCondLst>
                                        </p:cTn>
                                        <p:tgtEl>
                                          <p:spTgt spid="46"/>
                                        </p:tgtEl>
                                        <p:attrNameLst>
                                          <p:attrName>style.visibility</p:attrName>
                                        </p:attrNameLst>
                                      </p:cBhvr>
                                      <p:to>
                                        <p:strVal val="visible"/>
                                      </p:to>
                                    </p:set>
                                    <p:animEffect transition="in" filter="fade">
                                      <p:cBhvr>
                                        <p:cTn id="162" dur="500"/>
                                        <p:tgtEl>
                                          <p:spTgt spid="46"/>
                                        </p:tgtEl>
                                      </p:cBhvr>
                                    </p:animEffect>
                                  </p:childTnLst>
                                </p:cTn>
                              </p:par>
                            </p:childTnLst>
                          </p:cTn>
                        </p:par>
                      </p:childTnLst>
                    </p:cTn>
                  </p:par>
                  <p:par>
                    <p:cTn id="163" fill="hold">
                      <p:stCondLst>
                        <p:cond delay="indefinite"/>
                      </p:stCondLst>
                      <p:childTnLst>
                        <p:par>
                          <p:cTn id="164" fill="hold">
                            <p:stCondLst>
                              <p:cond delay="0"/>
                            </p:stCondLst>
                            <p:childTnLst>
                              <p:par>
                                <p:cTn id="165" presetID="10" presetClass="entr" presetSubtype="0" fill="hold" grpId="0" nodeType="clickEffect">
                                  <p:stCondLst>
                                    <p:cond delay="0"/>
                                  </p:stCondLst>
                                  <p:childTnLst>
                                    <p:set>
                                      <p:cBhvr>
                                        <p:cTn id="166" dur="1" fill="hold">
                                          <p:stCondLst>
                                            <p:cond delay="0"/>
                                          </p:stCondLst>
                                        </p:cTn>
                                        <p:tgtEl>
                                          <p:spTgt spid="47"/>
                                        </p:tgtEl>
                                        <p:attrNameLst>
                                          <p:attrName>style.visibility</p:attrName>
                                        </p:attrNameLst>
                                      </p:cBhvr>
                                      <p:to>
                                        <p:strVal val="visible"/>
                                      </p:to>
                                    </p:set>
                                    <p:animEffect transition="in" filter="fade">
                                      <p:cBhvr>
                                        <p:cTn id="167" dur="500"/>
                                        <p:tgtEl>
                                          <p:spTgt spid="47"/>
                                        </p:tgtEl>
                                      </p:cBhvr>
                                    </p:animEffect>
                                  </p:childTnLst>
                                </p:cTn>
                              </p:par>
                            </p:childTnLst>
                          </p:cTn>
                        </p:par>
                      </p:childTnLst>
                    </p:cTn>
                  </p:par>
                  <p:par>
                    <p:cTn id="168" fill="hold">
                      <p:stCondLst>
                        <p:cond delay="indefinite"/>
                      </p:stCondLst>
                      <p:childTnLst>
                        <p:par>
                          <p:cTn id="169" fill="hold">
                            <p:stCondLst>
                              <p:cond delay="0"/>
                            </p:stCondLst>
                            <p:childTnLst>
                              <p:par>
                                <p:cTn id="170" presetID="10" presetClass="entr" presetSubtype="0" fill="hold" grpId="0" nodeType="clickEffect">
                                  <p:stCondLst>
                                    <p:cond delay="0"/>
                                  </p:stCondLst>
                                  <p:childTnLst>
                                    <p:set>
                                      <p:cBhvr>
                                        <p:cTn id="171" dur="1" fill="hold">
                                          <p:stCondLst>
                                            <p:cond delay="0"/>
                                          </p:stCondLst>
                                        </p:cTn>
                                        <p:tgtEl>
                                          <p:spTgt spid="48"/>
                                        </p:tgtEl>
                                        <p:attrNameLst>
                                          <p:attrName>style.visibility</p:attrName>
                                        </p:attrNameLst>
                                      </p:cBhvr>
                                      <p:to>
                                        <p:strVal val="visible"/>
                                      </p:to>
                                    </p:set>
                                    <p:animEffect transition="in" filter="fade">
                                      <p:cBhvr>
                                        <p:cTn id="172"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12" grpId="0" animBg="1"/>
      <p:bldP spid="14" grpId="0" animBg="1"/>
      <p:bldP spid="15" grpId="0" animBg="1"/>
      <p:bldP spid="16"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2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2"/>
          <p:cNvSpPr txBox="1">
            <a:spLocks/>
          </p:cNvSpPr>
          <p:nvPr/>
        </p:nvSpPr>
        <p:spPr>
          <a:xfrm>
            <a:off x="6018587" y="1021968"/>
            <a:ext cx="5890867" cy="4099803"/>
          </a:xfrm>
          <a:prstGeom prst="rect">
            <a:avLst/>
          </a:prstGeom>
        </p:spPr>
        <p:txBody>
          <a:bodyPr vert="horz" lIns="91440" tIns="45720" rIns="91440" bIns="45720" rtlCol="1">
            <a:noAutofit/>
          </a:bodyPr>
          <a:lst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fa-IR" sz="1800" b="1" dirty="0" smtClean="0">
                <a:solidFill>
                  <a:srgbClr val="C00000"/>
                </a:solidFill>
                <a:cs typeface="B Homa" panose="00000400000000000000" pitchFamily="2" charset="-78"/>
              </a:rPr>
              <a:t>تهران</a:t>
            </a:r>
          </a:p>
          <a:p>
            <a:pPr marL="342900" indent="-342900">
              <a:buAutoNum type="arabicPeriod"/>
            </a:pPr>
            <a:r>
              <a:rPr lang="fa-IR" sz="1600" b="1" dirty="0" smtClean="0">
                <a:solidFill>
                  <a:srgbClr val="C00000"/>
                </a:solidFill>
                <a:cs typeface="B Homa" panose="00000400000000000000" pitchFamily="2" charset="-78"/>
              </a:rPr>
              <a:t>اقلیم:</a:t>
            </a:r>
            <a:r>
              <a:rPr lang="fa-IR" sz="1600" dirty="0">
                <a:solidFill>
                  <a:srgbClr val="C00000"/>
                </a:solidFill>
                <a:cs typeface="B Homa" panose="00000400000000000000" pitchFamily="2" charset="-78"/>
              </a:rPr>
              <a:t> </a:t>
            </a:r>
            <a:r>
              <a:rPr lang="fa-IR" sz="1600" dirty="0" smtClean="0">
                <a:cs typeface="B Homa" panose="00000400000000000000" pitchFamily="2" charset="-78"/>
              </a:rPr>
              <a:t>تاثیر دو عامل جغرافيايي دشت كوير در جنوب استان و رشته كوه البرز در شمال استان </a:t>
            </a:r>
          </a:p>
          <a:p>
            <a:pPr marL="0" indent="0">
              <a:buNone/>
            </a:pPr>
            <a:r>
              <a:rPr lang="fa-IR" sz="1600" dirty="0" smtClean="0">
                <a:cs typeface="B Homa" panose="00000400000000000000" pitchFamily="2" charset="-78"/>
              </a:rPr>
              <a:t>در </a:t>
            </a:r>
            <a:r>
              <a:rPr lang="fa-IR" sz="1600" dirty="0">
                <a:cs typeface="B Homa" panose="00000400000000000000" pitchFamily="2" charset="-78"/>
              </a:rPr>
              <a:t>نواحی کویری و جنوب گرم و خشک، در نواحی پایکوهی سرد و نیمه مرطوب و در نواحی مرتفع سرد</a:t>
            </a:r>
          </a:p>
          <a:p>
            <a:pPr marL="0" indent="0">
              <a:buNone/>
            </a:pPr>
            <a:r>
              <a:rPr lang="fa-IR" sz="1600" b="1" dirty="0" smtClean="0">
                <a:solidFill>
                  <a:srgbClr val="C00000"/>
                </a:solidFill>
                <a:cs typeface="B Homa" panose="00000400000000000000" pitchFamily="2" charset="-78"/>
              </a:rPr>
              <a:t>2. بارندگی:</a:t>
            </a:r>
            <a:r>
              <a:rPr lang="fa-IR" sz="1600" b="1" dirty="0">
                <a:solidFill>
                  <a:srgbClr val="C00000"/>
                </a:solidFill>
                <a:cs typeface="B Homa" panose="00000400000000000000" pitchFamily="2" charset="-78"/>
              </a:rPr>
              <a:t> </a:t>
            </a:r>
            <a:r>
              <a:rPr lang="fa-IR" sz="1600" dirty="0" smtClean="0">
                <a:cs typeface="B Homa" panose="00000400000000000000" pitchFamily="2" charset="-78"/>
              </a:rPr>
              <a:t>در مناطق شمالي به دليل كوهستاني بودن بيشتر است.</a:t>
            </a:r>
          </a:p>
          <a:p>
            <a:pPr marL="0" indent="0">
              <a:buNone/>
            </a:pPr>
            <a:r>
              <a:rPr lang="fa-IR" sz="1600" dirty="0" smtClean="0">
                <a:cs typeface="B Homa" panose="00000400000000000000" pitchFamily="2" charset="-78"/>
              </a:rPr>
              <a:t>در مناطق جنوبي که در پايين ترين ارتفاع از سطح دريا می باشند و با كوير مركزي همجوار هستند، كمترين ميزان بارندگي را داریم.</a:t>
            </a:r>
            <a:endParaRPr lang="en-US" sz="1600" dirty="0" smtClean="0">
              <a:cs typeface="B Homa" panose="00000400000000000000" pitchFamily="2" charset="-78"/>
            </a:endParaRPr>
          </a:p>
          <a:p>
            <a:pPr marL="0" indent="0">
              <a:buNone/>
            </a:pPr>
            <a:r>
              <a:rPr lang="fa-IR" sz="1600" dirty="0" smtClean="0">
                <a:solidFill>
                  <a:srgbClr val="C00000"/>
                </a:solidFill>
                <a:cs typeface="B Homa" panose="00000400000000000000" pitchFamily="2" charset="-78"/>
              </a:rPr>
              <a:t>3</a:t>
            </a:r>
            <a:r>
              <a:rPr lang="fa-IR" sz="1600" b="1" dirty="0" smtClean="0">
                <a:solidFill>
                  <a:srgbClr val="C00000"/>
                </a:solidFill>
                <a:cs typeface="B Homa" panose="00000400000000000000" pitchFamily="2" charset="-78"/>
              </a:rPr>
              <a:t>. دما: </a:t>
            </a:r>
            <a:r>
              <a:rPr lang="fa-IR" sz="1600" dirty="0" smtClean="0">
                <a:cs typeface="B Homa" panose="00000400000000000000" pitchFamily="2" charset="-78"/>
              </a:rPr>
              <a:t>حداکثر: 35-45 درجه  سانتیگراد         حداقل: -5  درجه  سانتی گراددر سردترین روز های سال</a:t>
            </a:r>
          </a:p>
          <a:p>
            <a:pPr marL="0" indent="0">
              <a:buNone/>
            </a:pPr>
            <a:r>
              <a:rPr lang="fa-IR" sz="1600" b="1" dirty="0">
                <a:solidFill>
                  <a:srgbClr val="C00000"/>
                </a:solidFill>
                <a:cs typeface="B Homa" panose="00000400000000000000" pitchFamily="2" charset="-78"/>
              </a:rPr>
              <a:t>4. </a:t>
            </a:r>
            <a:r>
              <a:rPr lang="fa-IR" sz="1600" b="1" dirty="0" smtClean="0">
                <a:solidFill>
                  <a:srgbClr val="C00000"/>
                </a:solidFill>
                <a:cs typeface="B Homa" panose="00000400000000000000" pitchFamily="2" charset="-78"/>
              </a:rPr>
              <a:t>زلزله: </a:t>
            </a:r>
            <a:r>
              <a:rPr lang="fa-IR" sz="1600" dirty="0" smtClean="0">
                <a:cs typeface="B Homa" panose="00000400000000000000" pitchFamily="2" charset="-78"/>
              </a:rPr>
              <a:t>اکثرا </a:t>
            </a:r>
            <a:r>
              <a:rPr lang="fa-IR" sz="1600" dirty="0">
                <a:cs typeface="B Homa" panose="00000400000000000000" pitchFamily="2" charset="-78"/>
              </a:rPr>
              <a:t>هم جهت با ناهمواری های رشته کوه البرز می باشند. غالب گسل ها به صورت نوارهای شرقی- غربی در شمال و جنوب استان واقع شده اند.</a:t>
            </a:r>
          </a:p>
          <a:p>
            <a:pPr marL="0" indent="0">
              <a:buNone/>
            </a:pPr>
            <a:r>
              <a:rPr lang="fa-IR" sz="1600" dirty="0">
                <a:cs typeface="B Homa" panose="00000400000000000000" pitchFamily="2" charset="-78"/>
              </a:rPr>
              <a:t>تراکم گسل ها در محدوده شهر تهران بیشتر از سایر مناطق است</a:t>
            </a:r>
            <a:r>
              <a:rPr lang="fa-IR" sz="1600" dirty="0" smtClean="0">
                <a:cs typeface="B Homa" panose="00000400000000000000" pitchFamily="2" charset="-78"/>
              </a:rPr>
              <a:t>.</a:t>
            </a:r>
          </a:p>
        </p:txBody>
      </p:sp>
      <p:sp>
        <p:nvSpPr>
          <p:cNvPr id="15" name="TextBox 14"/>
          <p:cNvSpPr txBox="1"/>
          <p:nvPr/>
        </p:nvSpPr>
        <p:spPr>
          <a:xfrm>
            <a:off x="6132281" y="4873451"/>
            <a:ext cx="5777173" cy="584775"/>
          </a:xfrm>
          <a:prstGeom prst="rect">
            <a:avLst/>
          </a:prstGeom>
          <a:noFill/>
        </p:spPr>
        <p:txBody>
          <a:bodyPr wrap="square" rtlCol="1">
            <a:spAutoFit/>
          </a:bodyPr>
          <a:lstStyle/>
          <a:p>
            <a:r>
              <a:rPr lang="fa-IR" sz="1600" b="1" dirty="0" smtClean="0">
                <a:solidFill>
                  <a:srgbClr val="C00000"/>
                </a:solidFill>
                <a:cs typeface="B Homa" panose="00000400000000000000" pitchFamily="2" charset="-78"/>
              </a:rPr>
              <a:t>5</a:t>
            </a:r>
            <a:r>
              <a:rPr lang="fa-IR" sz="1600" dirty="0">
                <a:cs typeface="B Homa" panose="00000400000000000000" pitchFamily="2" charset="-78"/>
              </a:rPr>
              <a:t>. </a:t>
            </a:r>
            <a:r>
              <a:rPr lang="fa-IR" sz="1600" b="1" dirty="0">
                <a:solidFill>
                  <a:srgbClr val="C00000"/>
                </a:solidFill>
                <a:cs typeface="B Homa" panose="00000400000000000000" pitchFamily="2" charset="-78"/>
              </a:rPr>
              <a:t>سیل: </a:t>
            </a:r>
            <a:r>
              <a:rPr lang="fa-IR" sz="1600" dirty="0">
                <a:cs typeface="B Homa" panose="00000400000000000000" pitchFamily="2" charset="-78"/>
              </a:rPr>
              <a:t>به طور پیوسته در معرض خطر سیل؛ به دلیل اختلاف ارتفاع زیاد، شرایط اقلیمی خاص، وجود رودخانه‌ها و مسیل‌های متعدد و قرارگرفتن شهر پای کوه</a:t>
            </a:r>
            <a:endParaRPr lang="en-US" sz="1600" dirty="0">
              <a:cs typeface="B Homa" panose="00000400000000000000" pitchFamily="2" charset="-78"/>
            </a:endParaRPr>
          </a:p>
        </p:txBody>
      </p:sp>
      <p:sp>
        <p:nvSpPr>
          <p:cNvPr id="14" name="TextBox 13"/>
          <p:cNvSpPr txBox="1"/>
          <p:nvPr/>
        </p:nvSpPr>
        <p:spPr>
          <a:xfrm>
            <a:off x="2706969" y="1137198"/>
            <a:ext cx="1043612" cy="400110"/>
          </a:xfrm>
          <a:prstGeom prst="rect">
            <a:avLst/>
          </a:prstGeom>
          <a:noFill/>
        </p:spPr>
        <p:txBody>
          <a:bodyPr wrap="square" rtlCol="1">
            <a:spAutoFit/>
          </a:bodyPr>
          <a:lstStyle/>
          <a:p>
            <a:r>
              <a:rPr lang="fa-IR" sz="2000" b="1" dirty="0" smtClean="0">
                <a:solidFill>
                  <a:srgbClr val="C00000"/>
                </a:solidFill>
                <a:latin typeface="Adobe Arabic" panose="02040503050201020203" pitchFamily="18" charset="-78"/>
                <a:cs typeface="B Homa" panose="00000400000000000000" pitchFamily="2" charset="-78"/>
              </a:rPr>
              <a:t>لندن</a:t>
            </a:r>
            <a:endParaRPr lang="fa-IR" sz="2000" b="1" dirty="0">
              <a:solidFill>
                <a:srgbClr val="C00000"/>
              </a:solidFill>
              <a:latin typeface="Adobe Arabic" panose="02040503050201020203" pitchFamily="18" charset="-78"/>
              <a:cs typeface="B Homa" panose="00000400000000000000" pitchFamily="2" charset="-78"/>
            </a:endParaRPr>
          </a:p>
        </p:txBody>
      </p:sp>
      <p:sp>
        <p:nvSpPr>
          <p:cNvPr id="16" name="Rectangle 15"/>
          <p:cNvSpPr/>
          <p:nvPr/>
        </p:nvSpPr>
        <p:spPr>
          <a:xfrm>
            <a:off x="-573247" y="3411759"/>
            <a:ext cx="5034931" cy="400110"/>
          </a:xfrm>
          <a:prstGeom prst="rect">
            <a:avLst/>
          </a:prstGeom>
        </p:spPr>
        <p:txBody>
          <a:bodyPr wrap="square">
            <a:spAutoFit/>
          </a:bodyPr>
          <a:lstStyle/>
          <a:p>
            <a:endParaRPr lang="fa-IR" sz="2000" dirty="0"/>
          </a:p>
        </p:txBody>
      </p:sp>
      <p:sp>
        <p:nvSpPr>
          <p:cNvPr id="2" name="Rectangle 1"/>
          <p:cNvSpPr/>
          <p:nvPr/>
        </p:nvSpPr>
        <p:spPr>
          <a:xfrm>
            <a:off x="256399" y="1720840"/>
            <a:ext cx="5241701" cy="3693319"/>
          </a:xfrm>
          <a:prstGeom prst="rect">
            <a:avLst/>
          </a:prstGeom>
        </p:spPr>
        <p:txBody>
          <a:bodyPr wrap="square">
            <a:spAutoFit/>
          </a:bodyPr>
          <a:lstStyle/>
          <a:p>
            <a:r>
              <a:rPr lang="fa-IR" dirty="0" smtClean="0">
                <a:solidFill>
                  <a:srgbClr val="C00000"/>
                </a:solidFill>
                <a:latin typeface="Adobe Arabic" panose="02040503050201020203" pitchFamily="18" charset="-78"/>
                <a:cs typeface="B Homa" panose="00000400000000000000" pitchFamily="2" charset="-78"/>
              </a:rPr>
              <a:t>اقلیم : </a:t>
            </a:r>
            <a:r>
              <a:rPr lang="fa-IR" dirty="0" smtClean="0">
                <a:latin typeface="Adobe Arabic" panose="02040503050201020203" pitchFamily="18" charset="-78"/>
                <a:cs typeface="B Homa" panose="00000400000000000000" pitchFamily="2" charset="-78"/>
              </a:rPr>
              <a:t>تاثیر تنها </a:t>
            </a:r>
            <a:r>
              <a:rPr lang="fa-IR" dirty="0">
                <a:latin typeface="Adobe Arabic" panose="02040503050201020203" pitchFamily="18" charset="-78"/>
                <a:cs typeface="B Homa" panose="00000400000000000000" pitchFamily="2" charset="-78"/>
              </a:rPr>
              <a:t>شاخصه </a:t>
            </a:r>
            <a:r>
              <a:rPr lang="fa-IR" dirty="0" smtClean="0">
                <a:latin typeface="Adobe Arabic" panose="02040503050201020203" pitchFamily="18" charset="-78"/>
                <a:cs typeface="B Homa" panose="00000400000000000000" pitchFamily="2" charset="-78"/>
              </a:rPr>
              <a:t>جغرافیایی </a:t>
            </a:r>
            <a:r>
              <a:rPr lang="fa-IR" dirty="0">
                <a:latin typeface="Adobe Arabic" panose="02040503050201020203" pitchFamily="18" charset="-78"/>
                <a:cs typeface="B Homa" panose="00000400000000000000" pitchFamily="2" charset="-78"/>
              </a:rPr>
              <a:t>لندن رودخانه تیمز </a:t>
            </a:r>
            <a:r>
              <a:rPr lang="fa-IR" dirty="0" smtClean="0">
                <a:latin typeface="Adobe Arabic" panose="02040503050201020203" pitchFamily="18" charset="-78"/>
                <a:cs typeface="B Homa" panose="00000400000000000000" pitchFamily="2" charset="-78"/>
              </a:rPr>
              <a:t>است</a:t>
            </a:r>
            <a:endParaRPr lang="fa-IR" dirty="0">
              <a:latin typeface="Adobe Arabic" panose="02040503050201020203" pitchFamily="18" charset="-78"/>
              <a:cs typeface="B Homa" panose="00000400000000000000" pitchFamily="2" charset="-78"/>
            </a:endParaRPr>
          </a:p>
          <a:p>
            <a:r>
              <a:rPr lang="fa-IR" dirty="0">
                <a:latin typeface="Adobe Arabic" panose="02040503050201020203" pitchFamily="18" charset="-78"/>
                <a:cs typeface="B Homa" panose="00000400000000000000" pitchFamily="2" charset="-78"/>
              </a:rPr>
              <a:t>آب و هوای لندن نسبت به دیگر شهرهای انگلستان معتدل تر بوده، هوای این شهر تقریبا همیشه </a:t>
            </a:r>
            <a:r>
              <a:rPr lang="fa-IR" dirty="0">
                <a:solidFill>
                  <a:srgbClr val="C00000"/>
                </a:solidFill>
                <a:latin typeface="Adobe Arabic" panose="02040503050201020203" pitchFamily="18" charset="-78"/>
                <a:cs typeface="B Homa" panose="00000400000000000000" pitchFamily="2" charset="-78"/>
              </a:rPr>
              <a:t>شرجی و مرطوب </a:t>
            </a:r>
            <a:endParaRPr lang="fa-IR" dirty="0">
              <a:latin typeface="Adobe Arabic" panose="02040503050201020203" pitchFamily="18" charset="-78"/>
              <a:cs typeface="B Homa" panose="00000400000000000000" pitchFamily="2" charset="-78"/>
            </a:endParaRPr>
          </a:p>
          <a:p>
            <a:r>
              <a:rPr lang="fa-IR" dirty="0">
                <a:latin typeface="Adobe Arabic" panose="02040503050201020203" pitchFamily="18" charset="-78"/>
                <a:cs typeface="B Homa" panose="00000400000000000000" pitchFamily="2" charset="-78"/>
              </a:rPr>
              <a:t>زمستان ها چندان سرد نیست و تابستان ها هم آب و هوای </a:t>
            </a:r>
            <a:r>
              <a:rPr lang="fa-IR" dirty="0" smtClean="0">
                <a:latin typeface="Adobe Arabic" panose="02040503050201020203" pitchFamily="18" charset="-78"/>
                <a:cs typeface="B Homa" panose="00000400000000000000" pitchFamily="2" charset="-78"/>
              </a:rPr>
              <a:t>ملایم</a:t>
            </a:r>
          </a:p>
          <a:p>
            <a:endParaRPr lang="fa-IR" dirty="0" smtClean="0">
              <a:latin typeface="Adobe Arabic" panose="02040503050201020203" pitchFamily="18" charset="-78"/>
              <a:cs typeface="B Homa" panose="00000400000000000000" pitchFamily="2" charset="-78"/>
            </a:endParaRPr>
          </a:p>
          <a:p>
            <a:r>
              <a:rPr lang="fa-IR" dirty="0" smtClean="0">
                <a:solidFill>
                  <a:srgbClr val="C00000"/>
                </a:solidFill>
                <a:latin typeface="Adobe Arabic" panose="02040503050201020203" pitchFamily="18" charset="-78"/>
                <a:cs typeface="B Homa" panose="00000400000000000000" pitchFamily="2" charset="-78"/>
              </a:rPr>
              <a:t>بارندگی :  </a:t>
            </a:r>
            <a:r>
              <a:rPr lang="fa-IR" dirty="0" smtClean="0">
                <a:latin typeface="Adobe Arabic" panose="02040503050201020203" pitchFamily="18" charset="-78"/>
                <a:cs typeface="B Homa" panose="00000400000000000000" pitchFamily="2" charset="-78"/>
              </a:rPr>
              <a:t>شهرت لندن به بارش باران و </a:t>
            </a:r>
            <a:r>
              <a:rPr lang="fa-IR" dirty="0">
                <a:latin typeface="Adobe Arabic" panose="02040503050201020203" pitchFamily="18" charset="-78"/>
                <a:cs typeface="B Homa" panose="00000400000000000000" pitchFamily="2" charset="-78"/>
              </a:rPr>
              <a:t>حتی در اوج تابستان هم باید انتظار </a:t>
            </a:r>
            <a:r>
              <a:rPr lang="fa-IR" dirty="0" smtClean="0">
                <a:latin typeface="Adobe Arabic" panose="02040503050201020203" pitchFamily="18" charset="-78"/>
                <a:cs typeface="B Homa" panose="00000400000000000000" pitchFamily="2" charset="-78"/>
              </a:rPr>
              <a:t>باران داشت</a:t>
            </a:r>
          </a:p>
          <a:p>
            <a:endParaRPr lang="fa-IR" dirty="0">
              <a:solidFill>
                <a:srgbClr val="C00000"/>
              </a:solidFill>
              <a:latin typeface="Adobe Arabic" panose="02040503050201020203" pitchFamily="18" charset="-78"/>
              <a:cs typeface="B Homa" panose="00000400000000000000" pitchFamily="2" charset="-78"/>
            </a:endParaRPr>
          </a:p>
          <a:p>
            <a:r>
              <a:rPr lang="fa-IR" dirty="0" smtClean="0">
                <a:solidFill>
                  <a:srgbClr val="C00000"/>
                </a:solidFill>
                <a:latin typeface="Adobe Arabic" panose="02040503050201020203" pitchFamily="18" charset="-78"/>
                <a:cs typeface="B Homa" panose="00000400000000000000" pitchFamily="2" charset="-78"/>
              </a:rPr>
              <a:t>دما : </a:t>
            </a:r>
            <a:r>
              <a:rPr lang="fa-IR" dirty="0" smtClean="0">
                <a:latin typeface="Adobe Arabic" panose="02040503050201020203" pitchFamily="18" charset="-78"/>
                <a:cs typeface="B Homa" panose="00000400000000000000" pitchFamily="2" charset="-78"/>
              </a:rPr>
              <a:t>در </a:t>
            </a:r>
            <a:r>
              <a:rPr lang="fa-IR" dirty="0">
                <a:latin typeface="Adobe Arabic" panose="02040503050201020203" pitchFamily="18" charset="-78"/>
                <a:cs typeface="B Homa" panose="00000400000000000000" pitchFamily="2" charset="-78"/>
              </a:rPr>
              <a:t>تابستان نهایتا به 30 درجه سانتیگراد و در سردترین روزهای زمستان به </a:t>
            </a:r>
            <a:r>
              <a:rPr lang="fa-IR" dirty="0" smtClean="0">
                <a:latin typeface="Adobe Arabic" panose="02040503050201020203" pitchFamily="18" charset="-78"/>
                <a:cs typeface="B Homa" panose="00000400000000000000" pitchFamily="2" charset="-78"/>
              </a:rPr>
              <a:t>6 </a:t>
            </a:r>
            <a:r>
              <a:rPr lang="fa-IR" dirty="0">
                <a:latin typeface="Adobe Arabic" panose="02040503050201020203" pitchFamily="18" charset="-78"/>
                <a:cs typeface="B Homa" panose="00000400000000000000" pitchFamily="2" charset="-78"/>
              </a:rPr>
              <a:t>درجه بالای صفر </a:t>
            </a:r>
            <a:endParaRPr lang="fa-IR" dirty="0" smtClean="0">
              <a:latin typeface="Adobe Arabic" panose="02040503050201020203" pitchFamily="18" charset="-78"/>
              <a:cs typeface="B Homa" panose="00000400000000000000" pitchFamily="2" charset="-78"/>
            </a:endParaRPr>
          </a:p>
          <a:p>
            <a:r>
              <a:rPr lang="fa-IR" dirty="0" smtClean="0">
                <a:latin typeface="Adobe Arabic" panose="02040503050201020203" pitchFamily="18" charset="-78"/>
                <a:cs typeface="B Homa" panose="00000400000000000000" pitchFamily="2" charset="-78"/>
              </a:rPr>
              <a:t>اما </a:t>
            </a:r>
            <a:r>
              <a:rPr lang="fa-IR" dirty="0">
                <a:latin typeface="Adobe Arabic" panose="02040503050201020203" pitchFamily="18" charset="-78"/>
                <a:cs typeface="B Homa" panose="00000400000000000000" pitchFamily="2" charset="-78"/>
              </a:rPr>
              <a:t>در زمستان، رطوبت هوا باعث می شود که بیشتر احساس سرما کنید.</a:t>
            </a:r>
            <a:endParaRPr lang="fa-IR" dirty="0">
              <a:effectLst/>
              <a:latin typeface="Adobe Arabic" panose="02040503050201020203" pitchFamily="18" charset="-78"/>
              <a:cs typeface="B Homa" panose="00000400000000000000" pitchFamily="2" charset="-78"/>
            </a:endParaRPr>
          </a:p>
        </p:txBody>
      </p:sp>
      <p:graphicFrame>
        <p:nvGraphicFramePr>
          <p:cNvPr id="17" name="Diagram 16"/>
          <p:cNvGraphicFramePr/>
          <p:nvPr>
            <p:extLst>
              <p:ext uri="{D42A27DB-BD31-4B8C-83A1-F6EECF244321}">
                <p14:modId xmlns:p14="http://schemas.microsoft.com/office/powerpoint/2010/main" val="1292572997"/>
              </p:ext>
            </p:extLst>
          </p:nvPr>
        </p:nvGraphicFramePr>
        <p:xfrm>
          <a:off x="640587" y="-3788"/>
          <a:ext cx="11433967" cy="9816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488597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500"/>
                                        <p:tgtEl>
                                          <p:spTgt spid="1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xEl>
                                              <p:pRg st="1" end="1"/>
                                            </p:txEl>
                                          </p:spTgt>
                                        </p:tgtEl>
                                        <p:attrNameLst>
                                          <p:attrName>style.visibility</p:attrName>
                                        </p:attrNameLst>
                                      </p:cBhvr>
                                      <p:to>
                                        <p:strVal val="visible"/>
                                      </p:to>
                                    </p:set>
                                    <p:animEffect transition="in" filter="fade">
                                      <p:cBhvr>
                                        <p:cTn id="10" dur="500"/>
                                        <p:tgtEl>
                                          <p:spTgt spid="1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
                                            <p:txEl>
                                              <p:pRg st="2" end="2"/>
                                            </p:txEl>
                                          </p:spTgt>
                                        </p:tgtEl>
                                        <p:attrNameLst>
                                          <p:attrName>style.visibility</p:attrName>
                                        </p:attrNameLst>
                                      </p:cBhvr>
                                      <p:to>
                                        <p:strVal val="visible"/>
                                      </p:to>
                                    </p:set>
                                    <p:animEffect transition="in" filter="fade">
                                      <p:cBhvr>
                                        <p:cTn id="13" dur="500"/>
                                        <p:tgtEl>
                                          <p:spTgt spid="13">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3">
                                            <p:txEl>
                                              <p:pRg st="3" end="3"/>
                                            </p:txEl>
                                          </p:spTgt>
                                        </p:tgtEl>
                                        <p:attrNameLst>
                                          <p:attrName>style.visibility</p:attrName>
                                        </p:attrNameLst>
                                      </p:cBhvr>
                                      <p:to>
                                        <p:strVal val="visible"/>
                                      </p:to>
                                    </p:set>
                                    <p:animEffect transition="in" filter="fade">
                                      <p:cBhvr>
                                        <p:cTn id="16" dur="500"/>
                                        <p:tgtEl>
                                          <p:spTgt spid="13">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3">
                                            <p:txEl>
                                              <p:pRg st="4" end="4"/>
                                            </p:txEl>
                                          </p:spTgt>
                                        </p:tgtEl>
                                        <p:attrNameLst>
                                          <p:attrName>style.visibility</p:attrName>
                                        </p:attrNameLst>
                                      </p:cBhvr>
                                      <p:to>
                                        <p:strVal val="visible"/>
                                      </p:to>
                                    </p:set>
                                    <p:animEffect transition="in" filter="fade">
                                      <p:cBhvr>
                                        <p:cTn id="19" dur="500"/>
                                        <p:tgtEl>
                                          <p:spTgt spid="13">
                                            <p:txEl>
                                              <p:pRg st="4" end="4"/>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3">
                                            <p:txEl>
                                              <p:pRg st="5" end="5"/>
                                            </p:txEl>
                                          </p:spTgt>
                                        </p:tgtEl>
                                        <p:attrNameLst>
                                          <p:attrName>style.visibility</p:attrName>
                                        </p:attrNameLst>
                                      </p:cBhvr>
                                      <p:to>
                                        <p:strVal val="visible"/>
                                      </p:to>
                                    </p:set>
                                    <p:animEffect transition="in" filter="fade">
                                      <p:cBhvr>
                                        <p:cTn id="22" dur="500"/>
                                        <p:tgtEl>
                                          <p:spTgt spid="13">
                                            <p:txEl>
                                              <p:pRg st="5" end="5"/>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3">
                                            <p:txEl>
                                              <p:pRg st="6" end="6"/>
                                            </p:txEl>
                                          </p:spTgt>
                                        </p:tgtEl>
                                        <p:attrNameLst>
                                          <p:attrName>style.visibility</p:attrName>
                                        </p:attrNameLst>
                                      </p:cBhvr>
                                      <p:to>
                                        <p:strVal val="visible"/>
                                      </p:to>
                                    </p:set>
                                    <p:animEffect transition="in" filter="fade">
                                      <p:cBhvr>
                                        <p:cTn id="25" dur="500"/>
                                        <p:tgtEl>
                                          <p:spTgt spid="13">
                                            <p:txEl>
                                              <p:pRg st="6" end="6"/>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3">
                                            <p:txEl>
                                              <p:pRg st="7" end="7"/>
                                            </p:txEl>
                                          </p:spTgt>
                                        </p:tgtEl>
                                        <p:attrNameLst>
                                          <p:attrName>style.visibility</p:attrName>
                                        </p:attrNameLst>
                                      </p:cBhvr>
                                      <p:to>
                                        <p:strVal val="visible"/>
                                      </p:to>
                                    </p:set>
                                    <p:animEffect transition="in" filter="fade">
                                      <p:cBhvr>
                                        <p:cTn id="28" dur="500"/>
                                        <p:tgtEl>
                                          <p:spTgt spid="13">
                                            <p:txEl>
                                              <p:pRg st="7" end="7"/>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down)">
                                      <p:cBhvr>
                                        <p:cTn id="33" dur="500"/>
                                        <p:tgtEl>
                                          <p:spTgt spid="15"/>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5">
                                            <p:txEl>
                                              <p:pRg st="0" end="0"/>
                                            </p:txEl>
                                          </p:spTgt>
                                        </p:tgtEl>
                                        <p:attrNameLst>
                                          <p:attrName>style.visibility</p:attrName>
                                        </p:attrNameLst>
                                      </p:cBhvr>
                                      <p:to>
                                        <p:strVal val="visible"/>
                                      </p:to>
                                    </p:set>
                                    <p:animEffect transition="in" filter="fade">
                                      <p:cBhvr>
                                        <p:cTn id="38" dur="500"/>
                                        <p:tgtEl>
                                          <p:spTgt spid="15">
                                            <p:txEl>
                                              <p:pRg st="0" end="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nodeType="clickEffect">
                                  <p:stCondLst>
                                    <p:cond delay="0"/>
                                  </p:stCondLst>
                                  <p:childTnLst>
                                    <p:set>
                                      <p:cBhvr>
                                        <p:cTn id="46" dur="1" fill="hold">
                                          <p:stCondLst>
                                            <p:cond delay="0"/>
                                          </p:stCondLst>
                                        </p:cTn>
                                        <p:tgtEl>
                                          <p:spTgt spid="2">
                                            <p:txEl>
                                              <p:pRg st="0" end="0"/>
                                            </p:txEl>
                                          </p:spTgt>
                                        </p:tgtEl>
                                        <p:attrNameLst>
                                          <p:attrName>style.visibility</p:attrName>
                                        </p:attrNameLst>
                                      </p:cBhvr>
                                      <p:to>
                                        <p:strVal val="visible"/>
                                      </p:to>
                                    </p:set>
                                    <p:animEffect transition="in" filter="randombar(horizontal)">
                                      <p:cBhvr>
                                        <p:cTn id="47" dur="500"/>
                                        <p:tgtEl>
                                          <p:spTgt spid="2">
                                            <p:txEl>
                                              <p:pRg st="0" end="0"/>
                                            </p:txEl>
                                          </p:spTgt>
                                        </p:tgtEl>
                                      </p:cBhvr>
                                    </p:animEffect>
                                  </p:childTnLst>
                                </p:cTn>
                              </p:par>
                              <p:par>
                                <p:cTn id="48" presetID="14" presetClass="entr" presetSubtype="10" fill="hold" nodeType="withEffect">
                                  <p:stCondLst>
                                    <p:cond delay="0"/>
                                  </p:stCondLst>
                                  <p:childTnLst>
                                    <p:set>
                                      <p:cBhvr>
                                        <p:cTn id="49" dur="1" fill="hold">
                                          <p:stCondLst>
                                            <p:cond delay="0"/>
                                          </p:stCondLst>
                                        </p:cTn>
                                        <p:tgtEl>
                                          <p:spTgt spid="2">
                                            <p:txEl>
                                              <p:pRg st="1" end="1"/>
                                            </p:txEl>
                                          </p:spTgt>
                                        </p:tgtEl>
                                        <p:attrNameLst>
                                          <p:attrName>style.visibility</p:attrName>
                                        </p:attrNameLst>
                                      </p:cBhvr>
                                      <p:to>
                                        <p:strVal val="visible"/>
                                      </p:to>
                                    </p:set>
                                    <p:animEffect transition="in" filter="randombar(horizontal)">
                                      <p:cBhvr>
                                        <p:cTn id="50" dur="500"/>
                                        <p:tgtEl>
                                          <p:spTgt spid="2">
                                            <p:txEl>
                                              <p:pRg st="1" end="1"/>
                                            </p:txEl>
                                          </p:spTgt>
                                        </p:tgtEl>
                                      </p:cBhvr>
                                    </p:animEffect>
                                  </p:childTnLst>
                                </p:cTn>
                              </p:par>
                              <p:par>
                                <p:cTn id="51" presetID="14" presetClass="entr" presetSubtype="10" fill="hold" nodeType="withEffect">
                                  <p:stCondLst>
                                    <p:cond delay="0"/>
                                  </p:stCondLst>
                                  <p:childTnLst>
                                    <p:set>
                                      <p:cBhvr>
                                        <p:cTn id="52" dur="1" fill="hold">
                                          <p:stCondLst>
                                            <p:cond delay="0"/>
                                          </p:stCondLst>
                                        </p:cTn>
                                        <p:tgtEl>
                                          <p:spTgt spid="2">
                                            <p:txEl>
                                              <p:pRg st="2" end="2"/>
                                            </p:txEl>
                                          </p:spTgt>
                                        </p:tgtEl>
                                        <p:attrNameLst>
                                          <p:attrName>style.visibility</p:attrName>
                                        </p:attrNameLst>
                                      </p:cBhvr>
                                      <p:to>
                                        <p:strVal val="visible"/>
                                      </p:to>
                                    </p:set>
                                    <p:animEffect transition="in" filter="randombar(horizontal)">
                                      <p:cBhvr>
                                        <p:cTn id="53" dur="500"/>
                                        <p:tgtEl>
                                          <p:spTgt spid="2">
                                            <p:txEl>
                                              <p:pRg st="2" end="2"/>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14" presetClass="entr" presetSubtype="10" fill="hold" nodeType="clickEffect">
                                  <p:stCondLst>
                                    <p:cond delay="0"/>
                                  </p:stCondLst>
                                  <p:childTnLst>
                                    <p:set>
                                      <p:cBhvr>
                                        <p:cTn id="57" dur="1" fill="hold">
                                          <p:stCondLst>
                                            <p:cond delay="0"/>
                                          </p:stCondLst>
                                        </p:cTn>
                                        <p:tgtEl>
                                          <p:spTgt spid="2">
                                            <p:txEl>
                                              <p:pRg st="4" end="4"/>
                                            </p:txEl>
                                          </p:spTgt>
                                        </p:tgtEl>
                                        <p:attrNameLst>
                                          <p:attrName>style.visibility</p:attrName>
                                        </p:attrNameLst>
                                      </p:cBhvr>
                                      <p:to>
                                        <p:strVal val="visible"/>
                                      </p:to>
                                    </p:set>
                                    <p:animEffect transition="in" filter="randombar(horizontal)">
                                      <p:cBhvr>
                                        <p:cTn id="58" dur="500"/>
                                        <p:tgtEl>
                                          <p:spTgt spid="2">
                                            <p:txEl>
                                              <p:pRg st="4" end="4"/>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14" presetClass="entr" presetSubtype="10" fill="hold" nodeType="clickEffect">
                                  <p:stCondLst>
                                    <p:cond delay="0"/>
                                  </p:stCondLst>
                                  <p:childTnLst>
                                    <p:set>
                                      <p:cBhvr>
                                        <p:cTn id="62" dur="1" fill="hold">
                                          <p:stCondLst>
                                            <p:cond delay="0"/>
                                          </p:stCondLst>
                                        </p:cTn>
                                        <p:tgtEl>
                                          <p:spTgt spid="2">
                                            <p:txEl>
                                              <p:pRg st="6" end="6"/>
                                            </p:txEl>
                                          </p:spTgt>
                                        </p:tgtEl>
                                        <p:attrNameLst>
                                          <p:attrName>style.visibility</p:attrName>
                                        </p:attrNameLst>
                                      </p:cBhvr>
                                      <p:to>
                                        <p:strVal val="visible"/>
                                      </p:to>
                                    </p:set>
                                    <p:animEffect transition="in" filter="randombar(horizontal)">
                                      <p:cBhvr>
                                        <p:cTn id="63" dur="500"/>
                                        <p:tgtEl>
                                          <p:spTgt spid="2">
                                            <p:txEl>
                                              <p:pRg st="6" end="6"/>
                                            </p:txEl>
                                          </p:spTgt>
                                        </p:tgtEl>
                                      </p:cBhvr>
                                    </p:animEffect>
                                  </p:childTnLst>
                                </p:cTn>
                              </p:par>
                              <p:par>
                                <p:cTn id="64" presetID="14" presetClass="entr" presetSubtype="10" fill="hold" nodeType="withEffect">
                                  <p:stCondLst>
                                    <p:cond delay="0"/>
                                  </p:stCondLst>
                                  <p:childTnLst>
                                    <p:set>
                                      <p:cBhvr>
                                        <p:cTn id="65" dur="1" fill="hold">
                                          <p:stCondLst>
                                            <p:cond delay="0"/>
                                          </p:stCondLst>
                                        </p:cTn>
                                        <p:tgtEl>
                                          <p:spTgt spid="2">
                                            <p:txEl>
                                              <p:pRg st="7" end="7"/>
                                            </p:txEl>
                                          </p:spTgt>
                                        </p:tgtEl>
                                        <p:attrNameLst>
                                          <p:attrName>style.visibility</p:attrName>
                                        </p:attrNameLst>
                                      </p:cBhvr>
                                      <p:to>
                                        <p:strVal val="visible"/>
                                      </p:to>
                                    </p:set>
                                    <p:animEffect transition="in" filter="randombar(horizontal)">
                                      <p:cBhvr>
                                        <p:cTn id="66"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P spid="15" grpId="0"/>
      <p:bldP spid="14" grpId="0"/>
    </p:bldLst>
  </p:timing>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42</TotalTime>
  <Words>3612</Words>
  <Application>Microsoft Office PowerPoint</Application>
  <PresentationFormat>Widescreen</PresentationFormat>
  <Paragraphs>460</Paragraphs>
  <Slides>24</Slides>
  <Notes>5</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24</vt:i4>
      </vt:variant>
    </vt:vector>
  </HeadingPairs>
  <TitlesOfParts>
    <vt:vector size="36" baseType="lpstr">
      <vt:lpstr>Adobe Arabic</vt:lpstr>
      <vt:lpstr>Agent Orange</vt:lpstr>
      <vt:lpstr>Arial</vt:lpstr>
      <vt:lpstr>B Homa</vt:lpstr>
      <vt:lpstr>B Kamran</vt:lpstr>
      <vt:lpstr>B Titr</vt:lpstr>
      <vt:lpstr>Calibri</vt:lpstr>
      <vt:lpstr>Century Gothic</vt:lpstr>
      <vt:lpstr>Tahoma</vt:lpstr>
      <vt:lpstr>Wingdings</vt:lpstr>
      <vt:lpstr>Wingdings 3</vt:lpstr>
      <vt:lpstr>Wisp</vt:lpstr>
      <vt:lpstr>مقایسه نظام مدیریت شهری کلانشهر تهران و کلانشهر لندن</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بررسی تطبیقی نظام مدیریت شهری  در تهران و لندن</dc:title>
  <dc:creator>Mohammad</dc:creator>
  <cp:lastModifiedBy>Mohammad</cp:lastModifiedBy>
  <cp:revision>19</cp:revision>
  <dcterms:created xsi:type="dcterms:W3CDTF">2019-10-25T01:55:14Z</dcterms:created>
  <dcterms:modified xsi:type="dcterms:W3CDTF">2019-10-26T08:57:35Z</dcterms:modified>
</cp:coreProperties>
</file>