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48" r:id="rId2"/>
    <p:sldId id="347" r:id="rId3"/>
    <p:sldId id="359" r:id="rId4"/>
    <p:sldId id="355" r:id="rId5"/>
    <p:sldId id="357" r:id="rId6"/>
    <p:sldId id="362" r:id="rId7"/>
    <p:sldId id="364" r:id="rId8"/>
    <p:sldId id="365" r:id="rId9"/>
    <p:sldId id="366" r:id="rId10"/>
    <p:sldId id="367" r:id="rId11"/>
    <p:sldId id="369" r:id="rId12"/>
    <p:sldId id="285" r:id="rId13"/>
    <p:sldId id="411" r:id="rId14"/>
    <p:sldId id="370" r:id="rId15"/>
    <p:sldId id="371" r:id="rId16"/>
    <p:sldId id="372" r:id="rId17"/>
    <p:sldId id="374" r:id="rId18"/>
    <p:sldId id="376" r:id="rId19"/>
    <p:sldId id="380" r:id="rId20"/>
    <p:sldId id="382" r:id="rId21"/>
    <p:sldId id="385" r:id="rId22"/>
    <p:sldId id="389" r:id="rId23"/>
    <p:sldId id="391" r:id="rId24"/>
    <p:sldId id="393" r:id="rId25"/>
    <p:sldId id="398" r:id="rId26"/>
    <p:sldId id="399" r:id="rId27"/>
    <p:sldId id="400" r:id="rId28"/>
    <p:sldId id="401" r:id="rId29"/>
    <p:sldId id="402" r:id="rId30"/>
    <p:sldId id="403" r:id="rId31"/>
    <p:sldId id="408" r:id="rId32"/>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7181F"/>
    <a:srgbClr val="000000"/>
    <a:srgbClr val="FFFFFF"/>
    <a:srgbClr val="CC3300"/>
    <a:srgbClr val="E0E4D0"/>
    <a:srgbClr val="CCE7D4"/>
    <a:srgbClr val="7CD10E"/>
    <a:srgbClr val="D4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4624" autoAdjust="0"/>
  </p:normalViewPr>
  <p:slideViewPr>
    <p:cSldViewPr>
      <p:cViewPr varScale="1">
        <p:scale>
          <a:sx n="70" d="100"/>
          <a:sy n="70" d="100"/>
        </p:scale>
        <p:origin x="1374" y="72"/>
      </p:cViewPr>
      <p:guideLst>
        <p:guide orient="horz" pos="2160"/>
        <p:guide pos="2880"/>
      </p:guideLst>
    </p:cSldViewPr>
  </p:slideViewPr>
  <p:outlineViewPr>
    <p:cViewPr>
      <p:scale>
        <a:sx n="33" d="100"/>
        <a:sy n="33" d="100"/>
      </p:scale>
      <p:origin x="0" y="2987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5A849C-4DE0-4264-8090-953F4F6F851B}" type="doc">
      <dgm:prSet loTypeId="urn:microsoft.com/office/officeart/2005/8/layout/cycle6" loCatId="cycle" qsTypeId="urn:microsoft.com/office/officeart/2005/8/quickstyle/simple3" qsCatId="simple" csTypeId="urn:microsoft.com/office/officeart/2005/8/colors/accent1_2" csCatId="accent1" phldr="1"/>
      <dgm:spPr/>
      <dgm:t>
        <a:bodyPr/>
        <a:lstStyle/>
        <a:p>
          <a:endParaRPr lang="en-US"/>
        </a:p>
      </dgm:t>
    </dgm:pt>
    <dgm:pt modelId="{E1881966-F8E5-4D10-A15F-766F45261A5C}">
      <dgm:prSet phldrT="[Text]"/>
      <dgm:spPr/>
      <dgm:t>
        <a:bodyPr/>
        <a:lstStyle/>
        <a:p>
          <a:r>
            <a:rPr lang="fa-IR" dirty="0" smtClean="0"/>
            <a:t>هویت ملی</a:t>
          </a:r>
          <a:endParaRPr lang="en-US" dirty="0"/>
        </a:p>
      </dgm:t>
    </dgm:pt>
    <dgm:pt modelId="{89BF096C-0401-415B-B283-9D78EDEF3A8C}" type="parTrans" cxnId="{98178EAA-A35E-405B-9746-F23136851F16}">
      <dgm:prSet/>
      <dgm:spPr/>
      <dgm:t>
        <a:bodyPr/>
        <a:lstStyle/>
        <a:p>
          <a:endParaRPr lang="en-US"/>
        </a:p>
      </dgm:t>
    </dgm:pt>
    <dgm:pt modelId="{D3F985D1-3BCB-4C7D-A2B4-EBA225AD1004}" type="sibTrans" cxnId="{98178EAA-A35E-405B-9746-F23136851F16}">
      <dgm:prSet/>
      <dgm:spPr/>
      <dgm:t>
        <a:bodyPr/>
        <a:lstStyle/>
        <a:p>
          <a:endParaRPr lang="en-US"/>
        </a:p>
      </dgm:t>
    </dgm:pt>
    <dgm:pt modelId="{B68FFFDC-8BFE-4519-B76F-D2D23C7FAFF0}">
      <dgm:prSet phldrT="[Text]"/>
      <dgm:spPr/>
      <dgm:t>
        <a:bodyPr/>
        <a:lstStyle/>
        <a:p>
          <a:r>
            <a:rPr lang="fa-IR" dirty="0" smtClean="0"/>
            <a:t>مشارکت سیاسی - مدنی</a:t>
          </a:r>
          <a:endParaRPr lang="en-US" dirty="0"/>
        </a:p>
      </dgm:t>
    </dgm:pt>
    <dgm:pt modelId="{D166165E-EB29-451A-8B47-2E3623CAE1F9}" type="parTrans" cxnId="{D19BDD9C-86ED-4332-94D9-4ECF7BAE19C7}">
      <dgm:prSet/>
      <dgm:spPr/>
      <dgm:t>
        <a:bodyPr/>
        <a:lstStyle/>
        <a:p>
          <a:endParaRPr lang="en-US"/>
        </a:p>
      </dgm:t>
    </dgm:pt>
    <dgm:pt modelId="{0EF754F6-79C0-4760-8BBE-D199D24A07F6}" type="sibTrans" cxnId="{D19BDD9C-86ED-4332-94D9-4ECF7BAE19C7}">
      <dgm:prSet/>
      <dgm:spPr/>
      <dgm:t>
        <a:bodyPr/>
        <a:lstStyle/>
        <a:p>
          <a:endParaRPr lang="en-US"/>
        </a:p>
      </dgm:t>
    </dgm:pt>
    <dgm:pt modelId="{A854AB75-BB95-416B-B81E-C46687C1DF30}">
      <dgm:prSet phldrT="[Text]"/>
      <dgm:spPr/>
      <dgm:t>
        <a:bodyPr/>
        <a:lstStyle/>
        <a:p>
          <a:r>
            <a:rPr lang="fa-IR" dirty="0" smtClean="0"/>
            <a:t>تعلقات فرهنگی ،ملی و فراملیتی</a:t>
          </a:r>
          <a:endParaRPr lang="en-US" dirty="0"/>
        </a:p>
      </dgm:t>
    </dgm:pt>
    <dgm:pt modelId="{9DCC68E8-9965-4D34-AEF8-A57ACE03F26F}" type="parTrans" cxnId="{F3C54815-ABD9-4640-8D62-F8E054A7B823}">
      <dgm:prSet/>
      <dgm:spPr/>
      <dgm:t>
        <a:bodyPr/>
        <a:lstStyle/>
        <a:p>
          <a:endParaRPr lang="en-US"/>
        </a:p>
      </dgm:t>
    </dgm:pt>
    <dgm:pt modelId="{EB22B66E-851C-4973-8E65-EFBD77275AB2}" type="sibTrans" cxnId="{F3C54815-ABD9-4640-8D62-F8E054A7B823}">
      <dgm:prSet/>
      <dgm:spPr/>
      <dgm:t>
        <a:bodyPr/>
        <a:lstStyle/>
        <a:p>
          <a:endParaRPr lang="en-US"/>
        </a:p>
      </dgm:t>
    </dgm:pt>
    <dgm:pt modelId="{658316A4-DC9C-4004-A254-FD1B745F397B}">
      <dgm:prSet phldrT="[Text]"/>
      <dgm:spPr/>
      <dgm:t>
        <a:bodyPr/>
        <a:lstStyle/>
        <a:p>
          <a:r>
            <a:rPr lang="fa-IR" dirty="0" smtClean="0"/>
            <a:t>نظام مؤثرحقوقی</a:t>
          </a:r>
          <a:endParaRPr lang="en-US" dirty="0"/>
        </a:p>
      </dgm:t>
    </dgm:pt>
    <dgm:pt modelId="{0B078F21-37D1-45DF-BD6D-269E3D73EE7F}" type="parTrans" cxnId="{93E670BE-8401-4546-847F-68B3E8E6D159}">
      <dgm:prSet/>
      <dgm:spPr/>
      <dgm:t>
        <a:bodyPr/>
        <a:lstStyle/>
        <a:p>
          <a:endParaRPr lang="en-US"/>
        </a:p>
      </dgm:t>
    </dgm:pt>
    <dgm:pt modelId="{E8B4E360-6774-4AC3-B693-01B33B18A517}" type="sibTrans" cxnId="{93E670BE-8401-4546-847F-68B3E8E6D159}">
      <dgm:prSet/>
      <dgm:spPr/>
      <dgm:t>
        <a:bodyPr/>
        <a:lstStyle/>
        <a:p>
          <a:endParaRPr lang="en-US"/>
        </a:p>
      </dgm:t>
    </dgm:pt>
    <dgm:pt modelId="{535F070A-987E-4FE3-8EE7-4DB711059C6A}" type="pres">
      <dgm:prSet presAssocID="{6A5A849C-4DE0-4264-8090-953F4F6F851B}" presName="cycle" presStyleCnt="0">
        <dgm:presLayoutVars>
          <dgm:dir/>
          <dgm:resizeHandles val="exact"/>
        </dgm:presLayoutVars>
      </dgm:prSet>
      <dgm:spPr/>
      <dgm:t>
        <a:bodyPr/>
        <a:lstStyle/>
        <a:p>
          <a:endParaRPr lang="en-US"/>
        </a:p>
      </dgm:t>
    </dgm:pt>
    <dgm:pt modelId="{0EC2248F-7EAA-4A79-907F-F0DD021F6028}" type="pres">
      <dgm:prSet presAssocID="{E1881966-F8E5-4D10-A15F-766F45261A5C}" presName="node" presStyleLbl="node1" presStyleIdx="0" presStyleCnt="4">
        <dgm:presLayoutVars>
          <dgm:bulletEnabled val="1"/>
        </dgm:presLayoutVars>
      </dgm:prSet>
      <dgm:spPr/>
      <dgm:t>
        <a:bodyPr/>
        <a:lstStyle/>
        <a:p>
          <a:endParaRPr lang="en-US"/>
        </a:p>
      </dgm:t>
    </dgm:pt>
    <dgm:pt modelId="{D4E60474-735B-4CC0-B6DA-E43123CB1228}" type="pres">
      <dgm:prSet presAssocID="{E1881966-F8E5-4D10-A15F-766F45261A5C}" presName="spNode" presStyleCnt="0"/>
      <dgm:spPr/>
    </dgm:pt>
    <dgm:pt modelId="{FFFBEBE5-A1F5-456C-802E-DCBB74BC8D04}" type="pres">
      <dgm:prSet presAssocID="{D3F985D1-3BCB-4C7D-A2B4-EBA225AD1004}" presName="sibTrans" presStyleLbl="sibTrans1D1" presStyleIdx="0" presStyleCnt="4"/>
      <dgm:spPr/>
      <dgm:t>
        <a:bodyPr/>
        <a:lstStyle/>
        <a:p>
          <a:endParaRPr lang="en-US"/>
        </a:p>
      </dgm:t>
    </dgm:pt>
    <dgm:pt modelId="{CDE22FEF-6F87-4D08-8BD3-255EB6E98722}" type="pres">
      <dgm:prSet presAssocID="{B68FFFDC-8BFE-4519-B76F-D2D23C7FAFF0}" presName="node" presStyleLbl="node1" presStyleIdx="1" presStyleCnt="4">
        <dgm:presLayoutVars>
          <dgm:bulletEnabled val="1"/>
        </dgm:presLayoutVars>
      </dgm:prSet>
      <dgm:spPr/>
      <dgm:t>
        <a:bodyPr/>
        <a:lstStyle/>
        <a:p>
          <a:endParaRPr lang="en-US"/>
        </a:p>
      </dgm:t>
    </dgm:pt>
    <dgm:pt modelId="{450DD5BB-56C6-4329-8C70-2BAED2825BCE}" type="pres">
      <dgm:prSet presAssocID="{B68FFFDC-8BFE-4519-B76F-D2D23C7FAFF0}" presName="spNode" presStyleCnt="0"/>
      <dgm:spPr/>
    </dgm:pt>
    <dgm:pt modelId="{8D49568C-7C16-47F0-9C6F-721EC701C1A9}" type="pres">
      <dgm:prSet presAssocID="{0EF754F6-79C0-4760-8BBE-D199D24A07F6}" presName="sibTrans" presStyleLbl="sibTrans1D1" presStyleIdx="1" presStyleCnt="4"/>
      <dgm:spPr/>
      <dgm:t>
        <a:bodyPr/>
        <a:lstStyle/>
        <a:p>
          <a:endParaRPr lang="en-US"/>
        </a:p>
      </dgm:t>
    </dgm:pt>
    <dgm:pt modelId="{30174151-9297-48BF-B9D9-98C00F6618C5}" type="pres">
      <dgm:prSet presAssocID="{A854AB75-BB95-416B-B81E-C46687C1DF30}" presName="node" presStyleLbl="node1" presStyleIdx="2" presStyleCnt="4">
        <dgm:presLayoutVars>
          <dgm:bulletEnabled val="1"/>
        </dgm:presLayoutVars>
      </dgm:prSet>
      <dgm:spPr/>
      <dgm:t>
        <a:bodyPr/>
        <a:lstStyle/>
        <a:p>
          <a:endParaRPr lang="en-US"/>
        </a:p>
      </dgm:t>
    </dgm:pt>
    <dgm:pt modelId="{7F4D0146-2E2E-4FEC-AE4C-D88EC0D9E010}" type="pres">
      <dgm:prSet presAssocID="{A854AB75-BB95-416B-B81E-C46687C1DF30}" presName="spNode" presStyleCnt="0"/>
      <dgm:spPr/>
    </dgm:pt>
    <dgm:pt modelId="{1627518F-895C-475D-82C0-1307EA8A8829}" type="pres">
      <dgm:prSet presAssocID="{EB22B66E-851C-4973-8E65-EFBD77275AB2}" presName="sibTrans" presStyleLbl="sibTrans1D1" presStyleIdx="2" presStyleCnt="4"/>
      <dgm:spPr/>
      <dgm:t>
        <a:bodyPr/>
        <a:lstStyle/>
        <a:p>
          <a:endParaRPr lang="en-US"/>
        </a:p>
      </dgm:t>
    </dgm:pt>
    <dgm:pt modelId="{04861258-73EE-4136-AFE2-EFC1F056FA3B}" type="pres">
      <dgm:prSet presAssocID="{658316A4-DC9C-4004-A254-FD1B745F397B}" presName="node" presStyleLbl="node1" presStyleIdx="3" presStyleCnt="4">
        <dgm:presLayoutVars>
          <dgm:bulletEnabled val="1"/>
        </dgm:presLayoutVars>
      </dgm:prSet>
      <dgm:spPr/>
      <dgm:t>
        <a:bodyPr/>
        <a:lstStyle/>
        <a:p>
          <a:endParaRPr lang="en-US"/>
        </a:p>
      </dgm:t>
    </dgm:pt>
    <dgm:pt modelId="{B13E95BD-FD9B-4DE8-8B0C-AD2DE2253827}" type="pres">
      <dgm:prSet presAssocID="{658316A4-DC9C-4004-A254-FD1B745F397B}" presName="spNode" presStyleCnt="0"/>
      <dgm:spPr/>
    </dgm:pt>
    <dgm:pt modelId="{7326589B-AE5E-4B75-9B31-73E8A1E9E6A5}" type="pres">
      <dgm:prSet presAssocID="{E8B4E360-6774-4AC3-B693-01B33B18A517}" presName="sibTrans" presStyleLbl="sibTrans1D1" presStyleIdx="3" presStyleCnt="4"/>
      <dgm:spPr/>
      <dgm:t>
        <a:bodyPr/>
        <a:lstStyle/>
        <a:p>
          <a:endParaRPr lang="en-US"/>
        </a:p>
      </dgm:t>
    </dgm:pt>
  </dgm:ptLst>
  <dgm:cxnLst>
    <dgm:cxn modelId="{D4A6400E-3CBD-4E8B-ADDE-FCD6EB0E6356}" type="presOf" srcId="{EB22B66E-851C-4973-8E65-EFBD77275AB2}" destId="{1627518F-895C-475D-82C0-1307EA8A8829}" srcOrd="0" destOrd="0" presId="urn:microsoft.com/office/officeart/2005/8/layout/cycle6"/>
    <dgm:cxn modelId="{72330327-1E40-4DE0-A052-2367E148D2A7}" type="presOf" srcId="{6A5A849C-4DE0-4264-8090-953F4F6F851B}" destId="{535F070A-987E-4FE3-8EE7-4DB711059C6A}" srcOrd="0" destOrd="0" presId="urn:microsoft.com/office/officeart/2005/8/layout/cycle6"/>
    <dgm:cxn modelId="{93E670BE-8401-4546-847F-68B3E8E6D159}" srcId="{6A5A849C-4DE0-4264-8090-953F4F6F851B}" destId="{658316A4-DC9C-4004-A254-FD1B745F397B}" srcOrd="3" destOrd="0" parTransId="{0B078F21-37D1-45DF-BD6D-269E3D73EE7F}" sibTransId="{E8B4E360-6774-4AC3-B693-01B33B18A517}"/>
    <dgm:cxn modelId="{2CC8D7B1-167E-40E4-9493-68F09185D46D}" type="presOf" srcId="{E8B4E360-6774-4AC3-B693-01B33B18A517}" destId="{7326589B-AE5E-4B75-9B31-73E8A1E9E6A5}" srcOrd="0" destOrd="0" presId="urn:microsoft.com/office/officeart/2005/8/layout/cycle6"/>
    <dgm:cxn modelId="{3F7CE050-022A-4486-803A-AAC18782C611}" type="presOf" srcId="{658316A4-DC9C-4004-A254-FD1B745F397B}" destId="{04861258-73EE-4136-AFE2-EFC1F056FA3B}" srcOrd="0" destOrd="0" presId="urn:microsoft.com/office/officeart/2005/8/layout/cycle6"/>
    <dgm:cxn modelId="{1296CDF7-F48B-4A92-AB6D-8AB87B408F06}" type="presOf" srcId="{0EF754F6-79C0-4760-8BBE-D199D24A07F6}" destId="{8D49568C-7C16-47F0-9C6F-721EC701C1A9}" srcOrd="0" destOrd="0" presId="urn:microsoft.com/office/officeart/2005/8/layout/cycle6"/>
    <dgm:cxn modelId="{98178EAA-A35E-405B-9746-F23136851F16}" srcId="{6A5A849C-4DE0-4264-8090-953F4F6F851B}" destId="{E1881966-F8E5-4D10-A15F-766F45261A5C}" srcOrd="0" destOrd="0" parTransId="{89BF096C-0401-415B-B283-9D78EDEF3A8C}" sibTransId="{D3F985D1-3BCB-4C7D-A2B4-EBA225AD1004}"/>
    <dgm:cxn modelId="{E2BE62E7-1790-4ECD-BF7F-ED652A10C5CE}" type="presOf" srcId="{B68FFFDC-8BFE-4519-B76F-D2D23C7FAFF0}" destId="{CDE22FEF-6F87-4D08-8BD3-255EB6E98722}" srcOrd="0" destOrd="0" presId="urn:microsoft.com/office/officeart/2005/8/layout/cycle6"/>
    <dgm:cxn modelId="{D19BDD9C-86ED-4332-94D9-4ECF7BAE19C7}" srcId="{6A5A849C-4DE0-4264-8090-953F4F6F851B}" destId="{B68FFFDC-8BFE-4519-B76F-D2D23C7FAFF0}" srcOrd="1" destOrd="0" parTransId="{D166165E-EB29-451A-8B47-2E3623CAE1F9}" sibTransId="{0EF754F6-79C0-4760-8BBE-D199D24A07F6}"/>
    <dgm:cxn modelId="{40F55392-989A-4371-82A9-F2BD861E8AA6}" type="presOf" srcId="{E1881966-F8E5-4D10-A15F-766F45261A5C}" destId="{0EC2248F-7EAA-4A79-907F-F0DD021F6028}" srcOrd="0" destOrd="0" presId="urn:microsoft.com/office/officeart/2005/8/layout/cycle6"/>
    <dgm:cxn modelId="{2FDDA2D7-8010-4E9A-B403-769F40DB309F}" type="presOf" srcId="{D3F985D1-3BCB-4C7D-A2B4-EBA225AD1004}" destId="{FFFBEBE5-A1F5-456C-802E-DCBB74BC8D04}" srcOrd="0" destOrd="0" presId="urn:microsoft.com/office/officeart/2005/8/layout/cycle6"/>
    <dgm:cxn modelId="{F3C54815-ABD9-4640-8D62-F8E054A7B823}" srcId="{6A5A849C-4DE0-4264-8090-953F4F6F851B}" destId="{A854AB75-BB95-416B-B81E-C46687C1DF30}" srcOrd="2" destOrd="0" parTransId="{9DCC68E8-9965-4D34-AEF8-A57ACE03F26F}" sibTransId="{EB22B66E-851C-4973-8E65-EFBD77275AB2}"/>
    <dgm:cxn modelId="{DF63914F-42BB-4CA2-AAE0-148EACD812A5}" type="presOf" srcId="{A854AB75-BB95-416B-B81E-C46687C1DF30}" destId="{30174151-9297-48BF-B9D9-98C00F6618C5}" srcOrd="0" destOrd="0" presId="urn:microsoft.com/office/officeart/2005/8/layout/cycle6"/>
    <dgm:cxn modelId="{0DBB4F0B-649F-4A3F-B353-197BDC9AE4D7}" type="presParOf" srcId="{535F070A-987E-4FE3-8EE7-4DB711059C6A}" destId="{0EC2248F-7EAA-4A79-907F-F0DD021F6028}" srcOrd="0" destOrd="0" presId="urn:microsoft.com/office/officeart/2005/8/layout/cycle6"/>
    <dgm:cxn modelId="{32465B5F-EDF0-456C-9E97-3A55FEA5AA63}" type="presParOf" srcId="{535F070A-987E-4FE3-8EE7-4DB711059C6A}" destId="{D4E60474-735B-4CC0-B6DA-E43123CB1228}" srcOrd="1" destOrd="0" presId="urn:microsoft.com/office/officeart/2005/8/layout/cycle6"/>
    <dgm:cxn modelId="{8691CF23-C38E-4136-A553-EC1E10483668}" type="presParOf" srcId="{535F070A-987E-4FE3-8EE7-4DB711059C6A}" destId="{FFFBEBE5-A1F5-456C-802E-DCBB74BC8D04}" srcOrd="2" destOrd="0" presId="urn:microsoft.com/office/officeart/2005/8/layout/cycle6"/>
    <dgm:cxn modelId="{CA73272B-0C17-484A-A951-2D4C3A85A76F}" type="presParOf" srcId="{535F070A-987E-4FE3-8EE7-4DB711059C6A}" destId="{CDE22FEF-6F87-4D08-8BD3-255EB6E98722}" srcOrd="3" destOrd="0" presId="urn:microsoft.com/office/officeart/2005/8/layout/cycle6"/>
    <dgm:cxn modelId="{93158347-AA30-4014-9553-BCEBED2E8D86}" type="presParOf" srcId="{535F070A-987E-4FE3-8EE7-4DB711059C6A}" destId="{450DD5BB-56C6-4329-8C70-2BAED2825BCE}" srcOrd="4" destOrd="0" presId="urn:microsoft.com/office/officeart/2005/8/layout/cycle6"/>
    <dgm:cxn modelId="{F9E000F7-92DE-4E97-9186-30CC03A4F8F0}" type="presParOf" srcId="{535F070A-987E-4FE3-8EE7-4DB711059C6A}" destId="{8D49568C-7C16-47F0-9C6F-721EC701C1A9}" srcOrd="5" destOrd="0" presId="urn:microsoft.com/office/officeart/2005/8/layout/cycle6"/>
    <dgm:cxn modelId="{DB6D35DB-4A52-4819-9AED-B0E6523715E0}" type="presParOf" srcId="{535F070A-987E-4FE3-8EE7-4DB711059C6A}" destId="{30174151-9297-48BF-B9D9-98C00F6618C5}" srcOrd="6" destOrd="0" presId="urn:microsoft.com/office/officeart/2005/8/layout/cycle6"/>
    <dgm:cxn modelId="{39A48CB4-6EBE-4E57-BA20-DAE3DD79589A}" type="presParOf" srcId="{535F070A-987E-4FE3-8EE7-4DB711059C6A}" destId="{7F4D0146-2E2E-4FEC-AE4C-D88EC0D9E010}" srcOrd="7" destOrd="0" presId="urn:microsoft.com/office/officeart/2005/8/layout/cycle6"/>
    <dgm:cxn modelId="{2593D575-2F3F-4986-91ED-E89A77E64A83}" type="presParOf" srcId="{535F070A-987E-4FE3-8EE7-4DB711059C6A}" destId="{1627518F-895C-475D-82C0-1307EA8A8829}" srcOrd="8" destOrd="0" presId="urn:microsoft.com/office/officeart/2005/8/layout/cycle6"/>
    <dgm:cxn modelId="{55B6079C-51E2-48D1-B22A-BC117F8BDAA5}" type="presParOf" srcId="{535F070A-987E-4FE3-8EE7-4DB711059C6A}" destId="{04861258-73EE-4136-AFE2-EFC1F056FA3B}" srcOrd="9" destOrd="0" presId="urn:microsoft.com/office/officeart/2005/8/layout/cycle6"/>
    <dgm:cxn modelId="{DD99123D-88A3-45A8-8B0A-C67AE21467E0}" type="presParOf" srcId="{535F070A-987E-4FE3-8EE7-4DB711059C6A}" destId="{B13E95BD-FD9B-4DE8-8B0C-AD2DE2253827}" srcOrd="10" destOrd="0" presId="urn:microsoft.com/office/officeart/2005/8/layout/cycle6"/>
    <dgm:cxn modelId="{F547BB7D-751D-470C-9DDE-D1EE655441D6}" type="presParOf" srcId="{535F070A-987E-4FE3-8EE7-4DB711059C6A}" destId="{7326589B-AE5E-4B75-9B31-73E8A1E9E6A5}"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61A346-6094-4265-B5D6-D6861CF1EBF7}" type="doc">
      <dgm:prSet loTypeId="urn:microsoft.com/office/officeart/2005/8/layout/hierarchy2" loCatId="hierarchy" qsTypeId="urn:microsoft.com/office/officeart/2005/8/quickstyle/3d1" qsCatId="3D" csTypeId="urn:microsoft.com/office/officeart/2005/8/colors/accent1_5" csCatId="accent1" phldr="1"/>
      <dgm:spPr/>
      <dgm:t>
        <a:bodyPr/>
        <a:lstStyle/>
        <a:p>
          <a:endParaRPr lang="en-US"/>
        </a:p>
      </dgm:t>
    </dgm:pt>
    <dgm:pt modelId="{0732FFFC-C186-4F0A-8D43-20580E7FB364}">
      <dgm:prSet phldrT="[Text]"/>
      <dgm:spPr/>
      <dgm:t>
        <a:bodyPr/>
        <a:lstStyle/>
        <a:p>
          <a:r>
            <a:rPr lang="fa-IR" dirty="0" smtClean="0">
              <a:cs typeface="B Zar" pitchFamily="2" charset="-78"/>
            </a:rPr>
            <a:t>ابعاد حقوق شهروندی</a:t>
          </a:r>
          <a:endParaRPr lang="en-US" dirty="0">
            <a:cs typeface="B Zar" pitchFamily="2" charset="-78"/>
          </a:endParaRPr>
        </a:p>
      </dgm:t>
    </dgm:pt>
    <dgm:pt modelId="{314D2853-D4DF-416D-9858-B3CA244D4921}" type="parTrans" cxnId="{11E81798-E39F-4838-B93E-4B96F12D8B2A}">
      <dgm:prSet/>
      <dgm:spPr/>
      <dgm:t>
        <a:bodyPr/>
        <a:lstStyle/>
        <a:p>
          <a:endParaRPr lang="en-US"/>
        </a:p>
      </dgm:t>
    </dgm:pt>
    <dgm:pt modelId="{A0D4D738-00EF-4111-A240-BB65AB16A47B}" type="sibTrans" cxnId="{11E81798-E39F-4838-B93E-4B96F12D8B2A}">
      <dgm:prSet/>
      <dgm:spPr/>
      <dgm:t>
        <a:bodyPr/>
        <a:lstStyle/>
        <a:p>
          <a:endParaRPr lang="en-US"/>
        </a:p>
      </dgm:t>
    </dgm:pt>
    <dgm:pt modelId="{498A8081-38A0-4277-97AD-91897B0B5986}">
      <dgm:prSet phldrT="[Text]"/>
      <dgm:spPr/>
      <dgm:t>
        <a:bodyPr/>
        <a:lstStyle/>
        <a:p>
          <a:r>
            <a:rPr lang="fa-IR" dirty="0" smtClean="0">
              <a:cs typeface="B Zar" pitchFamily="2" charset="-78"/>
            </a:rPr>
            <a:t>حقوق مدنی</a:t>
          </a:r>
          <a:endParaRPr lang="en-US" dirty="0">
            <a:cs typeface="B Zar" pitchFamily="2" charset="-78"/>
          </a:endParaRPr>
        </a:p>
      </dgm:t>
    </dgm:pt>
    <dgm:pt modelId="{360D8B7B-2D39-4589-9978-D2AAB065A14C}" type="parTrans" cxnId="{D28A5E7C-7B82-4B00-A824-15260887B6A2}">
      <dgm:prSet/>
      <dgm:spPr/>
      <dgm:t>
        <a:bodyPr/>
        <a:lstStyle/>
        <a:p>
          <a:endParaRPr lang="en-US"/>
        </a:p>
      </dgm:t>
    </dgm:pt>
    <dgm:pt modelId="{FDFEB6EB-8708-4104-BD3B-7FD1DD41A0C5}" type="sibTrans" cxnId="{D28A5E7C-7B82-4B00-A824-15260887B6A2}">
      <dgm:prSet/>
      <dgm:spPr/>
      <dgm:t>
        <a:bodyPr/>
        <a:lstStyle/>
        <a:p>
          <a:endParaRPr lang="en-US"/>
        </a:p>
      </dgm:t>
    </dgm:pt>
    <dgm:pt modelId="{B6CC4A19-6330-41ED-9E61-B1DB01311DCB}">
      <dgm:prSet phldrT="[Text]"/>
      <dgm:spPr/>
      <dgm:t>
        <a:bodyPr/>
        <a:lstStyle/>
        <a:p>
          <a:r>
            <a:rPr lang="fa-IR" dirty="0" smtClean="0">
              <a:cs typeface="B Zar" pitchFamily="2" charset="-78"/>
            </a:rPr>
            <a:t>حقوق اجتماعی</a:t>
          </a:r>
          <a:endParaRPr lang="en-US" dirty="0">
            <a:cs typeface="B Zar" pitchFamily="2" charset="-78"/>
          </a:endParaRPr>
        </a:p>
      </dgm:t>
    </dgm:pt>
    <dgm:pt modelId="{76D7A381-387F-4DE0-9F94-F81F57852CF0}" type="parTrans" cxnId="{82AF4774-0A8C-4B97-8D43-4F0CB187C287}">
      <dgm:prSet/>
      <dgm:spPr/>
      <dgm:t>
        <a:bodyPr/>
        <a:lstStyle/>
        <a:p>
          <a:endParaRPr lang="en-US"/>
        </a:p>
      </dgm:t>
    </dgm:pt>
    <dgm:pt modelId="{8D7436A7-4ACF-412E-9007-0D3FF6E4E1BB}" type="sibTrans" cxnId="{82AF4774-0A8C-4B97-8D43-4F0CB187C287}">
      <dgm:prSet/>
      <dgm:spPr/>
      <dgm:t>
        <a:bodyPr/>
        <a:lstStyle/>
        <a:p>
          <a:endParaRPr lang="en-US"/>
        </a:p>
      </dgm:t>
    </dgm:pt>
    <dgm:pt modelId="{5BD7393E-5459-4F66-8013-1E2849637D2A}">
      <dgm:prSet/>
      <dgm:spPr/>
      <dgm:t>
        <a:bodyPr/>
        <a:lstStyle/>
        <a:p>
          <a:r>
            <a:rPr lang="fa-IR" dirty="0" smtClean="0">
              <a:cs typeface="B Zar" pitchFamily="2" charset="-78"/>
            </a:rPr>
            <a:t>حقوق سیاسی</a:t>
          </a:r>
          <a:endParaRPr lang="en-US" dirty="0">
            <a:cs typeface="B Zar" pitchFamily="2" charset="-78"/>
          </a:endParaRPr>
        </a:p>
      </dgm:t>
    </dgm:pt>
    <dgm:pt modelId="{F64A8270-2D74-4309-9180-A65DCBA3F0B5}" type="parTrans" cxnId="{1E0CD402-ADF7-42B5-91B9-65AD5DAD842A}">
      <dgm:prSet/>
      <dgm:spPr/>
      <dgm:t>
        <a:bodyPr/>
        <a:lstStyle/>
        <a:p>
          <a:endParaRPr lang="en-US"/>
        </a:p>
      </dgm:t>
    </dgm:pt>
    <dgm:pt modelId="{5AF0DF2F-B8CF-4495-B0FA-9A4FEA710CEB}" type="sibTrans" cxnId="{1E0CD402-ADF7-42B5-91B9-65AD5DAD842A}">
      <dgm:prSet/>
      <dgm:spPr/>
      <dgm:t>
        <a:bodyPr/>
        <a:lstStyle/>
        <a:p>
          <a:endParaRPr lang="en-US"/>
        </a:p>
      </dgm:t>
    </dgm:pt>
    <dgm:pt modelId="{8D45C050-ED39-405E-8AA9-013827ACC383}" type="pres">
      <dgm:prSet presAssocID="{2761A346-6094-4265-B5D6-D6861CF1EBF7}" presName="diagram" presStyleCnt="0">
        <dgm:presLayoutVars>
          <dgm:chPref val="1"/>
          <dgm:dir/>
          <dgm:animOne val="branch"/>
          <dgm:animLvl val="lvl"/>
          <dgm:resizeHandles val="exact"/>
        </dgm:presLayoutVars>
      </dgm:prSet>
      <dgm:spPr/>
      <dgm:t>
        <a:bodyPr/>
        <a:lstStyle/>
        <a:p>
          <a:endParaRPr lang="en-US"/>
        </a:p>
      </dgm:t>
    </dgm:pt>
    <dgm:pt modelId="{DFE8D635-F77C-46A5-80D1-DFB9C9B34518}" type="pres">
      <dgm:prSet presAssocID="{0732FFFC-C186-4F0A-8D43-20580E7FB364}" presName="root1" presStyleCnt="0"/>
      <dgm:spPr/>
      <dgm:t>
        <a:bodyPr/>
        <a:lstStyle/>
        <a:p>
          <a:endParaRPr lang="en-US"/>
        </a:p>
      </dgm:t>
    </dgm:pt>
    <dgm:pt modelId="{6B6E481F-B596-49B6-A90A-2C217E321FBE}" type="pres">
      <dgm:prSet presAssocID="{0732FFFC-C186-4F0A-8D43-20580E7FB364}" presName="LevelOneTextNode" presStyleLbl="node0" presStyleIdx="0" presStyleCnt="1">
        <dgm:presLayoutVars>
          <dgm:chPref val="3"/>
        </dgm:presLayoutVars>
      </dgm:prSet>
      <dgm:spPr/>
      <dgm:t>
        <a:bodyPr/>
        <a:lstStyle/>
        <a:p>
          <a:endParaRPr lang="en-US"/>
        </a:p>
      </dgm:t>
    </dgm:pt>
    <dgm:pt modelId="{2D903A7D-F401-4C87-A606-1478D4C47D5D}" type="pres">
      <dgm:prSet presAssocID="{0732FFFC-C186-4F0A-8D43-20580E7FB364}" presName="level2hierChild" presStyleCnt="0"/>
      <dgm:spPr/>
      <dgm:t>
        <a:bodyPr/>
        <a:lstStyle/>
        <a:p>
          <a:endParaRPr lang="en-US"/>
        </a:p>
      </dgm:t>
    </dgm:pt>
    <dgm:pt modelId="{EE6BC5A7-F41C-4107-8CE7-F755876617C5}" type="pres">
      <dgm:prSet presAssocID="{360D8B7B-2D39-4589-9978-D2AAB065A14C}" presName="conn2-1" presStyleLbl="parChTrans1D2" presStyleIdx="0" presStyleCnt="3"/>
      <dgm:spPr/>
      <dgm:t>
        <a:bodyPr/>
        <a:lstStyle/>
        <a:p>
          <a:endParaRPr lang="en-US"/>
        </a:p>
      </dgm:t>
    </dgm:pt>
    <dgm:pt modelId="{D0F248E0-42BB-4EB6-AA46-05885F11ADAD}" type="pres">
      <dgm:prSet presAssocID="{360D8B7B-2D39-4589-9978-D2AAB065A14C}" presName="connTx" presStyleLbl="parChTrans1D2" presStyleIdx="0" presStyleCnt="3"/>
      <dgm:spPr/>
      <dgm:t>
        <a:bodyPr/>
        <a:lstStyle/>
        <a:p>
          <a:endParaRPr lang="en-US"/>
        </a:p>
      </dgm:t>
    </dgm:pt>
    <dgm:pt modelId="{A42E543E-459E-4C11-89C0-6B5034717E96}" type="pres">
      <dgm:prSet presAssocID="{498A8081-38A0-4277-97AD-91897B0B5986}" presName="root2" presStyleCnt="0"/>
      <dgm:spPr/>
      <dgm:t>
        <a:bodyPr/>
        <a:lstStyle/>
        <a:p>
          <a:endParaRPr lang="en-US"/>
        </a:p>
      </dgm:t>
    </dgm:pt>
    <dgm:pt modelId="{B837EBC3-B6A1-42BC-9FA7-F825C1CAC544}" type="pres">
      <dgm:prSet presAssocID="{498A8081-38A0-4277-97AD-91897B0B5986}" presName="LevelTwoTextNode" presStyleLbl="node2" presStyleIdx="0" presStyleCnt="3">
        <dgm:presLayoutVars>
          <dgm:chPref val="3"/>
        </dgm:presLayoutVars>
      </dgm:prSet>
      <dgm:spPr/>
      <dgm:t>
        <a:bodyPr/>
        <a:lstStyle/>
        <a:p>
          <a:endParaRPr lang="en-US"/>
        </a:p>
      </dgm:t>
    </dgm:pt>
    <dgm:pt modelId="{3F5A043C-39E5-42ED-B910-FA3FC3769ED0}" type="pres">
      <dgm:prSet presAssocID="{498A8081-38A0-4277-97AD-91897B0B5986}" presName="level3hierChild" presStyleCnt="0"/>
      <dgm:spPr/>
      <dgm:t>
        <a:bodyPr/>
        <a:lstStyle/>
        <a:p>
          <a:endParaRPr lang="en-US"/>
        </a:p>
      </dgm:t>
    </dgm:pt>
    <dgm:pt modelId="{08ADCDBA-4BB8-43BA-80CC-BBC3D3B64363}" type="pres">
      <dgm:prSet presAssocID="{F64A8270-2D74-4309-9180-A65DCBA3F0B5}" presName="conn2-1" presStyleLbl="parChTrans1D2" presStyleIdx="1" presStyleCnt="3"/>
      <dgm:spPr/>
      <dgm:t>
        <a:bodyPr/>
        <a:lstStyle/>
        <a:p>
          <a:endParaRPr lang="en-US"/>
        </a:p>
      </dgm:t>
    </dgm:pt>
    <dgm:pt modelId="{897B2FED-955C-4F28-9108-11104F3C0DE7}" type="pres">
      <dgm:prSet presAssocID="{F64A8270-2D74-4309-9180-A65DCBA3F0B5}" presName="connTx" presStyleLbl="parChTrans1D2" presStyleIdx="1" presStyleCnt="3"/>
      <dgm:spPr/>
      <dgm:t>
        <a:bodyPr/>
        <a:lstStyle/>
        <a:p>
          <a:endParaRPr lang="en-US"/>
        </a:p>
      </dgm:t>
    </dgm:pt>
    <dgm:pt modelId="{E1EB08A8-1447-4583-9FF2-3DA4D32C9C4F}" type="pres">
      <dgm:prSet presAssocID="{5BD7393E-5459-4F66-8013-1E2849637D2A}" presName="root2" presStyleCnt="0"/>
      <dgm:spPr/>
      <dgm:t>
        <a:bodyPr/>
        <a:lstStyle/>
        <a:p>
          <a:endParaRPr lang="en-US"/>
        </a:p>
      </dgm:t>
    </dgm:pt>
    <dgm:pt modelId="{ADCEF8AF-BCC9-4DCF-BF16-083491E65B50}" type="pres">
      <dgm:prSet presAssocID="{5BD7393E-5459-4F66-8013-1E2849637D2A}" presName="LevelTwoTextNode" presStyleLbl="node2" presStyleIdx="1" presStyleCnt="3">
        <dgm:presLayoutVars>
          <dgm:chPref val="3"/>
        </dgm:presLayoutVars>
      </dgm:prSet>
      <dgm:spPr/>
      <dgm:t>
        <a:bodyPr/>
        <a:lstStyle/>
        <a:p>
          <a:endParaRPr lang="en-US"/>
        </a:p>
      </dgm:t>
    </dgm:pt>
    <dgm:pt modelId="{ECD79BEA-FE6F-4259-A913-E96E105A1963}" type="pres">
      <dgm:prSet presAssocID="{5BD7393E-5459-4F66-8013-1E2849637D2A}" presName="level3hierChild" presStyleCnt="0"/>
      <dgm:spPr/>
      <dgm:t>
        <a:bodyPr/>
        <a:lstStyle/>
        <a:p>
          <a:endParaRPr lang="en-US"/>
        </a:p>
      </dgm:t>
    </dgm:pt>
    <dgm:pt modelId="{BD1C6449-CB37-4224-A67E-021D2A0163F1}" type="pres">
      <dgm:prSet presAssocID="{76D7A381-387F-4DE0-9F94-F81F57852CF0}" presName="conn2-1" presStyleLbl="parChTrans1D2" presStyleIdx="2" presStyleCnt="3"/>
      <dgm:spPr/>
      <dgm:t>
        <a:bodyPr/>
        <a:lstStyle/>
        <a:p>
          <a:endParaRPr lang="en-US"/>
        </a:p>
      </dgm:t>
    </dgm:pt>
    <dgm:pt modelId="{1AA7ACF2-CD5A-4480-8F32-7319CE90783E}" type="pres">
      <dgm:prSet presAssocID="{76D7A381-387F-4DE0-9F94-F81F57852CF0}" presName="connTx" presStyleLbl="parChTrans1D2" presStyleIdx="2" presStyleCnt="3"/>
      <dgm:spPr/>
      <dgm:t>
        <a:bodyPr/>
        <a:lstStyle/>
        <a:p>
          <a:endParaRPr lang="en-US"/>
        </a:p>
      </dgm:t>
    </dgm:pt>
    <dgm:pt modelId="{DF3C5EE1-E488-4159-9BD8-6850169F9D76}" type="pres">
      <dgm:prSet presAssocID="{B6CC4A19-6330-41ED-9E61-B1DB01311DCB}" presName="root2" presStyleCnt="0"/>
      <dgm:spPr/>
      <dgm:t>
        <a:bodyPr/>
        <a:lstStyle/>
        <a:p>
          <a:endParaRPr lang="en-US"/>
        </a:p>
      </dgm:t>
    </dgm:pt>
    <dgm:pt modelId="{FC676BBE-D930-48E1-9BAE-6C6DAEFEC127}" type="pres">
      <dgm:prSet presAssocID="{B6CC4A19-6330-41ED-9E61-B1DB01311DCB}" presName="LevelTwoTextNode" presStyleLbl="node2" presStyleIdx="2" presStyleCnt="3">
        <dgm:presLayoutVars>
          <dgm:chPref val="3"/>
        </dgm:presLayoutVars>
      </dgm:prSet>
      <dgm:spPr/>
      <dgm:t>
        <a:bodyPr/>
        <a:lstStyle/>
        <a:p>
          <a:endParaRPr lang="en-US"/>
        </a:p>
      </dgm:t>
    </dgm:pt>
    <dgm:pt modelId="{42DCAAB7-ED5C-4EEB-94E1-1A927B6B1D23}" type="pres">
      <dgm:prSet presAssocID="{B6CC4A19-6330-41ED-9E61-B1DB01311DCB}" presName="level3hierChild" presStyleCnt="0"/>
      <dgm:spPr/>
      <dgm:t>
        <a:bodyPr/>
        <a:lstStyle/>
        <a:p>
          <a:endParaRPr lang="en-US"/>
        </a:p>
      </dgm:t>
    </dgm:pt>
  </dgm:ptLst>
  <dgm:cxnLst>
    <dgm:cxn modelId="{BB187ABA-00F8-483B-943E-FAED49BEEA8E}" type="presOf" srcId="{498A8081-38A0-4277-97AD-91897B0B5986}" destId="{B837EBC3-B6A1-42BC-9FA7-F825C1CAC544}" srcOrd="0" destOrd="0" presId="urn:microsoft.com/office/officeart/2005/8/layout/hierarchy2"/>
    <dgm:cxn modelId="{B331F230-1909-4B6D-B65D-69DD4DFC0A2F}" type="presOf" srcId="{2761A346-6094-4265-B5D6-D6861CF1EBF7}" destId="{8D45C050-ED39-405E-8AA9-013827ACC383}" srcOrd="0" destOrd="0" presId="urn:microsoft.com/office/officeart/2005/8/layout/hierarchy2"/>
    <dgm:cxn modelId="{D28A5E7C-7B82-4B00-A824-15260887B6A2}" srcId="{0732FFFC-C186-4F0A-8D43-20580E7FB364}" destId="{498A8081-38A0-4277-97AD-91897B0B5986}" srcOrd="0" destOrd="0" parTransId="{360D8B7B-2D39-4589-9978-D2AAB065A14C}" sibTransId="{FDFEB6EB-8708-4104-BD3B-7FD1DD41A0C5}"/>
    <dgm:cxn modelId="{2BD11703-36A8-495C-A3C5-94E8D782A308}" type="presOf" srcId="{B6CC4A19-6330-41ED-9E61-B1DB01311DCB}" destId="{FC676BBE-D930-48E1-9BAE-6C6DAEFEC127}" srcOrd="0" destOrd="0" presId="urn:microsoft.com/office/officeart/2005/8/layout/hierarchy2"/>
    <dgm:cxn modelId="{82AF4774-0A8C-4B97-8D43-4F0CB187C287}" srcId="{0732FFFC-C186-4F0A-8D43-20580E7FB364}" destId="{B6CC4A19-6330-41ED-9E61-B1DB01311DCB}" srcOrd="2" destOrd="0" parTransId="{76D7A381-387F-4DE0-9F94-F81F57852CF0}" sibTransId="{8D7436A7-4ACF-412E-9007-0D3FF6E4E1BB}"/>
    <dgm:cxn modelId="{ABF4AA99-CBD2-4CC4-ADD0-CCACBBF35B21}" type="presOf" srcId="{360D8B7B-2D39-4589-9978-D2AAB065A14C}" destId="{D0F248E0-42BB-4EB6-AA46-05885F11ADAD}" srcOrd="1" destOrd="0" presId="urn:microsoft.com/office/officeart/2005/8/layout/hierarchy2"/>
    <dgm:cxn modelId="{E2FC7CD4-F17D-4849-9C7A-CC02810DC8F9}" type="presOf" srcId="{360D8B7B-2D39-4589-9978-D2AAB065A14C}" destId="{EE6BC5A7-F41C-4107-8CE7-F755876617C5}" srcOrd="0" destOrd="0" presId="urn:microsoft.com/office/officeart/2005/8/layout/hierarchy2"/>
    <dgm:cxn modelId="{CACDA0C3-D181-4071-B0A2-AC1F6AAE6D16}" type="presOf" srcId="{F64A8270-2D74-4309-9180-A65DCBA3F0B5}" destId="{897B2FED-955C-4F28-9108-11104F3C0DE7}" srcOrd="1" destOrd="0" presId="urn:microsoft.com/office/officeart/2005/8/layout/hierarchy2"/>
    <dgm:cxn modelId="{602B029A-3471-4E61-97A2-7650071FE457}" type="presOf" srcId="{5BD7393E-5459-4F66-8013-1E2849637D2A}" destId="{ADCEF8AF-BCC9-4DCF-BF16-083491E65B50}" srcOrd="0" destOrd="0" presId="urn:microsoft.com/office/officeart/2005/8/layout/hierarchy2"/>
    <dgm:cxn modelId="{1E0CD402-ADF7-42B5-91B9-65AD5DAD842A}" srcId="{0732FFFC-C186-4F0A-8D43-20580E7FB364}" destId="{5BD7393E-5459-4F66-8013-1E2849637D2A}" srcOrd="1" destOrd="0" parTransId="{F64A8270-2D74-4309-9180-A65DCBA3F0B5}" sibTransId="{5AF0DF2F-B8CF-4495-B0FA-9A4FEA710CEB}"/>
    <dgm:cxn modelId="{FB803FC0-35FF-41A7-8FF9-7A5EC82AD826}" type="presOf" srcId="{F64A8270-2D74-4309-9180-A65DCBA3F0B5}" destId="{08ADCDBA-4BB8-43BA-80CC-BBC3D3B64363}" srcOrd="0" destOrd="0" presId="urn:microsoft.com/office/officeart/2005/8/layout/hierarchy2"/>
    <dgm:cxn modelId="{11E81798-E39F-4838-B93E-4B96F12D8B2A}" srcId="{2761A346-6094-4265-B5D6-D6861CF1EBF7}" destId="{0732FFFC-C186-4F0A-8D43-20580E7FB364}" srcOrd="0" destOrd="0" parTransId="{314D2853-D4DF-416D-9858-B3CA244D4921}" sibTransId="{A0D4D738-00EF-4111-A240-BB65AB16A47B}"/>
    <dgm:cxn modelId="{AC125910-1F08-427C-B8A7-084DE088AD2B}" type="presOf" srcId="{0732FFFC-C186-4F0A-8D43-20580E7FB364}" destId="{6B6E481F-B596-49B6-A90A-2C217E321FBE}" srcOrd="0" destOrd="0" presId="urn:microsoft.com/office/officeart/2005/8/layout/hierarchy2"/>
    <dgm:cxn modelId="{6D7B95A0-C43E-4075-816D-C9D2A84F9810}" type="presOf" srcId="{76D7A381-387F-4DE0-9F94-F81F57852CF0}" destId="{1AA7ACF2-CD5A-4480-8F32-7319CE90783E}" srcOrd="1" destOrd="0" presId="urn:microsoft.com/office/officeart/2005/8/layout/hierarchy2"/>
    <dgm:cxn modelId="{3A435515-C743-455C-8179-02DD91AB5FA1}" type="presOf" srcId="{76D7A381-387F-4DE0-9F94-F81F57852CF0}" destId="{BD1C6449-CB37-4224-A67E-021D2A0163F1}" srcOrd="0" destOrd="0" presId="urn:microsoft.com/office/officeart/2005/8/layout/hierarchy2"/>
    <dgm:cxn modelId="{E99262C0-A3B9-4F06-88C7-100CFEFB6CD2}" type="presParOf" srcId="{8D45C050-ED39-405E-8AA9-013827ACC383}" destId="{DFE8D635-F77C-46A5-80D1-DFB9C9B34518}" srcOrd="0" destOrd="0" presId="urn:microsoft.com/office/officeart/2005/8/layout/hierarchy2"/>
    <dgm:cxn modelId="{F8FEF886-0EDD-47A8-AC31-760981455B1F}" type="presParOf" srcId="{DFE8D635-F77C-46A5-80D1-DFB9C9B34518}" destId="{6B6E481F-B596-49B6-A90A-2C217E321FBE}" srcOrd="0" destOrd="0" presId="urn:microsoft.com/office/officeart/2005/8/layout/hierarchy2"/>
    <dgm:cxn modelId="{32212199-F2FB-4FE6-826F-ADC062BBE56B}" type="presParOf" srcId="{DFE8D635-F77C-46A5-80D1-DFB9C9B34518}" destId="{2D903A7D-F401-4C87-A606-1478D4C47D5D}" srcOrd="1" destOrd="0" presId="urn:microsoft.com/office/officeart/2005/8/layout/hierarchy2"/>
    <dgm:cxn modelId="{6D8C8617-1A7B-4170-B958-05476F8AA8EE}" type="presParOf" srcId="{2D903A7D-F401-4C87-A606-1478D4C47D5D}" destId="{EE6BC5A7-F41C-4107-8CE7-F755876617C5}" srcOrd="0" destOrd="0" presId="urn:microsoft.com/office/officeart/2005/8/layout/hierarchy2"/>
    <dgm:cxn modelId="{3D1A05BF-96C7-41A6-8739-1497F4E61D74}" type="presParOf" srcId="{EE6BC5A7-F41C-4107-8CE7-F755876617C5}" destId="{D0F248E0-42BB-4EB6-AA46-05885F11ADAD}" srcOrd="0" destOrd="0" presId="urn:microsoft.com/office/officeart/2005/8/layout/hierarchy2"/>
    <dgm:cxn modelId="{9F4CCB32-B26B-4246-8080-B32F4D2E39A6}" type="presParOf" srcId="{2D903A7D-F401-4C87-A606-1478D4C47D5D}" destId="{A42E543E-459E-4C11-89C0-6B5034717E96}" srcOrd="1" destOrd="0" presId="urn:microsoft.com/office/officeart/2005/8/layout/hierarchy2"/>
    <dgm:cxn modelId="{7BED3AAE-B485-4786-8084-30D3FAC1F867}" type="presParOf" srcId="{A42E543E-459E-4C11-89C0-6B5034717E96}" destId="{B837EBC3-B6A1-42BC-9FA7-F825C1CAC544}" srcOrd="0" destOrd="0" presId="urn:microsoft.com/office/officeart/2005/8/layout/hierarchy2"/>
    <dgm:cxn modelId="{42B56DAC-3595-4922-84DD-F290F70D7A24}" type="presParOf" srcId="{A42E543E-459E-4C11-89C0-6B5034717E96}" destId="{3F5A043C-39E5-42ED-B910-FA3FC3769ED0}" srcOrd="1" destOrd="0" presId="urn:microsoft.com/office/officeart/2005/8/layout/hierarchy2"/>
    <dgm:cxn modelId="{DD796B86-F7CB-45BC-8145-33CDD4B7450A}" type="presParOf" srcId="{2D903A7D-F401-4C87-A606-1478D4C47D5D}" destId="{08ADCDBA-4BB8-43BA-80CC-BBC3D3B64363}" srcOrd="2" destOrd="0" presId="urn:microsoft.com/office/officeart/2005/8/layout/hierarchy2"/>
    <dgm:cxn modelId="{3A5DF945-88FD-4CA1-9CFA-4A1B4DD3F8B2}" type="presParOf" srcId="{08ADCDBA-4BB8-43BA-80CC-BBC3D3B64363}" destId="{897B2FED-955C-4F28-9108-11104F3C0DE7}" srcOrd="0" destOrd="0" presId="urn:microsoft.com/office/officeart/2005/8/layout/hierarchy2"/>
    <dgm:cxn modelId="{9C809C12-A0AF-4E5A-907A-1250D4D7E34B}" type="presParOf" srcId="{2D903A7D-F401-4C87-A606-1478D4C47D5D}" destId="{E1EB08A8-1447-4583-9FF2-3DA4D32C9C4F}" srcOrd="3" destOrd="0" presId="urn:microsoft.com/office/officeart/2005/8/layout/hierarchy2"/>
    <dgm:cxn modelId="{4C6EEEF8-A5E3-4C9F-A066-6C6B54C5DF8E}" type="presParOf" srcId="{E1EB08A8-1447-4583-9FF2-3DA4D32C9C4F}" destId="{ADCEF8AF-BCC9-4DCF-BF16-083491E65B50}" srcOrd="0" destOrd="0" presId="urn:microsoft.com/office/officeart/2005/8/layout/hierarchy2"/>
    <dgm:cxn modelId="{94C0CDC4-FA59-48D8-9CB6-16BB3AC536EA}" type="presParOf" srcId="{E1EB08A8-1447-4583-9FF2-3DA4D32C9C4F}" destId="{ECD79BEA-FE6F-4259-A913-E96E105A1963}" srcOrd="1" destOrd="0" presId="urn:microsoft.com/office/officeart/2005/8/layout/hierarchy2"/>
    <dgm:cxn modelId="{8E28A5F3-78C8-4858-BFFC-917DE1911207}" type="presParOf" srcId="{2D903A7D-F401-4C87-A606-1478D4C47D5D}" destId="{BD1C6449-CB37-4224-A67E-021D2A0163F1}" srcOrd="4" destOrd="0" presId="urn:microsoft.com/office/officeart/2005/8/layout/hierarchy2"/>
    <dgm:cxn modelId="{4955E908-9A31-4DD1-B375-8F0B2A0896A3}" type="presParOf" srcId="{BD1C6449-CB37-4224-A67E-021D2A0163F1}" destId="{1AA7ACF2-CD5A-4480-8F32-7319CE90783E}" srcOrd="0" destOrd="0" presId="urn:microsoft.com/office/officeart/2005/8/layout/hierarchy2"/>
    <dgm:cxn modelId="{B8DDBCC5-23A4-40F2-921E-CB0110C26A3C}" type="presParOf" srcId="{2D903A7D-F401-4C87-A606-1478D4C47D5D}" destId="{DF3C5EE1-E488-4159-9BD8-6850169F9D76}" srcOrd="5" destOrd="0" presId="urn:microsoft.com/office/officeart/2005/8/layout/hierarchy2"/>
    <dgm:cxn modelId="{2300E634-99D0-4507-975C-67A48FA39205}" type="presParOf" srcId="{DF3C5EE1-E488-4159-9BD8-6850169F9D76}" destId="{FC676BBE-D930-48E1-9BAE-6C6DAEFEC127}" srcOrd="0" destOrd="0" presId="urn:microsoft.com/office/officeart/2005/8/layout/hierarchy2"/>
    <dgm:cxn modelId="{13F37089-233D-4D7F-B1EA-C56F5DF40922}" type="presParOf" srcId="{DF3C5EE1-E488-4159-9BD8-6850169F9D76}" destId="{42DCAAB7-ED5C-4EEB-94E1-1A927B6B1D2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5A1373-D633-4E05-A087-CA401E3A3E8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200BBB25-83E4-4B17-B766-6F796E3E4A85}">
      <dgm:prSet phldrT="[Text]"/>
      <dgm:spPr/>
      <dgm:t>
        <a:bodyPr/>
        <a:lstStyle/>
        <a:p>
          <a:pPr algn="ctr"/>
          <a:r>
            <a:rPr lang="fa-IR" dirty="0" smtClean="0"/>
            <a:t>1</a:t>
          </a:r>
          <a:endParaRPr lang="en-US" dirty="0"/>
        </a:p>
      </dgm:t>
    </dgm:pt>
    <dgm:pt modelId="{3B8D4004-37FD-4840-8D36-C1D47943B14F}" type="parTrans" cxnId="{B5892DF0-D68B-479C-8C5F-3395B81D311D}">
      <dgm:prSet/>
      <dgm:spPr/>
      <dgm:t>
        <a:bodyPr/>
        <a:lstStyle/>
        <a:p>
          <a:pPr algn="r"/>
          <a:endParaRPr lang="en-US"/>
        </a:p>
      </dgm:t>
    </dgm:pt>
    <dgm:pt modelId="{8F88111D-BC99-4773-A92C-1D522C892324}" type="sibTrans" cxnId="{B5892DF0-D68B-479C-8C5F-3395B81D311D}">
      <dgm:prSet/>
      <dgm:spPr/>
      <dgm:t>
        <a:bodyPr/>
        <a:lstStyle/>
        <a:p>
          <a:pPr algn="r"/>
          <a:endParaRPr lang="en-US"/>
        </a:p>
      </dgm:t>
    </dgm:pt>
    <dgm:pt modelId="{17803272-2F34-4A1E-BA40-323CA43B6235}">
      <dgm:prSet phldrT="[Text]"/>
      <dgm:spPr/>
      <dgm:t>
        <a:bodyPr/>
        <a:lstStyle/>
        <a:p>
          <a:pPr algn="r" rtl="1"/>
          <a:r>
            <a:rPr lang="ar-SA" b="1" dirty="0" smtClean="0"/>
            <a:t>حقوق اقتصادي و رفاه اجتماعي</a:t>
          </a:r>
          <a:endParaRPr lang="en-US" dirty="0"/>
        </a:p>
      </dgm:t>
    </dgm:pt>
    <dgm:pt modelId="{7AFD731B-4E31-497D-A844-D3FA60C75C71}" type="parTrans" cxnId="{48CED540-F3D2-474E-A384-F21F92BFA4DF}">
      <dgm:prSet/>
      <dgm:spPr/>
      <dgm:t>
        <a:bodyPr/>
        <a:lstStyle/>
        <a:p>
          <a:pPr algn="r"/>
          <a:endParaRPr lang="en-US"/>
        </a:p>
      </dgm:t>
    </dgm:pt>
    <dgm:pt modelId="{24E580D2-C32C-4543-A323-B7E1DEF8B68C}" type="sibTrans" cxnId="{48CED540-F3D2-474E-A384-F21F92BFA4DF}">
      <dgm:prSet/>
      <dgm:spPr/>
      <dgm:t>
        <a:bodyPr/>
        <a:lstStyle/>
        <a:p>
          <a:pPr algn="r"/>
          <a:endParaRPr lang="en-US"/>
        </a:p>
      </dgm:t>
    </dgm:pt>
    <dgm:pt modelId="{6A768BDB-E897-4B04-8145-AB9B692BB85B}">
      <dgm:prSet phldrT="[Text]"/>
      <dgm:spPr/>
      <dgm:t>
        <a:bodyPr/>
        <a:lstStyle/>
        <a:p>
          <a:pPr algn="ctr"/>
          <a:r>
            <a:rPr lang="fa-IR" dirty="0" smtClean="0"/>
            <a:t>3</a:t>
          </a:r>
          <a:endParaRPr lang="en-US" dirty="0"/>
        </a:p>
      </dgm:t>
    </dgm:pt>
    <dgm:pt modelId="{1A6B3354-53BF-4D96-8289-16C3541830E6}" type="parTrans" cxnId="{C978E283-5995-4495-8152-6578598FC5E3}">
      <dgm:prSet/>
      <dgm:spPr/>
      <dgm:t>
        <a:bodyPr/>
        <a:lstStyle/>
        <a:p>
          <a:pPr algn="r"/>
          <a:endParaRPr lang="en-US"/>
        </a:p>
      </dgm:t>
    </dgm:pt>
    <dgm:pt modelId="{843F497C-FB75-4E65-97CB-176B010A4FEC}" type="sibTrans" cxnId="{C978E283-5995-4495-8152-6578598FC5E3}">
      <dgm:prSet/>
      <dgm:spPr/>
      <dgm:t>
        <a:bodyPr/>
        <a:lstStyle/>
        <a:p>
          <a:pPr algn="r"/>
          <a:endParaRPr lang="en-US"/>
        </a:p>
      </dgm:t>
    </dgm:pt>
    <dgm:pt modelId="{B7D53827-68F1-47B2-A6B5-015926D4C86E}">
      <dgm:prSet phldrT="[Text]"/>
      <dgm:spPr/>
      <dgm:t>
        <a:bodyPr/>
        <a:lstStyle/>
        <a:p>
          <a:pPr algn="r" rtl="1"/>
          <a:r>
            <a:rPr lang="ar-SA" b="1" dirty="0" smtClean="0"/>
            <a:t>حقوق قضائي</a:t>
          </a:r>
          <a:endParaRPr lang="en-US" dirty="0"/>
        </a:p>
      </dgm:t>
    </dgm:pt>
    <dgm:pt modelId="{CFA105F1-324A-4C47-90EC-E313E8ED4984}" type="parTrans" cxnId="{E1D16409-F1E2-4DAF-92BD-DFB50893C9EF}">
      <dgm:prSet/>
      <dgm:spPr/>
      <dgm:t>
        <a:bodyPr/>
        <a:lstStyle/>
        <a:p>
          <a:pPr algn="r"/>
          <a:endParaRPr lang="en-US"/>
        </a:p>
      </dgm:t>
    </dgm:pt>
    <dgm:pt modelId="{E40A6571-98DF-4E99-B0B9-C8DB883B9959}" type="sibTrans" cxnId="{E1D16409-F1E2-4DAF-92BD-DFB50893C9EF}">
      <dgm:prSet/>
      <dgm:spPr/>
      <dgm:t>
        <a:bodyPr/>
        <a:lstStyle/>
        <a:p>
          <a:pPr algn="r"/>
          <a:endParaRPr lang="en-US"/>
        </a:p>
      </dgm:t>
    </dgm:pt>
    <dgm:pt modelId="{0D071721-024D-447C-888B-E14B4510D340}">
      <dgm:prSet phldrT="[Text]"/>
      <dgm:spPr/>
      <dgm:t>
        <a:bodyPr/>
        <a:lstStyle/>
        <a:p>
          <a:pPr algn="ctr"/>
          <a:r>
            <a:rPr lang="fa-IR" dirty="0" smtClean="0"/>
            <a:t>4</a:t>
          </a:r>
          <a:endParaRPr lang="en-US" dirty="0"/>
        </a:p>
      </dgm:t>
    </dgm:pt>
    <dgm:pt modelId="{A17057E8-408E-46A8-8258-23E947516F6A}" type="parTrans" cxnId="{FF6ACC11-0769-4102-AC43-881B5B5EED71}">
      <dgm:prSet/>
      <dgm:spPr/>
      <dgm:t>
        <a:bodyPr/>
        <a:lstStyle/>
        <a:p>
          <a:pPr algn="r"/>
          <a:endParaRPr lang="en-US"/>
        </a:p>
      </dgm:t>
    </dgm:pt>
    <dgm:pt modelId="{9D4CA715-EDEB-41E2-81D1-DA1C53C64786}" type="sibTrans" cxnId="{FF6ACC11-0769-4102-AC43-881B5B5EED71}">
      <dgm:prSet/>
      <dgm:spPr/>
      <dgm:t>
        <a:bodyPr/>
        <a:lstStyle/>
        <a:p>
          <a:pPr algn="r"/>
          <a:endParaRPr lang="en-US"/>
        </a:p>
      </dgm:t>
    </dgm:pt>
    <dgm:pt modelId="{B0F0963D-4FAA-45AA-9BDF-7B977B0FC05C}">
      <dgm:prSet phldrT="[Text]"/>
      <dgm:spPr/>
      <dgm:t>
        <a:bodyPr/>
        <a:lstStyle/>
        <a:p>
          <a:pPr algn="r" rtl="1"/>
          <a:r>
            <a:rPr lang="ar-SA" b="1" dirty="0" smtClean="0"/>
            <a:t>حقوق فرهنگي</a:t>
          </a:r>
          <a:endParaRPr lang="en-US" dirty="0"/>
        </a:p>
      </dgm:t>
    </dgm:pt>
    <dgm:pt modelId="{C38B2E3F-AFF1-47DA-A3E9-910AC954C7CD}" type="parTrans" cxnId="{9F459A98-4C34-4C16-A281-1E9E58CD7CE9}">
      <dgm:prSet/>
      <dgm:spPr/>
      <dgm:t>
        <a:bodyPr/>
        <a:lstStyle/>
        <a:p>
          <a:pPr algn="r"/>
          <a:endParaRPr lang="en-US"/>
        </a:p>
      </dgm:t>
    </dgm:pt>
    <dgm:pt modelId="{A44459A3-EAA1-48BE-8A63-EBB58B638DE4}" type="sibTrans" cxnId="{9F459A98-4C34-4C16-A281-1E9E58CD7CE9}">
      <dgm:prSet/>
      <dgm:spPr/>
      <dgm:t>
        <a:bodyPr/>
        <a:lstStyle/>
        <a:p>
          <a:pPr algn="r"/>
          <a:endParaRPr lang="en-US"/>
        </a:p>
      </dgm:t>
    </dgm:pt>
    <dgm:pt modelId="{63CAE749-AEAF-433B-B894-0EA43BAB8877}">
      <dgm:prSet/>
      <dgm:spPr/>
      <dgm:t>
        <a:bodyPr/>
        <a:lstStyle/>
        <a:p>
          <a:pPr algn="ctr"/>
          <a:r>
            <a:rPr lang="fa-IR" dirty="0" smtClean="0"/>
            <a:t>2</a:t>
          </a:r>
          <a:endParaRPr lang="en-US" dirty="0"/>
        </a:p>
      </dgm:t>
    </dgm:pt>
    <dgm:pt modelId="{599FA9C8-3DFC-4483-B1B3-BC2C0F89CF66}" type="parTrans" cxnId="{50229C36-D763-4856-A059-7BE6A74DC222}">
      <dgm:prSet/>
      <dgm:spPr/>
      <dgm:t>
        <a:bodyPr/>
        <a:lstStyle/>
        <a:p>
          <a:pPr algn="r"/>
          <a:endParaRPr lang="en-US"/>
        </a:p>
      </dgm:t>
    </dgm:pt>
    <dgm:pt modelId="{80B495D4-DB3F-4985-B019-9C46C9B95A21}" type="sibTrans" cxnId="{50229C36-D763-4856-A059-7BE6A74DC222}">
      <dgm:prSet/>
      <dgm:spPr/>
      <dgm:t>
        <a:bodyPr/>
        <a:lstStyle/>
        <a:p>
          <a:pPr algn="r"/>
          <a:endParaRPr lang="en-US"/>
        </a:p>
      </dgm:t>
    </dgm:pt>
    <dgm:pt modelId="{5D88C400-DA28-43D6-93EE-F9F2EDEFC032}">
      <dgm:prSet/>
      <dgm:spPr/>
      <dgm:t>
        <a:bodyPr/>
        <a:lstStyle/>
        <a:p>
          <a:pPr algn="r" rtl="1"/>
          <a:r>
            <a:rPr lang="fa-IR" b="1" dirty="0" smtClean="0"/>
            <a:t>ح</a:t>
          </a:r>
          <a:r>
            <a:rPr lang="ar-SA" b="1" dirty="0" smtClean="0"/>
            <a:t>قوق سياسي ـ اجتماعي</a:t>
          </a:r>
          <a:endParaRPr lang="en-US" dirty="0"/>
        </a:p>
      </dgm:t>
    </dgm:pt>
    <dgm:pt modelId="{DC65FC70-036A-4E9A-A77D-52EF00D8A5CE}" type="parTrans" cxnId="{BE1449FE-E78B-4534-9711-DDC633E968D4}">
      <dgm:prSet/>
      <dgm:spPr/>
      <dgm:t>
        <a:bodyPr/>
        <a:lstStyle/>
        <a:p>
          <a:pPr algn="r"/>
          <a:endParaRPr lang="en-US"/>
        </a:p>
      </dgm:t>
    </dgm:pt>
    <dgm:pt modelId="{4333E2B9-5E0F-414C-A588-7118CC5BD76E}" type="sibTrans" cxnId="{BE1449FE-E78B-4534-9711-DDC633E968D4}">
      <dgm:prSet/>
      <dgm:spPr/>
      <dgm:t>
        <a:bodyPr/>
        <a:lstStyle/>
        <a:p>
          <a:pPr algn="r"/>
          <a:endParaRPr lang="en-US"/>
        </a:p>
      </dgm:t>
    </dgm:pt>
    <dgm:pt modelId="{42AD282D-D06B-4A98-8A32-9AB3C9EAD0F6}" type="pres">
      <dgm:prSet presAssocID="{EC5A1373-D633-4E05-A087-CA401E3A3E88}" presName="linearFlow" presStyleCnt="0">
        <dgm:presLayoutVars>
          <dgm:dir val="rev"/>
          <dgm:animLvl val="lvl"/>
          <dgm:resizeHandles val="exact"/>
        </dgm:presLayoutVars>
      </dgm:prSet>
      <dgm:spPr/>
      <dgm:t>
        <a:bodyPr/>
        <a:lstStyle/>
        <a:p>
          <a:endParaRPr lang="en-US"/>
        </a:p>
      </dgm:t>
    </dgm:pt>
    <dgm:pt modelId="{46B8202E-82F9-4DB0-B8BD-246A903CF773}" type="pres">
      <dgm:prSet presAssocID="{200BBB25-83E4-4B17-B766-6F796E3E4A85}" presName="composite" presStyleCnt="0"/>
      <dgm:spPr/>
    </dgm:pt>
    <dgm:pt modelId="{6443DB45-25C6-41FD-9F77-E27439E218E3}" type="pres">
      <dgm:prSet presAssocID="{200BBB25-83E4-4B17-B766-6F796E3E4A85}" presName="parentText" presStyleLbl="alignNode1" presStyleIdx="0" presStyleCnt="4">
        <dgm:presLayoutVars>
          <dgm:chMax val="1"/>
          <dgm:bulletEnabled val="1"/>
        </dgm:presLayoutVars>
      </dgm:prSet>
      <dgm:spPr/>
      <dgm:t>
        <a:bodyPr/>
        <a:lstStyle/>
        <a:p>
          <a:endParaRPr lang="en-US"/>
        </a:p>
      </dgm:t>
    </dgm:pt>
    <dgm:pt modelId="{DCC2EC26-6D7D-4ACC-AE3F-E34156CBF956}" type="pres">
      <dgm:prSet presAssocID="{200BBB25-83E4-4B17-B766-6F796E3E4A85}" presName="descendantText" presStyleLbl="alignAcc1" presStyleIdx="0" presStyleCnt="4">
        <dgm:presLayoutVars>
          <dgm:bulletEnabled val="1"/>
        </dgm:presLayoutVars>
      </dgm:prSet>
      <dgm:spPr/>
      <dgm:t>
        <a:bodyPr/>
        <a:lstStyle/>
        <a:p>
          <a:endParaRPr lang="en-US"/>
        </a:p>
      </dgm:t>
    </dgm:pt>
    <dgm:pt modelId="{D2204B33-44F8-47C5-8061-762BD6B76FAF}" type="pres">
      <dgm:prSet presAssocID="{8F88111D-BC99-4773-A92C-1D522C892324}" presName="sp" presStyleCnt="0"/>
      <dgm:spPr/>
    </dgm:pt>
    <dgm:pt modelId="{341042DE-3288-4CC9-8CB5-3ABB2C9AE637}" type="pres">
      <dgm:prSet presAssocID="{63CAE749-AEAF-433B-B894-0EA43BAB8877}" presName="composite" presStyleCnt="0"/>
      <dgm:spPr/>
    </dgm:pt>
    <dgm:pt modelId="{8642AAF7-B140-4EEC-A14F-A67E54AF45C0}" type="pres">
      <dgm:prSet presAssocID="{63CAE749-AEAF-433B-B894-0EA43BAB8877}" presName="parentText" presStyleLbl="alignNode1" presStyleIdx="1" presStyleCnt="4">
        <dgm:presLayoutVars>
          <dgm:chMax val="1"/>
          <dgm:bulletEnabled val="1"/>
        </dgm:presLayoutVars>
      </dgm:prSet>
      <dgm:spPr/>
      <dgm:t>
        <a:bodyPr/>
        <a:lstStyle/>
        <a:p>
          <a:endParaRPr lang="en-US"/>
        </a:p>
      </dgm:t>
    </dgm:pt>
    <dgm:pt modelId="{17034E43-1DC0-4D31-901F-19573C1E2EDD}" type="pres">
      <dgm:prSet presAssocID="{63CAE749-AEAF-433B-B894-0EA43BAB8877}" presName="descendantText" presStyleLbl="alignAcc1" presStyleIdx="1" presStyleCnt="4">
        <dgm:presLayoutVars>
          <dgm:bulletEnabled val="1"/>
        </dgm:presLayoutVars>
      </dgm:prSet>
      <dgm:spPr/>
      <dgm:t>
        <a:bodyPr/>
        <a:lstStyle/>
        <a:p>
          <a:endParaRPr lang="en-US"/>
        </a:p>
      </dgm:t>
    </dgm:pt>
    <dgm:pt modelId="{E4FC49D4-C407-429E-97B6-78244BC27A86}" type="pres">
      <dgm:prSet presAssocID="{80B495D4-DB3F-4985-B019-9C46C9B95A21}" presName="sp" presStyleCnt="0"/>
      <dgm:spPr/>
    </dgm:pt>
    <dgm:pt modelId="{4E3B8F0F-987C-4C94-AECD-7843E4F433CB}" type="pres">
      <dgm:prSet presAssocID="{6A768BDB-E897-4B04-8145-AB9B692BB85B}" presName="composite" presStyleCnt="0"/>
      <dgm:spPr/>
    </dgm:pt>
    <dgm:pt modelId="{4E20038A-458F-4146-9A6B-EEE698A22B50}" type="pres">
      <dgm:prSet presAssocID="{6A768BDB-E897-4B04-8145-AB9B692BB85B}" presName="parentText" presStyleLbl="alignNode1" presStyleIdx="2" presStyleCnt="4">
        <dgm:presLayoutVars>
          <dgm:chMax val="1"/>
          <dgm:bulletEnabled val="1"/>
        </dgm:presLayoutVars>
      </dgm:prSet>
      <dgm:spPr/>
      <dgm:t>
        <a:bodyPr/>
        <a:lstStyle/>
        <a:p>
          <a:endParaRPr lang="en-US"/>
        </a:p>
      </dgm:t>
    </dgm:pt>
    <dgm:pt modelId="{9C7882D5-69B4-4583-95DF-9486BB735258}" type="pres">
      <dgm:prSet presAssocID="{6A768BDB-E897-4B04-8145-AB9B692BB85B}" presName="descendantText" presStyleLbl="alignAcc1" presStyleIdx="2" presStyleCnt="4">
        <dgm:presLayoutVars>
          <dgm:bulletEnabled val="1"/>
        </dgm:presLayoutVars>
      </dgm:prSet>
      <dgm:spPr/>
      <dgm:t>
        <a:bodyPr/>
        <a:lstStyle/>
        <a:p>
          <a:endParaRPr lang="en-US"/>
        </a:p>
      </dgm:t>
    </dgm:pt>
    <dgm:pt modelId="{ED5C5DEC-2F6C-4917-AFB7-3AF408D67E79}" type="pres">
      <dgm:prSet presAssocID="{843F497C-FB75-4E65-97CB-176B010A4FEC}" presName="sp" presStyleCnt="0"/>
      <dgm:spPr/>
    </dgm:pt>
    <dgm:pt modelId="{6613232C-7A92-451C-A066-661F1AA7F90F}" type="pres">
      <dgm:prSet presAssocID="{0D071721-024D-447C-888B-E14B4510D340}" presName="composite" presStyleCnt="0"/>
      <dgm:spPr/>
    </dgm:pt>
    <dgm:pt modelId="{D8FD7FA0-D006-4DDA-9DBD-0282F6F03D5D}" type="pres">
      <dgm:prSet presAssocID="{0D071721-024D-447C-888B-E14B4510D340}" presName="parentText" presStyleLbl="alignNode1" presStyleIdx="3" presStyleCnt="4">
        <dgm:presLayoutVars>
          <dgm:chMax val="1"/>
          <dgm:bulletEnabled val="1"/>
        </dgm:presLayoutVars>
      </dgm:prSet>
      <dgm:spPr/>
      <dgm:t>
        <a:bodyPr/>
        <a:lstStyle/>
        <a:p>
          <a:endParaRPr lang="en-US"/>
        </a:p>
      </dgm:t>
    </dgm:pt>
    <dgm:pt modelId="{67C09C86-3A2D-40D2-AFE2-84F598D7F98A}" type="pres">
      <dgm:prSet presAssocID="{0D071721-024D-447C-888B-E14B4510D340}" presName="descendantText" presStyleLbl="alignAcc1" presStyleIdx="3" presStyleCnt="4">
        <dgm:presLayoutVars>
          <dgm:bulletEnabled val="1"/>
        </dgm:presLayoutVars>
      </dgm:prSet>
      <dgm:spPr/>
      <dgm:t>
        <a:bodyPr/>
        <a:lstStyle/>
        <a:p>
          <a:endParaRPr lang="en-US"/>
        </a:p>
      </dgm:t>
    </dgm:pt>
  </dgm:ptLst>
  <dgm:cxnLst>
    <dgm:cxn modelId="{376F5F0E-F7C1-43E2-A32B-A949919B65CF}" type="presOf" srcId="{6A768BDB-E897-4B04-8145-AB9B692BB85B}" destId="{4E20038A-458F-4146-9A6B-EEE698A22B50}" srcOrd="0" destOrd="0" presId="urn:microsoft.com/office/officeart/2005/8/layout/chevron2"/>
    <dgm:cxn modelId="{BE1449FE-E78B-4534-9711-DDC633E968D4}" srcId="{63CAE749-AEAF-433B-B894-0EA43BAB8877}" destId="{5D88C400-DA28-43D6-93EE-F9F2EDEFC032}" srcOrd="0" destOrd="0" parTransId="{DC65FC70-036A-4E9A-A77D-52EF00D8A5CE}" sibTransId="{4333E2B9-5E0F-414C-A588-7118CC5BD76E}"/>
    <dgm:cxn modelId="{66F45004-C66A-4CCC-9E58-0FE12052C18A}" type="presOf" srcId="{B7D53827-68F1-47B2-A6B5-015926D4C86E}" destId="{9C7882D5-69B4-4583-95DF-9486BB735258}" srcOrd="0" destOrd="0" presId="urn:microsoft.com/office/officeart/2005/8/layout/chevron2"/>
    <dgm:cxn modelId="{E1D16409-F1E2-4DAF-92BD-DFB50893C9EF}" srcId="{6A768BDB-E897-4B04-8145-AB9B692BB85B}" destId="{B7D53827-68F1-47B2-A6B5-015926D4C86E}" srcOrd="0" destOrd="0" parTransId="{CFA105F1-324A-4C47-90EC-E313E8ED4984}" sibTransId="{E40A6571-98DF-4E99-B0B9-C8DB883B9959}"/>
    <dgm:cxn modelId="{9F459A98-4C34-4C16-A281-1E9E58CD7CE9}" srcId="{0D071721-024D-447C-888B-E14B4510D340}" destId="{B0F0963D-4FAA-45AA-9BDF-7B977B0FC05C}" srcOrd="0" destOrd="0" parTransId="{C38B2E3F-AFF1-47DA-A3E9-910AC954C7CD}" sibTransId="{A44459A3-EAA1-48BE-8A63-EBB58B638DE4}"/>
    <dgm:cxn modelId="{50229C36-D763-4856-A059-7BE6A74DC222}" srcId="{EC5A1373-D633-4E05-A087-CA401E3A3E88}" destId="{63CAE749-AEAF-433B-B894-0EA43BAB8877}" srcOrd="1" destOrd="0" parTransId="{599FA9C8-3DFC-4483-B1B3-BC2C0F89CF66}" sibTransId="{80B495D4-DB3F-4985-B019-9C46C9B95A21}"/>
    <dgm:cxn modelId="{C978E283-5995-4495-8152-6578598FC5E3}" srcId="{EC5A1373-D633-4E05-A087-CA401E3A3E88}" destId="{6A768BDB-E897-4B04-8145-AB9B692BB85B}" srcOrd="2" destOrd="0" parTransId="{1A6B3354-53BF-4D96-8289-16C3541830E6}" sibTransId="{843F497C-FB75-4E65-97CB-176B010A4FEC}"/>
    <dgm:cxn modelId="{D07E4948-6023-4501-B308-93B767CE657F}" type="presOf" srcId="{B0F0963D-4FAA-45AA-9BDF-7B977B0FC05C}" destId="{67C09C86-3A2D-40D2-AFE2-84F598D7F98A}" srcOrd="0" destOrd="0" presId="urn:microsoft.com/office/officeart/2005/8/layout/chevron2"/>
    <dgm:cxn modelId="{FF6ACC11-0769-4102-AC43-881B5B5EED71}" srcId="{EC5A1373-D633-4E05-A087-CA401E3A3E88}" destId="{0D071721-024D-447C-888B-E14B4510D340}" srcOrd="3" destOrd="0" parTransId="{A17057E8-408E-46A8-8258-23E947516F6A}" sibTransId="{9D4CA715-EDEB-41E2-81D1-DA1C53C64786}"/>
    <dgm:cxn modelId="{48CED540-F3D2-474E-A384-F21F92BFA4DF}" srcId="{200BBB25-83E4-4B17-B766-6F796E3E4A85}" destId="{17803272-2F34-4A1E-BA40-323CA43B6235}" srcOrd="0" destOrd="0" parTransId="{7AFD731B-4E31-497D-A844-D3FA60C75C71}" sibTransId="{24E580D2-C32C-4543-A323-B7E1DEF8B68C}"/>
    <dgm:cxn modelId="{EC5D97F3-C9E5-4999-80E3-7E407848726B}" type="presOf" srcId="{200BBB25-83E4-4B17-B766-6F796E3E4A85}" destId="{6443DB45-25C6-41FD-9F77-E27439E218E3}" srcOrd="0" destOrd="0" presId="urn:microsoft.com/office/officeart/2005/8/layout/chevron2"/>
    <dgm:cxn modelId="{F2DB0DC9-5DD9-42BC-A14D-8B44CE3558B0}" type="presOf" srcId="{0D071721-024D-447C-888B-E14B4510D340}" destId="{D8FD7FA0-D006-4DDA-9DBD-0282F6F03D5D}" srcOrd="0" destOrd="0" presId="urn:microsoft.com/office/officeart/2005/8/layout/chevron2"/>
    <dgm:cxn modelId="{2AB3146F-0029-4B0D-87C5-9DFE02621723}" type="presOf" srcId="{17803272-2F34-4A1E-BA40-323CA43B6235}" destId="{DCC2EC26-6D7D-4ACC-AE3F-E34156CBF956}" srcOrd="0" destOrd="0" presId="urn:microsoft.com/office/officeart/2005/8/layout/chevron2"/>
    <dgm:cxn modelId="{B5892DF0-D68B-479C-8C5F-3395B81D311D}" srcId="{EC5A1373-D633-4E05-A087-CA401E3A3E88}" destId="{200BBB25-83E4-4B17-B766-6F796E3E4A85}" srcOrd="0" destOrd="0" parTransId="{3B8D4004-37FD-4840-8D36-C1D47943B14F}" sibTransId="{8F88111D-BC99-4773-A92C-1D522C892324}"/>
    <dgm:cxn modelId="{32B087A4-6EC8-42AF-87B3-3817312E44FE}" type="presOf" srcId="{EC5A1373-D633-4E05-A087-CA401E3A3E88}" destId="{42AD282D-D06B-4A98-8A32-9AB3C9EAD0F6}" srcOrd="0" destOrd="0" presId="urn:microsoft.com/office/officeart/2005/8/layout/chevron2"/>
    <dgm:cxn modelId="{A7B74C8F-F1ED-499E-9A1F-788E9600205D}" type="presOf" srcId="{5D88C400-DA28-43D6-93EE-F9F2EDEFC032}" destId="{17034E43-1DC0-4D31-901F-19573C1E2EDD}" srcOrd="0" destOrd="0" presId="urn:microsoft.com/office/officeart/2005/8/layout/chevron2"/>
    <dgm:cxn modelId="{35550351-6A47-46F3-A794-7AFBFE3E749C}" type="presOf" srcId="{63CAE749-AEAF-433B-B894-0EA43BAB8877}" destId="{8642AAF7-B140-4EEC-A14F-A67E54AF45C0}" srcOrd="0" destOrd="0" presId="urn:microsoft.com/office/officeart/2005/8/layout/chevron2"/>
    <dgm:cxn modelId="{6D297F1B-D3BF-463F-915B-39DB00480406}" type="presParOf" srcId="{42AD282D-D06B-4A98-8A32-9AB3C9EAD0F6}" destId="{46B8202E-82F9-4DB0-B8BD-246A903CF773}" srcOrd="0" destOrd="0" presId="urn:microsoft.com/office/officeart/2005/8/layout/chevron2"/>
    <dgm:cxn modelId="{75073A60-C063-4646-B93D-16F4D5012CAD}" type="presParOf" srcId="{46B8202E-82F9-4DB0-B8BD-246A903CF773}" destId="{6443DB45-25C6-41FD-9F77-E27439E218E3}" srcOrd="0" destOrd="0" presId="urn:microsoft.com/office/officeart/2005/8/layout/chevron2"/>
    <dgm:cxn modelId="{98582724-474C-4B63-B788-CB9ED2B6612A}" type="presParOf" srcId="{46B8202E-82F9-4DB0-B8BD-246A903CF773}" destId="{DCC2EC26-6D7D-4ACC-AE3F-E34156CBF956}" srcOrd="1" destOrd="0" presId="urn:microsoft.com/office/officeart/2005/8/layout/chevron2"/>
    <dgm:cxn modelId="{D47D79EC-F1F9-4C8F-BF1B-2638016392E5}" type="presParOf" srcId="{42AD282D-D06B-4A98-8A32-9AB3C9EAD0F6}" destId="{D2204B33-44F8-47C5-8061-762BD6B76FAF}" srcOrd="1" destOrd="0" presId="urn:microsoft.com/office/officeart/2005/8/layout/chevron2"/>
    <dgm:cxn modelId="{979F39ED-1425-4A70-B19C-FDAB8FC17B68}" type="presParOf" srcId="{42AD282D-D06B-4A98-8A32-9AB3C9EAD0F6}" destId="{341042DE-3288-4CC9-8CB5-3ABB2C9AE637}" srcOrd="2" destOrd="0" presId="urn:microsoft.com/office/officeart/2005/8/layout/chevron2"/>
    <dgm:cxn modelId="{A4CD49A7-024E-4F9B-BF1E-D7F044E1D67B}" type="presParOf" srcId="{341042DE-3288-4CC9-8CB5-3ABB2C9AE637}" destId="{8642AAF7-B140-4EEC-A14F-A67E54AF45C0}" srcOrd="0" destOrd="0" presId="urn:microsoft.com/office/officeart/2005/8/layout/chevron2"/>
    <dgm:cxn modelId="{DBD64ADB-7977-4492-81FB-37D575616F3A}" type="presParOf" srcId="{341042DE-3288-4CC9-8CB5-3ABB2C9AE637}" destId="{17034E43-1DC0-4D31-901F-19573C1E2EDD}" srcOrd="1" destOrd="0" presId="urn:microsoft.com/office/officeart/2005/8/layout/chevron2"/>
    <dgm:cxn modelId="{844A9BDB-6751-440E-A166-66F462CD1991}" type="presParOf" srcId="{42AD282D-D06B-4A98-8A32-9AB3C9EAD0F6}" destId="{E4FC49D4-C407-429E-97B6-78244BC27A86}" srcOrd="3" destOrd="0" presId="urn:microsoft.com/office/officeart/2005/8/layout/chevron2"/>
    <dgm:cxn modelId="{F086DC14-AA59-47F8-B2BC-1B24123276AB}" type="presParOf" srcId="{42AD282D-D06B-4A98-8A32-9AB3C9EAD0F6}" destId="{4E3B8F0F-987C-4C94-AECD-7843E4F433CB}" srcOrd="4" destOrd="0" presId="urn:microsoft.com/office/officeart/2005/8/layout/chevron2"/>
    <dgm:cxn modelId="{5E28BA19-7405-420F-81BC-A3E754B215F0}" type="presParOf" srcId="{4E3B8F0F-987C-4C94-AECD-7843E4F433CB}" destId="{4E20038A-458F-4146-9A6B-EEE698A22B50}" srcOrd="0" destOrd="0" presId="urn:microsoft.com/office/officeart/2005/8/layout/chevron2"/>
    <dgm:cxn modelId="{447F540C-A322-4FE5-9031-8D22C678E819}" type="presParOf" srcId="{4E3B8F0F-987C-4C94-AECD-7843E4F433CB}" destId="{9C7882D5-69B4-4583-95DF-9486BB735258}" srcOrd="1" destOrd="0" presId="urn:microsoft.com/office/officeart/2005/8/layout/chevron2"/>
    <dgm:cxn modelId="{4D03BEEA-E9C1-451C-84F8-5F7732585106}" type="presParOf" srcId="{42AD282D-D06B-4A98-8A32-9AB3C9EAD0F6}" destId="{ED5C5DEC-2F6C-4917-AFB7-3AF408D67E79}" srcOrd="5" destOrd="0" presId="urn:microsoft.com/office/officeart/2005/8/layout/chevron2"/>
    <dgm:cxn modelId="{7B2A5C02-9773-4618-8BEC-EFBFD8E55E35}" type="presParOf" srcId="{42AD282D-D06B-4A98-8A32-9AB3C9EAD0F6}" destId="{6613232C-7A92-451C-A066-661F1AA7F90F}" srcOrd="6" destOrd="0" presId="urn:microsoft.com/office/officeart/2005/8/layout/chevron2"/>
    <dgm:cxn modelId="{47436B96-6D84-4AE1-90A6-118A1E1CC788}" type="presParOf" srcId="{6613232C-7A92-451C-A066-661F1AA7F90F}" destId="{D8FD7FA0-D006-4DDA-9DBD-0282F6F03D5D}" srcOrd="0" destOrd="0" presId="urn:microsoft.com/office/officeart/2005/8/layout/chevron2"/>
    <dgm:cxn modelId="{54E5D437-80FF-4C16-AD97-756CE3D2B4C9}" type="presParOf" srcId="{6613232C-7A92-451C-A066-661F1AA7F90F}" destId="{67C09C86-3A2D-40D2-AFE2-84F598D7F98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C2248F-7EAA-4A79-907F-F0DD021F6028}">
      <dsp:nvSpPr>
        <dsp:cNvPr id="0" name=""/>
        <dsp:cNvSpPr/>
      </dsp:nvSpPr>
      <dsp:spPr>
        <a:xfrm>
          <a:off x="3279334" y="2103"/>
          <a:ext cx="1823330" cy="1185164"/>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a-IR" sz="2300" kern="1200" dirty="0" smtClean="0"/>
            <a:t>هویت ملی</a:t>
          </a:r>
          <a:endParaRPr lang="en-US" sz="2300" kern="1200" dirty="0"/>
        </a:p>
      </dsp:txBody>
      <dsp:txXfrm>
        <a:off x="3337189" y="59958"/>
        <a:ext cx="1707620" cy="1069454"/>
      </dsp:txXfrm>
    </dsp:sp>
    <dsp:sp modelId="{FFFBEBE5-A1F5-456C-802E-DCBB74BC8D04}">
      <dsp:nvSpPr>
        <dsp:cNvPr id="0" name=""/>
        <dsp:cNvSpPr/>
      </dsp:nvSpPr>
      <dsp:spPr>
        <a:xfrm>
          <a:off x="2232985" y="594685"/>
          <a:ext cx="3916028" cy="3916028"/>
        </a:xfrm>
        <a:custGeom>
          <a:avLst/>
          <a:gdLst/>
          <a:ahLst/>
          <a:cxnLst/>
          <a:rect l="0" t="0" r="0" b="0"/>
          <a:pathLst>
            <a:path>
              <a:moveTo>
                <a:pt x="2882813" y="232161"/>
              </a:moveTo>
              <a:arcTo wR="1958014" hR="1958014" stAng="17891079" swAng="262582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E22FEF-6F87-4D08-8BD3-255EB6E98722}">
      <dsp:nvSpPr>
        <dsp:cNvPr id="0" name=""/>
        <dsp:cNvSpPr/>
      </dsp:nvSpPr>
      <dsp:spPr>
        <a:xfrm>
          <a:off x="5237349" y="1960117"/>
          <a:ext cx="1823330" cy="1185164"/>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a-IR" sz="2300" kern="1200" dirty="0" smtClean="0"/>
            <a:t>مشارکت سیاسی - مدنی</a:t>
          </a:r>
          <a:endParaRPr lang="en-US" sz="2300" kern="1200" dirty="0"/>
        </a:p>
      </dsp:txBody>
      <dsp:txXfrm>
        <a:off x="5295204" y="2017972"/>
        <a:ext cx="1707620" cy="1069454"/>
      </dsp:txXfrm>
    </dsp:sp>
    <dsp:sp modelId="{8D49568C-7C16-47F0-9C6F-721EC701C1A9}">
      <dsp:nvSpPr>
        <dsp:cNvPr id="0" name=""/>
        <dsp:cNvSpPr/>
      </dsp:nvSpPr>
      <dsp:spPr>
        <a:xfrm>
          <a:off x="2232985" y="594685"/>
          <a:ext cx="3916028" cy="3916028"/>
        </a:xfrm>
        <a:custGeom>
          <a:avLst/>
          <a:gdLst/>
          <a:ahLst/>
          <a:cxnLst/>
          <a:rect l="0" t="0" r="0" b="0"/>
          <a:pathLst>
            <a:path>
              <a:moveTo>
                <a:pt x="3819650" y="2564752"/>
              </a:moveTo>
              <a:arcTo wR="1958014" hR="1958014" stAng="1083099" swAng="262582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0174151-9297-48BF-B9D9-98C00F6618C5}">
      <dsp:nvSpPr>
        <dsp:cNvPr id="0" name=""/>
        <dsp:cNvSpPr/>
      </dsp:nvSpPr>
      <dsp:spPr>
        <a:xfrm>
          <a:off x="3279334" y="3918131"/>
          <a:ext cx="1823330" cy="1185164"/>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a-IR" sz="2300" kern="1200" dirty="0" smtClean="0"/>
            <a:t>تعلقات فرهنگی ،ملی و فراملیتی</a:t>
          </a:r>
          <a:endParaRPr lang="en-US" sz="2300" kern="1200" dirty="0"/>
        </a:p>
      </dsp:txBody>
      <dsp:txXfrm>
        <a:off x="3337189" y="3975986"/>
        <a:ext cx="1707620" cy="1069454"/>
      </dsp:txXfrm>
    </dsp:sp>
    <dsp:sp modelId="{1627518F-895C-475D-82C0-1307EA8A8829}">
      <dsp:nvSpPr>
        <dsp:cNvPr id="0" name=""/>
        <dsp:cNvSpPr/>
      </dsp:nvSpPr>
      <dsp:spPr>
        <a:xfrm>
          <a:off x="2232985" y="594685"/>
          <a:ext cx="3916028" cy="3916028"/>
        </a:xfrm>
        <a:custGeom>
          <a:avLst/>
          <a:gdLst/>
          <a:ahLst/>
          <a:cxnLst/>
          <a:rect l="0" t="0" r="0" b="0"/>
          <a:pathLst>
            <a:path>
              <a:moveTo>
                <a:pt x="1033215" y="3683866"/>
              </a:moveTo>
              <a:arcTo wR="1958014" hR="1958014" stAng="7091079" swAng="262582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4861258-73EE-4136-AFE2-EFC1F056FA3B}">
      <dsp:nvSpPr>
        <dsp:cNvPr id="0" name=""/>
        <dsp:cNvSpPr/>
      </dsp:nvSpPr>
      <dsp:spPr>
        <a:xfrm>
          <a:off x="1321320" y="1960117"/>
          <a:ext cx="1823330" cy="1185164"/>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a-IR" sz="2300" kern="1200" dirty="0" smtClean="0"/>
            <a:t>نظام مؤثرحقوقی</a:t>
          </a:r>
          <a:endParaRPr lang="en-US" sz="2300" kern="1200" dirty="0"/>
        </a:p>
      </dsp:txBody>
      <dsp:txXfrm>
        <a:off x="1379175" y="2017972"/>
        <a:ext cx="1707620" cy="1069454"/>
      </dsp:txXfrm>
    </dsp:sp>
    <dsp:sp modelId="{7326589B-AE5E-4B75-9B31-73E8A1E9E6A5}">
      <dsp:nvSpPr>
        <dsp:cNvPr id="0" name=""/>
        <dsp:cNvSpPr/>
      </dsp:nvSpPr>
      <dsp:spPr>
        <a:xfrm>
          <a:off x="2232985" y="594685"/>
          <a:ext cx="3916028" cy="3916028"/>
        </a:xfrm>
        <a:custGeom>
          <a:avLst/>
          <a:gdLst/>
          <a:ahLst/>
          <a:cxnLst/>
          <a:rect l="0" t="0" r="0" b="0"/>
          <a:pathLst>
            <a:path>
              <a:moveTo>
                <a:pt x="96378" y="1351276"/>
              </a:moveTo>
              <a:arcTo wR="1958014" hR="1958014" stAng="11883099" swAng="262582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E481F-B596-49B6-A90A-2C217E321FBE}">
      <dsp:nvSpPr>
        <dsp:cNvPr id="0" name=""/>
        <dsp:cNvSpPr/>
      </dsp:nvSpPr>
      <dsp:spPr>
        <a:xfrm>
          <a:off x="593652" y="1480496"/>
          <a:ext cx="2571170" cy="1285585"/>
        </a:xfrm>
        <a:prstGeom prst="roundRect">
          <a:avLst>
            <a:gd name="adj" fmla="val 10000"/>
          </a:avLst>
        </a:prstGeom>
        <a:gradFill rotWithShape="0">
          <a:gsLst>
            <a:gs pos="0">
              <a:schemeClr val="accent1">
                <a:alpha val="80000"/>
                <a:hueOff val="0"/>
                <a:satOff val="0"/>
                <a:lumOff val="0"/>
                <a:alphaOff val="0"/>
                <a:shade val="51000"/>
                <a:satMod val="130000"/>
              </a:schemeClr>
            </a:gs>
            <a:gs pos="80000">
              <a:schemeClr val="accent1">
                <a:alpha val="80000"/>
                <a:hueOff val="0"/>
                <a:satOff val="0"/>
                <a:lumOff val="0"/>
                <a:alphaOff val="0"/>
                <a:shade val="93000"/>
                <a:satMod val="130000"/>
              </a:schemeClr>
            </a:gs>
            <a:gs pos="100000">
              <a:schemeClr val="accent1">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fa-IR" sz="3000" kern="1200" dirty="0" smtClean="0">
              <a:cs typeface="B Zar" pitchFamily="2" charset="-78"/>
            </a:rPr>
            <a:t>ابعاد حقوق شهروندی</a:t>
          </a:r>
          <a:endParaRPr lang="en-US" sz="3000" kern="1200" dirty="0">
            <a:cs typeface="B Zar" pitchFamily="2" charset="-78"/>
          </a:endParaRPr>
        </a:p>
      </dsp:txBody>
      <dsp:txXfrm>
        <a:off x="631305" y="1518149"/>
        <a:ext cx="2495864" cy="1210279"/>
      </dsp:txXfrm>
    </dsp:sp>
    <dsp:sp modelId="{EE6BC5A7-F41C-4107-8CE7-F755876617C5}">
      <dsp:nvSpPr>
        <dsp:cNvPr id="0" name=""/>
        <dsp:cNvSpPr/>
      </dsp:nvSpPr>
      <dsp:spPr>
        <a:xfrm rot="18289469">
          <a:off x="2778573" y="1356831"/>
          <a:ext cx="1800966" cy="54492"/>
        </a:xfrm>
        <a:custGeom>
          <a:avLst/>
          <a:gdLst/>
          <a:ahLst/>
          <a:cxnLst/>
          <a:rect l="0" t="0" r="0" b="0"/>
          <a:pathLst>
            <a:path>
              <a:moveTo>
                <a:pt x="0" y="27246"/>
              </a:moveTo>
              <a:lnTo>
                <a:pt x="1800966" y="27246"/>
              </a:lnTo>
            </a:path>
          </a:pathLst>
        </a:custGeom>
        <a:noFill/>
        <a:ln w="25400" cap="flat" cmpd="sng" algn="ctr">
          <a:solidFill>
            <a:schemeClr val="accent1">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3634032" y="1339053"/>
        <a:ext cx="90048" cy="90048"/>
      </dsp:txXfrm>
    </dsp:sp>
    <dsp:sp modelId="{B837EBC3-B6A1-42BC-9FA7-F825C1CAC544}">
      <dsp:nvSpPr>
        <dsp:cNvPr id="0" name=""/>
        <dsp:cNvSpPr/>
      </dsp:nvSpPr>
      <dsp:spPr>
        <a:xfrm>
          <a:off x="4193291" y="2073"/>
          <a:ext cx="2571170" cy="1285585"/>
        </a:xfrm>
        <a:prstGeom prst="roundRect">
          <a:avLst>
            <a:gd name="adj" fmla="val 10000"/>
          </a:avLst>
        </a:prstGeom>
        <a:gradFill rotWithShape="0">
          <a:gsLst>
            <a:gs pos="0">
              <a:schemeClr val="accent1">
                <a:alpha val="70000"/>
                <a:hueOff val="0"/>
                <a:satOff val="0"/>
                <a:lumOff val="0"/>
                <a:alphaOff val="0"/>
                <a:shade val="51000"/>
                <a:satMod val="130000"/>
              </a:schemeClr>
            </a:gs>
            <a:gs pos="80000">
              <a:schemeClr val="accent1">
                <a:alpha val="70000"/>
                <a:hueOff val="0"/>
                <a:satOff val="0"/>
                <a:lumOff val="0"/>
                <a:alphaOff val="0"/>
                <a:shade val="93000"/>
                <a:satMod val="130000"/>
              </a:schemeClr>
            </a:gs>
            <a:gs pos="100000">
              <a:schemeClr val="accent1">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fa-IR" sz="3000" kern="1200" dirty="0" smtClean="0">
              <a:cs typeface="B Zar" pitchFamily="2" charset="-78"/>
            </a:rPr>
            <a:t>حقوق مدنی</a:t>
          </a:r>
          <a:endParaRPr lang="en-US" sz="3000" kern="1200" dirty="0">
            <a:cs typeface="B Zar" pitchFamily="2" charset="-78"/>
          </a:endParaRPr>
        </a:p>
      </dsp:txBody>
      <dsp:txXfrm>
        <a:off x="4230944" y="39726"/>
        <a:ext cx="2495864" cy="1210279"/>
      </dsp:txXfrm>
    </dsp:sp>
    <dsp:sp modelId="{08ADCDBA-4BB8-43BA-80CC-BBC3D3B64363}">
      <dsp:nvSpPr>
        <dsp:cNvPr id="0" name=""/>
        <dsp:cNvSpPr/>
      </dsp:nvSpPr>
      <dsp:spPr>
        <a:xfrm>
          <a:off x="3164822" y="2096042"/>
          <a:ext cx="1028468" cy="54492"/>
        </a:xfrm>
        <a:custGeom>
          <a:avLst/>
          <a:gdLst/>
          <a:ahLst/>
          <a:cxnLst/>
          <a:rect l="0" t="0" r="0" b="0"/>
          <a:pathLst>
            <a:path>
              <a:moveTo>
                <a:pt x="0" y="27246"/>
              </a:moveTo>
              <a:lnTo>
                <a:pt x="1028468" y="27246"/>
              </a:lnTo>
            </a:path>
          </a:pathLst>
        </a:custGeom>
        <a:noFill/>
        <a:ln w="25400" cap="flat" cmpd="sng" algn="ctr">
          <a:solidFill>
            <a:schemeClr val="accent1">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53345" y="2097577"/>
        <a:ext cx="51423" cy="51423"/>
      </dsp:txXfrm>
    </dsp:sp>
    <dsp:sp modelId="{ADCEF8AF-BCC9-4DCF-BF16-083491E65B50}">
      <dsp:nvSpPr>
        <dsp:cNvPr id="0" name=""/>
        <dsp:cNvSpPr/>
      </dsp:nvSpPr>
      <dsp:spPr>
        <a:xfrm>
          <a:off x="4193291" y="1480496"/>
          <a:ext cx="2571170" cy="1285585"/>
        </a:xfrm>
        <a:prstGeom prst="roundRect">
          <a:avLst>
            <a:gd name="adj" fmla="val 10000"/>
          </a:avLst>
        </a:prstGeom>
        <a:gradFill rotWithShape="0">
          <a:gsLst>
            <a:gs pos="0">
              <a:schemeClr val="accent1">
                <a:alpha val="70000"/>
                <a:hueOff val="0"/>
                <a:satOff val="0"/>
                <a:lumOff val="0"/>
                <a:alphaOff val="0"/>
                <a:shade val="51000"/>
                <a:satMod val="130000"/>
              </a:schemeClr>
            </a:gs>
            <a:gs pos="80000">
              <a:schemeClr val="accent1">
                <a:alpha val="70000"/>
                <a:hueOff val="0"/>
                <a:satOff val="0"/>
                <a:lumOff val="0"/>
                <a:alphaOff val="0"/>
                <a:shade val="93000"/>
                <a:satMod val="130000"/>
              </a:schemeClr>
            </a:gs>
            <a:gs pos="100000">
              <a:schemeClr val="accent1">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fa-IR" sz="3000" kern="1200" dirty="0" smtClean="0">
              <a:cs typeface="B Zar" pitchFamily="2" charset="-78"/>
            </a:rPr>
            <a:t>حقوق سیاسی</a:t>
          </a:r>
          <a:endParaRPr lang="en-US" sz="3000" kern="1200" dirty="0">
            <a:cs typeface="B Zar" pitchFamily="2" charset="-78"/>
          </a:endParaRPr>
        </a:p>
      </dsp:txBody>
      <dsp:txXfrm>
        <a:off x="4230944" y="1518149"/>
        <a:ext cx="2495864" cy="1210279"/>
      </dsp:txXfrm>
    </dsp:sp>
    <dsp:sp modelId="{BD1C6449-CB37-4224-A67E-021D2A0163F1}">
      <dsp:nvSpPr>
        <dsp:cNvPr id="0" name=""/>
        <dsp:cNvSpPr/>
      </dsp:nvSpPr>
      <dsp:spPr>
        <a:xfrm rot="3310531">
          <a:off x="2778573" y="2835254"/>
          <a:ext cx="1800966" cy="54492"/>
        </a:xfrm>
        <a:custGeom>
          <a:avLst/>
          <a:gdLst/>
          <a:ahLst/>
          <a:cxnLst/>
          <a:rect l="0" t="0" r="0" b="0"/>
          <a:pathLst>
            <a:path>
              <a:moveTo>
                <a:pt x="0" y="27246"/>
              </a:moveTo>
              <a:lnTo>
                <a:pt x="1800966" y="27246"/>
              </a:lnTo>
            </a:path>
          </a:pathLst>
        </a:custGeom>
        <a:noFill/>
        <a:ln w="25400" cap="flat" cmpd="sng" algn="ctr">
          <a:solidFill>
            <a:schemeClr val="accent1">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3634032" y="2817476"/>
        <a:ext cx="90048" cy="90048"/>
      </dsp:txXfrm>
    </dsp:sp>
    <dsp:sp modelId="{FC676BBE-D930-48E1-9BAE-6C6DAEFEC127}">
      <dsp:nvSpPr>
        <dsp:cNvPr id="0" name=""/>
        <dsp:cNvSpPr/>
      </dsp:nvSpPr>
      <dsp:spPr>
        <a:xfrm>
          <a:off x="4193291" y="2958919"/>
          <a:ext cx="2571170" cy="1285585"/>
        </a:xfrm>
        <a:prstGeom prst="roundRect">
          <a:avLst>
            <a:gd name="adj" fmla="val 10000"/>
          </a:avLst>
        </a:prstGeom>
        <a:gradFill rotWithShape="0">
          <a:gsLst>
            <a:gs pos="0">
              <a:schemeClr val="accent1">
                <a:alpha val="70000"/>
                <a:hueOff val="0"/>
                <a:satOff val="0"/>
                <a:lumOff val="0"/>
                <a:alphaOff val="0"/>
                <a:shade val="51000"/>
                <a:satMod val="130000"/>
              </a:schemeClr>
            </a:gs>
            <a:gs pos="80000">
              <a:schemeClr val="accent1">
                <a:alpha val="70000"/>
                <a:hueOff val="0"/>
                <a:satOff val="0"/>
                <a:lumOff val="0"/>
                <a:alphaOff val="0"/>
                <a:shade val="93000"/>
                <a:satMod val="130000"/>
              </a:schemeClr>
            </a:gs>
            <a:gs pos="100000">
              <a:schemeClr val="accent1">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fa-IR" sz="3000" kern="1200" dirty="0" smtClean="0">
              <a:cs typeface="B Zar" pitchFamily="2" charset="-78"/>
            </a:rPr>
            <a:t>حقوق اجتماعی</a:t>
          </a:r>
          <a:endParaRPr lang="en-US" sz="3000" kern="1200" dirty="0">
            <a:cs typeface="B Zar" pitchFamily="2" charset="-78"/>
          </a:endParaRPr>
        </a:p>
      </dsp:txBody>
      <dsp:txXfrm>
        <a:off x="4230944" y="2996572"/>
        <a:ext cx="2495864" cy="12102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43DB45-25C6-41FD-9F77-E27439E218E3}">
      <dsp:nvSpPr>
        <dsp:cNvPr id="0" name=""/>
        <dsp:cNvSpPr/>
      </dsp:nvSpPr>
      <dsp:spPr>
        <a:xfrm rot="5400000">
          <a:off x="5137943" y="169670"/>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kern="1200" dirty="0" smtClean="0"/>
            <a:t>1</a:t>
          </a:r>
          <a:endParaRPr lang="en-US" sz="2200" kern="1200" dirty="0"/>
        </a:p>
      </dsp:txBody>
      <dsp:txXfrm rot="-5400000">
        <a:off x="5307012" y="395096"/>
        <a:ext cx="788987" cy="338137"/>
      </dsp:txXfrm>
    </dsp:sp>
    <dsp:sp modelId="{DCC2EC26-6D7D-4ACC-AE3F-E34156CBF956}">
      <dsp:nvSpPr>
        <dsp:cNvPr id="0" name=""/>
        <dsp:cNvSpPr/>
      </dsp:nvSpPr>
      <dsp:spPr>
        <a:xfrm rot="16200000">
          <a:off x="2287190" y="-2286589"/>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225" tIns="22225" rIns="248920" bIns="22225" numCol="1" spcCol="1270" anchor="ctr" anchorCtr="0">
          <a:noAutofit/>
        </a:bodyPr>
        <a:lstStyle/>
        <a:p>
          <a:pPr marL="285750" lvl="1" indent="-285750" algn="r" defTabSz="1555750" rtl="1">
            <a:lnSpc>
              <a:spcPct val="90000"/>
            </a:lnSpc>
            <a:spcBef>
              <a:spcPct val="0"/>
            </a:spcBef>
            <a:spcAft>
              <a:spcPct val="15000"/>
            </a:spcAft>
            <a:buChar char="••"/>
          </a:pPr>
          <a:r>
            <a:rPr lang="ar-SA" sz="3500" b="1" kern="1200" dirty="0" smtClean="0"/>
            <a:t>حقوق اقتصادي و رفاه اجتماعي</a:t>
          </a:r>
          <a:endParaRPr lang="en-US" sz="3500" kern="1200" dirty="0"/>
        </a:p>
      </dsp:txBody>
      <dsp:txXfrm rot="5400000">
        <a:off x="35764" y="36365"/>
        <a:ext cx="5271248" cy="661103"/>
      </dsp:txXfrm>
    </dsp:sp>
    <dsp:sp modelId="{8642AAF7-B140-4EEC-A14F-A67E54AF45C0}">
      <dsp:nvSpPr>
        <dsp:cNvPr id="0" name=""/>
        <dsp:cNvSpPr/>
      </dsp:nvSpPr>
      <dsp:spPr>
        <a:xfrm rot="5400000">
          <a:off x="5137943" y="1148227"/>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kern="1200" dirty="0" smtClean="0"/>
            <a:t>2</a:t>
          </a:r>
          <a:endParaRPr lang="en-US" sz="2200" kern="1200" dirty="0"/>
        </a:p>
      </dsp:txBody>
      <dsp:txXfrm rot="-5400000">
        <a:off x="5307012" y="1373653"/>
        <a:ext cx="788987" cy="338137"/>
      </dsp:txXfrm>
    </dsp:sp>
    <dsp:sp modelId="{17034E43-1DC0-4D31-901F-19573C1E2EDD}">
      <dsp:nvSpPr>
        <dsp:cNvPr id="0" name=""/>
        <dsp:cNvSpPr/>
      </dsp:nvSpPr>
      <dsp:spPr>
        <a:xfrm rot="16200000">
          <a:off x="2287190" y="-1308031"/>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225" tIns="22225" rIns="248920" bIns="22225" numCol="1" spcCol="1270" anchor="ctr" anchorCtr="0">
          <a:noAutofit/>
        </a:bodyPr>
        <a:lstStyle/>
        <a:p>
          <a:pPr marL="285750" lvl="1" indent="-285750" algn="r" defTabSz="1555750" rtl="1">
            <a:lnSpc>
              <a:spcPct val="90000"/>
            </a:lnSpc>
            <a:spcBef>
              <a:spcPct val="0"/>
            </a:spcBef>
            <a:spcAft>
              <a:spcPct val="15000"/>
            </a:spcAft>
            <a:buChar char="••"/>
          </a:pPr>
          <a:r>
            <a:rPr lang="fa-IR" sz="3500" b="1" kern="1200" dirty="0" smtClean="0"/>
            <a:t>ح</a:t>
          </a:r>
          <a:r>
            <a:rPr lang="ar-SA" sz="3500" b="1" kern="1200" dirty="0" smtClean="0"/>
            <a:t>قوق سياسي ـ اجتماعي</a:t>
          </a:r>
          <a:endParaRPr lang="en-US" sz="3500" kern="1200" dirty="0"/>
        </a:p>
      </dsp:txBody>
      <dsp:txXfrm rot="5400000">
        <a:off x="35764" y="1014923"/>
        <a:ext cx="5271248" cy="661103"/>
      </dsp:txXfrm>
    </dsp:sp>
    <dsp:sp modelId="{4E20038A-458F-4146-9A6B-EEE698A22B50}">
      <dsp:nvSpPr>
        <dsp:cNvPr id="0" name=""/>
        <dsp:cNvSpPr/>
      </dsp:nvSpPr>
      <dsp:spPr>
        <a:xfrm rot="5400000">
          <a:off x="5137943" y="2126784"/>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kern="1200" dirty="0" smtClean="0"/>
            <a:t>3</a:t>
          </a:r>
          <a:endParaRPr lang="en-US" sz="2200" kern="1200" dirty="0"/>
        </a:p>
      </dsp:txBody>
      <dsp:txXfrm rot="-5400000">
        <a:off x="5307012" y="2352210"/>
        <a:ext cx="788987" cy="338137"/>
      </dsp:txXfrm>
    </dsp:sp>
    <dsp:sp modelId="{9C7882D5-69B4-4583-95DF-9486BB735258}">
      <dsp:nvSpPr>
        <dsp:cNvPr id="0" name=""/>
        <dsp:cNvSpPr/>
      </dsp:nvSpPr>
      <dsp:spPr>
        <a:xfrm rot="16200000">
          <a:off x="2287190" y="-329474"/>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225" tIns="22225" rIns="248920" bIns="22225" numCol="1" spcCol="1270" anchor="ctr" anchorCtr="0">
          <a:noAutofit/>
        </a:bodyPr>
        <a:lstStyle/>
        <a:p>
          <a:pPr marL="285750" lvl="1" indent="-285750" algn="r" defTabSz="1555750" rtl="1">
            <a:lnSpc>
              <a:spcPct val="90000"/>
            </a:lnSpc>
            <a:spcBef>
              <a:spcPct val="0"/>
            </a:spcBef>
            <a:spcAft>
              <a:spcPct val="15000"/>
            </a:spcAft>
            <a:buChar char="••"/>
          </a:pPr>
          <a:r>
            <a:rPr lang="ar-SA" sz="3500" b="1" kern="1200" dirty="0" smtClean="0"/>
            <a:t>حقوق قضائي</a:t>
          </a:r>
          <a:endParaRPr lang="en-US" sz="3500" kern="1200" dirty="0"/>
        </a:p>
      </dsp:txBody>
      <dsp:txXfrm rot="5400000">
        <a:off x="35764" y="1993480"/>
        <a:ext cx="5271248" cy="661103"/>
      </dsp:txXfrm>
    </dsp:sp>
    <dsp:sp modelId="{D8FD7FA0-D006-4DDA-9DBD-0282F6F03D5D}">
      <dsp:nvSpPr>
        <dsp:cNvPr id="0" name=""/>
        <dsp:cNvSpPr/>
      </dsp:nvSpPr>
      <dsp:spPr>
        <a:xfrm rot="5400000">
          <a:off x="5137943" y="3105342"/>
          <a:ext cx="1127124" cy="7889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kern="1200" dirty="0" smtClean="0"/>
            <a:t>4</a:t>
          </a:r>
          <a:endParaRPr lang="en-US" sz="2200" kern="1200" dirty="0"/>
        </a:p>
      </dsp:txBody>
      <dsp:txXfrm rot="-5400000">
        <a:off x="5307012" y="3330768"/>
        <a:ext cx="788987" cy="338137"/>
      </dsp:txXfrm>
    </dsp:sp>
    <dsp:sp modelId="{67C09C86-3A2D-40D2-AFE2-84F598D7F98A}">
      <dsp:nvSpPr>
        <dsp:cNvPr id="0" name=""/>
        <dsp:cNvSpPr/>
      </dsp:nvSpPr>
      <dsp:spPr>
        <a:xfrm rot="16200000">
          <a:off x="2287190" y="649083"/>
          <a:ext cx="732631" cy="53070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225" tIns="22225" rIns="248920" bIns="22225" numCol="1" spcCol="1270" anchor="ctr" anchorCtr="0">
          <a:noAutofit/>
        </a:bodyPr>
        <a:lstStyle/>
        <a:p>
          <a:pPr marL="285750" lvl="1" indent="-285750" algn="r" defTabSz="1555750" rtl="1">
            <a:lnSpc>
              <a:spcPct val="90000"/>
            </a:lnSpc>
            <a:spcBef>
              <a:spcPct val="0"/>
            </a:spcBef>
            <a:spcAft>
              <a:spcPct val="15000"/>
            </a:spcAft>
            <a:buChar char="••"/>
          </a:pPr>
          <a:r>
            <a:rPr lang="ar-SA" sz="3500" b="1" kern="1200" dirty="0" smtClean="0"/>
            <a:t>حقوق فرهنگي</a:t>
          </a:r>
          <a:endParaRPr lang="en-US" sz="3500" kern="1200" dirty="0"/>
        </a:p>
      </dsp:txBody>
      <dsp:txXfrm rot="5400000">
        <a:off x="35764" y="2972037"/>
        <a:ext cx="5271248" cy="661103"/>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rtl="0">
              <a:defRPr sz="1200">
                <a:latin typeface="Arial" pitchFamily="34" charset="0"/>
                <a:cs typeface="+mn-cs"/>
              </a:defRPr>
            </a:lvl1pPr>
          </a:lstStyle>
          <a:p>
            <a:pPr>
              <a:defRPr/>
            </a:pPr>
            <a:endParaRPr lang="en-US"/>
          </a:p>
        </p:txBody>
      </p:sp>
      <p:sp>
        <p:nvSpPr>
          <p:cNvPr id="258051"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rtl="0">
              <a:defRPr sz="1200">
                <a:latin typeface="Arial" pitchFamily="34" charset="0"/>
                <a:cs typeface="+mn-cs"/>
              </a:defRPr>
            </a:lvl1pPr>
          </a:lstStyle>
          <a:p>
            <a:pPr>
              <a:defRPr/>
            </a:pPr>
            <a:endParaRPr lang="en-US"/>
          </a:p>
        </p:txBody>
      </p:sp>
      <p:sp>
        <p:nvSpPr>
          <p:cNvPr id="258052"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l" rtl="0">
              <a:defRPr sz="1200">
                <a:latin typeface="Arial" pitchFamily="34" charset="0"/>
                <a:cs typeface="+mn-cs"/>
              </a:defRPr>
            </a:lvl1pPr>
          </a:lstStyle>
          <a:p>
            <a:pPr>
              <a:defRPr/>
            </a:pPr>
            <a:endParaRPr lang="en-US"/>
          </a:p>
        </p:txBody>
      </p:sp>
      <p:sp>
        <p:nvSpPr>
          <p:cNvPr id="258053"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rtl="0">
              <a:defRPr sz="1200"/>
            </a:lvl1pPr>
          </a:lstStyle>
          <a:p>
            <a:fld id="{DA7D4843-54A4-4E64-AD69-F48878DFABE8}" type="slidenum">
              <a:rPr lang="en-US"/>
              <a:pPr/>
              <a:t>‹#›</a:t>
            </a:fld>
            <a:endParaRPr lang="en-US"/>
          </a:p>
        </p:txBody>
      </p:sp>
    </p:spTree>
    <p:extLst>
      <p:ext uri="{BB962C8B-B14F-4D97-AF65-F5344CB8AC3E}">
        <p14:creationId xmlns:p14="http://schemas.microsoft.com/office/powerpoint/2010/main" val="3078852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979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rtl="0">
              <a:defRPr sz="1200">
                <a:latin typeface="Arial" pitchFamily="34" charset="0"/>
                <a:cs typeface="+mn-cs"/>
              </a:defRPr>
            </a:lvl1pPr>
          </a:lstStyle>
          <a:p>
            <a:pPr>
              <a:defRPr/>
            </a:pPr>
            <a:endParaRPr lang="en-US"/>
          </a:p>
        </p:txBody>
      </p:sp>
      <p:sp>
        <p:nvSpPr>
          <p:cNvPr id="28979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rtl="0">
              <a:defRPr sz="1200">
                <a:latin typeface="Arial" pitchFamily="34" charset="0"/>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979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979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l" rtl="0">
              <a:defRPr sz="1200">
                <a:latin typeface="Arial" pitchFamily="34" charset="0"/>
                <a:cs typeface="+mn-cs"/>
              </a:defRPr>
            </a:lvl1pPr>
          </a:lstStyle>
          <a:p>
            <a:pPr>
              <a:defRPr/>
            </a:pPr>
            <a:endParaRPr lang="en-US"/>
          </a:p>
        </p:txBody>
      </p:sp>
      <p:sp>
        <p:nvSpPr>
          <p:cNvPr id="28979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rtl="0">
              <a:defRPr sz="1200"/>
            </a:lvl1pPr>
          </a:lstStyle>
          <a:p>
            <a:fld id="{48CC1AB9-783B-4B24-9029-0439A5794541}" type="slidenum">
              <a:rPr lang="en-US"/>
              <a:pPr/>
              <a:t>‹#›</a:t>
            </a:fld>
            <a:endParaRPr lang="en-US"/>
          </a:p>
        </p:txBody>
      </p:sp>
    </p:spTree>
    <p:extLst>
      <p:ext uri="{BB962C8B-B14F-4D97-AF65-F5344CB8AC3E}">
        <p14:creationId xmlns:p14="http://schemas.microsoft.com/office/powerpoint/2010/main" val="17258704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FFFFFF"/>
        </a:solidFill>
        <a:effectLst/>
      </p:bgPr>
    </p:bg>
    <p:spTree>
      <p:nvGrpSpPr>
        <p:cNvPr id="1" name=""/>
        <p:cNvGrpSpPr/>
        <p:nvPr/>
      </p:nvGrpSpPr>
      <p:grpSpPr>
        <a:xfrm>
          <a:off x="0" y="0"/>
          <a:ext cx="0" cy="0"/>
          <a:chOff x="0" y="0"/>
          <a:chExt cx="0" cy="0"/>
        </a:xfrm>
      </p:grpSpPr>
      <p:pic>
        <p:nvPicPr>
          <p:cNvPr id="4" name="Picture 161" descr="artplus_nature_naturalcity38_g"/>
          <p:cNvPicPr>
            <a:picLocks noChangeAspect="1" noChangeArrowheads="1"/>
          </p:cNvPicPr>
          <p:nvPr/>
        </p:nvPicPr>
        <p:blipFill>
          <a:blip r:embed="rId2">
            <a:lum bright="6000" contrast="6000"/>
            <a:extLst>
              <a:ext uri="{28A0092B-C50C-407E-A947-70E740481C1C}">
                <a14:useLocalDpi xmlns:a14="http://schemas.microsoft.com/office/drawing/2010/main" val="0"/>
              </a:ext>
            </a:extLst>
          </a:blip>
          <a:srcRect l="12500"/>
          <a:stretch>
            <a:fillRect/>
          </a:stretch>
        </p:blipFill>
        <p:spPr bwMode="auto">
          <a:xfrm>
            <a:off x="1905000" y="4681538"/>
            <a:ext cx="1970088" cy="179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60" descr="artplus_nature_naturalcity38_g"/>
          <p:cNvPicPr>
            <a:picLocks noChangeAspect="1" noChangeArrowheads="1"/>
          </p:cNvPicPr>
          <p:nvPr/>
        </p:nvPicPr>
        <p:blipFill>
          <a:blip r:embed="rId2">
            <a:lum bright="6000" contrast="6000"/>
            <a:extLst>
              <a:ext uri="{28A0092B-C50C-407E-A947-70E740481C1C}">
                <a14:useLocalDpi xmlns:a14="http://schemas.microsoft.com/office/drawing/2010/main" val="0"/>
              </a:ext>
            </a:extLst>
          </a:blip>
          <a:srcRect l="12500"/>
          <a:stretch>
            <a:fillRect/>
          </a:stretch>
        </p:blipFill>
        <p:spPr bwMode="auto">
          <a:xfrm>
            <a:off x="0" y="3205163"/>
            <a:ext cx="2990850" cy="327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9" descr="artplus_nature_naturalcity38_e"/>
          <p:cNvPicPr>
            <a:picLocks noChangeAspect="1" noChangeArrowheads="1"/>
          </p:cNvPicPr>
          <p:nvPr/>
        </p:nvPicPr>
        <p:blipFill>
          <a:blip r:embed="rId3">
            <a:extLst>
              <a:ext uri="{28A0092B-C50C-407E-A947-70E740481C1C}">
                <a14:useLocalDpi xmlns:a14="http://schemas.microsoft.com/office/drawing/2010/main" val="0"/>
              </a:ext>
            </a:extLst>
          </a:blip>
          <a:srcRect b="11525"/>
          <a:stretch>
            <a:fillRect/>
          </a:stretch>
        </p:blipFill>
        <p:spPr bwMode="auto">
          <a:xfrm>
            <a:off x="0" y="4114800"/>
            <a:ext cx="9144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162"/>
          <p:cNvGrpSpPr>
            <a:grpSpLocks/>
          </p:cNvGrpSpPr>
          <p:nvPr/>
        </p:nvGrpSpPr>
        <p:grpSpPr bwMode="auto">
          <a:xfrm>
            <a:off x="0" y="0"/>
            <a:ext cx="9144000" cy="3200400"/>
            <a:chOff x="0" y="0"/>
            <a:chExt cx="5760" cy="2016"/>
          </a:xfrm>
        </p:grpSpPr>
        <p:pic>
          <p:nvPicPr>
            <p:cNvPr id="8" name="Picture 153" descr="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760" cy="2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0" descr="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0" y="0"/>
              <a:ext cx="858" cy="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 Box 14"/>
          <p:cNvSpPr txBox="1">
            <a:spLocks noChangeArrowheads="1"/>
          </p:cNvSpPr>
          <p:nvPr/>
        </p:nvSpPr>
        <p:spPr bwMode="gray">
          <a:xfrm>
            <a:off x="3505200" y="5943600"/>
            <a:ext cx="2514600" cy="457200"/>
          </a:xfrm>
          <a:prstGeom prst="rect">
            <a:avLst/>
          </a:prstGeom>
          <a:noFill/>
          <a:ln>
            <a:noFill/>
          </a:ln>
          <a:effectLst/>
          <a:extLst/>
        </p:spPr>
        <p:txBody>
          <a:bodyPr>
            <a:spAutoFit/>
          </a:bodyPr>
          <a:lstStyle/>
          <a:p>
            <a:pPr algn="ctr" rtl="0">
              <a:defRPr/>
            </a:pPr>
            <a:r>
              <a:rPr lang="en-US" sz="2400">
                <a:solidFill>
                  <a:srgbClr val="D43636"/>
                </a:solidFill>
                <a:latin typeface="Arial Black" pitchFamily="34" charset="0"/>
                <a:cs typeface="+mn-cs"/>
              </a:rPr>
              <a:t>L/O/G/O</a:t>
            </a:r>
          </a:p>
        </p:txBody>
      </p:sp>
      <p:pic>
        <p:nvPicPr>
          <p:cNvPr id="11" name="Picture 163" descr="water_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914400"/>
            <a:ext cx="8667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1066800" y="3581400"/>
            <a:ext cx="7010400" cy="381000"/>
          </a:xfrm>
          <a:extLst/>
        </p:spPr>
        <p:txBody>
          <a:bodyPr/>
          <a:lstStyle>
            <a:lvl1pPr marL="0" indent="0" algn="ctr">
              <a:buFont typeface="Wingdings" pitchFamily="2" charset="2"/>
              <a:buNone/>
              <a:defRPr sz="2000" b="0">
                <a:solidFill>
                  <a:srgbClr val="000000"/>
                </a:solidFill>
              </a:defRPr>
            </a:lvl1pPr>
          </a:lstStyle>
          <a:p>
            <a:pPr lvl="0"/>
            <a:r>
              <a:rPr lang="en-US" noProof="0" smtClean="0"/>
              <a:t>Click to edit Master subtitle style</a:t>
            </a:r>
          </a:p>
        </p:txBody>
      </p:sp>
      <p:sp>
        <p:nvSpPr>
          <p:cNvPr id="3074" name="Rectangle 2"/>
          <p:cNvSpPr>
            <a:spLocks noGrp="1" noChangeArrowheads="1"/>
          </p:cNvSpPr>
          <p:nvPr>
            <p:ph type="ctrTitle"/>
          </p:nvPr>
        </p:nvSpPr>
        <p:spPr>
          <a:xfrm>
            <a:off x="1066800" y="2514600"/>
            <a:ext cx="7010400" cy="685800"/>
          </a:xfrm>
          <a:effectLst/>
          <a:extLst/>
        </p:spPr>
        <p:txBody>
          <a:bodyPr/>
          <a:lstStyle>
            <a:lvl1pPr algn="ctr">
              <a:defRPr sz="4500">
                <a:latin typeface="Arial" pitchFamily="34" charset="0"/>
              </a:defRPr>
            </a:lvl1pPr>
          </a:lstStyle>
          <a:p>
            <a:pPr lvl="0"/>
            <a:r>
              <a:rPr lang="en-US" noProof="0" smtClean="0"/>
              <a:t>Click to edit Master title style</a:t>
            </a:r>
          </a:p>
        </p:txBody>
      </p:sp>
      <p:sp>
        <p:nvSpPr>
          <p:cNvPr id="12" name="Rectangle 5"/>
          <p:cNvSpPr>
            <a:spLocks noGrp="1" noChangeArrowheads="1"/>
          </p:cNvSpPr>
          <p:nvPr>
            <p:ph type="ftr" sz="quarter" idx="10"/>
          </p:nvPr>
        </p:nvSpPr>
        <p:spPr>
          <a:xfrm>
            <a:off x="76200" y="6477000"/>
            <a:ext cx="2895600" cy="304800"/>
          </a:xfrm>
        </p:spPr>
        <p:txBody>
          <a:bodyPr/>
          <a:lstStyle>
            <a:lvl1pPr algn="l">
              <a:defRPr sz="1700">
                <a:solidFill>
                  <a:srgbClr val="000000"/>
                </a:solidFill>
              </a:defRPr>
            </a:lvl1pPr>
          </a:lstStyle>
          <a:p>
            <a:pPr>
              <a:defRPr/>
            </a:pPr>
            <a:endParaRPr lang="fa-IR"/>
          </a:p>
        </p:txBody>
      </p:sp>
      <p:sp>
        <p:nvSpPr>
          <p:cNvPr id="13" name="Rectangle 154"/>
          <p:cNvSpPr>
            <a:spLocks noGrp="1" noChangeArrowheads="1"/>
          </p:cNvSpPr>
          <p:nvPr>
            <p:ph type="dt" sz="quarter" idx="11"/>
          </p:nvPr>
        </p:nvSpPr>
        <p:spPr bwMode="auto">
          <a:xfrm>
            <a:off x="6324600" y="6477000"/>
            <a:ext cx="2133600" cy="244475"/>
          </a:xfrm>
        </p:spPr>
        <p:txBody>
          <a:bodyPr/>
          <a:lstStyle>
            <a:lvl1pPr algn="ctr">
              <a:defRPr sz="1400" b="0">
                <a:solidFill>
                  <a:schemeClr val="tx1"/>
                </a:solidFill>
                <a:latin typeface="Arial" pitchFamily="34" charset="0"/>
              </a:defRPr>
            </a:lvl1pPr>
          </a:lstStyle>
          <a:p>
            <a:pPr>
              <a:defRPr/>
            </a:pPr>
            <a:endParaRPr lang="en-US"/>
          </a:p>
        </p:txBody>
      </p:sp>
      <p:sp>
        <p:nvSpPr>
          <p:cNvPr id="14" name="Rectangle 155"/>
          <p:cNvSpPr>
            <a:spLocks noGrp="1" noChangeArrowheads="1"/>
          </p:cNvSpPr>
          <p:nvPr>
            <p:ph type="sldNum" sz="quarter" idx="12"/>
          </p:nvPr>
        </p:nvSpPr>
        <p:spPr bwMode="auto">
          <a:xfrm>
            <a:off x="8534400" y="6477000"/>
            <a:ext cx="457200" cy="244475"/>
          </a:xfrm>
        </p:spPr>
        <p:txBody>
          <a:bodyPr/>
          <a:lstStyle>
            <a:lvl1pPr algn="ctr">
              <a:defRPr sz="1400">
                <a:latin typeface="Arial" panose="020B0604020202020204" pitchFamily="34" charset="0"/>
              </a:defRPr>
            </a:lvl1pPr>
          </a:lstStyle>
          <a:p>
            <a:fld id="{5BA77E19-B0F3-4E10-8C16-2319D6DF9EC9}" type="slidenum">
              <a:rPr lang="en-US"/>
              <a:pPr/>
              <a:t>‹#›</a:t>
            </a:fld>
            <a:endParaRPr lang="en-US"/>
          </a:p>
        </p:txBody>
      </p:sp>
    </p:spTree>
    <p:extLst>
      <p:ext uri="{BB962C8B-B14F-4D97-AF65-F5344CB8AC3E}">
        <p14:creationId xmlns:p14="http://schemas.microsoft.com/office/powerpoint/2010/main" val="1048545142"/>
      </p:ext>
    </p:extLst>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3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700"/>
                                        <p:tgtEl>
                                          <p:spTgt spid="4"/>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4"/>
          <p:cNvSpPr>
            <a:spLocks noGrp="1" noChangeArrowheads="1"/>
          </p:cNvSpPr>
          <p:nvPr>
            <p:ph type="dt" sz="half" idx="10"/>
          </p:nvPr>
        </p:nvSpPr>
        <p:spPr>
          <a:ln/>
        </p:spPr>
        <p:txBody>
          <a:bodyPr/>
          <a:lstStyle>
            <a:lvl1pPr>
              <a:defRPr/>
            </a:lvl1pPr>
          </a:lstStyle>
          <a:p>
            <a:pPr>
              <a:defRPr/>
            </a:pPr>
            <a:endParaRPr lang="fa-IR"/>
          </a:p>
        </p:txBody>
      </p:sp>
      <p:sp>
        <p:nvSpPr>
          <p:cNvPr id="5" name="Rectangle 6"/>
          <p:cNvSpPr>
            <a:spLocks noGrp="1" noChangeArrowheads="1"/>
          </p:cNvSpPr>
          <p:nvPr>
            <p:ph type="sldNum" sz="quarter" idx="11"/>
          </p:nvPr>
        </p:nvSpPr>
        <p:spPr>
          <a:ln/>
        </p:spPr>
        <p:txBody>
          <a:bodyPr/>
          <a:lstStyle>
            <a:lvl1pPr>
              <a:defRPr/>
            </a:lvl1pPr>
          </a:lstStyle>
          <a:p>
            <a:fld id="{D7CFC275-BF26-4BA7-B55D-3EC5F3E38FF3}" type="slidenum">
              <a:rPr lang="en-US"/>
              <a:pPr/>
              <a:t>‹#›</a:t>
            </a:fld>
            <a:endParaRPr lang="en-US"/>
          </a:p>
        </p:txBody>
      </p:sp>
      <p:sp>
        <p:nvSpPr>
          <p:cNvPr id="6"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24175414"/>
      </p:ext>
    </p:extLst>
  </p:cSld>
  <p:clrMapOvr>
    <a:masterClrMapping/>
  </p:clrMapOvr>
  <p:transition spd="med" advTm="400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50838"/>
            <a:ext cx="2095500" cy="5973762"/>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304800" y="350838"/>
            <a:ext cx="61341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4"/>
          <p:cNvSpPr>
            <a:spLocks noGrp="1" noChangeArrowheads="1"/>
          </p:cNvSpPr>
          <p:nvPr>
            <p:ph type="dt" sz="half" idx="10"/>
          </p:nvPr>
        </p:nvSpPr>
        <p:spPr>
          <a:ln/>
        </p:spPr>
        <p:txBody>
          <a:bodyPr/>
          <a:lstStyle>
            <a:lvl1pPr>
              <a:defRPr/>
            </a:lvl1pPr>
          </a:lstStyle>
          <a:p>
            <a:pPr>
              <a:defRPr/>
            </a:pPr>
            <a:endParaRPr lang="fa-IR"/>
          </a:p>
        </p:txBody>
      </p:sp>
      <p:sp>
        <p:nvSpPr>
          <p:cNvPr id="5" name="Rectangle 6"/>
          <p:cNvSpPr>
            <a:spLocks noGrp="1" noChangeArrowheads="1"/>
          </p:cNvSpPr>
          <p:nvPr>
            <p:ph type="sldNum" sz="quarter" idx="11"/>
          </p:nvPr>
        </p:nvSpPr>
        <p:spPr>
          <a:ln/>
        </p:spPr>
        <p:txBody>
          <a:bodyPr/>
          <a:lstStyle>
            <a:lvl1pPr>
              <a:defRPr/>
            </a:lvl1pPr>
          </a:lstStyle>
          <a:p>
            <a:fld id="{148EAC0A-26B7-47C9-9FED-B416868DE2C7}" type="slidenum">
              <a:rPr lang="en-US"/>
              <a:pPr/>
              <a:t>‹#›</a:t>
            </a:fld>
            <a:endParaRPr lang="en-US"/>
          </a:p>
        </p:txBody>
      </p:sp>
      <p:sp>
        <p:nvSpPr>
          <p:cNvPr id="6"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58927572"/>
      </p:ext>
    </p:extLst>
  </p:cSld>
  <p:clrMapOvr>
    <a:masterClrMapping/>
  </p:clrMapOvr>
  <p:transition spd="med" advTm="4000">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350838"/>
            <a:ext cx="7239000" cy="563562"/>
          </a:xfrm>
        </p:spPr>
        <p:txBody>
          <a:bodyPr/>
          <a:lstStyle/>
          <a:p>
            <a:r>
              <a:rPr lang="en-US" smtClean="0"/>
              <a:t>Click to edit Master title style</a:t>
            </a:r>
            <a:endParaRPr lang="fa-IR"/>
          </a:p>
        </p:txBody>
      </p:sp>
      <p:sp>
        <p:nvSpPr>
          <p:cNvPr id="3" name="Table Placeholder 2"/>
          <p:cNvSpPr>
            <a:spLocks noGrp="1"/>
          </p:cNvSpPr>
          <p:nvPr>
            <p:ph type="tbl" idx="1"/>
          </p:nvPr>
        </p:nvSpPr>
        <p:spPr>
          <a:xfrm>
            <a:off x="304800" y="1219200"/>
            <a:ext cx="8382000" cy="5105400"/>
          </a:xfrm>
        </p:spPr>
        <p:txBody>
          <a:bodyPr/>
          <a:lstStyle/>
          <a:p>
            <a:pPr lvl="0"/>
            <a:r>
              <a:rPr lang="en-US" noProof="0" smtClean="0"/>
              <a:t>Click icon to add table</a:t>
            </a:r>
            <a:endParaRPr lang="fa-IR" noProof="0"/>
          </a:p>
        </p:txBody>
      </p:sp>
      <p:sp>
        <p:nvSpPr>
          <p:cNvPr id="4" name="Rectangle 4"/>
          <p:cNvSpPr>
            <a:spLocks noGrp="1" noChangeArrowheads="1"/>
          </p:cNvSpPr>
          <p:nvPr>
            <p:ph type="dt" sz="half" idx="10"/>
          </p:nvPr>
        </p:nvSpPr>
        <p:spPr>
          <a:ln/>
        </p:spPr>
        <p:txBody>
          <a:bodyPr/>
          <a:lstStyle>
            <a:lvl1pPr>
              <a:defRPr/>
            </a:lvl1pPr>
          </a:lstStyle>
          <a:p>
            <a:pPr>
              <a:defRPr/>
            </a:pPr>
            <a:endParaRPr lang="fa-IR"/>
          </a:p>
        </p:txBody>
      </p:sp>
      <p:sp>
        <p:nvSpPr>
          <p:cNvPr id="5" name="Rectangle 6"/>
          <p:cNvSpPr>
            <a:spLocks noGrp="1" noChangeArrowheads="1"/>
          </p:cNvSpPr>
          <p:nvPr>
            <p:ph type="sldNum" sz="quarter" idx="11"/>
          </p:nvPr>
        </p:nvSpPr>
        <p:spPr>
          <a:ln/>
        </p:spPr>
        <p:txBody>
          <a:bodyPr/>
          <a:lstStyle>
            <a:lvl1pPr>
              <a:defRPr/>
            </a:lvl1pPr>
          </a:lstStyle>
          <a:p>
            <a:fld id="{08AC161E-D390-497F-9832-EA31F2B09AF3}" type="slidenum">
              <a:rPr lang="en-US"/>
              <a:pPr/>
              <a:t>‹#›</a:t>
            </a:fld>
            <a:endParaRPr lang="en-US"/>
          </a:p>
        </p:txBody>
      </p:sp>
      <p:sp>
        <p:nvSpPr>
          <p:cNvPr id="6"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02057258"/>
      </p:ext>
    </p:extLst>
  </p:cSld>
  <p:clrMapOvr>
    <a:masterClrMapping/>
  </p:clrMapOvr>
  <p:transition spd="med" advTm="4000">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38200" y="350838"/>
            <a:ext cx="7239000" cy="563562"/>
          </a:xfrm>
        </p:spPr>
        <p:txBody>
          <a:bodyPr/>
          <a:lstStyle/>
          <a:p>
            <a:r>
              <a:rPr lang="en-US" smtClean="0"/>
              <a:t>Click to edit Master title style</a:t>
            </a:r>
            <a:endParaRPr lang="fa-IR"/>
          </a:p>
        </p:txBody>
      </p:sp>
      <p:sp>
        <p:nvSpPr>
          <p:cNvPr id="3" name="Chart Placeholder 2"/>
          <p:cNvSpPr>
            <a:spLocks noGrp="1"/>
          </p:cNvSpPr>
          <p:nvPr>
            <p:ph type="chart" idx="1"/>
          </p:nvPr>
        </p:nvSpPr>
        <p:spPr>
          <a:xfrm>
            <a:off x="304800" y="1219200"/>
            <a:ext cx="8382000" cy="5105400"/>
          </a:xfrm>
        </p:spPr>
        <p:txBody>
          <a:bodyPr/>
          <a:lstStyle/>
          <a:p>
            <a:pPr lvl="0"/>
            <a:r>
              <a:rPr lang="en-US" noProof="0" smtClean="0"/>
              <a:t>Click icon to add chart</a:t>
            </a:r>
            <a:endParaRPr lang="fa-IR" noProof="0"/>
          </a:p>
        </p:txBody>
      </p:sp>
      <p:sp>
        <p:nvSpPr>
          <p:cNvPr id="4" name="Rectangle 4"/>
          <p:cNvSpPr>
            <a:spLocks noGrp="1" noChangeArrowheads="1"/>
          </p:cNvSpPr>
          <p:nvPr>
            <p:ph type="dt" sz="half" idx="10"/>
          </p:nvPr>
        </p:nvSpPr>
        <p:spPr>
          <a:ln/>
        </p:spPr>
        <p:txBody>
          <a:bodyPr/>
          <a:lstStyle>
            <a:lvl1pPr>
              <a:defRPr/>
            </a:lvl1pPr>
          </a:lstStyle>
          <a:p>
            <a:pPr>
              <a:defRPr/>
            </a:pPr>
            <a:endParaRPr lang="fa-IR"/>
          </a:p>
        </p:txBody>
      </p:sp>
      <p:sp>
        <p:nvSpPr>
          <p:cNvPr id="5" name="Rectangle 6"/>
          <p:cNvSpPr>
            <a:spLocks noGrp="1" noChangeArrowheads="1"/>
          </p:cNvSpPr>
          <p:nvPr>
            <p:ph type="sldNum" sz="quarter" idx="11"/>
          </p:nvPr>
        </p:nvSpPr>
        <p:spPr>
          <a:ln/>
        </p:spPr>
        <p:txBody>
          <a:bodyPr/>
          <a:lstStyle>
            <a:lvl1pPr>
              <a:defRPr/>
            </a:lvl1pPr>
          </a:lstStyle>
          <a:p>
            <a:fld id="{B55BA682-E15A-414B-B233-51E69645539C}" type="slidenum">
              <a:rPr lang="en-US"/>
              <a:pPr/>
              <a:t>‹#›</a:t>
            </a:fld>
            <a:endParaRPr lang="en-US"/>
          </a:p>
        </p:txBody>
      </p:sp>
      <p:sp>
        <p:nvSpPr>
          <p:cNvPr id="6"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959712839"/>
      </p:ext>
    </p:extLst>
  </p:cSld>
  <p:clrMapOvr>
    <a:masterClrMapping/>
  </p:clrMapOvr>
  <p:transition spd="med" advTm="400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4"/>
          <p:cNvSpPr>
            <a:spLocks noGrp="1" noChangeArrowheads="1"/>
          </p:cNvSpPr>
          <p:nvPr>
            <p:ph type="dt" sz="half" idx="10"/>
          </p:nvPr>
        </p:nvSpPr>
        <p:spPr>
          <a:ln/>
        </p:spPr>
        <p:txBody>
          <a:bodyPr/>
          <a:lstStyle>
            <a:lvl1pPr>
              <a:defRPr/>
            </a:lvl1pPr>
          </a:lstStyle>
          <a:p>
            <a:pPr>
              <a:defRPr/>
            </a:pPr>
            <a:endParaRPr lang="fa-IR"/>
          </a:p>
        </p:txBody>
      </p:sp>
      <p:sp>
        <p:nvSpPr>
          <p:cNvPr id="5" name="Rectangle 6"/>
          <p:cNvSpPr>
            <a:spLocks noGrp="1" noChangeArrowheads="1"/>
          </p:cNvSpPr>
          <p:nvPr>
            <p:ph type="sldNum" sz="quarter" idx="11"/>
          </p:nvPr>
        </p:nvSpPr>
        <p:spPr>
          <a:ln/>
        </p:spPr>
        <p:txBody>
          <a:bodyPr/>
          <a:lstStyle>
            <a:lvl1pPr>
              <a:defRPr/>
            </a:lvl1pPr>
          </a:lstStyle>
          <a:p>
            <a:fld id="{7D049C01-2B79-428A-A967-2565BBD01BF1}" type="slidenum">
              <a:rPr lang="en-US"/>
              <a:pPr/>
              <a:t>‹#›</a:t>
            </a:fld>
            <a:endParaRPr lang="en-US"/>
          </a:p>
        </p:txBody>
      </p:sp>
      <p:sp>
        <p:nvSpPr>
          <p:cNvPr id="6"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501406026"/>
      </p:ext>
    </p:extLst>
  </p:cSld>
  <p:clrMapOvr>
    <a:masterClrMapping/>
  </p:clrMapOvr>
  <p:transition spd="med" advTm="400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fa-IR"/>
          </a:p>
        </p:txBody>
      </p:sp>
      <p:sp>
        <p:nvSpPr>
          <p:cNvPr id="5" name="Rectangle 6"/>
          <p:cNvSpPr>
            <a:spLocks noGrp="1" noChangeArrowheads="1"/>
          </p:cNvSpPr>
          <p:nvPr>
            <p:ph type="sldNum" sz="quarter" idx="11"/>
          </p:nvPr>
        </p:nvSpPr>
        <p:spPr>
          <a:ln/>
        </p:spPr>
        <p:txBody>
          <a:bodyPr/>
          <a:lstStyle>
            <a:lvl1pPr>
              <a:defRPr/>
            </a:lvl1pPr>
          </a:lstStyle>
          <a:p>
            <a:fld id="{44F7442F-9EA3-4D00-BBC8-877ABF54A6CF}" type="slidenum">
              <a:rPr lang="en-US"/>
              <a:pPr/>
              <a:t>‹#›</a:t>
            </a:fld>
            <a:endParaRPr lang="en-US"/>
          </a:p>
        </p:txBody>
      </p:sp>
      <p:sp>
        <p:nvSpPr>
          <p:cNvPr id="6"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576151610"/>
      </p:ext>
    </p:extLst>
  </p:cSld>
  <p:clrMapOvr>
    <a:masterClrMapping/>
  </p:clrMapOvr>
  <p:transition spd="med" advTm="400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304800" y="1219200"/>
            <a:ext cx="4114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572000" y="1219200"/>
            <a:ext cx="4114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4"/>
          <p:cNvSpPr>
            <a:spLocks noGrp="1" noChangeArrowheads="1"/>
          </p:cNvSpPr>
          <p:nvPr>
            <p:ph type="dt" sz="half" idx="10"/>
          </p:nvPr>
        </p:nvSpPr>
        <p:spPr>
          <a:ln/>
        </p:spPr>
        <p:txBody>
          <a:bodyPr/>
          <a:lstStyle>
            <a:lvl1pPr>
              <a:defRPr/>
            </a:lvl1pPr>
          </a:lstStyle>
          <a:p>
            <a:pPr>
              <a:defRPr/>
            </a:pPr>
            <a:endParaRPr lang="fa-IR"/>
          </a:p>
        </p:txBody>
      </p:sp>
      <p:sp>
        <p:nvSpPr>
          <p:cNvPr id="6" name="Rectangle 6"/>
          <p:cNvSpPr>
            <a:spLocks noGrp="1" noChangeArrowheads="1"/>
          </p:cNvSpPr>
          <p:nvPr>
            <p:ph type="sldNum" sz="quarter" idx="11"/>
          </p:nvPr>
        </p:nvSpPr>
        <p:spPr>
          <a:ln/>
        </p:spPr>
        <p:txBody>
          <a:bodyPr/>
          <a:lstStyle>
            <a:lvl1pPr>
              <a:defRPr/>
            </a:lvl1pPr>
          </a:lstStyle>
          <a:p>
            <a:fld id="{60885898-0D19-46BF-8F9B-1B4893B0E484}" type="slidenum">
              <a:rPr lang="en-US"/>
              <a:pPr/>
              <a:t>‹#›</a:t>
            </a:fld>
            <a:endParaRPr lang="en-US"/>
          </a:p>
        </p:txBody>
      </p:sp>
      <p:sp>
        <p:nvSpPr>
          <p:cNvPr id="7"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765396461"/>
      </p:ext>
    </p:extLst>
  </p:cSld>
  <p:clrMapOvr>
    <a:masterClrMapping/>
  </p:clrMapOvr>
  <p:transition spd="med" advTm="400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Rectangle 4"/>
          <p:cNvSpPr>
            <a:spLocks noGrp="1" noChangeArrowheads="1"/>
          </p:cNvSpPr>
          <p:nvPr>
            <p:ph type="dt" sz="half" idx="10"/>
          </p:nvPr>
        </p:nvSpPr>
        <p:spPr>
          <a:ln/>
        </p:spPr>
        <p:txBody>
          <a:bodyPr/>
          <a:lstStyle>
            <a:lvl1pPr>
              <a:defRPr/>
            </a:lvl1pPr>
          </a:lstStyle>
          <a:p>
            <a:pPr>
              <a:defRPr/>
            </a:pPr>
            <a:endParaRPr lang="fa-IR"/>
          </a:p>
        </p:txBody>
      </p:sp>
      <p:sp>
        <p:nvSpPr>
          <p:cNvPr id="8" name="Rectangle 6"/>
          <p:cNvSpPr>
            <a:spLocks noGrp="1" noChangeArrowheads="1"/>
          </p:cNvSpPr>
          <p:nvPr>
            <p:ph type="sldNum" sz="quarter" idx="11"/>
          </p:nvPr>
        </p:nvSpPr>
        <p:spPr>
          <a:ln/>
        </p:spPr>
        <p:txBody>
          <a:bodyPr/>
          <a:lstStyle>
            <a:lvl1pPr>
              <a:defRPr/>
            </a:lvl1pPr>
          </a:lstStyle>
          <a:p>
            <a:fld id="{25361F27-F9EC-46D9-A840-1E48E1119E4F}" type="slidenum">
              <a:rPr lang="en-US"/>
              <a:pPr/>
              <a:t>‹#›</a:t>
            </a:fld>
            <a:endParaRPr lang="en-US"/>
          </a:p>
        </p:txBody>
      </p:sp>
      <p:sp>
        <p:nvSpPr>
          <p:cNvPr id="9"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88574816"/>
      </p:ext>
    </p:extLst>
  </p:cSld>
  <p:clrMapOvr>
    <a:masterClrMapping/>
  </p:clrMapOvr>
  <p:transition spd="med" advTm="400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Rectangle 4"/>
          <p:cNvSpPr>
            <a:spLocks noGrp="1" noChangeArrowheads="1"/>
          </p:cNvSpPr>
          <p:nvPr>
            <p:ph type="dt" sz="half" idx="10"/>
          </p:nvPr>
        </p:nvSpPr>
        <p:spPr>
          <a:ln/>
        </p:spPr>
        <p:txBody>
          <a:bodyPr/>
          <a:lstStyle>
            <a:lvl1pPr>
              <a:defRPr/>
            </a:lvl1pPr>
          </a:lstStyle>
          <a:p>
            <a:pPr>
              <a:defRPr/>
            </a:pPr>
            <a:endParaRPr lang="fa-IR"/>
          </a:p>
        </p:txBody>
      </p:sp>
      <p:sp>
        <p:nvSpPr>
          <p:cNvPr id="4" name="Rectangle 6"/>
          <p:cNvSpPr>
            <a:spLocks noGrp="1" noChangeArrowheads="1"/>
          </p:cNvSpPr>
          <p:nvPr>
            <p:ph type="sldNum" sz="quarter" idx="11"/>
          </p:nvPr>
        </p:nvSpPr>
        <p:spPr>
          <a:ln/>
        </p:spPr>
        <p:txBody>
          <a:bodyPr/>
          <a:lstStyle>
            <a:lvl1pPr>
              <a:defRPr/>
            </a:lvl1pPr>
          </a:lstStyle>
          <a:p>
            <a:fld id="{93AEF06F-F12F-4DD8-8A31-CE6ADB5A58A1}" type="slidenum">
              <a:rPr lang="en-US"/>
              <a:pPr/>
              <a:t>‹#›</a:t>
            </a:fld>
            <a:endParaRPr lang="en-US"/>
          </a:p>
        </p:txBody>
      </p:sp>
      <p:sp>
        <p:nvSpPr>
          <p:cNvPr id="5"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69502252"/>
      </p:ext>
    </p:extLst>
  </p:cSld>
  <p:clrMapOvr>
    <a:masterClrMapping/>
  </p:clrMapOvr>
  <p:transition spd="med" advTm="400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a-IR"/>
          </a:p>
        </p:txBody>
      </p:sp>
      <p:sp>
        <p:nvSpPr>
          <p:cNvPr id="3" name="Rectangle 6"/>
          <p:cNvSpPr>
            <a:spLocks noGrp="1" noChangeArrowheads="1"/>
          </p:cNvSpPr>
          <p:nvPr>
            <p:ph type="sldNum" sz="quarter" idx="11"/>
          </p:nvPr>
        </p:nvSpPr>
        <p:spPr>
          <a:ln/>
        </p:spPr>
        <p:txBody>
          <a:bodyPr/>
          <a:lstStyle>
            <a:lvl1pPr>
              <a:defRPr/>
            </a:lvl1pPr>
          </a:lstStyle>
          <a:p>
            <a:fld id="{59E9466C-9323-47B4-AEFD-0A03BE7C1B48}" type="slidenum">
              <a:rPr lang="en-US"/>
              <a:pPr/>
              <a:t>‹#›</a:t>
            </a:fld>
            <a:endParaRPr lang="en-US"/>
          </a:p>
        </p:txBody>
      </p:sp>
      <p:sp>
        <p:nvSpPr>
          <p:cNvPr id="4"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2271624"/>
      </p:ext>
    </p:extLst>
  </p:cSld>
  <p:clrMapOvr>
    <a:masterClrMapping/>
  </p:clrMapOvr>
  <p:transition spd="med" advTm="400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fa-IR"/>
          </a:p>
        </p:txBody>
      </p:sp>
      <p:sp>
        <p:nvSpPr>
          <p:cNvPr id="6" name="Rectangle 6"/>
          <p:cNvSpPr>
            <a:spLocks noGrp="1" noChangeArrowheads="1"/>
          </p:cNvSpPr>
          <p:nvPr>
            <p:ph type="sldNum" sz="quarter" idx="11"/>
          </p:nvPr>
        </p:nvSpPr>
        <p:spPr>
          <a:ln/>
        </p:spPr>
        <p:txBody>
          <a:bodyPr/>
          <a:lstStyle>
            <a:lvl1pPr>
              <a:defRPr/>
            </a:lvl1pPr>
          </a:lstStyle>
          <a:p>
            <a:fld id="{74F28315-53A6-4969-AC8A-E5C09ECEF6B3}" type="slidenum">
              <a:rPr lang="en-US"/>
              <a:pPr/>
              <a:t>‹#›</a:t>
            </a:fld>
            <a:endParaRPr lang="en-US"/>
          </a:p>
        </p:txBody>
      </p:sp>
      <p:sp>
        <p:nvSpPr>
          <p:cNvPr id="7"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88158930"/>
      </p:ext>
    </p:extLst>
  </p:cSld>
  <p:clrMapOvr>
    <a:masterClrMapping/>
  </p:clrMapOvr>
  <p:transition spd="med" advTm="400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a-I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fa-IR"/>
          </a:p>
        </p:txBody>
      </p:sp>
      <p:sp>
        <p:nvSpPr>
          <p:cNvPr id="6" name="Rectangle 6"/>
          <p:cNvSpPr>
            <a:spLocks noGrp="1" noChangeArrowheads="1"/>
          </p:cNvSpPr>
          <p:nvPr>
            <p:ph type="sldNum" sz="quarter" idx="11"/>
          </p:nvPr>
        </p:nvSpPr>
        <p:spPr>
          <a:ln/>
        </p:spPr>
        <p:txBody>
          <a:bodyPr/>
          <a:lstStyle>
            <a:lvl1pPr>
              <a:defRPr/>
            </a:lvl1pPr>
          </a:lstStyle>
          <a:p>
            <a:fld id="{1FE02236-FCDD-45B7-803E-FD309ACB6F89}" type="slidenum">
              <a:rPr lang="en-US"/>
              <a:pPr/>
              <a:t>‹#›</a:t>
            </a:fld>
            <a:endParaRPr lang="en-US"/>
          </a:p>
        </p:txBody>
      </p:sp>
      <p:sp>
        <p:nvSpPr>
          <p:cNvPr id="7" name="Rectangle 159"/>
          <p:cNvSpPr>
            <a:spLocks noGrp="1" noChangeArrowheads="1"/>
          </p:cNvSpPr>
          <p:nvPr>
            <p:ph type="ftr"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02757179"/>
      </p:ext>
    </p:extLst>
  </p:cSld>
  <p:clrMapOvr>
    <a:masterClrMapping/>
  </p:clrMapOvr>
  <p:transition spd="med" advTm="400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grpSp>
        <p:nvGrpSpPr>
          <p:cNvPr id="2" name="Group 165"/>
          <p:cNvGrpSpPr>
            <a:grpSpLocks/>
          </p:cNvGrpSpPr>
          <p:nvPr/>
        </p:nvGrpSpPr>
        <p:grpSpPr bwMode="auto">
          <a:xfrm>
            <a:off x="0" y="0"/>
            <a:ext cx="9144000" cy="1943100"/>
            <a:chOff x="0" y="0"/>
            <a:chExt cx="5760" cy="1224"/>
          </a:xfrm>
        </p:grpSpPr>
        <p:pic>
          <p:nvPicPr>
            <p:cNvPr id="1035" name="Picture 149" descr="4_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5760" cy="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53" descr="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094" y="0"/>
              <a:ext cx="666" cy="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58" descr="12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rot="930090">
              <a:off x="48" y="96"/>
              <a:ext cx="543" cy="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88" name="Rectangle 164"/>
          <p:cNvSpPr>
            <a:spLocks noChangeArrowheads="1"/>
          </p:cNvSpPr>
          <p:nvPr/>
        </p:nvSpPr>
        <p:spPr bwMode="gray">
          <a:xfrm>
            <a:off x="0" y="6553200"/>
            <a:ext cx="9144000" cy="304800"/>
          </a:xfrm>
          <a:prstGeom prst="rect">
            <a:avLst/>
          </a:prstGeom>
          <a:gradFill rotWithShape="1">
            <a:gsLst>
              <a:gs pos="0">
                <a:schemeClr val="hlink"/>
              </a:gs>
              <a:gs pos="100000">
                <a:schemeClr val="hlink">
                  <a:gamma/>
                  <a:shade val="69804"/>
                  <a:invGamma/>
                </a:schemeClr>
              </a:gs>
            </a:gsLst>
            <a:lin ang="0" scaled="1"/>
          </a:gradFill>
          <a:ln>
            <a:noFill/>
          </a:ln>
          <a:effectLst/>
          <a:extLst/>
        </p:spPr>
        <p:txBody>
          <a:bodyPr wrap="none" anchor="ctr"/>
          <a:lstStyle/>
          <a:p>
            <a:pPr rtl="0">
              <a:defRPr/>
            </a:pPr>
            <a:endParaRPr lang="fa-IR">
              <a:cs typeface="+mn-cs"/>
            </a:endParaRPr>
          </a:p>
        </p:txBody>
      </p:sp>
      <p:pic>
        <p:nvPicPr>
          <p:cNvPr id="1028" name="Picture 163" descr="artplus_nature_naturalcity38_g"/>
          <p:cNvPicPr>
            <a:picLocks noChangeAspect="1" noChangeArrowheads="1"/>
          </p:cNvPicPr>
          <p:nvPr/>
        </p:nvPicPr>
        <p:blipFill>
          <a:blip r:embed="rId18">
            <a:lum bright="12000" contrast="12000"/>
            <a:extLst>
              <a:ext uri="{28A0092B-C50C-407E-A947-70E740481C1C}">
                <a14:useLocalDpi xmlns:a14="http://schemas.microsoft.com/office/drawing/2010/main" val="0"/>
              </a:ext>
            </a:extLst>
          </a:blip>
          <a:srcRect r="31580"/>
          <a:stretch>
            <a:fillRect/>
          </a:stretch>
        </p:blipFill>
        <p:spPr bwMode="auto">
          <a:xfrm>
            <a:off x="7543800" y="5322888"/>
            <a:ext cx="1600200"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4"/>
          <p:cNvSpPr>
            <a:spLocks noGrp="1" noChangeArrowheads="1"/>
          </p:cNvSpPr>
          <p:nvPr>
            <p:ph type="dt" sz="half" idx="2"/>
          </p:nvPr>
        </p:nvSpPr>
        <p:spPr bwMode="gray">
          <a:xfrm>
            <a:off x="4114800" y="6537325"/>
            <a:ext cx="2133600" cy="2444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rtl="0">
              <a:defRPr sz="1000" b="1">
                <a:solidFill>
                  <a:schemeClr val="bg1"/>
                </a:solidFill>
                <a:latin typeface="+mn-lt"/>
                <a:cs typeface="+mn-cs"/>
              </a:defRPr>
            </a:lvl1pPr>
          </a:lstStyle>
          <a:p>
            <a:pPr>
              <a:defRPr/>
            </a:pPr>
            <a:endParaRPr lang="fa-IR"/>
          </a:p>
        </p:txBody>
      </p:sp>
      <p:sp>
        <p:nvSpPr>
          <p:cNvPr id="1030" name="Rectangle 3"/>
          <p:cNvSpPr>
            <a:spLocks noGrp="1" noChangeArrowheads="1"/>
          </p:cNvSpPr>
          <p:nvPr>
            <p:ph type="body" idx="1"/>
          </p:nvPr>
        </p:nvSpPr>
        <p:spPr bwMode="gray">
          <a:xfrm>
            <a:off x="304800" y="1219200"/>
            <a:ext cx="8382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Rectangle 6"/>
          <p:cNvSpPr>
            <a:spLocks noGrp="1" noChangeArrowheads="1"/>
          </p:cNvSpPr>
          <p:nvPr>
            <p:ph type="sldNum" sz="quarter" idx="4"/>
          </p:nvPr>
        </p:nvSpPr>
        <p:spPr bwMode="gray">
          <a:xfrm>
            <a:off x="304800" y="6537325"/>
            <a:ext cx="533400" cy="2444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rtl="0">
              <a:defRPr sz="1000">
                <a:solidFill>
                  <a:schemeClr val="bg1"/>
                </a:solidFill>
                <a:latin typeface="Verdana" panose="020B0604030504040204" pitchFamily="34" charset="0"/>
              </a:defRPr>
            </a:lvl1pPr>
          </a:lstStyle>
          <a:p>
            <a:fld id="{196368B7-1C6A-4E29-B693-BA7207BB5F3E}" type="slidenum">
              <a:rPr lang="en-US"/>
              <a:pPr/>
              <a:t>‹#›</a:t>
            </a:fld>
            <a:endParaRPr lang="en-US"/>
          </a:p>
        </p:txBody>
      </p:sp>
      <p:sp>
        <p:nvSpPr>
          <p:cNvPr id="1159" name="Line 135"/>
          <p:cNvSpPr>
            <a:spLocks noChangeShapeType="1"/>
          </p:cNvSpPr>
          <p:nvPr/>
        </p:nvSpPr>
        <p:spPr bwMode="white">
          <a:xfrm>
            <a:off x="9525" y="5967413"/>
            <a:ext cx="641350" cy="0"/>
          </a:xfrm>
          <a:prstGeom prst="line">
            <a:avLst/>
          </a:prstGeom>
          <a:noFill/>
          <a:ln w="12700">
            <a:solidFill>
              <a:srgbClr val="FFFFFF"/>
            </a:solidFill>
            <a:round/>
            <a:headEnd/>
            <a:tailEnd/>
          </a:ln>
          <a:effectLst/>
          <a:extLst/>
        </p:spPr>
        <p:txBody>
          <a:bodyPr/>
          <a:lstStyle/>
          <a:p>
            <a:pPr rtl="0">
              <a:defRPr/>
            </a:pPr>
            <a:endParaRPr lang="fa-IR">
              <a:cs typeface="+mn-cs"/>
            </a:endParaRPr>
          </a:p>
        </p:txBody>
      </p:sp>
      <p:sp>
        <p:nvSpPr>
          <p:cNvPr id="1026" name="Rectangle 2"/>
          <p:cNvSpPr>
            <a:spLocks noGrp="1" noChangeArrowheads="1"/>
          </p:cNvSpPr>
          <p:nvPr>
            <p:ph type="title"/>
          </p:nvPr>
        </p:nvSpPr>
        <p:spPr bwMode="gray">
          <a:xfrm>
            <a:off x="838200" y="350838"/>
            <a:ext cx="7239000" cy="563562"/>
          </a:xfrm>
          <a:prstGeom prst="rect">
            <a:avLst/>
          </a:prstGeom>
          <a:noFill/>
          <a:ln>
            <a:noFill/>
          </a:ln>
          <a:effectLst>
            <a:outerShdw dist="28398" dir="1593903" algn="ctr" rotWithShape="0">
              <a:schemeClr val="bg1">
                <a:alpha val="50000"/>
              </a:schemeClr>
            </a:outerShdw>
          </a:effectLs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83" name="Rectangle 159"/>
          <p:cNvSpPr>
            <a:spLocks noGrp="1" noChangeArrowheads="1"/>
          </p:cNvSpPr>
          <p:nvPr>
            <p:ph type="ftr" sz="quarter" idx="3"/>
          </p:nvPr>
        </p:nvSpPr>
        <p:spPr bwMode="gray">
          <a:xfrm>
            <a:off x="914400" y="6537325"/>
            <a:ext cx="2895600" cy="2444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rtl="0">
              <a:defRPr sz="1400">
                <a:solidFill>
                  <a:schemeClr val="bg1"/>
                </a:solidFill>
                <a:latin typeface="Arial" pitchFamily="34" charset="0"/>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15"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Lst>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l" rtl="1" eaLnBrk="0" fontAlgn="base" hangingPunct="0">
        <a:spcBef>
          <a:spcPct val="0"/>
        </a:spcBef>
        <a:spcAft>
          <a:spcPct val="0"/>
        </a:spcAft>
        <a:defRPr sz="3200" b="1">
          <a:solidFill>
            <a:srgbClr val="000000"/>
          </a:solidFill>
          <a:latin typeface="+mj-lt"/>
          <a:ea typeface="+mj-ea"/>
          <a:cs typeface="+mj-cs"/>
        </a:defRPr>
      </a:lvl1pPr>
      <a:lvl2pPr algn="l" rtl="1" eaLnBrk="0" fontAlgn="base" hangingPunct="0">
        <a:spcBef>
          <a:spcPct val="0"/>
        </a:spcBef>
        <a:spcAft>
          <a:spcPct val="0"/>
        </a:spcAft>
        <a:defRPr sz="3200" b="1">
          <a:solidFill>
            <a:srgbClr val="000000"/>
          </a:solidFill>
          <a:latin typeface="Verdana" pitchFamily="34" charset="0"/>
        </a:defRPr>
      </a:lvl2pPr>
      <a:lvl3pPr algn="l" rtl="1" eaLnBrk="0" fontAlgn="base" hangingPunct="0">
        <a:spcBef>
          <a:spcPct val="0"/>
        </a:spcBef>
        <a:spcAft>
          <a:spcPct val="0"/>
        </a:spcAft>
        <a:defRPr sz="3200" b="1">
          <a:solidFill>
            <a:srgbClr val="000000"/>
          </a:solidFill>
          <a:latin typeface="Verdana" pitchFamily="34" charset="0"/>
        </a:defRPr>
      </a:lvl3pPr>
      <a:lvl4pPr algn="l" rtl="1" eaLnBrk="0" fontAlgn="base" hangingPunct="0">
        <a:spcBef>
          <a:spcPct val="0"/>
        </a:spcBef>
        <a:spcAft>
          <a:spcPct val="0"/>
        </a:spcAft>
        <a:defRPr sz="3200" b="1">
          <a:solidFill>
            <a:srgbClr val="000000"/>
          </a:solidFill>
          <a:latin typeface="Verdana" pitchFamily="34" charset="0"/>
        </a:defRPr>
      </a:lvl4pPr>
      <a:lvl5pPr algn="l" rtl="1" eaLnBrk="0" fontAlgn="base" hangingPunct="0">
        <a:spcBef>
          <a:spcPct val="0"/>
        </a:spcBef>
        <a:spcAft>
          <a:spcPct val="0"/>
        </a:spcAft>
        <a:defRPr sz="3200" b="1">
          <a:solidFill>
            <a:srgbClr val="000000"/>
          </a:solidFill>
          <a:latin typeface="Verdana" pitchFamily="34" charset="0"/>
        </a:defRPr>
      </a:lvl5pPr>
      <a:lvl6pPr marL="457200" algn="l" rtl="1" eaLnBrk="1" fontAlgn="base" hangingPunct="1">
        <a:spcBef>
          <a:spcPct val="0"/>
        </a:spcBef>
        <a:spcAft>
          <a:spcPct val="0"/>
        </a:spcAft>
        <a:defRPr sz="3200" b="1">
          <a:solidFill>
            <a:srgbClr val="000000"/>
          </a:solidFill>
          <a:latin typeface="Verdana" pitchFamily="34" charset="0"/>
        </a:defRPr>
      </a:lvl6pPr>
      <a:lvl7pPr marL="914400" algn="l" rtl="1" eaLnBrk="1" fontAlgn="base" hangingPunct="1">
        <a:spcBef>
          <a:spcPct val="0"/>
        </a:spcBef>
        <a:spcAft>
          <a:spcPct val="0"/>
        </a:spcAft>
        <a:defRPr sz="3200" b="1">
          <a:solidFill>
            <a:srgbClr val="000000"/>
          </a:solidFill>
          <a:latin typeface="Verdana" pitchFamily="34" charset="0"/>
        </a:defRPr>
      </a:lvl7pPr>
      <a:lvl8pPr marL="1371600" algn="l" rtl="1" eaLnBrk="1" fontAlgn="base" hangingPunct="1">
        <a:spcBef>
          <a:spcPct val="0"/>
        </a:spcBef>
        <a:spcAft>
          <a:spcPct val="0"/>
        </a:spcAft>
        <a:defRPr sz="3200" b="1">
          <a:solidFill>
            <a:srgbClr val="000000"/>
          </a:solidFill>
          <a:latin typeface="Verdana" pitchFamily="34" charset="0"/>
        </a:defRPr>
      </a:lvl8pPr>
      <a:lvl9pPr marL="1828800" algn="l" rtl="1" eaLnBrk="1" fontAlgn="base" hangingPunct="1">
        <a:spcBef>
          <a:spcPct val="0"/>
        </a:spcBef>
        <a:spcAft>
          <a:spcPct val="0"/>
        </a:spcAft>
        <a:defRPr sz="3200" b="1">
          <a:solidFill>
            <a:srgbClr val="000000"/>
          </a:solidFill>
          <a:latin typeface="Verdana" pitchFamily="34" charset="0"/>
        </a:defRPr>
      </a:lvl9pPr>
    </p:titleStyle>
    <p:bodyStyle>
      <a:lvl1pPr marL="342900" indent="-342900" algn="r" rtl="1" eaLnBrk="0" fontAlgn="base" hangingPunct="0">
        <a:spcBef>
          <a:spcPct val="20000"/>
        </a:spcBef>
        <a:spcAft>
          <a:spcPct val="0"/>
        </a:spcAft>
        <a:buClr>
          <a:schemeClr val="tx1"/>
        </a:buClr>
        <a:buFont typeface="Wingdings" panose="05000000000000000000" pitchFamily="2" charset="2"/>
        <a:buChar char="v"/>
        <a:defRPr sz="2800" b="1">
          <a:solidFill>
            <a:schemeClr val="tx1"/>
          </a:solidFill>
          <a:latin typeface="+mn-lt"/>
          <a:ea typeface="+mn-ea"/>
          <a:cs typeface="+mn-cs"/>
        </a:defRPr>
      </a:lvl1pPr>
      <a:lvl2pPr marL="742950" indent="-285750" algn="r" rtl="1" eaLnBrk="0" fontAlgn="base" hangingPunct="0">
        <a:spcBef>
          <a:spcPct val="20000"/>
        </a:spcBef>
        <a:spcAft>
          <a:spcPct val="0"/>
        </a:spcAft>
        <a:buClr>
          <a:schemeClr val="tx2"/>
        </a:buClr>
        <a:buFont typeface="Wingdings" panose="05000000000000000000" pitchFamily="2" charset="2"/>
        <a:buChar char="§"/>
        <a:defRPr sz="2800">
          <a:solidFill>
            <a:schemeClr val="tx1"/>
          </a:solidFill>
          <a:latin typeface="Arial" pitchFamily="34" charset="0"/>
        </a:defRPr>
      </a:lvl2pPr>
      <a:lvl3pPr marL="1143000" indent="-228600" algn="r" rtl="1" eaLnBrk="0" fontAlgn="base" hangingPunct="0">
        <a:spcBef>
          <a:spcPct val="20000"/>
        </a:spcBef>
        <a:spcAft>
          <a:spcPct val="0"/>
        </a:spcAft>
        <a:buClr>
          <a:schemeClr val="hlink"/>
        </a:buClr>
        <a:buChar char="•"/>
        <a:defRPr sz="2400">
          <a:solidFill>
            <a:schemeClr val="tx1"/>
          </a:solidFill>
          <a:latin typeface="Arial" pitchFamily="34" charset="0"/>
        </a:defRPr>
      </a:lvl3pPr>
      <a:lvl4pPr marL="1600200" indent="-228600" algn="r" rtl="1" eaLnBrk="0" fontAlgn="base" hangingPunct="0">
        <a:spcBef>
          <a:spcPct val="20000"/>
        </a:spcBef>
        <a:spcAft>
          <a:spcPct val="0"/>
        </a:spcAft>
        <a:buChar char="–"/>
        <a:defRPr sz="2000">
          <a:solidFill>
            <a:schemeClr val="tx1"/>
          </a:solidFill>
          <a:latin typeface="Arial" pitchFamily="34" charset="0"/>
        </a:defRPr>
      </a:lvl4pPr>
      <a:lvl5pPr marL="2057400" indent="-228600" algn="r" rtl="1" eaLnBrk="0" fontAlgn="base" hangingPunct="0">
        <a:spcBef>
          <a:spcPct val="20000"/>
        </a:spcBef>
        <a:spcAft>
          <a:spcPct val="0"/>
        </a:spcAft>
        <a:buChar char="»"/>
        <a:defRPr sz="2000">
          <a:solidFill>
            <a:schemeClr val="tx1"/>
          </a:solidFill>
          <a:latin typeface="Arial" pitchFamily="34" charset="0"/>
        </a:defRPr>
      </a:lvl5pPr>
      <a:lvl6pPr marL="2514600" indent="-228600" algn="r" rtl="1" eaLnBrk="1" fontAlgn="base" hangingPunct="1">
        <a:spcBef>
          <a:spcPct val="20000"/>
        </a:spcBef>
        <a:spcAft>
          <a:spcPct val="0"/>
        </a:spcAft>
        <a:buChar char="»"/>
        <a:defRPr sz="2000">
          <a:solidFill>
            <a:schemeClr val="tx1"/>
          </a:solidFill>
          <a:latin typeface="Arial" pitchFamily="34" charset="0"/>
        </a:defRPr>
      </a:lvl6pPr>
      <a:lvl7pPr marL="2971800" indent="-228600" algn="r" rtl="1" eaLnBrk="1" fontAlgn="base" hangingPunct="1">
        <a:spcBef>
          <a:spcPct val="20000"/>
        </a:spcBef>
        <a:spcAft>
          <a:spcPct val="0"/>
        </a:spcAft>
        <a:buChar char="»"/>
        <a:defRPr sz="2000">
          <a:solidFill>
            <a:schemeClr val="tx1"/>
          </a:solidFill>
          <a:latin typeface="Arial" pitchFamily="34" charset="0"/>
        </a:defRPr>
      </a:lvl7pPr>
      <a:lvl8pPr marL="3429000" indent="-228600" algn="r" rtl="1" eaLnBrk="1" fontAlgn="base" hangingPunct="1">
        <a:spcBef>
          <a:spcPct val="20000"/>
        </a:spcBef>
        <a:spcAft>
          <a:spcPct val="0"/>
        </a:spcAft>
        <a:buChar char="»"/>
        <a:defRPr sz="2000">
          <a:solidFill>
            <a:schemeClr val="tx1"/>
          </a:solidFill>
          <a:latin typeface="Arial" pitchFamily="34" charset="0"/>
        </a:defRPr>
      </a:lvl8pPr>
      <a:lvl9pPr marL="3886200" indent="-228600" algn="r" rtl="1" eaLnBrk="1" fontAlgn="base" hangingPunct="1">
        <a:spcBef>
          <a:spcPct val="20000"/>
        </a:spcBef>
        <a:spcAft>
          <a:spcPct val="0"/>
        </a:spcAft>
        <a:buChar char="»"/>
        <a:defRPr sz="2000">
          <a:solidFill>
            <a:schemeClr val="tx1"/>
          </a:solidFill>
          <a:latin typeface="Arial" pitchFamily="34" charset="0"/>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effectLst>
            <a:outerShdw dist="28398" dir="1593903" algn="ctr" rotWithShape="0">
              <a:schemeClr val="bg1">
                <a:alpha val="50000"/>
              </a:schemeClr>
            </a:outerShdw>
          </a:effectLst>
        </p:spPr>
        <p:txBody>
          <a:bodyPr/>
          <a:lstStyle/>
          <a:p>
            <a:pPr eaLnBrk="1" hangingPunct="1">
              <a:defRPr/>
            </a:pPr>
            <a:endParaRPr lang="fa-IR" dirty="0" smtClean="0">
              <a:cs typeface="B Zar" pitchFamily="2" charset="-78"/>
            </a:endParaRPr>
          </a:p>
        </p:txBody>
      </p:sp>
      <p:sp>
        <p:nvSpPr>
          <p:cNvPr id="3075" name="Subtitle 2"/>
          <p:cNvSpPr>
            <a:spLocks noGrp="1"/>
          </p:cNvSpPr>
          <p:nvPr>
            <p:ph type="subTitle" idx="1"/>
          </p:nvPr>
        </p:nvSpPr>
        <p:spPr/>
        <p:txBody>
          <a:bodyPr/>
          <a:lstStyle/>
          <a:p>
            <a:pPr eaLnBrk="1" hangingPunct="1"/>
            <a:endParaRPr lang="fa-IR" smtClean="0"/>
          </a:p>
        </p:txBody>
      </p:sp>
      <p:pic>
        <p:nvPicPr>
          <p:cNvPr id="3076" name="Picture 5" descr="62601208631127192188161624848922177224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Slide Number Placeholder 3"/>
          <p:cNvSpPr>
            <a:spLocks noGrp="1"/>
          </p:cNvSpPr>
          <p:nvPr>
            <p:ph type="sldNum" sz="quarter" idx="12"/>
          </p:nvPr>
        </p:nvSpPr>
        <p:spPr>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5FA7AE-A3E4-46EB-A972-D0BDFD074A54}" type="slidenum">
              <a:rPr lang="en-US">
                <a:solidFill>
                  <a:schemeClr val="bg1"/>
                </a:solidFill>
              </a:rPr>
              <a:pPr eaLnBrk="1" hangingPunct="1"/>
              <a:t>1</a:t>
            </a:fld>
            <a:endParaRPr lang="en-US">
              <a:solidFill>
                <a:schemeClr val="bg1"/>
              </a:solidFill>
            </a:endParaRPr>
          </a:p>
        </p:txBody>
      </p:sp>
      <p:sp>
        <p:nvSpPr>
          <p:cNvPr id="3" name="Rectangle 2"/>
          <p:cNvSpPr/>
          <p:nvPr/>
        </p:nvSpPr>
        <p:spPr bwMode="auto">
          <a:xfrm>
            <a:off x="5436096" y="4343400"/>
            <a:ext cx="2160240" cy="504056"/>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642938"/>
            <a:ext cx="7239000" cy="563562"/>
          </a:xfrm>
        </p:spPr>
        <p:txBody>
          <a:bodyPr/>
          <a:lstStyle/>
          <a:p>
            <a:pPr algn="ctr">
              <a:defRPr/>
            </a:pPr>
            <a:r>
              <a:rPr lang="ar-SA" sz="2000" dirty="0" smtClean="0">
                <a:cs typeface="B Zar" pitchFamily="2" charset="-78"/>
              </a:rPr>
              <a:t>فرایند پیدایش حقوق شهروندی را مشتمل بر مراحل زیر دانسته اند:</a:t>
            </a:r>
            <a:br>
              <a:rPr lang="ar-SA" sz="2000" dirty="0" smtClean="0">
                <a:cs typeface="B Zar" pitchFamily="2" charset="-78"/>
              </a:rPr>
            </a:br>
            <a:endParaRPr lang="en-US" sz="2400" dirty="0">
              <a:cs typeface="B Zar" pitchFamily="2" charset="-78"/>
            </a:endParaRPr>
          </a:p>
        </p:txBody>
      </p:sp>
      <p:sp>
        <p:nvSpPr>
          <p:cNvPr id="17411" name="Content Placeholder 2"/>
          <p:cNvSpPr>
            <a:spLocks noGrp="1"/>
          </p:cNvSpPr>
          <p:nvPr>
            <p:ph idx="1"/>
          </p:nvPr>
        </p:nvSpPr>
        <p:spPr/>
        <p:txBody>
          <a:bodyPr/>
          <a:lstStyle/>
          <a:p>
            <a:pPr marL="0" indent="0">
              <a:buNone/>
            </a:pPr>
            <a:r>
              <a:rPr lang="ar-SA" b="0" dirty="0" smtClean="0">
                <a:cs typeface="B Zar" panose="00000400000000000000" pitchFamily="2" charset="-78"/>
              </a:rPr>
              <a:t>مرحله </a:t>
            </a:r>
            <a:r>
              <a:rPr lang="ar-SA" b="0" dirty="0">
                <a:cs typeface="B Zar" panose="00000400000000000000" pitchFamily="2" charset="-78"/>
              </a:rPr>
              <a:t>اول: پیدایش حقوق مدني که در قرن 18 شکل گرفت:</a:t>
            </a:r>
            <a:endParaRPr lang="fa-IR" b="0" dirty="0">
              <a:cs typeface="B Zar" panose="00000400000000000000" pitchFamily="2" charset="-78"/>
            </a:endParaRPr>
          </a:p>
          <a:p>
            <a:pPr>
              <a:buFont typeface="Wingdings" panose="05000000000000000000" pitchFamily="2" charset="2"/>
              <a:buNone/>
            </a:pPr>
            <a:endParaRPr lang="en-US" sz="2400" dirty="0" smtClean="0">
              <a:solidFill>
                <a:srgbClr val="0070C0"/>
              </a:solidFill>
              <a:cs typeface="B Zar" panose="00000400000000000000" pitchFamily="2" charset="-78"/>
            </a:endParaRPr>
          </a:p>
          <a:p>
            <a:pPr algn="just"/>
            <a:r>
              <a:rPr lang="ar-SA" sz="2400" b="0" dirty="0" smtClean="0">
                <a:solidFill>
                  <a:srgbClr val="0070C0"/>
                </a:solidFill>
                <a:cs typeface="B Zar" panose="00000400000000000000" pitchFamily="2" charset="-78"/>
              </a:rPr>
              <a:t>اين </a:t>
            </a:r>
            <a:r>
              <a:rPr lang="ar-SA" sz="2400" b="0" dirty="0">
                <a:solidFill>
                  <a:srgbClr val="0070C0"/>
                </a:solidFill>
                <a:cs typeface="B Zar" panose="00000400000000000000" pitchFamily="2" charset="-78"/>
              </a:rPr>
              <a:t>حقوق، حقوق‌هايي مانند آزادي بيان، حق مكالمه منصفانه و دسترسي برابر به نظام قانوني را در بر مي‌گيرد. حقوق مدني ناظر است بر آزادي در انعقاد قرارداد و مالكيت اموال و بنابراين دلالت دارد بر برابري در مقابل قانون و نيز آزادي تجمع، بيان و انديشه</a:t>
            </a:r>
            <a:r>
              <a:rPr lang="ar-SA" sz="2400" b="0" dirty="0" smtClean="0">
                <a:solidFill>
                  <a:srgbClr val="0070C0"/>
                </a:solidFill>
                <a:cs typeface="B Zar" panose="00000400000000000000" pitchFamily="2" charset="-78"/>
              </a:rPr>
              <a:t>.</a:t>
            </a:r>
            <a:endParaRPr lang="fa-IR" dirty="0">
              <a:cs typeface="B Zar" panose="00000400000000000000" pitchFamily="2" charset="-78"/>
            </a:endParaRPr>
          </a:p>
          <a:p>
            <a:pPr marL="0" indent="0">
              <a:buNone/>
            </a:pPr>
            <a:r>
              <a:rPr lang="ar-SA" b="0" dirty="0">
                <a:cs typeface="B Zar" panose="00000400000000000000" pitchFamily="2" charset="-78"/>
              </a:rPr>
              <a:t>مرحله دوم: پیدایش حقوق سياسي که در قرن19 پديد آمد: </a:t>
            </a:r>
            <a:endParaRPr lang="fa-IR" b="0" dirty="0" smtClean="0">
              <a:cs typeface="B Zar" panose="00000400000000000000" pitchFamily="2" charset="-78"/>
            </a:endParaRPr>
          </a:p>
          <a:p>
            <a:pPr marL="0" indent="0">
              <a:buNone/>
            </a:pPr>
            <a:endParaRPr lang="fa-IR" b="0" dirty="0">
              <a:cs typeface="B Zar" panose="00000400000000000000" pitchFamily="2" charset="-78"/>
            </a:endParaRPr>
          </a:p>
          <a:p>
            <a:pPr algn="just"/>
            <a:r>
              <a:rPr lang="ar-SA" sz="2400" b="0" dirty="0" smtClean="0">
                <a:solidFill>
                  <a:srgbClr val="0070C0"/>
                </a:solidFill>
                <a:cs typeface="B Zar" panose="00000400000000000000" pitchFamily="2" charset="-78"/>
              </a:rPr>
              <a:t>شامل </a:t>
            </a:r>
            <a:r>
              <a:rPr lang="ar-SA" sz="2400" b="0" dirty="0">
                <a:solidFill>
                  <a:srgbClr val="0070C0"/>
                </a:solidFill>
                <a:cs typeface="B Zar" panose="00000400000000000000" pitchFamily="2" charset="-78"/>
              </a:rPr>
              <a:t>حق‌رأي، نامزدي مقامات انتخابي، حق شركت در احزاب سياسي و مشاركت به شيوه‌هاي گوناگون درفرآيند قانون‌گذاري مي‌شود. حقوق سياسي ناظر است بر حق مشاركت در روندهاي سياسي (رأي دادن و نامزد شدن در انتخابات)</a:t>
            </a:r>
            <a:endParaRPr lang="en-US" sz="2400" b="0" dirty="0">
              <a:solidFill>
                <a:srgbClr val="0070C0"/>
              </a:solidFill>
              <a:cs typeface="B Zar" panose="00000400000000000000" pitchFamily="2" charset="-78"/>
            </a:endParaRPr>
          </a:p>
          <a:p>
            <a:endParaRPr lang="en-US"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FBFEC78-1720-4B16-BA45-5EAD5A428358}" type="slidenum">
              <a:rPr lang="en-US">
                <a:solidFill>
                  <a:schemeClr val="bg1"/>
                </a:solidFill>
                <a:latin typeface="Verdana" panose="020B0604030504040204" pitchFamily="34" charset="0"/>
              </a:rPr>
              <a:pPr eaLnBrk="1" hangingPunct="1"/>
              <a:t>10</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anim calcmode="lin" valueType="num">
                                      <p:cBhvr additive="base">
                                        <p:cTn id="11"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411">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411">
                                            <p:txEl>
                                              <p:pRg st="3" end="3"/>
                                            </p:txEl>
                                          </p:spTgt>
                                        </p:tgtEl>
                                        <p:attrNameLst>
                                          <p:attrName>style.visibility</p:attrName>
                                        </p:attrNameLst>
                                      </p:cBhvr>
                                      <p:to>
                                        <p:strVal val="visible"/>
                                      </p:to>
                                    </p:set>
                                    <p:anim calcmode="lin" valueType="num">
                                      <p:cBhvr additive="base">
                                        <p:cTn id="15"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411">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411">
                                            <p:txEl>
                                              <p:pRg st="5" end="5"/>
                                            </p:txEl>
                                          </p:spTgt>
                                        </p:tgtEl>
                                        <p:attrNameLst>
                                          <p:attrName>style.visibility</p:attrName>
                                        </p:attrNameLst>
                                      </p:cBhvr>
                                      <p:to>
                                        <p:strVal val="visible"/>
                                      </p:to>
                                    </p:set>
                                    <p:anim calcmode="lin" valueType="num">
                                      <p:cBhvr additive="base">
                                        <p:cTn id="19" dur="5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p:txBody>
          <a:bodyPr/>
          <a:lstStyle/>
          <a:p>
            <a:endParaRPr lang="fa-IR" sz="2400" dirty="0" smtClean="0">
              <a:solidFill>
                <a:srgbClr val="0070C0"/>
              </a:solidFill>
              <a:cs typeface="B Zar" panose="00000400000000000000" pitchFamily="2" charset="-78"/>
            </a:endParaRPr>
          </a:p>
          <a:p>
            <a:pPr marL="0" indent="0">
              <a:buNone/>
            </a:pPr>
            <a:r>
              <a:rPr lang="ar-SA" b="0" dirty="0">
                <a:cs typeface="B Zar" panose="00000400000000000000" pitchFamily="2" charset="-78"/>
              </a:rPr>
              <a:t>مرحله سوم: پیدایش حقوق اجتماعي که در قرن 20 به وجود آمد:</a:t>
            </a:r>
            <a:endParaRPr lang="fa-IR" b="0" dirty="0">
              <a:cs typeface="B Zar" panose="00000400000000000000" pitchFamily="2" charset="-78"/>
            </a:endParaRPr>
          </a:p>
          <a:p>
            <a:endParaRPr lang="en-US" sz="2400" dirty="0" smtClean="0">
              <a:solidFill>
                <a:srgbClr val="0070C0"/>
              </a:solidFill>
              <a:cs typeface="B Zar" panose="00000400000000000000" pitchFamily="2" charset="-78"/>
            </a:endParaRPr>
          </a:p>
          <a:p>
            <a:pPr algn="just"/>
            <a:r>
              <a:rPr lang="ar-SA" sz="2400" b="0" dirty="0">
                <a:solidFill>
                  <a:srgbClr val="0070C0"/>
                </a:solidFill>
                <a:cs typeface="B Zar" panose="00000400000000000000" pitchFamily="2" charset="-78"/>
              </a:rPr>
              <a:t>ناظر است بر حق برخورداري از حداقل رفاه اقتصادي و اجتماعي كه به عنوان مزاياي مشاركت در حيات جامعه به افراد تعلق مي‌گيرد. حقوق اجتماعي مفاهيمي بودند كه حقوق استحقاقي افراد تعريف مي‌شوند، مانند امنيت اجتماعي، مزاياي بيكاري، مزاياي بهداشتي و مزاياي آموزشي</a:t>
            </a:r>
            <a:r>
              <a:rPr lang="ar-SA" sz="2400" b="0" dirty="0" smtClean="0">
                <a:solidFill>
                  <a:srgbClr val="0070C0"/>
                </a:solidFill>
                <a:cs typeface="B Zar" panose="00000400000000000000" pitchFamily="2" charset="-78"/>
              </a:rPr>
              <a:t>.</a:t>
            </a:r>
            <a:endParaRPr lang="en-US" sz="24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9D82CA-29D5-4F64-A932-B12CCE2F9CA2}" type="slidenum">
              <a:rPr lang="en-US">
                <a:solidFill>
                  <a:schemeClr val="bg1"/>
                </a:solidFill>
                <a:latin typeface="Verdana" panose="020B0604030504040204" pitchFamily="34" charset="0"/>
              </a:rPr>
              <a:pPr eaLnBrk="1" hangingPunct="1"/>
              <a:t>11</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anim calcmode="lin" valueType="num">
                                      <p:cBhvr additive="base">
                                        <p:cTn id="7"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459">
                                            <p:txEl>
                                              <p:pRg st="3" end="3"/>
                                            </p:txEl>
                                          </p:spTgt>
                                        </p:tgtEl>
                                        <p:attrNameLst>
                                          <p:attrName>style.visibility</p:attrName>
                                        </p:attrNameLst>
                                      </p:cBhvr>
                                      <p:to>
                                        <p:strVal val="visible"/>
                                      </p:to>
                                    </p:set>
                                    <p:anim calcmode="lin" valueType="num">
                                      <p:cBhvr additive="base">
                                        <p:cTn id="11" dur="5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1"/>
          <p:cNvSpPr>
            <a:spLocks noGrp="1"/>
          </p:cNvSpPr>
          <p:nvPr>
            <p:ph type="sldNum" sz="quarter" idx="11"/>
          </p:nvPr>
        </p:nvSpPr>
        <p:spPr>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F020F64-3967-402F-B227-94514D3B1EDA}" type="slidenum">
              <a:rPr lang="en-US">
                <a:solidFill>
                  <a:schemeClr val="bg1"/>
                </a:solidFill>
                <a:latin typeface="Verdana" panose="020B0604030504040204" pitchFamily="34" charset="0"/>
              </a:rPr>
              <a:pPr eaLnBrk="1" hangingPunct="1"/>
              <a:t>12</a:t>
            </a:fld>
            <a:endParaRPr lang="en-US">
              <a:solidFill>
                <a:schemeClr val="bg1"/>
              </a:solidFill>
              <a:latin typeface="Verdana" panose="020B0604030504040204" pitchFamily="34" charset="0"/>
            </a:endParaRPr>
          </a:p>
        </p:txBody>
      </p:sp>
      <p:sp>
        <p:nvSpPr>
          <p:cNvPr id="3" name="Rectangle 2"/>
          <p:cNvSpPr/>
          <p:nvPr/>
        </p:nvSpPr>
        <p:spPr bwMode="auto">
          <a:xfrm>
            <a:off x="4067175" y="5876925"/>
            <a:ext cx="1368425" cy="504825"/>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rtlCol="1"/>
          <a:lstStyle/>
          <a:p>
            <a:pPr rtl="0">
              <a:defRPr/>
            </a:pPr>
            <a:endParaRPr lang="fa-IR">
              <a:solidFill>
                <a:schemeClr val="tx1"/>
              </a:solidFill>
              <a:latin typeface="Arial" pitchFamily="34" charset="0"/>
            </a:endParaRPr>
          </a:p>
        </p:txBody>
      </p:sp>
      <p:graphicFrame>
        <p:nvGraphicFramePr>
          <p:cNvPr id="6" name="Diagram 5"/>
          <p:cNvGraphicFramePr/>
          <p:nvPr/>
        </p:nvGraphicFramePr>
        <p:xfrm>
          <a:off x="714348" y="1397000"/>
          <a:ext cx="7358114" cy="4246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solidFill>
                <a:srgbClr val="C00000"/>
              </a:solidFill>
              <a:cs typeface="B Nazanin" panose="00000400000000000000" pitchFamily="2" charset="-78"/>
            </a:endParaRPr>
          </a:p>
          <a:p>
            <a:pPr marL="0" indent="0">
              <a:buNone/>
            </a:pPr>
            <a:r>
              <a:rPr lang="fa-IR" b="0" dirty="0">
                <a:cs typeface="B Nazanin" panose="00000400000000000000" pitchFamily="2" charset="-78"/>
              </a:rPr>
              <a:t>برخی از وظایف شهروندی عبارتند از:</a:t>
            </a:r>
          </a:p>
          <a:p>
            <a:pPr algn="just"/>
            <a:r>
              <a:rPr lang="fa-IR" sz="2400" b="0" dirty="0">
                <a:solidFill>
                  <a:srgbClr val="0070C0"/>
                </a:solidFill>
                <a:cs typeface="B Nazanin" panose="00000400000000000000" pitchFamily="2" charset="-78"/>
              </a:rPr>
              <a:t>شرکت در </a:t>
            </a:r>
            <a:r>
              <a:rPr lang="fa-IR" sz="2400" b="0" dirty="0" smtClean="0">
                <a:solidFill>
                  <a:srgbClr val="0070C0"/>
                </a:solidFill>
                <a:cs typeface="B Nazanin" panose="00000400000000000000" pitchFamily="2" charset="-78"/>
              </a:rPr>
              <a:t>انتخابات (</a:t>
            </a:r>
            <a:r>
              <a:rPr lang="fa-IR" sz="2400" b="0" dirty="0">
                <a:solidFill>
                  <a:srgbClr val="0070C0"/>
                </a:solidFill>
                <a:cs typeface="B Nazanin" panose="00000400000000000000" pitchFamily="2" charset="-78"/>
              </a:rPr>
              <a:t>اعم از رای دادن یا کاندیداتوری)</a:t>
            </a:r>
            <a:r>
              <a:rPr lang="en-US" sz="2400" b="0" dirty="0">
                <a:solidFill>
                  <a:srgbClr val="0070C0"/>
                </a:solidFill>
                <a:cs typeface="B Nazanin" panose="00000400000000000000" pitchFamily="2" charset="-78"/>
              </a:rPr>
              <a:t>: </a:t>
            </a:r>
            <a:r>
              <a:rPr lang="ar-SA" sz="2400" b="0" dirty="0">
                <a:solidFill>
                  <a:srgbClr val="0070C0"/>
                </a:solidFill>
                <a:cs typeface="B Nazanin" panose="00000400000000000000" pitchFamily="2" charset="-78"/>
              </a:rPr>
              <a:t>كساني كه </a:t>
            </a:r>
            <a:r>
              <a:rPr lang="ar-SA" sz="2400" b="0" dirty="0" smtClean="0">
                <a:solidFill>
                  <a:srgbClr val="0070C0"/>
                </a:solidFill>
                <a:cs typeface="B Nazanin" panose="00000400000000000000" pitchFamily="2" charset="-78"/>
              </a:rPr>
              <a:t>رأي </a:t>
            </a:r>
            <a:r>
              <a:rPr lang="ar-SA" sz="2400" b="0" dirty="0">
                <a:solidFill>
                  <a:srgbClr val="0070C0"/>
                </a:solidFill>
                <a:cs typeface="B Nazanin" panose="00000400000000000000" pitchFamily="2" charset="-78"/>
              </a:rPr>
              <a:t>نمي دهند ، صدايشان در هیات حاکمه شنيده نمي شود</a:t>
            </a:r>
            <a:r>
              <a:rPr lang="en-US" sz="2400" b="0" dirty="0">
                <a:solidFill>
                  <a:srgbClr val="0070C0"/>
                </a:solidFill>
                <a:cs typeface="B Nazanin" panose="00000400000000000000" pitchFamily="2" charset="-78"/>
              </a:rPr>
              <a:t>.</a:t>
            </a:r>
          </a:p>
          <a:p>
            <a:pPr algn="just"/>
            <a:r>
              <a:rPr lang="ar-SA" sz="2400" b="0" dirty="0">
                <a:solidFill>
                  <a:srgbClr val="0070C0"/>
                </a:solidFill>
                <a:cs typeface="B Nazanin" panose="00000400000000000000" pitchFamily="2" charset="-78"/>
              </a:rPr>
              <a:t>احترام به قانون و حقوق ديگران</a:t>
            </a:r>
            <a:r>
              <a:rPr lang="en-US" sz="2400" b="0" dirty="0">
                <a:solidFill>
                  <a:srgbClr val="0070C0"/>
                </a:solidFill>
                <a:cs typeface="B Nazanin" panose="00000400000000000000" pitchFamily="2" charset="-78"/>
              </a:rPr>
              <a:t> : </a:t>
            </a:r>
            <a:r>
              <a:rPr lang="ar-SA" sz="2400" b="0" dirty="0">
                <a:solidFill>
                  <a:srgbClr val="0070C0"/>
                </a:solidFill>
                <a:cs typeface="B Nazanin" panose="00000400000000000000" pitchFamily="2" charset="-78"/>
              </a:rPr>
              <a:t>هر شهروندي بايد از قوانين كشوري كه در آنجا</a:t>
            </a:r>
            <a:r>
              <a:rPr lang="fa-IR" sz="2400" b="0" dirty="0">
                <a:solidFill>
                  <a:srgbClr val="0070C0"/>
                </a:solidFill>
                <a:cs typeface="B Nazanin" panose="00000400000000000000" pitchFamily="2" charset="-78"/>
              </a:rPr>
              <a:t> </a:t>
            </a:r>
            <a:r>
              <a:rPr lang="ar-SA" sz="2400" b="0" dirty="0">
                <a:solidFill>
                  <a:srgbClr val="0070C0"/>
                </a:solidFill>
                <a:cs typeface="B Nazanin" panose="00000400000000000000" pitchFamily="2" charset="-78"/>
              </a:rPr>
              <a:t>زندگي مي كند، پيروي كند و به حقوق ديگران احترام بگذارد</a:t>
            </a:r>
            <a:r>
              <a:rPr lang="en-US" sz="2400" b="0" dirty="0">
                <a:solidFill>
                  <a:srgbClr val="0070C0"/>
                </a:solidFill>
                <a:cs typeface="B Nazanin" panose="00000400000000000000" pitchFamily="2" charset="-78"/>
              </a:rPr>
              <a:t>.</a:t>
            </a:r>
          </a:p>
          <a:p>
            <a:pPr algn="just"/>
            <a:r>
              <a:rPr lang="fa-IR" sz="2400" b="0" dirty="0">
                <a:solidFill>
                  <a:srgbClr val="0070C0"/>
                </a:solidFill>
                <a:cs typeface="B Nazanin" panose="00000400000000000000" pitchFamily="2" charset="-78"/>
              </a:rPr>
              <a:t>مشارکت در</a:t>
            </a:r>
            <a:r>
              <a:rPr lang="en-US" sz="2400" b="0" dirty="0" smtClean="0">
                <a:solidFill>
                  <a:srgbClr val="0070C0"/>
                </a:solidFill>
                <a:cs typeface="B Nazanin" panose="00000400000000000000" pitchFamily="2" charset="-78"/>
              </a:rPr>
              <a:t>:</a:t>
            </a:r>
            <a:r>
              <a:rPr lang="fa-IR" sz="2400" b="0" dirty="0" smtClean="0">
                <a:solidFill>
                  <a:srgbClr val="0070C0"/>
                </a:solidFill>
                <a:cs typeface="B Nazanin" panose="00000400000000000000" pitchFamily="2" charset="-78"/>
              </a:rPr>
              <a:t> </a:t>
            </a:r>
            <a:r>
              <a:rPr lang="fa-IR" sz="2400" b="0" dirty="0">
                <a:solidFill>
                  <a:srgbClr val="0070C0"/>
                </a:solidFill>
                <a:cs typeface="B Nazanin" panose="00000400000000000000" pitchFamily="2" charset="-78"/>
              </a:rPr>
              <a:t>امور </a:t>
            </a:r>
            <a:r>
              <a:rPr lang="fa-IR" sz="2400" b="0" dirty="0" smtClean="0">
                <a:solidFill>
                  <a:srgbClr val="0070C0"/>
                </a:solidFill>
                <a:cs typeface="B Nazanin" panose="00000400000000000000" pitchFamily="2" charset="-78"/>
              </a:rPr>
              <a:t>سیاسی(فعالیت حزبی،صنفی</a:t>
            </a:r>
            <a:r>
              <a:rPr lang="fa-IR" sz="2400" b="0" dirty="0" smtClean="0">
                <a:solidFill>
                  <a:srgbClr val="0070C0"/>
                </a:solidFill>
                <a:cs typeface="B Nazanin" panose="00000400000000000000" pitchFamily="2" charset="-78"/>
              </a:rPr>
              <a:t>)، اقتصادی،اجتماعی </a:t>
            </a:r>
            <a:r>
              <a:rPr lang="fa-IR" sz="2400" b="0" dirty="0" smtClean="0">
                <a:solidFill>
                  <a:srgbClr val="0070C0"/>
                </a:solidFill>
                <a:cs typeface="B Nazanin" panose="00000400000000000000" pitchFamily="2" charset="-78"/>
              </a:rPr>
              <a:t>و فرهنگی.... </a:t>
            </a:r>
            <a:r>
              <a:rPr lang="ar-SA" sz="2400" b="0" dirty="0" smtClean="0">
                <a:solidFill>
                  <a:srgbClr val="0070C0"/>
                </a:solidFill>
                <a:cs typeface="B Nazanin" panose="00000400000000000000" pitchFamily="2" charset="-78"/>
              </a:rPr>
              <a:t>پرداخت </a:t>
            </a:r>
            <a:r>
              <a:rPr lang="ar-SA" sz="2400" b="0" dirty="0">
                <a:solidFill>
                  <a:srgbClr val="0070C0"/>
                </a:solidFill>
                <a:cs typeface="B Nazanin" panose="00000400000000000000" pitchFamily="2" charset="-78"/>
              </a:rPr>
              <a:t>ماليات</a:t>
            </a:r>
            <a:r>
              <a:rPr lang="en-US" sz="2400" b="0" dirty="0">
                <a:solidFill>
                  <a:srgbClr val="0070C0"/>
                </a:solidFill>
                <a:cs typeface="B Nazanin" panose="00000400000000000000" pitchFamily="2" charset="-78"/>
              </a:rPr>
              <a:t>: </a:t>
            </a:r>
            <a:r>
              <a:rPr lang="fa-IR" sz="2400" b="0" dirty="0">
                <a:solidFill>
                  <a:srgbClr val="0070C0"/>
                </a:solidFill>
                <a:cs typeface="B Nazanin" panose="00000400000000000000" pitchFamily="2" charset="-78"/>
              </a:rPr>
              <a:t> </a:t>
            </a:r>
            <a:r>
              <a:rPr lang="ar-SA" sz="2400" b="0" dirty="0">
                <a:solidFill>
                  <a:srgbClr val="0070C0"/>
                </a:solidFill>
                <a:cs typeface="B Nazanin" panose="00000400000000000000" pitchFamily="2" charset="-78"/>
              </a:rPr>
              <a:t>شهروندان موظف به پرداخت ماليات بر درآمد و ديگر عوارض</a:t>
            </a:r>
            <a:r>
              <a:rPr lang="fa-IR" sz="2400" b="0" dirty="0">
                <a:solidFill>
                  <a:srgbClr val="0070C0"/>
                </a:solidFill>
                <a:cs typeface="B Nazanin" panose="00000400000000000000" pitchFamily="2" charset="-78"/>
              </a:rPr>
              <a:t> </a:t>
            </a:r>
            <a:r>
              <a:rPr lang="ar-SA" sz="2400" b="0" dirty="0">
                <a:solidFill>
                  <a:srgbClr val="0070C0"/>
                </a:solidFill>
                <a:cs typeface="B Nazanin" panose="00000400000000000000" pitchFamily="2" charset="-78"/>
              </a:rPr>
              <a:t>قانوني بر اساس درستكاري و راستي مي </a:t>
            </a:r>
            <a:r>
              <a:rPr lang="ar-SA" sz="2400" b="0" dirty="0" smtClean="0">
                <a:solidFill>
                  <a:srgbClr val="0070C0"/>
                </a:solidFill>
                <a:cs typeface="B Nazanin" panose="00000400000000000000" pitchFamily="2" charset="-78"/>
              </a:rPr>
              <a:t>باشند</a:t>
            </a:r>
            <a:r>
              <a:rPr lang="fa-IR" sz="2400" b="0" dirty="0">
                <a:solidFill>
                  <a:srgbClr val="0070C0"/>
                </a:solidFill>
                <a:cs typeface="B Nazanin" panose="00000400000000000000" pitchFamily="2" charset="-78"/>
              </a:rPr>
              <a:t> </a:t>
            </a:r>
            <a:r>
              <a:rPr lang="fa-IR" sz="2400" b="0" dirty="0" smtClean="0">
                <a:solidFill>
                  <a:srgbClr val="0070C0"/>
                </a:solidFill>
                <a:cs typeface="B Nazanin" panose="00000400000000000000" pitchFamily="2" charset="-78"/>
              </a:rPr>
              <a:t>.....</a:t>
            </a:r>
            <a:r>
              <a:rPr lang="ar-SA" sz="2400" b="0" dirty="0" smtClean="0">
                <a:solidFill>
                  <a:srgbClr val="0070C0"/>
                </a:solidFill>
                <a:cs typeface="B Nazanin" panose="00000400000000000000" pitchFamily="2" charset="-78"/>
              </a:rPr>
              <a:t>خدمت </a:t>
            </a:r>
            <a:r>
              <a:rPr lang="ar-SA" sz="2400" b="0" dirty="0">
                <a:solidFill>
                  <a:srgbClr val="0070C0"/>
                </a:solidFill>
                <a:cs typeface="B Nazanin" panose="00000400000000000000" pitchFamily="2" charset="-78"/>
              </a:rPr>
              <a:t>نظام وظيفه</a:t>
            </a:r>
            <a:endParaRPr lang="en-US" sz="2400" b="0" dirty="0">
              <a:solidFill>
                <a:srgbClr val="0070C0"/>
              </a:solidFill>
              <a:cs typeface="B Nazanin" panose="00000400000000000000" pitchFamily="2" charset="-78"/>
            </a:endParaRPr>
          </a:p>
          <a:p>
            <a:endParaRPr lang="en-US" dirty="0" smtClean="0">
              <a:cs typeface="B Nazanin"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7EB402F-022B-4B10-B080-B05E174E27CE}" type="slidenum">
              <a:rPr lang="en-US">
                <a:solidFill>
                  <a:schemeClr val="bg1"/>
                </a:solidFill>
                <a:latin typeface="Verdana" panose="020B0604030504040204" pitchFamily="34" charset="0"/>
              </a:rPr>
              <a:pPr eaLnBrk="1" hangingPunct="1"/>
              <a:t>13</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7250" y="1285875"/>
            <a:ext cx="7239000" cy="563563"/>
          </a:xfrm>
        </p:spPr>
        <p:txBody>
          <a:bodyPr/>
          <a:lstStyle/>
          <a:p>
            <a:pPr algn="ctr">
              <a:defRPr/>
            </a:pPr>
            <a:r>
              <a:rPr lang="ar-SA" sz="2800" dirty="0" smtClean="0">
                <a:solidFill>
                  <a:schemeClr val="tx1"/>
                </a:solidFill>
                <a:cs typeface="B Zar" pitchFamily="2" charset="-78"/>
              </a:rPr>
              <a:t>حقوق شهروندي و سابقه آن در ايران</a:t>
            </a:r>
            <a:r>
              <a:rPr lang="en-US" sz="2800" dirty="0" smtClean="0">
                <a:solidFill>
                  <a:schemeClr val="tx1"/>
                </a:solidFill>
                <a:cs typeface="B Zar" pitchFamily="2" charset="-78"/>
              </a:rPr>
              <a:t/>
            </a:r>
            <a:br>
              <a:rPr lang="en-US" sz="2800" dirty="0" smtClean="0">
                <a:solidFill>
                  <a:schemeClr val="tx1"/>
                </a:solidFill>
                <a:cs typeface="B Zar" pitchFamily="2" charset="-78"/>
              </a:rPr>
            </a:br>
            <a:endParaRPr lang="en-US" sz="2800" dirty="0">
              <a:solidFill>
                <a:schemeClr val="tx1"/>
              </a:solidFill>
              <a:cs typeface="B Zar" pitchFamily="2" charset="-78"/>
            </a:endParaRPr>
          </a:p>
        </p:txBody>
      </p:sp>
      <p:sp>
        <p:nvSpPr>
          <p:cNvPr id="23555" name="Content Placeholder 4"/>
          <p:cNvSpPr>
            <a:spLocks noGrp="1"/>
          </p:cNvSpPr>
          <p:nvPr>
            <p:ph idx="1"/>
          </p:nvPr>
        </p:nvSpPr>
        <p:spPr>
          <a:xfrm>
            <a:off x="304800" y="1849438"/>
            <a:ext cx="8382000" cy="3145904"/>
          </a:xfrm>
        </p:spPr>
        <p:txBody>
          <a:bodyPr/>
          <a:lstStyle/>
          <a:p>
            <a:pPr marL="0" indent="0" algn="justLow">
              <a:buNone/>
            </a:pPr>
            <a:r>
              <a:rPr lang="ar-SA" sz="2400" b="0" dirty="0" smtClean="0">
                <a:solidFill>
                  <a:srgbClr val="0070C0"/>
                </a:solidFill>
                <a:cs typeface="B Zar" panose="00000400000000000000" pitchFamily="2" charset="-78"/>
              </a:rPr>
              <a:t>در ايران تا پيش از مشروطيت، به جاي اين واژه از کلمه «رعيت» و «رعايا» استفاده مي‌شد. به عبارت ديگر در سلسله مراتب نظام اجتماعي، مردم رعيت پادشاه و پيرو و فرمانبردار او تلقي مي‌شدند. پس از مشروطيت، حتي پس از تصويب قانون مدني، افراد جامعه ايراني از ديدگاه حقوق، تبعه دولت ايران معرفي مي‌شدند يعني ايرانيان به عنوان تبعه بايد تابع دولت متبوع خود باشند. </a:t>
            </a:r>
            <a:endParaRPr lang="en-US" sz="2400" b="0" dirty="0" smtClean="0">
              <a:solidFill>
                <a:srgbClr val="0070C0"/>
              </a:solidFill>
              <a:cs typeface="B Zar" panose="00000400000000000000" pitchFamily="2" charset="-78"/>
            </a:endParaRPr>
          </a:p>
        </p:txBody>
      </p:sp>
      <p:sp>
        <p:nvSpPr>
          <p:cNvPr id="3" name="Slide Number Placeholder 2"/>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0568E5A-A9E7-4C27-834F-2A1B5C84FABF}" type="slidenum">
              <a:rPr lang="en-US">
                <a:solidFill>
                  <a:schemeClr val="bg1"/>
                </a:solidFill>
                <a:latin typeface="Verdana" panose="020B0604030504040204" pitchFamily="34" charset="0"/>
              </a:rPr>
              <a:pPr eaLnBrk="1" hangingPunct="1"/>
              <a:t>14</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3555">
                                            <p:txEl>
                                              <p:pRg st="0" end="0"/>
                                            </p:txEl>
                                          </p:spTgt>
                                        </p:tgtEl>
                                        <p:attrNameLst>
                                          <p:attrName>style.visibility</p:attrName>
                                        </p:attrNameLst>
                                      </p:cBhvr>
                                      <p:to>
                                        <p:strVal val="visible"/>
                                      </p:to>
                                    </p:set>
                                    <p:anim calcmode="lin" valueType="num">
                                      <p:cBhvr additive="base">
                                        <p:cTn id="13"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88" y="1143000"/>
            <a:ext cx="7572375" cy="563563"/>
          </a:xfrm>
        </p:spPr>
        <p:txBody>
          <a:bodyPr/>
          <a:lstStyle/>
          <a:p>
            <a:pPr algn="ctr">
              <a:defRPr/>
            </a:pPr>
            <a:r>
              <a:rPr lang="fa-IR" sz="2800" dirty="0" smtClean="0">
                <a:solidFill>
                  <a:schemeClr val="tx1"/>
                </a:solidFill>
                <a:cs typeface="B Zar" pitchFamily="2" charset="-78"/>
              </a:rPr>
              <a:t>چارچوب </a:t>
            </a:r>
            <a:r>
              <a:rPr lang="ar-SA" sz="2800" dirty="0" smtClean="0">
                <a:solidFill>
                  <a:schemeClr val="tx1"/>
                </a:solidFill>
                <a:cs typeface="B Zar" pitchFamily="2" charset="-78"/>
              </a:rPr>
              <a:t>حقوق شهروندي </a:t>
            </a:r>
            <a:r>
              <a:rPr lang="fa-IR" sz="2800" dirty="0" smtClean="0">
                <a:solidFill>
                  <a:schemeClr val="tx1"/>
                </a:solidFill>
                <a:cs typeface="B Zar" pitchFamily="2" charset="-78"/>
              </a:rPr>
              <a:t>در قانون اساسی</a:t>
            </a:r>
            <a:endParaRPr lang="en-US" sz="2800" dirty="0">
              <a:solidFill>
                <a:schemeClr val="tx1"/>
              </a:solidFill>
              <a:cs typeface="B Zar"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31D6E34-9347-4B93-ADF4-92345B86F78D}" type="slidenum">
              <a:rPr lang="en-US">
                <a:solidFill>
                  <a:schemeClr val="bg1"/>
                </a:solidFill>
                <a:latin typeface="Verdana" panose="020B0604030504040204" pitchFamily="34" charset="0"/>
              </a:rPr>
              <a:pPr eaLnBrk="1" hangingPunct="1"/>
              <a:t>15</a:t>
            </a:fld>
            <a:endParaRPr lang="en-US">
              <a:solidFill>
                <a:schemeClr val="bg1"/>
              </a:solidFill>
              <a:latin typeface="Verdana" panose="020B0604030504040204" pitchFamily="34" charset="0"/>
            </a:endParaRPr>
          </a:p>
        </p:txBody>
      </p:sp>
      <p:graphicFrame>
        <p:nvGraphicFramePr>
          <p:cNvPr id="6" name="Diagram 5"/>
          <p:cNvGraphicFramePr/>
          <p:nvPr>
            <p:extLst>
              <p:ext uri="{D42A27DB-BD31-4B8C-83A1-F6EECF244321}">
                <p14:modId xmlns:p14="http://schemas.microsoft.com/office/powerpoint/2010/main" val="3079138678"/>
              </p:ext>
            </p:extLst>
          </p:nvPr>
        </p:nvGraphicFramePr>
        <p:xfrm>
          <a:off x="1428728" y="20002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Graphic spid="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785813"/>
            <a:ext cx="7239000" cy="563562"/>
          </a:xfrm>
        </p:spPr>
        <p:txBody>
          <a:bodyPr/>
          <a:lstStyle/>
          <a:p>
            <a:pPr algn="ctr">
              <a:defRPr/>
            </a:pPr>
            <a:r>
              <a:rPr lang="fa-IR" sz="2800" dirty="0" smtClean="0">
                <a:solidFill>
                  <a:srgbClr val="002060"/>
                </a:solidFill>
                <a:cs typeface="B Zar" pitchFamily="2" charset="-78"/>
              </a:rPr>
              <a:t>فصل سوم قانون اساسی – حقوق ملت</a:t>
            </a:r>
            <a:endParaRPr lang="en-US" sz="2800" dirty="0">
              <a:solidFill>
                <a:srgbClr val="002060"/>
              </a:solidFill>
              <a:cs typeface="B Zar" pitchFamily="2" charset="-78"/>
            </a:endParaRPr>
          </a:p>
        </p:txBody>
      </p:sp>
      <p:sp>
        <p:nvSpPr>
          <p:cNvPr id="25603" name="Content Placeholder 2"/>
          <p:cNvSpPr>
            <a:spLocks noGrp="1"/>
          </p:cNvSpPr>
          <p:nvPr>
            <p:ph idx="1"/>
          </p:nvPr>
        </p:nvSpPr>
        <p:spPr/>
        <p:txBody>
          <a:bodyPr/>
          <a:lstStyle/>
          <a:p>
            <a:pPr algn="justLow"/>
            <a:r>
              <a:rPr lang="ar-SA" sz="2400" dirty="0" smtClean="0">
                <a:cs typeface="B Zar" panose="00000400000000000000" pitchFamily="2" charset="-78"/>
              </a:rPr>
              <a:t>اصل‏ پانزدهم: </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
            <a:r>
              <a:rPr lang="ar-SA" sz="2400" dirty="0" smtClean="0">
                <a:cs typeface="B Zar" panose="00000400000000000000" pitchFamily="2" charset="-78"/>
              </a:rPr>
              <a:t>‎‎‎‎‎</a:t>
            </a:r>
            <a:r>
              <a:rPr lang="ar-SA" sz="2000" b="0" dirty="0" smtClean="0">
                <a:solidFill>
                  <a:srgbClr val="0070C0"/>
                </a:solidFill>
                <a:cs typeface="B Zar" panose="00000400000000000000" pitchFamily="2" charset="-78"/>
              </a:rPr>
              <a:t>زبان‏ و خط رسمی‏ و مشترک‏ مردم‏ ایران‏ فارسی‏ است‏. اسناد و</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مکاتبات‏ و متون‏ رسمی‏ و کتب‏ درسی‏ باید با این‏ زبان‏ و خط باشد ولی‏ استفاده‏</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از زبانهای‏ محلی‏ و قومی‏ در مطبوعات‏ و رسانه‏ های‏ گروهی‏ و تدریس‏ ادبیات‏</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آنها در مدارس‏، در کنار زبان‏ فارسی‏ آزاد است‏.</a:t>
            </a:r>
            <a:endParaRPr lang="fa-IR" sz="2000" b="0" dirty="0">
              <a:solidFill>
                <a:srgbClr val="0070C0"/>
              </a:solidFill>
              <a:cs typeface="B Zar" panose="00000400000000000000" pitchFamily="2" charset="-78"/>
            </a:endParaRPr>
          </a:p>
          <a:p>
            <a:r>
              <a:rPr lang="ar-SA" sz="2000" dirty="0" smtClean="0">
                <a:cs typeface="B Zar" panose="00000400000000000000" pitchFamily="2" charset="-78"/>
              </a:rPr>
              <a:t> </a:t>
            </a:r>
            <a:r>
              <a:rPr lang="ar-SA" sz="2000" dirty="0">
                <a:cs typeface="B Zar" panose="00000400000000000000" pitchFamily="2" charset="-78"/>
              </a:rPr>
              <a:t>اصل‏ نوزدهم</a:t>
            </a:r>
            <a:r>
              <a:rPr lang="ar-SA" sz="2000" dirty="0" smtClean="0">
                <a:cs typeface="B Zar" panose="00000400000000000000" pitchFamily="2" charset="-78"/>
              </a:rPr>
              <a:t>:</a:t>
            </a:r>
            <a:endParaRPr lang="fa-IR" sz="2000" dirty="0" smtClean="0">
              <a:cs typeface="B Zar" panose="00000400000000000000" pitchFamily="2" charset="-78"/>
            </a:endParaRPr>
          </a:p>
          <a:p>
            <a:endParaRPr lang="fa-IR" sz="2000" dirty="0">
              <a:cs typeface="B Zar" panose="00000400000000000000" pitchFamily="2" charset="-78"/>
            </a:endParaRPr>
          </a:p>
          <a:p>
            <a:pPr algn="just"/>
            <a:r>
              <a:rPr lang="ar-SA" sz="2000" b="0" dirty="0">
                <a:solidFill>
                  <a:srgbClr val="0070C0"/>
                </a:solidFill>
                <a:cs typeface="B Zar" panose="00000400000000000000" pitchFamily="2" charset="-78"/>
              </a:rPr>
              <a:t> ‎‎‎‎‎مردم‏ ایران‏ از هر قوم‏ و قبیله‏ که‏ باشند از حقوق‏ مساوی‏</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برخوردارند و رنگ‏، نژاد، زبان‏ و مانند اینها سبب‏ امتیاز نخواهد بود.</a:t>
            </a:r>
            <a:endParaRPr lang="en-US" sz="2000" b="0" dirty="0">
              <a:solidFill>
                <a:srgbClr val="0070C0"/>
              </a:solidFill>
              <a:cs typeface="B Zar" panose="00000400000000000000" pitchFamily="2" charset="-78"/>
            </a:endParaRPr>
          </a:p>
          <a:p>
            <a:pPr algn="justLow"/>
            <a:endParaRPr lang="en-US" sz="2000" b="0" dirty="0" smtClean="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DF07B1-E2F9-48D5-A3B7-B19BAD90D17E}" type="slidenum">
              <a:rPr lang="en-US">
                <a:solidFill>
                  <a:schemeClr val="bg1"/>
                </a:solidFill>
                <a:latin typeface="Verdana" panose="020B0604030504040204" pitchFamily="34" charset="0"/>
              </a:rPr>
              <a:pPr eaLnBrk="1" hangingPunct="1"/>
              <a:t>16</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 calcmode="lin" valueType="num">
                                      <p:cBhvr additive="base">
                                        <p:cTn id="13"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 calcmode="lin" valueType="num">
                                      <p:cBhvr additive="base">
                                        <p:cTn id="17" dur="5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56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5603">
                                            <p:txEl>
                                              <p:pRg st="3" end="3"/>
                                            </p:txEl>
                                          </p:spTgt>
                                        </p:tgtEl>
                                        <p:attrNameLst>
                                          <p:attrName>style.visibility</p:attrName>
                                        </p:attrNameLst>
                                      </p:cBhvr>
                                      <p:to>
                                        <p:strVal val="visible"/>
                                      </p:to>
                                    </p:set>
                                    <p:anim calcmode="lin" valueType="num">
                                      <p:cBhvr additive="base">
                                        <p:cTn id="21" dur="5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560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5603">
                                            <p:txEl>
                                              <p:pRg st="5" end="5"/>
                                            </p:txEl>
                                          </p:spTgt>
                                        </p:tgtEl>
                                        <p:attrNameLst>
                                          <p:attrName>style.visibility</p:attrName>
                                        </p:attrNameLst>
                                      </p:cBhvr>
                                      <p:to>
                                        <p:strVal val="visible"/>
                                      </p:to>
                                    </p:set>
                                    <p:anim calcmode="lin" valueType="num">
                                      <p:cBhvr additive="base">
                                        <p:cTn id="25" dur="5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idx="1"/>
          </p:nvPr>
        </p:nvSpPr>
        <p:spPr/>
        <p:txBody>
          <a:bodyPr/>
          <a:lstStyle/>
          <a:p>
            <a:pPr algn="justLow"/>
            <a:r>
              <a:rPr lang="ar-SA" sz="2400" dirty="0" smtClean="0">
                <a:cs typeface="B Zar" panose="00000400000000000000" pitchFamily="2" charset="-78"/>
              </a:rPr>
              <a:t>اصل بیستم:</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Low"/>
            <a:r>
              <a:rPr lang="ar-SA" sz="2000" b="0" dirty="0" smtClean="0">
                <a:solidFill>
                  <a:srgbClr val="0070C0"/>
                </a:solidFill>
                <a:cs typeface="B Zar" panose="00000400000000000000" pitchFamily="2" charset="-78"/>
              </a:rPr>
              <a:t> همه‏ افراد ملت‏ اعم‏ از زن‏ و مرد یکسان‏ در حمایت‏ قانون‏ قرار دارند</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و از همه‏ حقوق‏ انسانی‏، سیاسی‏، اقتصادی‏، اجتماعی‏ و فرهنگی‏ با</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رعایت‏ موازین‏</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اسلام‏ برخوردارند.</a:t>
            </a:r>
            <a:endParaRPr lang="fa-IR" sz="2000" b="0" dirty="0" smtClean="0">
              <a:solidFill>
                <a:srgbClr val="0070C0"/>
              </a:solidFill>
              <a:cs typeface="B Zar" panose="00000400000000000000" pitchFamily="2" charset="-78"/>
            </a:endParaRPr>
          </a:p>
          <a:p>
            <a:pPr algn="justLow"/>
            <a:r>
              <a:rPr lang="ar-SA" sz="2400" dirty="0" smtClean="0">
                <a:cs typeface="B Zar" panose="00000400000000000000" pitchFamily="2" charset="-78"/>
              </a:rPr>
              <a:t>اصل</a:t>
            </a:r>
            <a:r>
              <a:rPr lang="ar-SA" sz="2400" dirty="0">
                <a:cs typeface="B Zar" panose="00000400000000000000" pitchFamily="2" charset="-78"/>
              </a:rPr>
              <a:t>‏ بیست و دوم:</a:t>
            </a:r>
            <a:endParaRPr lang="fa-IR" sz="2400" dirty="0">
              <a:cs typeface="B Zar" panose="00000400000000000000" pitchFamily="2" charset="-78"/>
            </a:endParaRPr>
          </a:p>
          <a:p>
            <a:pPr algn="justLow"/>
            <a:endParaRPr lang="fa-IR" sz="2400" dirty="0">
              <a:cs typeface="B Zar" panose="00000400000000000000" pitchFamily="2" charset="-78"/>
            </a:endParaRPr>
          </a:p>
          <a:p>
            <a:pPr algn="justLow"/>
            <a:r>
              <a:rPr lang="ar-SA" sz="2000" b="0" dirty="0">
                <a:solidFill>
                  <a:srgbClr val="0070C0"/>
                </a:solidFill>
                <a:cs typeface="B Zar" panose="00000400000000000000" pitchFamily="2" charset="-78"/>
              </a:rPr>
              <a:t> حیثیت‏، جان‏، مال‏، حقوق‏، مسکن‏ و شغل‏ اشخاص‏ از تعرض‏ مصون‏</a:t>
            </a:r>
            <a:br>
              <a:rPr lang="ar-SA" sz="2000" b="0" dirty="0">
                <a:solidFill>
                  <a:srgbClr val="0070C0"/>
                </a:solidFill>
                <a:cs typeface="B Zar" panose="00000400000000000000" pitchFamily="2" charset="-78"/>
              </a:rPr>
            </a:br>
            <a:r>
              <a:rPr lang="ar-SA" sz="2000" b="0" dirty="0">
                <a:solidFill>
                  <a:srgbClr val="0070C0"/>
                </a:solidFill>
                <a:cs typeface="B Zar" panose="00000400000000000000" pitchFamily="2" charset="-78"/>
              </a:rPr>
              <a:t>است‏ مگر در مواردی‏ که‏ قانون‏ تجویز کند</a:t>
            </a:r>
            <a:endParaRPr lang="en-US" sz="20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C72D024-6C2D-41C8-ADA5-092F7C9213EA}" type="slidenum">
              <a:rPr lang="en-US">
                <a:solidFill>
                  <a:schemeClr val="bg1"/>
                </a:solidFill>
                <a:latin typeface="Verdana" panose="020B0604030504040204" pitchFamily="34" charset="0"/>
              </a:rPr>
              <a:pPr eaLnBrk="1" hangingPunct="1"/>
              <a:t>17</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بیست و سوم:</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r>
              <a:rPr lang="ar-SA" sz="2400" dirty="0" smtClean="0">
                <a:cs typeface="B Zar" panose="00000400000000000000" pitchFamily="2" charset="-78"/>
              </a:rPr>
              <a:t> </a:t>
            </a:r>
            <a:r>
              <a:rPr lang="ar-SA" sz="2000" b="0" dirty="0" smtClean="0">
                <a:solidFill>
                  <a:srgbClr val="0070C0"/>
                </a:solidFill>
                <a:cs typeface="B Zar" panose="00000400000000000000" pitchFamily="2" charset="-78"/>
              </a:rPr>
              <a:t>تفتیش‏ عقاید ممنوع‏ است‏ و هیچکس‏ را نمی توان‏ به‏ صرف‏ داشتن‏</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عقیده‏ ای‏ مورد تعرض‏ و مؤاخذه‏ قرار داد.</a:t>
            </a:r>
            <a:r>
              <a:rPr lang="ar-SA" sz="2400" dirty="0" smtClean="0">
                <a:cs typeface="B Zar" panose="00000400000000000000" pitchFamily="2" charset="-78"/>
              </a:rPr>
              <a:t/>
            </a:r>
            <a:br>
              <a:rPr lang="ar-SA" sz="2400" dirty="0" smtClean="0">
                <a:cs typeface="B Zar" panose="00000400000000000000" pitchFamily="2" charset="-78"/>
              </a:rPr>
            </a:br>
            <a:r>
              <a:rPr lang="ar-SA" sz="2400" dirty="0">
                <a:cs typeface="B Zar" panose="00000400000000000000" pitchFamily="2" charset="-78"/>
              </a:rPr>
              <a:t/>
            </a:r>
            <a:br>
              <a:rPr lang="ar-SA" sz="2400" dirty="0">
                <a:cs typeface="B Zar" panose="00000400000000000000" pitchFamily="2" charset="-78"/>
              </a:rPr>
            </a:br>
            <a:r>
              <a:rPr lang="ar-SA" sz="2400" dirty="0">
                <a:cs typeface="B Zar" panose="00000400000000000000" pitchFamily="2" charset="-78"/>
              </a:rPr>
              <a:t>اصل‏ بیست و چهارم:</a:t>
            </a:r>
            <a:endParaRPr lang="fa-IR" sz="2400" dirty="0">
              <a:cs typeface="B Zar" panose="00000400000000000000" pitchFamily="2" charset="-78"/>
            </a:endParaRPr>
          </a:p>
          <a:p>
            <a:r>
              <a:rPr lang="ar-SA" sz="2000" b="0" dirty="0">
                <a:solidFill>
                  <a:srgbClr val="0070C0"/>
                </a:solidFill>
                <a:cs typeface="B Zar" panose="00000400000000000000" pitchFamily="2" charset="-78"/>
              </a:rPr>
              <a:t> نشریات‏ و مطبوعات‏ در بیان‏ مطالب‏ آزادند مگر آنکه‏ مخل‏ به</a:t>
            </a:r>
            <a:r>
              <a:rPr lang="ar-SA" sz="2000" b="0" dirty="0" smtClean="0">
                <a:solidFill>
                  <a:srgbClr val="0070C0"/>
                </a:solidFill>
                <a:cs typeface="B Zar" panose="00000400000000000000" pitchFamily="2" charset="-78"/>
              </a:rPr>
              <a:t>‏</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مبانی</a:t>
            </a:r>
            <a:r>
              <a:rPr lang="ar-SA" sz="2000" b="0" dirty="0">
                <a:solidFill>
                  <a:srgbClr val="0070C0"/>
                </a:solidFill>
                <a:cs typeface="B Zar" panose="00000400000000000000" pitchFamily="2" charset="-78"/>
              </a:rPr>
              <a:t>‏ اسلام‏ یا حقوق‏ عمومی‏ باشد. تفصیل‏ آن‏ را قانون‏ معین‏ می‏ کند.</a:t>
            </a:r>
            <a:endParaRPr lang="en-US" sz="20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DAC2D1F-EC30-41EF-A54A-9954321BCB4A}" type="slidenum">
              <a:rPr lang="en-US">
                <a:solidFill>
                  <a:schemeClr val="bg1"/>
                </a:solidFill>
                <a:latin typeface="Verdana" panose="020B0604030504040204" pitchFamily="34" charset="0"/>
              </a:rPr>
              <a:pPr eaLnBrk="1" hangingPunct="1"/>
              <a:t>18</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بیست و پنجم:</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r>
              <a:rPr lang="ar-SA" sz="2400" dirty="0" smtClean="0">
                <a:cs typeface="B Zar" panose="00000400000000000000" pitchFamily="2" charset="-78"/>
              </a:rPr>
              <a:t> </a:t>
            </a:r>
            <a:r>
              <a:rPr lang="ar-SA" sz="2000" b="0" dirty="0">
                <a:solidFill>
                  <a:srgbClr val="0070C0"/>
                </a:solidFill>
                <a:cs typeface="B Zar" panose="00000400000000000000" pitchFamily="2" charset="-78"/>
              </a:rPr>
              <a:t>بازرسی‏ و نرساندن‏ نامه‏ ها، ضبط و فاش‏ کردن‏ مکالمات‏ تلفنی‏</a:t>
            </a:r>
            <a:r>
              <a:rPr lang="ar-SA" sz="2000" b="0" dirty="0" smtClean="0">
                <a:solidFill>
                  <a:srgbClr val="0070C0"/>
                </a:solidFill>
                <a:cs typeface="B Zar" panose="00000400000000000000" pitchFamily="2" charset="-78"/>
              </a:rPr>
              <a:t>،افشای</a:t>
            </a:r>
            <a:r>
              <a:rPr lang="ar-SA" sz="2000" b="0" dirty="0">
                <a:solidFill>
                  <a:srgbClr val="0070C0"/>
                </a:solidFill>
                <a:cs typeface="B Zar" panose="00000400000000000000" pitchFamily="2" charset="-78"/>
              </a:rPr>
              <a:t>‏ مخابرات‏ تلگرافی‏ و تلکس‏، سانسور، عدم‏ مخابره‏ و نرساندن‏ آنها، استراق‏</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سمع و هر گونه‏ تجسس‏ ممنوع‏ است‏ مگر به‏ حکم‏ </a:t>
            </a:r>
            <a:r>
              <a:rPr lang="ar-SA" sz="2000" b="0" dirty="0" smtClean="0">
                <a:solidFill>
                  <a:srgbClr val="0070C0"/>
                </a:solidFill>
                <a:cs typeface="B Zar" panose="00000400000000000000" pitchFamily="2" charset="-78"/>
              </a:rPr>
              <a:t>قانون‏.</a:t>
            </a:r>
            <a:endParaRPr lang="fa-IR" sz="2000" b="0" dirty="0" smtClean="0">
              <a:solidFill>
                <a:srgbClr val="0070C0"/>
              </a:solidFill>
              <a:cs typeface="B Zar" panose="00000400000000000000" pitchFamily="2" charset="-78"/>
            </a:endParaRPr>
          </a:p>
          <a:p>
            <a:endParaRPr lang="fa-IR" sz="2000" b="0" dirty="0" smtClean="0">
              <a:solidFill>
                <a:srgbClr val="0070C0"/>
              </a:solidFill>
              <a:cs typeface="B Zar" panose="00000400000000000000" pitchFamily="2" charset="-78"/>
            </a:endParaRPr>
          </a:p>
          <a:p>
            <a:r>
              <a:rPr lang="ar-SA" sz="2000" dirty="0" smtClean="0">
                <a:cs typeface="B Zar" panose="00000400000000000000" pitchFamily="2" charset="-78"/>
              </a:rPr>
              <a:t>اصل</a:t>
            </a:r>
            <a:r>
              <a:rPr lang="ar-SA" sz="2000" dirty="0">
                <a:cs typeface="B Zar" panose="00000400000000000000" pitchFamily="2" charset="-78"/>
              </a:rPr>
              <a:t>‏ بیست و ششم: </a:t>
            </a:r>
            <a:endParaRPr lang="fa-IR" sz="2000" dirty="0" smtClean="0">
              <a:cs typeface="B Zar" panose="00000400000000000000" pitchFamily="2" charset="-78"/>
            </a:endParaRPr>
          </a:p>
          <a:p>
            <a:endParaRPr lang="fa-IR" sz="2000" dirty="0">
              <a:cs typeface="B Zar" panose="00000400000000000000" pitchFamily="2" charset="-78"/>
            </a:endParaRPr>
          </a:p>
          <a:p>
            <a:pPr algn="just"/>
            <a:r>
              <a:rPr lang="ar-SA" sz="2000" b="0" dirty="0">
                <a:solidFill>
                  <a:srgbClr val="0070C0"/>
                </a:solidFill>
                <a:cs typeface="B Zar" panose="00000400000000000000" pitchFamily="2" charset="-78"/>
              </a:rPr>
              <a:t>احزاب‏، جمعیت‏ ها، انجمن‏ های‏ سیاسی‏ و صنفی‏ و انجمنهای‏ اسلامی‏ یا اقلیتهای‏ دینی‏ شناخته‏ شده‏ آزادند، مشروط به‏ این‏ که‏ اصول‏ استقلال‏، آزادی‏، وحدت‏ ملی‏، موازین‏ اسلامی‏ و اساس‏ جمهور اسلامی‏ را نقض‏ نکنند. هیچکس‏ را نمی‏ توان‏ از شرکت‏ در آنها منع کرد یا به‏ شرکت‏ در یکی‏ ازآنها مجبور ساخت‏.</a:t>
            </a:r>
            <a:endParaRPr lang="fa-IR" sz="2000" b="0" dirty="0">
              <a:solidFill>
                <a:srgbClr val="0070C0"/>
              </a:solidFill>
              <a:cs typeface="B Zar" panose="00000400000000000000" pitchFamily="2" charset="-78"/>
            </a:endParaRPr>
          </a:p>
          <a:p>
            <a:endParaRPr lang="en-US" sz="20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2F6ADAE-8B4C-479E-B0F4-64F00B894216}" type="slidenum">
              <a:rPr lang="en-US">
                <a:solidFill>
                  <a:schemeClr val="bg1"/>
                </a:solidFill>
                <a:latin typeface="Verdana" panose="020B0604030504040204" pitchFamily="34" charset="0"/>
              </a:rPr>
              <a:pPr eaLnBrk="1" hangingPunct="1"/>
              <a:t>19</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4"/>
          <p:cNvSpPr>
            <a:spLocks noGrp="1"/>
          </p:cNvSpPr>
          <p:nvPr>
            <p:ph type="subTitle" idx="1"/>
          </p:nvPr>
        </p:nvSpPr>
        <p:spPr>
          <a:xfrm>
            <a:off x="1907704" y="2780928"/>
            <a:ext cx="7010400" cy="924123"/>
          </a:xfrm>
        </p:spPr>
        <p:txBody>
          <a:bodyPr/>
          <a:lstStyle/>
          <a:p>
            <a:r>
              <a:rPr lang="fa-IR" sz="3600" b="1" i="1" dirty="0" smtClean="0">
                <a:solidFill>
                  <a:srgbClr val="002060"/>
                </a:solidFill>
                <a:cs typeface="B Zar" panose="00000400000000000000" pitchFamily="2" charset="-78"/>
              </a:rPr>
              <a:t>آشنایی با حقوق شهروندی</a:t>
            </a:r>
            <a:endParaRPr lang="en-US" sz="3600" b="1" i="1" dirty="0" smtClean="0">
              <a:solidFill>
                <a:srgbClr val="002060"/>
              </a:solidFill>
              <a:cs typeface="B Zar" panose="00000400000000000000" pitchFamily="2" charset="-78"/>
            </a:endParaRPr>
          </a:p>
        </p:txBody>
      </p:sp>
      <p:sp>
        <p:nvSpPr>
          <p:cNvPr id="5124" name="Slide Number Placeholder 3"/>
          <p:cNvSpPr>
            <a:spLocks noGrp="1"/>
          </p:cNvSpPr>
          <p:nvPr>
            <p:ph type="sldNum" sz="quarter" idx="12"/>
          </p:nvPr>
        </p:nvSpPr>
        <p:spPr>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fld id="{175B8C02-482A-4A22-A70E-BF36882E17D6}" type="slidenum">
              <a:rPr lang="en-US">
                <a:solidFill>
                  <a:schemeClr val="bg1"/>
                </a:solidFill>
              </a:rPr>
              <a:pPr algn="l" eaLnBrk="1" hangingPunct="1"/>
              <a:t>2</a:t>
            </a:fld>
            <a:endParaRPr lang="en-US">
              <a:solidFill>
                <a:schemeClr val="bg1"/>
              </a:solidFill>
            </a:endParaRPr>
          </a:p>
        </p:txBody>
      </p:sp>
      <p:sp>
        <p:nvSpPr>
          <p:cNvPr id="3" name="Oval 2"/>
          <p:cNvSpPr/>
          <p:nvPr/>
        </p:nvSpPr>
        <p:spPr bwMode="auto">
          <a:xfrm>
            <a:off x="3923928" y="5877272"/>
            <a:ext cx="1800200" cy="527720"/>
          </a:xfrm>
          <a:prstGeom prst="ellipse">
            <a:avLst/>
          </a:prstGeom>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tlCol="1"/>
          <a:lstStyle/>
          <a:p>
            <a:pPr algn="ctr" rtl="0">
              <a:defRPr/>
            </a:pPr>
            <a:endParaRPr lang="fa-IR" b="1" dirty="0">
              <a:solidFill>
                <a:schemeClr val="tx1"/>
              </a:solidFill>
              <a:latin typeface="Arial"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بیست و هفتم:</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
            <a:r>
              <a:rPr lang="ar-SA" sz="2400" dirty="0" smtClean="0">
                <a:cs typeface="B Zar" panose="00000400000000000000" pitchFamily="2" charset="-78"/>
              </a:rPr>
              <a:t> </a:t>
            </a:r>
            <a:r>
              <a:rPr lang="ar-SA" sz="2000" b="0" dirty="0">
                <a:solidFill>
                  <a:srgbClr val="0070C0"/>
                </a:solidFill>
                <a:cs typeface="B Zar" panose="00000400000000000000" pitchFamily="2" charset="-78"/>
              </a:rPr>
              <a:t>تشکیل‏ اجتماعات‏ و راه‏ پیمایی‏ ها، بدون‏ حمل‏ سلاح‏، به‏ شرط آن‏ که‏ مخل‏ به‏ مبانی‏ اسلام‏ نباشد آزاد است‏</a:t>
            </a:r>
            <a:r>
              <a:rPr lang="ar-SA" sz="2000" b="0" dirty="0" smtClean="0">
                <a:solidFill>
                  <a:srgbClr val="0070C0"/>
                </a:solidFill>
                <a:cs typeface="B Zar" panose="00000400000000000000" pitchFamily="2" charset="-78"/>
              </a:rPr>
              <a:t>.</a:t>
            </a:r>
            <a:endParaRPr lang="fa-IR" sz="2000" b="0" dirty="0" smtClean="0">
              <a:solidFill>
                <a:srgbClr val="0070C0"/>
              </a:solidFill>
              <a:cs typeface="B Zar" panose="00000400000000000000" pitchFamily="2" charset="-78"/>
            </a:endParaRPr>
          </a:p>
          <a:p>
            <a:pPr algn="just"/>
            <a:endParaRPr lang="fa-IR" sz="2000" b="0" dirty="0" smtClean="0">
              <a:solidFill>
                <a:srgbClr val="0070C0"/>
              </a:solidFill>
              <a:cs typeface="B Zar" panose="00000400000000000000" pitchFamily="2" charset="-78"/>
            </a:endParaRPr>
          </a:p>
          <a:p>
            <a:pPr algn="justLow"/>
            <a:r>
              <a:rPr lang="ar-SA" sz="2000" dirty="0">
                <a:cs typeface="B Zar" panose="00000400000000000000" pitchFamily="2" charset="-78"/>
              </a:rPr>
              <a:t>اصل‏ بیست و هشتم: </a:t>
            </a:r>
            <a:endParaRPr lang="fa-IR" sz="2000" dirty="0">
              <a:cs typeface="B Zar" panose="00000400000000000000" pitchFamily="2" charset="-78"/>
            </a:endParaRPr>
          </a:p>
          <a:p>
            <a:pPr algn="justLow"/>
            <a:endParaRPr lang="fa-IR" sz="2000" dirty="0">
              <a:cs typeface="B Zar" panose="00000400000000000000" pitchFamily="2" charset="-78"/>
            </a:endParaRPr>
          </a:p>
          <a:p>
            <a:r>
              <a:rPr lang="ar-SA" sz="2000" b="0" dirty="0">
                <a:solidFill>
                  <a:srgbClr val="0070C0"/>
                </a:solidFill>
                <a:cs typeface="B Zar" panose="00000400000000000000" pitchFamily="2" charset="-78"/>
              </a:rPr>
              <a:t>هر کس‏ حق‏ دارد شغلی‏ را که‏ بدان‏ مایل‏ است‏ و مخالف‏ اسلام</a:t>
            </a:r>
            <a:r>
              <a:rPr lang="ar-SA" sz="2000" b="0" dirty="0" smtClean="0">
                <a:solidFill>
                  <a:srgbClr val="0070C0"/>
                </a:solidFill>
                <a:cs typeface="B Zar" panose="00000400000000000000" pitchFamily="2" charset="-78"/>
              </a:rPr>
              <a:t>‏و </a:t>
            </a:r>
            <a:r>
              <a:rPr lang="ar-SA" sz="2000" b="0" dirty="0">
                <a:solidFill>
                  <a:srgbClr val="0070C0"/>
                </a:solidFill>
                <a:cs typeface="B Zar" panose="00000400000000000000" pitchFamily="2" charset="-78"/>
              </a:rPr>
              <a:t>مصالح‏ عمومی‏ و حقوق‏ دیگران‏ نیست‏ برگزیند. دولت‏ موظف‏ است‏ با رعایت‏ نیاز</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جامعه‏ به‏ مشاغل‏ گوناگون‏، برای‏ همه‏ افراد امکان‏ اشتغال‏ به‏ کار و شرایط</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مساوی‏ را برای‏ احراز مشاغل‏ ایجاد نماید.</a:t>
            </a:r>
            <a:endParaRPr lang="en-US" sz="2000" b="0" dirty="0">
              <a:solidFill>
                <a:srgbClr val="0070C0"/>
              </a:solidFill>
              <a:cs typeface="B Zar" panose="00000400000000000000" pitchFamily="2" charset="-78"/>
            </a:endParaRPr>
          </a:p>
          <a:p>
            <a:pPr algn="just"/>
            <a:endParaRPr lang="en-US" sz="20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B544F9D-9E92-4C95-B835-F0616DC6C93D}" type="slidenum">
              <a:rPr lang="en-US">
                <a:solidFill>
                  <a:schemeClr val="bg1"/>
                </a:solidFill>
                <a:latin typeface="Verdana" panose="020B0604030504040204" pitchFamily="34" charset="0"/>
              </a:rPr>
              <a:pPr eaLnBrk="1" hangingPunct="1"/>
              <a:t>20</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سی ام: </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
            <a:r>
              <a:rPr lang="ar-SA" sz="2000" b="0" dirty="0">
                <a:solidFill>
                  <a:srgbClr val="0070C0"/>
                </a:solidFill>
                <a:cs typeface="B Zar" panose="00000400000000000000" pitchFamily="2" charset="-78"/>
              </a:rPr>
              <a:t>دولت‏ موظف‏ است‏ وسایل‏ آموزش‏ و پرورش‏ رایگان‏ را برای‏ همه‏ ملت</a:t>
            </a:r>
            <a:r>
              <a:rPr lang="ar-SA" sz="2000" b="0" dirty="0" smtClean="0">
                <a:solidFill>
                  <a:srgbClr val="0070C0"/>
                </a:solidFill>
                <a:cs typeface="B Zar" panose="00000400000000000000" pitchFamily="2" charset="-78"/>
              </a:rPr>
              <a:t>‏تا </a:t>
            </a:r>
            <a:r>
              <a:rPr lang="ar-SA" sz="2000" b="0" dirty="0">
                <a:solidFill>
                  <a:srgbClr val="0070C0"/>
                </a:solidFill>
                <a:cs typeface="B Zar" panose="00000400000000000000" pitchFamily="2" charset="-78"/>
              </a:rPr>
              <a:t>پایان‏ دوره‏ متوسطه‏ فراهم‏ سازد و وسایل‏ تحصیلات‏ عالی‏ را تا سر </a:t>
            </a:r>
            <a:r>
              <a:rPr lang="ar-SA" sz="2000" b="0" dirty="0" smtClean="0">
                <a:solidFill>
                  <a:srgbClr val="0070C0"/>
                </a:solidFill>
                <a:cs typeface="B Zar" panose="00000400000000000000" pitchFamily="2" charset="-78"/>
              </a:rPr>
              <a:t>حدخودکفایی</a:t>
            </a:r>
            <a:r>
              <a:rPr lang="ar-SA" sz="2000" b="0" dirty="0">
                <a:solidFill>
                  <a:srgbClr val="0070C0"/>
                </a:solidFill>
                <a:cs typeface="B Zar" panose="00000400000000000000" pitchFamily="2" charset="-78"/>
              </a:rPr>
              <a:t>‏ کشور به‏ طور رایگان‏ گسترش‏ دهد</a:t>
            </a:r>
            <a:r>
              <a:rPr lang="ar-SA" sz="2000" b="0" dirty="0" smtClean="0">
                <a:solidFill>
                  <a:srgbClr val="0070C0"/>
                </a:solidFill>
                <a:cs typeface="B Zar" panose="00000400000000000000" pitchFamily="2" charset="-78"/>
              </a:rPr>
              <a:t>.</a:t>
            </a:r>
            <a:endParaRPr lang="fa-IR" sz="2000" b="0" dirty="0" smtClean="0">
              <a:solidFill>
                <a:srgbClr val="0070C0"/>
              </a:solidFill>
              <a:cs typeface="B Zar" panose="00000400000000000000" pitchFamily="2" charset="-78"/>
            </a:endParaRPr>
          </a:p>
          <a:p>
            <a:endParaRPr lang="fa-IR" sz="2400" dirty="0" smtClean="0">
              <a:cs typeface="B Zar" panose="00000400000000000000" pitchFamily="2" charset="-78"/>
            </a:endParaRPr>
          </a:p>
          <a:p>
            <a:pPr algn="justLow"/>
            <a:r>
              <a:rPr lang="ar-SA" sz="2400" dirty="0" smtClean="0">
                <a:cs typeface="B Zar" panose="00000400000000000000" pitchFamily="2" charset="-78"/>
              </a:rPr>
              <a:t>اصل</a:t>
            </a:r>
            <a:r>
              <a:rPr lang="ar-SA" sz="2400" dirty="0">
                <a:cs typeface="B Zar" panose="00000400000000000000" pitchFamily="2" charset="-78"/>
              </a:rPr>
              <a:t>‏ سی و یکم: </a:t>
            </a:r>
            <a:endParaRPr lang="fa-IR" sz="2400" dirty="0">
              <a:cs typeface="B Zar" panose="00000400000000000000" pitchFamily="2" charset="-78"/>
            </a:endParaRPr>
          </a:p>
          <a:p>
            <a:pPr algn="justLow"/>
            <a:endParaRPr lang="fa-IR" sz="2400" dirty="0">
              <a:cs typeface="B Zar" panose="00000400000000000000" pitchFamily="2" charset="-78"/>
            </a:endParaRPr>
          </a:p>
          <a:p>
            <a:pPr algn="just"/>
            <a:r>
              <a:rPr lang="ar-SA" sz="2000" b="0" dirty="0">
                <a:solidFill>
                  <a:srgbClr val="0070C0"/>
                </a:solidFill>
                <a:cs typeface="B Zar" panose="00000400000000000000" pitchFamily="2" charset="-78"/>
              </a:rPr>
              <a:t>داشتن‏ مسکن‏ متناسب‏ با نیاز، حق‏ هر فرد و خانواده‏ ایرانی</a:t>
            </a:r>
            <a:r>
              <a:rPr lang="ar-SA" sz="2000" b="0" dirty="0" smtClean="0">
                <a:solidFill>
                  <a:srgbClr val="0070C0"/>
                </a:solidFill>
                <a:cs typeface="B Zar" panose="00000400000000000000" pitchFamily="2" charset="-78"/>
              </a:rPr>
              <a:t>‏</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است</a:t>
            </a:r>
            <a:r>
              <a:rPr lang="ar-SA" sz="2000" b="0" dirty="0">
                <a:solidFill>
                  <a:srgbClr val="0070C0"/>
                </a:solidFill>
                <a:cs typeface="B Zar" panose="00000400000000000000" pitchFamily="2" charset="-78"/>
              </a:rPr>
              <a:t>‏. دولت‏ موظف‏ است‏ با رعایت‏ اولویت‏ برای‏ آنها که‏ نیازمندترند به‏</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خصوص‏</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روستانشینان‏ و کارگران‏ زمینه‏ اجرای‏ این‏ اصل‏ را فراهم‏ کند.</a:t>
            </a:r>
            <a:r>
              <a:rPr lang="ar-SA" sz="2400" dirty="0" smtClean="0">
                <a:cs typeface="B Zar" panose="00000400000000000000" pitchFamily="2" charset="-78"/>
              </a:rPr>
              <a:t/>
            </a:r>
            <a:br>
              <a:rPr lang="ar-SA" sz="2400" dirty="0" smtClean="0">
                <a:cs typeface="B Zar" panose="00000400000000000000" pitchFamily="2" charset="-78"/>
              </a:rPr>
            </a:br>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59A166D-55A2-4849-AF3E-178AC29CFEFA}" type="slidenum">
              <a:rPr lang="en-US">
                <a:solidFill>
                  <a:schemeClr val="bg1"/>
                </a:solidFill>
                <a:latin typeface="Verdana" panose="020B0604030504040204" pitchFamily="34" charset="0"/>
              </a:rPr>
              <a:pPr eaLnBrk="1" hangingPunct="1"/>
              <a:t>21</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سی و چهارم:</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
            <a:r>
              <a:rPr lang="ar-SA" sz="2000" b="0" dirty="0" smtClean="0">
                <a:solidFill>
                  <a:srgbClr val="0070C0"/>
                </a:solidFill>
                <a:cs typeface="B Zar" panose="00000400000000000000" pitchFamily="2" charset="-78"/>
              </a:rPr>
              <a:t> دادخواهی‏ حق‏ مسلم‏ هر فرد است‏ و هر کس‏ می‏ تواند به‏ منظور</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دادخواهی‏ به‏ دادگاه‏ های‏ صالح‏ رجوع‏ نماید. همه‏ افراد ملت‏ حق‏ دارند این‏گونه‏ دادگاه‏ ها را در دسترس‏ داشته‏ باشند و هیچکس‏ را نمی‏ توان از</a:t>
            </a:r>
            <a:r>
              <a:rPr lang="fa-IR" sz="2000" b="0" dirty="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دادگاهی‏</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که‏ به‏ موجب‏ قانون‏ حق‏ مراجعه‏ به‏ آن‏ را دارد منع کرد.</a:t>
            </a:r>
            <a:endParaRPr lang="fa-IR" sz="2000" b="0" dirty="0" smtClean="0">
              <a:solidFill>
                <a:srgbClr val="0070C0"/>
              </a:solidFill>
              <a:cs typeface="B Zar" panose="00000400000000000000" pitchFamily="2" charset="-78"/>
            </a:endParaRPr>
          </a:p>
          <a:p>
            <a:pPr algn="justLow"/>
            <a:r>
              <a:rPr lang="ar-SA" sz="2000" dirty="0">
                <a:cs typeface="B Zar" panose="00000400000000000000" pitchFamily="2" charset="-78"/>
              </a:rPr>
              <a:t>اصل‏ سی و پنجم: </a:t>
            </a:r>
            <a:endParaRPr lang="fa-IR" sz="2000" dirty="0">
              <a:cs typeface="B Zar" panose="00000400000000000000" pitchFamily="2" charset="-78"/>
            </a:endParaRPr>
          </a:p>
          <a:p>
            <a:pPr algn="justLow"/>
            <a:endParaRPr lang="fa-IR" sz="2000" dirty="0">
              <a:cs typeface="B Zar" panose="00000400000000000000" pitchFamily="2" charset="-78"/>
            </a:endParaRPr>
          </a:p>
          <a:p>
            <a:pPr algn="just"/>
            <a:r>
              <a:rPr lang="ar-SA" sz="2000" b="0" dirty="0">
                <a:solidFill>
                  <a:srgbClr val="0070C0"/>
                </a:solidFill>
                <a:cs typeface="B Zar" panose="00000400000000000000" pitchFamily="2" charset="-78"/>
              </a:rPr>
              <a:t>در همه‏ دادگاه‏ ها طرفین‏ دعوی‏ حق‏ دارند برای‏ خود </a:t>
            </a:r>
            <a:r>
              <a:rPr lang="ar-SA" sz="2000" b="0" dirty="0" smtClean="0">
                <a:solidFill>
                  <a:srgbClr val="0070C0"/>
                </a:solidFill>
                <a:cs typeface="B Zar" panose="00000400000000000000" pitchFamily="2" charset="-78"/>
              </a:rPr>
              <a:t>وکیل</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‏انتخاب</a:t>
            </a:r>
            <a:r>
              <a:rPr lang="ar-SA" sz="2000" b="0" dirty="0">
                <a:solidFill>
                  <a:srgbClr val="0070C0"/>
                </a:solidFill>
                <a:cs typeface="B Zar" panose="00000400000000000000" pitchFamily="2" charset="-78"/>
              </a:rPr>
              <a:t>‏ نمایند و اگر توانایی‏ انتخاب‏ وکیل‏ را نداشته‏ باشند باید برای‏ </a:t>
            </a:r>
            <a:r>
              <a:rPr lang="ar-SA" sz="2000" b="0" dirty="0" smtClean="0">
                <a:solidFill>
                  <a:srgbClr val="0070C0"/>
                </a:solidFill>
                <a:cs typeface="B Zar" panose="00000400000000000000" pitchFamily="2" charset="-78"/>
              </a:rPr>
              <a:t>آنها</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امکانات</a:t>
            </a:r>
            <a:r>
              <a:rPr lang="ar-SA" sz="2000" b="0" dirty="0">
                <a:solidFill>
                  <a:srgbClr val="0070C0"/>
                </a:solidFill>
                <a:cs typeface="B Zar" panose="00000400000000000000" pitchFamily="2" charset="-78"/>
              </a:rPr>
              <a:t>‏ تعیین‏ وکیل‏ فراهم‏ گردد</a:t>
            </a:r>
            <a:endParaRPr lang="en-US" sz="20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756B640-D993-45A4-B4DA-A2351C501AC1}" type="slidenum">
              <a:rPr lang="en-US">
                <a:solidFill>
                  <a:schemeClr val="bg1"/>
                </a:solidFill>
                <a:latin typeface="Verdana" panose="020B0604030504040204" pitchFamily="34" charset="0"/>
              </a:rPr>
              <a:pPr eaLnBrk="1" hangingPunct="1"/>
              <a:t>22</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سی و ششم: </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
            <a:r>
              <a:rPr lang="ar-SA" sz="2000" b="0" dirty="0" smtClean="0">
                <a:solidFill>
                  <a:srgbClr val="0070C0"/>
                </a:solidFill>
                <a:cs typeface="B Zar" panose="00000400000000000000" pitchFamily="2" charset="-78"/>
              </a:rPr>
              <a:t>حکم‏ به‏ مجازات‏ و اجرا آن‏ باید تنها از طریق‏ دادگاه‏ صالح‏ و</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به‏ موجب‏ قانون‏ باشد</a:t>
            </a:r>
            <a:r>
              <a:rPr lang="fa-IR" sz="2000" b="0" dirty="0" smtClean="0">
                <a:solidFill>
                  <a:srgbClr val="0070C0"/>
                </a:solidFill>
                <a:cs typeface="B Zar" panose="00000400000000000000" pitchFamily="2" charset="-78"/>
              </a:rPr>
              <a:t>.</a:t>
            </a:r>
          </a:p>
          <a:p>
            <a:pPr algn="just"/>
            <a:endParaRPr lang="fa-IR" sz="2000" b="0" dirty="0" smtClean="0">
              <a:solidFill>
                <a:srgbClr val="0070C0"/>
              </a:solidFill>
              <a:cs typeface="B Zar" panose="00000400000000000000" pitchFamily="2" charset="-78"/>
            </a:endParaRPr>
          </a:p>
          <a:p>
            <a:pPr algn="justLow"/>
            <a:r>
              <a:rPr lang="ar-SA" sz="2000" dirty="0">
                <a:cs typeface="B Zar" panose="00000400000000000000" pitchFamily="2" charset="-78"/>
              </a:rPr>
              <a:t>اصل‏ سی و هفتم: </a:t>
            </a:r>
            <a:endParaRPr lang="fa-IR" sz="2000" dirty="0">
              <a:cs typeface="B Zar" panose="00000400000000000000" pitchFamily="2" charset="-78"/>
            </a:endParaRPr>
          </a:p>
          <a:p>
            <a:pPr algn="justLow"/>
            <a:endParaRPr lang="fa-IR" sz="2000" dirty="0">
              <a:cs typeface="B Zar" panose="00000400000000000000" pitchFamily="2" charset="-78"/>
            </a:endParaRPr>
          </a:p>
          <a:p>
            <a:pPr algn="just"/>
            <a:r>
              <a:rPr lang="ar-SA" sz="2000" b="0" dirty="0">
                <a:solidFill>
                  <a:srgbClr val="0070C0"/>
                </a:solidFill>
                <a:cs typeface="B Zar" panose="00000400000000000000" pitchFamily="2" charset="-78"/>
              </a:rPr>
              <a:t>اصل‏، برائت‏ است‏ و هیچکس‏ از نظر قانون‏ مجرم‏ شناخته نمی‏</a:t>
            </a:r>
            <a:r>
              <a:rPr lang="fa-IR" sz="2000" b="0" dirty="0">
                <a:solidFill>
                  <a:srgbClr val="0070C0"/>
                </a:solidFill>
                <a:cs typeface="B Zar" panose="00000400000000000000" pitchFamily="2" charset="-78"/>
              </a:rPr>
              <a:t> </a:t>
            </a:r>
            <a:r>
              <a:rPr lang="ar-SA" sz="2000" b="0" dirty="0">
                <a:solidFill>
                  <a:srgbClr val="0070C0"/>
                </a:solidFill>
                <a:cs typeface="B Zar" panose="00000400000000000000" pitchFamily="2" charset="-78"/>
              </a:rPr>
              <a:t>شود، مگر این‏ که‏ جرم‏ او در دادگاه‏ صالح‏ ثابت‏ گردد.</a:t>
            </a:r>
            <a:endParaRPr lang="fa-IR" sz="2000" b="0" dirty="0">
              <a:solidFill>
                <a:srgbClr val="0070C0"/>
              </a:solidFill>
              <a:cs typeface="B Zar" panose="00000400000000000000" pitchFamily="2" charset="-78"/>
            </a:endParaRPr>
          </a:p>
          <a:p>
            <a:pPr algn="justLow"/>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C9C4B46-0370-4A8F-872C-D30238A99C91}" type="slidenum">
              <a:rPr lang="en-US">
                <a:solidFill>
                  <a:schemeClr val="bg1"/>
                </a:solidFill>
                <a:latin typeface="Verdana" panose="020B0604030504040204" pitchFamily="34" charset="0"/>
              </a:rPr>
              <a:pPr eaLnBrk="1" hangingPunct="1"/>
              <a:t>23</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اصل‏ سی و هشتم:</a:t>
            </a:r>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
            <a:r>
              <a:rPr lang="ar-SA" sz="2000" b="0" dirty="0" smtClean="0">
                <a:solidFill>
                  <a:srgbClr val="0070C0"/>
                </a:solidFill>
                <a:cs typeface="B Zar" panose="00000400000000000000" pitchFamily="2" charset="-78"/>
              </a:rPr>
              <a:t> هر گونه‏ شکنجه‏ برای‏ گرفتن‏ اقرار و یا کسب‏ اطلاع‏ ممنوع‏</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است‏. اجبار شخص‏ به‏ شهادت‏، اقرار یا سوگند، مجاز نیست‏ و چنین‏ شهادت‏</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و اقرار</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و سوگندی‏ فاقد ارزش‏ و اعتبار است‏. متخلف‏ از این‏ اصل‏ طبق‏</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قانون‏ مجازات‏ می‏</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شود.</a:t>
            </a:r>
            <a:endParaRPr lang="fa-IR" sz="2000" b="0" dirty="0" smtClean="0">
              <a:solidFill>
                <a:srgbClr val="0070C0"/>
              </a:solidFill>
              <a:cs typeface="B Zar" panose="00000400000000000000" pitchFamily="2" charset="-78"/>
            </a:endParaRPr>
          </a:p>
          <a:p>
            <a:pPr algn="just"/>
            <a:endParaRPr lang="fa-IR" sz="2000" b="0" dirty="0" smtClean="0">
              <a:solidFill>
                <a:srgbClr val="0070C0"/>
              </a:solidFill>
              <a:cs typeface="B Zar" panose="00000400000000000000" pitchFamily="2" charset="-78"/>
            </a:endParaRPr>
          </a:p>
          <a:p>
            <a:pPr algn="justLow"/>
            <a:r>
              <a:rPr lang="ar-SA" sz="2000" dirty="0">
                <a:cs typeface="B Zar" panose="00000400000000000000" pitchFamily="2" charset="-78"/>
              </a:rPr>
              <a:t>اصل‏ چهلم: </a:t>
            </a:r>
            <a:endParaRPr lang="fa-IR" sz="2000" dirty="0" smtClean="0">
              <a:cs typeface="B Zar" panose="00000400000000000000" pitchFamily="2" charset="-78"/>
            </a:endParaRPr>
          </a:p>
          <a:p>
            <a:pPr algn="justLow"/>
            <a:endParaRPr lang="fa-IR" sz="2000" dirty="0">
              <a:cs typeface="B Zar" panose="00000400000000000000" pitchFamily="2" charset="-78"/>
            </a:endParaRPr>
          </a:p>
          <a:p>
            <a:r>
              <a:rPr lang="ar-SA" sz="2000" b="0" dirty="0">
                <a:solidFill>
                  <a:srgbClr val="0070C0"/>
                </a:solidFill>
                <a:cs typeface="B Zar" panose="00000400000000000000" pitchFamily="2" charset="-78"/>
              </a:rPr>
              <a:t>هیچکس‏ نمی‏ تواند اعمال‏ حق‏ خویش‏ را وسیله‏ اضرار به‏ غیر یا </a:t>
            </a:r>
            <a:r>
              <a:rPr lang="ar-SA" sz="2000" b="0" dirty="0" smtClean="0">
                <a:solidFill>
                  <a:srgbClr val="0070C0"/>
                </a:solidFill>
                <a:cs typeface="B Zar" panose="00000400000000000000" pitchFamily="2" charset="-78"/>
              </a:rPr>
              <a:t>تجاوز</a:t>
            </a:r>
            <a:r>
              <a:rPr lang="fa-IR" sz="2000" b="0" dirty="0" smtClean="0">
                <a:solidFill>
                  <a:srgbClr val="0070C0"/>
                </a:solidFill>
                <a:cs typeface="B Zar" panose="00000400000000000000" pitchFamily="2" charset="-78"/>
              </a:rPr>
              <a:t> </a:t>
            </a:r>
            <a:r>
              <a:rPr lang="ar-SA" sz="2000" b="0" dirty="0" smtClean="0">
                <a:solidFill>
                  <a:srgbClr val="0070C0"/>
                </a:solidFill>
                <a:cs typeface="B Zar" panose="00000400000000000000" pitchFamily="2" charset="-78"/>
              </a:rPr>
              <a:t>به</a:t>
            </a:r>
            <a:r>
              <a:rPr lang="ar-SA" sz="2000" b="0" dirty="0">
                <a:solidFill>
                  <a:srgbClr val="0070C0"/>
                </a:solidFill>
                <a:cs typeface="B Zar" panose="00000400000000000000" pitchFamily="2" charset="-78"/>
              </a:rPr>
              <a:t>‏ منافع عمومی‏ قرار دهد.</a:t>
            </a:r>
            <a:r>
              <a:rPr lang="ar-SA" sz="2000" dirty="0">
                <a:cs typeface="B Zar" panose="00000400000000000000" pitchFamily="2" charset="-78"/>
              </a:rPr>
              <a:t/>
            </a:r>
            <a:br>
              <a:rPr lang="ar-SA" sz="2000" dirty="0">
                <a:cs typeface="B Zar" panose="00000400000000000000" pitchFamily="2" charset="-78"/>
              </a:rPr>
            </a:br>
            <a:endParaRPr lang="en-US" sz="2000" dirty="0">
              <a:cs typeface="B Zar" panose="00000400000000000000" pitchFamily="2" charset="-78"/>
            </a:endParaRPr>
          </a:p>
          <a:p>
            <a:pPr algn="just"/>
            <a:endParaRPr lang="fa-IR" sz="2000" b="0" dirty="0" smtClean="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10E9377-6104-4127-B525-664DC1F4BB2C}" type="slidenum">
              <a:rPr lang="en-US">
                <a:solidFill>
                  <a:schemeClr val="bg1"/>
                </a:solidFill>
                <a:latin typeface="Verdana" panose="020B0604030504040204" pitchFamily="34" charset="0"/>
              </a:rPr>
              <a:pPr eaLnBrk="1" hangingPunct="1"/>
              <a:t>24</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813" y="928688"/>
            <a:ext cx="7239000" cy="563562"/>
          </a:xfrm>
        </p:spPr>
        <p:txBody>
          <a:bodyPr/>
          <a:lstStyle/>
          <a:p>
            <a:pPr algn="ctr">
              <a:defRPr/>
            </a:pPr>
            <a:r>
              <a:rPr lang="ar-SA" sz="2800" dirty="0" smtClean="0">
                <a:solidFill>
                  <a:srgbClr val="0070C0"/>
                </a:solidFill>
                <a:cs typeface="B Zar" pitchFamily="2" charset="-78"/>
              </a:rPr>
              <a:t>حقوق شهروندی در </a:t>
            </a:r>
            <a:r>
              <a:rPr lang="ar-SA" sz="2800" dirty="0" smtClean="0">
                <a:solidFill>
                  <a:srgbClr val="0070C0"/>
                </a:solidFill>
                <a:cs typeface="B Zar" pitchFamily="2" charset="-78"/>
              </a:rPr>
              <a:t>اسلام</a:t>
            </a:r>
            <a:endParaRPr lang="en-US" sz="2800" dirty="0">
              <a:solidFill>
                <a:srgbClr val="0070C0"/>
              </a:solidFill>
              <a:cs typeface="B Zar" pitchFamily="2" charset="-78"/>
            </a:endParaRPr>
          </a:p>
        </p:txBody>
      </p:sp>
      <p:sp>
        <p:nvSpPr>
          <p:cNvPr id="44035" name="Content Placeholder 2"/>
          <p:cNvSpPr>
            <a:spLocks noGrp="1"/>
          </p:cNvSpPr>
          <p:nvPr>
            <p:ph idx="1"/>
          </p:nvPr>
        </p:nvSpPr>
        <p:spPr/>
        <p:txBody>
          <a:bodyPr/>
          <a:lstStyle/>
          <a:p>
            <a:endParaRPr lang="fa-IR" sz="2400" dirty="0" smtClean="0">
              <a:cs typeface="B Zar" panose="00000400000000000000" pitchFamily="2" charset="-78"/>
            </a:endParaRPr>
          </a:p>
          <a:p>
            <a:endParaRPr lang="fa-IR" sz="2400" dirty="0" smtClean="0">
              <a:cs typeface="B Zar" panose="00000400000000000000" pitchFamily="2" charset="-78"/>
            </a:endParaRPr>
          </a:p>
          <a:p>
            <a:r>
              <a:rPr lang="ar-SA" sz="2400" dirty="0" smtClean="0">
                <a:cs typeface="B Zar" panose="00000400000000000000" pitchFamily="2" charset="-78"/>
              </a:rPr>
              <a:t>در دین اسلام ، احادیث و یا متون اسلامی توجه به حقوق شهروندی چه وضعیتی دارد؟چه نمونه هایی می شناسید؟</a:t>
            </a:r>
            <a:endParaRPr lang="en-US" sz="2400" dirty="0" smtClean="0">
              <a:cs typeface="B Zar" panose="00000400000000000000" pitchFamily="2" charset="-78"/>
            </a:endParaRPr>
          </a:p>
          <a:p>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E027387-B150-45B4-8091-0E541149A038}" type="slidenum">
              <a:rPr lang="en-US">
                <a:solidFill>
                  <a:schemeClr val="bg1"/>
                </a:solidFill>
                <a:latin typeface="Verdana" panose="020B0604030504040204" pitchFamily="34" charset="0"/>
              </a:rPr>
              <a:pPr eaLnBrk="1" hangingPunct="1"/>
              <a:t>25</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4035">
                                            <p:txEl>
                                              <p:pRg st="2" end="2"/>
                                            </p:txEl>
                                          </p:spTgt>
                                        </p:tgtEl>
                                        <p:attrNameLst>
                                          <p:attrName>style.visibility</p:attrName>
                                        </p:attrNameLst>
                                      </p:cBhvr>
                                      <p:to>
                                        <p:strVal val="visible"/>
                                      </p:to>
                                    </p:set>
                                    <p:anim calcmode="lin" valueType="num">
                                      <p:cBhvr additive="base">
                                        <p:cTn id="13" dur="500" fill="hold"/>
                                        <p:tgtEl>
                                          <p:spTgt spid="440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403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ar-SA" dirty="0" smtClean="0">
                <a:solidFill>
                  <a:srgbClr val="0070C0"/>
                </a:solidFill>
                <a:cs typeface="B Zar" pitchFamily="2" charset="-78"/>
              </a:rPr>
              <a:t>حق حيات</a:t>
            </a:r>
            <a:endParaRPr lang="en-US" dirty="0">
              <a:solidFill>
                <a:srgbClr val="0070C0"/>
              </a:solidFill>
              <a:cs typeface="B Zar" pitchFamily="2" charset="-78"/>
            </a:endParaRPr>
          </a:p>
        </p:txBody>
      </p:sp>
      <p:sp>
        <p:nvSpPr>
          <p:cNvPr id="45059" name="Content Placeholder 2"/>
          <p:cNvSpPr>
            <a:spLocks noGrp="1"/>
          </p:cNvSpPr>
          <p:nvPr>
            <p:ph idx="1"/>
          </p:nvPr>
        </p:nvSpPr>
        <p:spPr/>
        <p:txBody>
          <a:bodyPr/>
          <a:lstStyle/>
          <a:p>
            <a:pPr>
              <a:buFont typeface="Wingdings" panose="05000000000000000000" pitchFamily="2" charset="2"/>
              <a:buNone/>
            </a:pPr>
            <a:endParaRPr lang="fa-IR" sz="2400" dirty="0" smtClean="0">
              <a:cs typeface="B Zar" panose="00000400000000000000" pitchFamily="2" charset="-78"/>
            </a:endParaRPr>
          </a:p>
          <a:p>
            <a:pPr>
              <a:buFont typeface="Wingdings" panose="05000000000000000000" pitchFamily="2" charset="2"/>
              <a:buNone/>
            </a:pPr>
            <a:endParaRPr lang="fa-IR" sz="2400" dirty="0" smtClean="0">
              <a:cs typeface="B Zar" panose="00000400000000000000" pitchFamily="2" charset="-78"/>
            </a:endParaRPr>
          </a:p>
          <a:p>
            <a:r>
              <a:rPr lang="ar-SA" sz="2400" dirty="0" smtClean="0">
                <a:cs typeface="B Zar" panose="00000400000000000000" pitchFamily="2" charset="-78"/>
              </a:rPr>
              <a:t>( چون از شما پيمان محكم گرفتيم كه خون همديگر را نريزيد.</a:t>
            </a:r>
            <a:r>
              <a:rPr lang="fa-IR" sz="2400" dirty="0" smtClean="0">
                <a:cs typeface="B Zar" panose="00000400000000000000" pitchFamily="2" charset="-78"/>
              </a:rPr>
              <a:t>(</a:t>
            </a:r>
            <a:r>
              <a:rPr lang="ar-SA" sz="2400" dirty="0" smtClean="0">
                <a:cs typeface="B Zar" panose="00000400000000000000" pitchFamily="2" charset="-78"/>
              </a:rPr>
              <a:t> بقره</a:t>
            </a:r>
            <a:r>
              <a:rPr lang="fa-IR" sz="2400" dirty="0" smtClean="0">
                <a:cs typeface="B Zar" panose="00000400000000000000" pitchFamily="2" charset="-78"/>
              </a:rPr>
              <a:t>84</a:t>
            </a:r>
            <a:r>
              <a:rPr lang="en-US" sz="2400" dirty="0" smtClean="0">
                <a:cs typeface="B Zar" panose="00000400000000000000" pitchFamily="2" charset="-78"/>
              </a:rPr>
              <a:t> </a:t>
            </a:r>
            <a:r>
              <a:rPr lang="fa-IR" sz="2400" dirty="0" smtClean="0">
                <a:cs typeface="B Zar" panose="00000400000000000000" pitchFamily="2" charset="-78"/>
              </a:rPr>
              <a:t>)</a:t>
            </a:r>
            <a:endParaRPr lang="en-US" sz="2400" dirty="0" smtClean="0">
              <a:cs typeface="B Zar" panose="00000400000000000000" pitchFamily="2" charset="-78"/>
            </a:endParaRPr>
          </a:p>
          <a:p>
            <a:endParaRPr lang="fa-IR" sz="2400" dirty="0" smtClean="0">
              <a:cs typeface="B Zar" panose="00000400000000000000" pitchFamily="2" charset="-78"/>
            </a:endParaRPr>
          </a:p>
          <a:p>
            <a:r>
              <a:rPr lang="ar-SA" sz="2400" dirty="0" smtClean="0">
                <a:cs typeface="B Zar" panose="00000400000000000000" pitchFamily="2" charset="-78"/>
              </a:rPr>
              <a:t>هر كس ديگري را جز براي قصاص يا مبارزه با فسادگري بكشد ، گو يي همه مردم را</a:t>
            </a:r>
            <a:r>
              <a:rPr lang="fa-IR" sz="2400" dirty="0" smtClean="0">
                <a:cs typeface="B Zar" panose="00000400000000000000" pitchFamily="2" charset="-78"/>
              </a:rPr>
              <a:t> </a:t>
            </a:r>
            <a:r>
              <a:rPr lang="ar-SA" sz="2400" dirty="0" smtClean="0">
                <a:cs typeface="B Zar" panose="00000400000000000000" pitchFamily="2" charset="-78"/>
              </a:rPr>
              <a:t>كشته است.( مائده</a:t>
            </a:r>
            <a:r>
              <a:rPr lang="en-US" sz="2400" dirty="0" smtClean="0">
                <a:cs typeface="B Zar" panose="00000400000000000000" pitchFamily="2" charset="-78"/>
              </a:rPr>
              <a:t> </a:t>
            </a:r>
            <a:r>
              <a:rPr lang="fa-IR" sz="2400" dirty="0" smtClean="0">
                <a:cs typeface="B Zar" panose="00000400000000000000" pitchFamily="2" charset="-78"/>
              </a:rPr>
              <a:t>32)</a:t>
            </a:r>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86160EE-F174-4135-95E0-343531B4B563}" type="slidenum">
              <a:rPr lang="en-US">
                <a:solidFill>
                  <a:schemeClr val="bg1"/>
                </a:solidFill>
                <a:latin typeface="Verdana" panose="020B0604030504040204" pitchFamily="34" charset="0"/>
              </a:rPr>
              <a:pPr eaLnBrk="1" hangingPunct="1"/>
              <a:t>26</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5059">
                                            <p:txEl>
                                              <p:pRg st="2" end="2"/>
                                            </p:txEl>
                                          </p:spTgt>
                                        </p:tgtEl>
                                        <p:attrNameLst>
                                          <p:attrName>style.visibility</p:attrName>
                                        </p:attrNameLst>
                                      </p:cBhvr>
                                      <p:to>
                                        <p:strVal val="visible"/>
                                      </p:to>
                                    </p:set>
                                    <p:anim calcmode="lin" valueType="num">
                                      <p:cBhvr additive="base">
                                        <p:cTn id="7"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9">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5059">
                                            <p:txEl>
                                              <p:pRg st="4" end="4"/>
                                            </p:txEl>
                                          </p:spTgt>
                                        </p:tgtEl>
                                        <p:attrNameLst>
                                          <p:attrName>style.visibility</p:attrName>
                                        </p:attrNameLst>
                                      </p:cBhvr>
                                      <p:to>
                                        <p:strVal val="visible"/>
                                      </p:to>
                                    </p:set>
                                    <p:anim calcmode="lin" valueType="num">
                                      <p:cBhvr additive="base">
                                        <p:cTn id="11" dur="500" fill="hold"/>
                                        <p:tgtEl>
                                          <p:spTgt spid="45059">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505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571500"/>
            <a:ext cx="7239000" cy="563563"/>
          </a:xfrm>
        </p:spPr>
        <p:txBody>
          <a:bodyPr/>
          <a:lstStyle/>
          <a:p>
            <a:pPr algn="ctr">
              <a:defRPr/>
            </a:pPr>
            <a:r>
              <a:rPr lang="ar-SA" sz="2800" dirty="0" smtClean="0">
                <a:solidFill>
                  <a:srgbClr val="0070C0"/>
                </a:solidFill>
                <a:cs typeface="B Zar" pitchFamily="2" charset="-78"/>
              </a:rPr>
              <a:t>حق آزادي</a:t>
            </a:r>
            <a:endParaRPr lang="en-US" sz="2800" dirty="0">
              <a:solidFill>
                <a:srgbClr val="0070C0"/>
              </a:solidFill>
              <a:cs typeface="B Zar" pitchFamily="2" charset="-78"/>
            </a:endParaRPr>
          </a:p>
        </p:txBody>
      </p:sp>
      <p:sp>
        <p:nvSpPr>
          <p:cNvPr id="46083" name="Content Placeholder 2"/>
          <p:cNvSpPr>
            <a:spLocks noGrp="1"/>
          </p:cNvSpPr>
          <p:nvPr>
            <p:ph idx="1"/>
          </p:nvPr>
        </p:nvSpPr>
        <p:spPr/>
        <p:txBody>
          <a:bodyPr/>
          <a:lstStyle/>
          <a:p>
            <a:endParaRPr lang="fa-IR" sz="2400" dirty="0" smtClean="0">
              <a:cs typeface="B Zar" panose="00000400000000000000" pitchFamily="2" charset="-78"/>
            </a:endParaRPr>
          </a:p>
          <a:p>
            <a:endParaRPr lang="fa-IR" sz="2400" dirty="0" smtClean="0">
              <a:cs typeface="B Zar" panose="00000400000000000000" pitchFamily="2" charset="-78"/>
            </a:endParaRPr>
          </a:p>
          <a:p>
            <a:r>
              <a:rPr lang="ar-SA" sz="2400" dirty="0" smtClean="0">
                <a:cs typeface="B Zar" panose="00000400000000000000" pitchFamily="2" charset="-78"/>
              </a:rPr>
              <a:t>با اهل كتاب جز با شيوه اي كه نيكوتر است، مجادله نكنيد. (عنكبوت</a:t>
            </a:r>
            <a:r>
              <a:rPr lang="en-US" sz="2400" dirty="0" smtClean="0">
                <a:cs typeface="B Zar" panose="00000400000000000000" pitchFamily="2" charset="-78"/>
              </a:rPr>
              <a:t> </a:t>
            </a:r>
            <a:r>
              <a:rPr lang="fa-IR" sz="2400" dirty="0" smtClean="0">
                <a:cs typeface="B Zar" panose="00000400000000000000" pitchFamily="2" charset="-78"/>
              </a:rPr>
              <a:t>46)</a:t>
            </a:r>
          </a:p>
          <a:p>
            <a:endParaRPr lang="en-US" sz="2400" dirty="0" smtClean="0">
              <a:cs typeface="B Zar" panose="00000400000000000000" pitchFamily="2" charset="-78"/>
            </a:endParaRPr>
          </a:p>
          <a:p>
            <a:r>
              <a:rPr lang="fa-IR" sz="2400" dirty="0" smtClean="0">
                <a:cs typeface="B Zar" panose="00000400000000000000" pitchFamily="2" charset="-78"/>
              </a:rPr>
              <a:t> </a:t>
            </a:r>
            <a:r>
              <a:rPr lang="ar-SA" sz="2400" dirty="0" smtClean="0">
                <a:cs typeface="B Zar" panose="00000400000000000000" pitchFamily="2" charset="-78"/>
              </a:rPr>
              <a:t>در قبول دين اكراهي نيست، راه درست از راه انحرافي روشن شده است. </a:t>
            </a:r>
            <a:r>
              <a:rPr lang="fa-IR" sz="2400" dirty="0" smtClean="0">
                <a:cs typeface="B Zar" panose="00000400000000000000" pitchFamily="2" charset="-78"/>
              </a:rPr>
              <a:t>(</a:t>
            </a:r>
            <a:r>
              <a:rPr lang="ar-SA" sz="2400" dirty="0" smtClean="0">
                <a:cs typeface="B Zar" panose="00000400000000000000" pitchFamily="2" charset="-78"/>
              </a:rPr>
              <a:t>بقره</a:t>
            </a:r>
            <a:r>
              <a:rPr lang="fa-IR" sz="2400" dirty="0" smtClean="0">
                <a:cs typeface="B Zar" panose="00000400000000000000" pitchFamily="2" charset="-78"/>
              </a:rPr>
              <a:t>256</a:t>
            </a:r>
            <a:r>
              <a:rPr lang="en-US" sz="2400" dirty="0" smtClean="0">
                <a:cs typeface="B Zar" panose="00000400000000000000" pitchFamily="2" charset="-78"/>
              </a:rPr>
              <a:t> </a:t>
            </a:r>
            <a:r>
              <a:rPr lang="fa-IR" sz="2400" dirty="0" smtClean="0">
                <a:cs typeface="B Zar" panose="00000400000000000000" pitchFamily="2" charset="-78"/>
              </a:rPr>
              <a:t>)</a:t>
            </a:r>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A93F494-A289-4355-8D6F-778BC1B6504C}" type="slidenum">
              <a:rPr lang="en-US">
                <a:solidFill>
                  <a:schemeClr val="bg1"/>
                </a:solidFill>
                <a:latin typeface="Verdana" panose="020B0604030504040204" pitchFamily="34" charset="0"/>
              </a:rPr>
              <a:pPr eaLnBrk="1" hangingPunct="1"/>
              <a:t>27</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6083">
                                            <p:txEl>
                                              <p:pRg st="2" end="2"/>
                                            </p:txEl>
                                          </p:spTgt>
                                        </p:tgtEl>
                                        <p:attrNameLst>
                                          <p:attrName>style.visibility</p:attrName>
                                        </p:attrNameLst>
                                      </p:cBhvr>
                                      <p:to>
                                        <p:strVal val="visible"/>
                                      </p:to>
                                    </p:set>
                                    <p:anim calcmode="lin" valueType="num">
                                      <p:cBhvr additive="base">
                                        <p:cTn id="7"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08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083">
                                            <p:txEl>
                                              <p:pRg st="4" end="4"/>
                                            </p:txEl>
                                          </p:spTgt>
                                        </p:tgtEl>
                                        <p:attrNameLst>
                                          <p:attrName>style.visibility</p:attrName>
                                        </p:attrNameLst>
                                      </p:cBhvr>
                                      <p:to>
                                        <p:strVal val="visible"/>
                                      </p:to>
                                    </p:set>
                                    <p:anim calcmode="lin" valueType="num">
                                      <p:cBhvr additive="base">
                                        <p:cTn id="11" dur="500" fill="hold"/>
                                        <p:tgtEl>
                                          <p:spTgt spid="4608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608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ar-SA" sz="2800" dirty="0" smtClean="0">
                <a:solidFill>
                  <a:srgbClr val="0070C0"/>
                </a:solidFill>
                <a:cs typeface="B Zar" pitchFamily="2" charset="-78"/>
              </a:rPr>
              <a:t>حق امنيت</a:t>
            </a:r>
            <a:endParaRPr lang="en-US" dirty="0">
              <a:solidFill>
                <a:srgbClr val="0070C0"/>
              </a:solidFill>
              <a:cs typeface="B Zar" pitchFamily="2" charset="-78"/>
            </a:endParaRPr>
          </a:p>
        </p:txBody>
      </p:sp>
      <p:sp>
        <p:nvSpPr>
          <p:cNvPr id="48131" name="Content Placeholder 2"/>
          <p:cNvSpPr>
            <a:spLocks noGrp="1"/>
          </p:cNvSpPr>
          <p:nvPr>
            <p:ph idx="1"/>
          </p:nvPr>
        </p:nvSpPr>
        <p:spPr/>
        <p:txBody>
          <a:bodyPr/>
          <a:lstStyle/>
          <a:p>
            <a:pPr algn="justLow"/>
            <a:endParaRPr lang="fa-IR" sz="2400" dirty="0" smtClean="0">
              <a:cs typeface="B Zar" panose="00000400000000000000" pitchFamily="2" charset="-78"/>
            </a:endParaRPr>
          </a:p>
          <a:p>
            <a:pPr algn="justLow"/>
            <a:endParaRPr lang="fa-IR" sz="2400" dirty="0" smtClean="0">
              <a:cs typeface="B Zar" panose="00000400000000000000" pitchFamily="2" charset="-78"/>
            </a:endParaRPr>
          </a:p>
          <a:p>
            <a:pPr algn="justLow"/>
            <a:r>
              <a:rPr lang="ar-SA" sz="2400" dirty="0" smtClean="0">
                <a:cs typeface="B Zar" panose="00000400000000000000" pitchFamily="2" charset="-78"/>
              </a:rPr>
              <a:t>اي اهل ايمان هرگز به هيچ خانه اي مگر خانه هاي خودتان تا با صاحبانش  اجازه نداريد، وارد نشويد و چون رخصت يافتيد و داخل شديد ، نخست به اهل آن خانه تحيت و</a:t>
            </a:r>
            <a:r>
              <a:rPr lang="fa-IR" sz="2400" dirty="0" smtClean="0">
                <a:cs typeface="B Zar" panose="00000400000000000000" pitchFamily="2" charset="-78"/>
              </a:rPr>
              <a:t> </a:t>
            </a:r>
            <a:r>
              <a:rPr lang="ar-SA" sz="2400" dirty="0" smtClean="0">
                <a:cs typeface="B Zar" panose="00000400000000000000" pitchFamily="2" charset="-78"/>
              </a:rPr>
              <a:t>سلام كنيد كه اين براي شما بهتر است، باشد كه متذكر شويد تا اجازه يابيد و آنگاه درآييد و</a:t>
            </a:r>
            <a:r>
              <a:rPr lang="fa-IR" sz="2400" dirty="0" smtClean="0">
                <a:cs typeface="B Zar" panose="00000400000000000000" pitchFamily="2" charset="-78"/>
              </a:rPr>
              <a:t> </a:t>
            </a:r>
            <a:r>
              <a:rPr lang="ar-SA" sz="2400" dirty="0" smtClean="0">
                <a:cs typeface="B Zar" panose="00000400000000000000" pitchFamily="2" charset="-78"/>
              </a:rPr>
              <a:t>چون به خانه اي درآمديد و گفتند باز گرديد ، زود باز گرديد كه اين براي تنزيه شما بهتر است</a:t>
            </a:r>
            <a:r>
              <a:rPr lang="fa-IR" sz="2400" dirty="0" smtClean="0">
                <a:cs typeface="B Zar" panose="00000400000000000000" pitchFamily="2" charset="-78"/>
              </a:rPr>
              <a:t> </a:t>
            </a:r>
            <a:r>
              <a:rPr lang="ar-SA" sz="2400" dirty="0" smtClean="0">
                <a:cs typeface="B Zar" panose="00000400000000000000" pitchFamily="2" charset="-78"/>
              </a:rPr>
              <a:t>و خداوند به هر چه مي كنيد، داناست. </a:t>
            </a:r>
            <a:r>
              <a:rPr lang="fa-IR" sz="2400" dirty="0" smtClean="0">
                <a:cs typeface="B Zar" panose="00000400000000000000" pitchFamily="2" charset="-78"/>
              </a:rPr>
              <a:t>(</a:t>
            </a:r>
            <a:r>
              <a:rPr lang="ar-SA" sz="2400" dirty="0" smtClean="0">
                <a:cs typeface="B Zar" panose="00000400000000000000" pitchFamily="2" charset="-78"/>
              </a:rPr>
              <a:t>نور</a:t>
            </a:r>
            <a:r>
              <a:rPr lang="en-US" sz="2400" dirty="0" smtClean="0">
                <a:cs typeface="B Zar" panose="00000400000000000000" pitchFamily="2" charset="-78"/>
              </a:rPr>
              <a:t> </a:t>
            </a:r>
            <a:r>
              <a:rPr lang="fa-IR" sz="2400" dirty="0" smtClean="0">
                <a:cs typeface="B Zar" panose="00000400000000000000" pitchFamily="2" charset="-78"/>
              </a:rPr>
              <a:t>28)</a:t>
            </a:r>
            <a:endParaRPr lang="en-US" sz="2400" dirty="0" smtClean="0">
              <a:cs typeface="B Zar" panose="00000400000000000000" pitchFamily="2" charset="-78"/>
            </a:endParaRPr>
          </a:p>
          <a:p>
            <a:pPr algn="justLow"/>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753264B-37BC-4490-B6CB-25E649166584}" type="slidenum">
              <a:rPr lang="en-US">
                <a:solidFill>
                  <a:schemeClr val="bg1"/>
                </a:solidFill>
                <a:latin typeface="Verdana" panose="020B0604030504040204" pitchFamily="34" charset="0"/>
              </a:rPr>
              <a:pPr eaLnBrk="1" hangingPunct="1"/>
              <a:t>28</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ar-SA" sz="2800" dirty="0" smtClean="0">
                <a:solidFill>
                  <a:srgbClr val="0070C0"/>
                </a:solidFill>
                <a:cs typeface="B Zar" pitchFamily="2" charset="-78"/>
              </a:rPr>
              <a:t>حق برابري و عدم تبعيض</a:t>
            </a:r>
            <a:endParaRPr lang="en-US" dirty="0">
              <a:solidFill>
                <a:srgbClr val="0070C0"/>
              </a:solidFill>
              <a:cs typeface="B Zar" pitchFamily="2" charset="-78"/>
            </a:endParaRPr>
          </a:p>
        </p:txBody>
      </p:sp>
      <p:sp>
        <p:nvSpPr>
          <p:cNvPr id="48131" name="Content Placeholder 2"/>
          <p:cNvSpPr>
            <a:spLocks noGrp="1"/>
          </p:cNvSpPr>
          <p:nvPr>
            <p:ph idx="1"/>
          </p:nvPr>
        </p:nvSpPr>
        <p:spPr/>
        <p:txBody>
          <a:bodyPr/>
          <a:lstStyle/>
          <a:p>
            <a:pPr algn="justLow">
              <a:buFont typeface="Wingdings" panose="05000000000000000000" pitchFamily="2" charset="2"/>
              <a:buNone/>
            </a:pPr>
            <a:endParaRPr lang="fa-IR" sz="2400" dirty="0" smtClean="0">
              <a:cs typeface="B Zar" panose="00000400000000000000" pitchFamily="2" charset="-78"/>
            </a:endParaRPr>
          </a:p>
          <a:p>
            <a:pPr algn="justLow">
              <a:buFont typeface="Wingdings" panose="05000000000000000000" pitchFamily="2" charset="2"/>
              <a:buNone/>
            </a:pPr>
            <a:endParaRPr lang="en-US" sz="2400" dirty="0" smtClean="0">
              <a:cs typeface="B Zar" panose="00000400000000000000" pitchFamily="2" charset="-78"/>
            </a:endParaRPr>
          </a:p>
          <a:p>
            <a:pPr algn="justLow"/>
            <a:r>
              <a:rPr lang="ar-SA" sz="2400" dirty="0" smtClean="0">
                <a:cs typeface="B Zar" panose="00000400000000000000" pitchFamily="2" charset="-78"/>
              </a:rPr>
              <a:t>اي مردم، ما شما را از يك مرد و يك زن آفريديم و شما را به صورت جماعت ها و قبيله ها</a:t>
            </a:r>
            <a:r>
              <a:rPr lang="fa-IR" sz="2400" dirty="0" smtClean="0">
                <a:cs typeface="B Zar" panose="00000400000000000000" pitchFamily="2" charset="-78"/>
              </a:rPr>
              <a:t> </a:t>
            </a:r>
            <a:r>
              <a:rPr lang="ar-SA" sz="2400" dirty="0" smtClean="0">
                <a:cs typeface="B Zar" panose="00000400000000000000" pitchFamily="2" charset="-78"/>
              </a:rPr>
              <a:t>قرار داديم تا با يكديگر آشنا شويد ؛ همانا گرامي ترين شما نزد خدا پرهيزگارترين شماست . خدا دانا و آگاه است.</a:t>
            </a:r>
            <a:r>
              <a:rPr lang="fa-IR" sz="2400" dirty="0" smtClean="0">
                <a:cs typeface="B Zar" panose="00000400000000000000" pitchFamily="2" charset="-78"/>
              </a:rPr>
              <a:t>(</a:t>
            </a:r>
            <a:r>
              <a:rPr lang="ar-SA" sz="2400" dirty="0" smtClean="0">
                <a:cs typeface="B Zar" panose="00000400000000000000" pitchFamily="2" charset="-78"/>
              </a:rPr>
              <a:t>حجرات</a:t>
            </a:r>
            <a:r>
              <a:rPr lang="en-US" sz="2400" dirty="0" smtClean="0">
                <a:cs typeface="B Zar" panose="00000400000000000000" pitchFamily="2" charset="-78"/>
              </a:rPr>
              <a:t> </a:t>
            </a:r>
            <a:r>
              <a:rPr lang="fa-IR" sz="2400" dirty="0" smtClean="0">
                <a:cs typeface="B Zar" panose="00000400000000000000" pitchFamily="2" charset="-78"/>
              </a:rPr>
              <a:t>13)</a:t>
            </a:r>
            <a:endParaRPr lang="en-US" sz="2400" dirty="0" smtClean="0">
              <a:cs typeface="B Zar" panose="00000400000000000000" pitchFamily="2" charset="-78"/>
            </a:endParaRPr>
          </a:p>
          <a:p>
            <a:pPr algn="justLow"/>
            <a:endParaRPr lang="en-US" sz="2400"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33773E-158C-4FBA-B716-B40F48493D34}" type="slidenum">
              <a:rPr lang="en-US">
                <a:solidFill>
                  <a:schemeClr val="bg1"/>
                </a:solidFill>
                <a:latin typeface="Verdana" panose="020B0604030504040204" pitchFamily="34" charset="0"/>
              </a:rPr>
              <a:pPr eaLnBrk="1" hangingPunct="1"/>
              <a:t>29</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48131">
                                            <p:txEl>
                                              <p:pRg st="2" end="2"/>
                                            </p:txEl>
                                          </p:spTgt>
                                        </p:tgtEl>
                                        <p:attrNameLst>
                                          <p:attrName>style.visibility</p:attrName>
                                        </p:attrNameLst>
                                      </p:cBhvr>
                                      <p:to>
                                        <p:strVal val="visible"/>
                                      </p:to>
                                    </p:set>
                                    <p:anim calcmode="lin" valueType="num">
                                      <p:cBhvr additive="base">
                                        <p:cTn id="7" dur="500" fill="hold"/>
                                        <p:tgtEl>
                                          <p:spTgt spid="4813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13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p:txBody>
          <a:bodyPr/>
          <a:lstStyle/>
          <a:p>
            <a:r>
              <a:rPr lang="ar-SA" b="0" dirty="0" smtClean="0">
                <a:cs typeface="B Zar" panose="00000400000000000000" pitchFamily="2" charset="-78"/>
              </a:rPr>
              <a:t>اهداف آموزش حقوق شهروندی کدامند؟</a:t>
            </a:r>
            <a:endParaRPr lang="fa-IR" b="0" dirty="0" smtClean="0">
              <a:cs typeface="B Zar" panose="00000400000000000000" pitchFamily="2" charset="-78"/>
            </a:endParaRPr>
          </a:p>
          <a:p>
            <a:r>
              <a:rPr lang="ar-SA" b="0" dirty="0" smtClean="0">
                <a:cs typeface="B Zar" panose="00000400000000000000" pitchFamily="2" charset="-78"/>
              </a:rPr>
              <a:t>به عبارت دیگر ضرورت آموزش حقوق شهروندی ناشی از چیست؟</a:t>
            </a:r>
            <a:endParaRPr lang="en-US" b="0" dirty="0" smtClean="0">
              <a:cs typeface="B Zar" panose="00000400000000000000" pitchFamily="2" charset="-78"/>
            </a:endParaRPr>
          </a:p>
          <a:p>
            <a:pPr algn="justLow"/>
            <a:r>
              <a:rPr lang="ar-SA" sz="2400" b="0" dirty="0">
                <a:solidFill>
                  <a:srgbClr val="0070C0"/>
                </a:solidFill>
                <a:cs typeface="B Zar" panose="00000400000000000000" pitchFamily="2" charset="-78"/>
              </a:rPr>
              <a:t>آشنايي با حقوق و مسئوليت هاي شهروندي</a:t>
            </a:r>
            <a:endParaRPr lang="en-US" sz="2400" b="0" dirty="0">
              <a:solidFill>
                <a:srgbClr val="0070C0"/>
              </a:solidFill>
              <a:cs typeface="B Zar" panose="00000400000000000000" pitchFamily="2" charset="-78"/>
            </a:endParaRPr>
          </a:p>
          <a:p>
            <a:pPr algn="justLow"/>
            <a:r>
              <a:rPr lang="ar-SA" sz="2400" b="0" dirty="0">
                <a:solidFill>
                  <a:srgbClr val="0070C0"/>
                </a:solidFill>
                <a:cs typeface="B Zar" panose="00000400000000000000" pitchFamily="2" charset="-78"/>
              </a:rPr>
              <a:t>آگاهي رساني و بررسي سرفصل ها و موضوعات مهم شهروندي</a:t>
            </a:r>
            <a:endParaRPr lang="en-US" sz="2400" b="0" dirty="0">
              <a:solidFill>
                <a:srgbClr val="0070C0"/>
              </a:solidFill>
              <a:cs typeface="B Zar" panose="00000400000000000000" pitchFamily="2" charset="-78"/>
            </a:endParaRPr>
          </a:p>
          <a:p>
            <a:pPr algn="justLow"/>
            <a:r>
              <a:rPr lang="ar-SA" sz="2400" b="0" dirty="0">
                <a:solidFill>
                  <a:srgbClr val="0070C0"/>
                </a:solidFill>
                <a:cs typeface="B Zar" panose="00000400000000000000" pitchFamily="2" charset="-78"/>
              </a:rPr>
              <a:t>شناخت جامعه و آشنايي با فعاليت هاي اجتماعي</a:t>
            </a:r>
            <a:endParaRPr lang="en-US" sz="2400" b="0" dirty="0">
              <a:solidFill>
                <a:srgbClr val="0070C0"/>
              </a:solidFill>
              <a:cs typeface="B Zar" panose="00000400000000000000" pitchFamily="2" charset="-78"/>
            </a:endParaRPr>
          </a:p>
          <a:p>
            <a:pPr algn="justLow"/>
            <a:r>
              <a:rPr lang="ar-SA" sz="2400" b="0" dirty="0">
                <a:solidFill>
                  <a:srgbClr val="0070C0"/>
                </a:solidFill>
                <a:cs typeface="B Zar" panose="00000400000000000000" pitchFamily="2" charset="-78"/>
              </a:rPr>
              <a:t>مشاركت فعال در برنامه هاي اجتماعي و سهيم كردن شهروندان در تأمين حقوق شهروندي</a:t>
            </a:r>
            <a:r>
              <a:rPr lang="en-US" sz="2400" b="0" dirty="0">
                <a:solidFill>
                  <a:srgbClr val="0070C0"/>
                </a:solidFill>
                <a:cs typeface="B Zar" panose="00000400000000000000" pitchFamily="2" charset="-78"/>
              </a:rPr>
              <a:t> </a:t>
            </a:r>
            <a:r>
              <a:rPr lang="fa-IR" sz="2400" b="0" dirty="0">
                <a:solidFill>
                  <a:srgbClr val="0070C0"/>
                </a:solidFill>
                <a:cs typeface="B Zar" panose="00000400000000000000" pitchFamily="2" charset="-78"/>
              </a:rPr>
              <a:t>شان</a:t>
            </a:r>
            <a:endParaRPr lang="en-US" sz="2400" b="0" dirty="0">
              <a:solidFill>
                <a:srgbClr val="0070C0"/>
              </a:solidFill>
              <a:cs typeface="B Zar" panose="00000400000000000000" pitchFamily="2" charset="-78"/>
            </a:endParaRPr>
          </a:p>
          <a:p>
            <a:pPr marL="0" indent="0">
              <a:buNone/>
            </a:pPr>
            <a:endParaRPr lang="en-US"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4AC04F0-9B10-450B-87BF-AE0D44EEB4B4}" type="slidenum">
              <a:rPr lang="en-US">
                <a:solidFill>
                  <a:schemeClr val="bg1"/>
                </a:solidFill>
                <a:latin typeface="Verdana" panose="020B0604030504040204" pitchFamily="34" charset="0"/>
              </a:rPr>
              <a:pPr eaLnBrk="1" hangingPunct="1"/>
              <a:t>3</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anim calcmode="lin" valueType="num">
                                      <p:cBhvr additive="base">
                                        <p:cTn id="11"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23">
                                            <p:txEl>
                                              <p:pRg st="2" end="2"/>
                                            </p:txEl>
                                          </p:spTgt>
                                        </p:tgtEl>
                                        <p:attrNameLst>
                                          <p:attrName>style.visibility</p:attrName>
                                        </p:attrNameLst>
                                      </p:cBhvr>
                                      <p:to>
                                        <p:strVal val="visible"/>
                                      </p:to>
                                    </p:set>
                                    <p:anim calcmode="lin" valueType="num">
                                      <p:cBhvr additive="base">
                                        <p:cTn id="15"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123">
                                            <p:txEl>
                                              <p:pRg st="3" end="3"/>
                                            </p:txEl>
                                          </p:spTgt>
                                        </p:tgtEl>
                                        <p:attrNameLst>
                                          <p:attrName>style.visibility</p:attrName>
                                        </p:attrNameLst>
                                      </p:cBhvr>
                                      <p:to>
                                        <p:strVal val="visible"/>
                                      </p:to>
                                    </p:set>
                                    <p:anim calcmode="lin" valueType="num">
                                      <p:cBhvr additive="base">
                                        <p:cTn id="19"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123">
                                            <p:txEl>
                                              <p:pRg st="4" end="4"/>
                                            </p:txEl>
                                          </p:spTgt>
                                        </p:tgtEl>
                                        <p:attrNameLst>
                                          <p:attrName>style.visibility</p:attrName>
                                        </p:attrNameLst>
                                      </p:cBhvr>
                                      <p:to>
                                        <p:strVal val="visible"/>
                                      </p:to>
                                    </p:set>
                                    <p:anim calcmode="lin" valueType="num">
                                      <p:cBhvr additive="base">
                                        <p:cTn id="23"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12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123">
                                            <p:txEl>
                                              <p:pRg st="5" end="5"/>
                                            </p:txEl>
                                          </p:spTgt>
                                        </p:tgtEl>
                                        <p:attrNameLst>
                                          <p:attrName>style.visibility</p:attrName>
                                        </p:attrNameLst>
                                      </p:cBhvr>
                                      <p:to>
                                        <p:strVal val="visible"/>
                                      </p:to>
                                    </p:set>
                                    <p:anim calcmode="lin" valueType="num">
                                      <p:cBhvr additive="base">
                                        <p:cTn id="27"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ar-SA" sz="2800" dirty="0" smtClean="0">
                <a:solidFill>
                  <a:srgbClr val="0070C0"/>
                </a:solidFill>
                <a:cs typeface="B Zar" pitchFamily="2" charset="-78"/>
              </a:rPr>
              <a:t>حق آموزش</a:t>
            </a:r>
            <a:endParaRPr lang="en-US" dirty="0">
              <a:solidFill>
                <a:srgbClr val="0070C0"/>
              </a:solidFill>
              <a:cs typeface="B Zar" pitchFamily="2" charset="-78"/>
            </a:endParaRPr>
          </a:p>
        </p:txBody>
      </p:sp>
      <p:sp>
        <p:nvSpPr>
          <p:cNvPr id="49155" name="Content Placeholder 2"/>
          <p:cNvSpPr>
            <a:spLocks noGrp="1"/>
          </p:cNvSpPr>
          <p:nvPr>
            <p:ph idx="1"/>
          </p:nvPr>
        </p:nvSpPr>
        <p:spPr/>
        <p:txBody>
          <a:bodyPr/>
          <a:lstStyle/>
          <a:p>
            <a:pPr algn="justLow">
              <a:buFont typeface="Wingdings" panose="05000000000000000000" pitchFamily="2" charset="2"/>
              <a:buNone/>
            </a:pPr>
            <a:endParaRPr lang="en-US" dirty="0" smtClean="0">
              <a:cs typeface="B Zar" panose="00000400000000000000" pitchFamily="2" charset="-78"/>
            </a:endParaRPr>
          </a:p>
          <a:p>
            <a:pPr algn="justLow"/>
            <a:r>
              <a:rPr lang="ar-SA" dirty="0" smtClean="0">
                <a:cs typeface="B Zar" panose="00000400000000000000" pitchFamily="2" charset="-78"/>
              </a:rPr>
              <a:t>برابر آموزه هاي ديني ، نه تنها آموزش حق بشر است ، بلكه حكمت ارسال رسل و تشريع</a:t>
            </a:r>
            <a:r>
              <a:rPr lang="fa-IR" dirty="0" smtClean="0">
                <a:cs typeface="B Zar" panose="00000400000000000000" pitchFamily="2" charset="-78"/>
              </a:rPr>
              <a:t> </a:t>
            </a:r>
            <a:r>
              <a:rPr lang="ar-SA" dirty="0" smtClean="0">
                <a:cs typeface="B Zar" panose="00000400000000000000" pitchFamily="2" charset="-78"/>
              </a:rPr>
              <a:t>همانگونه شرايع، تعليم و آموزش انسان ها عنوان شده است.همچنانكه در قرآن مي خوانيم</a:t>
            </a:r>
            <a:r>
              <a:rPr lang="fa-IR" dirty="0" smtClean="0">
                <a:cs typeface="B Zar" panose="00000400000000000000" pitchFamily="2" charset="-78"/>
              </a:rPr>
              <a:t>:</a:t>
            </a:r>
          </a:p>
          <a:p>
            <a:pPr algn="justLow">
              <a:buFont typeface="Wingdings" panose="05000000000000000000" pitchFamily="2" charset="2"/>
              <a:buNone/>
            </a:pPr>
            <a:endParaRPr lang="en-US" dirty="0" smtClean="0">
              <a:cs typeface="B Zar" panose="00000400000000000000" pitchFamily="2" charset="-78"/>
            </a:endParaRPr>
          </a:p>
          <a:p>
            <a:pPr algn="justLow"/>
            <a:r>
              <a:rPr lang="ar-SA" dirty="0" smtClean="0">
                <a:cs typeface="B Zar" panose="00000400000000000000" pitchFamily="2" charset="-78"/>
              </a:rPr>
              <a:t>رسولى در ميان شما از نوع خودتان فرستاديم تا آيات ما را بر شما بخواند، و شما را تزكيه كند و كتاب و حكمت بياموزد و آنچه نمى دانستيد، به شما ياد دهد </a:t>
            </a:r>
            <a:r>
              <a:rPr lang="fa-IR" dirty="0" smtClean="0">
                <a:cs typeface="B Zar" panose="00000400000000000000" pitchFamily="2" charset="-78"/>
              </a:rPr>
              <a:t>(</a:t>
            </a:r>
            <a:r>
              <a:rPr lang="ar-SA" dirty="0" smtClean="0">
                <a:cs typeface="B Zar" panose="00000400000000000000" pitchFamily="2" charset="-78"/>
              </a:rPr>
              <a:t>سوره بقره، آيه</a:t>
            </a:r>
            <a:r>
              <a:rPr lang="en-US" dirty="0" smtClean="0">
                <a:cs typeface="B Zar" panose="00000400000000000000" pitchFamily="2" charset="-78"/>
              </a:rPr>
              <a:t> </a:t>
            </a:r>
            <a:r>
              <a:rPr lang="fa-IR" dirty="0" smtClean="0">
                <a:cs typeface="B Zar" panose="00000400000000000000" pitchFamily="2" charset="-78"/>
              </a:rPr>
              <a:t>151)</a:t>
            </a:r>
            <a:endParaRPr lang="en-US" dirty="0" smtClean="0">
              <a:cs typeface="B Zar" panose="00000400000000000000" pitchFamily="2" charset="-78"/>
            </a:endParaRPr>
          </a:p>
          <a:p>
            <a:pPr algn="justLow"/>
            <a:endParaRPr lang="en-US"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F124B7A-C230-4C97-ADBC-8A666CD4A611}" type="slidenum">
              <a:rPr lang="en-US">
                <a:solidFill>
                  <a:schemeClr val="bg1"/>
                </a:solidFill>
                <a:latin typeface="Verdana" panose="020B0604030504040204" pitchFamily="34" charset="0"/>
              </a:rPr>
              <a:pPr eaLnBrk="1" hangingPunct="1"/>
              <a:t>30</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anim calcmode="lin" valueType="num">
                                      <p:cBhvr additive="base">
                                        <p:cTn id="7" dur="500" fill="hold"/>
                                        <p:tgtEl>
                                          <p:spTgt spid="491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15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9155">
                                            <p:txEl>
                                              <p:pRg st="3" end="3"/>
                                            </p:txEl>
                                          </p:spTgt>
                                        </p:tgtEl>
                                        <p:attrNameLst>
                                          <p:attrName>style.visibility</p:attrName>
                                        </p:attrNameLst>
                                      </p:cBhvr>
                                      <p:to>
                                        <p:strVal val="visible"/>
                                      </p:to>
                                    </p:set>
                                    <p:anim calcmode="lin" valueType="num">
                                      <p:cBhvr additive="base">
                                        <p:cTn id="11" dur="500" fill="hold"/>
                                        <p:tgtEl>
                                          <p:spTgt spid="49155">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91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38200" y="350838"/>
            <a:ext cx="7239000" cy="563562"/>
          </a:xfrm>
        </p:spPr>
        <p:txBody>
          <a:bodyPr/>
          <a:lstStyle/>
          <a:p>
            <a:pPr algn="ctr">
              <a:defRPr/>
            </a:pPr>
            <a:r>
              <a:rPr lang="fa-IR" sz="2800" dirty="0" smtClean="0">
                <a:solidFill>
                  <a:srgbClr val="0070C0"/>
                </a:solidFill>
                <a:cs typeface="B Zar" pitchFamily="2" charset="-78"/>
              </a:rPr>
              <a:t>منابع</a:t>
            </a:r>
            <a:endParaRPr lang="en-US" dirty="0">
              <a:solidFill>
                <a:srgbClr val="0070C0"/>
              </a:solidFill>
              <a:cs typeface="B Zar" pitchFamily="2" charset="-78"/>
            </a:endParaRPr>
          </a:p>
        </p:txBody>
      </p:sp>
      <p:sp>
        <p:nvSpPr>
          <p:cNvPr id="8" name="Content Placeholder 2"/>
          <p:cNvSpPr>
            <a:spLocks noGrp="1"/>
          </p:cNvSpPr>
          <p:nvPr>
            <p:ph idx="1"/>
          </p:nvPr>
        </p:nvSpPr>
        <p:spPr>
          <a:xfrm>
            <a:off x="304800" y="1219200"/>
            <a:ext cx="8382000" cy="5105400"/>
          </a:xfrm>
        </p:spPr>
        <p:txBody>
          <a:bodyPr/>
          <a:lstStyle/>
          <a:p>
            <a:pPr algn="justLow">
              <a:buFont typeface="Wingdings" panose="05000000000000000000" pitchFamily="2" charset="2"/>
              <a:buNone/>
            </a:pPr>
            <a:endParaRPr lang="en-US" dirty="0" smtClean="0">
              <a:cs typeface="B Zar" panose="00000400000000000000" pitchFamily="2" charset="-78"/>
            </a:endParaRPr>
          </a:p>
          <a:p>
            <a:pPr algn="justLow">
              <a:buNone/>
            </a:pPr>
            <a:r>
              <a:rPr lang="fa-IR" b="0" dirty="0"/>
              <a:t>حقوق شهروندی، حسین </a:t>
            </a:r>
            <a:r>
              <a:rPr lang="fa-IR" b="0" dirty="0" smtClean="0"/>
              <a:t>رحمتی</a:t>
            </a:r>
            <a:endParaRPr lang="fa-IR" b="0" dirty="0"/>
          </a:p>
          <a:p>
            <a:pPr algn="just">
              <a:buNone/>
            </a:pPr>
            <a:r>
              <a:rPr lang="fa-IR" b="0" dirty="0"/>
              <a:t>مقالات برگزیده همایش حقوق شهروندی، تهران - مرکز </a:t>
            </a:r>
            <a:r>
              <a:rPr lang="fa-IR" b="0" dirty="0" smtClean="0"/>
              <a:t>مطبوعات وانتشارات </a:t>
            </a:r>
            <a:r>
              <a:rPr lang="fa-IR" b="0" dirty="0"/>
              <a:t>قوه قضائیه، 1386</a:t>
            </a:r>
            <a:endParaRPr lang="en-US" dirty="0" smtClean="0">
              <a:cs typeface="B Zar" panose="00000400000000000000" pitchFamily="2" charset="-78"/>
            </a:endParaRPr>
          </a:p>
        </p:txBody>
      </p:sp>
    </p:spTree>
  </p:cSld>
  <p:clrMapOvr>
    <a:masterClrMapping/>
  </p:clrMapOvr>
  <p:transition spd="med" advTm="4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304800" y="1219200"/>
            <a:ext cx="8382000" cy="2781300"/>
          </a:xfrm>
        </p:spPr>
        <p:txBody>
          <a:bodyPr/>
          <a:lstStyle/>
          <a:p>
            <a:r>
              <a:rPr lang="fa-IR" b="0" dirty="0" smtClean="0">
                <a:cs typeface="B Zar" panose="00000400000000000000" pitchFamily="2" charset="-78"/>
              </a:rPr>
              <a:t>حق یعنی چه؟</a:t>
            </a:r>
            <a:endParaRPr lang="en-US" b="0" dirty="0" smtClean="0">
              <a:cs typeface="B Zar" panose="00000400000000000000" pitchFamily="2" charset="-78"/>
            </a:endParaRPr>
          </a:p>
          <a:p>
            <a:r>
              <a:rPr lang="fa-IR" b="0" dirty="0" smtClean="0">
                <a:cs typeface="B Zar" panose="00000400000000000000" pitchFamily="2" charset="-78"/>
              </a:rPr>
              <a:t>منظور از حق چیست؟</a:t>
            </a:r>
            <a:endParaRPr lang="en-US" b="0" dirty="0" smtClean="0">
              <a:cs typeface="B Zar" panose="00000400000000000000" pitchFamily="2" charset="-78"/>
            </a:endParaRPr>
          </a:p>
          <a:p>
            <a:r>
              <a:rPr lang="fa-IR" sz="2400" b="0" dirty="0">
                <a:solidFill>
                  <a:srgbClr val="0070C0"/>
                </a:solidFill>
                <a:cs typeface="B Zar" panose="00000400000000000000" pitchFamily="2" charset="-78"/>
              </a:rPr>
              <a:t>حق عبارت است از شایستگی انسان برای برخورداری از مزایا و وضعیت های مطلوب .</a:t>
            </a:r>
            <a:endParaRPr lang="en-US" sz="2400" b="0" dirty="0">
              <a:solidFill>
                <a:srgbClr val="0070C0"/>
              </a:solidFill>
              <a:cs typeface="B Zar" panose="00000400000000000000" pitchFamily="2" charset="-78"/>
            </a:endParaRPr>
          </a:p>
          <a:p>
            <a:pPr marL="0" indent="0">
              <a:buNone/>
            </a:pPr>
            <a:endParaRPr lang="en-US" dirty="0" smtClean="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D24E363-C9A0-46C2-B5AB-20C6D55DEA48}" type="slidenum">
              <a:rPr lang="en-US">
                <a:solidFill>
                  <a:schemeClr val="bg1"/>
                </a:solidFill>
                <a:latin typeface="Verdana" panose="020B0604030504040204" pitchFamily="34" charset="0"/>
              </a:rPr>
              <a:pPr eaLnBrk="1" hangingPunct="1"/>
              <a:t>4</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calcmode="lin" valueType="num">
                                      <p:cBhvr additive="base">
                                        <p:cTn id="15"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p:txBody>
          <a:bodyPr/>
          <a:lstStyle/>
          <a:p>
            <a:r>
              <a:rPr lang="ar-SA" b="0" dirty="0" smtClean="0">
                <a:cs typeface="B Zar" panose="00000400000000000000" pitchFamily="2" charset="-78"/>
              </a:rPr>
              <a:t>شهروند به چه کسی گفته می شود؟</a:t>
            </a:r>
            <a:endParaRPr lang="en-US" b="0" dirty="0" smtClean="0">
              <a:cs typeface="B Zar" panose="00000400000000000000" pitchFamily="2" charset="-78"/>
            </a:endParaRPr>
          </a:p>
          <a:p>
            <a:r>
              <a:rPr lang="ar-SA" sz="2400" b="0" dirty="0">
                <a:solidFill>
                  <a:srgbClr val="0070C0"/>
                </a:solidFill>
                <a:cs typeface="B Zar" panose="00000400000000000000" pitchFamily="2" charset="-78"/>
              </a:rPr>
              <a:t>از نظر ا</a:t>
            </a:r>
            <a:r>
              <a:rPr lang="fa-IR" sz="2400" b="0" dirty="0">
                <a:solidFill>
                  <a:srgbClr val="0070C0"/>
                </a:solidFill>
                <a:cs typeface="B Zar" panose="00000400000000000000" pitchFamily="2" charset="-78"/>
              </a:rPr>
              <a:t>ر</a:t>
            </a:r>
            <a:r>
              <a:rPr lang="ar-SA" sz="2400" b="0" dirty="0">
                <a:solidFill>
                  <a:srgbClr val="0070C0"/>
                </a:solidFill>
                <a:cs typeface="B Zar" panose="00000400000000000000" pitchFamily="2" charset="-78"/>
              </a:rPr>
              <a:t>سطو شهروند کسی است </a:t>
            </a:r>
            <a:r>
              <a:rPr lang="ar-SA" sz="2400" b="0" dirty="0" smtClean="0">
                <a:solidFill>
                  <a:srgbClr val="0070C0"/>
                </a:solidFill>
                <a:cs typeface="B Zar" panose="00000400000000000000" pitchFamily="2" charset="-78"/>
              </a:rPr>
              <a:t>که:</a:t>
            </a:r>
            <a:r>
              <a:rPr lang="fa-IR" sz="2400" b="0" dirty="0" smtClean="0">
                <a:solidFill>
                  <a:srgbClr val="0070C0"/>
                </a:solidFill>
                <a:cs typeface="B Zar" panose="00000400000000000000" pitchFamily="2" charset="-78"/>
              </a:rPr>
              <a:t> </a:t>
            </a:r>
            <a:r>
              <a:rPr lang="ar-SA" sz="2400" b="0" dirty="0">
                <a:solidFill>
                  <a:srgbClr val="0070C0"/>
                </a:solidFill>
                <a:cs typeface="B Zar" panose="00000400000000000000" pitchFamily="2" charset="-78"/>
              </a:rPr>
              <a:t>حق احراز منا</a:t>
            </a:r>
            <a:r>
              <a:rPr lang="fa-IR" sz="2400" b="0" dirty="0">
                <a:solidFill>
                  <a:srgbClr val="0070C0"/>
                </a:solidFill>
                <a:cs typeface="B Zar" panose="00000400000000000000" pitchFamily="2" charset="-78"/>
              </a:rPr>
              <a:t>س</a:t>
            </a:r>
            <a:r>
              <a:rPr lang="ar-SA" sz="2400" b="0" dirty="0">
                <a:solidFill>
                  <a:srgbClr val="0070C0"/>
                </a:solidFill>
                <a:cs typeface="B Zar" panose="00000400000000000000" pitchFamily="2" charset="-78"/>
              </a:rPr>
              <a:t>ب را داشته </a:t>
            </a:r>
            <a:r>
              <a:rPr lang="ar-SA" sz="2400" b="0" dirty="0" smtClean="0">
                <a:solidFill>
                  <a:srgbClr val="0070C0"/>
                </a:solidFill>
                <a:cs typeface="B Zar" panose="00000400000000000000" pitchFamily="2" charset="-78"/>
              </a:rPr>
              <a:t>باشد</a:t>
            </a:r>
            <a:r>
              <a:rPr lang="fa-IR" sz="2400" b="0" dirty="0" smtClean="0">
                <a:solidFill>
                  <a:srgbClr val="0070C0"/>
                </a:solidFill>
                <a:cs typeface="B Zar" panose="00000400000000000000" pitchFamily="2" charset="-78"/>
              </a:rPr>
              <a:t>... </a:t>
            </a:r>
            <a:r>
              <a:rPr lang="ar-SA" sz="2400" b="0" dirty="0">
                <a:solidFill>
                  <a:srgbClr val="0070C0"/>
                </a:solidFill>
                <a:cs typeface="B Zar" panose="00000400000000000000" pitchFamily="2" charset="-78"/>
              </a:rPr>
              <a:t>حق دادرسی عادلانه داشته </a:t>
            </a:r>
            <a:r>
              <a:rPr lang="ar-SA" sz="2400" b="0" dirty="0" smtClean="0">
                <a:solidFill>
                  <a:srgbClr val="0070C0"/>
                </a:solidFill>
                <a:cs typeface="B Zar" panose="00000400000000000000" pitchFamily="2" charset="-78"/>
              </a:rPr>
              <a:t>باشد</a:t>
            </a:r>
            <a:endParaRPr lang="en-US" sz="2400" b="0" dirty="0">
              <a:solidFill>
                <a:srgbClr val="0070C0"/>
              </a:solidFill>
              <a:cs typeface="B Zar" panose="00000400000000000000" pitchFamily="2" charset="-78"/>
            </a:endParaRPr>
          </a:p>
          <a:p>
            <a:r>
              <a:rPr lang="ar-SA" sz="2400" b="0" dirty="0">
                <a:solidFill>
                  <a:srgbClr val="0070C0"/>
                </a:solidFill>
                <a:cs typeface="B Zar" panose="00000400000000000000" pitchFamily="2" charset="-78"/>
              </a:rPr>
              <a:t>شهروند بودن به معنای توانایی مشارکت در تصمیم گیری و تنظیم سیاست ها و نیز شرکت داشتن در انتخابات رهبران است</a:t>
            </a:r>
            <a:r>
              <a:rPr lang="ar-SA" sz="2400" b="0" dirty="0" smtClean="0">
                <a:solidFill>
                  <a:srgbClr val="0070C0"/>
                </a:solidFill>
                <a:cs typeface="B Zar" panose="00000400000000000000" pitchFamily="2" charset="-78"/>
              </a:rPr>
              <a:t>.</a:t>
            </a:r>
            <a:endParaRPr lang="en-US" sz="2400" b="0" dirty="0">
              <a:solidFill>
                <a:srgbClr val="0070C0"/>
              </a:solidFill>
              <a:cs typeface="B Zar" panose="00000400000000000000" pitchFamily="2" charset="-78"/>
            </a:endParaRPr>
          </a:p>
          <a:p>
            <a:r>
              <a:rPr lang="ar-SA" sz="2400" b="0" dirty="0">
                <a:solidFill>
                  <a:srgbClr val="0070C0"/>
                </a:solidFill>
                <a:cs typeface="B Zar" panose="00000400000000000000" pitchFamily="2" charset="-78"/>
              </a:rPr>
              <a:t>در تئوری های جدید، حقوق شهروندی مفهوم عام و گسترده ای یافته است و شامل هر اقدام و عملی می گردد که سبب اعتلا و آرامش روحی و جسمی اشخاص شود</a:t>
            </a:r>
            <a:r>
              <a:rPr lang="ar-SA" sz="2400" b="0" dirty="0" smtClean="0">
                <a:solidFill>
                  <a:srgbClr val="0070C0"/>
                </a:solidFill>
                <a:cs typeface="B Zar" panose="00000400000000000000" pitchFamily="2" charset="-78"/>
              </a:rPr>
              <a:t>.</a:t>
            </a:r>
            <a:endParaRPr lang="en-US" dirty="0">
              <a:cs typeface="B Zar" panose="00000400000000000000" pitchFamily="2" charset="-78"/>
            </a:endParaRPr>
          </a:p>
          <a:p>
            <a:r>
              <a:rPr lang="ar-SA" sz="2400" b="0" dirty="0">
                <a:solidFill>
                  <a:srgbClr val="0070C0"/>
                </a:solidFill>
                <a:cs typeface="B Zar" panose="00000400000000000000" pitchFamily="2" charset="-78"/>
              </a:rPr>
              <a:t>شهروندي را مي‌توان به وضعيت اعضاي جامعه‌اي كه آزاد، دموكراتيك و تا حدودي از لحاظ اجتماعي مساوات‌طلب باشد اطلاق كرد. توجه به اين نكته اهميت دارد كه شهروندان هم حكمران و هم تبعه جامعه سياسي هستند، يعني از قوانين و مقرراتي پيروي مي‌كنند كه خودشان نويسندگان بالقوه آنها محسوب مي‌شوند.</a:t>
            </a:r>
            <a:endParaRPr lang="en-US" sz="2400" b="0" dirty="0">
              <a:solidFill>
                <a:srgbClr val="0070C0"/>
              </a:solidFill>
              <a:cs typeface="B Zar" panose="00000400000000000000" pitchFamily="2" charset="-78"/>
            </a:endParaRPr>
          </a:p>
          <a:p>
            <a:endParaRPr lang="en-US"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07CCC95-5869-4F15-A901-5527280198BF}" type="slidenum">
              <a:rPr lang="en-US">
                <a:solidFill>
                  <a:schemeClr val="bg1"/>
                </a:solidFill>
                <a:latin typeface="Verdana" panose="020B0604030504040204" pitchFamily="34" charset="0"/>
              </a:rPr>
              <a:pPr eaLnBrk="1" hangingPunct="1"/>
              <a:t>5</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21600000">
                                      <p:cBhvr>
                                        <p:cTn id="6" dur="2000" fill="hold"/>
                                        <p:tgtEl>
                                          <p:spTgt spid="9219">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9219">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9219">
                                            <p:txEl>
                                              <p:pRg st="2" end="2"/>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9219">
                                            <p:txEl>
                                              <p:pRg st="3" end="3"/>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921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p:txBody>
          <a:bodyPr/>
          <a:lstStyle/>
          <a:p>
            <a:pPr algn="justLow"/>
            <a:endParaRPr lang="en-US" dirty="0" smtClean="0">
              <a:cs typeface="B Zar" panose="00000400000000000000" pitchFamily="2" charset="-78"/>
            </a:endParaRPr>
          </a:p>
          <a:p>
            <a:endParaRPr lang="en-US"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32D0622-D5B5-443F-9733-0CA56FCA7766}" type="slidenum">
              <a:rPr lang="en-US">
                <a:solidFill>
                  <a:schemeClr val="bg1"/>
                </a:solidFill>
                <a:latin typeface="Verdana" panose="020B0604030504040204" pitchFamily="34" charset="0"/>
              </a:rPr>
              <a:pPr eaLnBrk="1" hangingPunct="1"/>
              <a:t>6</a:t>
            </a:fld>
            <a:endParaRPr lang="en-US">
              <a:solidFill>
                <a:schemeClr val="bg1"/>
              </a:solidFill>
              <a:latin typeface="Verdana" panose="020B0604030504040204" pitchFamily="34" charset="0"/>
            </a:endParaRPr>
          </a:p>
        </p:txBody>
      </p:sp>
      <p:sp>
        <p:nvSpPr>
          <p:cNvPr id="5" name="Content Placeholder 2"/>
          <p:cNvSpPr txBox="1">
            <a:spLocks/>
          </p:cNvSpPr>
          <p:nvPr/>
        </p:nvSpPr>
        <p:spPr bwMode="gray">
          <a:xfrm>
            <a:off x="457200" y="1371600"/>
            <a:ext cx="8382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lr>
                <a:schemeClr val="tx1"/>
              </a:buClr>
              <a:buFont typeface="Wingdings" panose="05000000000000000000" pitchFamily="2" charset="2"/>
              <a:buChar char="v"/>
              <a:defRPr sz="2800" b="1">
                <a:solidFill>
                  <a:schemeClr val="tx1"/>
                </a:solidFill>
                <a:latin typeface="+mn-lt"/>
                <a:ea typeface="+mn-ea"/>
                <a:cs typeface="+mn-cs"/>
              </a:defRPr>
            </a:lvl1pPr>
            <a:lvl2pPr marL="742950" indent="-285750" algn="r" rtl="1" eaLnBrk="0" fontAlgn="base" hangingPunct="0">
              <a:spcBef>
                <a:spcPct val="20000"/>
              </a:spcBef>
              <a:spcAft>
                <a:spcPct val="0"/>
              </a:spcAft>
              <a:buClr>
                <a:schemeClr val="tx2"/>
              </a:buClr>
              <a:buFont typeface="Wingdings" panose="05000000000000000000" pitchFamily="2" charset="2"/>
              <a:buChar char="§"/>
              <a:defRPr sz="2800">
                <a:solidFill>
                  <a:schemeClr val="tx1"/>
                </a:solidFill>
                <a:latin typeface="Arial" pitchFamily="34" charset="0"/>
              </a:defRPr>
            </a:lvl2pPr>
            <a:lvl3pPr marL="1143000" indent="-228600" algn="r" rtl="1" eaLnBrk="0" fontAlgn="base" hangingPunct="0">
              <a:spcBef>
                <a:spcPct val="20000"/>
              </a:spcBef>
              <a:spcAft>
                <a:spcPct val="0"/>
              </a:spcAft>
              <a:buClr>
                <a:schemeClr val="hlink"/>
              </a:buClr>
              <a:buChar char="•"/>
              <a:defRPr sz="2400">
                <a:solidFill>
                  <a:schemeClr val="tx1"/>
                </a:solidFill>
                <a:latin typeface="Arial" pitchFamily="34" charset="0"/>
              </a:defRPr>
            </a:lvl3pPr>
            <a:lvl4pPr marL="1600200" indent="-228600" algn="r" rtl="1" eaLnBrk="0" fontAlgn="base" hangingPunct="0">
              <a:spcBef>
                <a:spcPct val="20000"/>
              </a:spcBef>
              <a:spcAft>
                <a:spcPct val="0"/>
              </a:spcAft>
              <a:buChar char="–"/>
              <a:defRPr sz="2000">
                <a:solidFill>
                  <a:schemeClr val="tx1"/>
                </a:solidFill>
                <a:latin typeface="Arial" pitchFamily="34" charset="0"/>
              </a:defRPr>
            </a:lvl4pPr>
            <a:lvl5pPr marL="2057400" indent="-228600" algn="r" rtl="1" eaLnBrk="0" fontAlgn="base" hangingPunct="0">
              <a:spcBef>
                <a:spcPct val="20000"/>
              </a:spcBef>
              <a:spcAft>
                <a:spcPct val="0"/>
              </a:spcAft>
              <a:buChar char="»"/>
              <a:defRPr sz="2000">
                <a:solidFill>
                  <a:schemeClr val="tx1"/>
                </a:solidFill>
                <a:latin typeface="Arial" pitchFamily="34" charset="0"/>
              </a:defRPr>
            </a:lvl5pPr>
            <a:lvl6pPr marL="2514600" indent="-228600" algn="r" rtl="1" eaLnBrk="1" fontAlgn="base" hangingPunct="1">
              <a:spcBef>
                <a:spcPct val="20000"/>
              </a:spcBef>
              <a:spcAft>
                <a:spcPct val="0"/>
              </a:spcAft>
              <a:buChar char="»"/>
              <a:defRPr sz="2000">
                <a:solidFill>
                  <a:schemeClr val="tx1"/>
                </a:solidFill>
                <a:latin typeface="Arial" pitchFamily="34" charset="0"/>
              </a:defRPr>
            </a:lvl6pPr>
            <a:lvl7pPr marL="2971800" indent="-228600" algn="r" rtl="1" eaLnBrk="1" fontAlgn="base" hangingPunct="1">
              <a:spcBef>
                <a:spcPct val="20000"/>
              </a:spcBef>
              <a:spcAft>
                <a:spcPct val="0"/>
              </a:spcAft>
              <a:buChar char="»"/>
              <a:defRPr sz="2000">
                <a:solidFill>
                  <a:schemeClr val="tx1"/>
                </a:solidFill>
                <a:latin typeface="Arial" pitchFamily="34" charset="0"/>
              </a:defRPr>
            </a:lvl7pPr>
            <a:lvl8pPr marL="3429000" indent="-228600" algn="r" rtl="1" eaLnBrk="1" fontAlgn="base" hangingPunct="1">
              <a:spcBef>
                <a:spcPct val="20000"/>
              </a:spcBef>
              <a:spcAft>
                <a:spcPct val="0"/>
              </a:spcAft>
              <a:buChar char="»"/>
              <a:defRPr sz="2000">
                <a:solidFill>
                  <a:schemeClr val="tx1"/>
                </a:solidFill>
                <a:latin typeface="Arial" pitchFamily="34" charset="0"/>
              </a:defRPr>
            </a:lvl8pPr>
            <a:lvl9pPr marL="3886200" indent="-228600" algn="r" rtl="1" eaLnBrk="1" fontAlgn="base" hangingPunct="1">
              <a:spcBef>
                <a:spcPct val="20000"/>
              </a:spcBef>
              <a:spcAft>
                <a:spcPct val="0"/>
              </a:spcAft>
              <a:buChar char="»"/>
              <a:defRPr sz="2000">
                <a:solidFill>
                  <a:schemeClr val="tx1"/>
                </a:solidFill>
                <a:latin typeface="Arial" pitchFamily="34" charset="0"/>
              </a:defRPr>
            </a:lvl9pPr>
          </a:lstStyle>
          <a:p>
            <a:r>
              <a:rPr lang="ar-SA" b="0" kern="0" dirty="0" smtClean="0">
                <a:cs typeface="B Zar" panose="00000400000000000000" pitchFamily="2" charset="-78"/>
              </a:rPr>
              <a:t>شهروند به چه کسی گفته می شود؟</a:t>
            </a:r>
            <a:endParaRPr lang="en-US" b="0" kern="0" dirty="0" smtClean="0">
              <a:cs typeface="B Zar" panose="00000400000000000000" pitchFamily="2" charset="-78"/>
            </a:endParaRPr>
          </a:p>
          <a:p>
            <a:r>
              <a:rPr lang="ar-SA" sz="2400" b="0" kern="0" dirty="0" smtClean="0">
                <a:solidFill>
                  <a:srgbClr val="0070C0"/>
                </a:solidFill>
                <a:cs typeface="B Zar" panose="00000400000000000000" pitchFamily="2" charset="-78"/>
              </a:rPr>
              <a:t>شهروندی </a:t>
            </a:r>
            <a:r>
              <a:rPr lang="ar-SA" sz="2400" b="0" kern="0" dirty="0">
                <a:solidFill>
                  <a:srgbClr val="0070C0"/>
                </a:solidFill>
                <a:cs typeface="B Zar" panose="00000400000000000000" pitchFamily="2" charset="-78"/>
              </a:rPr>
              <a:t>پایگاهی است که به تمامی افرادی که عضو تمام عیار اجتماع هستند داده شده است. این افراد همگی دارای جایگاه برابر و حقوق، وظایف و تکالیف متناسب با این پایگاه هستند.</a:t>
            </a:r>
            <a:endParaRPr lang="en-US" sz="2400" b="0" kern="0" dirty="0">
              <a:solidFill>
                <a:srgbClr val="0070C0"/>
              </a:solidFill>
              <a:cs typeface="B Zar" panose="00000400000000000000" pitchFamily="2" charset="-78"/>
            </a:endParaRPr>
          </a:p>
          <a:p>
            <a:endParaRPr lang="en-US" kern="0" dirty="0" smtClean="0">
              <a:cs typeface="B Zar" panose="00000400000000000000" pitchFamily="2" charset="-78"/>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5">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304800" y="1219200"/>
            <a:ext cx="8382000" cy="2497832"/>
          </a:xfrm>
        </p:spPr>
        <p:txBody>
          <a:bodyPr/>
          <a:lstStyle/>
          <a:p>
            <a:r>
              <a:rPr lang="ar-SA" b="0" dirty="0" smtClean="0">
                <a:cs typeface="B Zar" panose="00000400000000000000" pitchFamily="2" charset="-78"/>
              </a:rPr>
              <a:t>دو </a:t>
            </a:r>
            <a:r>
              <a:rPr lang="ar-SA" b="0" dirty="0">
                <a:cs typeface="B Zar" panose="00000400000000000000" pitchFamily="2" charset="-78"/>
              </a:rPr>
              <a:t>شرط وجود دارد كه مي‌توان گفت شهروندي بر آنها مبتني است: </a:t>
            </a:r>
            <a:endParaRPr lang="en-US" b="0" dirty="0">
              <a:cs typeface="B Zar" panose="00000400000000000000" pitchFamily="2" charset="-78"/>
            </a:endParaRPr>
          </a:p>
          <a:p>
            <a:r>
              <a:rPr lang="ar-SA" sz="2400" b="0" dirty="0">
                <a:solidFill>
                  <a:srgbClr val="0070C0"/>
                </a:solidFill>
                <a:cs typeface="B Zar" panose="00000400000000000000" pitchFamily="2" charset="-78"/>
              </a:rPr>
              <a:t>اول اينكه دولت بايد دموكراتيك باشد؛ زيرا دولت‌هاي ديكتاتوري و سلطنتي شهروند ندارند، داراي رعيت يا تبعه هستند. </a:t>
            </a:r>
            <a:endParaRPr lang="en-US" sz="2400" b="0" dirty="0">
              <a:solidFill>
                <a:srgbClr val="0070C0"/>
              </a:solidFill>
              <a:cs typeface="B Zar" panose="00000400000000000000" pitchFamily="2" charset="-78"/>
            </a:endParaRPr>
          </a:p>
          <a:p>
            <a:r>
              <a:rPr lang="ar-SA" sz="2400" b="0" dirty="0">
                <a:solidFill>
                  <a:srgbClr val="0070C0"/>
                </a:solidFill>
                <a:cs typeface="B Zar" panose="00000400000000000000" pitchFamily="2" charset="-78"/>
              </a:rPr>
              <a:t>دوم، جامعه مدني بايد باز و آزاد باشد؛ اگر خواهان شكوفايي شهروندي هستيم، از دو قطب افراطي بايد پرهيز كنيم.</a:t>
            </a:r>
            <a:endParaRPr lang="en-US" sz="2400" b="0" dirty="0">
              <a:solidFill>
                <a:srgbClr val="0070C0"/>
              </a:solidFill>
              <a:cs typeface="B Zar" panose="00000400000000000000" pitchFamily="2" charset="-78"/>
            </a:endParaRPr>
          </a:p>
          <a:p>
            <a:endParaRPr lang="en-US" dirty="0" smtClean="0">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C89BC6E-C7CE-4BE6-B966-D9A22F2A0560}" type="slidenum">
              <a:rPr lang="en-US">
                <a:solidFill>
                  <a:schemeClr val="bg1"/>
                </a:solidFill>
                <a:latin typeface="Verdana" panose="020B0604030504040204" pitchFamily="34" charset="0"/>
              </a:rPr>
              <a:pPr eaLnBrk="1" hangingPunct="1"/>
              <a:t>7</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anim calcmode="lin" valueType="num">
                                      <p:cBhvr additive="base">
                                        <p:cTn id="11"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33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anim calcmode="lin" valueType="num">
                                      <p:cBhvr additive="base">
                                        <p:cTn id="15"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04800" y="1219200"/>
            <a:ext cx="8382000" cy="3361928"/>
          </a:xfrm>
        </p:spPr>
        <p:txBody>
          <a:bodyPr/>
          <a:lstStyle/>
          <a:p>
            <a:endParaRPr lang="en-US" dirty="0" smtClean="0">
              <a:solidFill>
                <a:srgbClr val="C00000"/>
              </a:solidFill>
              <a:cs typeface="B Zar" panose="00000400000000000000" pitchFamily="2" charset="-78"/>
            </a:endParaRPr>
          </a:p>
          <a:p>
            <a:r>
              <a:rPr lang="ar-SA" b="0" dirty="0">
                <a:cs typeface="B Zar" panose="00000400000000000000" pitchFamily="2" charset="-78"/>
              </a:rPr>
              <a:t>نکات مشترک مورد تاكيد در گفتمان هاي شهروندي به شرح زیر است: </a:t>
            </a:r>
            <a:r>
              <a:rPr lang="ar-SA" dirty="0" smtClean="0">
                <a:cs typeface="B Zar" panose="00000400000000000000" pitchFamily="2" charset="-78"/>
              </a:rPr>
              <a:t/>
            </a:r>
            <a:br>
              <a:rPr lang="ar-SA" dirty="0" smtClean="0">
                <a:cs typeface="B Zar" panose="00000400000000000000" pitchFamily="2" charset="-78"/>
              </a:rPr>
            </a:br>
            <a:r>
              <a:rPr lang="ar-SA" sz="2400" b="0" dirty="0">
                <a:solidFill>
                  <a:srgbClr val="0070C0"/>
                </a:solidFill>
                <a:cs typeface="B Zar" panose="00000400000000000000" pitchFamily="2" charset="-78"/>
              </a:rPr>
              <a:t>1- حقوق، وظايف و تکالیف شهروندي</a:t>
            </a:r>
            <a:br>
              <a:rPr lang="ar-SA" sz="2400" b="0" dirty="0">
                <a:solidFill>
                  <a:srgbClr val="0070C0"/>
                </a:solidFill>
                <a:cs typeface="B Zar" panose="00000400000000000000" pitchFamily="2" charset="-78"/>
              </a:rPr>
            </a:br>
            <a:r>
              <a:rPr lang="ar-SA" sz="2400" b="0" dirty="0">
                <a:solidFill>
                  <a:srgbClr val="0070C0"/>
                </a:solidFill>
                <a:cs typeface="B Zar" panose="00000400000000000000" pitchFamily="2" charset="-78"/>
              </a:rPr>
              <a:t>2- مسئولیت شهروندي </a:t>
            </a:r>
            <a:br>
              <a:rPr lang="ar-SA" sz="2400" b="0" dirty="0">
                <a:solidFill>
                  <a:srgbClr val="0070C0"/>
                </a:solidFill>
                <a:cs typeface="B Zar" panose="00000400000000000000" pitchFamily="2" charset="-78"/>
              </a:rPr>
            </a:br>
            <a:r>
              <a:rPr lang="ar-SA" sz="2400" b="0" dirty="0">
                <a:solidFill>
                  <a:srgbClr val="0070C0"/>
                </a:solidFill>
                <a:cs typeface="B Zar" panose="00000400000000000000" pitchFamily="2" charset="-78"/>
              </a:rPr>
              <a:t>3- مشارکت شهروندي </a:t>
            </a:r>
            <a:br>
              <a:rPr lang="ar-SA" sz="2400" b="0" dirty="0">
                <a:solidFill>
                  <a:srgbClr val="0070C0"/>
                </a:solidFill>
                <a:cs typeface="B Zar" panose="00000400000000000000" pitchFamily="2" charset="-78"/>
              </a:rPr>
            </a:br>
            <a:r>
              <a:rPr lang="ar-SA" sz="2400" b="0" dirty="0" smtClean="0">
                <a:solidFill>
                  <a:srgbClr val="0070C0"/>
                </a:solidFill>
                <a:cs typeface="B Zar" panose="00000400000000000000" pitchFamily="2" charset="-78"/>
              </a:rPr>
              <a:t>4-برابرسازی </a:t>
            </a:r>
            <a:r>
              <a:rPr lang="ar-SA" sz="2400" b="0" dirty="0">
                <a:solidFill>
                  <a:srgbClr val="0070C0"/>
                </a:solidFill>
                <a:cs typeface="B Zar" panose="00000400000000000000" pitchFamily="2" charset="-78"/>
              </a:rPr>
              <a:t>شهروندي</a:t>
            </a:r>
            <a:br>
              <a:rPr lang="ar-SA" sz="2400" b="0" dirty="0">
                <a:solidFill>
                  <a:srgbClr val="0070C0"/>
                </a:solidFill>
                <a:cs typeface="B Zar" panose="00000400000000000000" pitchFamily="2" charset="-78"/>
              </a:rPr>
            </a:br>
            <a:r>
              <a:rPr lang="ar-SA" sz="2400" b="0" dirty="0" smtClean="0">
                <a:solidFill>
                  <a:srgbClr val="0070C0"/>
                </a:solidFill>
                <a:cs typeface="B Zar" panose="00000400000000000000" pitchFamily="2" charset="-78"/>
              </a:rPr>
              <a:t>5-حمایت </a:t>
            </a:r>
            <a:r>
              <a:rPr lang="ar-SA" sz="2400" b="0" dirty="0">
                <a:solidFill>
                  <a:srgbClr val="0070C0"/>
                </a:solidFill>
                <a:cs typeface="B Zar" panose="00000400000000000000" pitchFamily="2" charset="-78"/>
              </a:rPr>
              <a:t>و ضمانت دولت براي تحقق شهروندي </a:t>
            </a:r>
            <a:br>
              <a:rPr lang="ar-SA" sz="2400" b="0" dirty="0">
                <a:solidFill>
                  <a:srgbClr val="0070C0"/>
                </a:solidFill>
                <a:cs typeface="B Zar" panose="00000400000000000000" pitchFamily="2" charset="-78"/>
              </a:rPr>
            </a:br>
            <a:r>
              <a:rPr lang="ar-SA" sz="2400" b="0" dirty="0">
                <a:solidFill>
                  <a:srgbClr val="0070C0"/>
                </a:solidFill>
                <a:cs typeface="B Zar" panose="00000400000000000000" pitchFamily="2" charset="-78"/>
              </a:rPr>
              <a:t>6- نهادی شدن شهروندي</a:t>
            </a:r>
            <a:endParaRPr lang="en-US" sz="2400" b="0" dirty="0">
              <a:solidFill>
                <a:srgbClr val="0070C0"/>
              </a:solidFill>
              <a:cs typeface="B Zar" panose="00000400000000000000"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89A5B57-4798-4456-9BD2-387EAA0D3587}" type="slidenum">
              <a:rPr lang="en-US">
                <a:solidFill>
                  <a:schemeClr val="bg1"/>
                </a:solidFill>
                <a:latin typeface="Verdana" panose="020B0604030504040204" pitchFamily="34" charset="0"/>
              </a:rPr>
              <a:pPr eaLnBrk="1" hangingPunct="1"/>
              <a:t>8</a:t>
            </a:fld>
            <a:endParaRPr lang="en-US">
              <a:solidFill>
                <a:schemeClr val="bg1"/>
              </a:solidFill>
              <a:latin typeface="Verdana" panose="020B0604030504040204" pitchFamily="34" charset="0"/>
            </a:endParaRPr>
          </a:p>
        </p:txBody>
      </p: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 calcmode="lin" valueType="num">
                                      <p:cBhvr additive="base">
                                        <p:cTn id="7"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anim calcmode="lin" valueType="num">
                                      <p:cBhvr additive="base">
                                        <p:cTn id="11"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ar-SA" sz="2400" dirty="0" smtClean="0">
                <a:solidFill>
                  <a:srgbClr val="002060"/>
                </a:solidFill>
                <a:cs typeface="B Zar" pitchFamily="2" charset="-78"/>
              </a:rPr>
              <a:t>عناصر اصلي شهروندي در ارتباط با يكديگر</a:t>
            </a:r>
            <a:endParaRPr lang="en-US" sz="2400" dirty="0">
              <a:solidFill>
                <a:srgbClr val="002060"/>
              </a:solidFill>
              <a:cs typeface="B Zar" pitchFamily="2" charset="-7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53AF1E9-B343-4C47-8060-89AC09E2ACFB}" type="slidenum">
              <a:rPr lang="en-US">
                <a:solidFill>
                  <a:schemeClr val="bg1"/>
                </a:solidFill>
                <a:latin typeface="Verdana" panose="020B0604030504040204" pitchFamily="34" charset="0"/>
              </a:rPr>
              <a:pPr eaLnBrk="1" hangingPunct="1"/>
              <a:t>9</a:t>
            </a:fld>
            <a:endParaRPr lang="en-US">
              <a:solidFill>
                <a:schemeClr val="bg1"/>
              </a:solidFill>
              <a:latin typeface="Verdana" panose="020B0604030504040204" pitchFamily="34" charset="0"/>
            </a:endParaRPr>
          </a:p>
        </p:txBody>
      </p:sp>
      <p:graphicFrame>
        <p:nvGraphicFramePr>
          <p:cNvPr id="5" name="Content Placeholder 4"/>
          <p:cNvGraphicFramePr>
            <a:graphicFrameLocks noGrp="1"/>
          </p:cNvGraphicFramePr>
          <p:nvPr>
            <p:ph idx="1"/>
          </p:nvPr>
        </p:nvGraphicFramePr>
        <p:xfrm>
          <a:off x="476280" y="1219200"/>
          <a:ext cx="83820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6389" name="Straight Arrow Connector 6"/>
          <p:cNvCxnSpPr>
            <a:cxnSpLocks noChangeShapeType="1"/>
          </p:cNvCxnSpPr>
          <p:nvPr/>
        </p:nvCxnSpPr>
        <p:spPr bwMode="auto">
          <a:xfrm rot="5400000">
            <a:off x="4251325" y="2678113"/>
            <a:ext cx="642937"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6390" name="Oval 7"/>
          <p:cNvSpPr>
            <a:spLocks noChangeArrowheads="1"/>
          </p:cNvSpPr>
          <p:nvPr/>
        </p:nvSpPr>
        <p:spPr bwMode="auto">
          <a:xfrm>
            <a:off x="3857625" y="3143250"/>
            <a:ext cx="1428750" cy="1214438"/>
          </a:xfrm>
          <a:prstGeom prst="ellipse">
            <a:avLst/>
          </a:prstGeom>
          <a:solidFill>
            <a:schemeClr val="accent1"/>
          </a:solidFill>
          <a:ln w="9525" algn="ctr">
            <a:solidFill>
              <a:schemeClr val="tx1"/>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0" eaLnBrk="1" hangingPunct="1"/>
            <a:endParaRPr lang="fa-IR" b="1">
              <a:solidFill>
                <a:schemeClr val="bg1"/>
              </a:solidFill>
              <a:cs typeface="B Zar" panose="00000400000000000000" pitchFamily="2" charset="-78"/>
            </a:endParaRPr>
          </a:p>
          <a:p>
            <a:pPr algn="ctr" rtl="0" eaLnBrk="1" hangingPunct="1"/>
            <a:r>
              <a:rPr lang="fa-IR" b="1">
                <a:solidFill>
                  <a:schemeClr val="bg1"/>
                </a:solidFill>
                <a:cs typeface="B Zar" panose="00000400000000000000" pitchFamily="2" charset="-78"/>
              </a:rPr>
              <a:t>شهروندی</a:t>
            </a:r>
            <a:endParaRPr lang="en-US" b="1">
              <a:solidFill>
                <a:schemeClr val="bg1"/>
              </a:solidFill>
              <a:cs typeface="B Zar" panose="00000400000000000000" pitchFamily="2" charset="-78"/>
            </a:endParaRPr>
          </a:p>
        </p:txBody>
      </p:sp>
      <p:cxnSp>
        <p:nvCxnSpPr>
          <p:cNvPr id="16391" name="Straight Arrow Connector 9"/>
          <p:cNvCxnSpPr>
            <a:cxnSpLocks noChangeShapeType="1"/>
          </p:cNvCxnSpPr>
          <p:nvPr/>
        </p:nvCxnSpPr>
        <p:spPr bwMode="auto">
          <a:xfrm>
            <a:off x="3500438" y="3786188"/>
            <a:ext cx="285750"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2" name="Straight Arrow Connector 11"/>
          <p:cNvCxnSpPr>
            <a:cxnSpLocks noChangeShapeType="1"/>
          </p:cNvCxnSpPr>
          <p:nvPr/>
        </p:nvCxnSpPr>
        <p:spPr bwMode="auto">
          <a:xfrm rot="10800000">
            <a:off x="5286375" y="3714750"/>
            <a:ext cx="428625"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3" name="Straight Arrow Connector 13"/>
          <p:cNvCxnSpPr>
            <a:cxnSpLocks noChangeShapeType="1"/>
          </p:cNvCxnSpPr>
          <p:nvPr/>
        </p:nvCxnSpPr>
        <p:spPr bwMode="auto">
          <a:xfrm rot="5400000" flipH="1" flipV="1">
            <a:off x="4250532" y="4822031"/>
            <a:ext cx="642938" cy="317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spd="med" advTm="4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grpId="0"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درس4 اجتماعی">
  <a:themeElements>
    <a:clrScheme name="300TGp_natural_light 2">
      <a:dk1>
        <a:srgbClr val="4D4D4D"/>
      </a:dk1>
      <a:lt1>
        <a:srgbClr val="FFFFFF"/>
      </a:lt1>
      <a:dk2>
        <a:srgbClr val="347436"/>
      </a:dk2>
      <a:lt2>
        <a:srgbClr val="DDDDDD"/>
      </a:lt2>
      <a:accent1>
        <a:srgbClr val="F28C1C"/>
      </a:accent1>
      <a:accent2>
        <a:srgbClr val="77AE26"/>
      </a:accent2>
      <a:accent3>
        <a:srgbClr val="FFFFFF"/>
      </a:accent3>
      <a:accent4>
        <a:srgbClr val="404040"/>
      </a:accent4>
      <a:accent5>
        <a:srgbClr val="F7C5AB"/>
      </a:accent5>
      <a:accent6>
        <a:srgbClr val="6B9D21"/>
      </a:accent6>
      <a:hlink>
        <a:srgbClr val="449878"/>
      </a:hlink>
      <a:folHlink>
        <a:srgbClr val="90A8B0"/>
      </a:folHlink>
    </a:clrScheme>
    <a:fontScheme name="300TGp_natural_ligh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00TGp_natural_light 1">
        <a:dk1>
          <a:srgbClr val="000000"/>
        </a:dk1>
        <a:lt1>
          <a:srgbClr val="FFFFFF"/>
        </a:lt1>
        <a:dk2>
          <a:srgbClr val="51944E"/>
        </a:dk2>
        <a:lt2>
          <a:srgbClr val="DDDDDD"/>
        </a:lt2>
        <a:accent1>
          <a:srgbClr val="646ADE"/>
        </a:accent1>
        <a:accent2>
          <a:srgbClr val="1BAFC3"/>
        </a:accent2>
        <a:accent3>
          <a:srgbClr val="FFFFFF"/>
        </a:accent3>
        <a:accent4>
          <a:srgbClr val="000000"/>
        </a:accent4>
        <a:accent5>
          <a:srgbClr val="B8B9EC"/>
        </a:accent5>
        <a:accent6>
          <a:srgbClr val="179EB0"/>
        </a:accent6>
        <a:hlink>
          <a:srgbClr val="98BF1D"/>
        </a:hlink>
        <a:folHlink>
          <a:srgbClr val="90A8B0"/>
        </a:folHlink>
      </a:clrScheme>
      <a:clrMap bg1="lt1" tx1="dk1" bg2="lt2" tx2="dk2" accent1="accent1" accent2="accent2" accent3="accent3" accent4="accent4" accent5="accent5" accent6="accent6" hlink="hlink" folHlink="folHlink"/>
    </a:extraClrScheme>
    <a:extraClrScheme>
      <a:clrScheme name="300TGp_natural_light 2">
        <a:dk1>
          <a:srgbClr val="4D4D4D"/>
        </a:dk1>
        <a:lt1>
          <a:srgbClr val="FFFFFF"/>
        </a:lt1>
        <a:dk2>
          <a:srgbClr val="347436"/>
        </a:dk2>
        <a:lt2>
          <a:srgbClr val="DDDDDD"/>
        </a:lt2>
        <a:accent1>
          <a:srgbClr val="F28C1C"/>
        </a:accent1>
        <a:accent2>
          <a:srgbClr val="77AE26"/>
        </a:accent2>
        <a:accent3>
          <a:srgbClr val="FFFFFF"/>
        </a:accent3>
        <a:accent4>
          <a:srgbClr val="404040"/>
        </a:accent4>
        <a:accent5>
          <a:srgbClr val="F7C5AB"/>
        </a:accent5>
        <a:accent6>
          <a:srgbClr val="6B9D21"/>
        </a:accent6>
        <a:hlink>
          <a:srgbClr val="449878"/>
        </a:hlink>
        <a:folHlink>
          <a:srgbClr val="90A8B0"/>
        </a:folHlink>
      </a:clrScheme>
      <a:clrMap bg1="lt1" tx1="dk1" bg2="lt2" tx2="dk2" accent1="accent1" accent2="accent2" accent3="accent3" accent4="accent4" accent5="accent5" accent6="accent6" hlink="hlink" folHlink="folHlink"/>
    </a:extraClrScheme>
    <a:extraClrScheme>
      <a:clrScheme name="300TGp_natural_light 3">
        <a:dk1>
          <a:srgbClr val="000000"/>
        </a:dk1>
        <a:lt1>
          <a:srgbClr val="FFFFFF"/>
        </a:lt1>
        <a:dk2>
          <a:srgbClr val="1A578E"/>
        </a:dk2>
        <a:lt2>
          <a:srgbClr val="C0C0C0"/>
        </a:lt2>
        <a:accent1>
          <a:srgbClr val="5EB52D"/>
        </a:accent1>
        <a:accent2>
          <a:srgbClr val="F26D00"/>
        </a:accent2>
        <a:accent3>
          <a:srgbClr val="FFFFFF"/>
        </a:accent3>
        <a:accent4>
          <a:srgbClr val="000000"/>
        </a:accent4>
        <a:accent5>
          <a:srgbClr val="B6D7AD"/>
        </a:accent5>
        <a:accent6>
          <a:srgbClr val="DB6200"/>
        </a:accent6>
        <a:hlink>
          <a:srgbClr val="5983D7"/>
        </a:hlink>
        <a:folHlink>
          <a:srgbClr val="AAAD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درس4 اجتماعی</Template>
  <TotalTime>551</TotalTime>
  <Words>2174</Words>
  <Application>Microsoft Office PowerPoint</Application>
  <PresentationFormat>On-screen Show (4:3)</PresentationFormat>
  <Paragraphs>188</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Arial Black</vt:lpstr>
      <vt:lpstr>B Nazanin</vt:lpstr>
      <vt:lpstr>B Zar</vt:lpstr>
      <vt:lpstr>Verdana</vt:lpstr>
      <vt:lpstr>Wingdings</vt:lpstr>
      <vt:lpstr>درس4 اجتماعی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عناصر اصلي شهروندي در ارتباط با يكديگر</vt:lpstr>
      <vt:lpstr>فرایند پیدایش حقوق شهروندی را مشتمل بر مراحل زیر دانسته اند: </vt:lpstr>
      <vt:lpstr>PowerPoint Presentation</vt:lpstr>
      <vt:lpstr>PowerPoint Presentation</vt:lpstr>
      <vt:lpstr>PowerPoint Presentation</vt:lpstr>
      <vt:lpstr>حقوق شهروندي و سابقه آن در ايران </vt:lpstr>
      <vt:lpstr>چارچوب حقوق شهروندي در قانون اساسی</vt:lpstr>
      <vt:lpstr>فصل سوم قانون اساسی – حقوق ملت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حقوق شهروندی در اسلام</vt:lpstr>
      <vt:lpstr>حق حيات</vt:lpstr>
      <vt:lpstr>حق آزادي</vt:lpstr>
      <vt:lpstr>حق امنيت</vt:lpstr>
      <vt:lpstr>حق برابري و عدم تبعيض</vt:lpstr>
      <vt:lpstr>حق آموزش</vt:lpstr>
      <vt:lpstr>منابع</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dear-user</dc:creator>
  <cp:lastModifiedBy>Sajjad</cp:lastModifiedBy>
  <cp:revision>59</cp:revision>
  <dcterms:created xsi:type="dcterms:W3CDTF">2012-04-22T08:09:14Z</dcterms:created>
  <dcterms:modified xsi:type="dcterms:W3CDTF">2019-07-30T08:06:12Z</dcterms:modified>
</cp:coreProperties>
</file>