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5"/>
  </p:notesMasterIdLst>
  <p:sldIdLst>
    <p:sldId id="285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83" r:id="rId14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9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942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08EE9D-1D3C-4ABE-B0BF-23D2D61CD6D7}" type="doc">
      <dgm:prSet loTypeId="urn:microsoft.com/office/officeart/2005/8/layout/process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FF11E17-4332-49FA-A071-71C10E28690F}">
      <dgm:prSet phldrT="[Text]" phldr="1" custT="1"/>
      <dgm:spPr/>
      <dgm:t>
        <a:bodyPr/>
        <a:lstStyle/>
        <a:p>
          <a:pPr rtl="1"/>
          <a:endParaRPr lang="en-US" sz="900" dirty="0">
            <a:cs typeface="B Homa" panose="00000400000000000000" pitchFamily="2" charset="-78"/>
          </a:endParaRPr>
        </a:p>
      </dgm:t>
    </dgm:pt>
    <dgm:pt modelId="{DE735A49-AF87-49B5-A4F1-3D71C9CCC04F}" type="parTrans" cxnId="{A497A3F1-B725-4021-9E5E-BE81A7925C62}">
      <dgm:prSet/>
      <dgm:spPr/>
      <dgm:t>
        <a:bodyPr/>
        <a:lstStyle/>
        <a:p>
          <a:endParaRPr lang="en-US" sz="700">
            <a:cs typeface="A Noor" panose="00000400000000000000" pitchFamily="2" charset="-78"/>
          </a:endParaRPr>
        </a:p>
      </dgm:t>
    </dgm:pt>
    <dgm:pt modelId="{39826B43-61F2-461E-B67C-0CAB5C8BCC75}" type="sibTrans" cxnId="{A497A3F1-B725-4021-9E5E-BE81A7925C62}">
      <dgm:prSet custT="1"/>
      <dgm:spPr/>
      <dgm:t>
        <a:bodyPr/>
        <a:lstStyle/>
        <a:p>
          <a:endParaRPr lang="en-US" sz="700" dirty="0">
            <a:cs typeface="B Homa" panose="00000400000000000000" pitchFamily="2" charset="-78"/>
          </a:endParaRPr>
        </a:p>
      </dgm:t>
    </dgm:pt>
    <dgm:pt modelId="{EC3510BB-97BF-4B43-8C71-68B0625549FD}">
      <dgm:prSet phldrT="[Text]" custT="1"/>
      <dgm:spPr/>
      <dgm:t>
        <a:bodyPr/>
        <a:lstStyle/>
        <a:p>
          <a:pPr rtl="1"/>
          <a:r>
            <a:rPr lang="fa-IR" sz="1800" dirty="0" smtClean="0">
              <a:cs typeface="B Homa" panose="00000400000000000000" pitchFamily="2" charset="-78"/>
            </a:rPr>
            <a:t>بافندگی</a:t>
          </a:r>
          <a:endParaRPr lang="en-US" sz="1800" dirty="0">
            <a:cs typeface="B Homa" panose="00000400000000000000" pitchFamily="2" charset="-78"/>
          </a:endParaRPr>
        </a:p>
      </dgm:t>
    </dgm:pt>
    <dgm:pt modelId="{A51C701D-76E6-4097-A313-0C270458AEBD}" type="parTrans" cxnId="{4DE97CAB-AA5C-4FD0-96E3-15288E3185AE}">
      <dgm:prSet/>
      <dgm:spPr/>
      <dgm:t>
        <a:bodyPr/>
        <a:lstStyle/>
        <a:p>
          <a:endParaRPr lang="en-US" sz="700">
            <a:cs typeface="A Noor" panose="00000400000000000000" pitchFamily="2" charset="-78"/>
          </a:endParaRPr>
        </a:p>
      </dgm:t>
    </dgm:pt>
    <dgm:pt modelId="{15B872A9-2D1C-4764-99CB-5D2DCDCFC64D}" type="sibTrans" cxnId="{4DE97CAB-AA5C-4FD0-96E3-15288E3185AE}">
      <dgm:prSet/>
      <dgm:spPr/>
      <dgm:t>
        <a:bodyPr/>
        <a:lstStyle/>
        <a:p>
          <a:endParaRPr lang="en-US" sz="700">
            <a:cs typeface="A Noor" panose="00000400000000000000" pitchFamily="2" charset="-78"/>
          </a:endParaRPr>
        </a:p>
      </dgm:t>
    </dgm:pt>
    <dgm:pt modelId="{233B34F4-11C6-48ED-8C12-89978A038FE9}">
      <dgm:prSet phldrT="[Text]" phldr="1" custT="1"/>
      <dgm:spPr/>
      <dgm:t>
        <a:bodyPr/>
        <a:lstStyle/>
        <a:p>
          <a:pPr rtl="1"/>
          <a:endParaRPr lang="en-US" sz="900" dirty="0">
            <a:cs typeface="B Homa" panose="00000400000000000000" pitchFamily="2" charset="-78"/>
          </a:endParaRPr>
        </a:p>
      </dgm:t>
    </dgm:pt>
    <dgm:pt modelId="{0E7B4904-979E-4402-A671-FF9F436811F8}" type="parTrans" cxnId="{B1F1C346-F98F-4873-B87A-1C959F79E945}">
      <dgm:prSet/>
      <dgm:spPr/>
      <dgm:t>
        <a:bodyPr/>
        <a:lstStyle/>
        <a:p>
          <a:endParaRPr lang="en-US" sz="700">
            <a:cs typeface="A Noor" panose="00000400000000000000" pitchFamily="2" charset="-78"/>
          </a:endParaRPr>
        </a:p>
      </dgm:t>
    </dgm:pt>
    <dgm:pt modelId="{1AD73BE5-EFF4-4F90-AF73-BBFDFA4E510E}" type="sibTrans" cxnId="{B1F1C346-F98F-4873-B87A-1C959F79E945}">
      <dgm:prSet custT="1"/>
      <dgm:spPr/>
      <dgm:t>
        <a:bodyPr/>
        <a:lstStyle/>
        <a:p>
          <a:endParaRPr lang="en-US" sz="700" dirty="0">
            <a:cs typeface="B Homa" panose="00000400000000000000" pitchFamily="2" charset="-78"/>
          </a:endParaRPr>
        </a:p>
      </dgm:t>
    </dgm:pt>
    <dgm:pt modelId="{89F6A7E0-A94A-451A-A952-3CD9CD59466E}">
      <dgm:prSet phldrT="[Text]" custT="1"/>
      <dgm:spPr/>
      <dgm:t>
        <a:bodyPr/>
        <a:lstStyle/>
        <a:p>
          <a:pPr rtl="1"/>
          <a:r>
            <a:rPr lang="fa-IR" sz="1800" dirty="0" smtClean="0">
              <a:cs typeface="B Homa" panose="00000400000000000000" pitchFamily="2" charset="-78"/>
            </a:rPr>
            <a:t>زغال سنگ</a:t>
          </a:r>
          <a:endParaRPr lang="en-US" sz="1800" dirty="0">
            <a:cs typeface="B Homa" panose="00000400000000000000" pitchFamily="2" charset="-78"/>
          </a:endParaRPr>
        </a:p>
      </dgm:t>
    </dgm:pt>
    <dgm:pt modelId="{2A0BA184-CC5D-4A60-B043-3B3B203AC8FC}" type="parTrans" cxnId="{E5160FB7-9197-48F3-87E1-E5B6837173B8}">
      <dgm:prSet/>
      <dgm:spPr/>
      <dgm:t>
        <a:bodyPr/>
        <a:lstStyle/>
        <a:p>
          <a:endParaRPr lang="en-US" sz="700">
            <a:cs typeface="A Noor" panose="00000400000000000000" pitchFamily="2" charset="-78"/>
          </a:endParaRPr>
        </a:p>
      </dgm:t>
    </dgm:pt>
    <dgm:pt modelId="{15AE70FC-CCE5-4DAE-AAE6-6FFFA34AC7C9}" type="sibTrans" cxnId="{E5160FB7-9197-48F3-87E1-E5B6837173B8}">
      <dgm:prSet/>
      <dgm:spPr/>
      <dgm:t>
        <a:bodyPr/>
        <a:lstStyle/>
        <a:p>
          <a:endParaRPr lang="en-US" sz="700">
            <a:cs typeface="A Noor" panose="00000400000000000000" pitchFamily="2" charset="-78"/>
          </a:endParaRPr>
        </a:p>
      </dgm:t>
    </dgm:pt>
    <dgm:pt modelId="{29AC93DB-1F26-4EDB-95FC-9AE3FCA3C1CC}">
      <dgm:prSet phldrT="[Text]" phldr="1" custT="1"/>
      <dgm:spPr/>
      <dgm:t>
        <a:bodyPr/>
        <a:lstStyle/>
        <a:p>
          <a:pPr rtl="1"/>
          <a:endParaRPr lang="en-US" sz="900" dirty="0">
            <a:cs typeface="B Homa" panose="00000400000000000000" pitchFamily="2" charset="-78"/>
          </a:endParaRPr>
        </a:p>
      </dgm:t>
    </dgm:pt>
    <dgm:pt modelId="{D5617380-2E98-448D-B291-C92821DF1BCE}" type="parTrans" cxnId="{7FA6E26A-4CC1-4BA2-8C2A-367BED87E831}">
      <dgm:prSet/>
      <dgm:spPr/>
      <dgm:t>
        <a:bodyPr/>
        <a:lstStyle/>
        <a:p>
          <a:endParaRPr lang="en-US" sz="700">
            <a:cs typeface="A Noor" panose="00000400000000000000" pitchFamily="2" charset="-78"/>
          </a:endParaRPr>
        </a:p>
      </dgm:t>
    </dgm:pt>
    <dgm:pt modelId="{09D0EDDA-DE09-4405-A72D-AC1C49495DCD}" type="sibTrans" cxnId="{7FA6E26A-4CC1-4BA2-8C2A-367BED87E831}">
      <dgm:prSet/>
      <dgm:spPr/>
      <dgm:t>
        <a:bodyPr/>
        <a:lstStyle/>
        <a:p>
          <a:endParaRPr lang="en-US" sz="700">
            <a:cs typeface="A Noor" panose="00000400000000000000" pitchFamily="2" charset="-78"/>
          </a:endParaRPr>
        </a:p>
      </dgm:t>
    </dgm:pt>
    <dgm:pt modelId="{A4B95343-E5A9-46A2-BAA4-A41FA8477891}">
      <dgm:prSet phldrT="[Text]" custT="1"/>
      <dgm:spPr/>
      <dgm:t>
        <a:bodyPr/>
        <a:lstStyle/>
        <a:p>
          <a:pPr rtl="1"/>
          <a:r>
            <a:rPr lang="fa-IR" sz="1800" dirty="0" smtClean="0">
              <a:cs typeface="B Homa" panose="00000400000000000000" pitchFamily="2" charset="-78"/>
            </a:rPr>
            <a:t>ذوب آهن</a:t>
          </a:r>
          <a:endParaRPr lang="en-US" sz="1800" dirty="0">
            <a:cs typeface="B Homa" panose="00000400000000000000" pitchFamily="2" charset="-78"/>
          </a:endParaRPr>
        </a:p>
      </dgm:t>
    </dgm:pt>
    <dgm:pt modelId="{FE7F63B1-853C-4CE0-AF8E-B2B0505DD800}" type="parTrans" cxnId="{F238D62A-A886-4C57-8BEA-B9775834940C}">
      <dgm:prSet/>
      <dgm:spPr/>
      <dgm:t>
        <a:bodyPr/>
        <a:lstStyle/>
        <a:p>
          <a:endParaRPr lang="en-US" sz="700">
            <a:cs typeface="A Noor" panose="00000400000000000000" pitchFamily="2" charset="-78"/>
          </a:endParaRPr>
        </a:p>
      </dgm:t>
    </dgm:pt>
    <dgm:pt modelId="{A071ECFE-2462-4706-953F-DB701E169F4C}" type="sibTrans" cxnId="{F238D62A-A886-4C57-8BEA-B9775834940C}">
      <dgm:prSet/>
      <dgm:spPr/>
      <dgm:t>
        <a:bodyPr/>
        <a:lstStyle/>
        <a:p>
          <a:endParaRPr lang="en-US" sz="700">
            <a:cs typeface="A Noor" panose="00000400000000000000" pitchFamily="2" charset="-78"/>
          </a:endParaRPr>
        </a:p>
      </dgm:t>
    </dgm:pt>
    <dgm:pt modelId="{02429F04-290A-4014-91EC-C33BC967D4A9}" type="pres">
      <dgm:prSet presAssocID="{4F08EE9D-1D3C-4ABE-B0BF-23D2D61CD6D7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EABB30-A005-40A4-9AA2-D95E94A92C9D}" type="pres">
      <dgm:prSet presAssocID="{1FF11E17-4332-49FA-A071-71C10E28690F}" presName="node" presStyleLbl="node1" presStyleIdx="0" presStyleCnt="3" custScaleX="186293" custScaleY="1076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C41B20-9E9F-495F-B053-CD1DD74D8DDD}" type="pres">
      <dgm:prSet presAssocID="{39826B43-61F2-461E-B67C-0CAB5C8BCC75}" presName="sibTrans" presStyleLbl="sibTrans2D1" presStyleIdx="0" presStyleCnt="2"/>
      <dgm:spPr/>
      <dgm:t>
        <a:bodyPr/>
        <a:lstStyle/>
        <a:p>
          <a:endParaRPr lang="en-US"/>
        </a:p>
      </dgm:t>
    </dgm:pt>
    <dgm:pt modelId="{04E204F0-9EE3-40A2-BB62-1D6ACE7B5E33}" type="pres">
      <dgm:prSet presAssocID="{39826B43-61F2-461E-B67C-0CAB5C8BCC75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D3C78E3-F488-4B75-88A1-8B7907583D2C}" type="pres">
      <dgm:prSet presAssocID="{233B34F4-11C6-48ED-8C12-89978A038FE9}" presName="node" presStyleLbl="node1" presStyleIdx="1" presStyleCnt="3" custScaleX="186293" custScaleY="1076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EE826-3CB9-481D-875B-5595E865A417}" type="pres">
      <dgm:prSet presAssocID="{1AD73BE5-EFF4-4F90-AF73-BBFDFA4E510E}" presName="sibTrans" presStyleLbl="sibTrans2D1" presStyleIdx="1" presStyleCnt="2"/>
      <dgm:spPr/>
      <dgm:t>
        <a:bodyPr/>
        <a:lstStyle/>
        <a:p>
          <a:endParaRPr lang="en-US"/>
        </a:p>
      </dgm:t>
    </dgm:pt>
    <dgm:pt modelId="{D85BD026-61B5-464E-9256-DBFAC3E7B3D0}" type="pres">
      <dgm:prSet presAssocID="{1AD73BE5-EFF4-4F90-AF73-BBFDFA4E510E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3C92B54F-D476-455D-A36D-D638F1909C46}" type="pres">
      <dgm:prSet presAssocID="{29AC93DB-1F26-4EDB-95FC-9AE3FCA3C1CC}" presName="node" presStyleLbl="node1" presStyleIdx="2" presStyleCnt="3" custScaleX="186293" custScaleY="1076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885D6D-2C76-40B4-804F-8CA96E46404D}" type="presOf" srcId="{A4B95343-E5A9-46A2-BAA4-A41FA8477891}" destId="{3C92B54F-D476-455D-A36D-D638F1909C46}" srcOrd="0" destOrd="1" presId="urn:microsoft.com/office/officeart/2005/8/layout/process1"/>
    <dgm:cxn modelId="{76E129E8-04FB-44E5-831D-A618044F0E23}" type="presOf" srcId="{1AD73BE5-EFF4-4F90-AF73-BBFDFA4E510E}" destId="{D85BD026-61B5-464E-9256-DBFAC3E7B3D0}" srcOrd="1" destOrd="0" presId="urn:microsoft.com/office/officeart/2005/8/layout/process1"/>
    <dgm:cxn modelId="{72616F06-C4FB-40C3-8C3F-C012694A0A6D}" type="presOf" srcId="{1AD73BE5-EFF4-4F90-AF73-BBFDFA4E510E}" destId="{E32EE826-3CB9-481D-875B-5595E865A417}" srcOrd="0" destOrd="0" presId="urn:microsoft.com/office/officeart/2005/8/layout/process1"/>
    <dgm:cxn modelId="{C0992084-BEBC-445C-9393-B31F59792169}" type="presOf" srcId="{29AC93DB-1F26-4EDB-95FC-9AE3FCA3C1CC}" destId="{3C92B54F-D476-455D-A36D-D638F1909C46}" srcOrd="0" destOrd="0" presId="urn:microsoft.com/office/officeart/2005/8/layout/process1"/>
    <dgm:cxn modelId="{D37E9AFF-86AE-44B8-A45F-DFEEA751636C}" type="presOf" srcId="{4F08EE9D-1D3C-4ABE-B0BF-23D2D61CD6D7}" destId="{02429F04-290A-4014-91EC-C33BC967D4A9}" srcOrd="0" destOrd="0" presId="urn:microsoft.com/office/officeart/2005/8/layout/process1"/>
    <dgm:cxn modelId="{7FA6E26A-4CC1-4BA2-8C2A-367BED87E831}" srcId="{4F08EE9D-1D3C-4ABE-B0BF-23D2D61CD6D7}" destId="{29AC93DB-1F26-4EDB-95FC-9AE3FCA3C1CC}" srcOrd="2" destOrd="0" parTransId="{D5617380-2E98-448D-B291-C92821DF1BCE}" sibTransId="{09D0EDDA-DE09-4405-A72D-AC1C49495DCD}"/>
    <dgm:cxn modelId="{A497A3F1-B725-4021-9E5E-BE81A7925C62}" srcId="{4F08EE9D-1D3C-4ABE-B0BF-23D2D61CD6D7}" destId="{1FF11E17-4332-49FA-A071-71C10E28690F}" srcOrd="0" destOrd="0" parTransId="{DE735A49-AF87-49B5-A4F1-3D71C9CCC04F}" sibTransId="{39826B43-61F2-461E-B67C-0CAB5C8BCC75}"/>
    <dgm:cxn modelId="{4DE97CAB-AA5C-4FD0-96E3-15288E3185AE}" srcId="{1FF11E17-4332-49FA-A071-71C10E28690F}" destId="{EC3510BB-97BF-4B43-8C71-68B0625549FD}" srcOrd="0" destOrd="0" parTransId="{A51C701D-76E6-4097-A313-0C270458AEBD}" sibTransId="{15B872A9-2D1C-4764-99CB-5D2DCDCFC64D}"/>
    <dgm:cxn modelId="{7BC6DDEB-3F3F-416E-B059-CB2B6D8CE6BA}" type="presOf" srcId="{1FF11E17-4332-49FA-A071-71C10E28690F}" destId="{69EABB30-A005-40A4-9AA2-D95E94A92C9D}" srcOrd="0" destOrd="0" presId="urn:microsoft.com/office/officeart/2005/8/layout/process1"/>
    <dgm:cxn modelId="{B796731A-225D-446A-B6D7-6FA73503D042}" type="presOf" srcId="{233B34F4-11C6-48ED-8C12-89978A038FE9}" destId="{6D3C78E3-F488-4B75-88A1-8B7907583D2C}" srcOrd="0" destOrd="0" presId="urn:microsoft.com/office/officeart/2005/8/layout/process1"/>
    <dgm:cxn modelId="{935DC65C-F7F5-4D9E-814D-A0049A786FD9}" type="presOf" srcId="{39826B43-61F2-461E-B67C-0CAB5C8BCC75}" destId="{8CC41B20-9E9F-495F-B053-CD1DD74D8DDD}" srcOrd="0" destOrd="0" presId="urn:microsoft.com/office/officeart/2005/8/layout/process1"/>
    <dgm:cxn modelId="{E4A0E676-0B17-4B6E-8893-F544C16AF18D}" type="presOf" srcId="{39826B43-61F2-461E-B67C-0CAB5C8BCC75}" destId="{04E204F0-9EE3-40A2-BB62-1D6ACE7B5E33}" srcOrd="1" destOrd="0" presId="urn:microsoft.com/office/officeart/2005/8/layout/process1"/>
    <dgm:cxn modelId="{B1F1C346-F98F-4873-B87A-1C959F79E945}" srcId="{4F08EE9D-1D3C-4ABE-B0BF-23D2D61CD6D7}" destId="{233B34F4-11C6-48ED-8C12-89978A038FE9}" srcOrd="1" destOrd="0" parTransId="{0E7B4904-979E-4402-A671-FF9F436811F8}" sibTransId="{1AD73BE5-EFF4-4F90-AF73-BBFDFA4E510E}"/>
    <dgm:cxn modelId="{E5160FB7-9197-48F3-87E1-E5B6837173B8}" srcId="{233B34F4-11C6-48ED-8C12-89978A038FE9}" destId="{89F6A7E0-A94A-451A-A952-3CD9CD59466E}" srcOrd="0" destOrd="0" parTransId="{2A0BA184-CC5D-4A60-B043-3B3B203AC8FC}" sibTransId="{15AE70FC-CCE5-4DAE-AAE6-6FFFA34AC7C9}"/>
    <dgm:cxn modelId="{F238D62A-A886-4C57-8BEA-B9775834940C}" srcId="{29AC93DB-1F26-4EDB-95FC-9AE3FCA3C1CC}" destId="{A4B95343-E5A9-46A2-BAA4-A41FA8477891}" srcOrd="0" destOrd="0" parTransId="{FE7F63B1-853C-4CE0-AF8E-B2B0505DD800}" sibTransId="{A071ECFE-2462-4706-953F-DB701E169F4C}"/>
    <dgm:cxn modelId="{EA71FC47-2C6D-4E0E-90D4-F6A221BB3E87}" type="presOf" srcId="{89F6A7E0-A94A-451A-A952-3CD9CD59466E}" destId="{6D3C78E3-F488-4B75-88A1-8B7907583D2C}" srcOrd="0" destOrd="1" presId="urn:microsoft.com/office/officeart/2005/8/layout/process1"/>
    <dgm:cxn modelId="{FFD7BA6F-E822-45F1-ACB4-42B811F4E12F}" type="presOf" srcId="{EC3510BB-97BF-4B43-8C71-68B0625549FD}" destId="{69EABB30-A005-40A4-9AA2-D95E94A92C9D}" srcOrd="0" destOrd="1" presId="urn:microsoft.com/office/officeart/2005/8/layout/process1"/>
    <dgm:cxn modelId="{F5BA4C67-CCE0-4CB3-B74C-B9B7C7BD20B8}" type="presParOf" srcId="{02429F04-290A-4014-91EC-C33BC967D4A9}" destId="{69EABB30-A005-40A4-9AA2-D95E94A92C9D}" srcOrd="0" destOrd="0" presId="urn:microsoft.com/office/officeart/2005/8/layout/process1"/>
    <dgm:cxn modelId="{D418841F-196E-4E11-8F3E-048A74FAAE67}" type="presParOf" srcId="{02429F04-290A-4014-91EC-C33BC967D4A9}" destId="{8CC41B20-9E9F-495F-B053-CD1DD74D8DDD}" srcOrd="1" destOrd="0" presId="urn:microsoft.com/office/officeart/2005/8/layout/process1"/>
    <dgm:cxn modelId="{10693D2A-A397-4F31-93C2-4CC072AF126B}" type="presParOf" srcId="{8CC41B20-9E9F-495F-B053-CD1DD74D8DDD}" destId="{04E204F0-9EE3-40A2-BB62-1D6ACE7B5E33}" srcOrd="0" destOrd="0" presId="urn:microsoft.com/office/officeart/2005/8/layout/process1"/>
    <dgm:cxn modelId="{60C6223A-54DD-4D2E-BA3A-1317EB587C4E}" type="presParOf" srcId="{02429F04-290A-4014-91EC-C33BC967D4A9}" destId="{6D3C78E3-F488-4B75-88A1-8B7907583D2C}" srcOrd="2" destOrd="0" presId="urn:microsoft.com/office/officeart/2005/8/layout/process1"/>
    <dgm:cxn modelId="{8F8F19A1-4701-4B43-AAFA-F965039C44BE}" type="presParOf" srcId="{02429F04-290A-4014-91EC-C33BC967D4A9}" destId="{E32EE826-3CB9-481D-875B-5595E865A417}" srcOrd="3" destOrd="0" presId="urn:microsoft.com/office/officeart/2005/8/layout/process1"/>
    <dgm:cxn modelId="{7167D96A-397D-4478-B822-15244626993C}" type="presParOf" srcId="{E32EE826-3CB9-481D-875B-5595E865A417}" destId="{D85BD026-61B5-464E-9256-DBFAC3E7B3D0}" srcOrd="0" destOrd="0" presId="urn:microsoft.com/office/officeart/2005/8/layout/process1"/>
    <dgm:cxn modelId="{5D4E7036-41F0-4C74-9633-28ED4128156F}" type="presParOf" srcId="{02429F04-290A-4014-91EC-C33BC967D4A9}" destId="{3C92B54F-D476-455D-A36D-D638F1909C4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6B5FF1-66D5-4B28-9697-95B2FBB72324}" type="doc">
      <dgm:prSet loTypeId="urn:microsoft.com/office/officeart/2005/8/layout/hierarchy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25DF017-927A-4D2C-B1A4-19D28B2AB35D}">
      <dgm:prSet phldrT="[Text]" custT="1"/>
      <dgm:spPr>
        <a:solidFill>
          <a:srgbClr val="FFC000"/>
        </a:solidFill>
      </dgm:spPr>
      <dgm:t>
        <a:bodyPr/>
        <a:lstStyle/>
        <a:p>
          <a:r>
            <a:rPr lang="fa-IR" sz="2800" dirty="0" smtClean="0">
              <a:cs typeface="B Homa" panose="00000400000000000000" pitchFamily="2" charset="-78"/>
            </a:rPr>
            <a:t>افزایش شدید جمعیت</a:t>
          </a:r>
          <a:endParaRPr lang="en-US" sz="2800" dirty="0">
            <a:cs typeface="B Homa" panose="00000400000000000000" pitchFamily="2" charset="-78"/>
          </a:endParaRPr>
        </a:p>
      </dgm:t>
    </dgm:pt>
    <dgm:pt modelId="{C8496611-F27B-462A-B40B-68BB7BB6ED29}" type="parTrans" cxnId="{874056AA-812A-46D3-8A62-5178C17941AD}">
      <dgm:prSet/>
      <dgm:spPr/>
      <dgm:t>
        <a:bodyPr/>
        <a:lstStyle/>
        <a:p>
          <a:endParaRPr lang="en-US" sz="1800">
            <a:cs typeface="A Noor" panose="00000400000000000000" pitchFamily="2" charset="-78"/>
          </a:endParaRPr>
        </a:p>
      </dgm:t>
    </dgm:pt>
    <dgm:pt modelId="{7F2D2122-B99F-44A1-BF54-3499AD8A3E3B}" type="sibTrans" cxnId="{874056AA-812A-46D3-8A62-5178C17941AD}">
      <dgm:prSet/>
      <dgm:spPr/>
      <dgm:t>
        <a:bodyPr/>
        <a:lstStyle/>
        <a:p>
          <a:endParaRPr lang="en-US" sz="1800">
            <a:cs typeface="A Noor" panose="00000400000000000000" pitchFamily="2" charset="-78"/>
          </a:endParaRPr>
        </a:p>
      </dgm:t>
    </dgm:pt>
    <dgm:pt modelId="{82A79183-9D49-4E00-9322-8F3BDEA6BCFC}">
      <dgm:prSet phldrT="[Text]" custT="1"/>
      <dgm:spPr/>
      <dgm:t>
        <a:bodyPr/>
        <a:lstStyle/>
        <a:p>
          <a:r>
            <a:rPr lang="fa-IR" sz="1800" dirty="0" smtClean="0">
              <a:cs typeface="B Homa" panose="00000400000000000000" pitchFamily="2" charset="-78"/>
            </a:rPr>
            <a:t>روستاییان به دنبال کسب معاش در واحد ها کارخانه ها بودند</a:t>
          </a:r>
          <a:endParaRPr lang="en-US" sz="1800" dirty="0">
            <a:cs typeface="B Homa" panose="00000400000000000000" pitchFamily="2" charset="-78"/>
          </a:endParaRPr>
        </a:p>
      </dgm:t>
    </dgm:pt>
    <dgm:pt modelId="{B1F5A4B3-3A91-4C9D-A950-994985F3827D}" type="parTrans" cxnId="{E8208D68-6FFC-4316-A6BB-EE732BB22D7B}">
      <dgm:prSet/>
      <dgm:spPr/>
      <dgm:t>
        <a:bodyPr/>
        <a:lstStyle/>
        <a:p>
          <a:endParaRPr lang="en-US" sz="1800">
            <a:cs typeface="A Noor" panose="00000400000000000000" pitchFamily="2" charset="-78"/>
          </a:endParaRPr>
        </a:p>
      </dgm:t>
    </dgm:pt>
    <dgm:pt modelId="{41CC75A0-A86D-4A68-AEC7-B12769F5EB23}" type="sibTrans" cxnId="{E8208D68-6FFC-4316-A6BB-EE732BB22D7B}">
      <dgm:prSet/>
      <dgm:spPr/>
      <dgm:t>
        <a:bodyPr/>
        <a:lstStyle/>
        <a:p>
          <a:endParaRPr lang="en-US" sz="1800">
            <a:cs typeface="A Noor" panose="00000400000000000000" pitchFamily="2" charset="-78"/>
          </a:endParaRPr>
        </a:p>
      </dgm:t>
    </dgm:pt>
    <dgm:pt modelId="{49F45CF7-D8F0-4385-A6AF-38BADEA705B9}">
      <dgm:prSet phldrT="[Text]" custT="1"/>
      <dgm:spPr/>
      <dgm:t>
        <a:bodyPr/>
        <a:lstStyle/>
        <a:p>
          <a:r>
            <a:rPr lang="fa-IR" sz="1600" dirty="0" smtClean="0">
              <a:cs typeface="B Homa" panose="00000400000000000000" pitchFamily="2" charset="-78"/>
            </a:rPr>
            <a:t>آسایش در اختیار کسانی قرار گرفت که قادر به ترک محل زندگی شان بودند</a:t>
          </a:r>
          <a:endParaRPr lang="en-US" sz="1600" dirty="0">
            <a:cs typeface="B Homa" panose="00000400000000000000" pitchFamily="2" charset="-78"/>
          </a:endParaRPr>
        </a:p>
      </dgm:t>
    </dgm:pt>
    <dgm:pt modelId="{975D55DD-B2E6-4906-832C-49B4256647E4}" type="parTrans" cxnId="{721D0F8D-2540-44CF-BD20-FCC853D6A22E}">
      <dgm:prSet/>
      <dgm:spPr/>
      <dgm:t>
        <a:bodyPr/>
        <a:lstStyle/>
        <a:p>
          <a:endParaRPr lang="en-US" sz="1800">
            <a:cs typeface="A Noor" panose="00000400000000000000" pitchFamily="2" charset="-78"/>
          </a:endParaRPr>
        </a:p>
      </dgm:t>
    </dgm:pt>
    <dgm:pt modelId="{BA4A480D-EEA6-4C5F-BD4B-C5F753CF129D}" type="sibTrans" cxnId="{721D0F8D-2540-44CF-BD20-FCC853D6A22E}">
      <dgm:prSet/>
      <dgm:spPr/>
      <dgm:t>
        <a:bodyPr/>
        <a:lstStyle/>
        <a:p>
          <a:endParaRPr lang="en-US" sz="1800">
            <a:cs typeface="A Noor" panose="00000400000000000000" pitchFamily="2" charset="-78"/>
          </a:endParaRPr>
        </a:p>
      </dgm:t>
    </dgm:pt>
    <dgm:pt modelId="{3C8FA66F-16E3-4367-B4DB-3E38640D9BEE}">
      <dgm:prSet phldrT="[Text]" custT="1"/>
      <dgm:spPr/>
      <dgm:t>
        <a:bodyPr/>
        <a:lstStyle/>
        <a:p>
          <a:r>
            <a:rPr lang="fa-IR" sz="1800" dirty="0" smtClean="0">
              <a:cs typeface="B Homa" panose="00000400000000000000" pitchFamily="2" charset="-78"/>
            </a:rPr>
            <a:t>به هم خوردن تعادل جغرافیایی جمیعت</a:t>
          </a:r>
          <a:endParaRPr lang="en-US" sz="1800" dirty="0">
            <a:cs typeface="B Homa" panose="00000400000000000000" pitchFamily="2" charset="-78"/>
          </a:endParaRPr>
        </a:p>
      </dgm:t>
    </dgm:pt>
    <dgm:pt modelId="{0EBF8DA5-97AB-4673-ADD7-520FA10C11E8}" type="parTrans" cxnId="{1969560F-EDED-4F35-B187-EAEED8DC5C7D}">
      <dgm:prSet/>
      <dgm:spPr/>
      <dgm:t>
        <a:bodyPr/>
        <a:lstStyle/>
        <a:p>
          <a:endParaRPr lang="en-US" sz="1800">
            <a:cs typeface="A Noor" panose="00000400000000000000" pitchFamily="2" charset="-78"/>
          </a:endParaRPr>
        </a:p>
      </dgm:t>
    </dgm:pt>
    <dgm:pt modelId="{2267467A-9650-4B08-ACDC-F94B6B4E0136}" type="sibTrans" cxnId="{1969560F-EDED-4F35-B187-EAEED8DC5C7D}">
      <dgm:prSet/>
      <dgm:spPr/>
      <dgm:t>
        <a:bodyPr/>
        <a:lstStyle/>
        <a:p>
          <a:endParaRPr lang="en-US" sz="1800">
            <a:cs typeface="A Noor" panose="00000400000000000000" pitchFamily="2" charset="-78"/>
          </a:endParaRPr>
        </a:p>
      </dgm:t>
    </dgm:pt>
    <dgm:pt modelId="{23E34356-A832-4A27-9934-0EC31EF62501}">
      <dgm:prSet phldrT="[Text]"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تخصصی شدن کار ها</a:t>
          </a:r>
          <a:endParaRPr lang="en-US" sz="2000" dirty="0">
            <a:cs typeface="B Homa" panose="00000400000000000000" pitchFamily="2" charset="-78"/>
          </a:endParaRPr>
        </a:p>
      </dgm:t>
    </dgm:pt>
    <dgm:pt modelId="{A2423FC7-5AF1-4E08-9B80-A846A9EB38FA}" type="parTrans" cxnId="{1BD8A42D-3530-4A2F-9921-8D08CA64E162}">
      <dgm:prSet/>
      <dgm:spPr/>
      <dgm:t>
        <a:bodyPr/>
        <a:lstStyle/>
        <a:p>
          <a:endParaRPr lang="en-US" sz="1800">
            <a:cs typeface="A Noor" panose="00000400000000000000" pitchFamily="2" charset="-78"/>
          </a:endParaRPr>
        </a:p>
      </dgm:t>
    </dgm:pt>
    <dgm:pt modelId="{EA0B18C0-1C7D-4065-8235-F114A334E317}" type="sibTrans" cxnId="{1BD8A42D-3530-4A2F-9921-8D08CA64E162}">
      <dgm:prSet/>
      <dgm:spPr/>
      <dgm:t>
        <a:bodyPr/>
        <a:lstStyle/>
        <a:p>
          <a:endParaRPr lang="en-US" sz="1800">
            <a:cs typeface="A Noor" panose="00000400000000000000" pitchFamily="2" charset="-78"/>
          </a:endParaRPr>
        </a:p>
      </dgm:t>
    </dgm:pt>
    <dgm:pt modelId="{5FBE0E36-58FD-4422-9600-D8FB816811F5}" type="pres">
      <dgm:prSet presAssocID="{666B5FF1-66D5-4B28-9697-95B2FBB7232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C01ABAC-2C3C-4345-BC98-B2F9C7F303E8}" type="pres">
      <dgm:prSet presAssocID="{D25DF017-927A-4D2C-B1A4-19D28B2AB35D}" presName="vertOne" presStyleCnt="0"/>
      <dgm:spPr/>
    </dgm:pt>
    <dgm:pt modelId="{EF3FB613-05E2-4C36-A9B4-9F05378A8988}" type="pres">
      <dgm:prSet presAssocID="{D25DF017-927A-4D2C-B1A4-19D28B2AB35D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851B15-7309-4EDF-A994-AF7D9BE81695}" type="pres">
      <dgm:prSet presAssocID="{D25DF017-927A-4D2C-B1A4-19D28B2AB35D}" presName="parTransOne" presStyleCnt="0"/>
      <dgm:spPr/>
    </dgm:pt>
    <dgm:pt modelId="{2057BA86-86DE-456A-9F71-3E484C57E431}" type="pres">
      <dgm:prSet presAssocID="{D25DF017-927A-4D2C-B1A4-19D28B2AB35D}" presName="horzOne" presStyleCnt="0"/>
      <dgm:spPr/>
    </dgm:pt>
    <dgm:pt modelId="{E8687557-A69E-4838-AF96-4131A9282689}" type="pres">
      <dgm:prSet presAssocID="{82A79183-9D49-4E00-9322-8F3BDEA6BCFC}" presName="vertTwo" presStyleCnt="0"/>
      <dgm:spPr/>
    </dgm:pt>
    <dgm:pt modelId="{40395AF9-6C61-4E40-91AD-4206CA7A8A48}" type="pres">
      <dgm:prSet presAssocID="{82A79183-9D49-4E00-9322-8F3BDEA6BCFC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D3C915-31F7-4861-A6EF-F846C4595F35}" type="pres">
      <dgm:prSet presAssocID="{82A79183-9D49-4E00-9322-8F3BDEA6BCFC}" presName="parTransTwo" presStyleCnt="0"/>
      <dgm:spPr/>
    </dgm:pt>
    <dgm:pt modelId="{139E61DD-F1F3-4705-B350-E9E0736645FB}" type="pres">
      <dgm:prSet presAssocID="{82A79183-9D49-4E00-9322-8F3BDEA6BCFC}" presName="horzTwo" presStyleCnt="0"/>
      <dgm:spPr/>
    </dgm:pt>
    <dgm:pt modelId="{CAB08BCF-151E-48BB-B83D-0F8443DCD6E8}" type="pres">
      <dgm:prSet presAssocID="{49F45CF7-D8F0-4385-A6AF-38BADEA705B9}" presName="vertThree" presStyleCnt="0"/>
      <dgm:spPr/>
    </dgm:pt>
    <dgm:pt modelId="{0B036EE0-182A-4AC9-9BBD-214E5357B850}" type="pres">
      <dgm:prSet presAssocID="{49F45CF7-D8F0-4385-A6AF-38BADEA705B9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2DC09C-CBAD-4BFC-9EF2-26F40FE8E42C}" type="pres">
      <dgm:prSet presAssocID="{49F45CF7-D8F0-4385-A6AF-38BADEA705B9}" presName="horzThree" presStyleCnt="0"/>
      <dgm:spPr/>
    </dgm:pt>
    <dgm:pt modelId="{916EDD63-16A6-4C1F-BB0B-C7944A05FEAA}" type="pres">
      <dgm:prSet presAssocID="{41CC75A0-A86D-4A68-AEC7-B12769F5EB23}" presName="sibSpaceTwo" presStyleCnt="0"/>
      <dgm:spPr/>
    </dgm:pt>
    <dgm:pt modelId="{C80B0322-E506-4D65-8EA0-E280BE46E99D}" type="pres">
      <dgm:prSet presAssocID="{3C8FA66F-16E3-4367-B4DB-3E38640D9BEE}" presName="vertTwo" presStyleCnt="0"/>
      <dgm:spPr/>
    </dgm:pt>
    <dgm:pt modelId="{77CAD403-8461-49F6-B8BE-E596C4E8F0AA}" type="pres">
      <dgm:prSet presAssocID="{3C8FA66F-16E3-4367-B4DB-3E38640D9BEE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B5C701-ACB8-4D66-817C-6581E77FBF1B}" type="pres">
      <dgm:prSet presAssocID="{3C8FA66F-16E3-4367-B4DB-3E38640D9BEE}" presName="parTransTwo" presStyleCnt="0"/>
      <dgm:spPr/>
    </dgm:pt>
    <dgm:pt modelId="{F3886228-5F1B-48FC-818B-75FCF521004E}" type="pres">
      <dgm:prSet presAssocID="{3C8FA66F-16E3-4367-B4DB-3E38640D9BEE}" presName="horzTwo" presStyleCnt="0"/>
      <dgm:spPr/>
    </dgm:pt>
    <dgm:pt modelId="{E1A21235-E14B-40A9-8653-AB2046130692}" type="pres">
      <dgm:prSet presAssocID="{23E34356-A832-4A27-9934-0EC31EF62501}" presName="vertThree" presStyleCnt="0"/>
      <dgm:spPr/>
    </dgm:pt>
    <dgm:pt modelId="{062EE16E-FDCA-4F29-9CAC-DE85844865CE}" type="pres">
      <dgm:prSet presAssocID="{23E34356-A832-4A27-9934-0EC31EF62501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50896A-9182-4603-A05E-8BDD7D60CD2D}" type="pres">
      <dgm:prSet presAssocID="{23E34356-A832-4A27-9934-0EC31EF62501}" presName="horzThree" presStyleCnt="0"/>
      <dgm:spPr/>
    </dgm:pt>
  </dgm:ptLst>
  <dgm:cxnLst>
    <dgm:cxn modelId="{721D0F8D-2540-44CF-BD20-FCC853D6A22E}" srcId="{82A79183-9D49-4E00-9322-8F3BDEA6BCFC}" destId="{49F45CF7-D8F0-4385-A6AF-38BADEA705B9}" srcOrd="0" destOrd="0" parTransId="{975D55DD-B2E6-4906-832C-49B4256647E4}" sibTransId="{BA4A480D-EEA6-4C5F-BD4B-C5F753CF129D}"/>
    <dgm:cxn modelId="{E4B0E8D5-3CD4-4620-9C79-0F0A862390AC}" type="presOf" srcId="{666B5FF1-66D5-4B28-9697-95B2FBB72324}" destId="{5FBE0E36-58FD-4422-9600-D8FB816811F5}" srcOrd="0" destOrd="0" presId="urn:microsoft.com/office/officeart/2005/8/layout/hierarchy4"/>
    <dgm:cxn modelId="{C8B2CF3C-5B84-4E4F-8D88-0107CE2EA4FF}" type="presOf" srcId="{49F45CF7-D8F0-4385-A6AF-38BADEA705B9}" destId="{0B036EE0-182A-4AC9-9BBD-214E5357B850}" srcOrd="0" destOrd="0" presId="urn:microsoft.com/office/officeart/2005/8/layout/hierarchy4"/>
    <dgm:cxn modelId="{270C344A-F231-4276-B19D-8B9FEFFCD7D2}" type="presOf" srcId="{82A79183-9D49-4E00-9322-8F3BDEA6BCFC}" destId="{40395AF9-6C61-4E40-91AD-4206CA7A8A48}" srcOrd="0" destOrd="0" presId="urn:microsoft.com/office/officeart/2005/8/layout/hierarchy4"/>
    <dgm:cxn modelId="{AD5D9926-B269-4862-8988-C5CA74586810}" type="presOf" srcId="{3C8FA66F-16E3-4367-B4DB-3E38640D9BEE}" destId="{77CAD403-8461-49F6-B8BE-E596C4E8F0AA}" srcOrd="0" destOrd="0" presId="urn:microsoft.com/office/officeart/2005/8/layout/hierarchy4"/>
    <dgm:cxn modelId="{D91BF79C-0C66-4239-8172-1C28324E449E}" type="presOf" srcId="{23E34356-A832-4A27-9934-0EC31EF62501}" destId="{062EE16E-FDCA-4F29-9CAC-DE85844865CE}" srcOrd="0" destOrd="0" presId="urn:microsoft.com/office/officeart/2005/8/layout/hierarchy4"/>
    <dgm:cxn modelId="{A04EB4E3-B582-44FE-A1C8-AD8B3418B567}" type="presOf" srcId="{D25DF017-927A-4D2C-B1A4-19D28B2AB35D}" destId="{EF3FB613-05E2-4C36-A9B4-9F05378A8988}" srcOrd="0" destOrd="0" presId="urn:microsoft.com/office/officeart/2005/8/layout/hierarchy4"/>
    <dgm:cxn modelId="{1969560F-EDED-4F35-B187-EAEED8DC5C7D}" srcId="{D25DF017-927A-4D2C-B1A4-19D28B2AB35D}" destId="{3C8FA66F-16E3-4367-B4DB-3E38640D9BEE}" srcOrd="1" destOrd="0" parTransId="{0EBF8DA5-97AB-4673-ADD7-520FA10C11E8}" sibTransId="{2267467A-9650-4B08-ACDC-F94B6B4E0136}"/>
    <dgm:cxn modelId="{1BD8A42D-3530-4A2F-9921-8D08CA64E162}" srcId="{3C8FA66F-16E3-4367-B4DB-3E38640D9BEE}" destId="{23E34356-A832-4A27-9934-0EC31EF62501}" srcOrd="0" destOrd="0" parTransId="{A2423FC7-5AF1-4E08-9B80-A846A9EB38FA}" sibTransId="{EA0B18C0-1C7D-4065-8235-F114A334E317}"/>
    <dgm:cxn modelId="{E8208D68-6FFC-4316-A6BB-EE732BB22D7B}" srcId="{D25DF017-927A-4D2C-B1A4-19D28B2AB35D}" destId="{82A79183-9D49-4E00-9322-8F3BDEA6BCFC}" srcOrd="0" destOrd="0" parTransId="{B1F5A4B3-3A91-4C9D-A950-994985F3827D}" sibTransId="{41CC75A0-A86D-4A68-AEC7-B12769F5EB23}"/>
    <dgm:cxn modelId="{874056AA-812A-46D3-8A62-5178C17941AD}" srcId="{666B5FF1-66D5-4B28-9697-95B2FBB72324}" destId="{D25DF017-927A-4D2C-B1A4-19D28B2AB35D}" srcOrd="0" destOrd="0" parTransId="{C8496611-F27B-462A-B40B-68BB7BB6ED29}" sibTransId="{7F2D2122-B99F-44A1-BF54-3499AD8A3E3B}"/>
    <dgm:cxn modelId="{4B2CF399-BF43-4B19-9F4D-BEAF271B4661}" type="presParOf" srcId="{5FBE0E36-58FD-4422-9600-D8FB816811F5}" destId="{6C01ABAC-2C3C-4345-BC98-B2F9C7F303E8}" srcOrd="0" destOrd="0" presId="urn:microsoft.com/office/officeart/2005/8/layout/hierarchy4"/>
    <dgm:cxn modelId="{73308689-4430-429D-81CB-407D769B6391}" type="presParOf" srcId="{6C01ABAC-2C3C-4345-BC98-B2F9C7F303E8}" destId="{EF3FB613-05E2-4C36-A9B4-9F05378A8988}" srcOrd="0" destOrd="0" presId="urn:microsoft.com/office/officeart/2005/8/layout/hierarchy4"/>
    <dgm:cxn modelId="{09B733F2-C0CD-488F-B208-63748084251B}" type="presParOf" srcId="{6C01ABAC-2C3C-4345-BC98-B2F9C7F303E8}" destId="{DC851B15-7309-4EDF-A994-AF7D9BE81695}" srcOrd="1" destOrd="0" presId="urn:microsoft.com/office/officeart/2005/8/layout/hierarchy4"/>
    <dgm:cxn modelId="{17B4989E-DDA6-444A-953B-EB1E0BAA53AB}" type="presParOf" srcId="{6C01ABAC-2C3C-4345-BC98-B2F9C7F303E8}" destId="{2057BA86-86DE-456A-9F71-3E484C57E431}" srcOrd="2" destOrd="0" presId="urn:microsoft.com/office/officeart/2005/8/layout/hierarchy4"/>
    <dgm:cxn modelId="{891DE517-1355-47C6-9FD1-B3AED9F1C9E5}" type="presParOf" srcId="{2057BA86-86DE-456A-9F71-3E484C57E431}" destId="{E8687557-A69E-4838-AF96-4131A9282689}" srcOrd="0" destOrd="0" presId="urn:microsoft.com/office/officeart/2005/8/layout/hierarchy4"/>
    <dgm:cxn modelId="{82E12EEA-9055-4C02-8FA5-D34829F83E54}" type="presParOf" srcId="{E8687557-A69E-4838-AF96-4131A9282689}" destId="{40395AF9-6C61-4E40-91AD-4206CA7A8A48}" srcOrd="0" destOrd="0" presId="urn:microsoft.com/office/officeart/2005/8/layout/hierarchy4"/>
    <dgm:cxn modelId="{9D2AD716-C393-494C-AAE0-D7CD1F71FC20}" type="presParOf" srcId="{E8687557-A69E-4838-AF96-4131A9282689}" destId="{C6D3C915-31F7-4861-A6EF-F846C4595F35}" srcOrd="1" destOrd="0" presId="urn:microsoft.com/office/officeart/2005/8/layout/hierarchy4"/>
    <dgm:cxn modelId="{9BA459E8-09AF-4068-A91B-182C92A5852E}" type="presParOf" srcId="{E8687557-A69E-4838-AF96-4131A9282689}" destId="{139E61DD-F1F3-4705-B350-E9E0736645FB}" srcOrd="2" destOrd="0" presId="urn:microsoft.com/office/officeart/2005/8/layout/hierarchy4"/>
    <dgm:cxn modelId="{BA7CE0B3-364C-4E28-9E36-2A025FBBD690}" type="presParOf" srcId="{139E61DD-F1F3-4705-B350-E9E0736645FB}" destId="{CAB08BCF-151E-48BB-B83D-0F8443DCD6E8}" srcOrd="0" destOrd="0" presId="urn:microsoft.com/office/officeart/2005/8/layout/hierarchy4"/>
    <dgm:cxn modelId="{4353F1C8-56D4-4AA5-AA80-28028DBD17FE}" type="presParOf" srcId="{CAB08BCF-151E-48BB-B83D-0F8443DCD6E8}" destId="{0B036EE0-182A-4AC9-9BBD-214E5357B850}" srcOrd="0" destOrd="0" presId="urn:microsoft.com/office/officeart/2005/8/layout/hierarchy4"/>
    <dgm:cxn modelId="{2BF283AF-B314-4D80-B519-1D52525FDC23}" type="presParOf" srcId="{CAB08BCF-151E-48BB-B83D-0F8443DCD6E8}" destId="{B32DC09C-CBAD-4BFC-9EF2-26F40FE8E42C}" srcOrd="1" destOrd="0" presId="urn:microsoft.com/office/officeart/2005/8/layout/hierarchy4"/>
    <dgm:cxn modelId="{078E96E7-4F67-409B-9520-28C82311CF01}" type="presParOf" srcId="{2057BA86-86DE-456A-9F71-3E484C57E431}" destId="{916EDD63-16A6-4C1F-BB0B-C7944A05FEAA}" srcOrd="1" destOrd="0" presId="urn:microsoft.com/office/officeart/2005/8/layout/hierarchy4"/>
    <dgm:cxn modelId="{66E46816-51E9-42CA-9464-1F49F3B0769E}" type="presParOf" srcId="{2057BA86-86DE-456A-9F71-3E484C57E431}" destId="{C80B0322-E506-4D65-8EA0-E280BE46E99D}" srcOrd="2" destOrd="0" presId="urn:microsoft.com/office/officeart/2005/8/layout/hierarchy4"/>
    <dgm:cxn modelId="{3EEEA599-80F5-4F55-B2C7-C48E0CAA75BA}" type="presParOf" srcId="{C80B0322-E506-4D65-8EA0-E280BE46E99D}" destId="{77CAD403-8461-49F6-B8BE-E596C4E8F0AA}" srcOrd="0" destOrd="0" presId="urn:microsoft.com/office/officeart/2005/8/layout/hierarchy4"/>
    <dgm:cxn modelId="{2F76689E-FAAD-4F74-ABA5-E23DB012364C}" type="presParOf" srcId="{C80B0322-E506-4D65-8EA0-E280BE46E99D}" destId="{12B5C701-ACB8-4D66-817C-6581E77FBF1B}" srcOrd="1" destOrd="0" presId="urn:microsoft.com/office/officeart/2005/8/layout/hierarchy4"/>
    <dgm:cxn modelId="{B7812D6E-2F69-47E6-9442-139097012F9C}" type="presParOf" srcId="{C80B0322-E506-4D65-8EA0-E280BE46E99D}" destId="{F3886228-5F1B-48FC-818B-75FCF521004E}" srcOrd="2" destOrd="0" presId="urn:microsoft.com/office/officeart/2005/8/layout/hierarchy4"/>
    <dgm:cxn modelId="{83830017-8C96-42A7-A684-AB9DF2990760}" type="presParOf" srcId="{F3886228-5F1B-48FC-818B-75FCF521004E}" destId="{E1A21235-E14B-40A9-8653-AB2046130692}" srcOrd="0" destOrd="0" presId="urn:microsoft.com/office/officeart/2005/8/layout/hierarchy4"/>
    <dgm:cxn modelId="{C3BC8229-466D-42FD-8091-A2BFBB1A2542}" type="presParOf" srcId="{E1A21235-E14B-40A9-8653-AB2046130692}" destId="{062EE16E-FDCA-4F29-9CAC-DE85844865CE}" srcOrd="0" destOrd="0" presId="urn:microsoft.com/office/officeart/2005/8/layout/hierarchy4"/>
    <dgm:cxn modelId="{78268A06-58B9-4E95-86A3-AE680444E4B3}" type="presParOf" srcId="{E1A21235-E14B-40A9-8653-AB2046130692}" destId="{DF50896A-9182-4603-A05E-8BDD7D60CD2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0D7481-2B5E-4DAE-ADAD-1A6FEBA1D908}" type="doc">
      <dgm:prSet loTypeId="urn:microsoft.com/office/officeart/2005/8/layout/cycle2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63F3C45-2069-437A-90FD-4839C81F605A}">
      <dgm:prSet phldrT="[Text]" custT="1"/>
      <dgm:spPr>
        <a:solidFill>
          <a:srgbClr val="FFC000"/>
        </a:solidFill>
      </dgm:spPr>
      <dgm:t>
        <a:bodyPr/>
        <a:lstStyle/>
        <a:p>
          <a:r>
            <a:rPr lang="fa-IR" sz="1200" dirty="0" smtClean="0">
              <a:cs typeface="B Homa" panose="00000400000000000000" pitchFamily="2" charset="-78"/>
            </a:rPr>
            <a:t>ایجاد بازار هایی جدید و شیوه های جدید داد وستد</a:t>
          </a:r>
          <a:endParaRPr lang="en-US" sz="1200" dirty="0">
            <a:cs typeface="B Homa" panose="00000400000000000000" pitchFamily="2" charset="-78"/>
          </a:endParaRPr>
        </a:p>
      </dgm:t>
    </dgm:pt>
    <dgm:pt modelId="{FA001C43-CB3C-4FCF-A436-5AD70FAB7E58}" type="parTrans" cxnId="{7750185F-9855-49E2-906E-6D6258EDECDD}">
      <dgm:prSet/>
      <dgm:spPr/>
      <dgm:t>
        <a:bodyPr/>
        <a:lstStyle/>
        <a:p>
          <a:endParaRPr lang="en-US" sz="2800">
            <a:cs typeface="A Noor" panose="00000400000000000000" pitchFamily="2" charset="-78"/>
          </a:endParaRPr>
        </a:p>
      </dgm:t>
    </dgm:pt>
    <dgm:pt modelId="{41508D3A-CDED-4CEA-8FF3-65E4930E9127}" type="sibTrans" cxnId="{7750185F-9855-49E2-906E-6D6258EDECDD}">
      <dgm:prSet custT="1"/>
      <dgm:spPr>
        <a:solidFill>
          <a:srgbClr val="FFC000"/>
        </a:solidFill>
      </dgm:spPr>
      <dgm:t>
        <a:bodyPr/>
        <a:lstStyle/>
        <a:p>
          <a:endParaRPr lang="en-US" sz="1050" dirty="0">
            <a:cs typeface="B Homa" panose="00000400000000000000" pitchFamily="2" charset="-78"/>
          </a:endParaRPr>
        </a:p>
      </dgm:t>
    </dgm:pt>
    <dgm:pt modelId="{C73AF85F-032C-47B1-A8AA-2E3410FA312A}">
      <dgm:prSet phldrT="[Text]" custT="1"/>
      <dgm:spPr/>
      <dgm:t>
        <a:bodyPr/>
        <a:lstStyle/>
        <a:p>
          <a:r>
            <a:rPr lang="fa-IR" sz="1600" dirty="0" smtClean="0">
              <a:cs typeface="B Homa" panose="00000400000000000000" pitchFamily="2" charset="-78"/>
            </a:rPr>
            <a:t>طلا مبنای پول</a:t>
          </a:r>
          <a:endParaRPr lang="en-US" sz="1600" dirty="0">
            <a:cs typeface="B Homa" panose="00000400000000000000" pitchFamily="2" charset="-78"/>
          </a:endParaRPr>
        </a:p>
      </dgm:t>
    </dgm:pt>
    <dgm:pt modelId="{4C3F8110-7787-40FC-AB9D-1DBA2359A830}" type="parTrans" cxnId="{263882F1-94FB-4C1D-80B5-6DEE63AD0624}">
      <dgm:prSet/>
      <dgm:spPr/>
      <dgm:t>
        <a:bodyPr/>
        <a:lstStyle/>
        <a:p>
          <a:endParaRPr lang="en-US" sz="2800">
            <a:cs typeface="A Noor" panose="00000400000000000000" pitchFamily="2" charset="-78"/>
          </a:endParaRPr>
        </a:p>
      </dgm:t>
    </dgm:pt>
    <dgm:pt modelId="{53576446-FB00-4A2C-84B0-CBDD792A6FF0}" type="sibTrans" cxnId="{263882F1-94FB-4C1D-80B5-6DEE63AD0624}">
      <dgm:prSet custT="1"/>
      <dgm:spPr/>
      <dgm:t>
        <a:bodyPr/>
        <a:lstStyle/>
        <a:p>
          <a:endParaRPr lang="en-US" sz="1050" dirty="0">
            <a:cs typeface="B Homa" panose="00000400000000000000" pitchFamily="2" charset="-78"/>
          </a:endParaRPr>
        </a:p>
      </dgm:t>
    </dgm:pt>
    <dgm:pt modelId="{FE072D65-255B-49A4-90D4-4847ADC5C610}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fa-IR" sz="1600" dirty="0" smtClean="0">
              <a:cs typeface="B Homa" panose="00000400000000000000" pitchFamily="2" charset="-78"/>
            </a:rPr>
            <a:t>شکل گیری نظام بانکی</a:t>
          </a:r>
          <a:endParaRPr lang="en-US" sz="1600" dirty="0">
            <a:cs typeface="B Homa" panose="00000400000000000000" pitchFamily="2" charset="-78"/>
          </a:endParaRPr>
        </a:p>
      </dgm:t>
    </dgm:pt>
    <dgm:pt modelId="{249667A9-EC30-4ADD-8A73-197BB3FB2750}" type="parTrans" cxnId="{88403CE6-A3A7-4FCC-9CEF-09CBD14E01A2}">
      <dgm:prSet/>
      <dgm:spPr/>
      <dgm:t>
        <a:bodyPr/>
        <a:lstStyle/>
        <a:p>
          <a:endParaRPr lang="en-US" sz="2800">
            <a:cs typeface="A Noor" panose="00000400000000000000" pitchFamily="2" charset="-78"/>
          </a:endParaRPr>
        </a:p>
      </dgm:t>
    </dgm:pt>
    <dgm:pt modelId="{F5303271-C1F1-4029-9EF0-159A6BD2CBEE}" type="sibTrans" cxnId="{88403CE6-A3A7-4FCC-9CEF-09CBD14E01A2}">
      <dgm:prSet custT="1"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en-US" sz="1050" dirty="0">
            <a:cs typeface="B Homa" panose="00000400000000000000" pitchFamily="2" charset="-78"/>
          </a:endParaRPr>
        </a:p>
      </dgm:t>
    </dgm:pt>
    <dgm:pt modelId="{8DC18369-1055-463A-9F0B-A7F2AEDD3C8D}">
      <dgm:prSet phldrT="[Text]" custT="1"/>
      <dgm:spPr>
        <a:solidFill>
          <a:srgbClr val="FF5050"/>
        </a:solidFill>
      </dgm:spPr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کمتر شدن نقش دولت در فعالیت های اقتصادی</a:t>
          </a:r>
          <a:endParaRPr lang="en-US" sz="1400" dirty="0">
            <a:cs typeface="B Homa" panose="00000400000000000000" pitchFamily="2" charset="-78"/>
          </a:endParaRPr>
        </a:p>
      </dgm:t>
    </dgm:pt>
    <dgm:pt modelId="{BB0EB34A-D858-4A51-B848-62991268D44D}" type="parTrans" cxnId="{E2E2B23B-5F1D-4C9C-8EC7-4D7D6F0E41CD}">
      <dgm:prSet/>
      <dgm:spPr/>
      <dgm:t>
        <a:bodyPr/>
        <a:lstStyle/>
        <a:p>
          <a:endParaRPr lang="en-US" sz="2800">
            <a:cs typeface="A Noor" panose="00000400000000000000" pitchFamily="2" charset="-78"/>
          </a:endParaRPr>
        </a:p>
      </dgm:t>
    </dgm:pt>
    <dgm:pt modelId="{EBCEF962-8968-4DC7-B8D4-E42A9E701D44}" type="sibTrans" cxnId="{E2E2B23B-5F1D-4C9C-8EC7-4D7D6F0E41CD}">
      <dgm:prSet custT="1"/>
      <dgm:spPr>
        <a:solidFill>
          <a:srgbClr val="FF5050"/>
        </a:solidFill>
      </dgm:spPr>
      <dgm:t>
        <a:bodyPr/>
        <a:lstStyle/>
        <a:p>
          <a:endParaRPr lang="en-US" sz="1050" dirty="0">
            <a:cs typeface="B Homa" panose="00000400000000000000" pitchFamily="2" charset="-78"/>
          </a:endParaRPr>
        </a:p>
      </dgm:t>
    </dgm:pt>
    <dgm:pt modelId="{0AF22F72-2194-40FA-B780-A1F298B26AE4}">
      <dgm:prSet phldrT="[Text]" custT="1"/>
      <dgm:spPr/>
      <dgm:t>
        <a:bodyPr/>
        <a:lstStyle/>
        <a:p>
          <a:r>
            <a:rPr lang="fa-IR" sz="1600" dirty="0" smtClean="0">
              <a:cs typeface="B Homa" panose="00000400000000000000" pitchFamily="2" charset="-78"/>
            </a:rPr>
            <a:t>استفاده از منابع جدید مواد خام</a:t>
          </a:r>
          <a:endParaRPr lang="en-US" sz="1600" dirty="0">
            <a:cs typeface="B Homa" panose="00000400000000000000" pitchFamily="2" charset="-78"/>
          </a:endParaRPr>
        </a:p>
      </dgm:t>
    </dgm:pt>
    <dgm:pt modelId="{D4F2AB9B-0B71-4518-BB91-6AD4BC3CAD8B}" type="parTrans" cxnId="{3563FEC6-2B55-4AC1-898D-AD4DE4B8ECCA}">
      <dgm:prSet/>
      <dgm:spPr/>
      <dgm:t>
        <a:bodyPr/>
        <a:lstStyle/>
        <a:p>
          <a:endParaRPr lang="en-US" sz="2800">
            <a:cs typeface="A Noor" panose="00000400000000000000" pitchFamily="2" charset="-78"/>
          </a:endParaRPr>
        </a:p>
      </dgm:t>
    </dgm:pt>
    <dgm:pt modelId="{CE645901-76BB-46B7-AA3E-23EBD5B9246A}" type="sibTrans" cxnId="{3563FEC6-2B55-4AC1-898D-AD4DE4B8ECCA}">
      <dgm:prSet custT="1"/>
      <dgm:spPr/>
      <dgm:t>
        <a:bodyPr/>
        <a:lstStyle/>
        <a:p>
          <a:endParaRPr lang="en-US" sz="1050" dirty="0">
            <a:cs typeface="B Homa" panose="00000400000000000000" pitchFamily="2" charset="-78"/>
          </a:endParaRPr>
        </a:p>
      </dgm:t>
    </dgm:pt>
    <dgm:pt modelId="{ED1E467E-706E-411F-ADD0-E0DA31EF5FBB}">
      <dgm:prSet custT="1"/>
      <dgm:spPr>
        <a:solidFill>
          <a:srgbClr val="6699FF"/>
        </a:solidFill>
      </dgm:spPr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پر رنگ شدن نقش فرد و مجامع داوطلبانه</a:t>
          </a:r>
          <a:endParaRPr lang="en-US" sz="1400" dirty="0">
            <a:cs typeface="B Homa" panose="00000400000000000000" pitchFamily="2" charset="-78"/>
          </a:endParaRPr>
        </a:p>
      </dgm:t>
    </dgm:pt>
    <dgm:pt modelId="{CBF8B9D5-58B3-4B00-868B-C9F8013D57FF}" type="parTrans" cxnId="{D12EFA61-2111-41F4-B310-70E23C6FC983}">
      <dgm:prSet/>
      <dgm:spPr/>
      <dgm:t>
        <a:bodyPr/>
        <a:lstStyle/>
        <a:p>
          <a:endParaRPr lang="en-US" sz="2800">
            <a:cs typeface="A Noor" panose="00000400000000000000" pitchFamily="2" charset="-78"/>
          </a:endParaRPr>
        </a:p>
      </dgm:t>
    </dgm:pt>
    <dgm:pt modelId="{CCA596C4-D7AA-426F-A5C4-488C562DE27A}" type="sibTrans" cxnId="{D12EFA61-2111-41F4-B310-70E23C6FC983}">
      <dgm:prSet custT="1"/>
      <dgm:spPr>
        <a:solidFill>
          <a:srgbClr val="6699FF"/>
        </a:solidFill>
      </dgm:spPr>
      <dgm:t>
        <a:bodyPr/>
        <a:lstStyle/>
        <a:p>
          <a:endParaRPr lang="en-US" sz="1050" dirty="0">
            <a:cs typeface="B Homa" panose="00000400000000000000" pitchFamily="2" charset="-78"/>
          </a:endParaRPr>
        </a:p>
      </dgm:t>
    </dgm:pt>
    <dgm:pt modelId="{6794E09F-3163-43EE-82B3-BFED482B89FF}" type="pres">
      <dgm:prSet presAssocID="{EC0D7481-2B5E-4DAE-ADAD-1A6FEBA1D90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320404-B851-4948-ABB3-7DE30E709843}" type="pres">
      <dgm:prSet presAssocID="{063F3C45-2069-437A-90FD-4839C81F605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ED775C-7917-4791-B0C3-C9CFB6CD36C6}" type="pres">
      <dgm:prSet presAssocID="{41508D3A-CDED-4CEA-8FF3-65E4930E9127}" presName="sibTrans" presStyleLbl="sibTrans2D1" presStyleIdx="0" presStyleCnt="6"/>
      <dgm:spPr/>
      <dgm:t>
        <a:bodyPr/>
        <a:lstStyle/>
        <a:p>
          <a:endParaRPr lang="en-US"/>
        </a:p>
      </dgm:t>
    </dgm:pt>
    <dgm:pt modelId="{34C038E5-3A3F-4D38-9050-60694D38F2D1}" type="pres">
      <dgm:prSet presAssocID="{41508D3A-CDED-4CEA-8FF3-65E4930E9127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93249F57-42C3-4626-95F0-3441116C0C65}" type="pres">
      <dgm:prSet presAssocID="{C73AF85F-032C-47B1-A8AA-2E3410FA312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741213-B702-437D-BFF8-10F47ACD8F5B}" type="pres">
      <dgm:prSet presAssocID="{53576446-FB00-4A2C-84B0-CBDD792A6FF0}" presName="sibTrans" presStyleLbl="sibTrans2D1" presStyleIdx="1" presStyleCnt="6"/>
      <dgm:spPr/>
      <dgm:t>
        <a:bodyPr/>
        <a:lstStyle/>
        <a:p>
          <a:endParaRPr lang="en-US"/>
        </a:p>
      </dgm:t>
    </dgm:pt>
    <dgm:pt modelId="{BDD15152-C1FE-47E6-B4FF-D51B8DBA4413}" type="pres">
      <dgm:prSet presAssocID="{53576446-FB00-4A2C-84B0-CBDD792A6FF0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17F84F6D-4BBA-4009-A8E4-0CF1CEA309FA}" type="pres">
      <dgm:prSet presAssocID="{FE072D65-255B-49A4-90D4-4847ADC5C61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E7C143-9387-42A6-A83D-609AD8CDDB8E}" type="pres">
      <dgm:prSet presAssocID="{F5303271-C1F1-4029-9EF0-159A6BD2CBEE}" presName="sibTrans" presStyleLbl="sibTrans2D1" presStyleIdx="2" presStyleCnt="6"/>
      <dgm:spPr/>
      <dgm:t>
        <a:bodyPr/>
        <a:lstStyle/>
        <a:p>
          <a:endParaRPr lang="en-US"/>
        </a:p>
      </dgm:t>
    </dgm:pt>
    <dgm:pt modelId="{CC2A0DAD-1559-4514-92E8-F2FD960F386D}" type="pres">
      <dgm:prSet presAssocID="{F5303271-C1F1-4029-9EF0-159A6BD2CBEE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599772CA-8904-4E0D-AA36-07A580C13F73}" type="pres">
      <dgm:prSet presAssocID="{8DC18369-1055-463A-9F0B-A7F2AEDD3C8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032319-990C-47C7-854B-E865F0A963BF}" type="pres">
      <dgm:prSet presAssocID="{EBCEF962-8968-4DC7-B8D4-E42A9E701D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FFA2A07F-0D2B-4D24-9556-92A53C0F6F67}" type="pres">
      <dgm:prSet presAssocID="{EBCEF962-8968-4DC7-B8D4-E42A9E701D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6E49F76C-69D5-4776-845C-92C865F02484}" type="pres">
      <dgm:prSet presAssocID="{ED1E467E-706E-411F-ADD0-E0DA31EF5FB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BA72F5-C98A-448E-B733-01DFD3BCF3F8}" type="pres">
      <dgm:prSet presAssocID="{CCA596C4-D7AA-426F-A5C4-488C562DE27A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C52A108-6505-42F4-8B86-FC46822FFDE2}" type="pres">
      <dgm:prSet presAssocID="{CCA596C4-D7AA-426F-A5C4-488C562DE27A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39077A51-BCB2-4A8D-AF65-38201EE0DED0}" type="pres">
      <dgm:prSet presAssocID="{0AF22F72-2194-40FA-B780-A1F298B26AE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057BBC-D53E-4189-96F3-3CE85C816840}" type="pres">
      <dgm:prSet presAssocID="{CE645901-76BB-46B7-AA3E-23EBD5B9246A}" presName="sibTrans" presStyleLbl="sibTrans2D1" presStyleIdx="5" presStyleCnt="6"/>
      <dgm:spPr/>
      <dgm:t>
        <a:bodyPr/>
        <a:lstStyle/>
        <a:p>
          <a:endParaRPr lang="en-US"/>
        </a:p>
      </dgm:t>
    </dgm:pt>
    <dgm:pt modelId="{211CCF11-AB5C-4D3C-A6FB-0084267D0B70}" type="pres">
      <dgm:prSet presAssocID="{CE645901-76BB-46B7-AA3E-23EBD5B9246A}" presName="connectorText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5C7F8002-2B09-41F9-92ED-DD060B4649DE}" type="presOf" srcId="{C73AF85F-032C-47B1-A8AA-2E3410FA312A}" destId="{93249F57-42C3-4626-95F0-3441116C0C65}" srcOrd="0" destOrd="0" presId="urn:microsoft.com/office/officeart/2005/8/layout/cycle2"/>
    <dgm:cxn modelId="{3563FEC6-2B55-4AC1-898D-AD4DE4B8ECCA}" srcId="{EC0D7481-2B5E-4DAE-ADAD-1A6FEBA1D908}" destId="{0AF22F72-2194-40FA-B780-A1F298B26AE4}" srcOrd="5" destOrd="0" parTransId="{D4F2AB9B-0B71-4518-BB91-6AD4BC3CAD8B}" sibTransId="{CE645901-76BB-46B7-AA3E-23EBD5B9246A}"/>
    <dgm:cxn modelId="{C065FE9A-EA47-4E56-A43D-CBF5F9ADF208}" type="presOf" srcId="{CE645901-76BB-46B7-AA3E-23EBD5B9246A}" destId="{7D057BBC-D53E-4189-96F3-3CE85C816840}" srcOrd="0" destOrd="0" presId="urn:microsoft.com/office/officeart/2005/8/layout/cycle2"/>
    <dgm:cxn modelId="{8CA96A1F-D2BD-4A52-B682-5D0C78BD379A}" type="presOf" srcId="{ED1E467E-706E-411F-ADD0-E0DA31EF5FBB}" destId="{6E49F76C-69D5-4776-845C-92C865F02484}" srcOrd="0" destOrd="0" presId="urn:microsoft.com/office/officeart/2005/8/layout/cycle2"/>
    <dgm:cxn modelId="{FC168C28-F9ED-46D9-8F9A-D1F817E574C9}" type="presOf" srcId="{CE645901-76BB-46B7-AA3E-23EBD5B9246A}" destId="{211CCF11-AB5C-4D3C-A6FB-0084267D0B70}" srcOrd="1" destOrd="0" presId="urn:microsoft.com/office/officeart/2005/8/layout/cycle2"/>
    <dgm:cxn modelId="{898644F4-F721-430A-B17D-F2BF20BDFF9C}" type="presOf" srcId="{8DC18369-1055-463A-9F0B-A7F2AEDD3C8D}" destId="{599772CA-8904-4E0D-AA36-07A580C13F73}" srcOrd="0" destOrd="0" presId="urn:microsoft.com/office/officeart/2005/8/layout/cycle2"/>
    <dgm:cxn modelId="{AEA41E8C-6D4E-42BF-8906-A5FE11906E1A}" type="presOf" srcId="{EBCEF962-8968-4DC7-B8D4-E42A9E701D44}" destId="{FFA2A07F-0D2B-4D24-9556-92A53C0F6F67}" srcOrd="1" destOrd="0" presId="urn:microsoft.com/office/officeart/2005/8/layout/cycle2"/>
    <dgm:cxn modelId="{1DDC0DA8-6E2C-4405-B263-AF5B562257DF}" type="presOf" srcId="{53576446-FB00-4A2C-84B0-CBDD792A6FF0}" destId="{88741213-B702-437D-BFF8-10F47ACD8F5B}" srcOrd="0" destOrd="0" presId="urn:microsoft.com/office/officeart/2005/8/layout/cycle2"/>
    <dgm:cxn modelId="{89B2F82B-6E95-4922-AB7E-1DA0EB3B5DB7}" type="presOf" srcId="{41508D3A-CDED-4CEA-8FF3-65E4930E9127}" destId="{4AED775C-7917-4791-B0C3-C9CFB6CD36C6}" srcOrd="0" destOrd="0" presId="urn:microsoft.com/office/officeart/2005/8/layout/cycle2"/>
    <dgm:cxn modelId="{88403CE6-A3A7-4FCC-9CEF-09CBD14E01A2}" srcId="{EC0D7481-2B5E-4DAE-ADAD-1A6FEBA1D908}" destId="{FE072D65-255B-49A4-90D4-4847ADC5C610}" srcOrd="2" destOrd="0" parTransId="{249667A9-EC30-4ADD-8A73-197BB3FB2750}" sibTransId="{F5303271-C1F1-4029-9EF0-159A6BD2CBEE}"/>
    <dgm:cxn modelId="{C779D4EC-F865-4FF1-AD9B-C5535B59C360}" type="presOf" srcId="{063F3C45-2069-437A-90FD-4839C81F605A}" destId="{BB320404-B851-4948-ABB3-7DE30E709843}" srcOrd="0" destOrd="0" presId="urn:microsoft.com/office/officeart/2005/8/layout/cycle2"/>
    <dgm:cxn modelId="{D12EFA61-2111-41F4-B310-70E23C6FC983}" srcId="{EC0D7481-2B5E-4DAE-ADAD-1A6FEBA1D908}" destId="{ED1E467E-706E-411F-ADD0-E0DA31EF5FBB}" srcOrd="4" destOrd="0" parTransId="{CBF8B9D5-58B3-4B00-868B-C9F8013D57FF}" sibTransId="{CCA596C4-D7AA-426F-A5C4-488C562DE27A}"/>
    <dgm:cxn modelId="{7750185F-9855-49E2-906E-6D6258EDECDD}" srcId="{EC0D7481-2B5E-4DAE-ADAD-1A6FEBA1D908}" destId="{063F3C45-2069-437A-90FD-4839C81F605A}" srcOrd="0" destOrd="0" parTransId="{FA001C43-CB3C-4FCF-A436-5AD70FAB7E58}" sibTransId="{41508D3A-CDED-4CEA-8FF3-65E4930E9127}"/>
    <dgm:cxn modelId="{B234112B-FD46-4BDD-AE3B-D18AB8D6BAC1}" type="presOf" srcId="{EC0D7481-2B5E-4DAE-ADAD-1A6FEBA1D908}" destId="{6794E09F-3163-43EE-82B3-BFED482B89FF}" srcOrd="0" destOrd="0" presId="urn:microsoft.com/office/officeart/2005/8/layout/cycle2"/>
    <dgm:cxn modelId="{263882F1-94FB-4C1D-80B5-6DEE63AD0624}" srcId="{EC0D7481-2B5E-4DAE-ADAD-1A6FEBA1D908}" destId="{C73AF85F-032C-47B1-A8AA-2E3410FA312A}" srcOrd="1" destOrd="0" parTransId="{4C3F8110-7787-40FC-AB9D-1DBA2359A830}" sibTransId="{53576446-FB00-4A2C-84B0-CBDD792A6FF0}"/>
    <dgm:cxn modelId="{22A6D344-A0EC-47BF-9FEE-1B9AA185F6A4}" type="presOf" srcId="{CCA596C4-D7AA-426F-A5C4-488C562DE27A}" destId="{BFBA72F5-C98A-448E-B733-01DFD3BCF3F8}" srcOrd="0" destOrd="0" presId="urn:microsoft.com/office/officeart/2005/8/layout/cycle2"/>
    <dgm:cxn modelId="{F6DCB6DB-6B21-47AB-9270-593E36D15827}" type="presOf" srcId="{53576446-FB00-4A2C-84B0-CBDD792A6FF0}" destId="{BDD15152-C1FE-47E6-B4FF-D51B8DBA4413}" srcOrd="1" destOrd="0" presId="urn:microsoft.com/office/officeart/2005/8/layout/cycle2"/>
    <dgm:cxn modelId="{0D731ED7-29D0-448B-87D3-8D64373BB967}" type="presOf" srcId="{F5303271-C1F1-4029-9EF0-159A6BD2CBEE}" destId="{ECE7C143-9387-42A6-A83D-609AD8CDDB8E}" srcOrd="0" destOrd="0" presId="urn:microsoft.com/office/officeart/2005/8/layout/cycle2"/>
    <dgm:cxn modelId="{4880DDBA-4DB1-4EA6-B186-8D1449FB12A2}" type="presOf" srcId="{41508D3A-CDED-4CEA-8FF3-65E4930E9127}" destId="{34C038E5-3A3F-4D38-9050-60694D38F2D1}" srcOrd="1" destOrd="0" presId="urn:microsoft.com/office/officeart/2005/8/layout/cycle2"/>
    <dgm:cxn modelId="{E2E2B23B-5F1D-4C9C-8EC7-4D7D6F0E41CD}" srcId="{EC0D7481-2B5E-4DAE-ADAD-1A6FEBA1D908}" destId="{8DC18369-1055-463A-9F0B-A7F2AEDD3C8D}" srcOrd="3" destOrd="0" parTransId="{BB0EB34A-D858-4A51-B848-62991268D44D}" sibTransId="{EBCEF962-8968-4DC7-B8D4-E42A9E701D44}"/>
    <dgm:cxn modelId="{2C3A740F-ABDF-413F-A689-4E654E1F8E05}" type="presOf" srcId="{CCA596C4-D7AA-426F-A5C4-488C562DE27A}" destId="{5C52A108-6505-42F4-8B86-FC46822FFDE2}" srcOrd="1" destOrd="0" presId="urn:microsoft.com/office/officeart/2005/8/layout/cycle2"/>
    <dgm:cxn modelId="{E9D447B7-95A6-4690-8A26-1E214FEFBF35}" type="presOf" srcId="{EBCEF962-8968-4DC7-B8D4-E42A9E701D44}" destId="{56032319-990C-47C7-854B-E865F0A963BF}" srcOrd="0" destOrd="0" presId="urn:microsoft.com/office/officeart/2005/8/layout/cycle2"/>
    <dgm:cxn modelId="{485DA5E3-0B1C-42D7-AF4D-326628ED20CF}" type="presOf" srcId="{FE072D65-255B-49A4-90D4-4847ADC5C610}" destId="{17F84F6D-4BBA-4009-A8E4-0CF1CEA309FA}" srcOrd="0" destOrd="0" presId="urn:microsoft.com/office/officeart/2005/8/layout/cycle2"/>
    <dgm:cxn modelId="{CA75735B-2116-4957-A3D9-FA23F3973EAE}" type="presOf" srcId="{0AF22F72-2194-40FA-B780-A1F298B26AE4}" destId="{39077A51-BCB2-4A8D-AF65-38201EE0DED0}" srcOrd="0" destOrd="0" presId="urn:microsoft.com/office/officeart/2005/8/layout/cycle2"/>
    <dgm:cxn modelId="{DEC7C041-0B0A-46D3-82D2-1F20E94BF425}" type="presOf" srcId="{F5303271-C1F1-4029-9EF0-159A6BD2CBEE}" destId="{CC2A0DAD-1559-4514-92E8-F2FD960F386D}" srcOrd="1" destOrd="0" presId="urn:microsoft.com/office/officeart/2005/8/layout/cycle2"/>
    <dgm:cxn modelId="{D45B3A52-1816-4CF5-BDEA-A45D0E7AD9B0}" type="presParOf" srcId="{6794E09F-3163-43EE-82B3-BFED482B89FF}" destId="{BB320404-B851-4948-ABB3-7DE30E709843}" srcOrd="0" destOrd="0" presId="urn:microsoft.com/office/officeart/2005/8/layout/cycle2"/>
    <dgm:cxn modelId="{6D461323-C52F-41AD-8C38-1BABB1750206}" type="presParOf" srcId="{6794E09F-3163-43EE-82B3-BFED482B89FF}" destId="{4AED775C-7917-4791-B0C3-C9CFB6CD36C6}" srcOrd="1" destOrd="0" presId="urn:microsoft.com/office/officeart/2005/8/layout/cycle2"/>
    <dgm:cxn modelId="{18319CE7-AD31-4F94-871C-1F72D7BA391C}" type="presParOf" srcId="{4AED775C-7917-4791-B0C3-C9CFB6CD36C6}" destId="{34C038E5-3A3F-4D38-9050-60694D38F2D1}" srcOrd="0" destOrd="0" presId="urn:microsoft.com/office/officeart/2005/8/layout/cycle2"/>
    <dgm:cxn modelId="{4527D7A0-AA40-4DD1-A382-CF0342EE70A0}" type="presParOf" srcId="{6794E09F-3163-43EE-82B3-BFED482B89FF}" destId="{93249F57-42C3-4626-95F0-3441116C0C65}" srcOrd="2" destOrd="0" presId="urn:microsoft.com/office/officeart/2005/8/layout/cycle2"/>
    <dgm:cxn modelId="{F3FC29A3-C10B-4088-9346-7FEE8CE8406A}" type="presParOf" srcId="{6794E09F-3163-43EE-82B3-BFED482B89FF}" destId="{88741213-B702-437D-BFF8-10F47ACD8F5B}" srcOrd="3" destOrd="0" presId="urn:microsoft.com/office/officeart/2005/8/layout/cycle2"/>
    <dgm:cxn modelId="{C27FA0DD-4154-4E24-BFCC-7B31E7B80FD9}" type="presParOf" srcId="{88741213-B702-437D-BFF8-10F47ACD8F5B}" destId="{BDD15152-C1FE-47E6-B4FF-D51B8DBA4413}" srcOrd="0" destOrd="0" presId="urn:microsoft.com/office/officeart/2005/8/layout/cycle2"/>
    <dgm:cxn modelId="{112EC09F-624B-4091-876D-419AE1D57D2A}" type="presParOf" srcId="{6794E09F-3163-43EE-82B3-BFED482B89FF}" destId="{17F84F6D-4BBA-4009-A8E4-0CF1CEA309FA}" srcOrd="4" destOrd="0" presId="urn:microsoft.com/office/officeart/2005/8/layout/cycle2"/>
    <dgm:cxn modelId="{ECB628C7-FDB3-4B00-8B07-A7F37C51FC6E}" type="presParOf" srcId="{6794E09F-3163-43EE-82B3-BFED482B89FF}" destId="{ECE7C143-9387-42A6-A83D-609AD8CDDB8E}" srcOrd="5" destOrd="0" presId="urn:microsoft.com/office/officeart/2005/8/layout/cycle2"/>
    <dgm:cxn modelId="{1C8B6B10-3674-4590-976F-1E1072010EE9}" type="presParOf" srcId="{ECE7C143-9387-42A6-A83D-609AD8CDDB8E}" destId="{CC2A0DAD-1559-4514-92E8-F2FD960F386D}" srcOrd="0" destOrd="0" presId="urn:microsoft.com/office/officeart/2005/8/layout/cycle2"/>
    <dgm:cxn modelId="{C33D2328-22A2-425F-8136-1E80F8ACC7A1}" type="presParOf" srcId="{6794E09F-3163-43EE-82B3-BFED482B89FF}" destId="{599772CA-8904-4E0D-AA36-07A580C13F73}" srcOrd="6" destOrd="0" presId="urn:microsoft.com/office/officeart/2005/8/layout/cycle2"/>
    <dgm:cxn modelId="{12C9B6B8-E1E0-4BA6-97F6-017C395A6B15}" type="presParOf" srcId="{6794E09F-3163-43EE-82B3-BFED482B89FF}" destId="{56032319-990C-47C7-854B-E865F0A963BF}" srcOrd="7" destOrd="0" presId="urn:microsoft.com/office/officeart/2005/8/layout/cycle2"/>
    <dgm:cxn modelId="{725AFCCE-9E4C-40FE-A900-E3EA0CA9FDAB}" type="presParOf" srcId="{56032319-990C-47C7-854B-E865F0A963BF}" destId="{FFA2A07F-0D2B-4D24-9556-92A53C0F6F67}" srcOrd="0" destOrd="0" presId="urn:microsoft.com/office/officeart/2005/8/layout/cycle2"/>
    <dgm:cxn modelId="{63671C22-B813-473E-BF6B-F13345B5A3A2}" type="presParOf" srcId="{6794E09F-3163-43EE-82B3-BFED482B89FF}" destId="{6E49F76C-69D5-4776-845C-92C865F02484}" srcOrd="8" destOrd="0" presId="urn:microsoft.com/office/officeart/2005/8/layout/cycle2"/>
    <dgm:cxn modelId="{5CA80D6A-B28C-48D5-87C8-00AAF809A8A9}" type="presParOf" srcId="{6794E09F-3163-43EE-82B3-BFED482B89FF}" destId="{BFBA72F5-C98A-448E-B733-01DFD3BCF3F8}" srcOrd="9" destOrd="0" presId="urn:microsoft.com/office/officeart/2005/8/layout/cycle2"/>
    <dgm:cxn modelId="{F58BF940-0FA0-4F31-8B16-8D453A593EA4}" type="presParOf" srcId="{BFBA72F5-C98A-448E-B733-01DFD3BCF3F8}" destId="{5C52A108-6505-42F4-8B86-FC46822FFDE2}" srcOrd="0" destOrd="0" presId="urn:microsoft.com/office/officeart/2005/8/layout/cycle2"/>
    <dgm:cxn modelId="{B8082741-3BE8-4CA7-B585-C8A330B908A5}" type="presParOf" srcId="{6794E09F-3163-43EE-82B3-BFED482B89FF}" destId="{39077A51-BCB2-4A8D-AF65-38201EE0DED0}" srcOrd="10" destOrd="0" presId="urn:microsoft.com/office/officeart/2005/8/layout/cycle2"/>
    <dgm:cxn modelId="{875251D9-A481-48F2-A9BC-52C1FC0FBA23}" type="presParOf" srcId="{6794E09F-3163-43EE-82B3-BFED482B89FF}" destId="{7D057BBC-D53E-4189-96F3-3CE85C816840}" srcOrd="11" destOrd="0" presId="urn:microsoft.com/office/officeart/2005/8/layout/cycle2"/>
    <dgm:cxn modelId="{46BA7A15-7182-4FCA-B398-31D1C29A7167}" type="presParOf" srcId="{7D057BBC-D53E-4189-96F3-3CE85C816840}" destId="{211CCF11-AB5C-4D3C-A6FB-0084267D0B7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F46B9E-F29F-4BFF-942E-D1CE6505788E}" type="doc">
      <dgm:prSet loTypeId="urn:microsoft.com/office/officeart/2005/8/layout/hierarchy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C04A933-642A-496F-9E8A-A7E5CD6C6914}">
      <dgm:prSet phldrT="[Text]" custT="1"/>
      <dgm:spPr/>
      <dgm:t>
        <a:bodyPr/>
        <a:lstStyle/>
        <a:p>
          <a:r>
            <a:rPr lang="fa-IR" sz="2000" dirty="0" smtClean="0">
              <a:cs typeface="B Homa" panose="00000400000000000000" pitchFamily="2" charset="-78"/>
            </a:rPr>
            <a:t>استفاده از گندم به جای غلات نامرغوب تر</a:t>
          </a:r>
          <a:endParaRPr lang="en-US" sz="2000" dirty="0">
            <a:cs typeface="B Homa" panose="00000400000000000000" pitchFamily="2" charset="-78"/>
          </a:endParaRPr>
        </a:p>
      </dgm:t>
    </dgm:pt>
    <dgm:pt modelId="{40C9B3C9-A5EB-45A3-B4FB-59602F876A3B}" type="parTrans" cxnId="{5E78D428-2C4B-440E-97E7-17E704670BFE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A3613DD0-3843-4E87-8906-522A8AEFB7DA}" type="sibTrans" cxnId="{5E78D428-2C4B-440E-97E7-17E704670BFE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C8DDFECC-40D6-4611-975E-B868B84FEE04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سطح پاکیزگی و نظافت شخصی همراه با صابون بالا رفت و خطرات آلودگی و عفونت را کاهش داد</a:t>
          </a:r>
          <a:endParaRPr lang="en-US" dirty="0">
            <a:cs typeface="B Homa" panose="00000400000000000000" pitchFamily="2" charset="-78"/>
          </a:endParaRPr>
        </a:p>
      </dgm:t>
    </dgm:pt>
    <dgm:pt modelId="{3B2137A2-857F-48D7-BD08-AD425C83698C}" type="parTrans" cxnId="{1D9D815B-220C-47D6-82CF-33F64E13DFDC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5C59EFC5-0401-4310-A899-027B2CD96877}" type="sibTrans" cxnId="{1D9D815B-220C-47D6-82CF-33F64E13DFDC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CC157987-37CC-4B6C-8FD1-663B47A24D4F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پیشرفت دانش پزشکی و جراحت</a:t>
          </a:r>
        </a:p>
        <a:p>
          <a:r>
            <a:rPr lang="fa-IR" dirty="0" smtClean="0">
              <a:cs typeface="B Homa" panose="00000400000000000000" pitchFamily="2" charset="-78"/>
            </a:rPr>
            <a:t>افزوده شدن تعداد بیمارستان ها و درمانگاه های عمومی</a:t>
          </a:r>
          <a:endParaRPr lang="en-US" dirty="0">
            <a:cs typeface="B Homa" panose="00000400000000000000" pitchFamily="2" charset="-78"/>
          </a:endParaRPr>
        </a:p>
      </dgm:t>
    </dgm:pt>
    <dgm:pt modelId="{9E86343A-CEDD-4913-8638-B66C2AFF2174}" type="parTrans" cxnId="{17ED8E50-3870-411A-B51C-13A49B4A07C0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A91C4D5F-6D44-4451-AAE5-C17523E282BD}" type="sibTrans" cxnId="{17ED8E50-3870-411A-B51C-13A49B4A07C0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BA9B80B9-EB8E-4200-8B0B-448F8BDC6285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خیابان ها سنگ فرش و زهکشی شد و آب لوله کشی در اختیار مردم قرار گرفت</a:t>
          </a:r>
          <a:endParaRPr lang="en-US" dirty="0">
            <a:cs typeface="B Homa" panose="00000400000000000000" pitchFamily="2" charset="-78"/>
          </a:endParaRPr>
        </a:p>
      </dgm:t>
    </dgm:pt>
    <dgm:pt modelId="{8CBB2B7E-5EC3-486B-AC46-E243DBED3D64}" type="parTrans" cxnId="{B3E0E7F9-616A-45A9-8C6C-F4B7D6D5251F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5690E6AD-A087-4FBC-981C-DAD1202747C7}" type="sibTrans" cxnId="{B3E0E7F9-616A-45A9-8C6C-F4B7D6D5251F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1B0514AE-E945-47F7-8D74-D5B105A423E0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با مصرف فزاینده سبزی مقاومت مردم در برابر بیماری ها بیشتر شد</a:t>
          </a:r>
          <a:endParaRPr lang="en-US" dirty="0">
            <a:cs typeface="B Homa" panose="00000400000000000000" pitchFamily="2" charset="-78"/>
          </a:endParaRPr>
        </a:p>
      </dgm:t>
    </dgm:pt>
    <dgm:pt modelId="{96ABE5BE-15B9-4AA2-8640-7923460D4852}" type="parTrans" cxnId="{B014DD1B-81BF-4E6A-BC0E-7AEDF971D2C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B5DDB16C-86C7-407D-9E70-5B7391DA9C42}" type="sibTrans" cxnId="{B014DD1B-81BF-4E6A-BC0E-7AEDF971D2C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EC975718-1E10-491F-A8BB-7C20E0FB8E32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انتقال فرایند های صنعتی مهلک از مناطق مسکونی کارگران و خانه های آنان موجبات آسایش بیشتر آن هارا فراهم کرد</a:t>
          </a:r>
          <a:endParaRPr lang="en-US" dirty="0">
            <a:cs typeface="B Homa" panose="00000400000000000000" pitchFamily="2" charset="-78"/>
          </a:endParaRPr>
        </a:p>
      </dgm:t>
    </dgm:pt>
    <dgm:pt modelId="{E9396094-2F24-4152-9AA3-9FA2EDF239AA}" type="parTrans" cxnId="{4162BC3F-3765-4CAA-A389-EFF4C930AD79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7A31365B-9FFF-4217-A5A4-7150BD9FAF0F}" type="sibTrans" cxnId="{4162BC3F-3765-4CAA-A389-EFF4C930AD79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F53AD7AE-4BBF-4F57-8DD0-0C566CD5B446}">
      <dgm:prSet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افزایش مساحت زمین های زیرکشت</a:t>
          </a:r>
          <a:endParaRPr lang="en-US" dirty="0">
            <a:cs typeface="B Homa" panose="00000400000000000000" pitchFamily="2" charset="-78"/>
          </a:endParaRPr>
        </a:p>
      </dgm:t>
    </dgm:pt>
    <dgm:pt modelId="{893C8B25-AAFE-4C4D-BD13-0B81C7B2A18F}" type="parTrans" cxnId="{001DF6AF-44CC-479A-B0A7-FACBB62FABD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6C4DDE31-883A-42AE-BF7B-E8DBF352A52B}" type="sibTrans" cxnId="{001DF6AF-44CC-479A-B0A7-FACBB62FABD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8331F973-F902-4A5A-B416-10A0090CD7C5}" type="pres">
      <dgm:prSet presAssocID="{C5F46B9E-F29F-4BFF-942E-D1CE6505788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33081BD-0C2E-41A6-873D-FED6A98EE5A0}" type="pres">
      <dgm:prSet presAssocID="{AC04A933-642A-496F-9E8A-A7E5CD6C6914}" presName="vertOne" presStyleCnt="0"/>
      <dgm:spPr/>
    </dgm:pt>
    <dgm:pt modelId="{A7CCB6FA-2209-4E7E-A96C-D83A7C756E07}" type="pres">
      <dgm:prSet presAssocID="{AC04A933-642A-496F-9E8A-A7E5CD6C6914}" presName="txOne" presStyleLbl="node0" presStyleIdx="0" presStyleCnt="1" custScaleY="59618" custLinFactNeighborX="-5799" custLinFactNeighborY="5168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142C4A-D736-4DE9-A0F0-B499A9FBE627}" type="pres">
      <dgm:prSet presAssocID="{AC04A933-642A-496F-9E8A-A7E5CD6C6914}" presName="parTransOne" presStyleCnt="0"/>
      <dgm:spPr/>
    </dgm:pt>
    <dgm:pt modelId="{C4D55F4B-462B-4FB2-8EB2-868DA51E1FAA}" type="pres">
      <dgm:prSet presAssocID="{AC04A933-642A-496F-9E8A-A7E5CD6C6914}" presName="horzOne" presStyleCnt="0"/>
      <dgm:spPr/>
    </dgm:pt>
    <dgm:pt modelId="{AE7694AA-5C8C-4849-ABDF-89ACFF80ED67}" type="pres">
      <dgm:prSet presAssocID="{C8DDFECC-40D6-4611-975E-B868B84FEE04}" presName="vertTwo" presStyleCnt="0"/>
      <dgm:spPr/>
    </dgm:pt>
    <dgm:pt modelId="{31C28D72-473B-46C6-80DE-2DFF4B846B36}" type="pres">
      <dgm:prSet presAssocID="{C8DDFECC-40D6-4611-975E-B868B84FEE04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C0A0A8-9FCE-41FC-99FC-A085D47F1C55}" type="pres">
      <dgm:prSet presAssocID="{C8DDFECC-40D6-4611-975E-B868B84FEE04}" presName="parTransTwo" presStyleCnt="0"/>
      <dgm:spPr/>
    </dgm:pt>
    <dgm:pt modelId="{8EDE4662-4DF7-464E-80C4-71376AB166C0}" type="pres">
      <dgm:prSet presAssocID="{C8DDFECC-40D6-4611-975E-B868B84FEE04}" presName="horzTwo" presStyleCnt="0"/>
      <dgm:spPr/>
    </dgm:pt>
    <dgm:pt modelId="{F870BB3E-EC15-4209-B211-01DB699210E5}" type="pres">
      <dgm:prSet presAssocID="{CC157987-37CC-4B6C-8FD1-663B47A24D4F}" presName="vertThree" presStyleCnt="0"/>
      <dgm:spPr/>
    </dgm:pt>
    <dgm:pt modelId="{3489C961-2732-4C03-BFAC-254A8ABAEBFF}" type="pres">
      <dgm:prSet presAssocID="{CC157987-37CC-4B6C-8FD1-663B47A24D4F}" presName="txThree" presStyleLbl="node3" presStyleIdx="0" presStyleCnt="3" custScaleX="182798" custLinFactNeighborX="3791" custLinFactNeighborY="-206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2A2E5B-AB76-4B3D-8E45-F48787F1FE7D}" type="pres">
      <dgm:prSet presAssocID="{CC157987-37CC-4B6C-8FD1-663B47A24D4F}" presName="horzThree" presStyleCnt="0"/>
      <dgm:spPr/>
    </dgm:pt>
    <dgm:pt modelId="{57DEF773-FE92-4E5A-9607-B2F8AC9DAED3}" type="pres">
      <dgm:prSet presAssocID="{A91C4D5F-6D44-4451-AAE5-C17523E282BD}" presName="sibSpaceThree" presStyleCnt="0"/>
      <dgm:spPr/>
    </dgm:pt>
    <dgm:pt modelId="{612FBFE5-AB69-441A-A5F9-4E255BFFABEC}" type="pres">
      <dgm:prSet presAssocID="{BA9B80B9-EB8E-4200-8B0B-448F8BDC6285}" presName="vertThree" presStyleCnt="0"/>
      <dgm:spPr/>
    </dgm:pt>
    <dgm:pt modelId="{24026B47-B134-46DB-BCC6-C03DFCD62264}" type="pres">
      <dgm:prSet presAssocID="{BA9B80B9-EB8E-4200-8B0B-448F8BDC6285}" presName="txThree" presStyleLbl="node3" presStyleIdx="1" presStyleCnt="3" custScaleX="194732" custLinFactX="100000" custLinFactNeighborX="180780" custLinFactNeighborY="-26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A1C00D6-C872-47D1-AC45-387EF6864D36}" type="pres">
      <dgm:prSet presAssocID="{BA9B80B9-EB8E-4200-8B0B-448F8BDC6285}" presName="horzThree" presStyleCnt="0"/>
      <dgm:spPr/>
    </dgm:pt>
    <dgm:pt modelId="{10344884-AF62-4454-A06F-52D8CF3B7E1F}" type="pres">
      <dgm:prSet presAssocID="{5C59EFC5-0401-4310-A899-027B2CD96877}" presName="sibSpaceTwo" presStyleCnt="0"/>
      <dgm:spPr/>
    </dgm:pt>
    <dgm:pt modelId="{EB64B063-758D-4ACD-9431-7CE282EE3EB6}" type="pres">
      <dgm:prSet presAssocID="{1B0514AE-E945-47F7-8D74-D5B105A423E0}" presName="vertTwo" presStyleCnt="0"/>
      <dgm:spPr/>
    </dgm:pt>
    <dgm:pt modelId="{E5295E8C-1930-4A81-A392-8CC3D3DE3A7F}" type="pres">
      <dgm:prSet presAssocID="{1B0514AE-E945-47F7-8D74-D5B105A423E0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562CEE-803E-47C2-A22D-C16900F8EBD1}" type="pres">
      <dgm:prSet presAssocID="{1B0514AE-E945-47F7-8D74-D5B105A423E0}" presName="parTransTwo" presStyleCnt="0"/>
      <dgm:spPr/>
    </dgm:pt>
    <dgm:pt modelId="{0007492F-CB4D-4995-ADC8-B4323B857E3A}" type="pres">
      <dgm:prSet presAssocID="{1B0514AE-E945-47F7-8D74-D5B105A423E0}" presName="horzTwo" presStyleCnt="0"/>
      <dgm:spPr/>
    </dgm:pt>
    <dgm:pt modelId="{22630CAD-CF10-4341-B409-118FE42D30CF}" type="pres">
      <dgm:prSet presAssocID="{EC975718-1E10-491F-A8BB-7C20E0FB8E32}" presName="vertThree" presStyleCnt="0"/>
      <dgm:spPr/>
    </dgm:pt>
    <dgm:pt modelId="{9D361149-DC28-4FCD-B540-21098875B647}" type="pres">
      <dgm:prSet presAssocID="{EC975718-1E10-491F-A8BB-7C20E0FB8E32}" presName="txThree" presStyleLbl="node3" presStyleIdx="2" presStyleCnt="3" custScaleX="176204" custLinFactX="-34710" custLinFactNeighborX="-100000" custLinFactNeighborY="-21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29CF16-D9E8-412E-9FE1-DC817BA739EB}" type="pres">
      <dgm:prSet presAssocID="{EC975718-1E10-491F-A8BB-7C20E0FB8E32}" presName="horzThree" presStyleCnt="0"/>
      <dgm:spPr/>
    </dgm:pt>
    <dgm:pt modelId="{F422A8EB-60A7-48A5-9F83-9E1B63808DE6}" type="pres">
      <dgm:prSet presAssocID="{B5DDB16C-86C7-407D-9E70-5B7391DA9C42}" presName="sibSpaceTwo" presStyleCnt="0"/>
      <dgm:spPr/>
    </dgm:pt>
    <dgm:pt modelId="{BEA31A15-FF72-49D6-84DF-2A4DBDEF90D5}" type="pres">
      <dgm:prSet presAssocID="{F53AD7AE-4BBF-4F57-8DD0-0C566CD5B446}" presName="vertTwo" presStyleCnt="0"/>
      <dgm:spPr/>
    </dgm:pt>
    <dgm:pt modelId="{F8836A55-C95D-48A4-BF72-05B85747A74B}" type="pres">
      <dgm:prSet presAssocID="{F53AD7AE-4BBF-4F57-8DD0-0C566CD5B446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77AC62-6729-4E0E-9233-344C14CB3E3B}" type="pres">
      <dgm:prSet presAssocID="{F53AD7AE-4BBF-4F57-8DD0-0C566CD5B446}" presName="horzTwo" presStyleCnt="0"/>
      <dgm:spPr/>
    </dgm:pt>
  </dgm:ptLst>
  <dgm:cxnLst>
    <dgm:cxn modelId="{B3E0E7F9-616A-45A9-8C6C-F4B7D6D5251F}" srcId="{C8DDFECC-40D6-4611-975E-B868B84FEE04}" destId="{BA9B80B9-EB8E-4200-8B0B-448F8BDC6285}" srcOrd="1" destOrd="0" parTransId="{8CBB2B7E-5EC3-486B-AC46-E243DBED3D64}" sibTransId="{5690E6AD-A087-4FBC-981C-DAD1202747C7}"/>
    <dgm:cxn modelId="{83B144AC-2E46-411E-9706-5B9D55F391F3}" type="presOf" srcId="{CC157987-37CC-4B6C-8FD1-663B47A24D4F}" destId="{3489C961-2732-4C03-BFAC-254A8ABAEBFF}" srcOrd="0" destOrd="0" presId="urn:microsoft.com/office/officeart/2005/8/layout/hierarchy4"/>
    <dgm:cxn modelId="{4502B0E4-F44D-4D0C-B860-D8EF0CB6C2F3}" type="presOf" srcId="{BA9B80B9-EB8E-4200-8B0B-448F8BDC6285}" destId="{24026B47-B134-46DB-BCC6-C03DFCD62264}" srcOrd="0" destOrd="0" presId="urn:microsoft.com/office/officeart/2005/8/layout/hierarchy4"/>
    <dgm:cxn modelId="{95199AB5-901C-4C6E-B68D-C72C9E9D2171}" type="presOf" srcId="{1B0514AE-E945-47F7-8D74-D5B105A423E0}" destId="{E5295E8C-1930-4A81-A392-8CC3D3DE3A7F}" srcOrd="0" destOrd="0" presId="urn:microsoft.com/office/officeart/2005/8/layout/hierarchy4"/>
    <dgm:cxn modelId="{001DF6AF-44CC-479A-B0A7-FACBB62FABD1}" srcId="{AC04A933-642A-496F-9E8A-A7E5CD6C6914}" destId="{F53AD7AE-4BBF-4F57-8DD0-0C566CD5B446}" srcOrd="2" destOrd="0" parTransId="{893C8B25-AAFE-4C4D-BD13-0B81C7B2A18F}" sibTransId="{6C4DDE31-883A-42AE-BF7B-E8DBF352A52B}"/>
    <dgm:cxn modelId="{DF7B2DDB-DD36-4609-9D75-78808716C164}" type="presOf" srcId="{EC975718-1E10-491F-A8BB-7C20E0FB8E32}" destId="{9D361149-DC28-4FCD-B540-21098875B647}" srcOrd="0" destOrd="0" presId="urn:microsoft.com/office/officeart/2005/8/layout/hierarchy4"/>
    <dgm:cxn modelId="{1D9D815B-220C-47D6-82CF-33F64E13DFDC}" srcId="{AC04A933-642A-496F-9E8A-A7E5CD6C6914}" destId="{C8DDFECC-40D6-4611-975E-B868B84FEE04}" srcOrd="0" destOrd="0" parTransId="{3B2137A2-857F-48D7-BD08-AD425C83698C}" sibTransId="{5C59EFC5-0401-4310-A899-027B2CD96877}"/>
    <dgm:cxn modelId="{5E78D428-2C4B-440E-97E7-17E704670BFE}" srcId="{C5F46B9E-F29F-4BFF-942E-D1CE6505788E}" destId="{AC04A933-642A-496F-9E8A-A7E5CD6C6914}" srcOrd="0" destOrd="0" parTransId="{40C9B3C9-A5EB-45A3-B4FB-59602F876A3B}" sibTransId="{A3613DD0-3843-4E87-8906-522A8AEFB7DA}"/>
    <dgm:cxn modelId="{B014DD1B-81BF-4E6A-BC0E-7AEDF971D2C1}" srcId="{AC04A933-642A-496F-9E8A-A7E5CD6C6914}" destId="{1B0514AE-E945-47F7-8D74-D5B105A423E0}" srcOrd="1" destOrd="0" parTransId="{96ABE5BE-15B9-4AA2-8640-7923460D4852}" sibTransId="{B5DDB16C-86C7-407D-9E70-5B7391DA9C42}"/>
    <dgm:cxn modelId="{FBA84E23-92FD-4C9A-91D7-45DB2B2E0B89}" type="presOf" srcId="{C5F46B9E-F29F-4BFF-942E-D1CE6505788E}" destId="{8331F973-F902-4A5A-B416-10A0090CD7C5}" srcOrd="0" destOrd="0" presId="urn:microsoft.com/office/officeart/2005/8/layout/hierarchy4"/>
    <dgm:cxn modelId="{4D915F18-AD21-4425-8B24-EAC71E68BD5B}" type="presOf" srcId="{AC04A933-642A-496F-9E8A-A7E5CD6C6914}" destId="{A7CCB6FA-2209-4E7E-A96C-D83A7C756E07}" srcOrd="0" destOrd="0" presId="urn:microsoft.com/office/officeart/2005/8/layout/hierarchy4"/>
    <dgm:cxn modelId="{17ED8E50-3870-411A-B51C-13A49B4A07C0}" srcId="{C8DDFECC-40D6-4611-975E-B868B84FEE04}" destId="{CC157987-37CC-4B6C-8FD1-663B47A24D4F}" srcOrd="0" destOrd="0" parTransId="{9E86343A-CEDD-4913-8638-B66C2AFF2174}" sibTransId="{A91C4D5F-6D44-4451-AAE5-C17523E282BD}"/>
    <dgm:cxn modelId="{C6B45BF8-2A78-42F7-AC74-080810D5FCD8}" type="presOf" srcId="{F53AD7AE-4BBF-4F57-8DD0-0C566CD5B446}" destId="{F8836A55-C95D-48A4-BF72-05B85747A74B}" srcOrd="0" destOrd="0" presId="urn:microsoft.com/office/officeart/2005/8/layout/hierarchy4"/>
    <dgm:cxn modelId="{70A05F55-1E69-4D4C-8841-041777C1F733}" type="presOf" srcId="{C8DDFECC-40D6-4611-975E-B868B84FEE04}" destId="{31C28D72-473B-46C6-80DE-2DFF4B846B36}" srcOrd="0" destOrd="0" presId="urn:microsoft.com/office/officeart/2005/8/layout/hierarchy4"/>
    <dgm:cxn modelId="{4162BC3F-3765-4CAA-A389-EFF4C930AD79}" srcId="{1B0514AE-E945-47F7-8D74-D5B105A423E0}" destId="{EC975718-1E10-491F-A8BB-7C20E0FB8E32}" srcOrd="0" destOrd="0" parTransId="{E9396094-2F24-4152-9AA3-9FA2EDF239AA}" sibTransId="{7A31365B-9FFF-4217-A5A4-7150BD9FAF0F}"/>
    <dgm:cxn modelId="{F50A2710-AE45-414A-AA54-F1815365AF30}" type="presParOf" srcId="{8331F973-F902-4A5A-B416-10A0090CD7C5}" destId="{733081BD-0C2E-41A6-873D-FED6A98EE5A0}" srcOrd="0" destOrd="0" presId="urn:microsoft.com/office/officeart/2005/8/layout/hierarchy4"/>
    <dgm:cxn modelId="{2529B051-63AE-4AF8-9DD0-6C034AD307B7}" type="presParOf" srcId="{733081BD-0C2E-41A6-873D-FED6A98EE5A0}" destId="{A7CCB6FA-2209-4E7E-A96C-D83A7C756E07}" srcOrd="0" destOrd="0" presId="urn:microsoft.com/office/officeart/2005/8/layout/hierarchy4"/>
    <dgm:cxn modelId="{6C79A6EF-27A5-4AF2-9086-701A6C90B01D}" type="presParOf" srcId="{733081BD-0C2E-41A6-873D-FED6A98EE5A0}" destId="{2C142C4A-D736-4DE9-A0F0-B499A9FBE627}" srcOrd="1" destOrd="0" presId="urn:microsoft.com/office/officeart/2005/8/layout/hierarchy4"/>
    <dgm:cxn modelId="{D914B217-E1E0-4F44-AF5E-285EDD503020}" type="presParOf" srcId="{733081BD-0C2E-41A6-873D-FED6A98EE5A0}" destId="{C4D55F4B-462B-4FB2-8EB2-868DA51E1FAA}" srcOrd="2" destOrd="0" presId="urn:microsoft.com/office/officeart/2005/8/layout/hierarchy4"/>
    <dgm:cxn modelId="{2956589A-1A44-4560-831A-61D58A717137}" type="presParOf" srcId="{C4D55F4B-462B-4FB2-8EB2-868DA51E1FAA}" destId="{AE7694AA-5C8C-4849-ABDF-89ACFF80ED67}" srcOrd="0" destOrd="0" presId="urn:microsoft.com/office/officeart/2005/8/layout/hierarchy4"/>
    <dgm:cxn modelId="{626C133C-944A-49B4-8558-A31D4B1D092A}" type="presParOf" srcId="{AE7694AA-5C8C-4849-ABDF-89ACFF80ED67}" destId="{31C28D72-473B-46C6-80DE-2DFF4B846B36}" srcOrd="0" destOrd="0" presId="urn:microsoft.com/office/officeart/2005/8/layout/hierarchy4"/>
    <dgm:cxn modelId="{BECAB313-C1DF-46F5-92A3-CB79DF807B12}" type="presParOf" srcId="{AE7694AA-5C8C-4849-ABDF-89ACFF80ED67}" destId="{27C0A0A8-9FCE-41FC-99FC-A085D47F1C55}" srcOrd="1" destOrd="0" presId="urn:microsoft.com/office/officeart/2005/8/layout/hierarchy4"/>
    <dgm:cxn modelId="{E2CD4FED-6CF4-40EF-9D7E-AD8863C44BFD}" type="presParOf" srcId="{AE7694AA-5C8C-4849-ABDF-89ACFF80ED67}" destId="{8EDE4662-4DF7-464E-80C4-71376AB166C0}" srcOrd="2" destOrd="0" presId="urn:microsoft.com/office/officeart/2005/8/layout/hierarchy4"/>
    <dgm:cxn modelId="{406A7E0A-473C-4B9B-821B-19E7B5D09139}" type="presParOf" srcId="{8EDE4662-4DF7-464E-80C4-71376AB166C0}" destId="{F870BB3E-EC15-4209-B211-01DB699210E5}" srcOrd="0" destOrd="0" presId="urn:microsoft.com/office/officeart/2005/8/layout/hierarchy4"/>
    <dgm:cxn modelId="{8592752F-4D62-4B60-A158-F1DFAF640A78}" type="presParOf" srcId="{F870BB3E-EC15-4209-B211-01DB699210E5}" destId="{3489C961-2732-4C03-BFAC-254A8ABAEBFF}" srcOrd="0" destOrd="0" presId="urn:microsoft.com/office/officeart/2005/8/layout/hierarchy4"/>
    <dgm:cxn modelId="{E524585A-B021-422F-B8C3-8C5F7D95571B}" type="presParOf" srcId="{F870BB3E-EC15-4209-B211-01DB699210E5}" destId="{672A2E5B-AB76-4B3D-8E45-F48787F1FE7D}" srcOrd="1" destOrd="0" presId="urn:microsoft.com/office/officeart/2005/8/layout/hierarchy4"/>
    <dgm:cxn modelId="{C450D466-5B14-418F-9896-7F8700A7B952}" type="presParOf" srcId="{8EDE4662-4DF7-464E-80C4-71376AB166C0}" destId="{57DEF773-FE92-4E5A-9607-B2F8AC9DAED3}" srcOrd="1" destOrd="0" presId="urn:microsoft.com/office/officeart/2005/8/layout/hierarchy4"/>
    <dgm:cxn modelId="{DE5F76ED-40F6-4387-BF9A-2267E2B0C32D}" type="presParOf" srcId="{8EDE4662-4DF7-464E-80C4-71376AB166C0}" destId="{612FBFE5-AB69-441A-A5F9-4E255BFFABEC}" srcOrd="2" destOrd="0" presId="urn:microsoft.com/office/officeart/2005/8/layout/hierarchy4"/>
    <dgm:cxn modelId="{47714A2C-C4D5-401A-BB08-42BCAC3BF28B}" type="presParOf" srcId="{612FBFE5-AB69-441A-A5F9-4E255BFFABEC}" destId="{24026B47-B134-46DB-BCC6-C03DFCD62264}" srcOrd="0" destOrd="0" presId="urn:microsoft.com/office/officeart/2005/8/layout/hierarchy4"/>
    <dgm:cxn modelId="{3A62FC88-66C3-467A-BFB6-2A9D1F72E52A}" type="presParOf" srcId="{612FBFE5-AB69-441A-A5F9-4E255BFFABEC}" destId="{CA1C00D6-C872-47D1-AC45-387EF6864D36}" srcOrd="1" destOrd="0" presId="urn:microsoft.com/office/officeart/2005/8/layout/hierarchy4"/>
    <dgm:cxn modelId="{3D5F391C-56BC-4CDC-BB24-8684EE39C5DD}" type="presParOf" srcId="{C4D55F4B-462B-4FB2-8EB2-868DA51E1FAA}" destId="{10344884-AF62-4454-A06F-52D8CF3B7E1F}" srcOrd="1" destOrd="0" presId="urn:microsoft.com/office/officeart/2005/8/layout/hierarchy4"/>
    <dgm:cxn modelId="{626BE3A7-3E9F-4F76-85A5-F04C071C20C0}" type="presParOf" srcId="{C4D55F4B-462B-4FB2-8EB2-868DA51E1FAA}" destId="{EB64B063-758D-4ACD-9431-7CE282EE3EB6}" srcOrd="2" destOrd="0" presId="urn:microsoft.com/office/officeart/2005/8/layout/hierarchy4"/>
    <dgm:cxn modelId="{20BEA215-BE40-4A80-BAED-E61AF2A62BDF}" type="presParOf" srcId="{EB64B063-758D-4ACD-9431-7CE282EE3EB6}" destId="{E5295E8C-1930-4A81-A392-8CC3D3DE3A7F}" srcOrd="0" destOrd="0" presId="urn:microsoft.com/office/officeart/2005/8/layout/hierarchy4"/>
    <dgm:cxn modelId="{39E37A0F-26F0-4792-BBF8-BDDC6F1A2195}" type="presParOf" srcId="{EB64B063-758D-4ACD-9431-7CE282EE3EB6}" destId="{D3562CEE-803E-47C2-A22D-C16900F8EBD1}" srcOrd="1" destOrd="0" presId="urn:microsoft.com/office/officeart/2005/8/layout/hierarchy4"/>
    <dgm:cxn modelId="{F0D46A22-3B53-4109-A536-D8AFAF342EE2}" type="presParOf" srcId="{EB64B063-758D-4ACD-9431-7CE282EE3EB6}" destId="{0007492F-CB4D-4995-ADC8-B4323B857E3A}" srcOrd="2" destOrd="0" presId="urn:microsoft.com/office/officeart/2005/8/layout/hierarchy4"/>
    <dgm:cxn modelId="{A599D7FC-A38E-4244-87CD-BE6419CE6700}" type="presParOf" srcId="{0007492F-CB4D-4995-ADC8-B4323B857E3A}" destId="{22630CAD-CF10-4341-B409-118FE42D30CF}" srcOrd="0" destOrd="0" presId="urn:microsoft.com/office/officeart/2005/8/layout/hierarchy4"/>
    <dgm:cxn modelId="{6BD19475-B8A4-44C5-BD08-19B75A73D183}" type="presParOf" srcId="{22630CAD-CF10-4341-B409-118FE42D30CF}" destId="{9D361149-DC28-4FCD-B540-21098875B647}" srcOrd="0" destOrd="0" presId="urn:microsoft.com/office/officeart/2005/8/layout/hierarchy4"/>
    <dgm:cxn modelId="{C8991CE6-B967-46BB-AD5F-0A3A1D53D8DB}" type="presParOf" srcId="{22630CAD-CF10-4341-B409-118FE42D30CF}" destId="{7629CF16-D9E8-412E-9FE1-DC817BA739EB}" srcOrd="1" destOrd="0" presId="urn:microsoft.com/office/officeart/2005/8/layout/hierarchy4"/>
    <dgm:cxn modelId="{5DB442B6-63EF-413B-8CEE-61FE9F90D567}" type="presParOf" srcId="{C4D55F4B-462B-4FB2-8EB2-868DA51E1FAA}" destId="{F422A8EB-60A7-48A5-9F83-9E1B63808DE6}" srcOrd="3" destOrd="0" presId="urn:microsoft.com/office/officeart/2005/8/layout/hierarchy4"/>
    <dgm:cxn modelId="{D81950C6-EE0C-4063-BDC1-144A4C1A8600}" type="presParOf" srcId="{C4D55F4B-462B-4FB2-8EB2-868DA51E1FAA}" destId="{BEA31A15-FF72-49D6-84DF-2A4DBDEF90D5}" srcOrd="4" destOrd="0" presId="urn:microsoft.com/office/officeart/2005/8/layout/hierarchy4"/>
    <dgm:cxn modelId="{2177EF04-F385-41DE-A981-D13A66C68DAC}" type="presParOf" srcId="{BEA31A15-FF72-49D6-84DF-2A4DBDEF90D5}" destId="{F8836A55-C95D-48A4-BF72-05B85747A74B}" srcOrd="0" destOrd="0" presId="urn:microsoft.com/office/officeart/2005/8/layout/hierarchy4"/>
    <dgm:cxn modelId="{42ECBE79-0C5D-4559-BFDE-155DD5CC1D0D}" type="presParOf" srcId="{BEA31A15-FF72-49D6-84DF-2A4DBDEF90D5}" destId="{8777AC62-6729-4E0E-9233-344C14CB3E3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4354CA-05D3-47E6-B61F-187A99737791}" type="doc">
      <dgm:prSet loTypeId="urn:microsoft.com/office/officeart/2005/8/layout/arrow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0A1DF91-CD00-441E-A69F-B8ED4AD60314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پس از انقلاب صنعتی</a:t>
          </a:r>
          <a:endParaRPr lang="en-US" dirty="0">
            <a:cs typeface="B Homa" panose="00000400000000000000" pitchFamily="2" charset="-78"/>
          </a:endParaRPr>
        </a:p>
      </dgm:t>
    </dgm:pt>
    <dgm:pt modelId="{C3C6656C-108D-4BA0-8C91-0BD9ED443279}" type="parTrans" cxnId="{A7872B30-6CF7-4DFE-8F8B-33AC605131F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0467F52A-5B08-48AE-8F47-08E74373C9CA}" type="sibTrans" cxnId="{A7872B30-6CF7-4DFE-8F8B-33AC605131F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E5286216-BABD-4427-AFA8-F7E09C9058ED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در روند انقلاب صنعتی </a:t>
          </a:r>
          <a:endParaRPr lang="en-US" dirty="0">
            <a:cs typeface="B Homa" panose="00000400000000000000" pitchFamily="2" charset="-78"/>
          </a:endParaRPr>
        </a:p>
      </dgm:t>
    </dgm:pt>
    <dgm:pt modelId="{7DF361C3-8A6B-4D78-BE1E-31117F38C876}" type="parTrans" cxnId="{2F4C7520-A5F4-4284-8DC2-88AE9BDF0205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262D8B4D-D3E9-4F07-81F0-283E59CC3867}" type="sibTrans" cxnId="{2F4C7520-A5F4-4284-8DC2-88AE9BDF0205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148CD4B0-E093-4D82-AB2F-78949FE86759}" type="pres">
      <dgm:prSet presAssocID="{9B4354CA-05D3-47E6-B61F-187A9973779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DFEF4B-D867-4AC5-89F1-B189386719BA}" type="pres">
      <dgm:prSet presAssocID="{9B4354CA-05D3-47E6-B61F-187A99737791}" presName="ribbon" presStyleLbl="node1" presStyleIdx="0" presStyleCnt="1"/>
      <dgm:spPr/>
    </dgm:pt>
    <dgm:pt modelId="{C832349E-175E-4F71-874D-826AC3D19C8D}" type="pres">
      <dgm:prSet presAssocID="{9B4354CA-05D3-47E6-B61F-187A99737791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D663D2-B531-4A37-B7B7-441271A23651}" type="pres">
      <dgm:prSet presAssocID="{9B4354CA-05D3-47E6-B61F-187A99737791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8AF4FB8-CBBD-4DB3-BF23-6FACA47A93E0}" type="presOf" srcId="{9B4354CA-05D3-47E6-B61F-187A99737791}" destId="{148CD4B0-E093-4D82-AB2F-78949FE86759}" srcOrd="0" destOrd="0" presId="urn:microsoft.com/office/officeart/2005/8/layout/arrow6"/>
    <dgm:cxn modelId="{C75C084E-FD43-40FD-B438-C8DFD9A69769}" type="presOf" srcId="{E5286216-BABD-4427-AFA8-F7E09C9058ED}" destId="{C3D663D2-B531-4A37-B7B7-441271A23651}" srcOrd="0" destOrd="0" presId="urn:microsoft.com/office/officeart/2005/8/layout/arrow6"/>
    <dgm:cxn modelId="{5688F92B-4356-42A8-A7AF-75DBE9CEEFDC}" type="presOf" srcId="{C0A1DF91-CD00-441E-A69F-B8ED4AD60314}" destId="{C832349E-175E-4F71-874D-826AC3D19C8D}" srcOrd="0" destOrd="0" presId="urn:microsoft.com/office/officeart/2005/8/layout/arrow6"/>
    <dgm:cxn modelId="{A7872B30-6CF7-4DFE-8F8B-33AC605131F1}" srcId="{9B4354CA-05D3-47E6-B61F-187A99737791}" destId="{C0A1DF91-CD00-441E-A69F-B8ED4AD60314}" srcOrd="0" destOrd="0" parTransId="{C3C6656C-108D-4BA0-8C91-0BD9ED443279}" sibTransId="{0467F52A-5B08-48AE-8F47-08E74373C9CA}"/>
    <dgm:cxn modelId="{2F4C7520-A5F4-4284-8DC2-88AE9BDF0205}" srcId="{9B4354CA-05D3-47E6-B61F-187A99737791}" destId="{E5286216-BABD-4427-AFA8-F7E09C9058ED}" srcOrd="1" destOrd="0" parTransId="{7DF361C3-8A6B-4D78-BE1E-31117F38C876}" sibTransId="{262D8B4D-D3E9-4F07-81F0-283E59CC3867}"/>
    <dgm:cxn modelId="{8864ECAA-8B07-4EB4-90E8-AC029E28C595}" type="presParOf" srcId="{148CD4B0-E093-4D82-AB2F-78949FE86759}" destId="{1EDFEF4B-D867-4AC5-89F1-B189386719BA}" srcOrd="0" destOrd="0" presId="urn:microsoft.com/office/officeart/2005/8/layout/arrow6"/>
    <dgm:cxn modelId="{7BF7315E-1A02-462E-B039-4B4EF3138F08}" type="presParOf" srcId="{148CD4B0-E093-4D82-AB2F-78949FE86759}" destId="{C832349E-175E-4F71-874D-826AC3D19C8D}" srcOrd="1" destOrd="0" presId="urn:microsoft.com/office/officeart/2005/8/layout/arrow6"/>
    <dgm:cxn modelId="{2A359D65-4903-4DBF-9317-D76869F43360}" type="presParOf" srcId="{148CD4B0-E093-4D82-AB2F-78949FE86759}" destId="{C3D663D2-B531-4A37-B7B7-441271A2365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4354CA-05D3-47E6-B61F-187A99737791}" type="doc">
      <dgm:prSet loTypeId="urn:microsoft.com/office/officeart/2005/8/layout/arrow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0A1DF91-CD00-441E-A69F-B8ED4AD60314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پس از انقلاب صنعتی</a:t>
          </a:r>
          <a:endParaRPr lang="en-US" dirty="0">
            <a:cs typeface="B Homa" panose="00000400000000000000" pitchFamily="2" charset="-78"/>
          </a:endParaRPr>
        </a:p>
      </dgm:t>
    </dgm:pt>
    <dgm:pt modelId="{C3C6656C-108D-4BA0-8C91-0BD9ED443279}" type="parTrans" cxnId="{A7872B30-6CF7-4DFE-8F8B-33AC605131F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0467F52A-5B08-48AE-8F47-08E74373C9CA}" type="sibTrans" cxnId="{A7872B30-6CF7-4DFE-8F8B-33AC605131F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E5286216-BABD-4427-AFA8-F7E09C9058ED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در روند انقلاب صنعتی </a:t>
          </a:r>
          <a:endParaRPr lang="en-US" dirty="0">
            <a:cs typeface="B Homa" panose="00000400000000000000" pitchFamily="2" charset="-78"/>
          </a:endParaRPr>
        </a:p>
      </dgm:t>
    </dgm:pt>
    <dgm:pt modelId="{7DF361C3-8A6B-4D78-BE1E-31117F38C876}" type="parTrans" cxnId="{2F4C7520-A5F4-4284-8DC2-88AE9BDF0205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262D8B4D-D3E9-4F07-81F0-283E59CC3867}" type="sibTrans" cxnId="{2F4C7520-A5F4-4284-8DC2-88AE9BDF0205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148CD4B0-E093-4D82-AB2F-78949FE86759}" type="pres">
      <dgm:prSet presAssocID="{9B4354CA-05D3-47E6-B61F-187A9973779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DFEF4B-D867-4AC5-89F1-B189386719BA}" type="pres">
      <dgm:prSet presAssocID="{9B4354CA-05D3-47E6-B61F-187A99737791}" presName="ribbon" presStyleLbl="node1" presStyleIdx="0" presStyleCnt="1"/>
      <dgm:spPr/>
    </dgm:pt>
    <dgm:pt modelId="{C832349E-175E-4F71-874D-826AC3D19C8D}" type="pres">
      <dgm:prSet presAssocID="{9B4354CA-05D3-47E6-B61F-187A99737791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D663D2-B531-4A37-B7B7-441271A23651}" type="pres">
      <dgm:prSet presAssocID="{9B4354CA-05D3-47E6-B61F-187A99737791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B750702-9818-4475-95C0-5E6C7F9CF953}" type="presOf" srcId="{9B4354CA-05D3-47E6-B61F-187A99737791}" destId="{148CD4B0-E093-4D82-AB2F-78949FE86759}" srcOrd="0" destOrd="0" presId="urn:microsoft.com/office/officeart/2005/8/layout/arrow6"/>
    <dgm:cxn modelId="{9B671537-B764-420F-99A2-9BF78D95D86A}" type="presOf" srcId="{E5286216-BABD-4427-AFA8-F7E09C9058ED}" destId="{C3D663D2-B531-4A37-B7B7-441271A23651}" srcOrd="0" destOrd="0" presId="urn:microsoft.com/office/officeart/2005/8/layout/arrow6"/>
    <dgm:cxn modelId="{42DFEB6B-2770-4B1A-B302-07A4C24E9E94}" type="presOf" srcId="{C0A1DF91-CD00-441E-A69F-B8ED4AD60314}" destId="{C832349E-175E-4F71-874D-826AC3D19C8D}" srcOrd="0" destOrd="0" presId="urn:microsoft.com/office/officeart/2005/8/layout/arrow6"/>
    <dgm:cxn modelId="{A7872B30-6CF7-4DFE-8F8B-33AC605131F1}" srcId="{9B4354CA-05D3-47E6-B61F-187A99737791}" destId="{C0A1DF91-CD00-441E-A69F-B8ED4AD60314}" srcOrd="0" destOrd="0" parTransId="{C3C6656C-108D-4BA0-8C91-0BD9ED443279}" sibTransId="{0467F52A-5B08-48AE-8F47-08E74373C9CA}"/>
    <dgm:cxn modelId="{2F4C7520-A5F4-4284-8DC2-88AE9BDF0205}" srcId="{9B4354CA-05D3-47E6-B61F-187A99737791}" destId="{E5286216-BABD-4427-AFA8-F7E09C9058ED}" srcOrd="1" destOrd="0" parTransId="{7DF361C3-8A6B-4D78-BE1E-31117F38C876}" sibTransId="{262D8B4D-D3E9-4F07-81F0-283E59CC3867}"/>
    <dgm:cxn modelId="{F821C5E6-936D-4521-A6FC-7D8C2BCFA5A4}" type="presParOf" srcId="{148CD4B0-E093-4D82-AB2F-78949FE86759}" destId="{1EDFEF4B-D867-4AC5-89F1-B189386719BA}" srcOrd="0" destOrd="0" presId="urn:microsoft.com/office/officeart/2005/8/layout/arrow6"/>
    <dgm:cxn modelId="{7E60C250-B664-4077-8C59-2127AF0EA258}" type="presParOf" srcId="{148CD4B0-E093-4D82-AB2F-78949FE86759}" destId="{C832349E-175E-4F71-874D-826AC3D19C8D}" srcOrd="1" destOrd="0" presId="urn:microsoft.com/office/officeart/2005/8/layout/arrow6"/>
    <dgm:cxn modelId="{D17604C1-F2E9-43D4-9B2D-BA910946CD76}" type="presParOf" srcId="{148CD4B0-E093-4D82-AB2F-78949FE86759}" destId="{C3D663D2-B531-4A37-B7B7-441271A2365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B4354CA-05D3-47E6-B61F-187A99737791}" type="doc">
      <dgm:prSet loTypeId="urn:microsoft.com/office/officeart/2005/8/layout/arrow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0A1DF91-CD00-441E-A69F-B8ED4AD60314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پس از انقلاب صنعتی</a:t>
          </a:r>
          <a:endParaRPr lang="en-US" dirty="0">
            <a:cs typeface="B Homa" panose="00000400000000000000" pitchFamily="2" charset="-78"/>
          </a:endParaRPr>
        </a:p>
      </dgm:t>
    </dgm:pt>
    <dgm:pt modelId="{C3C6656C-108D-4BA0-8C91-0BD9ED443279}" type="parTrans" cxnId="{A7872B30-6CF7-4DFE-8F8B-33AC605131F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0467F52A-5B08-48AE-8F47-08E74373C9CA}" type="sibTrans" cxnId="{A7872B30-6CF7-4DFE-8F8B-33AC605131F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E5286216-BABD-4427-AFA8-F7E09C9058ED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در روند انقلاب صنعتی </a:t>
          </a:r>
          <a:endParaRPr lang="en-US" dirty="0">
            <a:cs typeface="B Homa" panose="00000400000000000000" pitchFamily="2" charset="-78"/>
          </a:endParaRPr>
        </a:p>
      </dgm:t>
    </dgm:pt>
    <dgm:pt modelId="{7DF361C3-8A6B-4D78-BE1E-31117F38C876}" type="parTrans" cxnId="{2F4C7520-A5F4-4284-8DC2-88AE9BDF0205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262D8B4D-D3E9-4F07-81F0-283E59CC3867}" type="sibTrans" cxnId="{2F4C7520-A5F4-4284-8DC2-88AE9BDF0205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148CD4B0-E093-4D82-AB2F-78949FE86759}" type="pres">
      <dgm:prSet presAssocID="{9B4354CA-05D3-47E6-B61F-187A99737791}" presName="compositeShape" presStyleCnt="0">
        <dgm:presLayoutVars>
          <dgm:chMax val="2"/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DFEF4B-D867-4AC5-89F1-B189386719BA}" type="pres">
      <dgm:prSet presAssocID="{9B4354CA-05D3-47E6-B61F-187A99737791}" presName="ribbon" presStyleLbl="node1" presStyleIdx="0" presStyleCnt="1"/>
      <dgm:spPr/>
    </dgm:pt>
    <dgm:pt modelId="{C832349E-175E-4F71-874D-826AC3D19C8D}" type="pres">
      <dgm:prSet presAssocID="{9B4354CA-05D3-47E6-B61F-187A99737791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D663D2-B531-4A37-B7B7-441271A23651}" type="pres">
      <dgm:prSet presAssocID="{9B4354CA-05D3-47E6-B61F-187A99737791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72BB77-F2A7-45E8-A925-E53A09781720}" type="presOf" srcId="{C0A1DF91-CD00-441E-A69F-B8ED4AD60314}" destId="{C3D663D2-B531-4A37-B7B7-441271A23651}" srcOrd="0" destOrd="0" presId="urn:microsoft.com/office/officeart/2005/8/layout/arrow6"/>
    <dgm:cxn modelId="{4EC0F8F3-BAAB-4BA3-AA9B-F1FBA795EF82}" type="presOf" srcId="{9B4354CA-05D3-47E6-B61F-187A99737791}" destId="{148CD4B0-E093-4D82-AB2F-78949FE86759}" srcOrd="0" destOrd="0" presId="urn:microsoft.com/office/officeart/2005/8/layout/arrow6"/>
    <dgm:cxn modelId="{2F4C7520-A5F4-4284-8DC2-88AE9BDF0205}" srcId="{9B4354CA-05D3-47E6-B61F-187A99737791}" destId="{E5286216-BABD-4427-AFA8-F7E09C9058ED}" srcOrd="1" destOrd="0" parTransId="{7DF361C3-8A6B-4D78-BE1E-31117F38C876}" sibTransId="{262D8B4D-D3E9-4F07-81F0-283E59CC3867}"/>
    <dgm:cxn modelId="{7F450380-24CF-4838-AEA7-31CC6EE4BF77}" type="presOf" srcId="{E5286216-BABD-4427-AFA8-F7E09C9058ED}" destId="{C832349E-175E-4F71-874D-826AC3D19C8D}" srcOrd="0" destOrd="0" presId="urn:microsoft.com/office/officeart/2005/8/layout/arrow6"/>
    <dgm:cxn modelId="{A7872B30-6CF7-4DFE-8F8B-33AC605131F1}" srcId="{9B4354CA-05D3-47E6-B61F-187A99737791}" destId="{C0A1DF91-CD00-441E-A69F-B8ED4AD60314}" srcOrd="0" destOrd="0" parTransId="{C3C6656C-108D-4BA0-8C91-0BD9ED443279}" sibTransId="{0467F52A-5B08-48AE-8F47-08E74373C9CA}"/>
    <dgm:cxn modelId="{E3BFC471-AC33-406F-A5D8-0882E4227E46}" type="presParOf" srcId="{148CD4B0-E093-4D82-AB2F-78949FE86759}" destId="{1EDFEF4B-D867-4AC5-89F1-B189386719BA}" srcOrd="0" destOrd="0" presId="urn:microsoft.com/office/officeart/2005/8/layout/arrow6"/>
    <dgm:cxn modelId="{9452327E-8000-4025-8DB3-CA4F4960FC65}" type="presParOf" srcId="{148CD4B0-E093-4D82-AB2F-78949FE86759}" destId="{C832349E-175E-4F71-874D-826AC3D19C8D}" srcOrd="1" destOrd="0" presId="urn:microsoft.com/office/officeart/2005/8/layout/arrow6"/>
    <dgm:cxn modelId="{88F40226-2DC4-4270-B64F-AB6DF9C68A53}" type="presParOf" srcId="{148CD4B0-E093-4D82-AB2F-78949FE86759}" destId="{C3D663D2-B531-4A37-B7B7-441271A2365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B4354CA-05D3-47E6-B61F-187A99737791}" type="doc">
      <dgm:prSet loTypeId="urn:microsoft.com/office/officeart/2005/8/layout/arrow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0A1DF91-CD00-441E-A69F-B8ED4AD60314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پس از انقلاب صنعتی</a:t>
          </a:r>
          <a:endParaRPr lang="en-US" dirty="0">
            <a:cs typeface="B Homa" panose="00000400000000000000" pitchFamily="2" charset="-78"/>
          </a:endParaRPr>
        </a:p>
      </dgm:t>
    </dgm:pt>
    <dgm:pt modelId="{C3C6656C-108D-4BA0-8C91-0BD9ED443279}" type="parTrans" cxnId="{A7872B30-6CF7-4DFE-8F8B-33AC605131F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0467F52A-5B08-48AE-8F47-08E74373C9CA}" type="sibTrans" cxnId="{A7872B30-6CF7-4DFE-8F8B-33AC605131F1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E5286216-BABD-4427-AFA8-F7E09C9058ED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در روند انقلاب صنعتی </a:t>
          </a:r>
          <a:endParaRPr lang="en-US" dirty="0">
            <a:cs typeface="B Homa" panose="00000400000000000000" pitchFamily="2" charset="-78"/>
          </a:endParaRPr>
        </a:p>
      </dgm:t>
    </dgm:pt>
    <dgm:pt modelId="{7DF361C3-8A6B-4D78-BE1E-31117F38C876}" type="parTrans" cxnId="{2F4C7520-A5F4-4284-8DC2-88AE9BDF0205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262D8B4D-D3E9-4F07-81F0-283E59CC3867}" type="sibTrans" cxnId="{2F4C7520-A5F4-4284-8DC2-88AE9BDF0205}">
      <dgm:prSet/>
      <dgm:spPr/>
      <dgm:t>
        <a:bodyPr/>
        <a:lstStyle/>
        <a:p>
          <a:endParaRPr lang="en-US">
            <a:cs typeface="A Noor" panose="00000400000000000000" pitchFamily="2" charset="-78"/>
          </a:endParaRPr>
        </a:p>
      </dgm:t>
    </dgm:pt>
    <dgm:pt modelId="{148CD4B0-E093-4D82-AB2F-78949FE86759}" type="pres">
      <dgm:prSet presAssocID="{9B4354CA-05D3-47E6-B61F-187A99737791}" presName="compositeShape" presStyleCnt="0">
        <dgm:presLayoutVars>
          <dgm:chMax val="2"/>
          <dgm:dir val="rev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DFEF4B-D867-4AC5-89F1-B189386719BA}" type="pres">
      <dgm:prSet presAssocID="{9B4354CA-05D3-47E6-B61F-187A99737791}" presName="ribbon" presStyleLbl="node1" presStyleIdx="0" presStyleCnt="1"/>
      <dgm:spPr/>
    </dgm:pt>
    <dgm:pt modelId="{C832349E-175E-4F71-874D-826AC3D19C8D}" type="pres">
      <dgm:prSet presAssocID="{9B4354CA-05D3-47E6-B61F-187A99737791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D663D2-B531-4A37-B7B7-441271A23651}" type="pres">
      <dgm:prSet presAssocID="{9B4354CA-05D3-47E6-B61F-187A99737791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CD52B3-B9DC-4FAD-9D04-29FA4441D41E}" type="presOf" srcId="{E5286216-BABD-4427-AFA8-F7E09C9058ED}" destId="{C832349E-175E-4F71-874D-826AC3D19C8D}" srcOrd="0" destOrd="0" presId="urn:microsoft.com/office/officeart/2005/8/layout/arrow6"/>
    <dgm:cxn modelId="{C5B9E24D-B9E6-4D5C-9FF3-064FF076A43B}" type="presOf" srcId="{9B4354CA-05D3-47E6-B61F-187A99737791}" destId="{148CD4B0-E093-4D82-AB2F-78949FE86759}" srcOrd="0" destOrd="0" presId="urn:microsoft.com/office/officeart/2005/8/layout/arrow6"/>
    <dgm:cxn modelId="{86B2C44E-8FB4-4585-9A0C-F524C9785FAF}" type="presOf" srcId="{C0A1DF91-CD00-441E-A69F-B8ED4AD60314}" destId="{C3D663D2-B531-4A37-B7B7-441271A23651}" srcOrd="0" destOrd="0" presId="urn:microsoft.com/office/officeart/2005/8/layout/arrow6"/>
    <dgm:cxn modelId="{2F4C7520-A5F4-4284-8DC2-88AE9BDF0205}" srcId="{9B4354CA-05D3-47E6-B61F-187A99737791}" destId="{E5286216-BABD-4427-AFA8-F7E09C9058ED}" srcOrd="1" destOrd="0" parTransId="{7DF361C3-8A6B-4D78-BE1E-31117F38C876}" sibTransId="{262D8B4D-D3E9-4F07-81F0-283E59CC3867}"/>
    <dgm:cxn modelId="{A7872B30-6CF7-4DFE-8F8B-33AC605131F1}" srcId="{9B4354CA-05D3-47E6-B61F-187A99737791}" destId="{C0A1DF91-CD00-441E-A69F-B8ED4AD60314}" srcOrd="0" destOrd="0" parTransId="{C3C6656C-108D-4BA0-8C91-0BD9ED443279}" sibTransId="{0467F52A-5B08-48AE-8F47-08E74373C9CA}"/>
    <dgm:cxn modelId="{99F11F03-F591-4AB6-B91F-197EF5635236}" type="presParOf" srcId="{148CD4B0-E093-4D82-AB2F-78949FE86759}" destId="{1EDFEF4B-D867-4AC5-89F1-B189386719BA}" srcOrd="0" destOrd="0" presId="urn:microsoft.com/office/officeart/2005/8/layout/arrow6"/>
    <dgm:cxn modelId="{27F6AFF8-B865-46AF-BE3C-0BA85D9BEE43}" type="presParOf" srcId="{148CD4B0-E093-4D82-AB2F-78949FE86759}" destId="{C832349E-175E-4F71-874D-826AC3D19C8D}" srcOrd="1" destOrd="0" presId="urn:microsoft.com/office/officeart/2005/8/layout/arrow6"/>
    <dgm:cxn modelId="{AFD3F413-DF99-4469-90C5-974FE5C7FF0D}" type="presParOf" srcId="{148CD4B0-E093-4D82-AB2F-78949FE86759}" destId="{C3D663D2-B531-4A37-B7B7-441271A2365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C35DAA7-9A69-44D9-8243-7CF763D44326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9013EE-565C-415A-B697-808255E33892}">
      <dgm:prSet phldrT="[Text]"/>
      <dgm:spPr/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پیامد های مثبت</a:t>
          </a:r>
          <a:endParaRPr lang="en-US" dirty="0">
            <a:cs typeface="B Homa" panose="00000400000000000000" pitchFamily="2" charset="-78"/>
          </a:endParaRPr>
        </a:p>
      </dgm:t>
    </dgm:pt>
    <dgm:pt modelId="{EC304914-BD4A-43F8-BCBF-309261871F1D}" type="parTrans" cxnId="{A0926DBC-957C-4A3B-9F91-5FDA49F41BA6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D23DEBAC-E163-4FA2-93CE-C3170DAC1600}" type="sibTrans" cxnId="{A0926DBC-957C-4A3B-9F91-5FDA49F41BA6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F69EBB05-D444-47BA-A198-4714A32D7683}">
      <dgm:prSet phldrT="[Text]" custT="1"/>
      <dgm:spPr/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اولین پل آهنی</a:t>
          </a:r>
          <a:endParaRPr lang="en-US" sz="1400" dirty="0">
            <a:cs typeface="B Homa" panose="00000400000000000000" pitchFamily="2" charset="-78"/>
          </a:endParaRPr>
        </a:p>
      </dgm:t>
    </dgm:pt>
    <dgm:pt modelId="{DDC5707E-F371-46AD-869E-E5C073B92159}" type="parTrans" cxnId="{B8746DF7-AD38-404A-B416-45FCD322827C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B2BF3D15-7C9C-430E-9D73-CCD829AD4B43}" type="sibTrans" cxnId="{B8746DF7-AD38-404A-B416-45FCD322827C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9761BC78-6723-4170-82B1-AD446F55725C}">
      <dgm:prSet phldrT="[Text]" custT="1"/>
      <dgm:spPr/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اولین شبکه راه آهن</a:t>
          </a:r>
          <a:endParaRPr lang="en-US" sz="1400" dirty="0">
            <a:cs typeface="B Homa" panose="00000400000000000000" pitchFamily="2" charset="-78"/>
          </a:endParaRPr>
        </a:p>
      </dgm:t>
    </dgm:pt>
    <dgm:pt modelId="{A1393FE1-567C-41F2-ABC9-4E9D7F051693}" type="parTrans" cxnId="{89E23DA1-ED53-48C1-B9A4-745618265E9D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ADB1A4A0-FDBE-4CA5-83AA-5AAF4EA883B9}" type="sibTrans" cxnId="{89E23DA1-ED53-48C1-B9A4-745618265E9D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AED8C156-4152-44A1-A8DD-667F8521BBE1}">
      <dgm:prSet phldrT="[Text]"/>
      <dgm:spPr>
        <a:solidFill>
          <a:srgbClr val="FF2F2F"/>
        </a:solidFill>
      </dgm:spPr>
      <dgm:t>
        <a:bodyPr/>
        <a:lstStyle/>
        <a:p>
          <a:r>
            <a:rPr lang="fa-IR" dirty="0" smtClean="0">
              <a:cs typeface="B Homa" panose="00000400000000000000" pitchFamily="2" charset="-78"/>
            </a:rPr>
            <a:t>پیامد های منفی</a:t>
          </a:r>
          <a:endParaRPr lang="en-US" dirty="0">
            <a:cs typeface="B Homa" panose="00000400000000000000" pitchFamily="2" charset="-78"/>
          </a:endParaRPr>
        </a:p>
      </dgm:t>
    </dgm:pt>
    <dgm:pt modelId="{F36B74BA-C468-4189-B474-1F235DD10D63}" type="parTrans" cxnId="{8450DD6F-17D4-4005-94B7-D87D22690F2A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C515AAA2-87CB-4C6A-849B-9E3225436217}" type="sibTrans" cxnId="{8450DD6F-17D4-4005-94B7-D87D22690F2A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D5E77E3D-27E4-445E-9E28-4C615E4B7CD4}">
      <dgm:prSet phldrT="[Text]" custT="1"/>
      <dgm:spPr>
        <a:solidFill>
          <a:srgbClr val="FF9999">
            <a:alpha val="89804"/>
          </a:srgbClr>
        </a:solidFill>
      </dgm:spPr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از بین رفتن فضاهای سبز</a:t>
          </a:r>
          <a:endParaRPr lang="en-US" sz="1400" dirty="0">
            <a:cs typeface="B Homa" panose="00000400000000000000" pitchFamily="2" charset="-78"/>
          </a:endParaRPr>
        </a:p>
      </dgm:t>
    </dgm:pt>
    <dgm:pt modelId="{DEFBDE32-62BE-49FF-9AB7-7E4D2786BF04}" type="parTrans" cxnId="{1A1602F5-8953-4BA8-B8D4-989187E589A8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76FA5A0D-1959-4A17-8128-4D4122B3698E}" type="sibTrans" cxnId="{1A1602F5-8953-4BA8-B8D4-989187E589A8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32D3C5D4-CF8C-4F53-9284-79B5443E0EF9}">
      <dgm:prSet phldrT="[Text]" custT="1"/>
      <dgm:spPr>
        <a:solidFill>
          <a:srgbClr val="FF9999">
            <a:alpha val="89804"/>
          </a:srgbClr>
        </a:solidFill>
      </dgm:spPr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جایگزینی ماشین الات به جای انسان ها</a:t>
          </a:r>
          <a:endParaRPr lang="en-US" sz="1400" dirty="0">
            <a:cs typeface="B Homa" panose="00000400000000000000" pitchFamily="2" charset="-78"/>
          </a:endParaRPr>
        </a:p>
      </dgm:t>
    </dgm:pt>
    <dgm:pt modelId="{45F2B3F8-988D-456E-AF43-8FBF6255DE64}" type="parTrans" cxnId="{DDCD6CFC-107F-4E92-80F1-4AE4856C04AF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BF93497F-BB55-4D98-BFA3-F6407CED4A31}" type="sibTrans" cxnId="{DDCD6CFC-107F-4E92-80F1-4AE4856C04AF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AD7B7772-CF68-4D21-A8BA-2B1FAE9DD67C}">
      <dgm:prSet custT="1"/>
      <dgm:spPr/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افزایش چشمگیر کشاورزی و دامی</a:t>
          </a:r>
          <a:endParaRPr lang="en-US" sz="1400" dirty="0">
            <a:cs typeface="B Homa" panose="00000400000000000000" pitchFamily="2" charset="-78"/>
          </a:endParaRPr>
        </a:p>
      </dgm:t>
    </dgm:pt>
    <dgm:pt modelId="{896AA771-DAA2-4C82-8FF2-BF87AFD5D279}" type="parTrans" cxnId="{433D7642-C265-47A3-BEBE-B2C97B617A53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DA8DEF26-095F-45AA-B2B7-6A9CDB5EF24C}" type="sibTrans" cxnId="{433D7642-C265-47A3-BEBE-B2C97B617A53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32CBF0F0-4427-4FEB-A6A3-4842664B8FCD}">
      <dgm:prSet custT="1"/>
      <dgm:spPr>
        <a:solidFill>
          <a:srgbClr val="FF9999">
            <a:alpha val="89804"/>
          </a:srgbClr>
        </a:solidFill>
      </dgm:spPr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بیکار شدن افراد و افزایش فقر</a:t>
          </a:r>
          <a:endParaRPr lang="en-US" sz="1400" dirty="0">
            <a:cs typeface="B Homa" panose="00000400000000000000" pitchFamily="2" charset="-78"/>
          </a:endParaRPr>
        </a:p>
      </dgm:t>
    </dgm:pt>
    <dgm:pt modelId="{CC0003F1-F9E2-46BA-8A45-9C8DD39B04D6}" type="parTrans" cxnId="{889ADE4D-D2B4-4CE4-A662-3A323AD777FB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C3237BDC-6AA9-4AD7-A426-180740459DDF}" type="sibTrans" cxnId="{889ADE4D-D2B4-4CE4-A662-3A323AD777FB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B4E778C6-0714-4EBC-9B3B-DAF198084335}">
      <dgm:prSet custT="1"/>
      <dgm:spPr/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تبدیل انگلستان به اولین قدرت صنعتی</a:t>
          </a:r>
          <a:endParaRPr lang="en-US" sz="1400" dirty="0">
            <a:cs typeface="B Homa" panose="00000400000000000000" pitchFamily="2" charset="-78"/>
          </a:endParaRPr>
        </a:p>
      </dgm:t>
    </dgm:pt>
    <dgm:pt modelId="{0E2C85E4-B6AC-45D4-9E51-7EDDED1403E0}" type="parTrans" cxnId="{986BCF3E-EAAD-4B9E-A477-8AC3B97E943E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28F98069-A43B-4AEC-BB71-8CF57E126ADF}" type="sibTrans" cxnId="{986BCF3E-EAAD-4B9E-A477-8AC3B97E943E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41474227-E044-4927-A068-F7FF00D390F4}">
      <dgm:prSet custT="1"/>
      <dgm:spPr>
        <a:solidFill>
          <a:srgbClr val="FF9999">
            <a:alpha val="90000"/>
          </a:srgbClr>
        </a:solidFill>
      </dgm:spPr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گسترش کارخانه ها و آلوده شدن هوا</a:t>
          </a:r>
          <a:endParaRPr lang="en-US" sz="1400" dirty="0">
            <a:cs typeface="B Homa" panose="00000400000000000000" pitchFamily="2" charset="-78"/>
          </a:endParaRPr>
        </a:p>
      </dgm:t>
    </dgm:pt>
    <dgm:pt modelId="{3C936783-CE60-4391-AE1E-8BEEA5E6FFA1}" type="parTrans" cxnId="{0D1A850B-5A43-4AF4-9A7D-749E2CB8108B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661EE4F5-4EEC-4618-8D22-A4C4EF88EF85}" type="sibTrans" cxnId="{0D1A850B-5A43-4AF4-9A7D-749E2CB8108B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1B3EC545-6F9B-4A04-BB3E-76494263E3C2}">
      <dgm:prSet custT="1"/>
      <dgm:spPr>
        <a:solidFill>
          <a:srgbClr val="FF9999"/>
        </a:solidFill>
      </dgm:spPr>
      <dgm:t>
        <a:bodyPr/>
        <a:lstStyle/>
        <a:p>
          <a:r>
            <a:rPr lang="fa-IR" sz="1400" dirty="0" smtClean="0">
              <a:cs typeface="B Homa" panose="00000400000000000000" pitchFamily="2" charset="-78"/>
            </a:rPr>
            <a:t>کارکردن زنان و کودکان زیر 14 سال در کارگاه های ناسالم</a:t>
          </a:r>
          <a:endParaRPr lang="en-US" sz="1400" dirty="0">
            <a:cs typeface="B Homa" panose="00000400000000000000" pitchFamily="2" charset="-78"/>
          </a:endParaRPr>
        </a:p>
      </dgm:t>
    </dgm:pt>
    <dgm:pt modelId="{D7A83985-0783-46D9-827B-2363413F9782}" type="parTrans" cxnId="{5CB4F34F-E1C8-4C1C-91D5-38AA5F487EF2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67441B90-21CD-4692-BD65-4B79F7854971}" type="sibTrans" cxnId="{5CB4F34F-E1C8-4C1C-91D5-38AA5F487EF2}">
      <dgm:prSet/>
      <dgm:spPr/>
      <dgm:t>
        <a:bodyPr/>
        <a:lstStyle/>
        <a:p>
          <a:endParaRPr lang="en-US">
            <a:cs typeface="B Homa" panose="00000400000000000000" pitchFamily="2" charset="-78"/>
          </a:endParaRPr>
        </a:p>
      </dgm:t>
    </dgm:pt>
    <dgm:pt modelId="{B6EE2A36-3B23-4D50-9BC7-2E264DBE22F1}" type="pres">
      <dgm:prSet presAssocID="{1C35DAA7-9A69-44D9-8243-7CF763D44326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CD920770-DEED-4F75-8C9D-F6212D9B5E01}" type="pres">
      <dgm:prSet presAssocID="{4C9013EE-565C-415A-B697-808255E33892}" presName="compositeNode" presStyleCnt="0">
        <dgm:presLayoutVars>
          <dgm:bulletEnabled val="1"/>
        </dgm:presLayoutVars>
      </dgm:prSet>
      <dgm:spPr/>
    </dgm:pt>
    <dgm:pt modelId="{48AE6959-B892-4272-9EEB-AD1673E452B9}" type="pres">
      <dgm:prSet presAssocID="{4C9013EE-565C-415A-B697-808255E33892}" presName="image" presStyleLbl="fgImgPlace1" presStyleIdx="0" presStyleCnt="2"/>
      <dgm:spPr/>
    </dgm:pt>
    <dgm:pt modelId="{9B9FAD2D-4E82-4031-B3F9-FA3738147AA0}" type="pres">
      <dgm:prSet presAssocID="{4C9013EE-565C-415A-B697-808255E33892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BDC348A-FACB-47FF-A9BB-D3B58B1F3D48}" type="pres">
      <dgm:prSet presAssocID="{4C9013EE-565C-415A-B697-808255E33892}" presName="parentNode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0E1B82F-E46A-485E-93CF-7DC370989161}" type="pres">
      <dgm:prSet presAssocID="{D23DEBAC-E163-4FA2-93CE-C3170DAC1600}" presName="sibTrans" presStyleCnt="0"/>
      <dgm:spPr/>
    </dgm:pt>
    <dgm:pt modelId="{3F02DEBE-202E-4A02-9150-88720BE6A9AC}" type="pres">
      <dgm:prSet presAssocID="{AED8C156-4152-44A1-A8DD-667F8521BBE1}" presName="compositeNode" presStyleCnt="0">
        <dgm:presLayoutVars>
          <dgm:bulletEnabled val="1"/>
        </dgm:presLayoutVars>
      </dgm:prSet>
      <dgm:spPr/>
    </dgm:pt>
    <dgm:pt modelId="{1273BC29-BA23-433D-A11E-68746D581A55}" type="pres">
      <dgm:prSet presAssocID="{AED8C156-4152-44A1-A8DD-667F8521BBE1}" presName="image" presStyleLbl="fgImgPlace1" presStyleIdx="1" presStyleCnt="2"/>
      <dgm:spPr/>
    </dgm:pt>
    <dgm:pt modelId="{15570AAB-EF49-4E06-A3F4-DD8236EFA3B4}" type="pres">
      <dgm:prSet presAssocID="{AED8C156-4152-44A1-A8DD-667F8521BBE1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F6D2503-A5D0-44F9-84EC-9072E3A09150}" type="pres">
      <dgm:prSet presAssocID="{AED8C156-4152-44A1-A8DD-667F8521BBE1}" presName="parentNode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0D1A850B-5A43-4AF4-9A7D-749E2CB8108B}" srcId="{AED8C156-4152-44A1-A8DD-667F8521BBE1}" destId="{41474227-E044-4927-A068-F7FF00D390F4}" srcOrd="3" destOrd="0" parTransId="{3C936783-CE60-4391-AE1E-8BEEA5E6FFA1}" sibTransId="{661EE4F5-4EEC-4618-8D22-A4C4EF88EF85}"/>
    <dgm:cxn modelId="{A0926DBC-957C-4A3B-9F91-5FDA49F41BA6}" srcId="{1C35DAA7-9A69-44D9-8243-7CF763D44326}" destId="{4C9013EE-565C-415A-B697-808255E33892}" srcOrd="0" destOrd="0" parTransId="{EC304914-BD4A-43F8-BCBF-309261871F1D}" sibTransId="{D23DEBAC-E163-4FA2-93CE-C3170DAC1600}"/>
    <dgm:cxn modelId="{5CB4F34F-E1C8-4C1C-91D5-38AA5F487EF2}" srcId="{AED8C156-4152-44A1-A8DD-667F8521BBE1}" destId="{1B3EC545-6F9B-4A04-BB3E-76494263E3C2}" srcOrd="4" destOrd="0" parTransId="{D7A83985-0783-46D9-827B-2363413F9782}" sibTransId="{67441B90-21CD-4692-BD65-4B79F7854971}"/>
    <dgm:cxn modelId="{8450DD6F-17D4-4005-94B7-D87D22690F2A}" srcId="{1C35DAA7-9A69-44D9-8243-7CF763D44326}" destId="{AED8C156-4152-44A1-A8DD-667F8521BBE1}" srcOrd="1" destOrd="0" parTransId="{F36B74BA-C468-4189-B474-1F235DD10D63}" sibTransId="{C515AAA2-87CB-4C6A-849B-9E3225436217}"/>
    <dgm:cxn modelId="{454A82B5-764F-458B-98ED-B3EADF51B05D}" type="presOf" srcId="{B4E778C6-0714-4EBC-9B3B-DAF198084335}" destId="{9B9FAD2D-4E82-4031-B3F9-FA3738147AA0}" srcOrd="0" destOrd="0" presId="urn:microsoft.com/office/officeart/2005/8/layout/hList2"/>
    <dgm:cxn modelId="{0D2BC8AA-A67D-4071-9940-252618A39337}" type="presOf" srcId="{9761BC78-6723-4170-82B1-AD446F55725C}" destId="{9B9FAD2D-4E82-4031-B3F9-FA3738147AA0}" srcOrd="0" destOrd="2" presId="urn:microsoft.com/office/officeart/2005/8/layout/hList2"/>
    <dgm:cxn modelId="{B8746DF7-AD38-404A-B416-45FCD322827C}" srcId="{4C9013EE-565C-415A-B697-808255E33892}" destId="{F69EBB05-D444-47BA-A198-4714A32D7683}" srcOrd="1" destOrd="0" parTransId="{DDC5707E-F371-46AD-869E-E5C073B92159}" sibTransId="{B2BF3D15-7C9C-430E-9D73-CCD829AD4B43}"/>
    <dgm:cxn modelId="{433D7642-C265-47A3-BEBE-B2C97B617A53}" srcId="{4C9013EE-565C-415A-B697-808255E33892}" destId="{AD7B7772-CF68-4D21-A8BA-2B1FAE9DD67C}" srcOrd="3" destOrd="0" parTransId="{896AA771-DAA2-4C82-8FF2-BF87AFD5D279}" sibTransId="{DA8DEF26-095F-45AA-B2B7-6A9CDB5EF24C}"/>
    <dgm:cxn modelId="{AAEC3FA7-EE51-4C7A-A8A1-6945A6E680D1}" type="presOf" srcId="{F69EBB05-D444-47BA-A198-4714A32D7683}" destId="{9B9FAD2D-4E82-4031-B3F9-FA3738147AA0}" srcOrd="0" destOrd="1" presId="urn:microsoft.com/office/officeart/2005/8/layout/hList2"/>
    <dgm:cxn modelId="{D43F6AA6-54EF-4A9C-9FA0-E1807200C6D9}" type="presOf" srcId="{41474227-E044-4927-A068-F7FF00D390F4}" destId="{15570AAB-EF49-4E06-A3F4-DD8236EFA3B4}" srcOrd="0" destOrd="3" presId="urn:microsoft.com/office/officeart/2005/8/layout/hList2"/>
    <dgm:cxn modelId="{89E23DA1-ED53-48C1-B9A4-745618265E9D}" srcId="{4C9013EE-565C-415A-B697-808255E33892}" destId="{9761BC78-6723-4170-82B1-AD446F55725C}" srcOrd="2" destOrd="0" parTransId="{A1393FE1-567C-41F2-ABC9-4E9D7F051693}" sibTransId="{ADB1A4A0-FDBE-4CA5-83AA-5AAF4EA883B9}"/>
    <dgm:cxn modelId="{F346FB24-8CF4-42C7-BD39-215BE4289AAA}" type="presOf" srcId="{AED8C156-4152-44A1-A8DD-667F8521BBE1}" destId="{BF6D2503-A5D0-44F9-84EC-9072E3A09150}" srcOrd="0" destOrd="0" presId="urn:microsoft.com/office/officeart/2005/8/layout/hList2"/>
    <dgm:cxn modelId="{986BCF3E-EAAD-4B9E-A477-8AC3B97E943E}" srcId="{4C9013EE-565C-415A-B697-808255E33892}" destId="{B4E778C6-0714-4EBC-9B3B-DAF198084335}" srcOrd="0" destOrd="0" parTransId="{0E2C85E4-B6AC-45D4-9E51-7EDDED1403E0}" sibTransId="{28F98069-A43B-4AEC-BB71-8CF57E126ADF}"/>
    <dgm:cxn modelId="{889ADE4D-D2B4-4CE4-A662-3A323AD777FB}" srcId="{AED8C156-4152-44A1-A8DD-667F8521BBE1}" destId="{32CBF0F0-4427-4FEB-A6A3-4842664B8FCD}" srcOrd="2" destOrd="0" parTransId="{CC0003F1-F9E2-46BA-8A45-9C8DD39B04D6}" sibTransId="{C3237BDC-6AA9-4AD7-A426-180740459DDF}"/>
    <dgm:cxn modelId="{67B5587F-D416-4424-BC56-B1B6FFB00030}" type="presOf" srcId="{4C9013EE-565C-415A-B697-808255E33892}" destId="{DBDC348A-FACB-47FF-A9BB-D3B58B1F3D48}" srcOrd="0" destOrd="0" presId="urn:microsoft.com/office/officeart/2005/8/layout/hList2"/>
    <dgm:cxn modelId="{55103AF0-D07A-4AD3-A24A-9E419513BFE9}" type="presOf" srcId="{D5E77E3D-27E4-445E-9E28-4C615E4B7CD4}" destId="{15570AAB-EF49-4E06-A3F4-DD8236EFA3B4}" srcOrd="0" destOrd="0" presId="urn:microsoft.com/office/officeart/2005/8/layout/hList2"/>
    <dgm:cxn modelId="{AB4ADB1F-3AC7-48F7-A2DE-6166C8E84B8E}" type="presOf" srcId="{AD7B7772-CF68-4D21-A8BA-2B1FAE9DD67C}" destId="{9B9FAD2D-4E82-4031-B3F9-FA3738147AA0}" srcOrd="0" destOrd="3" presId="urn:microsoft.com/office/officeart/2005/8/layout/hList2"/>
    <dgm:cxn modelId="{DDCD6CFC-107F-4E92-80F1-4AE4856C04AF}" srcId="{AED8C156-4152-44A1-A8DD-667F8521BBE1}" destId="{32D3C5D4-CF8C-4F53-9284-79B5443E0EF9}" srcOrd="1" destOrd="0" parTransId="{45F2B3F8-988D-456E-AF43-8FBF6255DE64}" sibTransId="{BF93497F-BB55-4D98-BFA3-F6407CED4A31}"/>
    <dgm:cxn modelId="{1A1602F5-8953-4BA8-B8D4-989187E589A8}" srcId="{AED8C156-4152-44A1-A8DD-667F8521BBE1}" destId="{D5E77E3D-27E4-445E-9E28-4C615E4B7CD4}" srcOrd="0" destOrd="0" parTransId="{DEFBDE32-62BE-49FF-9AB7-7E4D2786BF04}" sibTransId="{76FA5A0D-1959-4A17-8128-4D4122B3698E}"/>
    <dgm:cxn modelId="{E9FFBFE6-A39E-4547-A503-EC457C12287B}" type="presOf" srcId="{32CBF0F0-4427-4FEB-A6A3-4842664B8FCD}" destId="{15570AAB-EF49-4E06-A3F4-DD8236EFA3B4}" srcOrd="0" destOrd="2" presId="urn:microsoft.com/office/officeart/2005/8/layout/hList2"/>
    <dgm:cxn modelId="{FFACD4E0-74B6-4A89-80CE-5FE2AB86F14F}" type="presOf" srcId="{1B3EC545-6F9B-4A04-BB3E-76494263E3C2}" destId="{15570AAB-EF49-4E06-A3F4-DD8236EFA3B4}" srcOrd="0" destOrd="4" presId="urn:microsoft.com/office/officeart/2005/8/layout/hList2"/>
    <dgm:cxn modelId="{B67E84B5-2EF1-4F71-9813-94D232BB640E}" type="presOf" srcId="{32D3C5D4-CF8C-4F53-9284-79B5443E0EF9}" destId="{15570AAB-EF49-4E06-A3F4-DD8236EFA3B4}" srcOrd="0" destOrd="1" presId="urn:microsoft.com/office/officeart/2005/8/layout/hList2"/>
    <dgm:cxn modelId="{C99D1143-566F-41E7-B19C-F05B4D8DBC3A}" type="presOf" srcId="{1C35DAA7-9A69-44D9-8243-7CF763D44326}" destId="{B6EE2A36-3B23-4D50-9BC7-2E264DBE22F1}" srcOrd="0" destOrd="0" presId="urn:microsoft.com/office/officeart/2005/8/layout/hList2"/>
    <dgm:cxn modelId="{0A82053F-153E-4C38-8A90-15CDBFD8779B}" type="presParOf" srcId="{B6EE2A36-3B23-4D50-9BC7-2E264DBE22F1}" destId="{CD920770-DEED-4F75-8C9D-F6212D9B5E01}" srcOrd="0" destOrd="0" presId="urn:microsoft.com/office/officeart/2005/8/layout/hList2"/>
    <dgm:cxn modelId="{D378B359-8363-4929-B516-B25421B9BDB2}" type="presParOf" srcId="{CD920770-DEED-4F75-8C9D-F6212D9B5E01}" destId="{48AE6959-B892-4272-9EEB-AD1673E452B9}" srcOrd="0" destOrd="0" presId="urn:microsoft.com/office/officeart/2005/8/layout/hList2"/>
    <dgm:cxn modelId="{FC56EEBB-1B07-441B-8F0D-83429CBCFB43}" type="presParOf" srcId="{CD920770-DEED-4F75-8C9D-F6212D9B5E01}" destId="{9B9FAD2D-4E82-4031-B3F9-FA3738147AA0}" srcOrd="1" destOrd="0" presId="urn:microsoft.com/office/officeart/2005/8/layout/hList2"/>
    <dgm:cxn modelId="{FBD3D4C4-8DF2-44A0-BFF7-075FB543B75A}" type="presParOf" srcId="{CD920770-DEED-4F75-8C9D-F6212D9B5E01}" destId="{DBDC348A-FACB-47FF-A9BB-D3B58B1F3D48}" srcOrd="2" destOrd="0" presId="urn:microsoft.com/office/officeart/2005/8/layout/hList2"/>
    <dgm:cxn modelId="{FDABB058-3EA4-4E1E-90C9-31D3F580EB71}" type="presParOf" srcId="{B6EE2A36-3B23-4D50-9BC7-2E264DBE22F1}" destId="{10E1B82F-E46A-485E-93CF-7DC370989161}" srcOrd="1" destOrd="0" presId="urn:microsoft.com/office/officeart/2005/8/layout/hList2"/>
    <dgm:cxn modelId="{B018C3BC-6301-4E4B-9DBE-7F82782CF145}" type="presParOf" srcId="{B6EE2A36-3B23-4D50-9BC7-2E264DBE22F1}" destId="{3F02DEBE-202E-4A02-9150-88720BE6A9AC}" srcOrd="2" destOrd="0" presId="urn:microsoft.com/office/officeart/2005/8/layout/hList2"/>
    <dgm:cxn modelId="{D6B8D01B-A3DF-4388-84FE-1FB9B75AE33D}" type="presParOf" srcId="{3F02DEBE-202E-4A02-9150-88720BE6A9AC}" destId="{1273BC29-BA23-433D-A11E-68746D581A55}" srcOrd="0" destOrd="0" presId="urn:microsoft.com/office/officeart/2005/8/layout/hList2"/>
    <dgm:cxn modelId="{3124B755-2FBF-478C-AE58-F413E5866993}" type="presParOf" srcId="{3F02DEBE-202E-4A02-9150-88720BE6A9AC}" destId="{15570AAB-EF49-4E06-A3F4-DD8236EFA3B4}" srcOrd="1" destOrd="0" presId="urn:microsoft.com/office/officeart/2005/8/layout/hList2"/>
    <dgm:cxn modelId="{553EEFA3-BB37-44AA-B2F1-E95C8B45DF77}" type="presParOf" srcId="{3F02DEBE-202E-4A02-9150-88720BE6A9AC}" destId="{BF6D2503-A5D0-44F9-84EC-9072E3A09150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ABB30-A005-40A4-9AA2-D95E94A92C9D}">
      <dsp:nvSpPr>
        <dsp:cNvPr id="0" name=""/>
        <dsp:cNvSpPr/>
      </dsp:nvSpPr>
      <dsp:spPr>
        <a:xfrm>
          <a:off x="4947367" y="1407728"/>
          <a:ext cx="2034750" cy="70638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>
            <a:cs typeface="B Homa" panose="00000400000000000000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kern="1200" dirty="0" smtClean="0">
              <a:cs typeface="B Homa" panose="00000400000000000000" pitchFamily="2" charset="-78"/>
            </a:rPr>
            <a:t>بافندگی</a:t>
          </a:r>
          <a:endParaRPr lang="en-US" sz="1800" kern="1200" dirty="0">
            <a:cs typeface="B Homa" panose="00000400000000000000" pitchFamily="2" charset="-78"/>
          </a:endParaRPr>
        </a:p>
      </dsp:txBody>
      <dsp:txXfrm>
        <a:off x="4968056" y="1428417"/>
        <a:ext cx="1993372" cy="665006"/>
      </dsp:txXfrm>
    </dsp:sp>
    <dsp:sp modelId="{8CC41B20-9E9F-495F-B053-CD1DD74D8DDD}">
      <dsp:nvSpPr>
        <dsp:cNvPr id="0" name=""/>
        <dsp:cNvSpPr/>
      </dsp:nvSpPr>
      <dsp:spPr>
        <a:xfrm rot="10800000">
          <a:off x="4606591" y="1625483"/>
          <a:ext cx="231553" cy="2708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>
            <a:cs typeface="B Homa" panose="00000400000000000000" pitchFamily="2" charset="-78"/>
          </a:endParaRPr>
        </a:p>
      </dsp:txBody>
      <dsp:txXfrm rot="10800000">
        <a:off x="4676057" y="1679658"/>
        <a:ext cx="162087" cy="162523"/>
      </dsp:txXfrm>
    </dsp:sp>
    <dsp:sp modelId="{6D3C78E3-F488-4B75-88A1-8B7907583D2C}">
      <dsp:nvSpPr>
        <dsp:cNvPr id="0" name=""/>
        <dsp:cNvSpPr/>
      </dsp:nvSpPr>
      <dsp:spPr>
        <a:xfrm>
          <a:off x="2475724" y="1407728"/>
          <a:ext cx="2034750" cy="706384"/>
        </a:xfrm>
        <a:prstGeom prst="roundRect">
          <a:avLst>
            <a:gd name="adj" fmla="val 10000"/>
          </a:avLst>
        </a:prstGeom>
        <a:solidFill>
          <a:schemeClr val="accent4">
            <a:hueOff val="792683"/>
            <a:satOff val="-1923"/>
            <a:lumOff val="-254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>
            <a:cs typeface="B Homa" panose="00000400000000000000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kern="1200" dirty="0" smtClean="0">
              <a:cs typeface="B Homa" panose="00000400000000000000" pitchFamily="2" charset="-78"/>
            </a:rPr>
            <a:t>زغال سنگ</a:t>
          </a:r>
          <a:endParaRPr lang="en-US" sz="1800" kern="1200" dirty="0">
            <a:cs typeface="B Homa" panose="00000400000000000000" pitchFamily="2" charset="-78"/>
          </a:endParaRPr>
        </a:p>
      </dsp:txBody>
      <dsp:txXfrm>
        <a:off x="2496413" y="1428417"/>
        <a:ext cx="1993372" cy="665006"/>
      </dsp:txXfrm>
    </dsp:sp>
    <dsp:sp modelId="{E32EE826-3CB9-481D-875B-5595E865A417}">
      <dsp:nvSpPr>
        <dsp:cNvPr id="0" name=""/>
        <dsp:cNvSpPr/>
      </dsp:nvSpPr>
      <dsp:spPr>
        <a:xfrm rot="10800000">
          <a:off x="2134947" y="1625483"/>
          <a:ext cx="231553" cy="2708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585367"/>
            <a:satOff val="-3846"/>
            <a:lumOff val="-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 dirty="0">
            <a:cs typeface="B Homa" panose="00000400000000000000" pitchFamily="2" charset="-78"/>
          </a:endParaRPr>
        </a:p>
      </dsp:txBody>
      <dsp:txXfrm rot="10800000">
        <a:off x="2204413" y="1679658"/>
        <a:ext cx="162087" cy="162523"/>
      </dsp:txXfrm>
    </dsp:sp>
    <dsp:sp modelId="{3C92B54F-D476-455D-A36D-D638F1909C46}">
      <dsp:nvSpPr>
        <dsp:cNvPr id="0" name=""/>
        <dsp:cNvSpPr/>
      </dsp:nvSpPr>
      <dsp:spPr>
        <a:xfrm>
          <a:off x="4080" y="1407728"/>
          <a:ext cx="2034750" cy="706384"/>
        </a:xfrm>
        <a:prstGeom prst="roundRect">
          <a:avLst>
            <a:gd name="adj" fmla="val 10000"/>
          </a:avLst>
        </a:prstGeom>
        <a:solidFill>
          <a:schemeClr val="accent4">
            <a:hueOff val="1585367"/>
            <a:satOff val="-3846"/>
            <a:lumOff val="-509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>
            <a:cs typeface="B Homa" panose="00000400000000000000" pitchFamily="2" charset="-78"/>
          </a:endParaRPr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kern="1200" dirty="0" smtClean="0">
              <a:cs typeface="B Homa" panose="00000400000000000000" pitchFamily="2" charset="-78"/>
            </a:rPr>
            <a:t>ذوب آهن</a:t>
          </a:r>
          <a:endParaRPr lang="en-US" sz="1800" kern="1200" dirty="0">
            <a:cs typeface="B Homa" panose="00000400000000000000" pitchFamily="2" charset="-78"/>
          </a:endParaRPr>
        </a:p>
      </dsp:txBody>
      <dsp:txXfrm>
        <a:off x="24769" y="1428417"/>
        <a:ext cx="1993372" cy="6650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3FB613-05E2-4C36-A9B4-9F05378A8988}">
      <dsp:nvSpPr>
        <dsp:cNvPr id="0" name=""/>
        <dsp:cNvSpPr/>
      </dsp:nvSpPr>
      <dsp:spPr>
        <a:xfrm>
          <a:off x="2540" y="1979"/>
          <a:ext cx="6877265" cy="920270"/>
        </a:xfrm>
        <a:prstGeom prst="roundRect">
          <a:avLst>
            <a:gd name="adj" fmla="val 10000"/>
          </a:avLst>
        </a:prstGeom>
        <a:solidFill>
          <a:srgbClr val="FFC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kern="1200" dirty="0" smtClean="0">
              <a:cs typeface="B Homa" panose="00000400000000000000" pitchFamily="2" charset="-78"/>
            </a:rPr>
            <a:t>افزایش شدید جمعیت</a:t>
          </a:r>
          <a:endParaRPr lang="en-US" sz="2800" kern="1200" dirty="0">
            <a:cs typeface="B Homa" panose="00000400000000000000" pitchFamily="2" charset="-78"/>
          </a:endParaRPr>
        </a:p>
      </dsp:txBody>
      <dsp:txXfrm>
        <a:off x="29494" y="28933"/>
        <a:ext cx="6823357" cy="866362"/>
      </dsp:txXfrm>
    </dsp:sp>
    <dsp:sp modelId="{40395AF9-6C61-4E40-91AD-4206CA7A8A48}">
      <dsp:nvSpPr>
        <dsp:cNvPr id="0" name=""/>
        <dsp:cNvSpPr/>
      </dsp:nvSpPr>
      <dsp:spPr>
        <a:xfrm>
          <a:off x="2540" y="1040432"/>
          <a:ext cx="3300031" cy="92027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Homa" panose="00000400000000000000" pitchFamily="2" charset="-78"/>
            </a:rPr>
            <a:t>روستاییان به دنبال کسب معاش در واحد ها کارخانه ها بودند</a:t>
          </a:r>
          <a:endParaRPr lang="en-US" sz="1800" kern="1200" dirty="0">
            <a:cs typeface="B Homa" panose="00000400000000000000" pitchFamily="2" charset="-78"/>
          </a:endParaRPr>
        </a:p>
      </dsp:txBody>
      <dsp:txXfrm>
        <a:off x="29494" y="1067386"/>
        <a:ext cx="3246123" cy="866362"/>
      </dsp:txXfrm>
    </dsp:sp>
    <dsp:sp modelId="{0B036EE0-182A-4AC9-9BBD-214E5357B850}">
      <dsp:nvSpPr>
        <dsp:cNvPr id="0" name=""/>
        <dsp:cNvSpPr/>
      </dsp:nvSpPr>
      <dsp:spPr>
        <a:xfrm>
          <a:off x="2540" y="2078885"/>
          <a:ext cx="3300031" cy="9202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Homa" panose="00000400000000000000" pitchFamily="2" charset="-78"/>
            </a:rPr>
            <a:t>آسایش در اختیار کسانی قرار گرفت که قادر به ترک محل زندگی شان بودند</a:t>
          </a:r>
          <a:endParaRPr lang="en-US" sz="1600" kern="1200" dirty="0">
            <a:cs typeface="B Homa" panose="00000400000000000000" pitchFamily="2" charset="-78"/>
          </a:endParaRPr>
        </a:p>
      </dsp:txBody>
      <dsp:txXfrm>
        <a:off x="29494" y="2105839"/>
        <a:ext cx="3246123" cy="866362"/>
      </dsp:txXfrm>
    </dsp:sp>
    <dsp:sp modelId="{77CAD403-8461-49F6-B8BE-E596C4E8F0AA}">
      <dsp:nvSpPr>
        <dsp:cNvPr id="0" name=""/>
        <dsp:cNvSpPr/>
      </dsp:nvSpPr>
      <dsp:spPr>
        <a:xfrm>
          <a:off x="3579774" y="1040432"/>
          <a:ext cx="3300031" cy="92027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cs typeface="B Homa" panose="00000400000000000000" pitchFamily="2" charset="-78"/>
            </a:rPr>
            <a:t>به هم خوردن تعادل جغرافیایی جمیعت</a:t>
          </a:r>
          <a:endParaRPr lang="en-US" sz="1800" kern="1200" dirty="0">
            <a:cs typeface="B Homa" panose="00000400000000000000" pitchFamily="2" charset="-78"/>
          </a:endParaRPr>
        </a:p>
      </dsp:txBody>
      <dsp:txXfrm>
        <a:off x="3606728" y="1067386"/>
        <a:ext cx="3246123" cy="866362"/>
      </dsp:txXfrm>
    </dsp:sp>
    <dsp:sp modelId="{062EE16E-FDCA-4F29-9CAC-DE85844865CE}">
      <dsp:nvSpPr>
        <dsp:cNvPr id="0" name=""/>
        <dsp:cNvSpPr/>
      </dsp:nvSpPr>
      <dsp:spPr>
        <a:xfrm>
          <a:off x="3579774" y="2078885"/>
          <a:ext cx="3300031" cy="9202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Homa" panose="00000400000000000000" pitchFamily="2" charset="-78"/>
            </a:rPr>
            <a:t>تخصصی شدن کار ها</a:t>
          </a:r>
          <a:endParaRPr lang="en-US" sz="2000" kern="1200" dirty="0">
            <a:cs typeface="B Homa" panose="00000400000000000000" pitchFamily="2" charset="-78"/>
          </a:endParaRPr>
        </a:p>
      </dsp:txBody>
      <dsp:txXfrm>
        <a:off x="3606728" y="2105839"/>
        <a:ext cx="3246123" cy="8663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320404-B851-4948-ABB3-7DE30E709843}">
      <dsp:nvSpPr>
        <dsp:cNvPr id="0" name=""/>
        <dsp:cNvSpPr/>
      </dsp:nvSpPr>
      <dsp:spPr>
        <a:xfrm>
          <a:off x="3018622" y="1512"/>
          <a:ext cx="1300605" cy="1300605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cs typeface="B Homa" panose="00000400000000000000" pitchFamily="2" charset="-78"/>
            </a:rPr>
            <a:t>ایجاد بازار هایی جدید و شیوه های جدید داد وستد</a:t>
          </a:r>
          <a:endParaRPr lang="en-US" sz="1200" kern="1200" dirty="0">
            <a:cs typeface="B Homa" panose="00000400000000000000" pitchFamily="2" charset="-78"/>
          </a:endParaRPr>
        </a:p>
      </dsp:txBody>
      <dsp:txXfrm>
        <a:off x="3209091" y="191981"/>
        <a:ext cx="919667" cy="919667"/>
      </dsp:txXfrm>
    </dsp:sp>
    <dsp:sp modelId="{4AED775C-7917-4791-B0C3-C9CFB6CD36C6}">
      <dsp:nvSpPr>
        <dsp:cNvPr id="0" name=""/>
        <dsp:cNvSpPr/>
      </dsp:nvSpPr>
      <dsp:spPr>
        <a:xfrm rot="1800000">
          <a:off x="4332977" y="915285"/>
          <a:ext cx="344873" cy="438954"/>
        </a:xfrm>
        <a:prstGeom prst="rightArrow">
          <a:avLst>
            <a:gd name="adj1" fmla="val 60000"/>
            <a:gd name="adj2" fmla="val 50000"/>
          </a:avLst>
        </a:prstGeom>
        <a:solidFill>
          <a:srgbClr val="FFC000"/>
        </a:soli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 dirty="0">
            <a:cs typeface="B Homa" panose="00000400000000000000" pitchFamily="2" charset="-78"/>
          </a:endParaRPr>
        </a:p>
      </dsp:txBody>
      <dsp:txXfrm>
        <a:off x="4339908" y="977211"/>
        <a:ext cx="241411" cy="263372"/>
      </dsp:txXfrm>
    </dsp:sp>
    <dsp:sp modelId="{93249F57-42C3-4626-95F0-3441116C0C65}">
      <dsp:nvSpPr>
        <dsp:cNvPr id="0" name=""/>
        <dsp:cNvSpPr/>
      </dsp:nvSpPr>
      <dsp:spPr>
        <a:xfrm>
          <a:off x="4708507" y="977168"/>
          <a:ext cx="1300605" cy="1300605"/>
        </a:xfrm>
        <a:prstGeom prst="ellipse">
          <a:avLst/>
        </a:prstGeom>
        <a:gradFill rotWithShape="0">
          <a:gsLst>
            <a:gs pos="0">
              <a:schemeClr val="accent3">
                <a:hueOff val="1313581"/>
                <a:satOff val="-10126"/>
                <a:lumOff val="275"/>
                <a:alphaOff val="0"/>
                <a:tint val="98000"/>
                <a:lumMod val="114000"/>
              </a:schemeClr>
            </a:gs>
            <a:gs pos="100000">
              <a:schemeClr val="accent3">
                <a:hueOff val="1313581"/>
                <a:satOff val="-10126"/>
                <a:lumOff val="27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Homa" panose="00000400000000000000" pitchFamily="2" charset="-78"/>
            </a:rPr>
            <a:t>طلا مبنای پول</a:t>
          </a:r>
          <a:endParaRPr lang="en-US" sz="1600" kern="1200" dirty="0">
            <a:cs typeface="B Homa" panose="00000400000000000000" pitchFamily="2" charset="-78"/>
          </a:endParaRPr>
        </a:p>
      </dsp:txBody>
      <dsp:txXfrm>
        <a:off x="4898976" y="1167637"/>
        <a:ext cx="919667" cy="919667"/>
      </dsp:txXfrm>
    </dsp:sp>
    <dsp:sp modelId="{88741213-B702-437D-BFF8-10F47ACD8F5B}">
      <dsp:nvSpPr>
        <dsp:cNvPr id="0" name=""/>
        <dsp:cNvSpPr/>
      </dsp:nvSpPr>
      <dsp:spPr>
        <a:xfrm rot="5400000">
          <a:off x="5186373" y="2373888"/>
          <a:ext cx="344873" cy="4389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313581"/>
                <a:satOff val="-10126"/>
                <a:lumOff val="275"/>
                <a:alphaOff val="0"/>
                <a:tint val="98000"/>
                <a:lumMod val="114000"/>
              </a:schemeClr>
            </a:gs>
            <a:gs pos="100000">
              <a:schemeClr val="accent3">
                <a:hueOff val="1313581"/>
                <a:satOff val="-10126"/>
                <a:lumOff val="27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 dirty="0">
            <a:cs typeface="B Homa" panose="00000400000000000000" pitchFamily="2" charset="-78"/>
          </a:endParaRPr>
        </a:p>
      </dsp:txBody>
      <dsp:txXfrm>
        <a:off x="5238104" y="2409948"/>
        <a:ext cx="241411" cy="263372"/>
      </dsp:txXfrm>
    </dsp:sp>
    <dsp:sp modelId="{17F84F6D-4BBA-4009-A8E4-0CF1CEA309FA}">
      <dsp:nvSpPr>
        <dsp:cNvPr id="0" name=""/>
        <dsp:cNvSpPr/>
      </dsp:nvSpPr>
      <dsp:spPr>
        <a:xfrm>
          <a:off x="4708507" y="2928478"/>
          <a:ext cx="1300605" cy="1300605"/>
        </a:xfrm>
        <a:prstGeom prst="ellipse">
          <a:avLst/>
        </a:prstGeom>
        <a:solidFill>
          <a:schemeClr val="accent5">
            <a:lumMod val="50000"/>
          </a:schemeClr>
        </a:soli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Homa" panose="00000400000000000000" pitchFamily="2" charset="-78"/>
            </a:rPr>
            <a:t>شکل گیری نظام بانکی</a:t>
          </a:r>
          <a:endParaRPr lang="en-US" sz="1600" kern="1200" dirty="0">
            <a:cs typeface="B Homa" panose="00000400000000000000" pitchFamily="2" charset="-78"/>
          </a:endParaRPr>
        </a:p>
      </dsp:txBody>
      <dsp:txXfrm>
        <a:off x="4898976" y="3118947"/>
        <a:ext cx="919667" cy="919667"/>
      </dsp:txXfrm>
    </dsp:sp>
    <dsp:sp modelId="{ECE7C143-9387-42A6-A83D-609AD8CDDB8E}">
      <dsp:nvSpPr>
        <dsp:cNvPr id="0" name=""/>
        <dsp:cNvSpPr/>
      </dsp:nvSpPr>
      <dsp:spPr>
        <a:xfrm rot="9000000">
          <a:off x="4349883" y="3842251"/>
          <a:ext cx="344873" cy="4389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50000"/>
          </a:schemeClr>
        </a:soli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 dirty="0">
            <a:cs typeface="B Homa" panose="00000400000000000000" pitchFamily="2" charset="-78"/>
          </a:endParaRPr>
        </a:p>
      </dsp:txBody>
      <dsp:txXfrm rot="10800000">
        <a:off x="4446414" y="3904177"/>
        <a:ext cx="241411" cy="263372"/>
      </dsp:txXfrm>
    </dsp:sp>
    <dsp:sp modelId="{599772CA-8904-4E0D-AA36-07A580C13F73}">
      <dsp:nvSpPr>
        <dsp:cNvPr id="0" name=""/>
        <dsp:cNvSpPr/>
      </dsp:nvSpPr>
      <dsp:spPr>
        <a:xfrm>
          <a:off x="3018622" y="3904133"/>
          <a:ext cx="1300605" cy="1300605"/>
        </a:xfrm>
        <a:prstGeom prst="ellipse">
          <a:avLst/>
        </a:prstGeom>
        <a:solidFill>
          <a:srgbClr val="FF5050"/>
        </a:soli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Homa" panose="00000400000000000000" pitchFamily="2" charset="-78"/>
            </a:rPr>
            <a:t>کمتر شدن نقش دولت در فعالیت های اقتصادی</a:t>
          </a:r>
          <a:endParaRPr lang="en-US" sz="1400" kern="1200" dirty="0">
            <a:cs typeface="B Homa" panose="00000400000000000000" pitchFamily="2" charset="-78"/>
          </a:endParaRPr>
        </a:p>
      </dsp:txBody>
      <dsp:txXfrm>
        <a:off x="3209091" y="4094602"/>
        <a:ext cx="919667" cy="919667"/>
      </dsp:txXfrm>
    </dsp:sp>
    <dsp:sp modelId="{56032319-990C-47C7-854B-E865F0A963BF}">
      <dsp:nvSpPr>
        <dsp:cNvPr id="0" name=""/>
        <dsp:cNvSpPr/>
      </dsp:nvSpPr>
      <dsp:spPr>
        <a:xfrm rot="12600000">
          <a:off x="2659999" y="3852011"/>
          <a:ext cx="344873" cy="438954"/>
        </a:xfrm>
        <a:prstGeom prst="rightArrow">
          <a:avLst>
            <a:gd name="adj1" fmla="val 60000"/>
            <a:gd name="adj2" fmla="val 50000"/>
          </a:avLst>
        </a:prstGeom>
        <a:solidFill>
          <a:srgbClr val="FF5050"/>
        </a:soli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 dirty="0">
            <a:cs typeface="B Homa" panose="00000400000000000000" pitchFamily="2" charset="-78"/>
          </a:endParaRPr>
        </a:p>
      </dsp:txBody>
      <dsp:txXfrm rot="10800000">
        <a:off x="2756530" y="3965668"/>
        <a:ext cx="241411" cy="263372"/>
      </dsp:txXfrm>
    </dsp:sp>
    <dsp:sp modelId="{6E49F76C-69D5-4776-845C-92C865F02484}">
      <dsp:nvSpPr>
        <dsp:cNvPr id="0" name=""/>
        <dsp:cNvSpPr/>
      </dsp:nvSpPr>
      <dsp:spPr>
        <a:xfrm>
          <a:off x="1328738" y="2928478"/>
          <a:ext cx="1300605" cy="1300605"/>
        </a:xfrm>
        <a:prstGeom prst="ellipse">
          <a:avLst/>
        </a:prstGeom>
        <a:solidFill>
          <a:srgbClr val="6699FF"/>
        </a:soli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Homa" panose="00000400000000000000" pitchFamily="2" charset="-78"/>
            </a:rPr>
            <a:t>پر رنگ شدن نقش فرد و مجامع داوطلبانه</a:t>
          </a:r>
          <a:endParaRPr lang="en-US" sz="1400" kern="1200" dirty="0">
            <a:cs typeface="B Homa" panose="00000400000000000000" pitchFamily="2" charset="-78"/>
          </a:endParaRPr>
        </a:p>
      </dsp:txBody>
      <dsp:txXfrm>
        <a:off x="1519207" y="3118947"/>
        <a:ext cx="919667" cy="919667"/>
      </dsp:txXfrm>
    </dsp:sp>
    <dsp:sp modelId="{BFBA72F5-C98A-448E-B733-01DFD3BCF3F8}">
      <dsp:nvSpPr>
        <dsp:cNvPr id="0" name=""/>
        <dsp:cNvSpPr/>
      </dsp:nvSpPr>
      <dsp:spPr>
        <a:xfrm rot="16200000">
          <a:off x="1806604" y="2393409"/>
          <a:ext cx="344873" cy="438954"/>
        </a:xfrm>
        <a:prstGeom prst="rightArrow">
          <a:avLst>
            <a:gd name="adj1" fmla="val 60000"/>
            <a:gd name="adj2" fmla="val 50000"/>
          </a:avLst>
        </a:prstGeom>
        <a:solidFill>
          <a:srgbClr val="6699FF"/>
        </a:soli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 dirty="0">
            <a:cs typeface="B Homa" panose="00000400000000000000" pitchFamily="2" charset="-78"/>
          </a:endParaRPr>
        </a:p>
      </dsp:txBody>
      <dsp:txXfrm>
        <a:off x="1858335" y="2532931"/>
        <a:ext cx="241411" cy="263372"/>
      </dsp:txXfrm>
    </dsp:sp>
    <dsp:sp modelId="{39077A51-BCB2-4A8D-AF65-38201EE0DED0}">
      <dsp:nvSpPr>
        <dsp:cNvPr id="0" name=""/>
        <dsp:cNvSpPr/>
      </dsp:nvSpPr>
      <dsp:spPr>
        <a:xfrm>
          <a:off x="1328738" y="977168"/>
          <a:ext cx="1300605" cy="1300605"/>
        </a:xfrm>
        <a:prstGeom prst="ellipse">
          <a:avLst/>
        </a:prstGeom>
        <a:gradFill rotWithShape="0">
          <a:gsLst>
            <a:gs pos="0">
              <a:schemeClr val="accent3">
                <a:hueOff val="6567904"/>
                <a:satOff val="-50632"/>
                <a:lumOff val="1373"/>
                <a:alphaOff val="0"/>
                <a:tint val="98000"/>
                <a:lumMod val="114000"/>
              </a:schemeClr>
            </a:gs>
            <a:gs pos="100000">
              <a:schemeClr val="accent3">
                <a:hueOff val="6567904"/>
                <a:satOff val="-50632"/>
                <a:lumOff val="1373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Homa" panose="00000400000000000000" pitchFamily="2" charset="-78"/>
            </a:rPr>
            <a:t>استفاده از منابع جدید مواد خام</a:t>
          </a:r>
          <a:endParaRPr lang="en-US" sz="1600" kern="1200" dirty="0">
            <a:cs typeface="B Homa" panose="00000400000000000000" pitchFamily="2" charset="-78"/>
          </a:endParaRPr>
        </a:p>
      </dsp:txBody>
      <dsp:txXfrm>
        <a:off x="1519207" y="1167637"/>
        <a:ext cx="919667" cy="919667"/>
      </dsp:txXfrm>
    </dsp:sp>
    <dsp:sp modelId="{7D057BBC-D53E-4189-96F3-3CE85C816840}">
      <dsp:nvSpPr>
        <dsp:cNvPr id="0" name=""/>
        <dsp:cNvSpPr/>
      </dsp:nvSpPr>
      <dsp:spPr>
        <a:xfrm rot="19800000">
          <a:off x="2643093" y="925046"/>
          <a:ext cx="344873" cy="43895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6567904"/>
                <a:satOff val="-50632"/>
                <a:lumOff val="1373"/>
                <a:alphaOff val="0"/>
                <a:tint val="98000"/>
                <a:lumMod val="114000"/>
              </a:schemeClr>
            </a:gs>
            <a:gs pos="100000">
              <a:schemeClr val="accent3">
                <a:hueOff val="6567904"/>
                <a:satOff val="-50632"/>
                <a:lumOff val="1373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 dirty="0">
            <a:cs typeface="B Homa" panose="00000400000000000000" pitchFamily="2" charset="-78"/>
          </a:endParaRPr>
        </a:p>
      </dsp:txBody>
      <dsp:txXfrm>
        <a:off x="2650024" y="1038703"/>
        <a:ext cx="241411" cy="2633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CCB6FA-2209-4E7E-A96C-D83A7C756E07}">
      <dsp:nvSpPr>
        <dsp:cNvPr id="0" name=""/>
        <dsp:cNvSpPr/>
      </dsp:nvSpPr>
      <dsp:spPr>
        <a:xfrm>
          <a:off x="0" y="75071"/>
          <a:ext cx="6846523" cy="11397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 smtClean="0">
              <a:cs typeface="B Homa" panose="00000400000000000000" pitchFamily="2" charset="-78"/>
            </a:rPr>
            <a:t>استفاده از گندم به جای غلات نامرغوب تر</a:t>
          </a:r>
          <a:endParaRPr lang="en-US" sz="2000" kern="1200" dirty="0">
            <a:cs typeface="B Homa" panose="00000400000000000000" pitchFamily="2" charset="-78"/>
          </a:endParaRPr>
        </a:p>
      </dsp:txBody>
      <dsp:txXfrm>
        <a:off x="33383" y="108454"/>
        <a:ext cx="6779757" cy="1073014"/>
      </dsp:txXfrm>
    </dsp:sp>
    <dsp:sp modelId="{31C28D72-473B-46C6-80DE-2DFF4B846B36}">
      <dsp:nvSpPr>
        <dsp:cNvPr id="0" name=""/>
        <dsp:cNvSpPr/>
      </dsp:nvSpPr>
      <dsp:spPr>
        <a:xfrm>
          <a:off x="6987" y="1282333"/>
          <a:ext cx="3865851" cy="191180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700" kern="1200" dirty="0" smtClean="0">
              <a:cs typeface="B Homa" panose="00000400000000000000" pitchFamily="2" charset="-78"/>
            </a:rPr>
            <a:t>سطح پاکیزگی و نظافت شخصی همراه با صابون بالا رفت و خطرات آلودگی و عفونت را کاهش داد</a:t>
          </a:r>
          <a:endParaRPr lang="en-US" sz="1700" kern="1200" dirty="0">
            <a:cs typeface="B Homa" panose="00000400000000000000" pitchFamily="2" charset="-78"/>
          </a:endParaRPr>
        </a:p>
      </dsp:txBody>
      <dsp:txXfrm>
        <a:off x="62982" y="1338328"/>
        <a:ext cx="3753861" cy="1799816"/>
      </dsp:txXfrm>
    </dsp:sp>
    <dsp:sp modelId="{3489C961-2732-4C03-BFAC-254A8ABAEBFF}">
      <dsp:nvSpPr>
        <dsp:cNvPr id="0" name=""/>
        <dsp:cNvSpPr/>
      </dsp:nvSpPr>
      <dsp:spPr>
        <a:xfrm>
          <a:off x="45379" y="3294293"/>
          <a:ext cx="1851229" cy="19118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Homa" panose="00000400000000000000" pitchFamily="2" charset="-78"/>
            </a:rPr>
            <a:t>پیشرفت دانش پزشکی و جراحت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Homa" panose="00000400000000000000" pitchFamily="2" charset="-78"/>
            </a:rPr>
            <a:t>افزوده شدن تعداد بیمارستان ها و درمانگاه های عمومی</a:t>
          </a:r>
          <a:endParaRPr lang="en-US" sz="1400" kern="1200" dirty="0">
            <a:cs typeface="B Homa" panose="00000400000000000000" pitchFamily="2" charset="-78"/>
          </a:endParaRPr>
        </a:p>
      </dsp:txBody>
      <dsp:txXfrm>
        <a:off x="99600" y="3348514"/>
        <a:ext cx="1742787" cy="1803364"/>
      </dsp:txXfrm>
    </dsp:sp>
    <dsp:sp modelId="{24026B47-B134-46DB-BCC6-C03DFCD62264}">
      <dsp:nvSpPr>
        <dsp:cNvPr id="0" name=""/>
        <dsp:cNvSpPr/>
      </dsp:nvSpPr>
      <dsp:spPr>
        <a:xfrm>
          <a:off x="4744263" y="3282287"/>
          <a:ext cx="1972087" cy="19118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Homa" panose="00000400000000000000" pitchFamily="2" charset="-78"/>
            </a:rPr>
            <a:t>خیابان ها سنگ فرش و زهکشی شد و آب لوله کشی در اختیار مردم قرار گرفت</a:t>
          </a:r>
          <a:endParaRPr lang="en-US" sz="1400" kern="1200" dirty="0">
            <a:cs typeface="B Homa" panose="00000400000000000000" pitchFamily="2" charset="-78"/>
          </a:endParaRPr>
        </a:p>
      </dsp:txBody>
      <dsp:txXfrm>
        <a:off x="4800258" y="3338282"/>
        <a:ext cx="1860097" cy="1799816"/>
      </dsp:txXfrm>
    </dsp:sp>
    <dsp:sp modelId="{E5295E8C-1930-4A81-A392-8CC3D3DE3A7F}">
      <dsp:nvSpPr>
        <dsp:cNvPr id="0" name=""/>
        <dsp:cNvSpPr/>
      </dsp:nvSpPr>
      <dsp:spPr>
        <a:xfrm>
          <a:off x="3957907" y="1282333"/>
          <a:ext cx="1784450" cy="191180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700" kern="1200" dirty="0" smtClean="0">
              <a:cs typeface="B Homa" panose="00000400000000000000" pitchFamily="2" charset="-78"/>
            </a:rPr>
            <a:t>با مصرف فزاینده سبزی مقاومت مردم در برابر بیماری ها بیشتر شد</a:t>
          </a:r>
          <a:endParaRPr lang="en-US" sz="1700" kern="1200" dirty="0">
            <a:cs typeface="B Homa" panose="00000400000000000000" pitchFamily="2" charset="-78"/>
          </a:endParaRPr>
        </a:p>
      </dsp:txBody>
      <dsp:txXfrm>
        <a:off x="4010172" y="1334598"/>
        <a:ext cx="1679920" cy="1807276"/>
      </dsp:txXfrm>
    </dsp:sp>
    <dsp:sp modelId="{9D361149-DC28-4FCD-B540-21098875B647}">
      <dsp:nvSpPr>
        <dsp:cNvPr id="0" name=""/>
        <dsp:cNvSpPr/>
      </dsp:nvSpPr>
      <dsp:spPr>
        <a:xfrm>
          <a:off x="2593673" y="3293452"/>
          <a:ext cx="1784450" cy="191180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 smtClean="0">
              <a:cs typeface="B Homa" panose="00000400000000000000" pitchFamily="2" charset="-78"/>
            </a:rPr>
            <a:t>انتقال فرایند های صنعتی مهلک از مناطق مسکونی کارگران و خانه های آنان موجبات آسایش بیشتر آن هارا فراهم کرد</a:t>
          </a:r>
          <a:endParaRPr lang="en-US" sz="1400" kern="1200" dirty="0">
            <a:cs typeface="B Homa" panose="00000400000000000000" pitchFamily="2" charset="-78"/>
          </a:endParaRPr>
        </a:p>
      </dsp:txBody>
      <dsp:txXfrm>
        <a:off x="2645938" y="3345717"/>
        <a:ext cx="1679920" cy="1807276"/>
      </dsp:txXfrm>
    </dsp:sp>
    <dsp:sp modelId="{F8836A55-C95D-48A4-BF72-05B85747A74B}">
      <dsp:nvSpPr>
        <dsp:cNvPr id="0" name=""/>
        <dsp:cNvSpPr/>
      </dsp:nvSpPr>
      <dsp:spPr>
        <a:xfrm>
          <a:off x="5827426" y="1282333"/>
          <a:ext cx="1012718" cy="191180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700" kern="1200" dirty="0" smtClean="0">
              <a:cs typeface="B Homa" panose="00000400000000000000" pitchFamily="2" charset="-78"/>
            </a:rPr>
            <a:t>افزایش مساحت زمین های زیرکشت</a:t>
          </a:r>
          <a:endParaRPr lang="en-US" sz="1700" kern="1200" dirty="0">
            <a:cs typeface="B Homa" panose="00000400000000000000" pitchFamily="2" charset="-78"/>
          </a:endParaRPr>
        </a:p>
      </dsp:txBody>
      <dsp:txXfrm>
        <a:off x="5857087" y="1311994"/>
        <a:ext cx="953396" cy="18524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DFEF4B-D867-4AC5-89F1-B189386719BA}">
      <dsp:nvSpPr>
        <dsp:cNvPr id="0" name=""/>
        <dsp:cNvSpPr/>
      </dsp:nvSpPr>
      <dsp:spPr>
        <a:xfrm>
          <a:off x="0" y="417402"/>
          <a:ext cx="3467896" cy="1387158"/>
        </a:xfrm>
        <a:prstGeom prst="leftRightRibb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32349E-175E-4F71-874D-826AC3D19C8D}">
      <dsp:nvSpPr>
        <dsp:cNvPr id="0" name=""/>
        <dsp:cNvSpPr/>
      </dsp:nvSpPr>
      <dsp:spPr>
        <a:xfrm>
          <a:off x="416147" y="660155"/>
          <a:ext cx="1144405" cy="679707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6228" rIns="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Homa" panose="00000400000000000000" pitchFamily="2" charset="-78"/>
            </a:rPr>
            <a:t>پس از انقلاب صنعتی</a:t>
          </a:r>
          <a:endParaRPr lang="en-US" sz="1300" kern="1200" dirty="0">
            <a:cs typeface="B Homa" panose="00000400000000000000" pitchFamily="2" charset="-78"/>
          </a:endParaRPr>
        </a:p>
      </dsp:txBody>
      <dsp:txXfrm>
        <a:off x="416147" y="660155"/>
        <a:ext cx="1144405" cy="679707"/>
      </dsp:txXfrm>
    </dsp:sp>
    <dsp:sp modelId="{C3D663D2-B531-4A37-B7B7-441271A23651}">
      <dsp:nvSpPr>
        <dsp:cNvPr id="0" name=""/>
        <dsp:cNvSpPr/>
      </dsp:nvSpPr>
      <dsp:spPr>
        <a:xfrm>
          <a:off x="1733948" y="882100"/>
          <a:ext cx="1352479" cy="679707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6228" rIns="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Homa" panose="00000400000000000000" pitchFamily="2" charset="-78"/>
            </a:rPr>
            <a:t>در روند انقلاب صنعتی </a:t>
          </a:r>
          <a:endParaRPr lang="en-US" sz="1300" kern="1200" dirty="0">
            <a:cs typeface="B Homa" panose="00000400000000000000" pitchFamily="2" charset="-78"/>
          </a:endParaRPr>
        </a:p>
      </dsp:txBody>
      <dsp:txXfrm>
        <a:off x="1733948" y="882100"/>
        <a:ext cx="1352479" cy="6797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DFEF4B-D867-4AC5-89F1-B189386719BA}">
      <dsp:nvSpPr>
        <dsp:cNvPr id="0" name=""/>
        <dsp:cNvSpPr/>
      </dsp:nvSpPr>
      <dsp:spPr>
        <a:xfrm>
          <a:off x="0" y="417402"/>
          <a:ext cx="3467896" cy="1387158"/>
        </a:xfrm>
        <a:prstGeom prst="leftRightRibb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32349E-175E-4F71-874D-826AC3D19C8D}">
      <dsp:nvSpPr>
        <dsp:cNvPr id="0" name=""/>
        <dsp:cNvSpPr/>
      </dsp:nvSpPr>
      <dsp:spPr>
        <a:xfrm>
          <a:off x="416147" y="660155"/>
          <a:ext cx="1144405" cy="679707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6228" rIns="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Homa" panose="00000400000000000000" pitchFamily="2" charset="-78"/>
            </a:rPr>
            <a:t>پس از انقلاب صنعتی</a:t>
          </a:r>
          <a:endParaRPr lang="en-US" sz="1300" kern="1200" dirty="0">
            <a:cs typeface="B Homa" panose="00000400000000000000" pitchFamily="2" charset="-78"/>
          </a:endParaRPr>
        </a:p>
      </dsp:txBody>
      <dsp:txXfrm>
        <a:off x="416147" y="660155"/>
        <a:ext cx="1144405" cy="679707"/>
      </dsp:txXfrm>
    </dsp:sp>
    <dsp:sp modelId="{C3D663D2-B531-4A37-B7B7-441271A23651}">
      <dsp:nvSpPr>
        <dsp:cNvPr id="0" name=""/>
        <dsp:cNvSpPr/>
      </dsp:nvSpPr>
      <dsp:spPr>
        <a:xfrm>
          <a:off x="1733948" y="882100"/>
          <a:ext cx="1352479" cy="679707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6228" rIns="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Homa" panose="00000400000000000000" pitchFamily="2" charset="-78"/>
            </a:rPr>
            <a:t>در روند انقلاب صنعتی </a:t>
          </a:r>
          <a:endParaRPr lang="en-US" sz="1300" kern="1200" dirty="0">
            <a:cs typeface="B Homa" panose="00000400000000000000" pitchFamily="2" charset="-78"/>
          </a:endParaRPr>
        </a:p>
      </dsp:txBody>
      <dsp:txXfrm>
        <a:off x="1733948" y="882100"/>
        <a:ext cx="1352479" cy="6797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DFEF4B-D867-4AC5-89F1-B189386719BA}">
      <dsp:nvSpPr>
        <dsp:cNvPr id="0" name=""/>
        <dsp:cNvSpPr/>
      </dsp:nvSpPr>
      <dsp:spPr>
        <a:xfrm>
          <a:off x="0" y="417402"/>
          <a:ext cx="3467896" cy="1387158"/>
        </a:xfrm>
        <a:prstGeom prst="leftRightRibb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32349E-175E-4F71-874D-826AC3D19C8D}">
      <dsp:nvSpPr>
        <dsp:cNvPr id="0" name=""/>
        <dsp:cNvSpPr/>
      </dsp:nvSpPr>
      <dsp:spPr>
        <a:xfrm>
          <a:off x="416147" y="660155"/>
          <a:ext cx="1144405" cy="679707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6228" rIns="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Homa" panose="00000400000000000000" pitchFamily="2" charset="-78"/>
            </a:rPr>
            <a:t>در روند انقلاب صنعتی </a:t>
          </a:r>
          <a:endParaRPr lang="en-US" sz="1300" kern="1200" dirty="0">
            <a:cs typeface="B Homa" panose="00000400000000000000" pitchFamily="2" charset="-78"/>
          </a:endParaRPr>
        </a:p>
      </dsp:txBody>
      <dsp:txXfrm>
        <a:off x="416147" y="660155"/>
        <a:ext cx="1144405" cy="679707"/>
      </dsp:txXfrm>
    </dsp:sp>
    <dsp:sp modelId="{C3D663D2-B531-4A37-B7B7-441271A23651}">
      <dsp:nvSpPr>
        <dsp:cNvPr id="0" name=""/>
        <dsp:cNvSpPr/>
      </dsp:nvSpPr>
      <dsp:spPr>
        <a:xfrm>
          <a:off x="1733948" y="882100"/>
          <a:ext cx="1352479" cy="679707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6228" rIns="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Homa" panose="00000400000000000000" pitchFamily="2" charset="-78"/>
            </a:rPr>
            <a:t>پس از انقلاب صنعتی</a:t>
          </a:r>
          <a:endParaRPr lang="en-US" sz="1300" kern="1200" dirty="0">
            <a:cs typeface="B Homa" panose="00000400000000000000" pitchFamily="2" charset="-78"/>
          </a:endParaRPr>
        </a:p>
      </dsp:txBody>
      <dsp:txXfrm>
        <a:off x="1733948" y="882100"/>
        <a:ext cx="1352479" cy="6797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DFEF4B-D867-4AC5-89F1-B189386719BA}">
      <dsp:nvSpPr>
        <dsp:cNvPr id="0" name=""/>
        <dsp:cNvSpPr/>
      </dsp:nvSpPr>
      <dsp:spPr>
        <a:xfrm>
          <a:off x="0" y="417402"/>
          <a:ext cx="3467896" cy="1387158"/>
        </a:xfrm>
        <a:prstGeom prst="leftRightRibb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32349E-175E-4F71-874D-826AC3D19C8D}">
      <dsp:nvSpPr>
        <dsp:cNvPr id="0" name=""/>
        <dsp:cNvSpPr/>
      </dsp:nvSpPr>
      <dsp:spPr>
        <a:xfrm>
          <a:off x="416147" y="660155"/>
          <a:ext cx="1144405" cy="679707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6228" rIns="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Homa" panose="00000400000000000000" pitchFamily="2" charset="-78"/>
            </a:rPr>
            <a:t>در روند انقلاب صنعتی </a:t>
          </a:r>
          <a:endParaRPr lang="en-US" sz="1300" kern="1200" dirty="0">
            <a:cs typeface="B Homa" panose="00000400000000000000" pitchFamily="2" charset="-78"/>
          </a:endParaRPr>
        </a:p>
      </dsp:txBody>
      <dsp:txXfrm>
        <a:off x="416147" y="660155"/>
        <a:ext cx="1144405" cy="679707"/>
      </dsp:txXfrm>
    </dsp:sp>
    <dsp:sp modelId="{C3D663D2-B531-4A37-B7B7-441271A23651}">
      <dsp:nvSpPr>
        <dsp:cNvPr id="0" name=""/>
        <dsp:cNvSpPr/>
      </dsp:nvSpPr>
      <dsp:spPr>
        <a:xfrm>
          <a:off x="1733948" y="882100"/>
          <a:ext cx="1352479" cy="679707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6228" rIns="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Homa" panose="00000400000000000000" pitchFamily="2" charset="-78"/>
            </a:rPr>
            <a:t>پس از انقلاب صنعتی</a:t>
          </a:r>
          <a:endParaRPr lang="en-US" sz="1300" kern="1200" dirty="0">
            <a:cs typeface="B Homa" panose="00000400000000000000" pitchFamily="2" charset="-78"/>
          </a:endParaRPr>
        </a:p>
      </dsp:txBody>
      <dsp:txXfrm>
        <a:off x="1733948" y="882100"/>
        <a:ext cx="1352479" cy="67970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C348A-FACB-47FF-A9BB-D3B58B1F3D48}">
      <dsp:nvSpPr>
        <dsp:cNvPr id="0" name=""/>
        <dsp:cNvSpPr/>
      </dsp:nvSpPr>
      <dsp:spPr>
        <a:xfrm rot="16200000">
          <a:off x="-1611306" y="2544235"/>
          <a:ext cx="3837388" cy="527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65064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Homa" panose="00000400000000000000" pitchFamily="2" charset="-78"/>
            </a:rPr>
            <a:t>پیامد های مثبت</a:t>
          </a:r>
          <a:endParaRPr lang="en-US" sz="2400" kern="1200" dirty="0">
            <a:cs typeface="B Homa" panose="00000400000000000000" pitchFamily="2" charset="-78"/>
          </a:endParaRPr>
        </a:p>
      </dsp:txBody>
      <dsp:txXfrm>
        <a:off x="-1611306" y="2544235"/>
        <a:ext cx="3837388" cy="527316"/>
      </dsp:txXfrm>
    </dsp:sp>
    <dsp:sp modelId="{9B9FAD2D-4E82-4031-B3F9-FA3738147AA0}">
      <dsp:nvSpPr>
        <dsp:cNvPr id="0" name=""/>
        <dsp:cNvSpPr/>
      </dsp:nvSpPr>
      <dsp:spPr>
        <a:xfrm>
          <a:off x="571046" y="889199"/>
          <a:ext cx="2626597" cy="38373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465064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تبدیل انگلستان به اولین قدرت صنعتی</a:t>
          </a:r>
          <a:endParaRPr lang="en-US" sz="1400" kern="1200" dirty="0">
            <a:cs typeface="B Homa" panose="00000400000000000000" pitchFamily="2" charset="-78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اولین پل آهنی</a:t>
          </a:r>
          <a:endParaRPr lang="en-US" sz="1400" kern="1200" dirty="0">
            <a:cs typeface="B Homa" panose="00000400000000000000" pitchFamily="2" charset="-78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اولین شبکه راه آهن</a:t>
          </a:r>
          <a:endParaRPr lang="en-US" sz="1400" kern="1200" dirty="0">
            <a:cs typeface="B Homa" panose="00000400000000000000" pitchFamily="2" charset="-78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افزایش چشمگیر کشاورزی و دامی</a:t>
          </a:r>
          <a:endParaRPr lang="en-US" sz="1400" kern="1200" dirty="0">
            <a:cs typeface="B Homa" panose="00000400000000000000" pitchFamily="2" charset="-78"/>
          </a:endParaRPr>
        </a:p>
      </dsp:txBody>
      <dsp:txXfrm>
        <a:off x="571046" y="889199"/>
        <a:ext cx="2626597" cy="3837388"/>
      </dsp:txXfrm>
    </dsp:sp>
    <dsp:sp modelId="{48AE6959-B892-4272-9EEB-AD1673E452B9}">
      <dsp:nvSpPr>
        <dsp:cNvPr id="0" name=""/>
        <dsp:cNvSpPr/>
      </dsp:nvSpPr>
      <dsp:spPr>
        <a:xfrm>
          <a:off x="43729" y="193141"/>
          <a:ext cx="1054633" cy="105463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6D2503-A5D0-44F9-84EC-9072E3A09150}">
      <dsp:nvSpPr>
        <dsp:cNvPr id="0" name=""/>
        <dsp:cNvSpPr/>
      </dsp:nvSpPr>
      <dsp:spPr>
        <a:xfrm rot="16200000">
          <a:off x="2204950" y="2544235"/>
          <a:ext cx="3837388" cy="527316"/>
        </a:xfrm>
        <a:prstGeom prst="rect">
          <a:avLst/>
        </a:prstGeom>
        <a:solidFill>
          <a:srgbClr val="FF2F2F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465064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kern="1200" dirty="0" smtClean="0">
              <a:cs typeface="B Homa" panose="00000400000000000000" pitchFamily="2" charset="-78"/>
            </a:rPr>
            <a:t>پیامد های منفی</a:t>
          </a:r>
          <a:endParaRPr lang="en-US" sz="2400" kern="1200" dirty="0">
            <a:cs typeface="B Homa" panose="00000400000000000000" pitchFamily="2" charset="-78"/>
          </a:endParaRPr>
        </a:p>
      </dsp:txBody>
      <dsp:txXfrm>
        <a:off x="2204950" y="2544235"/>
        <a:ext cx="3837388" cy="527316"/>
      </dsp:txXfrm>
    </dsp:sp>
    <dsp:sp modelId="{15570AAB-EF49-4E06-A3F4-DD8236EFA3B4}">
      <dsp:nvSpPr>
        <dsp:cNvPr id="0" name=""/>
        <dsp:cNvSpPr/>
      </dsp:nvSpPr>
      <dsp:spPr>
        <a:xfrm>
          <a:off x="4387302" y="889199"/>
          <a:ext cx="2626597" cy="3837388"/>
        </a:xfrm>
        <a:prstGeom prst="rect">
          <a:avLst/>
        </a:prstGeom>
        <a:solidFill>
          <a:srgbClr val="FF9999">
            <a:alpha val="89804"/>
          </a:srgb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465064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از بین رفتن فضاهای سبز</a:t>
          </a:r>
          <a:endParaRPr lang="en-US" sz="1400" kern="1200" dirty="0">
            <a:cs typeface="B Homa" panose="00000400000000000000" pitchFamily="2" charset="-78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جایگزینی ماشین الات به جای انسان ها</a:t>
          </a:r>
          <a:endParaRPr lang="en-US" sz="1400" kern="1200" dirty="0">
            <a:cs typeface="B Homa" panose="00000400000000000000" pitchFamily="2" charset="-78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بیکار شدن افراد و افزایش فقر</a:t>
          </a:r>
          <a:endParaRPr lang="en-US" sz="1400" kern="1200" dirty="0">
            <a:cs typeface="B Homa" panose="00000400000000000000" pitchFamily="2" charset="-78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گسترش کارخانه ها و آلوده شدن هوا</a:t>
          </a:r>
          <a:endParaRPr lang="en-US" sz="1400" kern="1200" dirty="0">
            <a:cs typeface="B Homa" panose="00000400000000000000" pitchFamily="2" charset="-78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 smtClean="0">
              <a:cs typeface="B Homa" panose="00000400000000000000" pitchFamily="2" charset="-78"/>
            </a:rPr>
            <a:t>کارکردن زنان و کودکان زیر 14 سال در کارگاه های ناسالم</a:t>
          </a:r>
          <a:endParaRPr lang="en-US" sz="1400" kern="1200" dirty="0">
            <a:cs typeface="B Homa" panose="00000400000000000000" pitchFamily="2" charset="-78"/>
          </a:endParaRPr>
        </a:p>
      </dsp:txBody>
      <dsp:txXfrm>
        <a:off x="4387302" y="889199"/>
        <a:ext cx="2626597" cy="3837388"/>
      </dsp:txXfrm>
    </dsp:sp>
    <dsp:sp modelId="{1273BC29-BA23-433D-A11E-68746D581A55}">
      <dsp:nvSpPr>
        <dsp:cNvPr id="0" name=""/>
        <dsp:cNvSpPr/>
      </dsp:nvSpPr>
      <dsp:spPr>
        <a:xfrm>
          <a:off x="3859986" y="193141"/>
          <a:ext cx="1054633" cy="1054633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00FE0A8-8B13-4003-B3B6-811E8D21E660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B01FBC2-69DF-4BCF-B3EF-50FFAEE3731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61871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1FBC2-69DF-4BCF-B3EF-50FFAEE3731F}" type="slidenum">
              <a:rPr lang="fa-IR" smtClean="0"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19325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6232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75578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70161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9375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965349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5855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69023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06508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93928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1171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6297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7268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7397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82510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3145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1647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14663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19283C9-8EF0-422B-B9D3-C74761B86203}" type="datetimeFigureOut">
              <a:rPr lang="fa-IR" smtClean="0"/>
              <a:t>24/04/1441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AD2BB-8EBF-433D-8507-87D48A44873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84920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7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6" indent="-342906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3.jp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3138" y="3128211"/>
            <a:ext cx="842210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4000" dirty="0" smtClean="0">
                <a:cs typeface="B Homa" panose="00000400000000000000" pitchFamily="2" charset="-78"/>
              </a:rPr>
              <a:t>بررسی انقلاب صنعتی و تاثیرات آن </a:t>
            </a:r>
            <a:r>
              <a:rPr lang="fa-IR" sz="4000" dirty="0" smtClean="0">
                <a:cs typeface="B Homa" panose="00000400000000000000" pitchFamily="2" charset="-78"/>
              </a:rPr>
              <a:t>بر شهرسازی</a:t>
            </a:r>
            <a:endParaRPr lang="fa-IR" sz="40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1813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29023" y="498724"/>
            <a:ext cx="2900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 smtClean="0">
                <a:cs typeface="B Homa" panose="00000400000000000000" pitchFamily="2" charset="-78"/>
              </a:rPr>
              <a:t>پیامد های شهری انقلاب صنعتی</a:t>
            </a:r>
            <a:endParaRPr lang="en-US" sz="2000" b="1" dirty="0">
              <a:cs typeface="B Homa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1923247" y="-212148"/>
          <a:ext cx="3467896" cy="2221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4853" y="1442434"/>
            <a:ext cx="84050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dirty="0">
                <a:cs typeface="B Homa" panose="00000400000000000000" pitchFamily="2" charset="-78"/>
              </a:rPr>
              <a:t>شهرها پس از انقلاب </a:t>
            </a:r>
            <a:r>
              <a:rPr lang="fa-IR" dirty="0" smtClean="0">
                <a:cs typeface="B Homa" panose="00000400000000000000" pitchFamily="2" charset="-78"/>
              </a:rPr>
              <a:t>صنعتی</a:t>
            </a:r>
          </a:p>
          <a:p>
            <a:pPr algn="just" rtl="1"/>
            <a:endParaRPr lang="fa-IR" dirty="0" smtClean="0">
              <a:cs typeface="B Homa" panose="00000400000000000000" pitchFamily="2" charset="-78"/>
            </a:endParaRPr>
          </a:p>
          <a:p>
            <a:pPr algn="just" rtl="1"/>
            <a:r>
              <a:rPr lang="fa-IR" dirty="0">
                <a:cs typeface="B Homa" panose="00000400000000000000" pitchFamily="2" charset="-78"/>
              </a:rPr>
              <a:t>شکل فضایی شهرها تغییر یافت و به علت نامطلوب بودن محیط درونی شهر، </a:t>
            </a:r>
            <a:r>
              <a:rPr lang="fa-IR" dirty="0">
                <a:solidFill>
                  <a:srgbClr val="00B0F0"/>
                </a:solidFill>
                <a:cs typeface="B Homa" panose="00000400000000000000" pitchFamily="2" charset="-78"/>
              </a:rPr>
              <a:t>طبقه مرفه به خارج از شهر رفته </a:t>
            </a:r>
            <a:r>
              <a:rPr lang="fa-IR" dirty="0">
                <a:cs typeface="B Homa" panose="00000400000000000000" pitchFamily="2" charset="-78"/>
              </a:rPr>
              <a:t>و آنجا را برای زندگی انتخاب نمودند. البته این کار فقط برای کسانی میسر بود که از عهده مخارج مساکن بهتر و حمل و نقل به درون شهر برمی آمدند. </a:t>
            </a:r>
            <a:endParaRPr lang="fa-IR" dirty="0" smtClean="0">
              <a:cs typeface="B Homa" panose="00000400000000000000" pitchFamily="2" charset="-78"/>
            </a:endParaRPr>
          </a:p>
          <a:p>
            <a:pPr algn="just" rtl="1"/>
            <a:endParaRPr lang="fa-IR" dirty="0" smtClean="0">
              <a:cs typeface="B Homa" panose="00000400000000000000" pitchFamily="2" charset="-78"/>
            </a:endParaRPr>
          </a:p>
          <a:p>
            <a:pPr algn="just" rtl="1"/>
            <a:r>
              <a:rPr lang="fa-IR" dirty="0" smtClean="0">
                <a:cs typeface="B Homa" panose="00000400000000000000" pitchFamily="2" charset="-78"/>
              </a:rPr>
              <a:t>بعدها </a:t>
            </a:r>
            <a:r>
              <a:rPr lang="fa-IR" dirty="0">
                <a:solidFill>
                  <a:srgbClr val="00B0F0"/>
                </a:solidFill>
                <a:cs typeface="B Homa" panose="00000400000000000000" pitchFamily="2" charset="-78"/>
              </a:rPr>
              <a:t>کارخانه ها </a:t>
            </a:r>
            <a:r>
              <a:rPr lang="fa-IR" dirty="0">
                <a:cs typeface="B Homa" panose="00000400000000000000" pitchFamily="2" charset="-78"/>
              </a:rPr>
              <a:t>که به فضای بیشتری احتیاج داشتند و فضای داخل شهر برایشان کوچک بود، </a:t>
            </a:r>
            <a:r>
              <a:rPr lang="fa-IR" dirty="0">
                <a:solidFill>
                  <a:srgbClr val="00B0F0"/>
                </a:solidFill>
                <a:cs typeface="B Homa" panose="00000400000000000000" pitchFamily="2" charset="-78"/>
              </a:rPr>
              <a:t>به مناطق بیرونی رفتند </a:t>
            </a:r>
            <a:r>
              <a:rPr lang="fa-IR" dirty="0">
                <a:cs typeface="B Homa" panose="00000400000000000000" pitchFamily="2" charset="-78"/>
              </a:rPr>
              <a:t>و </a:t>
            </a:r>
            <a:r>
              <a:rPr lang="fa-IR" dirty="0">
                <a:solidFill>
                  <a:srgbClr val="00B0F0"/>
                </a:solidFill>
                <a:cs typeface="B Homa" panose="00000400000000000000" pitchFamily="2" charset="-78"/>
              </a:rPr>
              <a:t>مرکز شهر، مکان خرده فروشی ها، بانک ها و خدمات شهری</a:t>
            </a:r>
            <a:r>
              <a:rPr lang="fa-IR" dirty="0">
                <a:cs typeface="B Homa" panose="00000400000000000000" pitchFamily="2" charset="-78"/>
              </a:rPr>
              <a:t> گردید. اما در اکثر موارد، </a:t>
            </a:r>
            <a:r>
              <a:rPr lang="fa-IR" dirty="0">
                <a:solidFill>
                  <a:srgbClr val="00B0F0"/>
                </a:solidFill>
                <a:cs typeface="B Homa" panose="00000400000000000000" pitchFamily="2" charset="-78"/>
              </a:rPr>
              <a:t>بخش هایی از هسته مرکزی را محله های ویران و زاغه ها</a:t>
            </a:r>
            <a:r>
              <a:rPr lang="fa-IR" dirty="0">
                <a:cs typeface="B Homa" panose="00000400000000000000" pitchFamily="2" charset="-78"/>
              </a:rPr>
              <a:t> احاطه می کردند. </a:t>
            </a:r>
            <a:endParaRPr lang="fa-IR" dirty="0" smtClean="0">
              <a:cs typeface="B Homa" panose="00000400000000000000" pitchFamily="2" charset="-78"/>
            </a:endParaRPr>
          </a:p>
          <a:p>
            <a:pPr algn="just" rtl="1"/>
            <a:endParaRPr lang="fa-IR" dirty="0">
              <a:cs typeface="B Homa" panose="00000400000000000000" pitchFamily="2" charset="-78"/>
            </a:endParaRPr>
          </a:p>
          <a:p>
            <a:pPr algn="just" rtl="1"/>
            <a:r>
              <a:rPr lang="fa-IR" dirty="0" smtClean="0">
                <a:cs typeface="B Homa" panose="00000400000000000000" pitchFamily="2" charset="-78"/>
              </a:rPr>
              <a:t>در </a:t>
            </a:r>
            <a:r>
              <a:rPr lang="fa-IR" dirty="0">
                <a:cs typeface="B Homa" panose="00000400000000000000" pitchFamily="2" charset="-78"/>
              </a:rPr>
              <a:t>این دوره، </a:t>
            </a:r>
            <a:r>
              <a:rPr lang="fa-IR" dirty="0">
                <a:solidFill>
                  <a:srgbClr val="00B0F0"/>
                </a:solidFill>
                <a:cs typeface="B Homa" panose="00000400000000000000" pitchFamily="2" charset="-78"/>
              </a:rPr>
              <a:t>حرکت عمودی شهر </a:t>
            </a:r>
            <a:r>
              <a:rPr lang="fa-IR" dirty="0">
                <a:cs typeface="B Homa" panose="00000400000000000000" pitchFamily="2" charset="-78"/>
              </a:rPr>
              <a:t>نیز آغاز شد و پیشرفت معماری شکل شهر را تحت تأثیر قرار داد.</a:t>
            </a:r>
            <a:endParaRPr lang="fa-IR" dirty="0" smtClean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4227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17959" y="498724"/>
            <a:ext cx="3411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 smtClean="0">
                <a:cs typeface="B Homa" panose="00000400000000000000" pitchFamily="2" charset="-78"/>
              </a:rPr>
              <a:t>پیامد های شهری انقلاب صنعتی</a:t>
            </a:r>
            <a:endParaRPr lang="en-US" sz="2000" b="1" dirty="0">
              <a:cs typeface="B Homa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50080004"/>
              </p:ext>
            </p:extLst>
          </p:nvPr>
        </p:nvGraphicFramePr>
        <p:xfrm>
          <a:off x="1935278" y="0"/>
          <a:ext cx="3467896" cy="2221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7358" y="1803381"/>
            <a:ext cx="8212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dirty="0">
                <a:cs typeface="B Homa" panose="00000400000000000000" pitchFamily="2" charset="-78"/>
              </a:rPr>
              <a:t>شهرها پس از انقلاب </a:t>
            </a:r>
            <a:r>
              <a:rPr lang="fa-IR" dirty="0" smtClean="0">
                <a:cs typeface="B Homa" panose="00000400000000000000" pitchFamily="2" charset="-78"/>
              </a:rPr>
              <a:t>صنعتی</a:t>
            </a:r>
          </a:p>
          <a:p>
            <a:pPr algn="just" rtl="1"/>
            <a:endParaRPr lang="fa-IR" dirty="0" smtClean="0">
              <a:cs typeface="B Homa" panose="00000400000000000000" pitchFamily="2" charset="-78"/>
            </a:endParaRPr>
          </a:p>
          <a:p>
            <a:pPr algn="just" rtl="1"/>
            <a:r>
              <a:rPr lang="fa-IR" dirty="0">
                <a:cs typeface="B Homa" panose="00000400000000000000" pitchFamily="2" charset="-78"/>
              </a:rPr>
              <a:t>پیدایش خطوط بزرگراه ها، رونق استفاده از اتومبیل و ایجاد پارکینگ برای آن، از </a:t>
            </a:r>
            <a:r>
              <a:rPr lang="fa-IR" dirty="0" smtClean="0">
                <a:cs typeface="B Homa" panose="00000400000000000000" pitchFamily="2" charset="-78"/>
              </a:rPr>
              <a:t>دیگر </a:t>
            </a:r>
            <a:r>
              <a:rPr lang="fa-IR" dirty="0">
                <a:cs typeface="B Homa" panose="00000400000000000000" pitchFamily="2" charset="-78"/>
              </a:rPr>
              <a:t>خصایص شهرهای مدرن است. </a:t>
            </a:r>
            <a:endParaRPr lang="fa-IR" dirty="0" smtClean="0">
              <a:cs typeface="B Homa" panose="00000400000000000000" pitchFamily="2" charset="-78"/>
            </a:endParaRPr>
          </a:p>
          <a:p>
            <a:pPr algn="just" rtl="1"/>
            <a:r>
              <a:rPr lang="fa-IR" dirty="0" smtClean="0">
                <a:solidFill>
                  <a:srgbClr val="00B0F0"/>
                </a:solidFill>
                <a:cs typeface="B Homa" panose="00000400000000000000" pitchFamily="2" charset="-78"/>
              </a:rPr>
              <a:t>در </a:t>
            </a:r>
            <a:r>
              <a:rPr lang="fa-IR" dirty="0">
                <a:solidFill>
                  <a:srgbClr val="00B0F0"/>
                </a:solidFill>
                <a:cs typeface="B Homa" panose="00000400000000000000" pitchFamily="2" charset="-78"/>
              </a:rPr>
              <a:t>این دوران اتومبیل تا حدود زیادی جانشین راه آهن </a:t>
            </a:r>
            <a:r>
              <a:rPr lang="fa-IR" dirty="0" smtClean="0">
                <a:solidFill>
                  <a:srgbClr val="00B0F0"/>
                </a:solidFill>
                <a:cs typeface="B Homa" panose="00000400000000000000" pitchFamily="2" charset="-78"/>
              </a:rPr>
              <a:t>گردید</a:t>
            </a:r>
          </a:p>
          <a:p>
            <a:pPr algn="just" rtl="1"/>
            <a:r>
              <a:rPr lang="fa-IR" dirty="0" smtClean="0">
                <a:cs typeface="B Homa" panose="00000400000000000000" pitchFamily="2" charset="-78"/>
              </a:rPr>
              <a:t>حرکت </a:t>
            </a:r>
            <a:r>
              <a:rPr lang="fa-IR" dirty="0">
                <a:cs typeface="B Homa" panose="00000400000000000000" pitchFamily="2" charset="-78"/>
              </a:rPr>
              <a:t>بخشی از خطوط حمل و نقل به زیرزمین، یعنی مترو منتقل شد</a:t>
            </a:r>
            <a:r>
              <a:rPr lang="fa-IR" dirty="0" smtClean="0">
                <a:cs typeface="B Homa" panose="00000400000000000000" pitchFamily="2" charset="-78"/>
              </a:rPr>
              <a:t>.</a:t>
            </a:r>
          </a:p>
          <a:p>
            <a:pPr algn="just" rtl="1"/>
            <a:r>
              <a:rPr lang="fa-IR" dirty="0" smtClean="0">
                <a:cs typeface="B Homa" panose="00000400000000000000" pitchFamily="2" charset="-78"/>
              </a:rPr>
              <a:t> </a:t>
            </a:r>
            <a:r>
              <a:rPr lang="fa-IR" dirty="0">
                <a:cs typeface="B Homa" panose="00000400000000000000" pitchFamily="2" charset="-78"/>
              </a:rPr>
              <a:t>از آنجایی که خصلت دیگر شهرهای مدرن، جدایی فضای مسکونی طبقات مختلف از یکدیگر است، پیدایش بزرگراه ها در جهت حرکت به حومه ها، آن را تشدید گردید و فاصله مکانی اقشار مرفه از زاغه نشینان بیشتر شد.</a:t>
            </a:r>
            <a:endParaRPr lang="fa-IR" dirty="0" smtClean="0">
              <a:cs typeface="B Homa" panose="00000400000000000000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012" y="4687910"/>
            <a:ext cx="824383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rtl="1"/>
            <a:r>
              <a:rPr lang="fa-IR" dirty="0" smtClean="0">
                <a:cs typeface="B Homa" panose="00000400000000000000" pitchFamily="2" charset="-78"/>
              </a:rPr>
              <a:t>هیچ پدیده ای در تاریخ شهرسازی به اندازه اتومبیل ، بافت و کالبد شهر ها را تغییر نداده است.</a:t>
            </a:r>
          </a:p>
          <a:p>
            <a:pPr algn="ctr" rtl="1"/>
            <a:r>
              <a:rPr lang="fa-IR" dirty="0" smtClean="0">
                <a:cs typeface="B Homa" panose="00000400000000000000" pitchFamily="2" charset="-78"/>
              </a:rPr>
              <a:t>اتومبیل مقیاس شهر ها را عوض کرد و آن را از مقیاس انسانی خارج کرد.</a:t>
            </a:r>
            <a:endParaRPr lang="en-US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0549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97643" y="498724"/>
            <a:ext cx="3532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 smtClean="0">
                <a:cs typeface="B Homa" panose="00000400000000000000" pitchFamily="2" charset="-78"/>
              </a:rPr>
              <a:t>پیامد های شهری انقلاب صنعتی</a:t>
            </a:r>
            <a:endParaRPr lang="en-US" sz="2000" b="1" dirty="0">
              <a:cs typeface="B Homa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6682" y="1442434"/>
            <a:ext cx="6463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dirty="0" smtClean="0">
                <a:cs typeface="B Homa" panose="00000400000000000000" pitchFamily="2" charset="-78"/>
              </a:rPr>
              <a:t>انقلاب صنعتی</a:t>
            </a:r>
            <a:r>
              <a:rPr lang="fa-IR" dirty="0">
                <a:cs typeface="B Homa" panose="00000400000000000000" pitchFamily="2" charset="-78"/>
              </a:rPr>
              <a:t>،</a:t>
            </a:r>
            <a:r>
              <a:rPr lang="fa-IR" dirty="0" smtClean="0">
                <a:cs typeface="B Homa" panose="00000400000000000000" pitchFamily="2" charset="-78"/>
              </a:rPr>
              <a:t> انگلستان را به اولین قدرت صنعتی دنیا تبدیل کرد.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20409718"/>
              </p:ext>
            </p:extLst>
          </p:nvPr>
        </p:nvGraphicFramePr>
        <p:xfrm>
          <a:off x="823055" y="1627100"/>
          <a:ext cx="7057630" cy="4919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191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26771" y="476519"/>
            <a:ext cx="6880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sz="2000" dirty="0">
                <a:cs typeface="B Homa" panose="00000400000000000000" pitchFamily="2" charset="-78"/>
              </a:rPr>
              <a:t>منابع</a:t>
            </a:r>
            <a:endParaRPr lang="en-US" sz="2000" dirty="0">
              <a:cs typeface="B Homa" panose="00000400000000000000" pitchFamily="2" charset="-78"/>
            </a:endParaRPr>
          </a:p>
          <a:p>
            <a:endParaRPr lang="en-US" sz="2000" dirty="0">
              <a:cs typeface="B Homa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6884" y="961699"/>
            <a:ext cx="857795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Homa" panose="00000400000000000000" pitchFamily="2" charset="-78"/>
              </a:rPr>
              <a:t>اشتن، ساوتکلیف؛(1384). انقلاب صنعتی؛ مترجم: تدین، احمد؛ ناشر برگزیده نمایشگاه بین المللی کتاب تهران.</a:t>
            </a:r>
            <a:endParaRPr lang="en-US" sz="2000" dirty="0">
              <a:cs typeface="B Homa" panose="00000400000000000000" pitchFamily="2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Homa" panose="00000400000000000000" pitchFamily="2" charset="-78"/>
              </a:rPr>
              <a:t>شیعه، اسماعیل. (1389). آهنگ صنعت، آوای شهر نگاهی به تحول صنعتی شهر ها. تهران. انتشارات دانشگاه علم و صنعت ایران.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Homa" panose="00000400000000000000" pitchFamily="2" charset="-78"/>
              </a:rPr>
              <a:t>گمپل، ژان.(1374).  انقلاب صنعتی اروپا. مترجم: سحابی، مهدی. انتشارات نشر مرکز. چاپ اول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Homa" panose="00000400000000000000" pitchFamily="2" charset="-78"/>
              </a:rPr>
              <a:t>نوابخش، مهرداد؛ فتحی، سروش. (1385). روند تحولات شهرنشینی در ادوار تاریخی. فصلنامه جغرافیایی سرزمین، علمی-پژوهشی.شماره 11</a:t>
            </a:r>
            <a:endParaRPr lang="en-US" sz="2000" dirty="0">
              <a:cs typeface="B Homa" panose="00000400000000000000" pitchFamily="2" charset="-78"/>
            </a:endParaRPr>
          </a:p>
          <a:p>
            <a:pPr algn="r" rtl="1"/>
            <a:endParaRPr lang="fa-IR" sz="2000" dirty="0">
              <a:cs typeface="B Homa" panose="00000400000000000000" pitchFamily="2" charset="-78"/>
            </a:endParaRPr>
          </a:p>
          <a:p>
            <a:pPr lvl="0"/>
            <a:r>
              <a:rPr lang="en-US" u="sng" dirty="0"/>
              <a:t>http://www.britannica.com/</a:t>
            </a:r>
            <a:endParaRPr lang="en-US" dirty="0"/>
          </a:p>
          <a:p>
            <a:pPr lvl="0"/>
            <a:r>
              <a:rPr lang="en-US" u="sng" dirty="0"/>
              <a:t>http://daneshnameh.roshd.ir</a:t>
            </a:r>
            <a:endParaRPr lang="en-US" dirty="0"/>
          </a:p>
          <a:p>
            <a:pPr lvl="0"/>
            <a:r>
              <a:rPr lang="en-US" u="sng" dirty="0"/>
              <a:t>http://fa.wikipedia.org/</a:t>
            </a:r>
            <a:endParaRPr lang="en-US" dirty="0"/>
          </a:p>
          <a:p>
            <a:pPr lvl="0"/>
            <a:r>
              <a:rPr lang="en-US" dirty="0"/>
              <a:t>http://bashgah.net/</a:t>
            </a:r>
          </a:p>
          <a:p>
            <a:pPr algn="r" rtl="1"/>
            <a:endParaRPr lang="en-US" dirty="0">
              <a:cs typeface="B Homa" panose="00000400000000000000" pitchFamily="2" charset="-78"/>
            </a:endParaRPr>
          </a:p>
          <a:p>
            <a:pPr algn="r" rtl="1"/>
            <a:endParaRPr lang="en-US" sz="20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035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758" y="1040525"/>
            <a:ext cx="86345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dirty="0" smtClean="0">
                <a:cs typeface="B Homa" panose="00000400000000000000" pitchFamily="2" charset="-78"/>
              </a:rPr>
              <a:t>انقلاب صنعتی عبارت است از دگرگونی های بزرگ در صنعت، کشاورزی، تولید و حمل و نقلی که در اواسط قرن هجده از انگلستان آغاز شد.</a:t>
            </a:r>
          </a:p>
          <a:p>
            <a:pPr algn="just" rtl="1"/>
            <a:r>
              <a:rPr lang="fa-IR" dirty="0" smtClean="0">
                <a:cs typeface="B Homa" panose="00000400000000000000" pitchFamily="2" charset="-78"/>
              </a:rPr>
              <a:t>زیرا انگلستان بعد از چندین قرن تحول سیاسی داخلی، توسعه استعماری تجاری، گسترش ناوگان دریایی، رشد طبقه متوسط و بهبود امور قانونی و اداری کشور وضعیتی مطلوب را دارا بود. </a:t>
            </a:r>
          </a:p>
          <a:p>
            <a:pPr algn="just" rtl="1"/>
            <a:endParaRPr lang="fa-IR" dirty="0">
              <a:cs typeface="B Homa" panose="00000400000000000000" pitchFamily="2" charset="-78"/>
            </a:endParaRPr>
          </a:p>
          <a:p>
            <a:pPr algn="just" rtl="1"/>
            <a:r>
              <a:rPr lang="fa-IR" dirty="0" smtClean="0">
                <a:cs typeface="B Homa" panose="00000400000000000000" pitchFamily="2" charset="-78"/>
              </a:rPr>
              <a:t>این انقلاب درانگلستان در سه زمینه رخ داد.</a:t>
            </a:r>
            <a:endParaRPr lang="en-US" dirty="0">
              <a:cs typeface="B Homa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53552229"/>
              </p:ext>
            </p:extLst>
          </p:nvPr>
        </p:nvGraphicFramePr>
        <p:xfrm>
          <a:off x="1112920" y="2279040"/>
          <a:ext cx="6986199" cy="3521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918945" y="5800881"/>
            <a:ext cx="7225055" cy="365125"/>
          </a:xfrm>
        </p:spPr>
        <p:txBody>
          <a:bodyPr/>
          <a:lstStyle/>
          <a:p>
            <a:r>
              <a:rPr lang="fa-IR" b="1" dirty="0" smtClean="0">
                <a:cs typeface="B Nazanin" panose="00000400000000000000" pitchFamily="2" charset="-78"/>
              </a:rPr>
              <a:t>ماخذ: گمپل، ژان. انقلاب صنعتی اروپا. ( 1374)، مترجم: سحابی، مهدی.چاپ اول. انتشارات نشر مرکز</a:t>
            </a:r>
            <a:endParaRPr lang="en-US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012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1207" y="1783909"/>
            <a:ext cx="8579761" cy="2178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مناطقی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که طی قرن های متوالی به صورت زمین های باز مورد کاشت و بهره برداری قرار میگرفت، یا زمین های کاشت نشده که به صورت مراتع عمومی باقی مانده بود، </a:t>
            </a:r>
            <a:r>
              <a:rPr lang="fa-IR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حصار کشی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شد</a:t>
            </a:r>
            <a:r>
              <a:rPr lang="fa-IR" dirty="0" smtClean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؛</a:t>
            </a:r>
          </a:p>
          <a:p>
            <a:pPr algn="just" rtl="1"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fa-IR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دهکده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ها رشد کرد و به صورت </a:t>
            </a:r>
            <a:r>
              <a:rPr lang="fa-IR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شهر هایی پرجمعیت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درآمد</a:t>
            </a:r>
            <a:r>
              <a:rPr lang="fa-IR" dirty="0" smtClean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؛</a:t>
            </a:r>
          </a:p>
          <a:p>
            <a:pPr algn="just" rtl="1"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و </a:t>
            </a:r>
            <a:r>
              <a:rPr lang="fa-IR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منار های بلند قدیمی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 برابر </a:t>
            </a:r>
            <a:r>
              <a:rPr lang="fa-IR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دودکش های عظیم کارخانه ها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دیگر کوتوله هایی بیش نبود. </a:t>
            </a:r>
            <a:endParaRPr lang="fa-IR" dirty="0" smtClean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  <a:p>
            <a:pPr algn="just" rtl="1"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به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جای </a:t>
            </a:r>
            <a:r>
              <a:rPr lang="fa-IR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راه های بی قواره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ی پیشین، که در روزگار دفو (داستان نویس نامدار انگلیسی) خلق مسافران را تنگ می کرد، </a:t>
            </a:r>
            <a:r>
              <a:rPr lang="fa-IR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بزرگراه هایی مستقیم، عریض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و با </a:t>
            </a:r>
            <a:r>
              <a:rPr lang="fa-IR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استقامت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 بیشتر احداث شد.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80539" y="472966"/>
            <a:ext cx="2900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 smtClean="0">
                <a:cs typeface="B Homa" panose="00000400000000000000" pitchFamily="2" charset="-78"/>
              </a:rPr>
              <a:t>پیامد های انقلاب صنعتی</a:t>
            </a:r>
            <a:endParaRPr lang="en-US" sz="2000" b="1" dirty="0">
              <a:cs typeface="B Homa" panose="00000400000000000000" pitchFamily="2" charset="-78"/>
            </a:endParaRP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815913" y="6356351"/>
            <a:ext cx="7225055" cy="365125"/>
          </a:xfrm>
        </p:spPr>
        <p:txBody>
          <a:bodyPr/>
          <a:lstStyle/>
          <a:p>
            <a:r>
              <a:rPr lang="fa-IR" b="1" smtClean="0">
                <a:cs typeface="B Nazanin" panose="00000400000000000000" pitchFamily="2" charset="-78"/>
              </a:rPr>
              <a:t>اشتن، ساوتکلیف؛(1384). انقلاب صنعتی؛ مترجم: تدین، احمد؛ ناشر برگزیده نمایشگاه بین المللی کتاب تهران.</a:t>
            </a:r>
            <a:endParaRPr lang="en-US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1293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85123" y="1364020"/>
            <a:ext cx="2268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 smtClean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تغییرات در ساختار جامعه:</a:t>
            </a:r>
            <a:endParaRPr lang="en-US" dirty="0">
              <a:cs typeface="B Homa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29023" y="498724"/>
            <a:ext cx="2900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 smtClean="0">
                <a:cs typeface="B Homa" panose="00000400000000000000" pitchFamily="2" charset="-78"/>
              </a:rPr>
              <a:t>پیامد های انقلاب صنعتی</a:t>
            </a:r>
            <a:endParaRPr lang="en-US" sz="2000" b="1" dirty="0">
              <a:cs typeface="B Homa" panose="00000400000000000000" pitchFamily="2" charset="-78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40357978"/>
              </p:ext>
            </p:extLst>
          </p:nvPr>
        </p:nvGraphicFramePr>
        <p:xfrm>
          <a:off x="1046747" y="2276005"/>
          <a:ext cx="6882347" cy="3001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815913" y="6356351"/>
            <a:ext cx="7225055" cy="365125"/>
          </a:xfrm>
        </p:spPr>
        <p:txBody>
          <a:bodyPr/>
          <a:lstStyle/>
          <a:p>
            <a:r>
              <a:rPr lang="fa-IR" b="1" dirty="0" smtClean="0">
                <a:cs typeface="B Nazanin" panose="00000400000000000000" pitchFamily="2" charset="-78"/>
              </a:rPr>
              <a:t>ماخذ: گمپل، ژان. انقلاب صنعتی اروپا. ( 1374)، مترجم: سحابی، مهدی.چاپ اول. انتشارات نشر مرکز</a:t>
            </a:r>
            <a:endParaRPr lang="en-US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885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000" y="1404815"/>
            <a:ext cx="6354675" cy="425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8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8916" y="5402224"/>
            <a:ext cx="8598236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در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اینکه این رشته تحولات را می توان "انقلاب صنعتی" نامید یا خیر، جای بحث مفصل وجود دارد. چون این تغییر و تحولات جنبه "</a:t>
            </a: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صنعتی" صرف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نداشت و دارای جنبه های اجتماعی و فکری نیز بود. واژه انقلاب نیز به دگرگونی های </a:t>
            </a:r>
            <a:r>
              <a:rPr lang="fa-IR" b="1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ناگهانی </a:t>
            </a:r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اطلاق می شود، در حالیکه فرایند های اقتصادی چنین خصیصه ای را ندارند.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B Homa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87543477"/>
              </p:ext>
            </p:extLst>
          </p:nvPr>
        </p:nvGraphicFramePr>
        <p:xfrm>
          <a:off x="879716" y="195972"/>
          <a:ext cx="7337851" cy="5206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29023" y="498724"/>
            <a:ext cx="2900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 smtClean="0">
                <a:cs typeface="B Homa" panose="00000400000000000000" pitchFamily="2" charset="-78"/>
              </a:rPr>
              <a:t>پیامد های انقلاب صنعتی</a:t>
            </a:r>
            <a:endParaRPr lang="en-US" sz="2000" b="1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7291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29023" y="498724"/>
            <a:ext cx="2900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 smtClean="0">
                <a:cs typeface="B Homa" panose="00000400000000000000" pitchFamily="2" charset="-78"/>
              </a:rPr>
              <a:t>پیامد های انقلاب صنعتی</a:t>
            </a:r>
            <a:endParaRPr lang="en-US" sz="2000" b="1" dirty="0">
              <a:cs typeface="B Homa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52593800"/>
              </p:ext>
            </p:extLst>
          </p:nvPr>
        </p:nvGraphicFramePr>
        <p:xfrm>
          <a:off x="1207415" y="1259569"/>
          <a:ext cx="6847133" cy="5248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402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93895" y="498724"/>
            <a:ext cx="3435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 smtClean="0">
                <a:cs typeface="B Homa" panose="00000400000000000000" pitchFamily="2" charset="-78"/>
              </a:rPr>
              <a:t>پیامد های شهری انقلاب صنعتی</a:t>
            </a:r>
            <a:endParaRPr lang="en-US" sz="2000" b="1" dirty="0">
              <a:cs typeface="B Homa" panose="00000400000000000000" pitchFamily="2" charset="-78"/>
            </a:endParaRPr>
          </a:p>
        </p:txBody>
      </p:sp>
      <p:graphicFrame>
        <p:nvGraphicFramePr>
          <p:cNvPr id="2" name="Diagram 1"/>
          <p:cNvGraphicFramePr/>
          <p:nvPr>
            <p:extLst/>
          </p:nvPr>
        </p:nvGraphicFramePr>
        <p:xfrm>
          <a:off x="1923247" y="-212148"/>
          <a:ext cx="3467896" cy="2221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4853" y="1899634"/>
            <a:ext cx="840502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dirty="0" smtClean="0">
                <a:cs typeface="B Homa" panose="00000400000000000000" pitchFamily="2" charset="-78"/>
              </a:rPr>
              <a:t>شهر ها در روند انقلاب صنعتی</a:t>
            </a:r>
          </a:p>
          <a:p>
            <a:pPr algn="just" rtl="1"/>
            <a:endParaRPr lang="fa-IR" dirty="0" smtClean="0">
              <a:cs typeface="B Homa" panose="00000400000000000000" pitchFamily="2" charset="-78"/>
            </a:endParaRPr>
          </a:p>
          <a:p>
            <a:pPr algn="just" rtl="1"/>
            <a:r>
              <a:rPr lang="fa-IR" dirty="0">
                <a:cs typeface="B Homa" panose="00000400000000000000" pitchFamily="2" charset="-78"/>
              </a:rPr>
              <a:t>در جریان انقلاب صنعتی، شهرها و شهرنشینی به سوی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تولیدات صنعتی </a:t>
            </a:r>
            <a:r>
              <a:rPr lang="fa-IR" dirty="0">
                <a:cs typeface="B Homa" panose="00000400000000000000" pitchFamily="2" charset="-78"/>
              </a:rPr>
              <a:t>و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نظام سرمایه داری </a:t>
            </a:r>
            <a:r>
              <a:rPr lang="fa-IR" dirty="0">
                <a:cs typeface="B Homa" panose="00000400000000000000" pitchFamily="2" charset="-78"/>
              </a:rPr>
              <a:t>گام برداشتند. شهرهایی که به واسطه برخورداری از روابط و مناسبات صنعتی، ساختار روستاها را دگرگون ساختند و موجبات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مهاجرت عظیم روستاییان </a:t>
            </a:r>
            <a:r>
              <a:rPr lang="fa-IR" dirty="0">
                <a:cs typeface="B Homa" panose="00000400000000000000" pitchFamily="2" charset="-78"/>
              </a:rPr>
              <a:t>را به مناطق شهری فراهم آورند. همچنین گذار از اقتصاد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کوچک خانگی </a:t>
            </a:r>
            <a:r>
              <a:rPr lang="fa-IR" dirty="0">
                <a:cs typeface="B Homa" panose="00000400000000000000" pitchFamily="2" charset="-78"/>
              </a:rPr>
              <a:t>به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اقتصاد صنعتی کوچک </a:t>
            </a:r>
            <a:r>
              <a:rPr lang="fa-IR" dirty="0">
                <a:cs typeface="B Homa" panose="00000400000000000000" pitchFamily="2" charset="-78"/>
              </a:rPr>
              <a:t>و آنگاه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به اقتصاد صنعتی بزرگ </a:t>
            </a:r>
            <a:r>
              <a:rPr lang="fa-IR" dirty="0">
                <a:cs typeface="B Homa" panose="00000400000000000000" pitchFamily="2" charset="-78"/>
              </a:rPr>
              <a:t>که نهایتاً به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تمرکز نیروی انسانی، ایجاد بازار </a:t>
            </a:r>
            <a:r>
              <a:rPr lang="fa-IR" dirty="0">
                <a:cs typeface="B Homa" panose="00000400000000000000" pitchFamily="2" charset="-78"/>
              </a:rPr>
              <a:t>و تشکیل فضا و محیط صنعتی منجر گردید، باعث توسعه فزاینده شهرها </a:t>
            </a:r>
            <a:r>
              <a:rPr lang="fa-IR" dirty="0" smtClean="0">
                <a:cs typeface="B Homa" panose="00000400000000000000" pitchFamily="2" charset="-78"/>
              </a:rPr>
              <a:t>شد.</a:t>
            </a:r>
            <a:endParaRPr lang="en-US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0417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829023" y="498724"/>
            <a:ext cx="2900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b="1" dirty="0" smtClean="0">
                <a:cs typeface="B Homa" panose="00000400000000000000" pitchFamily="2" charset="-78"/>
              </a:rPr>
              <a:t>پیامد های شهری انقلاب صنعتی</a:t>
            </a:r>
            <a:endParaRPr lang="en-US" sz="2000" b="1" dirty="0">
              <a:cs typeface="B Homa" panose="00000400000000000000" pitchFamily="2" charset="-78"/>
            </a:endParaRPr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1923247" y="-212148"/>
          <a:ext cx="3467896" cy="2221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33137" y="1442434"/>
            <a:ext cx="82967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dirty="0" smtClean="0">
                <a:cs typeface="B Homa" panose="00000400000000000000" pitchFamily="2" charset="-78"/>
              </a:rPr>
              <a:t>شهر ها در روند انقلاب صنعتی</a:t>
            </a:r>
          </a:p>
          <a:p>
            <a:pPr algn="just" rtl="1"/>
            <a:endParaRPr lang="fa-IR" dirty="0" smtClean="0">
              <a:cs typeface="B Homa" panose="00000400000000000000" pitchFamily="2" charset="-78"/>
            </a:endParaRPr>
          </a:p>
          <a:p>
            <a:pPr algn="just" rtl="1"/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تولید انبوهی </a:t>
            </a:r>
            <a:r>
              <a:rPr lang="fa-IR" dirty="0">
                <a:cs typeface="B Homa" panose="00000400000000000000" pitchFamily="2" charset="-78"/>
              </a:rPr>
              <a:t>که پس از انقلاب صنعتی به وجود آمد، کم کم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شکل بازار را تغییر </a:t>
            </a:r>
            <a:r>
              <a:rPr lang="fa-IR" dirty="0">
                <a:cs typeface="B Homa" panose="00000400000000000000" pitchFamily="2" charset="-78"/>
              </a:rPr>
              <a:t>داد. تولید انبوه نیز نیاز به مصرف کننده انبوه داشت. در اینجا </a:t>
            </a:r>
            <a:r>
              <a:rPr lang="fa-IR" dirty="0">
                <a:solidFill>
                  <a:srgbClr val="FF0000"/>
                </a:solidFill>
                <a:cs typeface="B Homa" panose="00000400000000000000" pitchFamily="2" charset="-78"/>
              </a:rPr>
              <a:t>ضرورت پیدایش خطوط حمل و نقل</a:t>
            </a:r>
            <a:r>
              <a:rPr lang="fa-IR" dirty="0">
                <a:cs typeface="B Homa" panose="00000400000000000000" pitchFamily="2" charset="-78"/>
              </a:rPr>
              <a:t> که جمیعت مصرف کننده را به مراکز خرید هدایت کند، پدید آمد. در </a:t>
            </a:r>
            <a:r>
              <a:rPr lang="fa-IR" dirty="0" smtClean="0">
                <a:cs typeface="B Homa" panose="00000400000000000000" pitchFamily="2" charset="-78"/>
              </a:rPr>
              <a:t>سال  1838  برای </a:t>
            </a:r>
            <a:r>
              <a:rPr lang="fa-IR" dirty="0">
                <a:cs typeface="B Homa" panose="00000400000000000000" pitchFamily="2" charset="-78"/>
              </a:rPr>
              <a:t>اولین بار در </a:t>
            </a:r>
            <a:r>
              <a:rPr lang="fa-IR" dirty="0" smtClean="0">
                <a:cs typeface="B Homa" panose="00000400000000000000" pitchFamily="2" charset="-78"/>
              </a:rPr>
              <a:t>شهر </a:t>
            </a:r>
            <a:r>
              <a:rPr lang="fa-IR" dirty="0">
                <a:cs typeface="B Homa" panose="00000400000000000000" pitchFamily="2" charset="-78"/>
              </a:rPr>
              <a:t>پاریس، اتوبوس هایی که با اسب کشیده می شدند، به حرکت درآمدند و جمیعت را به مراکز خرید هدایت کردند.</a:t>
            </a:r>
            <a:endParaRPr lang="fa-IR" dirty="0" smtClean="0">
              <a:cs typeface="B Homa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859" y="3581312"/>
            <a:ext cx="4312276" cy="309405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04537" y="3846267"/>
            <a:ext cx="40259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dirty="0">
                <a:latin typeface="Calibri" panose="020F0502020204030204" pitchFamily="34" charset="0"/>
                <a:ea typeface="Calibri" panose="020F0502020204030204" pitchFamily="34" charset="0"/>
                <a:cs typeface="B Homa" panose="00000400000000000000" pitchFamily="2" charset="-78"/>
              </a:rPr>
              <a:t>به تدریج خرده فروشی ها ناپدید شدند و تولید کارخانه ای، که کالایی را با قیمت و کیفیت متوسط تولید می کرد، در اختیار جمعیت بیشتری قرار گرفتند و بر شمار مصرف کنندگان افزوده شد.</a:t>
            </a:r>
            <a:endParaRPr lang="en-US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49961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</TotalTime>
  <Words>1248</Words>
  <Application>Microsoft Office PowerPoint</Application>
  <PresentationFormat>On-screen Show (4:3)</PresentationFormat>
  <Paragraphs>98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B Homa</vt:lpstr>
      <vt:lpstr>B Nazanin</vt:lpstr>
      <vt:lpstr>Calibri</vt:lpstr>
      <vt:lpstr>Century Gothic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6</cp:revision>
  <dcterms:created xsi:type="dcterms:W3CDTF">2019-12-15T15:55:00Z</dcterms:created>
  <dcterms:modified xsi:type="dcterms:W3CDTF">2019-12-21T10:46:39Z</dcterms:modified>
</cp:coreProperties>
</file>