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0" r:id="rId2"/>
  </p:sldMasterIdLst>
  <p:notesMasterIdLst>
    <p:notesMasterId r:id="rId18"/>
  </p:notesMasterIdLst>
  <p:handoutMasterIdLst>
    <p:handoutMasterId r:id="rId19"/>
  </p:handoutMasterIdLst>
  <p:sldIdLst>
    <p:sldId id="256" r:id="rId3"/>
    <p:sldId id="272" r:id="rId4"/>
    <p:sldId id="274" r:id="rId5"/>
    <p:sldId id="293" r:id="rId6"/>
    <p:sldId id="285" r:id="rId7"/>
    <p:sldId id="273" r:id="rId8"/>
    <p:sldId id="275" r:id="rId9"/>
    <p:sldId id="279" r:id="rId10"/>
    <p:sldId id="282" r:id="rId11"/>
    <p:sldId id="277" r:id="rId12"/>
    <p:sldId id="286" r:id="rId13"/>
    <p:sldId id="283" r:id="rId14"/>
    <p:sldId id="287" r:id="rId15"/>
    <p:sldId id="288" r:id="rId16"/>
    <p:sldId id="29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guide id="3"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4E2D"/>
    <a:srgbClr val="3E25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42" autoAdjust="0"/>
    <p:restoredTop sz="94660"/>
  </p:normalViewPr>
  <p:slideViewPr>
    <p:cSldViewPr>
      <p:cViewPr varScale="1">
        <p:scale>
          <a:sx n="74" d="100"/>
          <a:sy n="74" d="100"/>
        </p:scale>
        <p:origin x="1266" y="90"/>
      </p:cViewPr>
      <p:guideLst>
        <p:guide pos="3839"/>
        <p:guide orient="horz" pos="2160"/>
        <p:guide pos="2880"/>
      </p:guideLst>
    </p:cSldViewPr>
  </p:slideViewPr>
  <p:notesTextViewPr>
    <p:cViewPr>
      <p:scale>
        <a:sx n="1" d="1"/>
        <a:sy n="1" d="1"/>
      </p:scale>
      <p:origin x="0" y="0"/>
    </p:cViewPr>
  </p:notesTextViewPr>
  <p:notesViewPr>
    <p:cSldViewPr>
      <p:cViewPr varScale="1">
        <p:scale>
          <a:sx n="63" d="100"/>
          <a:sy n="63" d="100"/>
        </p:scale>
        <p:origin x="283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40DDB5-BE00-426D-A2D1-949A756A5564}" type="doc">
      <dgm:prSet loTypeId="urn:microsoft.com/office/officeart/2008/layout/VerticalAccentList" loCatId="list" qsTypeId="urn:microsoft.com/office/officeart/2005/8/quickstyle/simple1" qsCatId="simple" csTypeId="urn:microsoft.com/office/officeart/2005/8/colors/accent2_5" csCatId="accent2" phldr="1"/>
      <dgm:spPr/>
      <dgm:t>
        <a:bodyPr/>
        <a:lstStyle/>
        <a:p>
          <a:endParaRPr lang="en-US"/>
        </a:p>
      </dgm:t>
    </dgm:pt>
    <dgm:pt modelId="{B49497C4-0920-4A59-8D39-FCEEEFA42B88}">
      <dgm:prSet phldrT="[Text]" custT="1"/>
      <dgm:spPr>
        <a:xfrm>
          <a:off x="3370" y="527409"/>
          <a:ext cx="2674028" cy="1604416"/>
        </a:xfrm>
      </dgm:spPr>
      <dgm:t>
        <a:bodyPr/>
        <a:lstStyle/>
        <a:p>
          <a:pPr algn="ctr" rtl="1"/>
          <a:r>
            <a:rPr lang="fa-IR" sz="1600" dirty="0" smtClean="0">
              <a:latin typeface="Adobe Arabic" panose="02040503050201020203" pitchFamily="18" charset="-78"/>
              <a:ea typeface="+mn-ea"/>
              <a:cs typeface="Adobe Arabic" panose="02040503050201020203" pitchFamily="18" charset="-78"/>
            </a:rPr>
            <a:t>دگرگونی سازمان دودمانی و عشیره ای به شکل کاملا دولتی</a:t>
          </a:r>
          <a:endParaRPr lang="en-US" sz="1600" dirty="0">
            <a:latin typeface="Adobe Arabic" panose="02040503050201020203" pitchFamily="18" charset="-78"/>
            <a:ea typeface="+mn-ea"/>
            <a:cs typeface="Adobe Arabic" panose="02040503050201020203" pitchFamily="18" charset="-78"/>
          </a:endParaRPr>
        </a:p>
      </dgm:t>
    </dgm:pt>
    <dgm:pt modelId="{1FDA3855-424B-4C66-AA24-BA85828FFF94}" type="parTrans" cxnId="{600601E1-A880-4568-8FB0-D73DAB0CB47B}">
      <dgm:prSet/>
      <dgm:spPr/>
      <dgm:t>
        <a:bodyPr/>
        <a:lstStyle/>
        <a:p>
          <a:pPr algn="ctr"/>
          <a:endParaRPr lang="en-US" sz="1600">
            <a:solidFill>
              <a:schemeClr val="tx1">
                <a:lumMod val="95000"/>
              </a:schemeClr>
            </a:solidFill>
          </a:endParaRPr>
        </a:p>
      </dgm:t>
    </dgm:pt>
    <dgm:pt modelId="{3B0DEA07-0314-4060-B92E-F281688D1F50}" type="sibTrans" cxnId="{600601E1-A880-4568-8FB0-D73DAB0CB47B}">
      <dgm:prSet/>
      <dgm:spPr/>
      <dgm:t>
        <a:bodyPr/>
        <a:lstStyle/>
        <a:p>
          <a:pPr algn="ctr"/>
          <a:endParaRPr lang="en-US" sz="1600">
            <a:solidFill>
              <a:schemeClr val="tx1">
                <a:lumMod val="95000"/>
              </a:schemeClr>
            </a:solidFill>
          </a:endParaRPr>
        </a:p>
      </dgm:t>
    </dgm:pt>
    <dgm:pt modelId="{E2765D7B-BEDC-4DE6-BD4A-DCFD0DC2677E}">
      <dgm:prSet phldrT="[Text]" custT="1"/>
      <dgm:spPr>
        <a:xfrm>
          <a:off x="2944801" y="527409"/>
          <a:ext cx="2674028" cy="1604416"/>
        </a:xfrm>
      </dgm:spPr>
      <dgm:t>
        <a:bodyPr/>
        <a:lstStyle/>
        <a:p>
          <a:pPr algn="ctr"/>
          <a:r>
            <a:rPr lang="fa-IR" sz="1600" dirty="0" smtClean="0">
              <a:latin typeface="Adobe Arabic" panose="02040503050201020203" pitchFamily="18" charset="-78"/>
              <a:ea typeface="+mn-ea"/>
              <a:cs typeface="Adobe Arabic" panose="02040503050201020203" pitchFamily="18" charset="-78"/>
            </a:rPr>
            <a:t>تشکیل نوعی دولت مرکزی مبتنی بر تفاهم دودمانهای متشکله</a:t>
          </a:r>
          <a:endParaRPr lang="en-US" sz="1600" dirty="0">
            <a:latin typeface="Adobe Arabic" panose="02040503050201020203" pitchFamily="18" charset="-78"/>
            <a:ea typeface="+mn-ea"/>
            <a:cs typeface="Adobe Arabic" panose="02040503050201020203" pitchFamily="18" charset="-78"/>
          </a:endParaRPr>
        </a:p>
      </dgm:t>
    </dgm:pt>
    <dgm:pt modelId="{A492C33C-8624-4A90-973B-425DDDE06295}" type="parTrans" cxnId="{9195C25C-A159-4540-A327-5EA6881C1E6E}">
      <dgm:prSet/>
      <dgm:spPr/>
      <dgm:t>
        <a:bodyPr/>
        <a:lstStyle/>
        <a:p>
          <a:pPr algn="ctr"/>
          <a:endParaRPr lang="en-US" sz="1600">
            <a:solidFill>
              <a:schemeClr val="tx1">
                <a:lumMod val="95000"/>
              </a:schemeClr>
            </a:solidFill>
          </a:endParaRPr>
        </a:p>
      </dgm:t>
    </dgm:pt>
    <dgm:pt modelId="{B76054B4-1935-4792-80AB-38D7E8030E4B}" type="sibTrans" cxnId="{9195C25C-A159-4540-A327-5EA6881C1E6E}">
      <dgm:prSet/>
      <dgm:spPr/>
      <dgm:t>
        <a:bodyPr/>
        <a:lstStyle/>
        <a:p>
          <a:pPr algn="ctr"/>
          <a:endParaRPr lang="en-US" sz="1600">
            <a:solidFill>
              <a:schemeClr val="tx1">
                <a:lumMod val="95000"/>
              </a:schemeClr>
            </a:solidFill>
          </a:endParaRPr>
        </a:p>
      </dgm:t>
    </dgm:pt>
    <dgm:pt modelId="{13683377-CEEB-49AC-9CAE-F9E089A5630E}">
      <dgm:prSet phldrT="[Text]" custT="1"/>
      <dgm:spPr>
        <a:xfrm>
          <a:off x="5886232" y="527409"/>
          <a:ext cx="2674028" cy="1604416"/>
        </a:xfrm>
      </dgm:spPr>
      <dgm:t>
        <a:bodyPr/>
        <a:lstStyle/>
        <a:p>
          <a:pPr algn="ctr" rtl="1"/>
          <a:r>
            <a:rPr lang="fa-IR" sz="1600" dirty="0" smtClean="0">
              <a:latin typeface="Adobe Arabic" panose="02040503050201020203" pitchFamily="18" charset="-78"/>
              <a:ea typeface="+mn-ea"/>
              <a:cs typeface="Adobe Arabic" panose="02040503050201020203" pitchFamily="18" charset="-78"/>
            </a:rPr>
            <a:t>هماهنگی و همنوایی سه جامعه  تحت سلطه‌ی یک دولت</a:t>
          </a:r>
          <a:endParaRPr lang="en-US" sz="1600" dirty="0">
            <a:latin typeface="Adobe Arabic" panose="02040503050201020203" pitchFamily="18" charset="-78"/>
            <a:ea typeface="+mn-ea"/>
            <a:cs typeface="Adobe Arabic" panose="02040503050201020203" pitchFamily="18" charset="-78"/>
          </a:endParaRPr>
        </a:p>
      </dgm:t>
    </dgm:pt>
    <dgm:pt modelId="{8754EF89-072C-476F-8022-26E6925BB4D8}" type="parTrans" cxnId="{3A45EEFF-DC46-45D9-808C-9FD124EF2ED7}">
      <dgm:prSet/>
      <dgm:spPr/>
      <dgm:t>
        <a:bodyPr/>
        <a:lstStyle/>
        <a:p>
          <a:pPr algn="ctr"/>
          <a:endParaRPr lang="en-US" sz="1600">
            <a:solidFill>
              <a:schemeClr val="tx1">
                <a:lumMod val="95000"/>
              </a:schemeClr>
            </a:solidFill>
          </a:endParaRPr>
        </a:p>
      </dgm:t>
    </dgm:pt>
    <dgm:pt modelId="{A6E6DD55-D3D7-4FE7-B197-F046C834837F}" type="sibTrans" cxnId="{3A45EEFF-DC46-45D9-808C-9FD124EF2ED7}">
      <dgm:prSet/>
      <dgm:spPr/>
      <dgm:t>
        <a:bodyPr/>
        <a:lstStyle/>
        <a:p>
          <a:pPr algn="ctr"/>
          <a:endParaRPr lang="en-US" sz="1600">
            <a:solidFill>
              <a:schemeClr val="tx1">
                <a:lumMod val="95000"/>
              </a:schemeClr>
            </a:solidFill>
          </a:endParaRPr>
        </a:p>
      </dgm:t>
    </dgm:pt>
    <dgm:pt modelId="{2E650C33-65E8-4FEF-8033-164F7DC7D3D9}">
      <dgm:prSet custT="1"/>
      <dgm:spPr>
        <a:xfrm>
          <a:off x="8827664" y="527409"/>
          <a:ext cx="2674028" cy="1604416"/>
        </a:xfrm>
      </dgm:spPr>
      <dgm:t>
        <a:bodyPr/>
        <a:lstStyle/>
        <a:p>
          <a:pPr algn="ctr" rtl="1"/>
          <a:r>
            <a:rPr lang="fa-IR" sz="1600" dirty="0" smtClean="0">
              <a:latin typeface="Adobe Arabic" panose="02040503050201020203" pitchFamily="18" charset="-78"/>
              <a:ea typeface="+mn-ea"/>
              <a:cs typeface="Adobe Arabic" panose="02040503050201020203" pitchFamily="18" charset="-78"/>
            </a:rPr>
            <a:t>ارتقای روابط کالایی و پولی</a:t>
          </a:r>
        </a:p>
      </dgm:t>
    </dgm:pt>
    <dgm:pt modelId="{72D3E421-7774-4A10-9C2F-7399A71F5304}" type="parTrans" cxnId="{A23EE8DE-79AF-43CD-A31C-606E66A77B12}">
      <dgm:prSet/>
      <dgm:spPr/>
      <dgm:t>
        <a:bodyPr/>
        <a:lstStyle/>
        <a:p>
          <a:pPr algn="ctr"/>
          <a:endParaRPr lang="en-US" sz="1600">
            <a:solidFill>
              <a:schemeClr val="tx1">
                <a:lumMod val="95000"/>
              </a:schemeClr>
            </a:solidFill>
          </a:endParaRPr>
        </a:p>
      </dgm:t>
    </dgm:pt>
    <dgm:pt modelId="{B29B5E63-1B9F-4945-BDB3-82AEF71784E6}" type="sibTrans" cxnId="{A23EE8DE-79AF-43CD-A31C-606E66A77B12}">
      <dgm:prSet/>
      <dgm:spPr/>
      <dgm:t>
        <a:bodyPr/>
        <a:lstStyle/>
        <a:p>
          <a:pPr algn="ctr"/>
          <a:endParaRPr lang="en-US" sz="1600">
            <a:solidFill>
              <a:schemeClr val="tx1">
                <a:lumMod val="95000"/>
              </a:schemeClr>
            </a:solidFill>
          </a:endParaRPr>
        </a:p>
      </dgm:t>
    </dgm:pt>
    <dgm:pt modelId="{E83EFDC1-5037-421C-B954-49DF3A827F93}">
      <dgm:prSet custT="1"/>
      <dgm:spPr>
        <a:xfrm>
          <a:off x="1474086" y="2399229"/>
          <a:ext cx="2674028" cy="1604416"/>
        </a:xfrm>
      </dgm:spPr>
      <dgm:t>
        <a:bodyPr/>
        <a:lstStyle/>
        <a:p>
          <a:pPr algn="ctr" rtl="1"/>
          <a:r>
            <a:rPr lang="fa-IR" sz="1600" dirty="0" smtClean="0">
              <a:latin typeface="Adobe Arabic" panose="02040503050201020203" pitchFamily="18" charset="-78"/>
              <a:ea typeface="+mn-ea"/>
              <a:cs typeface="Adobe Arabic" panose="02040503050201020203" pitchFamily="18" charset="-78"/>
            </a:rPr>
            <a:t>رشد سریع شهرنشینی و شهرگرایی</a:t>
          </a:r>
        </a:p>
      </dgm:t>
    </dgm:pt>
    <dgm:pt modelId="{CD2D287F-1144-4E50-9127-0B55EF21FAB4}" type="parTrans" cxnId="{B0BFCD35-05E0-4120-90AB-2B471C2F45C2}">
      <dgm:prSet/>
      <dgm:spPr/>
      <dgm:t>
        <a:bodyPr/>
        <a:lstStyle/>
        <a:p>
          <a:pPr algn="ctr"/>
          <a:endParaRPr lang="en-US" sz="1600">
            <a:solidFill>
              <a:schemeClr val="tx1">
                <a:lumMod val="95000"/>
              </a:schemeClr>
            </a:solidFill>
          </a:endParaRPr>
        </a:p>
      </dgm:t>
    </dgm:pt>
    <dgm:pt modelId="{68D15176-CB29-4D72-8819-16918B9C81E0}" type="sibTrans" cxnId="{B0BFCD35-05E0-4120-90AB-2B471C2F45C2}">
      <dgm:prSet/>
      <dgm:spPr/>
      <dgm:t>
        <a:bodyPr/>
        <a:lstStyle/>
        <a:p>
          <a:pPr algn="ctr"/>
          <a:endParaRPr lang="en-US" sz="1600">
            <a:solidFill>
              <a:schemeClr val="tx1">
                <a:lumMod val="95000"/>
              </a:schemeClr>
            </a:solidFill>
          </a:endParaRPr>
        </a:p>
      </dgm:t>
    </dgm:pt>
    <dgm:pt modelId="{E5247820-A4E1-4D19-A191-8C859A1F799E}">
      <dgm:prSet custT="1"/>
      <dgm:spPr>
        <a:xfrm>
          <a:off x="7356948" y="2399229"/>
          <a:ext cx="2674028" cy="1604416"/>
        </a:xfrm>
      </dgm:spPr>
      <dgm:t>
        <a:bodyPr/>
        <a:lstStyle/>
        <a:p>
          <a:pPr algn="ctr" rtl="1"/>
          <a:r>
            <a:rPr lang="fa-IR" sz="1600" dirty="0" smtClean="0">
              <a:latin typeface="Adobe Arabic" panose="02040503050201020203" pitchFamily="18" charset="-78"/>
              <a:ea typeface="+mn-ea"/>
              <a:cs typeface="Adobe Arabic" panose="02040503050201020203" pitchFamily="18" charset="-78"/>
            </a:rPr>
            <a:t>حذف نابرابری های اجتماعی- فرهنگی و اقتصادی-سیاسی</a:t>
          </a:r>
          <a:endParaRPr lang="fa-IR" sz="1600" dirty="0">
            <a:latin typeface="Adobe Arabic" panose="02040503050201020203" pitchFamily="18" charset="-78"/>
            <a:ea typeface="+mn-ea"/>
            <a:cs typeface="Adobe Arabic" panose="02040503050201020203" pitchFamily="18" charset="-78"/>
          </a:endParaRPr>
        </a:p>
      </dgm:t>
    </dgm:pt>
    <dgm:pt modelId="{7D934E26-EC62-4019-B70A-42842B41A454}" type="parTrans" cxnId="{BD4F1D02-C0C4-4215-8A70-ADCA6C58330A}">
      <dgm:prSet/>
      <dgm:spPr/>
      <dgm:t>
        <a:bodyPr/>
        <a:lstStyle/>
        <a:p>
          <a:pPr algn="ctr"/>
          <a:endParaRPr lang="en-US" sz="1600">
            <a:solidFill>
              <a:schemeClr val="tx1">
                <a:lumMod val="95000"/>
              </a:schemeClr>
            </a:solidFill>
          </a:endParaRPr>
        </a:p>
      </dgm:t>
    </dgm:pt>
    <dgm:pt modelId="{6AA0C532-AE69-44EC-A016-FD292A9B39BD}" type="sibTrans" cxnId="{BD4F1D02-C0C4-4215-8A70-ADCA6C58330A}">
      <dgm:prSet/>
      <dgm:spPr/>
      <dgm:t>
        <a:bodyPr/>
        <a:lstStyle/>
        <a:p>
          <a:pPr algn="ctr"/>
          <a:endParaRPr lang="en-US" sz="1600">
            <a:solidFill>
              <a:schemeClr val="tx1">
                <a:lumMod val="95000"/>
              </a:schemeClr>
            </a:solidFill>
          </a:endParaRPr>
        </a:p>
      </dgm:t>
    </dgm:pt>
    <dgm:pt modelId="{FF9E425D-C0B2-4DDD-99B4-59040A660E2F}">
      <dgm:prSet phldrT="[Text]" custT="1"/>
      <dgm:spPr>
        <a:xfrm>
          <a:off x="3370" y="527409"/>
          <a:ext cx="2674028" cy="1604416"/>
        </a:xfrm>
      </dgm:spPr>
      <dgm:t>
        <a:bodyPr/>
        <a:lstStyle/>
        <a:p>
          <a:pPr algn="ctr" rtl="1"/>
          <a:r>
            <a:rPr lang="fa-IR" sz="1600" dirty="0" smtClean="0">
              <a:latin typeface="Adobe Arabic" panose="02040503050201020203" pitchFamily="18" charset="-78"/>
              <a:ea typeface="+mn-ea"/>
              <a:cs typeface="Adobe Arabic" panose="02040503050201020203" pitchFamily="18" charset="-78"/>
            </a:rPr>
            <a:t>ادغام و تلفیق شهر‌-دولت‌های پارسی-هلنی با نقاط اطراف آن</a:t>
          </a:r>
          <a:endParaRPr lang="en-US" sz="1600" dirty="0">
            <a:latin typeface="Adobe Arabic" panose="02040503050201020203" pitchFamily="18" charset="-78"/>
            <a:ea typeface="+mn-ea"/>
            <a:cs typeface="Adobe Arabic" panose="02040503050201020203" pitchFamily="18" charset="-78"/>
          </a:endParaRPr>
        </a:p>
      </dgm:t>
    </dgm:pt>
    <dgm:pt modelId="{42088D1A-FDF9-43D6-8854-2AC4A2A9CB46}" type="parTrans" cxnId="{3D58E3F1-1842-4E4C-8E96-A516FC3C1984}">
      <dgm:prSet/>
      <dgm:spPr/>
      <dgm:t>
        <a:bodyPr/>
        <a:lstStyle/>
        <a:p>
          <a:endParaRPr lang="en-US" sz="1600"/>
        </a:p>
      </dgm:t>
    </dgm:pt>
    <dgm:pt modelId="{6B87A825-82BD-4EB1-987B-4551B4DB4DAC}" type="sibTrans" cxnId="{3D58E3F1-1842-4E4C-8E96-A516FC3C1984}">
      <dgm:prSet/>
      <dgm:spPr/>
      <dgm:t>
        <a:bodyPr/>
        <a:lstStyle/>
        <a:p>
          <a:endParaRPr lang="en-US" sz="1600"/>
        </a:p>
      </dgm:t>
    </dgm:pt>
    <dgm:pt modelId="{254096E2-F796-4E1A-B055-FC1DF3D75A90}">
      <dgm:prSet phldrT="[Text]" custT="1"/>
      <dgm:spPr>
        <a:xfrm>
          <a:off x="2944801" y="527409"/>
          <a:ext cx="2674028" cy="1604416"/>
        </a:xfrm>
      </dgm:spPr>
      <dgm:t>
        <a:bodyPr/>
        <a:lstStyle/>
        <a:p>
          <a:pPr algn="ctr"/>
          <a:r>
            <a:rPr lang="fa-IR" sz="1600" dirty="0" smtClean="0">
              <a:latin typeface="Adobe Arabic" panose="02040503050201020203" pitchFamily="18" charset="-78"/>
              <a:ea typeface="+mn-ea"/>
              <a:cs typeface="Adobe Arabic" panose="02040503050201020203" pitchFamily="18" charset="-78"/>
            </a:rPr>
            <a:t>بازگشت به مفاهیم سرزمینی-به خصوص شیوه‌ی پارسی- در همه‌ی ابعاد زیست و تولید</a:t>
          </a:r>
          <a:endParaRPr lang="en-US" sz="1600" dirty="0">
            <a:latin typeface="Adobe Arabic" panose="02040503050201020203" pitchFamily="18" charset="-78"/>
            <a:ea typeface="+mn-ea"/>
            <a:cs typeface="Adobe Arabic" panose="02040503050201020203" pitchFamily="18" charset="-78"/>
          </a:endParaRPr>
        </a:p>
      </dgm:t>
    </dgm:pt>
    <dgm:pt modelId="{73DC96C9-9446-4119-A063-71BAF672F8D2}" type="parTrans" cxnId="{AF6B9F62-7078-4368-940A-E855BEE6D031}">
      <dgm:prSet/>
      <dgm:spPr/>
      <dgm:t>
        <a:bodyPr/>
        <a:lstStyle/>
        <a:p>
          <a:endParaRPr lang="en-US" sz="1600"/>
        </a:p>
      </dgm:t>
    </dgm:pt>
    <dgm:pt modelId="{E006CBBA-1B03-4E9B-9B37-19DB2C4AD144}" type="sibTrans" cxnId="{AF6B9F62-7078-4368-940A-E855BEE6D031}">
      <dgm:prSet/>
      <dgm:spPr/>
      <dgm:t>
        <a:bodyPr/>
        <a:lstStyle/>
        <a:p>
          <a:endParaRPr lang="en-US" sz="1600"/>
        </a:p>
      </dgm:t>
    </dgm:pt>
    <dgm:pt modelId="{F162EE4E-848F-4188-8F9C-4B31DDAF2D88}" type="pres">
      <dgm:prSet presAssocID="{3B40DDB5-BE00-426D-A2D1-949A756A5564}" presName="Name0" presStyleCnt="0">
        <dgm:presLayoutVars>
          <dgm:chMax/>
          <dgm:chPref/>
          <dgm:dir/>
        </dgm:presLayoutVars>
      </dgm:prSet>
      <dgm:spPr/>
      <dgm:t>
        <a:bodyPr/>
        <a:lstStyle/>
        <a:p>
          <a:endParaRPr lang="en-US"/>
        </a:p>
      </dgm:t>
    </dgm:pt>
    <dgm:pt modelId="{136A8D3D-EE5C-434B-8351-92558EE4997C}" type="pres">
      <dgm:prSet presAssocID="{B49497C4-0920-4A59-8D39-FCEEEFA42B88}" presName="parenttextcomposite" presStyleCnt="0"/>
      <dgm:spPr/>
    </dgm:pt>
    <dgm:pt modelId="{748FBC74-BE08-4383-B737-82071274C635}" type="pres">
      <dgm:prSet presAssocID="{B49497C4-0920-4A59-8D39-FCEEEFA42B88}" presName="parenttext" presStyleLbl="revTx" presStyleIdx="0" presStyleCnt="8">
        <dgm:presLayoutVars>
          <dgm:chMax/>
          <dgm:chPref val="2"/>
          <dgm:bulletEnabled val="1"/>
        </dgm:presLayoutVars>
      </dgm:prSet>
      <dgm:spPr/>
      <dgm:t>
        <a:bodyPr/>
        <a:lstStyle/>
        <a:p>
          <a:endParaRPr lang="en-US"/>
        </a:p>
      </dgm:t>
    </dgm:pt>
    <dgm:pt modelId="{E60C9552-122D-406F-8A30-D14D9960DDE6}" type="pres">
      <dgm:prSet presAssocID="{B49497C4-0920-4A59-8D39-FCEEEFA42B88}" presName="parallelogramComposite" presStyleCnt="0"/>
      <dgm:spPr/>
    </dgm:pt>
    <dgm:pt modelId="{2EDD0D5A-59B4-49BE-9EDC-8632876E0A7A}" type="pres">
      <dgm:prSet presAssocID="{B49497C4-0920-4A59-8D39-FCEEEFA42B88}" presName="parallelogram1" presStyleLbl="alignNode1" presStyleIdx="0" presStyleCnt="56"/>
      <dgm:spPr/>
    </dgm:pt>
    <dgm:pt modelId="{FDBE7C3A-9A33-4F53-9388-A9F0EA1BFF37}" type="pres">
      <dgm:prSet presAssocID="{B49497C4-0920-4A59-8D39-FCEEEFA42B88}" presName="parallelogram2" presStyleLbl="alignNode1" presStyleIdx="1" presStyleCnt="56"/>
      <dgm:spPr/>
    </dgm:pt>
    <dgm:pt modelId="{4C0F3476-97F3-4865-8E34-AE50CB263E09}" type="pres">
      <dgm:prSet presAssocID="{B49497C4-0920-4A59-8D39-FCEEEFA42B88}" presName="parallelogram3" presStyleLbl="alignNode1" presStyleIdx="2" presStyleCnt="56"/>
      <dgm:spPr/>
    </dgm:pt>
    <dgm:pt modelId="{F006B11F-85CF-4C07-9969-C7129EDA5D25}" type="pres">
      <dgm:prSet presAssocID="{B49497C4-0920-4A59-8D39-FCEEEFA42B88}" presName="parallelogram4" presStyleLbl="alignNode1" presStyleIdx="3" presStyleCnt="56"/>
      <dgm:spPr/>
    </dgm:pt>
    <dgm:pt modelId="{DCCDEF20-46BD-4D39-876C-163DE5049045}" type="pres">
      <dgm:prSet presAssocID="{B49497C4-0920-4A59-8D39-FCEEEFA42B88}" presName="parallelogram5" presStyleLbl="alignNode1" presStyleIdx="4" presStyleCnt="56"/>
      <dgm:spPr/>
    </dgm:pt>
    <dgm:pt modelId="{657694EC-5F67-476A-81D1-79E06F21BC7D}" type="pres">
      <dgm:prSet presAssocID="{B49497C4-0920-4A59-8D39-FCEEEFA42B88}" presName="parallelogram6" presStyleLbl="alignNode1" presStyleIdx="5" presStyleCnt="56"/>
      <dgm:spPr/>
    </dgm:pt>
    <dgm:pt modelId="{4CF8ED37-B42F-42C7-993B-7BB8A21F61F9}" type="pres">
      <dgm:prSet presAssocID="{B49497C4-0920-4A59-8D39-FCEEEFA42B88}" presName="parallelogram7" presStyleLbl="alignNode1" presStyleIdx="6" presStyleCnt="56"/>
      <dgm:spPr/>
    </dgm:pt>
    <dgm:pt modelId="{855F03E8-56E3-492F-A8FE-24C713D1C642}" type="pres">
      <dgm:prSet presAssocID="{3B0DEA07-0314-4060-B92E-F281688D1F50}" presName="sibTrans" presStyleCnt="0"/>
      <dgm:spPr/>
    </dgm:pt>
    <dgm:pt modelId="{DC9DA8B7-BCB7-4811-A0B0-1DD4B92D0F89}" type="pres">
      <dgm:prSet presAssocID="{E2765D7B-BEDC-4DE6-BD4A-DCFD0DC2677E}" presName="parenttextcomposite" presStyleCnt="0"/>
      <dgm:spPr/>
    </dgm:pt>
    <dgm:pt modelId="{4F5F65AF-B666-47F0-96D1-65230112BFF8}" type="pres">
      <dgm:prSet presAssocID="{E2765D7B-BEDC-4DE6-BD4A-DCFD0DC2677E}" presName="parenttext" presStyleLbl="revTx" presStyleIdx="1" presStyleCnt="8">
        <dgm:presLayoutVars>
          <dgm:chMax/>
          <dgm:chPref val="2"/>
          <dgm:bulletEnabled val="1"/>
        </dgm:presLayoutVars>
      </dgm:prSet>
      <dgm:spPr/>
      <dgm:t>
        <a:bodyPr/>
        <a:lstStyle/>
        <a:p>
          <a:endParaRPr lang="en-US"/>
        </a:p>
      </dgm:t>
    </dgm:pt>
    <dgm:pt modelId="{A9E74588-4179-43A3-B2E9-624F2886BCFB}" type="pres">
      <dgm:prSet presAssocID="{E2765D7B-BEDC-4DE6-BD4A-DCFD0DC2677E}" presName="parallelogramComposite" presStyleCnt="0"/>
      <dgm:spPr/>
    </dgm:pt>
    <dgm:pt modelId="{70526A52-CA13-4B54-8A06-82644B83351F}" type="pres">
      <dgm:prSet presAssocID="{E2765D7B-BEDC-4DE6-BD4A-DCFD0DC2677E}" presName="parallelogram1" presStyleLbl="alignNode1" presStyleIdx="7" presStyleCnt="56"/>
      <dgm:spPr/>
    </dgm:pt>
    <dgm:pt modelId="{C0D0283B-340D-4E5F-8DAD-9DA3964D08FF}" type="pres">
      <dgm:prSet presAssocID="{E2765D7B-BEDC-4DE6-BD4A-DCFD0DC2677E}" presName="parallelogram2" presStyleLbl="alignNode1" presStyleIdx="8" presStyleCnt="56"/>
      <dgm:spPr/>
    </dgm:pt>
    <dgm:pt modelId="{68FFB6FD-B5E3-474B-8359-9476427D2595}" type="pres">
      <dgm:prSet presAssocID="{E2765D7B-BEDC-4DE6-BD4A-DCFD0DC2677E}" presName="parallelogram3" presStyleLbl="alignNode1" presStyleIdx="9" presStyleCnt="56"/>
      <dgm:spPr/>
    </dgm:pt>
    <dgm:pt modelId="{D21C1689-BB61-44B6-8A3E-2780E165F872}" type="pres">
      <dgm:prSet presAssocID="{E2765D7B-BEDC-4DE6-BD4A-DCFD0DC2677E}" presName="parallelogram4" presStyleLbl="alignNode1" presStyleIdx="10" presStyleCnt="56"/>
      <dgm:spPr/>
    </dgm:pt>
    <dgm:pt modelId="{2BB88A77-6B5C-43BE-9715-B2C0C4FD5306}" type="pres">
      <dgm:prSet presAssocID="{E2765D7B-BEDC-4DE6-BD4A-DCFD0DC2677E}" presName="parallelogram5" presStyleLbl="alignNode1" presStyleIdx="11" presStyleCnt="56"/>
      <dgm:spPr/>
    </dgm:pt>
    <dgm:pt modelId="{C4CDB70A-040D-4540-9E87-E4042B0D865D}" type="pres">
      <dgm:prSet presAssocID="{E2765D7B-BEDC-4DE6-BD4A-DCFD0DC2677E}" presName="parallelogram6" presStyleLbl="alignNode1" presStyleIdx="12" presStyleCnt="56"/>
      <dgm:spPr/>
    </dgm:pt>
    <dgm:pt modelId="{F96EBEC4-0E05-49C9-8893-C61B989D6984}" type="pres">
      <dgm:prSet presAssocID="{E2765D7B-BEDC-4DE6-BD4A-DCFD0DC2677E}" presName="parallelogram7" presStyleLbl="alignNode1" presStyleIdx="13" presStyleCnt="56"/>
      <dgm:spPr/>
    </dgm:pt>
    <dgm:pt modelId="{8723182E-5593-498B-BBFF-E4838B8AE0EB}" type="pres">
      <dgm:prSet presAssocID="{B76054B4-1935-4792-80AB-38D7E8030E4B}" presName="sibTrans" presStyleCnt="0"/>
      <dgm:spPr/>
    </dgm:pt>
    <dgm:pt modelId="{AE1040A7-911E-4280-88EE-12A559C25942}" type="pres">
      <dgm:prSet presAssocID="{254096E2-F796-4E1A-B055-FC1DF3D75A90}" presName="parenttextcomposite" presStyleCnt="0"/>
      <dgm:spPr/>
    </dgm:pt>
    <dgm:pt modelId="{DB3A8B02-37EF-4DEC-BD66-6E163914D58F}" type="pres">
      <dgm:prSet presAssocID="{254096E2-F796-4E1A-B055-FC1DF3D75A90}" presName="parenttext" presStyleLbl="revTx" presStyleIdx="2" presStyleCnt="8">
        <dgm:presLayoutVars>
          <dgm:chMax/>
          <dgm:chPref val="2"/>
          <dgm:bulletEnabled val="1"/>
        </dgm:presLayoutVars>
      </dgm:prSet>
      <dgm:spPr/>
      <dgm:t>
        <a:bodyPr/>
        <a:lstStyle/>
        <a:p>
          <a:endParaRPr lang="en-US"/>
        </a:p>
      </dgm:t>
    </dgm:pt>
    <dgm:pt modelId="{1A65FAA7-4523-454F-B32B-2EB9C26288CF}" type="pres">
      <dgm:prSet presAssocID="{254096E2-F796-4E1A-B055-FC1DF3D75A90}" presName="parallelogramComposite" presStyleCnt="0"/>
      <dgm:spPr/>
    </dgm:pt>
    <dgm:pt modelId="{3D50191D-70C0-4564-9FEF-A684ECCA1428}" type="pres">
      <dgm:prSet presAssocID="{254096E2-F796-4E1A-B055-FC1DF3D75A90}" presName="parallelogram1" presStyleLbl="alignNode1" presStyleIdx="14" presStyleCnt="56"/>
      <dgm:spPr/>
    </dgm:pt>
    <dgm:pt modelId="{758245E1-0A7F-4FF1-9A5F-A171EC1213CF}" type="pres">
      <dgm:prSet presAssocID="{254096E2-F796-4E1A-B055-FC1DF3D75A90}" presName="parallelogram2" presStyleLbl="alignNode1" presStyleIdx="15" presStyleCnt="56"/>
      <dgm:spPr/>
    </dgm:pt>
    <dgm:pt modelId="{49726C62-03C2-41D6-8FDC-7996007DA716}" type="pres">
      <dgm:prSet presAssocID="{254096E2-F796-4E1A-B055-FC1DF3D75A90}" presName="parallelogram3" presStyleLbl="alignNode1" presStyleIdx="16" presStyleCnt="56"/>
      <dgm:spPr/>
    </dgm:pt>
    <dgm:pt modelId="{E6F6ADBC-FE80-4AE4-98C2-FE4A5EBFC639}" type="pres">
      <dgm:prSet presAssocID="{254096E2-F796-4E1A-B055-FC1DF3D75A90}" presName="parallelogram4" presStyleLbl="alignNode1" presStyleIdx="17" presStyleCnt="56"/>
      <dgm:spPr/>
    </dgm:pt>
    <dgm:pt modelId="{82D804D4-F268-4260-A08C-727B479021EF}" type="pres">
      <dgm:prSet presAssocID="{254096E2-F796-4E1A-B055-FC1DF3D75A90}" presName="parallelogram5" presStyleLbl="alignNode1" presStyleIdx="18" presStyleCnt="56"/>
      <dgm:spPr/>
    </dgm:pt>
    <dgm:pt modelId="{7FB6DF39-FD8E-4BE4-AC65-8771BC96BF4E}" type="pres">
      <dgm:prSet presAssocID="{254096E2-F796-4E1A-B055-FC1DF3D75A90}" presName="parallelogram6" presStyleLbl="alignNode1" presStyleIdx="19" presStyleCnt="56"/>
      <dgm:spPr/>
    </dgm:pt>
    <dgm:pt modelId="{E21FF0A5-BE76-4EA8-8C39-E6B67BAB899D}" type="pres">
      <dgm:prSet presAssocID="{254096E2-F796-4E1A-B055-FC1DF3D75A90}" presName="parallelogram7" presStyleLbl="alignNode1" presStyleIdx="20" presStyleCnt="56"/>
      <dgm:spPr/>
    </dgm:pt>
    <dgm:pt modelId="{33F2A05B-774F-42CC-BC5D-3D6E2ABB459F}" type="pres">
      <dgm:prSet presAssocID="{E006CBBA-1B03-4E9B-9B37-19DB2C4AD144}" presName="sibTrans" presStyleCnt="0"/>
      <dgm:spPr/>
    </dgm:pt>
    <dgm:pt modelId="{F3706F4D-FAD9-45C1-A902-7DFDB85D616D}" type="pres">
      <dgm:prSet presAssocID="{13683377-CEEB-49AC-9CAE-F9E089A5630E}" presName="parenttextcomposite" presStyleCnt="0"/>
      <dgm:spPr/>
    </dgm:pt>
    <dgm:pt modelId="{807DEE21-B8AA-4576-8F04-BC52EB4D5F35}" type="pres">
      <dgm:prSet presAssocID="{13683377-CEEB-49AC-9CAE-F9E089A5630E}" presName="parenttext" presStyleLbl="revTx" presStyleIdx="3" presStyleCnt="8">
        <dgm:presLayoutVars>
          <dgm:chMax/>
          <dgm:chPref val="2"/>
          <dgm:bulletEnabled val="1"/>
        </dgm:presLayoutVars>
      </dgm:prSet>
      <dgm:spPr/>
      <dgm:t>
        <a:bodyPr/>
        <a:lstStyle/>
        <a:p>
          <a:endParaRPr lang="en-US"/>
        </a:p>
      </dgm:t>
    </dgm:pt>
    <dgm:pt modelId="{CC8E9EB9-198A-44F4-84C7-F7ED834A25BB}" type="pres">
      <dgm:prSet presAssocID="{13683377-CEEB-49AC-9CAE-F9E089A5630E}" presName="parallelogramComposite" presStyleCnt="0"/>
      <dgm:spPr/>
    </dgm:pt>
    <dgm:pt modelId="{7E883E0F-4856-42EE-A521-CADE01F3D50E}" type="pres">
      <dgm:prSet presAssocID="{13683377-CEEB-49AC-9CAE-F9E089A5630E}" presName="parallelogram1" presStyleLbl="alignNode1" presStyleIdx="21" presStyleCnt="56"/>
      <dgm:spPr/>
    </dgm:pt>
    <dgm:pt modelId="{84FC3FAF-9281-43B3-8154-701738C3479D}" type="pres">
      <dgm:prSet presAssocID="{13683377-CEEB-49AC-9CAE-F9E089A5630E}" presName="parallelogram2" presStyleLbl="alignNode1" presStyleIdx="22" presStyleCnt="56"/>
      <dgm:spPr/>
    </dgm:pt>
    <dgm:pt modelId="{5AD52637-7C95-40AA-B19A-B289B60F2A63}" type="pres">
      <dgm:prSet presAssocID="{13683377-CEEB-49AC-9CAE-F9E089A5630E}" presName="parallelogram3" presStyleLbl="alignNode1" presStyleIdx="23" presStyleCnt="56"/>
      <dgm:spPr/>
    </dgm:pt>
    <dgm:pt modelId="{29B1C56C-CB4A-4462-98DA-C021A66F8E78}" type="pres">
      <dgm:prSet presAssocID="{13683377-CEEB-49AC-9CAE-F9E089A5630E}" presName="parallelogram4" presStyleLbl="alignNode1" presStyleIdx="24" presStyleCnt="56"/>
      <dgm:spPr/>
    </dgm:pt>
    <dgm:pt modelId="{F3BB3DD9-6834-48CA-89C8-ED065F3D2A12}" type="pres">
      <dgm:prSet presAssocID="{13683377-CEEB-49AC-9CAE-F9E089A5630E}" presName="parallelogram5" presStyleLbl="alignNode1" presStyleIdx="25" presStyleCnt="56"/>
      <dgm:spPr/>
    </dgm:pt>
    <dgm:pt modelId="{9372960E-6457-4D43-BB68-DCC1D65F5008}" type="pres">
      <dgm:prSet presAssocID="{13683377-CEEB-49AC-9CAE-F9E089A5630E}" presName="parallelogram6" presStyleLbl="alignNode1" presStyleIdx="26" presStyleCnt="56"/>
      <dgm:spPr/>
    </dgm:pt>
    <dgm:pt modelId="{E35DBA1B-E545-4401-87BD-695B9D44208F}" type="pres">
      <dgm:prSet presAssocID="{13683377-CEEB-49AC-9CAE-F9E089A5630E}" presName="parallelogram7" presStyleLbl="alignNode1" presStyleIdx="27" presStyleCnt="56"/>
      <dgm:spPr/>
    </dgm:pt>
    <dgm:pt modelId="{B9FDB181-D7CA-4684-82C9-D9DACEB0E032}" type="pres">
      <dgm:prSet presAssocID="{A6E6DD55-D3D7-4FE7-B197-F046C834837F}" presName="sibTrans" presStyleCnt="0"/>
      <dgm:spPr/>
    </dgm:pt>
    <dgm:pt modelId="{DED1E3CF-F28D-4A88-BF70-A381A32B166C}" type="pres">
      <dgm:prSet presAssocID="{E5247820-A4E1-4D19-A191-8C859A1F799E}" presName="parenttextcomposite" presStyleCnt="0"/>
      <dgm:spPr/>
    </dgm:pt>
    <dgm:pt modelId="{B1CCE3CC-59BE-47E0-A865-11AF8EFC162E}" type="pres">
      <dgm:prSet presAssocID="{E5247820-A4E1-4D19-A191-8C859A1F799E}" presName="parenttext" presStyleLbl="revTx" presStyleIdx="4" presStyleCnt="8">
        <dgm:presLayoutVars>
          <dgm:chMax/>
          <dgm:chPref val="2"/>
          <dgm:bulletEnabled val="1"/>
        </dgm:presLayoutVars>
      </dgm:prSet>
      <dgm:spPr/>
      <dgm:t>
        <a:bodyPr/>
        <a:lstStyle/>
        <a:p>
          <a:endParaRPr lang="en-US"/>
        </a:p>
      </dgm:t>
    </dgm:pt>
    <dgm:pt modelId="{E006C983-B786-484E-9C4E-C9E92613FDD4}" type="pres">
      <dgm:prSet presAssocID="{E5247820-A4E1-4D19-A191-8C859A1F799E}" presName="parallelogramComposite" presStyleCnt="0"/>
      <dgm:spPr/>
    </dgm:pt>
    <dgm:pt modelId="{F9F44DCA-3F90-434E-B913-B6D46AA13866}" type="pres">
      <dgm:prSet presAssocID="{E5247820-A4E1-4D19-A191-8C859A1F799E}" presName="parallelogram1" presStyleLbl="alignNode1" presStyleIdx="28" presStyleCnt="56"/>
      <dgm:spPr/>
    </dgm:pt>
    <dgm:pt modelId="{0DA35CA2-57E7-425D-B649-09CDBF57BBB2}" type="pres">
      <dgm:prSet presAssocID="{E5247820-A4E1-4D19-A191-8C859A1F799E}" presName="parallelogram2" presStyleLbl="alignNode1" presStyleIdx="29" presStyleCnt="56"/>
      <dgm:spPr/>
    </dgm:pt>
    <dgm:pt modelId="{ACF8437F-6E0B-4B15-9797-21B6AC1AA0FF}" type="pres">
      <dgm:prSet presAssocID="{E5247820-A4E1-4D19-A191-8C859A1F799E}" presName="parallelogram3" presStyleLbl="alignNode1" presStyleIdx="30" presStyleCnt="56"/>
      <dgm:spPr/>
    </dgm:pt>
    <dgm:pt modelId="{45AD8BB3-A989-448A-93F9-8AF5A6936DB7}" type="pres">
      <dgm:prSet presAssocID="{E5247820-A4E1-4D19-A191-8C859A1F799E}" presName="parallelogram4" presStyleLbl="alignNode1" presStyleIdx="31" presStyleCnt="56"/>
      <dgm:spPr/>
    </dgm:pt>
    <dgm:pt modelId="{4C0A2077-1DDD-48B2-8910-B99D25595CDA}" type="pres">
      <dgm:prSet presAssocID="{E5247820-A4E1-4D19-A191-8C859A1F799E}" presName="parallelogram5" presStyleLbl="alignNode1" presStyleIdx="32" presStyleCnt="56"/>
      <dgm:spPr/>
    </dgm:pt>
    <dgm:pt modelId="{0EA0D4C3-C938-4B5A-9A3D-B4493B615C63}" type="pres">
      <dgm:prSet presAssocID="{E5247820-A4E1-4D19-A191-8C859A1F799E}" presName="parallelogram6" presStyleLbl="alignNode1" presStyleIdx="33" presStyleCnt="56"/>
      <dgm:spPr/>
    </dgm:pt>
    <dgm:pt modelId="{658687F0-61CC-4C87-91A9-0EA16CFEED25}" type="pres">
      <dgm:prSet presAssocID="{E5247820-A4E1-4D19-A191-8C859A1F799E}" presName="parallelogram7" presStyleLbl="alignNode1" presStyleIdx="34" presStyleCnt="56"/>
      <dgm:spPr/>
    </dgm:pt>
    <dgm:pt modelId="{B5120CFB-E89F-40A7-ADFB-1C1FD5A9B8E1}" type="pres">
      <dgm:prSet presAssocID="{6AA0C532-AE69-44EC-A016-FD292A9B39BD}" presName="sibTrans" presStyleCnt="0"/>
      <dgm:spPr/>
    </dgm:pt>
    <dgm:pt modelId="{9F1F70F5-8838-4A1D-A974-E48EB3A97807}" type="pres">
      <dgm:prSet presAssocID="{FF9E425D-C0B2-4DDD-99B4-59040A660E2F}" presName="parenttextcomposite" presStyleCnt="0"/>
      <dgm:spPr/>
    </dgm:pt>
    <dgm:pt modelId="{F8294797-0637-420A-A2D9-628566FB5D64}" type="pres">
      <dgm:prSet presAssocID="{FF9E425D-C0B2-4DDD-99B4-59040A660E2F}" presName="parenttext" presStyleLbl="revTx" presStyleIdx="5" presStyleCnt="8">
        <dgm:presLayoutVars>
          <dgm:chMax/>
          <dgm:chPref val="2"/>
          <dgm:bulletEnabled val="1"/>
        </dgm:presLayoutVars>
      </dgm:prSet>
      <dgm:spPr/>
      <dgm:t>
        <a:bodyPr/>
        <a:lstStyle/>
        <a:p>
          <a:endParaRPr lang="en-US"/>
        </a:p>
      </dgm:t>
    </dgm:pt>
    <dgm:pt modelId="{1DA8F031-819F-4756-8311-60BC85A6EF51}" type="pres">
      <dgm:prSet presAssocID="{FF9E425D-C0B2-4DDD-99B4-59040A660E2F}" presName="parallelogramComposite" presStyleCnt="0"/>
      <dgm:spPr/>
    </dgm:pt>
    <dgm:pt modelId="{64AA0380-C06D-44E5-9DB2-0806EBB2A626}" type="pres">
      <dgm:prSet presAssocID="{FF9E425D-C0B2-4DDD-99B4-59040A660E2F}" presName="parallelogram1" presStyleLbl="alignNode1" presStyleIdx="35" presStyleCnt="56"/>
      <dgm:spPr/>
    </dgm:pt>
    <dgm:pt modelId="{55C51E88-81E8-4968-8EE7-5E4B8B755E67}" type="pres">
      <dgm:prSet presAssocID="{FF9E425D-C0B2-4DDD-99B4-59040A660E2F}" presName="parallelogram2" presStyleLbl="alignNode1" presStyleIdx="36" presStyleCnt="56"/>
      <dgm:spPr/>
    </dgm:pt>
    <dgm:pt modelId="{CF7B2D9C-5FF9-4F92-BCDA-B5DDA41FB50D}" type="pres">
      <dgm:prSet presAssocID="{FF9E425D-C0B2-4DDD-99B4-59040A660E2F}" presName="parallelogram3" presStyleLbl="alignNode1" presStyleIdx="37" presStyleCnt="56"/>
      <dgm:spPr/>
    </dgm:pt>
    <dgm:pt modelId="{75152FFC-CE94-493B-8F1D-D5DEC405B351}" type="pres">
      <dgm:prSet presAssocID="{FF9E425D-C0B2-4DDD-99B4-59040A660E2F}" presName="parallelogram4" presStyleLbl="alignNode1" presStyleIdx="38" presStyleCnt="56"/>
      <dgm:spPr/>
    </dgm:pt>
    <dgm:pt modelId="{5ECA8D0D-50F3-4B49-AC35-2093E23E43F6}" type="pres">
      <dgm:prSet presAssocID="{FF9E425D-C0B2-4DDD-99B4-59040A660E2F}" presName="parallelogram5" presStyleLbl="alignNode1" presStyleIdx="39" presStyleCnt="56"/>
      <dgm:spPr/>
    </dgm:pt>
    <dgm:pt modelId="{18DB823D-C4CF-4CEE-B80E-87BC4E3BA7BF}" type="pres">
      <dgm:prSet presAssocID="{FF9E425D-C0B2-4DDD-99B4-59040A660E2F}" presName="parallelogram6" presStyleLbl="alignNode1" presStyleIdx="40" presStyleCnt="56"/>
      <dgm:spPr/>
    </dgm:pt>
    <dgm:pt modelId="{7C351F41-12AE-4DB1-BBB0-FCBAEB051581}" type="pres">
      <dgm:prSet presAssocID="{FF9E425D-C0B2-4DDD-99B4-59040A660E2F}" presName="parallelogram7" presStyleLbl="alignNode1" presStyleIdx="41" presStyleCnt="56"/>
      <dgm:spPr/>
    </dgm:pt>
    <dgm:pt modelId="{A9182D47-40FA-4461-B820-B79BE2514444}" type="pres">
      <dgm:prSet presAssocID="{6B87A825-82BD-4EB1-987B-4551B4DB4DAC}" presName="sibTrans" presStyleCnt="0"/>
      <dgm:spPr/>
    </dgm:pt>
    <dgm:pt modelId="{45F2FE6C-B10A-4243-B29F-335A20204564}" type="pres">
      <dgm:prSet presAssocID="{2E650C33-65E8-4FEF-8033-164F7DC7D3D9}" presName="parenttextcomposite" presStyleCnt="0"/>
      <dgm:spPr/>
    </dgm:pt>
    <dgm:pt modelId="{CA5FB360-5E8F-45D5-9627-0C414BC7BEAC}" type="pres">
      <dgm:prSet presAssocID="{2E650C33-65E8-4FEF-8033-164F7DC7D3D9}" presName="parenttext" presStyleLbl="revTx" presStyleIdx="6" presStyleCnt="8">
        <dgm:presLayoutVars>
          <dgm:chMax/>
          <dgm:chPref val="2"/>
          <dgm:bulletEnabled val="1"/>
        </dgm:presLayoutVars>
      </dgm:prSet>
      <dgm:spPr/>
      <dgm:t>
        <a:bodyPr/>
        <a:lstStyle/>
        <a:p>
          <a:endParaRPr lang="en-US"/>
        </a:p>
      </dgm:t>
    </dgm:pt>
    <dgm:pt modelId="{D1B77E1C-3108-4F32-8BAA-943969C9CC87}" type="pres">
      <dgm:prSet presAssocID="{2E650C33-65E8-4FEF-8033-164F7DC7D3D9}" presName="parallelogramComposite" presStyleCnt="0"/>
      <dgm:spPr/>
    </dgm:pt>
    <dgm:pt modelId="{28E28405-07BE-4167-830B-026F8FB4B363}" type="pres">
      <dgm:prSet presAssocID="{2E650C33-65E8-4FEF-8033-164F7DC7D3D9}" presName="parallelogram1" presStyleLbl="alignNode1" presStyleIdx="42" presStyleCnt="56"/>
      <dgm:spPr/>
    </dgm:pt>
    <dgm:pt modelId="{6AD242B5-ECF0-49C9-8920-BA5F645C8AB9}" type="pres">
      <dgm:prSet presAssocID="{2E650C33-65E8-4FEF-8033-164F7DC7D3D9}" presName="parallelogram2" presStyleLbl="alignNode1" presStyleIdx="43" presStyleCnt="56"/>
      <dgm:spPr/>
    </dgm:pt>
    <dgm:pt modelId="{392FF5ED-FF4E-4E6F-90B8-2D4F5300F1A1}" type="pres">
      <dgm:prSet presAssocID="{2E650C33-65E8-4FEF-8033-164F7DC7D3D9}" presName="parallelogram3" presStyleLbl="alignNode1" presStyleIdx="44" presStyleCnt="56"/>
      <dgm:spPr/>
    </dgm:pt>
    <dgm:pt modelId="{95E07983-C965-4C71-8A61-F0CB1E6D7A1E}" type="pres">
      <dgm:prSet presAssocID="{2E650C33-65E8-4FEF-8033-164F7DC7D3D9}" presName="parallelogram4" presStyleLbl="alignNode1" presStyleIdx="45" presStyleCnt="56"/>
      <dgm:spPr/>
    </dgm:pt>
    <dgm:pt modelId="{6A061FC0-91A4-47F0-ADFC-16ECC55BF329}" type="pres">
      <dgm:prSet presAssocID="{2E650C33-65E8-4FEF-8033-164F7DC7D3D9}" presName="parallelogram5" presStyleLbl="alignNode1" presStyleIdx="46" presStyleCnt="56"/>
      <dgm:spPr/>
    </dgm:pt>
    <dgm:pt modelId="{BACF8F8C-72A9-4876-8F92-161FB5777BA1}" type="pres">
      <dgm:prSet presAssocID="{2E650C33-65E8-4FEF-8033-164F7DC7D3D9}" presName="parallelogram6" presStyleLbl="alignNode1" presStyleIdx="47" presStyleCnt="56"/>
      <dgm:spPr/>
    </dgm:pt>
    <dgm:pt modelId="{26FEC964-1128-4E01-8AFA-127CC23F847B}" type="pres">
      <dgm:prSet presAssocID="{2E650C33-65E8-4FEF-8033-164F7DC7D3D9}" presName="parallelogram7" presStyleLbl="alignNode1" presStyleIdx="48" presStyleCnt="56"/>
      <dgm:spPr/>
    </dgm:pt>
    <dgm:pt modelId="{DE225CC6-D058-4675-9232-7B1CED7483EE}" type="pres">
      <dgm:prSet presAssocID="{B29B5E63-1B9F-4945-BDB3-82AEF71784E6}" presName="sibTrans" presStyleCnt="0"/>
      <dgm:spPr/>
    </dgm:pt>
    <dgm:pt modelId="{4E2A8AE3-0B16-4091-B4D2-64E9254CFA6E}" type="pres">
      <dgm:prSet presAssocID="{E83EFDC1-5037-421C-B954-49DF3A827F93}" presName="parenttextcomposite" presStyleCnt="0"/>
      <dgm:spPr/>
    </dgm:pt>
    <dgm:pt modelId="{DBC7E1C0-F57C-4D3B-B3A8-F6722CC053CC}" type="pres">
      <dgm:prSet presAssocID="{E83EFDC1-5037-421C-B954-49DF3A827F93}" presName="parenttext" presStyleLbl="revTx" presStyleIdx="7" presStyleCnt="8">
        <dgm:presLayoutVars>
          <dgm:chMax/>
          <dgm:chPref val="2"/>
          <dgm:bulletEnabled val="1"/>
        </dgm:presLayoutVars>
      </dgm:prSet>
      <dgm:spPr/>
      <dgm:t>
        <a:bodyPr/>
        <a:lstStyle/>
        <a:p>
          <a:endParaRPr lang="en-US"/>
        </a:p>
      </dgm:t>
    </dgm:pt>
    <dgm:pt modelId="{E48288C4-5A6B-4D5E-A0F8-D7919BEE19B4}" type="pres">
      <dgm:prSet presAssocID="{E83EFDC1-5037-421C-B954-49DF3A827F93}" presName="parallelogramComposite" presStyleCnt="0"/>
      <dgm:spPr/>
    </dgm:pt>
    <dgm:pt modelId="{FCDED128-13AC-4838-9995-8ACE23420FF1}" type="pres">
      <dgm:prSet presAssocID="{E83EFDC1-5037-421C-B954-49DF3A827F93}" presName="parallelogram1" presStyleLbl="alignNode1" presStyleIdx="49" presStyleCnt="56"/>
      <dgm:spPr/>
    </dgm:pt>
    <dgm:pt modelId="{CE030F93-5E4B-4B72-9BF6-B271DBB6C15F}" type="pres">
      <dgm:prSet presAssocID="{E83EFDC1-5037-421C-B954-49DF3A827F93}" presName="parallelogram2" presStyleLbl="alignNode1" presStyleIdx="50" presStyleCnt="56"/>
      <dgm:spPr/>
    </dgm:pt>
    <dgm:pt modelId="{1A4C1983-DD65-4CAD-9B85-5D005727BB69}" type="pres">
      <dgm:prSet presAssocID="{E83EFDC1-5037-421C-B954-49DF3A827F93}" presName="parallelogram3" presStyleLbl="alignNode1" presStyleIdx="51" presStyleCnt="56"/>
      <dgm:spPr/>
    </dgm:pt>
    <dgm:pt modelId="{92E1442B-11F3-461C-ACCC-0B0AC861BB4E}" type="pres">
      <dgm:prSet presAssocID="{E83EFDC1-5037-421C-B954-49DF3A827F93}" presName="parallelogram4" presStyleLbl="alignNode1" presStyleIdx="52" presStyleCnt="56"/>
      <dgm:spPr/>
    </dgm:pt>
    <dgm:pt modelId="{AEC9841C-F9C5-41FB-BDE5-6D52BB61DEDF}" type="pres">
      <dgm:prSet presAssocID="{E83EFDC1-5037-421C-B954-49DF3A827F93}" presName="parallelogram5" presStyleLbl="alignNode1" presStyleIdx="53" presStyleCnt="56"/>
      <dgm:spPr/>
    </dgm:pt>
    <dgm:pt modelId="{9C53386C-C14A-4A0A-9EF8-05686F9E847C}" type="pres">
      <dgm:prSet presAssocID="{E83EFDC1-5037-421C-B954-49DF3A827F93}" presName="parallelogram6" presStyleLbl="alignNode1" presStyleIdx="54" presStyleCnt="56"/>
      <dgm:spPr/>
    </dgm:pt>
    <dgm:pt modelId="{A01CB2A2-109E-42AE-8312-C9237776C747}" type="pres">
      <dgm:prSet presAssocID="{E83EFDC1-5037-421C-B954-49DF3A827F93}" presName="parallelogram7" presStyleLbl="alignNode1" presStyleIdx="55" presStyleCnt="56"/>
      <dgm:spPr/>
    </dgm:pt>
  </dgm:ptLst>
  <dgm:cxnLst>
    <dgm:cxn modelId="{C46107C4-F2E1-4419-B482-6C0251727DC6}" type="presOf" srcId="{2E650C33-65E8-4FEF-8033-164F7DC7D3D9}" destId="{CA5FB360-5E8F-45D5-9627-0C414BC7BEAC}" srcOrd="0" destOrd="0" presId="urn:microsoft.com/office/officeart/2008/layout/VerticalAccentList"/>
    <dgm:cxn modelId="{9195C25C-A159-4540-A327-5EA6881C1E6E}" srcId="{3B40DDB5-BE00-426D-A2D1-949A756A5564}" destId="{E2765D7B-BEDC-4DE6-BD4A-DCFD0DC2677E}" srcOrd="1" destOrd="0" parTransId="{A492C33C-8624-4A90-973B-425DDDE06295}" sibTransId="{B76054B4-1935-4792-80AB-38D7E8030E4B}"/>
    <dgm:cxn modelId="{600601E1-A880-4568-8FB0-D73DAB0CB47B}" srcId="{3B40DDB5-BE00-426D-A2D1-949A756A5564}" destId="{B49497C4-0920-4A59-8D39-FCEEEFA42B88}" srcOrd="0" destOrd="0" parTransId="{1FDA3855-424B-4C66-AA24-BA85828FFF94}" sibTransId="{3B0DEA07-0314-4060-B92E-F281688D1F50}"/>
    <dgm:cxn modelId="{73DF0013-84CD-4A54-8BEB-2A36288459FB}" type="presOf" srcId="{3B40DDB5-BE00-426D-A2D1-949A756A5564}" destId="{F162EE4E-848F-4188-8F9C-4B31DDAF2D88}" srcOrd="0" destOrd="0" presId="urn:microsoft.com/office/officeart/2008/layout/VerticalAccentList"/>
    <dgm:cxn modelId="{BD4F1D02-C0C4-4215-8A70-ADCA6C58330A}" srcId="{3B40DDB5-BE00-426D-A2D1-949A756A5564}" destId="{E5247820-A4E1-4D19-A191-8C859A1F799E}" srcOrd="4" destOrd="0" parTransId="{7D934E26-EC62-4019-B70A-42842B41A454}" sibTransId="{6AA0C532-AE69-44EC-A016-FD292A9B39BD}"/>
    <dgm:cxn modelId="{B0BFCD35-05E0-4120-90AB-2B471C2F45C2}" srcId="{3B40DDB5-BE00-426D-A2D1-949A756A5564}" destId="{E83EFDC1-5037-421C-B954-49DF3A827F93}" srcOrd="7" destOrd="0" parTransId="{CD2D287F-1144-4E50-9127-0B55EF21FAB4}" sibTransId="{68D15176-CB29-4D72-8819-16918B9C81E0}"/>
    <dgm:cxn modelId="{A23EE8DE-79AF-43CD-A31C-606E66A77B12}" srcId="{3B40DDB5-BE00-426D-A2D1-949A756A5564}" destId="{2E650C33-65E8-4FEF-8033-164F7DC7D3D9}" srcOrd="6" destOrd="0" parTransId="{72D3E421-7774-4A10-9C2F-7399A71F5304}" sibTransId="{B29B5E63-1B9F-4945-BDB3-82AEF71784E6}"/>
    <dgm:cxn modelId="{3BE15CB2-A8A6-43D8-9E41-AFEBAF5392E6}" type="presOf" srcId="{E5247820-A4E1-4D19-A191-8C859A1F799E}" destId="{B1CCE3CC-59BE-47E0-A865-11AF8EFC162E}" srcOrd="0" destOrd="0" presId="urn:microsoft.com/office/officeart/2008/layout/VerticalAccentList"/>
    <dgm:cxn modelId="{3A45EEFF-DC46-45D9-808C-9FD124EF2ED7}" srcId="{3B40DDB5-BE00-426D-A2D1-949A756A5564}" destId="{13683377-CEEB-49AC-9CAE-F9E089A5630E}" srcOrd="3" destOrd="0" parTransId="{8754EF89-072C-476F-8022-26E6925BB4D8}" sibTransId="{A6E6DD55-D3D7-4FE7-B197-F046C834837F}"/>
    <dgm:cxn modelId="{AF6B9F62-7078-4368-940A-E855BEE6D031}" srcId="{3B40DDB5-BE00-426D-A2D1-949A756A5564}" destId="{254096E2-F796-4E1A-B055-FC1DF3D75A90}" srcOrd="2" destOrd="0" parTransId="{73DC96C9-9446-4119-A063-71BAF672F8D2}" sibTransId="{E006CBBA-1B03-4E9B-9B37-19DB2C4AD144}"/>
    <dgm:cxn modelId="{3D58E3F1-1842-4E4C-8E96-A516FC3C1984}" srcId="{3B40DDB5-BE00-426D-A2D1-949A756A5564}" destId="{FF9E425D-C0B2-4DDD-99B4-59040A660E2F}" srcOrd="5" destOrd="0" parTransId="{42088D1A-FDF9-43D6-8854-2AC4A2A9CB46}" sibTransId="{6B87A825-82BD-4EB1-987B-4551B4DB4DAC}"/>
    <dgm:cxn modelId="{A85ED5C1-1531-41CE-B814-620829EDCEAA}" type="presOf" srcId="{254096E2-F796-4E1A-B055-FC1DF3D75A90}" destId="{DB3A8B02-37EF-4DEC-BD66-6E163914D58F}" srcOrd="0" destOrd="0" presId="urn:microsoft.com/office/officeart/2008/layout/VerticalAccentList"/>
    <dgm:cxn modelId="{7EA64C79-D683-402D-B556-57ABB2F29FB7}" type="presOf" srcId="{FF9E425D-C0B2-4DDD-99B4-59040A660E2F}" destId="{F8294797-0637-420A-A2D9-628566FB5D64}" srcOrd="0" destOrd="0" presId="urn:microsoft.com/office/officeart/2008/layout/VerticalAccentList"/>
    <dgm:cxn modelId="{2EC06E04-147A-418A-802E-938DD9FB5D9C}" type="presOf" srcId="{E83EFDC1-5037-421C-B954-49DF3A827F93}" destId="{DBC7E1C0-F57C-4D3B-B3A8-F6722CC053CC}" srcOrd="0" destOrd="0" presId="urn:microsoft.com/office/officeart/2008/layout/VerticalAccentList"/>
    <dgm:cxn modelId="{CDBE275B-8604-4031-BECB-E03D32E41956}" type="presOf" srcId="{E2765D7B-BEDC-4DE6-BD4A-DCFD0DC2677E}" destId="{4F5F65AF-B666-47F0-96D1-65230112BFF8}" srcOrd="0" destOrd="0" presId="urn:microsoft.com/office/officeart/2008/layout/VerticalAccentList"/>
    <dgm:cxn modelId="{1D2F6BD3-49AE-4FFB-878D-B9F1C1954518}" type="presOf" srcId="{13683377-CEEB-49AC-9CAE-F9E089A5630E}" destId="{807DEE21-B8AA-4576-8F04-BC52EB4D5F35}" srcOrd="0" destOrd="0" presId="urn:microsoft.com/office/officeart/2008/layout/VerticalAccentList"/>
    <dgm:cxn modelId="{53FA323C-E4FD-4BA8-BC6A-DBDCEDCB0B3D}" type="presOf" srcId="{B49497C4-0920-4A59-8D39-FCEEEFA42B88}" destId="{748FBC74-BE08-4383-B737-82071274C635}" srcOrd="0" destOrd="0" presId="urn:microsoft.com/office/officeart/2008/layout/VerticalAccentList"/>
    <dgm:cxn modelId="{6D087D5A-1B83-4CFC-BCBC-89965088E1BD}" type="presParOf" srcId="{F162EE4E-848F-4188-8F9C-4B31DDAF2D88}" destId="{136A8D3D-EE5C-434B-8351-92558EE4997C}" srcOrd="0" destOrd="0" presId="urn:microsoft.com/office/officeart/2008/layout/VerticalAccentList"/>
    <dgm:cxn modelId="{DC422721-4AF8-4F7A-B69F-58B77FE786B2}" type="presParOf" srcId="{136A8D3D-EE5C-434B-8351-92558EE4997C}" destId="{748FBC74-BE08-4383-B737-82071274C635}" srcOrd="0" destOrd="0" presId="urn:microsoft.com/office/officeart/2008/layout/VerticalAccentList"/>
    <dgm:cxn modelId="{B770DE11-7DFB-4D0B-A7ED-50E7DBB81FD7}" type="presParOf" srcId="{F162EE4E-848F-4188-8F9C-4B31DDAF2D88}" destId="{E60C9552-122D-406F-8A30-D14D9960DDE6}" srcOrd="1" destOrd="0" presId="urn:microsoft.com/office/officeart/2008/layout/VerticalAccentList"/>
    <dgm:cxn modelId="{0CF372A1-C9D1-4FA9-BA40-0F46C3AB23D2}" type="presParOf" srcId="{E60C9552-122D-406F-8A30-D14D9960DDE6}" destId="{2EDD0D5A-59B4-49BE-9EDC-8632876E0A7A}" srcOrd="0" destOrd="0" presId="urn:microsoft.com/office/officeart/2008/layout/VerticalAccentList"/>
    <dgm:cxn modelId="{C812B35C-6991-40D2-A2AC-5ED4E3DA2D37}" type="presParOf" srcId="{E60C9552-122D-406F-8A30-D14D9960DDE6}" destId="{FDBE7C3A-9A33-4F53-9388-A9F0EA1BFF37}" srcOrd="1" destOrd="0" presId="urn:microsoft.com/office/officeart/2008/layout/VerticalAccentList"/>
    <dgm:cxn modelId="{F6BDC636-11F7-4C04-9EB0-4F84ADF8FFDE}" type="presParOf" srcId="{E60C9552-122D-406F-8A30-D14D9960DDE6}" destId="{4C0F3476-97F3-4865-8E34-AE50CB263E09}" srcOrd="2" destOrd="0" presId="urn:microsoft.com/office/officeart/2008/layout/VerticalAccentList"/>
    <dgm:cxn modelId="{D945EF21-5D37-42DA-9BBC-373B5235CA20}" type="presParOf" srcId="{E60C9552-122D-406F-8A30-D14D9960DDE6}" destId="{F006B11F-85CF-4C07-9969-C7129EDA5D25}" srcOrd="3" destOrd="0" presId="urn:microsoft.com/office/officeart/2008/layout/VerticalAccentList"/>
    <dgm:cxn modelId="{E8EB980F-265B-48EB-8013-D513D8EBD3BE}" type="presParOf" srcId="{E60C9552-122D-406F-8A30-D14D9960DDE6}" destId="{DCCDEF20-46BD-4D39-876C-163DE5049045}" srcOrd="4" destOrd="0" presId="urn:microsoft.com/office/officeart/2008/layout/VerticalAccentList"/>
    <dgm:cxn modelId="{DAE28BC5-86FC-47D6-B4EB-661D7C081F60}" type="presParOf" srcId="{E60C9552-122D-406F-8A30-D14D9960DDE6}" destId="{657694EC-5F67-476A-81D1-79E06F21BC7D}" srcOrd="5" destOrd="0" presId="urn:microsoft.com/office/officeart/2008/layout/VerticalAccentList"/>
    <dgm:cxn modelId="{7D6E3D8B-6671-46B8-B8EB-02661F9D9536}" type="presParOf" srcId="{E60C9552-122D-406F-8A30-D14D9960DDE6}" destId="{4CF8ED37-B42F-42C7-993B-7BB8A21F61F9}" srcOrd="6" destOrd="0" presId="urn:microsoft.com/office/officeart/2008/layout/VerticalAccentList"/>
    <dgm:cxn modelId="{FA514E7F-9D59-419B-90AB-825923AE5F6E}" type="presParOf" srcId="{F162EE4E-848F-4188-8F9C-4B31DDAF2D88}" destId="{855F03E8-56E3-492F-A8FE-24C713D1C642}" srcOrd="2" destOrd="0" presId="urn:microsoft.com/office/officeart/2008/layout/VerticalAccentList"/>
    <dgm:cxn modelId="{0568C70E-65E6-4045-9714-A28DC53FBA8D}" type="presParOf" srcId="{F162EE4E-848F-4188-8F9C-4B31DDAF2D88}" destId="{DC9DA8B7-BCB7-4811-A0B0-1DD4B92D0F89}" srcOrd="3" destOrd="0" presId="urn:microsoft.com/office/officeart/2008/layout/VerticalAccentList"/>
    <dgm:cxn modelId="{33D82F49-BD0D-4AD9-B315-B21384AAA997}" type="presParOf" srcId="{DC9DA8B7-BCB7-4811-A0B0-1DD4B92D0F89}" destId="{4F5F65AF-B666-47F0-96D1-65230112BFF8}" srcOrd="0" destOrd="0" presId="urn:microsoft.com/office/officeart/2008/layout/VerticalAccentList"/>
    <dgm:cxn modelId="{F1F13A92-B54B-4CF5-9216-606139473266}" type="presParOf" srcId="{F162EE4E-848F-4188-8F9C-4B31DDAF2D88}" destId="{A9E74588-4179-43A3-B2E9-624F2886BCFB}" srcOrd="4" destOrd="0" presId="urn:microsoft.com/office/officeart/2008/layout/VerticalAccentList"/>
    <dgm:cxn modelId="{C37FE172-6E02-40FD-AC24-793C36F7DE71}" type="presParOf" srcId="{A9E74588-4179-43A3-B2E9-624F2886BCFB}" destId="{70526A52-CA13-4B54-8A06-82644B83351F}" srcOrd="0" destOrd="0" presId="urn:microsoft.com/office/officeart/2008/layout/VerticalAccentList"/>
    <dgm:cxn modelId="{1B5A3658-D6FF-4658-90E6-6F9779C5EE6F}" type="presParOf" srcId="{A9E74588-4179-43A3-B2E9-624F2886BCFB}" destId="{C0D0283B-340D-4E5F-8DAD-9DA3964D08FF}" srcOrd="1" destOrd="0" presId="urn:microsoft.com/office/officeart/2008/layout/VerticalAccentList"/>
    <dgm:cxn modelId="{718FF9B1-EADC-4395-A938-71C6438617B3}" type="presParOf" srcId="{A9E74588-4179-43A3-B2E9-624F2886BCFB}" destId="{68FFB6FD-B5E3-474B-8359-9476427D2595}" srcOrd="2" destOrd="0" presId="urn:microsoft.com/office/officeart/2008/layout/VerticalAccentList"/>
    <dgm:cxn modelId="{BF939FC3-9F3D-493B-A504-279583631237}" type="presParOf" srcId="{A9E74588-4179-43A3-B2E9-624F2886BCFB}" destId="{D21C1689-BB61-44B6-8A3E-2780E165F872}" srcOrd="3" destOrd="0" presId="urn:microsoft.com/office/officeart/2008/layout/VerticalAccentList"/>
    <dgm:cxn modelId="{53380371-67AC-4588-AF57-B2EC5A8FC0AF}" type="presParOf" srcId="{A9E74588-4179-43A3-B2E9-624F2886BCFB}" destId="{2BB88A77-6B5C-43BE-9715-B2C0C4FD5306}" srcOrd="4" destOrd="0" presId="urn:microsoft.com/office/officeart/2008/layout/VerticalAccentList"/>
    <dgm:cxn modelId="{90467AC6-6275-47DF-A289-B930AE50B65E}" type="presParOf" srcId="{A9E74588-4179-43A3-B2E9-624F2886BCFB}" destId="{C4CDB70A-040D-4540-9E87-E4042B0D865D}" srcOrd="5" destOrd="0" presId="urn:microsoft.com/office/officeart/2008/layout/VerticalAccentList"/>
    <dgm:cxn modelId="{41D11D8F-AB49-4CB9-8C65-2546F545C19E}" type="presParOf" srcId="{A9E74588-4179-43A3-B2E9-624F2886BCFB}" destId="{F96EBEC4-0E05-49C9-8893-C61B989D6984}" srcOrd="6" destOrd="0" presId="urn:microsoft.com/office/officeart/2008/layout/VerticalAccentList"/>
    <dgm:cxn modelId="{8278D3D1-7705-4D48-A163-9FC6208CBE03}" type="presParOf" srcId="{F162EE4E-848F-4188-8F9C-4B31DDAF2D88}" destId="{8723182E-5593-498B-BBFF-E4838B8AE0EB}" srcOrd="5" destOrd="0" presId="urn:microsoft.com/office/officeart/2008/layout/VerticalAccentList"/>
    <dgm:cxn modelId="{08234829-7B68-44CB-9273-D3356D0AAF1A}" type="presParOf" srcId="{F162EE4E-848F-4188-8F9C-4B31DDAF2D88}" destId="{AE1040A7-911E-4280-88EE-12A559C25942}" srcOrd="6" destOrd="0" presId="urn:microsoft.com/office/officeart/2008/layout/VerticalAccentList"/>
    <dgm:cxn modelId="{F5EA3649-E05F-4D3F-9E8D-AD159399ACE7}" type="presParOf" srcId="{AE1040A7-911E-4280-88EE-12A559C25942}" destId="{DB3A8B02-37EF-4DEC-BD66-6E163914D58F}" srcOrd="0" destOrd="0" presId="urn:microsoft.com/office/officeart/2008/layout/VerticalAccentList"/>
    <dgm:cxn modelId="{1334C917-DB65-4B82-B626-C18927813A17}" type="presParOf" srcId="{F162EE4E-848F-4188-8F9C-4B31DDAF2D88}" destId="{1A65FAA7-4523-454F-B32B-2EB9C26288CF}" srcOrd="7" destOrd="0" presId="urn:microsoft.com/office/officeart/2008/layout/VerticalAccentList"/>
    <dgm:cxn modelId="{8B373793-DFC2-4039-9149-F7DA656AA8EC}" type="presParOf" srcId="{1A65FAA7-4523-454F-B32B-2EB9C26288CF}" destId="{3D50191D-70C0-4564-9FEF-A684ECCA1428}" srcOrd="0" destOrd="0" presId="urn:microsoft.com/office/officeart/2008/layout/VerticalAccentList"/>
    <dgm:cxn modelId="{A951D336-1527-44D0-A857-2B547121FF43}" type="presParOf" srcId="{1A65FAA7-4523-454F-B32B-2EB9C26288CF}" destId="{758245E1-0A7F-4FF1-9A5F-A171EC1213CF}" srcOrd="1" destOrd="0" presId="urn:microsoft.com/office/officeart/2008/layout/VerticalAccentList"/>
    <dgm:cxn modelId="{301E50DF-E1C2-4FE0-9604-FEEFE46BCE84}" type="presParOf" srcId="{1A65FAA7-4523-454F-B32B-2EB9C26288CF}" destId="{49726C62-03C2-41D6-8FDC-7996007DA716}" srcOrd="2" destOrd="0" presId="urn:microsoft.com/office/officeart/2008/layout/VerticalAccentList"/>
    <dgm:cxn modelId="{3F763925-58C4-4538-9A57-957CE090D2FD}" type="presParOf" srcId="{1A65FAA7-4523-454F-B32B-2EB9C26288CF}" destId="{E6F6ADBC-FE80-4AE4-98C2-FE4A5EBFC639}" srcOrd="3" destOrd="0" presId="urn:microsoft.com/office/officeart/2008/layout/VerticalAccentList"/>
    <dgm:cxn modelId="{56B89FF1-4298-46A9-8975-3FA7725751F0}" type="presParOf" srcId="{1A65FAA7-4523-454F-B32B-2EB9C26288CF}" destId="{82D804D4-F268-4260-A08C-727B479021EF}" srcOrd="4" destOrd="0" presId="urn:microsoft.com/office/officeart/2008/layout/VerticalAccentList"/>
    <dgm:cxn modelId="{7F83AEE3-4C20-4144-AAE9-90938E1C4765}" type="presParOf" srcId="{1A65FAA7-4523-454F-B32B-2EB9C26288CF}" destId="{7FB6DF39-FD8E-4BE4-AC65-8771BC96BF4E}" srcOrd="5" destOrd="0" presId="urn:microsoft.com/office/officeart/2008/layout/VerticalAccentList"/>
    <dgm:cxn modelId="{0D846673-48C3-4703-B9B7-6A783C4C105F}" type="presParOf" srcId="{1A65FAA7-4523-454F-B32B-2EB9C26288CF}" destId="{E21FF0A5-BE76-4EA8-8C39-E6B67BAB899D}" srcOrd="6" destOrd="0" presId="urn:microsoft.com/office/officeart/2008/layout/VerticalAccentList"/>
    <dgm:cxn modelId="{45BB5EDD-3F28-4CEE-9A2D-94279CB1C9F3}" type="presParOf" srcId="{F162EE4E-848F-4188-8F9C-4B31DDAF2D88}" destId="{33F2A05B-774F-42CC-BC5D-3D6E2ABB459F}" srcOrd="8" destOrd="0" presId="urn:microsoft.com/office/officeart/2008/layout/VerticalAccentList"/>
    <dgm:cxn modelId="{6BA15FF1-EC3B-455E-A711-8CD86012600B}" type="presParOf" srcId="{F162EE4E-848F-4188-8F9C-4B31DDAF2D88}" destId="{F3706F4D-FAD9-45C1-A902-7DFDB85D616D}" srcOrd="9" destOrd="0" presId="urn:microsoft.com/office/officeart/2008/layout/VerticalAccentList"/>
    <dgm:cxn modelId="{953B8892-B112-4DFD-B075-5D70E7E33C2E}" type="presParOf" srcId="{F3706F4D-FAD9-45C1-A902-7DFDB85D616D}" destId="{807DEE21-B8AA-4576-8F04-BC52EB4D5F35}" srcOrd="0" destOrd="0" presId="urn:microsoft.com/office/officeart/2008/layout/VerticalAccentList"/>
    <dgm:cxn modelId="{CE56FCC9-6EE6-442D-854B-A58E0FCF8B41}" type="presParOf" srcId="{F162EE4E-848F-4188-8F9C-4B31DDAF2D88}" destId="{CC8E9EB9-198A-44F4-84C7-F7ED834A25BB}" srcOrd="10" destOrd="0" presId="urn:microsoft.com/office/officeart/2008/layout/VerticalAccentList"/>
    <dgm:cxn modelId="{ED389EA3-B3BF-47CB-A3A3-B919D8C7386E}" type="presParOf" srcId="{CC8E9EB9-198A-44F4-84C7-F7ED834A25BB}" destId="{7E883E0F-4856-42EE-A521-CADE01F3D50E}" srcOrd="0" destOrd="0" presId="urn:microsoft.com/office/officeart/2008/layout/VerticalAccentList"/>
    <dgm:cxn modelId="{A0494AC2-9996-47F8-BCB9-5045EF0719CF}" type="presParOf" srcId="{CC8E9EB9-198A-44F4-84C7-F7ED834A25BB}" destId="{84FC3FAF-9281-43B3-8154-701738C3479D}" srcOrd="1" destOrd="0" presId="urn:microsoft.com/office/officeart/2008/layout/VerticalAccentList"/>
    <dgm:cxn modelId="{730630E8-DFE8-4D03-9942-2E975F17AACD}" type="presParOf" srcId="{CC8E9EB9-198A-44F4-84C7-F7ED834A25BB}" destId="{5AD52637-7C95-40AA-B19A-B289B60F2A63}" srcOrd="2" destOrd="0" presId="urn:microsoft.com/office/officeart/2008/layout/VerticalAccentList"/>
    <dgm:cxn modelId="{F0575FE9-14BB-4F73-9E5E-0340033D8DB7}" type="presParOf" srcId="{CC8E9EB9-198A-44F4-84C7-F7ED834A25BB}" destId="{29B1C56C-CB4A-4462-98DA-C021A66F8E78}" srcOrd="3" destOrd="0" presId="urn:microsoft.com/office/officeart/2008/layout/VerticalAccentList"/>
    <dgm:cxn modelId="{849C1FE3-C4C4-4AB3-97A4-7000B9640346}" type="presParOf" srcId="{CC8E9EB9-198A-44F4-84C7-F7ED834A25BB}" destId="{F3BB3DD9-6834-48CA-89C8-ED065F3D2A12}" srcOrd="4" destOrd="0" presId="urn:microsoft.com/office/officeart/2008/layout/VerticalAccentList"/>
    <dgm:cxn modelId="{443AD960-5FAA-46FB-A34C-B5A08190AF4F}" type="presParOf" srcId="{CC8E9EB9-198A-44F4-84C7-F7ED834A25BB}" destId="{9372960E-6457-4D43-BB68-DCC1D65F5008}" srcOrd="5" destOrd="0" presId="urn:microsoft.com/office/officeart/2008/layout/VerticalAccentList"/>
    <dgm:cxn modelId="{EB1219BC-14F2-4588-9469-F13948301286}" type="presParOf" srcId="{CC8E9EB9-198A-44F4-84C7-F7ED834A25BB}" destId="{E35DBA1B-E545-4401-87BD-695B9D44208F}" srcOrd="6" destOrd="0" presId="urn:microsoft.com/office/officeart/2008/layout/VerticalAccentList"/>
    <dgm:cxn modelId="{42A19300-D071-4D74-83C9-94F6425BF2B4}" type="presParOf" srcId="{F162EE4E-848F-4188-8F9C-4B31DDAF2D88}" destId="{B9FDB181-D7CA-4684-82C9-D9DACEB0E032}" srcOrd="11" destOrd="0" presId="urn:microsoft.com/office/officeart/2008/layout/VerticalAccentList"/>
    <dgm:cxn modelId="{80803164-3338-4EEF-A79C-59A0031DA0ED}" type="presParOf" srcId="{F162EE4E-848F-4188-8F9C-4B31DDAF2D88}" destId="{DED1E3CF-F28D-4A88-BF70-A381A32B166C}" srcOrd="12" destOrd="0" presId="urn:microsoft.com/office/officeart/2008/layout/VerticalAccentList"/>
    <dgm:cxn modelId="{51028971-1EA2-484A-8F01-3DEAA438A871}" type="presParOf" srcId="{DED1E3CF-F28D-4A88-BF70-A381A32B166C}" destId="{B1CCE3CC-59BE-47E0-A865-11AF8EFC162E}" srcOrd="0" destOrd="0" presId="urn:microsoft.com/office/officeart/2008/layout/VerticalAccentList"/>
    <dgm:cxn modelId="{8D840E14-15CC-4096-9106-B8DDAC10A7F8}" type="presParOf" srcId="{F162EE4E-848F-4188-8F9C-4B31DDAF2D88}" destId="{E006C983-B786-484E-9C4E-C9E92613FDD4}" srcOrd="13" destOrd="0" presId="urn:microsoft.com/office/officeart/2008/layout/VerticalAccentList"/>
    <dgm:cxn modelId="{BD18F1D2-A138-4F2B-9773-B29FDD6BA9CB}" type="presParOf" srcId="{E006C983-B786-484E-9C4E-C9E92613FDD4}" destId="{F9F44DCA-3F90-434E-B913-B6D46AA13866}" srcOrd="0" destOrd="0" presId="urn:microsoft.com/office/officeart/2008/layout/VerticalAccentList"/>
    <dgm:cxn modelId="{43399518-276B-4536-BBDD-23053C6BEAD1}" type="presParOf" srcId="{E006C983-B786-484E-9C4E-C9E92613FDD4}" destId="{0DA35CA2-57E7-425D-B649-09CDBF57BBB2}" srcOrd="1" destOrd="0" presId="urn:microsoft.com/office/officeart/2008/layout/VerticalAccentList"/>
    <dgm:cxn modelId="{E97442F5-C780-4327-865E-33B86424C5D5}" type="presParOf" srcId="{E006C983-B786-484E-9C4E-C9E92613FDD4}" destId="{ACF8437F-6E0B-4B15-9797-21B6AC1AA0FF}" srcOrd="2" destOrd="0" presId="urn:microsoft.com/office/officeart/2008/layout/VerticalAccentList"/>
    <dgm:cxn modelId="{D03AA32A-DD7E-43C3-BB57-B44195A150C0}" type="presParOf" srcId="{E006C983-B786-484E-9C4E-C9E92613FDD4}" destId="{45AD8BB3-A989-448A-93F9-8AF5A6936DB7}" srcOrd="3" destOrd="0" presId="urn:microsoft.com/office/officeart/2008/layout/VerticalAccentList"/>
    <dgm:cxn modelId="{2D1BD6A5-EE68-486B-9157-2A7A384FEC0F}" type="presParOf" srcId="{E006C983-B786-484E-9C4E-C9E92613FDD4}" destId="{4C0A2077-1DDD-48B2-8910-B99D25595CDA}" srcOrd="4" destOrd="0" presId="urn:microsoft.com/office/officeart/2008/layout/VerticalAccentList"/>
    <dgm:cxn modelId="{E901D929-5D8E-48EF-B0C6-DAC4BBB29537}" type="presParOf" srcId="{E006C983-B786-484E-9C4E-C9E92613FDD4}" destId="{0EA0D4C3-C938-4B5A-9A3D-B4493B615C63}" srcOrd="5" destOrd="0" presId="urn:microsoft.com/office/officeart/2008/layout/VerticalAccentList"/>
    <dgm:cxn modelId="{60F941B4-0988-4FA3-A414-57AB42063240}" type="presParOf" srcId="{E006C983-B786-484E-9C4E-C9E92613FDD4}" destId="{658687F0-61CC-4C87-91A9-0EA16CFEED25}" srcOrd="6" destOrd="0" presId="urn:microsoft.com/office/officeart/2008/layout/VerticalAccentList"/>
    <dgm:cxn modelId="{3AED7FDD-C48B-4B8C-88D6-8325F9050731}" type="presParOf" srcId="{F162EE4E-848F-4188-8F9C-4B31DDAF2D88}" destId="{B5120CFB-E89F-40A7-ADFB-1C1FD5A9B8E1}" srcOrd="14" destOrd="0" presId="urn:microsoft.com/office/officeart/2008/layout/VerticalAccentList"/>
    <dgm:cxn modelId="{2C19EDD8-F664-432F-A1A7-FAADC04C0A30}" type="presParOf" srcId="{F162EE4E-848F-4188-8F9C-4B31DDAF2D88}" destId="{9F1F70F5-8838-4A1D-A974-E48EB3A97807}" srcOrd="15" destOrd="0" presId="urn:microsoft.com/office/officeart/2008/layout/VerticalAccentList"/>
    <dgm:cxn modelId="{8B8E6AA3-4DA5-4D59-B7A9-9BD8D2097145}" type="presParOf" srcId="{9F1F70F5-8838-4A1D-A974-E48EB3A97807}" destId="{F8294797-0637-420A-A2D9-628566FB5D64}" srcOrd="0" destOrd="0" presId="urn:microsoft.com/office/officeart/2008/layout/VerticalAccentList"/>
    <dgm:cxn modelId="{816BDA72-1B95-426A-9A81-DA0BE8E4E837}" type="presParOf" srcId="{F162EE4E-848F-4188-8F9C-4B31DDAF2D88}" destId="{1DA8F031-819F-4756-8311-60BC85A6EF51}" srcOrd="16" destOrd="0" presId="urn:microsoft.com/office/officeart/2008/layout/VerticalAccentList"/>
    <dgm:cxn modelId="{E7C0A8DA-910A-49D2-A7E3-87B9538B4E82}" type="presParOf" srcId="{1DA8F031-819F-4756-8311-60BC85A6EF51}" destId="{64AA0380-C06D-44E5-9DB2-0806EBB2A626}" srcOrd="0" destOrd="0" presId="urn:microsoft.com/office/officeart/2008/layout/VerticalAccentList"/>
    <dgm:cxn modelId="{40CD31B7-FE0A-41EF-ABDD-B6B749C09F3D}" type="presParOf" srcId="{1DA8F031-819F-4756-8311-60BC85A6EF51}" destId="{55C51E88-81E8-4968-8EE7-5E4B8B755E67}" srcOrd="1" destOrd="0" presId="urn:microsoft.com/office/officeart/2008/layout/VerticalAccentList"/>
    <dgm:cxn modelId="{F197C098-0AD9-456F-A856-E990D45D189B}" type="presParOf" srcId="{1DA8F031-819F-4756-8311-60BC85A6EF51}" destId="{CF7B2D9C-5FF9-4F92-BCDA-B5DDA41FB50D}" srcOrd="2" destOrd="0" presId="urn:microsoft.com/office/officeart/2008/layout/VerticalAccentList"/>
    <dgm:cxn modelId="{D4A9793E-D7A4-4D17-BC14-229B52FBAFF2}" type="presParOf" srcId="{1DA8F031-819F-4756-8311-60BC85A6EF51}" destId="{75152FFC-CE94-493B-8F1D-D5DEC405B351}" srcOrd="3" destOrd="0" presId="urn:microsoft.com/office/officeart/2008/layout/VerticalAccentList"/>
    <dgm:cxn modelId="{4719DB1B-97DB-42C8-BD9B-4568D61F4570}" type="presParOf" srcId="{1DA8F031-819F-4756-8311-60BC85A6EF51}" destId="{5ECA8D0D-50F3-4B49-AC35-2093E23E43F6}" srcOrd="4" destOrd="0" presId="urn:microsoft.com/office/officeart/2008/layout/VerticalAccentList"/>
    <dgm:cxn modelId="{4916832A-B5EA-450D-B9CF-74C8C1E2A5E0}" type="presParOf" srcId="{1DA8F031-819F-4756-8311-60BC85A6EF51}" destId="{18DB823D-C4CF-4CEE-B80E-87BC4E3BA7BF}" srcOrd="5" destOrd="0" presId="urn:microsoft.com/office/officeart/2008/layout/VerticalAccentList"/>
    <dgm:cxn modelId="{3D98CA50-CA98-454E-B03C-A673F478A2EE}" type="presParOf" srcId="{1DA8F031-819F-4756-8311-60BC85A6EF51}" destId="{7C351F41-12AE-4DB1-BBB0-FCBAEB051581}" srcOrd="6" destOrd="0" presId="urn:microsoft.com/office/officeart/2008/layout/VerticalAccentList"/>
    <dgm:cxn modelId="{4661EDF3-79C5-4392-933A-301216BCB58C}" type="presParOf" srcId="{F162EE4E-848F-4188-8F9C-4B31DDAF2D88}" destId="{A9182D47-40FA-4461-B820-B79BE2514444}" srcOrd="17" destOrd="0" presId="urn:microsoft.com/office/officeart/2008/layout/VerticalAccentList"/>
    <dgm:cxn modelId="{9A7BF7F6-1C6C-4ED5-B30C-AFB3A3A0F7DD}" type="presParOf" srcId="{F162EE4E-848F-4188-8F9C-4B31DDAF2D88}" destId="{45F2FE6C-B10A-4243-B29F-335A20204564}" srcOrd="18" destOrd="0" presId="urn:microsoft.com/office/officeart/2008/layout/VerticalAccentList"/>
    <dgm:cxn modelId="{A799E56A-9FEE-4740-91A5-69D7D621FB0E}" type="presParOf" srcId="{45F2FE6C-B10A-4243-B29F-335A20204564}" destId="{CA5FB360-5E8F-45D5-9627-0C414BC7BEAC}" srcOrd="0" destOrd="0" presId="urn:microsoft.com/office/officeart/2008/layout/VerticalAccentList"/>
    <dgm:cxn modelId="{AFF4AFF0-7A5D-432D-8022-D6C83B019B2C}" type="presParOf" srcId="{F162EE4E-848F-4188-8F9C-4B31DDAF2D88}" destId="{D1B77E1C-3108-4F32-8BAA-943969C9CC87}" srcOrd="19" destOrd="0" presId="urn:microsoft.com/office/officeart/2008/layout/VerticalAccentList"/>
    <dgm:cxn modelId="{F8A45E57-7FB6-4951-A589-3028601C89C6}" type="presParOf" srcId="{D1B77E1C-3108-4F32-8BAA-943969C9CC87}" destId="{28E28405-07BE-4167-830B-026F8FB4B363}" srcOrd="0" destOrd="0" presId="urn:microsoft.com/office/officeart/2008/layout/VerticalAccentList"/>
    <dgm:cxn modelId="{1933E980-80C4-4300-814E-128E21135CB5}" type="presParOf" srcId="{D1B77E1C-3108-4F32-8BAA-943969C9CC87}" destId="{6AD242B5-ECF0-49C9-8920-BA5F645C8AB9}" srcOrd="1" destOrd="0" presId="urn:microsoft.com/office/officeart/2008/layout/VerticalAccentList"/>
    <dgm:cxn modelId="{7C42AA8E-3B34-41A8-A3C2-512B4928E479}" type="presParOf" srcId="{D1B77E1C-3108-4F32-8BAA-943969C9CC87}" destId="{392FF5ED-FF4E-4E6F-90B8-2D4F5300F1A1}" srcOrd="2" destOrd="0" presId="urn:microsoft.com/office/officeart/2008/layout/VerticalAccentList"/>
    <dgm:cxn modelId="{176D3CFC-9F64-48DA-AF01-465A803F12B3}" type="presParOf" srcId="{D1B77E1C-3108-4F32-8BAA-943969C9CC87}" destId="{95E07983-C965-4C71-8A61-F0CB1E6D7A1E}" srcOrd="3" destOrd="0" presId="urn:microsoft.com/office/officeart/2008/layout/VerticalAccentList"/>
    <dgm:cxn modelId="{EA80A858-3082-4FC4-8FB2-F6A920BB180A}" type="presParOf" srcId="{D1B77E1C-3108-4F32-8BAA-943969C9CC87}" destId="{6A061FC0-91A4-47F0-ADFC-16ECC55BF329}" srcOrd="4" destOrd="0" presId="urn:microsoft.com/office/officeart/2008/layout/VerticalAccentList"/>
    <dgm:cxn modelId="{5A73AEB0-DE2C-414E-8CFA-4F094748653E}" type="presParOf" srcId="{D1B77E1C-3108-4F32-8BAA-943969C9CC87}" destId="{BACF8F8C-72A9-4876-8F92-161FB5777BA1}" srcOrd="5" destOrd="0" presId="urn:microsoft.com/office/officeart/2008/layout/VerticalAccentList"/>
    <dgm:cxn modelId="{45BC7634-843A-4000-A668-D52734A72837}" type="presParOf" srcId="{D1B77E1C-3108-4F32-8BAA-943969C9CC87}" destId="{26FEC964-1128-4E01-8AFA-127CC23F847B}" srcOrd="6" destOrd="0" presId="urn:microsoft.com/office/officeart/2008/layout/VerticalAccentList"/>
    <dgm:cxn modelId="{752A1299-09D2-42F3-A592-3C7BA603CD09}" type="presParOf" srcId="{F162EE4E-848F-4188-8F9C-4B31DDAF2D88}" destId="{DE225CC6-D058-4675-9232-7B1CED7483EE}" srcOrd="20" destOrd="0" presId="urn:microsoft.com/office/officeart/2008/layout/VerticalAccentList"/>
    <dgm:cxn modelId="{9EDFB955-0A83-4502-99DA-9120EFDE15DD}" type="presParOf" srcId="{F162EE4E-848F-4188-8F9C-4B31DDAF2D88}" destId="{4E2A8AE3-0B16-4091-B4D2-64E9254CFA6E}" srcOrd="21" destOrd="0" presId="urn:microsoft.com/office/officeart/2008/layout/VerticalAccentList"/>
    <dgm:cxn modelId="{863827BB-4700-4CFA-9DEC-9840E6F60158}" type="presParOf" srcId="{4E2A8AE3-0B16-4091-B4D2-64E9254CFA6E}" destId="{DBC7E1C0-F57C-4D3B-B3A8-F6722CC053CC}" srcOrd="0" destOrd="0" presId="urn:microsoft.com/office/officeart/2008/layout/VerticalAccentList"/>
    <dgm:cxn modelId="{AB1A16AC-0151-40AD-84D9-6A7308F845C5}" type="presParOf" srcId="{F162EE4E-848F-4188-8F9C-4B31DDAF2D88}" destId="{E48288C4-5A6B-4D5E-A0F8-D7919BEE19B4}" srcOrd="22" destOrd="0" presId="urn:microsoft.com/office/officeart/2008/layout/VerticalAccentList"/>
    <dgm:cxn modelId="{6D95BD45-AE4D-487B-A789-326472633D64}" type="presParOf" srcId="{E48288C4-5A6B-4D5E-A0F8-D7919BEE19B4}" destId="{FCDED128-13AC-4838-9995-8ACE23420FF1}" srcOrd="0" destOrd="0" presId="urn:microsoft.com/office/officeart/2008/layout/VerticalAccentList"/>
    <dgm:cxn modelId="{13D38BC0-DA14-4289-9A12-B8568CD00227}" type="presParOf" srcId="{E48288C4-5A6B-4D5E-A0F8-D7919BEE19B4}" destId="{CE030F93-5E4B-4B72-9BF6-B271DBB6C15F}" srcOrd="1" destOrd="0" presId="urn:microsoft.com/office/officeart/2008/layout/VerticalAccentList"/>
    <dgm:cxn modelId="{62690D99-16CE-47F2-A20E-2D7A1188C42D}" type="presParOf" srcId="{E48288C4-5A6B-4D5E-A0F8-D7919BEE19B4}" destId="{1A4C1983-DD65-4CAD-9B85-5D005727BB69}" srcOrd="2" destOrd="0" presId="urn:microsoft.com/office/officeart/2008/layout/VerticalAccentList"/>
    <dgm:cxn modelId="{8BA20B56-E9BC-473E-8AA5-6711C65E5CE6}" type="presParOf" srcId="{E48288C4-5A6B-4D5E-A0F8-D7919BEE19B4}" destId="{92E1442B-11F3-461C-ACCC-0B0AC861BB4E}" srcOrd="3" destOrd="0" presId="urn:microsoft.com/office/officeart/2008/layout/VerticalAccentList"/>
    <dgm:cxn modelId="{5A065426-2FEA-4CE7-97FC-969DAE9D56EC}" type="presParOf" srcId="{E48288C4-5A6B-4D5E-A0F8-D7919BEE19B4}" destId="{AEC9841C-F9C5-41FB-BDE5-6D52BB61DEDF}" srcOrd="4" destOrd="0" presId="urn:microsoft.com/office/officeart/2008/layout/VerticalAccentList"/>
    <dgm:cxn modelId="{213A55C1-23B4-4F3D-8D52-56D50A053EB4}" type="presParOf" srcId="{E48288C4-5A6B-4D5E-A0F8-D7919BEE19B4}" destId="{9C53386C-C14A-4A0A-9EF8-05686F9E847C}" srcOrd="5" destOrd="0" presId="urn:microsoft.com/office/officeart/2008/layout/VerticalAccentList"/>
    <dgm:cxn modelId="{05B87173-6D12-462C-A430-27D0D5DB0310}" type="presParOf" srcId="{E48288C4-5A6B-4D5E-A0F8-D7919BEE19B4}" destId="{A01CB2A2-109E-42AE-8312-C9237776C747}"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263F97-BFF9-46DB-9E12-9F4F01578314}" type="doc">
      <dgm:prSet loTypeId="urn:microsoft.com/office/officeart/2005/8/layout/list1" loCatId="list" qsTypeId="urn:microsoft.com/office/officeart/2005/8/quickstyle/simple1" qsCatId="simple" csTypeId="urn:microsoft.com/office/officeart/2005/8/colors/accent2_4" csCatId="accent2" phldr="1"/>
      <dgm:spPr/>
      <dgm:t>
        <a:bodyPr/>
        <a:lstStyle/>
        <a:p>
          <a:endParaRPr lang="en-US"/>
        </a:p>
      </dgm:t>
    </dgm:pt>
    <dgm:pt modelId="{4CE8E61C-F994-4FBA-A5D6-8B071C0AD3EB}">
      <dgm:prSet phldrT="[Text]" custT="1"/>
      <dgm:spPr/>
      <dgm:t>
        <a:bodyPr/>
        <a:lstStyle/>
        <a:p>
          <a:pPr rtl="1"/>
          <a:r>
            <a:rPr lang="fa-IR" sz="2400" dirty="0" smtClean="0">
              <a:latin typeface="Adobe Arabic" panose="02040503050201020203" pitchFamily="18" charset="-78"/>
              <a:cs typeface="B Nazanin" panose="00000400000000000000" pitchFamily="2" charset="-78"/>
            </a:rPr>
            <a:t>اشرافیان دودمانی</a:t>
          </a:r>
          <a:endParaRPr lang="en-US" sz="2400" dirty="0">
            <a:latin typeface="Adobe Arabic" panose="02040503050201020203" pitchFamily="18" charset="-78"/>
            <a:cs typeface="B Nazanin" panose="00000400000000000000" pitchFamily="2" charset="-78"/>
          </a:endParaRPr>
        </a:p>
      </dgm:t>
    </dgm:pt>
    <dgm:pt modelId="{502AE403-6CBC-4928-94DD-38FE34D45107}" type="parTrans" cxnId="{00E7A3E4-C79C-414B-84CD-187B1D118343}">
      <dgm:prSet/>
      <dgm:spPr/>
      <dgm:t>
        <a:bodyPr/>
        <a:lstStyle/>
        <a:p>
          <a:endParaRPr lang="en-US" sz="2400">
            <a:solidFill>
              <a:schemeClr val="accent1">
                <a:lumMod val="75000"/>
              </a:schemeClr>
            </a:solidFill>
            <a:cs typeface="B Nazanin" panose="00000400000000000000" pitchFamily="2" charset="-78"/>
          </a:endParaRPr>
        </a:p>
      </dgm:t>
    </dgm:pt>
    <dgm:pt modelId="{A4328E5A-58CE-4B2F-99B0-3FC0BC1191DC}" type="sibTrans" cxnId="{00E7A3E4-C79C-414B-84CD-187B1D118343}">
      <dgm:prSet/>
      <dgm:spPr/>
      <dgm:t>
        <a:bodyPr/>
        <a:lstStyle/>
        <a:p>
          <a:endParaRPr lang="en-US" sz="2400">
            <a:solidFill>
              <a:schemeClr val="accent1">
                <a:lumMod val="75000"/>
              </a:schemeClr>
            </a:solidFill>
            <a:cs typeface="B Nazanin" panose="00000400000000000000" pitchFamily="2" charset="-78"/>
          </a:endParaRPr>
        </a:p>
      </dgm:t>
    </dgm:pt>
    <dgm:pt modelId="{A256DBC1-A94C-4913-9EFA-ED50C1DDDA71}">
      <dgm:prSet phldrT="[Text]" custT="1"/>
      <dgm:spPr/>
      <dgm:t>
        <a:bodyPr/>
        <a:lstStyle/>
        <a:p>
          <a:pPr rtl="1"/>
          <a:r>
            <a:rPr lang="fa-IR" sz="2400" dirty="0" smtClean="0">
              <a:latin typeface="Adobe Arabic" panose="02040503050201020203" pitchFamily="18" charset="-78"/>
              <a:cs typeface="B Nazanin" panose="00000400000000000000" pitchFamily="2" charset="-78"/>
            </a:rPr>
            <a:t>دیوان سالار و نظامیان </a:t>
          </a:r>
          <a:endParaRPr lang="en-US" sz="2400" dirty="0">
            <a:latin typeface="Adobe Arabic" panose="02040503050201020203" pitchFamily="18" charset="-78"/>
            <a:cs typeface="B Nazanin" panose="00000400000000000000" pitchFamily="2" charset="-78"/>
          </a:endParaRPr>
        </a:p>
      </dgm:t>
    </dgm:pt>
    <dgm:pt modelId="{8A942A71-4FB0-410F-9644-E87F652488DF}" type="parTrans" cxnId="{64742DB7-CCD3-4457-B171-2517AC7BC91E}">
      <dgm:prSet/>
      <dgm:spPr/>
      <dgm:t>
        <a:bodyPr/>
        <a:lstStyle/>
        <a:p>
          <a:endParaRPr lang="en-US" sz="2400">
            <a:solidFill>
              <a:schemeClr val="accent1">
                <a:lumMod val="75000"/>
              </a:schemeClr>
            </a:solidFill>
            <a:cs typeface="B Nazanin" panose="00000400000000000000" pitchFamily="2" charset="-78"/>
          </a:endParaRPr>
        </a:p>
      </dgm:t>
    </dgm:pt>
    <dgm:pt modelId="{06AFA341-F00F-464F-81D3-312D18B556B2}" type="sibTrans" cxnId="{64742DB7-CCD3-4457-B171-2517AC7BC91E}">
      <dgm:prSet/>
      <dgm:spPr/>
      <dgm:t>
        <a:bodyPr/>
        <a:lstStyle/>
        <a:p>
          <a:endParaRPr lang="en-US" sz="2400">
            <a:solidFill>
              <a:schemeClr val="accent1">
                <a:lumMod val="75000"/>
              </a:schemeClr>
            </a:solidFill>
            <a:cs typeface="B Nazanin" panose="00000400000000000000" pitchFamily="2" charset="-78"/>
          </a:endParaRPr>
        </a:p>
      </dgm:t>
    </dgm:pt>
    <dgm:pt modelId="{7C989127-95A9-4056-A577-A9E617A5B425}">
      <dgm:prSet phldrT="[Text]" custT="1"/>
      <dgm:spPr/>
      <dgm:t>
        <a:bodyPr/>
        <a:lstStyle/>
        <a:p>
          <a:r>
            <a:rPr lang="fa-IR" sz="2400" dirty="0" smtClean="0">
              <a:latin typeface="Adobe Arabic" panose="02040503050201020203" pitchFamily="18" charset="-78"/>
              <a:cs typeface="B Nazanin" panose="00000400000000000000" pitchFamily="2" charset="-78"/>
            </a:rPr>
            <a:t>مغان و روحانیون</a:t>
          </a:r>
          <a:endParaRPr lang="en-US" sz="2400" dirty="0">
            <a:latin typeface="Adobe Arabic" panose="02040503050201020203" pitchFamily="18" charset="-78"/>
            <a:cs typeface="B Nazanin" panose="00000400000000000000" pitchFamily="2" charset="-78"/>
          </a:endParaRPr>
        </a:p>
      </dgm:t>
    </dgm:pt>
    <dgm:pt modelId="{A9EC46FB-35F4-4C82-98F2-A2C0953AC818}" type="parTrans" cxnId="{D81C472D-34F0-4B1F-A726-133B32B3E54F}">
      <dgm:prSet/>
      <dgm:spPr/>
      <dgm:t>
        <a:bodyPr/>
        <a:lstStyle/>
        <a:p>
          <a:endParaRPr lang="en-US" sz="2400">
            <a:solidFill>
              <a:schemeClr val="accent1">
                <a:lumMod val="75000"/>
              </a:schemeClr>
            </a:solidFill>
            <a:cs typeface="B Nazanin" panose="00000400000000000000" pitchFamily="2" charset="-78"/>
          </a:endParaRPr>
        </a:p>
      </dgm:t>
    </dgm:pt>
    <dgm:pt modelId="{AA08254E-59F9-40B9-8112-E3E7980484CB}" type="sibTrans" cxnId="{D81C472D-34F0-4B1F-A726-133B32B3E54F}">
      <dgm:prSet/>
      <dgm:spPr/>
      <dgm:t>
        <a:bodyPr/>
        <a:lstStyle/>
        <a:p>
          <a:endParaRPr lang="en-US" sz="2400">
            <a:solidFill>
              <a:schemeClr val="accent1">
                <a:lumMod val="75000"/>
              </a:schemeClr>
            </a:solidFill>
            <a:cs typeface="B Nazanin" panose="00000400000000000000" pitchFamily="2" charset="-78"/>
          </a:endParaRPr>
        </a:p>
      </dgm:t>
    </dgm:pt>
    <dgm:pt modelId="{4535E0E2-89CF-499F-A89D-8F9FD19365BE}">
      <dgm:prSet custT="1"/>
      <dgm:spPr/>
      <dgm:t>
        <a:bodyPr/>
        <a:lstStyle/>
        <a:p>
          <a:r>
            <a:rPr lang="fa-IR" sz="2400" dirty="0" smtClean="0">
              <a:latin typeface="Adobe Arabic" panose="02040503050201020203" pitchFamily="18" charset="-78"/>
              <a:cs typeface="B Nazanin" panose="00000400000000000000" pitchFamily="2" charset="-78"/>
            </a:rPr>
            <a:t>اشرافیت دهقانی</a:t>
          </a:r>
          <a:endParaRPr lang="en-US" sz="2400" dirty="0">
            <a:latin typeface="Adobe Arabic" panose="02040503050201020203" pitchFamily="18" charset="-78"/>
            <a:cs typeface="B Nazanin" panose="00000400000000000000" pitchFamily="2" charset="-78"/>
          </a:endParaRPr>
        </a:p>
      </dgm:t>
    </dgm:pt>
    <dgm:pt modelId="{3A33E933-DE13-4851-9A31-798DF23533E4}" type="parTrans" cxnId="{08BAE143-E186-45C6-B660-41AFFD99E39F}">
      <dgm:prSet/>
      <dgm:spPr/>
      <dgm:t>
        <a:bodyPr/>
        <a:lstStyle/>
        <a:p>
          <a:endParaRPr lang="en-US" sz="2400">
            <a:solidFill>
              <a:schemeClr val="accent1">
                <a:lumMod val="75000"/>
              </a:schemeClr>
            </a:solidFill>
            <a:cs typeface="B Nazanin" panose="00000400000000000000" pitchFamily="2" charset="-78"/>
          </a:endParaRPr>
        </a:p>
      </dgm:t>
    </dgm:pt>
    <dgm:pt modelId="{79402B1E-4196-403B-8F3A-CC7B56E4850A}" type="sibTrans" cxnId="{08BAE143-E186-45C6-B660-41AFFD99E39F}">
      <dgm:prSet/>
      <dgm:spPr/>
      <dgm:t>
        <a:bodyPr/>
        <a:lstStyle/>
        <a:p>
          <a:endParaRPr lang="en-US" sz="2400">
            <a:solidFill>
              <a:schemeClr val="accent1">
                <a:lumMod val="75000"/>
              </a:schemeClr>
            </a:solidFill>
            <a:cs typeface="B Nazanin" panose="00000400000000000000" pitchFamily="2" charset="-78"/>
          </a:endParaRPr>
        </a:p>
      </dgm:t>
    </dgm:pt>
    <dgm:pt modelId="{88EF3B4F-56C5-4FAF-AD6A-8038D0F9FDD3}">
      <dgm:prSet custT="1"/>
      <dgm:spPr/>
      <dgm:t>
        <a:bodyPr/>
        <a:lstStyle/>
        <a:p>
          <a:pPr rtl="1"/>
          <a:r>
            <a:rPr lang="fa-IR" sz="2400" dirty="0" smtClean="0">
              <a:latin typeface="Adobe Arabic" panose="02040503050201020203" pitchFamily="18" charset="-78"/>
              <a:cs typeface="B Nazanin" panose="00000400000000000000" pitchFamily="2" charset="-78"/>
            </a:rPr>
            <a:t>بازرگانان و پیشه‌وران</a:t>
          </a:r>
          <a:endParaRPr lang="en-US" sz="2400" dirty="0">
            <a:latin typeface="Adobe Arabic" panose="02040503050201020203" pitchFamily="18" charset="-78"/>
            <a:cs typeface="B Nazanin" panose="00000400000000000000" pitchFamily="2" charset="-78"/>
          </a:endParaRPr>
        </a:p>
      </dgm:t>
    </dgm:pt>
    <dgm:pt modelId="{4F9C176E-02B3-4C5B-9FC8-456811C4A5F2}" type="parTrans" cxnId="{A0F54B97-35A6-479D-B9FD-7ABD0E7E8727}">
      <dgm:prSet/>
      <dgm:spPr/>
      <dgm:t>
        <a:bodyPr/>
        <a:lstStyle/>
        <a:p>
          <a:endParaRPr lang="en-US" sz="2400">
            <a:solidFill>
              <a:schemeClr val="accent1">
                <a:lumMod val="75000"/>
              </a:schemeClr>
            </a:solidFill>
            <a:cs typeface="B Nazanin" panose="00000400000000000000" pitchFamily="2" charset="-78"/>
          </a:endParaRPr>
        </a:p>
      </dgm:t>
    </dgm:pt>
    <dgm:pt modelId="{DAEFFE96-CFC1-48AC-92AB-3FDB4419072B}" type="sibTrans" cxnId="{A0F54B97-35A6-479D-B9FD-7ABD0E7E8727}">
      <dgm:prSet/>
      <dgm:spPr/>
      <dgm:t>
        <a:bodyPr/>
        <a:lstStyle/>
        <a:p>
          <a:endParaRPr lang="en-US" sz="2400">
            <a:solidFill>
              <a:schemeClr val="accent1">
                <a:lumMod val="75000"/>
              </a:schemeClr>
            </a:solidFill>
            <a:cs typeface="B Nazanin" panose="00000400000000000000" pitchFamily="2" charset="-78"/>
          </a:endParaRPr>
        </a:p>
      </dgm:t>
    </dgm:pt>
    <dgm:pt modelId="{68A98C82-FAAD-4AD6-BE1B-AA5EFC49E155}" type="pres">
      <dgm:prSet presAssocID="{BD263F97-BFF9-46DB-9E12-9F4F01578314}" presName="linear" presStyleCnt="0">
        <dgm:presLayoutVars>
          <dgm:dir/>
          <dgm:animLvl val="lvl"/>
          <dgm:resizeHandles val="exact"/>
        </dgm:presLayoutVars>
      </dgm:prSet>
      <dgm:spPr/>
      <dgm:t>
        <a:bodyPr/>
        <a:lstStyle/>
        <a:p>
          <a:endParaRPr lang="en-US"/>
        </a:p>
      </dgm:t>
    </dgm:pt>
    <dgm:pt modelId="{9431BFD5-E6C9-4143-A867-7862EF7F4FF4}" type="pres">
      <dgm:prSet presAssocID="{4CE8E61C-F994-4FBA-A5D6-8B071C0AD3EB}" presName="parentLin" presStyleCnt="0"/>
      <dgm:spPr/>
    </dgm:pt>
    <dgm:pt modelId="{87D5C685-2365-4EF4-AE64-DCCF7F39500D}" type="pres">
      <dgm:prSet presAssocID="{4CE8E61C-F994-4FBA-A5D6-8B071C0AD3EB}" presName="parentLeftMargin" presStyleLbl="node1" presStyleIdx="0" presStyleCnt="5"/>
      <dgm:spPr/>
      <dgm:t>
        <a:bodyPr/>
        <a:lstStyle/>
        <a:p>
          <a:endParaRPr lang="en-US"/>
        </a:p>
      </dgm:t>
    </dgm:pt>
    <dgm:pt modelId="{C2075143-D29B-4A12-89BA-6801558D0D58}" type="pres">
      <dgm:prSet presAssocID="{4CE8E61C-F994-4FBA-A5D6-8B071C0AD3EB}" presName="parentText" presStyleLbl="node1" presStyleIdx="0" presStyleCnt="5">
        <dgm:presLayoutVars>
          <dgm:chMax val="0"/>
          <dgm:bulletEnabled val="1"/>
        </dgm:presLayoutVars>
      </dgm:prSet>
      <dgm:spPr/>
      <dgm:t>
        <a:bodyPr/>
        <a:lstStyle/>
        <a:p>
          <a:endParaRPr lang="en-US"/>
        </a:p>
      </dgm:t>
    </dgm:pt>
    <dgm:pt modelId="{6C651814-5072-4197-858D-9DA83683E9B7}" type="pres">
      <dgm:prSet presAssocID="{4CE8E61C-F994-4FBA-A5D6-8B071C0AD3EB}" presName="negativeSpace" presStyleCnt="0"/>
      <dgm:spPr/>
    </dgm:pt>
    <dgm:pt modelId="{68C7771E-447E-4086-972C-07C603234FBA}" type="pres">
      <dgm:prSet presAssocID="{4CE8E61C-F994-4FBA-A5D6-8B071C0AD3EB}" presName="childText" presStyleLbl="conFgAcc1" presStyleIdx="0" presStyleCnt="5">
        <dgm:presLayoutVars>
          <dgm:bulletEnabled val="1"/>
        </dgm:presLayoutVars>
      </dgm:prSet>
      <dgm:spPr/>
    </dgm:pt>
    <dgm:pt modelId="{7FB0F18B-659B-4CF7-B8B1-2669C8E89F34}" type="pres">
      <dgm:prSet presAssocID="{A4328E5A-58CE-4B2F-99B0-3FC0BC1191DC}" presName="spaceBetweenRectangles" presStyleCnt="0"/>
      <dgm:spPr/>
    </dgm:pt>
    <dgm:pt modelId="{0E06C59B-EF44-4A6B-B05E-1E8230D2F640}" type="pres">
      <dgm:prSet presAssocID="{A256DBC1-A94C-4913-9EFA-ED50C1DDDA71}" presName="parentLin" presStyleCnt="0"/>
      <dgm:spPr/>
    </dgm:pt>
    <dgm:pt modelId="{6D6E6A8A-4559-43BD-AD2B-A9B751FE0226}" type="pres">
      <dgm:prSet presAssocID="{A256DBC1-A94C-4913-9EFA-ED50C1DDDA71}" presName="parentLeftMargin" presStyleLbl="node1" presStyleIdx="0" presStyleCnt="5"/>
      <dgm:spPr/>
      <dgm:t>
        <a:bodyPr/>
        <a:lstStyle/>
        <a:p>
          <a:endParaRPr lang="en-US"/>
        </a:p>
      </dgm:t>
    </dgm:pt>
    <dgm:pt modelId="{86351002-CD8E-4209-8DA6-EECFB63D6A56}" type="pres">
      <dgm:prSet presAssocID="{A256DBC1-A94C-4913-9EFA-ED50C1DDDA71}" presName="parentText" presStyleLbl="node1" presStyleIdx="1" presStyleCnt="5">
        <dgm:presLayoutVars>
          <dgm:chMax val="0"/>
          <dgm:bulletEnabled val="1"/>
        </dgm:presLayoutVars>
      </dgm:prSet>
      <dgm:spPr/>
      <dgm:t>
        <a:bodyPr/>
        <a:lstStyle/>
        <a:p>
          <a:endParaRPr lang="en-US"/>
        </a:p>
      </dgm:t>
    </dgm:pt>
    <dgm:pt modelId="{500F01B7-E9EB-41F6-8528-D9A158BD0B74}" type="pres">
      <dgm:prSet presAssocID="{A256DBC1-A94C-4913-9EFA-ED50C1DDDA71}" presName="negativeSpace" presStyleCnt="0"/>
      <dgm:spPr/>
    </dgm:pt>
    <dgm:pt modelId="{9CA2E878-BE73-49C6-85FB-52F3B73E0FC4}" type="pres">
      <dgm:prSet presAssocID="{A256DBC1-A94C-4913-9EFA-ED50C1DDDA71}" presName="childText" presStyleLbl="conFgAcc1" presStyleIdx="1" presStyleCnt="5">
        <dgm:presLayoutVars>
          <dgm:bulletEnabled val="1"/>
        </dgm:presLayoutVars>
      </dgm:prSet>
      <dgm:spPr/>
    </dgm:pt>
    <dgm:pt modelId="{52F7853B-DCAC-47B6-B645-482CBCB1C45D}" type="pres">
      <dgm:prSet presAssocID="{06AFA341-F00F-464F-81D3-312D18B556B2}" presName="spaceBetweenRectangles" presStyleCnt="0"/>
      <dgm:spPr/>
    </dgm:pt>
    <dgm:pt modelId="{63AF1B0D-B805-4D18-AC38-C45D68E6F76C}" type="pres">
      <dgm:prSet presAssocID="{7C989127-95A9-4056-A577-A9E617A5B425}" presName="parentLin" presStyleCnt="0"/>
      <dgm:spPr/>
    </dgm:pt>
    <dgm:pt modelId="{EE6C3224-EA18-434C-8789-DAC667D703A5}" type="pres">
      <dgm:prSet presAssocID="{7C989127-95A9-4056-A577-A9E617A5B425}" presName="parentLeftMargin" presStyleLbl="node1" presStyleIdx="1" presStyleCnt="5"/>
      <dgm:spPr/>
      <dgm:t>
        <a:bodyPr/>
        <a:lstStyle/>
        <a:p>
          <a:endParaRPr lang="en-US"/>
        </a:p>
      </dgm:t>
    </dgm:pt>
    <dgm:pt modelId="{2A474FF9-2ECB-46BF-8332-0F1CA859066B}" type="pres">
      <dgm:prSet presAssocID="{7C989127-95A9-4056-A577-A9E617A5B425}" presName="parentText" presStyleLbl="node1" presStyleIdx="2" presStyleCnt="5">
        <dgm:presLayoutVars>
          <dgm:chMax val="0"/>
          <dgm:bulletEnabled val="1"/>
        </dgm:presLayoutVars>
      </dgm:prSet>
      <dgm:spPr/>
      <dgm:t>
        <a:bodyPr/>
        <a:lstStyle/>
        <a:p>
          <a:endParaRPr lang="en-US"/>
        </a:p>
      </dgm:t>
    </dgm:pt>
    <dgm:pt modelId="{6D90739A-1134-4A4E-AEFE-BE80D247BF36}" type="pres">
      <dgm:prSet presAssocID="{7C989127-95A9-4056-A577-A9E617A5B425}" presName="negativeSpace" presStyleCnt="0"/>
      <dgm:spPr/>
    </dgm:pt>
    <dgm:pt modelId="{436ECCB0-67D2-4FD5-A5D8-75CC75F9FB6A}" type="pres">
      <dgm:prSet presAssocID="{7C989127-95A9-4056-A577-A9E617A5B425}" presName="childText" presStyleLbl="conFgAcc1" presStyleIdx="2" presStyleCnt="5">
        <dgm:presLayoutVars>
          <dgm:bulletEnabled val="1"/>
        </dgm:presLayoutVars>
      </dgm:prSet>
      <dgm:spPr/>
    </dgm:pt>
    <dgm:pt modelId="{7B85729B-D0CF-4FC4-905D-3BF9CAAF0F18}" type="pres">
      <dgm:prSet presAssocID="{AA08254E-59F9-40B9-8112-E3E7980484CB}" presName="spaceBetweenRectangles" presStyleCnt="0"/>
      <dgm:spPr/>
    </dgm:pt>
    <dgm:pt modelId="{79060233-7ADA-459C-84AB-9C8BEF2FEEB9}" type="pres">
      <dgm:prSet presAssocID="{4535E0E2-89CF-499F-A89D-8F9FD19365BE}" presName="parentLin" presStyleCnt="0"/>
      <dgm:spPr/>
    </dgm:pt>
    <dgm:pt modelId="{767D44EF-549D-488D-9346-28AFF63F7299}" type="pres">
      <dgm:prSet presAssocID="{4535E0E2-89CF-499F-A89D-8F9FD19365BE}" presName="parentLeftMargin" presStyleLbl="node1" presStyleIdx="2" presStyleCnt="5"/>
      <dgm:spPr/>
      <dgm:t>
        <a:bodyPr/>
        <a:lstStyle/>
        <a:p>
          <a:endParaRPr lang="en-US"/>
        </a:p>
      </dgm:t>
    </dgm:pt>
    <dgm:pt modelId="{7D4CFFB6-5C81-47DE-8E21-AE1D5669D884}" type="pres">
      <dgm:prSet presAssocID="{4535E0E2-89CF-499F-A89D-8F9FD19365BE}" presName="parentText" presStyleLbl="node1" presStyleIdx="3" presStyleCnt="5">
        <dgm:presLayoutVars>
          <dgm:chMax val="0"/>
          <dgm:bulletEnabled val="1"/>
        </dgm:presLayoutVars>
      </dgm:prSet>
      <dgm:spPr/>
      <dgm:t>
        <a:bodyPr/>
        <a:lstStyle/>
        <a:p>
          <a:endParaRPr lang="en-US"/>
        </a:p>
      </dgm:t>
    </dgm:pt>
    <dgm:pt modelId="{CE92B04A-1B89-47B7-9171-5F175FA95E49}" type="pres">
      <dgm:prSet presAssocID="{4535E0E2-89CF-499F-A89D-8F9FD19365BE}" presName="negativeSpace" presStyleCnt="0"/>
      <dgm:spPr/>
    </dgm:pt>
    <dgm:pt modelId="{9975C76C-58BA-4B12-BA19-034DE910F7B3}" type="pres">
      <dgm:prSet presAssocID="{4535E0E2-89CF-499F-A89D-8F9FD19365BE}" presName="childText" presStyleLbl="conFgAcc1" presStyleIdx="3" presStyleCnt="5">
        <dgm:presLayoutVars>
          <dgm:bulletEnabled val="1"/>
        </dgm:presLayoutVars>
      </dgm:prSet>
      <dgm:spPr/>
    </dgm:pt>
    <dgm:pt modelId="{59D584A8-4500-4357-9844-54615AF30B1E}" type="pres">
      <dgm:prSet presAssocID="{79402B1E-4196-403B-8F3A-CC7B56E4850A}" presName="spaceBetweenRectangles" presStyleCnt="0"/>
      <dgm:spPr/>
    </dgm:pt>
    <dgm:pt modelId="{6E3BE092-FE74-4BD0-8B99-104C7FE3D17B}" type="pres">
      <dgm:prSet presAssocID="{88EF3B4F-56C5-4FAF-AD6A-8038D0F9FDD3}" presName="parentLin" presStyleCnt="0"/>
      <dgm:spPr/>
    </dgm:pt>
    <dgm:pt modelId="{42C01663-2B65-4C7F-A5E0-A0866924D548}" type="pres">
      <dgm:prSet presAssocID="{88EF3B4F-56C5-4FAF-AD6A-8038D0F9FDD3}" presName="parentLeftMargin" presStyleLbl="node1" presStyleIdx="3" presStyleCnt="5"/>
      <dgm:spPr/>
      <dgm:t>
        <a:bodyPr/>
        <a:lstStyle/>
        <a:p>
          <a:endParaRPr lang="en-US"/>
        </a:p>
      </dgm:t>
    </dgm:pt>
    <dgm:pt modelId="{6FF1C99E-9235-4073-8856-6FF6ED61125D}" type="pres">
      <dgm:prSet presAssocID="{88EF3B4F-56C5-4FAF-AD6A-8038D0F9FDD3}" presName="parentText" presStyleLbl="node1" presStyleIdx="4" presStyleCnt="5">
        <dgm:presLayoutVars>
          <dgm:chMax val="0"/>
          <dgm:bulletEnabled val="1"/>
        </dgm:presLayoutVars>
      </dgm:prSet>
      <dgm:spPr/>
      <dgm:t>
        <a:bodyPr/>
        <a:lstStyle/>
        <a:p>
          <a:endParaRPr lang="en-US"/>
        </a:p>
      </dgm:t>
    </dgm:pt>
    <dgm:pt modelId="{4623349F-4A59-4695-8759-54AB50DB3F86}" type="pres">
      <dgm:prSet presAssocID="{88EF3B4F-56C5-4FAF-AD6A-8038D0F9FDD3}" presName="negativeSpace" presStyleCnt="0"/>
      <dgm:spPr/>
    </dgm:pt>
    <dgm:pt modelId="{C6003ACD-A417-443B-B7A1-BFD8CF3D3393}" type="pres">
      <dgm:prSet presAssocID="{88EF3B4F-56C5-4FAF-AD6A-8038D0F9FDD3}" presName="childText" presStyleLbl="conFgAcc1" presStyleIdx="4" presStyleCnt="5">
        <dgm:presLayoutVars>
          <dgm:bulletEnabled val="1"/>
        </dgm:presLayoutVars>
      </dgm:prSet>
      <dgm:spPr/>
    </dgm:pt>
  </dgm:ptLst>
  <dgm:cxnLst>
    <dgm:cxn modelId="{77AB5355-69DB-49E4-9DCE-643E434F6B22}" type="presOf" srcId="{88EF3B4F-56C5-4FAF-AD6A-8038D0F9FDD3}" destId="{42C01663-2B65-4C7F-A5E0-A0866924D548}" srcOrd="0" destOrd="0" presId="urn:microsoft.com/office/officeart/2005/8/layout/list1"/>
    <dgm:cxn modelId="{3A2714F6-5881-4171-9A23-B7967B138787}" type="presOf" srcId="{7C989127-95A9-4056-A577-A9E617A5B425}" destId="{EE6C3224-EA18-434C-8789-DAC667D703A5}" srcOrd="0" destOrd="0" presId="urn:microsoft.com/office/officeart/2005/8/layout/list1"/>
    <dgm:cxn modelId="{08BAE143-E186-45C6-B660-41AFFD99E39F}" srcId="{BD263F97-BFF9-46DB-9E12-9F4F01578314}" destId="{4535E0E2-89CF-499F-A89D-8F9FD19365BE}" srcOrd="3" destOrd="0" parTransId="{3A33E933-DE13-4851-9A31-798DF23533E4}" sibTransId="{79402B1E-4196-403B-8F3A-CC7B56E4850A}"/>
    <dgm:cxn modelId="{5F4D82EA-56B1-4BDD-9C5E-D48FF0EF6E29}" type="presOf" srcId="{4CE8E61C-F994-4FBA-A5D6-8B071C0AD3EB}" destId="{87D5C685-2365-4EF4-AE64-DCCF7F39500D}" srcOrd="0" destOrd="0" presId="urn:microsoft.com/office/officeart/2005/8/layout/list1"/>
    <dgm:cxn modelId="{220468BB-8F99-40E4-8327-254B413C4EE1}" type="presOf" srcId="{4535E0E2-89CF-499F-A89D-8F9FD19365BE}" destId="{767D44EF-549D-488D-9346-28AFF63F7299}" srcOrd="0" destOrd="0" presId="urn:microsoft.com/office/officeart/2005/8/layout/list1"/>
    <dgm:cxn modelId="{E4E3E01C-1257-4BF9-A600-6FED637C96C1}" type="presOf" srcId="{4CE8E61C-F994-4FBA-A5D6-8B071C0AD3EB}" destId="{C2075143-D29B-4A12-89BA-6801558D0D58}" srcOrd="1" destOrd="0" presId="urn:microsoft.com/office/officeart/2005/8/layout/list1"/>
    <dgm:cxn modelId="{A75820E6-78C2-4298-8CAF-AF5B955AAA1F}" type="presOf" srcId="{A256DBC1-A94C-4913-9EFA-ED50C1DDDA71}" destId="{6D6E6A8A-4559-43BD-AD2B-A9B751FE0226}" srcOrd="0" destOrd="0" presId="urn:microsoft.com/office/officeart/2005/8/layout/list1"/>
    <dgm:cxn modelId="{1F10396C-35B3-4EA7-98D1-F00187D7D900}" type="presOf" srcId="{A256DBC1-A94C-4913-9EFA-ED50C1DDDA71}" destId="{86351002-CD8E-4209-8DA6-EECFB63D6A56}" srcOrd="1" destOrd="0" presId="urn:microsoft.com/office/officeart/2005/8/layout/list1"/>
    <dgm:cxn modelId="{2F0181B1-FAD0-4A64-BB10-AC1BBA67C629}" type="presOf" srcId="{7C989127-95A9-4056-A577-A9E617A5B425}" destId="{2A474FF9-2ECB-46BF-8332-0F1CA859066B}" srcOrd="1" destOrd="0" presId="urn:microsoft.com/office/officeart/2005/8/layout/list1"/>
    <dgm:cxn modelId="{3E28ECAC-D42D-45E8-BD10-0E52F45580D6}" type="presOf" srcId="{BD263F97-BFF9-46DB-9E12-9F4F01578314}" destId="{68A98C82-FAAD-4AD6-BE1B-AA5EFC49E155}" srcOrd="0" destOrd="0" presId="urn:microsoft.com/office/officeart/2005/8/layout/list1"/>
    <dgm:cxn modelId="{12210763-1904-4996-B474-6B49B65D4BBD}" type="presOf" srcId="{88EF3B4F-56C5-4FAF-AD6A-8038D0F9FDD3}" destId="{6FF1C99E-9235-4073-8856-6FF6ED61125D}" srcOrd="1" destOrd="0" presId="urn:microsoft.com/office/officeart/2005/8/layout/list1"/>
    <dgm:cxn modelId="{D81C472D-34F0-4B1F-A726-133B32B3E54F}" srcId="{BD263F97-BFF9-46DB-9E12-9F4F01578314}" destId="{7C989127-95A9-4056-A577-A9E617A5B425}" srcOrd="2" destOrd="0" parTransId="{A9EC46FB-35F4-4C82-98F2-A2C0953AC818}" sibTransId="{AA08254E-59F9-40B9-8112-E3E7980484CB}"/>
    <dgm:cxn modelId="{64742DB7-CCD3-4457-B171-2517AC7BC91E}" srcId="{BD263F97-BFF9-46DB-9E12-9F4F01578314}" destId="{A256DBC1-A94C-4913-9EFA-ED50C1DDDA71}" srcOrd="1" destOrd="0" parTransId="{8A942A71-4FB0-410F-9644-E87F652488DF}" sibTransId="{06AFA341-F00F-464F-81D3-312D18B556B2}"/>
    <dgm:cxn modelId="{00E7A3E4-C79C-414B-84CD-187B1D118343}" srcId="{BD263F97-BFF9-46DB-9E12-9F4F01578314}" destId="{4CE8E61C-F994-4FBA-A5D6-8B071C0AD3EB}" srcOrd="0" destOrd="0" parTransId="{502AE403-6CBC-4928-94DD-38FE34D45107}" sibTransId="{A4328E5A-58CE-4B2F-99B0-3FC0BC1191DC}"/>
    <dgm:cxn modelId="{A0F54B97-35A6-479D-B9FD-7ABD0E7E8727}" srcId="{BD263F97-BFF9-46DB-9E12-9F4F01578314}" destId="{88EF3B4F-56C5-4FAF-AD6A-8038D0F9FDD3}" srcOrd="4" destOrd="0" parTransId="{4F9C176E-02B3-4C5B-9FC8-456811C4A5F2}" sibTransId="{DAEFFE96-CFC1-48AC-92AB-3FDB4419072B}"/>
    <dgm:cxn modelId="{03EC927C-1F3B-4A57-9230-1B698CD8503D}" type="presOf" srcId="{4535E0E2-89CF-499F-A89D-8F9FD19365BE}" destId="{7D4CFFB6-5C81-47DE-8E21-AE1D5669D884}" srcOrd="1" destOrd="0" presId="urn:microsoft.com/office/officeart/2005/8/layout/list1"/>
    <dgm:cxn modelId="{1D7F5C59-0EED-491B-8CD1-69282E899466}" type="presParOf" srcId="{68A98C82-FAAD-4AD6-BE1B-AA5EFC49E155}" destId="{9431BFD5-E6C9-4143-A867-7862EF7F4FF4}" srcOrd="0" destOrd="0" presId="urn:microsoft.com/office/officeart/2005/8/layout/list1"/>
    <dgm:cxn modelId="{F55EFBCD-5F3B-4965-8EDC-2E0FC9726A3A}" type="presParOf" srcId="{9431BFD5-E6C9-4143-A867-7862EF7F4FF4}" destId="{87D5C685-2365-4EF4-AE64-DCCF7F39500D}" srcOrd="0" destOrd="0" presId="urn:microsoft.com/office/officeart/2005/8/layout/list1"/>
    <dgm:cxn modelId="{52D71E8A-9C5A-4763-A500-69A41C3E736F}" type="presParOf" srcId="{9431BFD5-E6C9-4143-A867-7862EF7F4FF4}" destId="{C2075143-D29B-4A12-89BA-6801558D0D58}" srcOrd="1" destOrd="0" presId="urn:microsoft.com/office/officeart/2005/8/layout/list1"/>
    <dgm:cxn modelId="{368A5FAA-8A8D-496E-B11F-87D6A10CA3DE}" type="presParOf" srcId="{68A98C82-FAAD-4AD6-BE1B-AA5EFC49E155}" destId="{6C651814-5072-4197-858D-9DA83683E9B7}" srcOrd="1" destOrd="0" presId="urn:microsoft.com/office/officeart/2005/8/layout/list1"/>
    <dgm:cxn modelId="{F92FB765-0BE6-4A6F-9189-637A71E0F36D}" type="presParOf" srcId="{68A98C82-FAAD-4AD6-BE1B-AA5EFC49E155}" destId="{68C7771E-447E-4086-972C-07C603234FBA}" srcOrd="2" destOrd="0" presId="urn:microsoft.com/office/officeart/2005/8/layout/list1"/>
    <dgm:cxn modelId="{9F005230-7AD5-48AB-AC61-394604336935}" type="presParOf" srcId="{68A98C82-FAAD-4AD6-BE1B-AA5EFC49E155}" destId="{7FB0F18B-659B-4CF7-B8B1-2669C8E89F34}" srcOrd="3" destOrd="0" presId="urn:microsoft.com/office/officeart/2005/8/layout/list1"/>
    <dgm:cxn modelId="{60B25EFB-3327-4636-82D7-408307A29FD6}" type="presParOf" srcId="{68A98C82-FAAD-4AD6-BE1B-AA5EFC49E155}" destId="{0E06C59B-EF44-4A6B-B05E-1E8230D2F640}" srcOrd="4" destOrd="0" presId="urn:microsoft.com/office/officeart/2005/8/layout/list1"/>
    <dgm:cxn modelId="{1AEBB590-7F01-4711-ABA1-B9C4DF1E82D4}" type="presParOf" srcId="{0E06C59B-EF44-4A6B-B05E-1E8230D2F640}" destId="{6D6E6A8A-4559-43BD-AD2B-A9B751FE0226}" srcOrd="0" destOrd="0" presId="urn:microsoft.com/office/officeart/2005/8/layout/list1"/>
    <dgm:cxn modelId="{D3B5869B-8CF5-4BDC-8A16-172B60894E54}" type="presParOf" srcId="{0E06C59B-EF44-4A6B-B05E-1E8230D2F640}" destId="{86351002-CD8E-4209-8DA6-EECFB63D6A56}" srcOrd="1" destOrd="0" presId="urn:microsoft.com/office/officeart/2005/8/layout/list1"/>
    <dgm:cxn modelId="{9120FBBB-BB2C-4CD9-ADC8-2CD67248B4D1}" type="presParOf" srcId="{68A98C82-FAAD-4AD6-BE1B-AA5EFC49E155}" destId="{500F01B7-E9EB-41F6-8528-D9A158BD0B74}" srcOrd="5" destOrd="0" presId="urn:microsoft.com/office/officeart/2005/8/layout/list1"/>
    <dgm:cxn modelId="{57D8314F-6E79-4829-A53C-A40FEC058EED}" type="presParOf" srcId="{68A98C82-FAAD-4AD6-BE1B-AA5EFC49E155}" destId="{9CA2E878-BE73-49C6-85FB-52F3B73E0FC4}" srcOrd="6" destOrd="0" presId="urn:microsoft.com/office/officeart/2005/8/layout/list1"/>
    <dgm:cxn modelId="{DAA704DA-A31B-4994-99BF-A22122957B3F}" type="presParOf" srcId="{68A98C82-FAAD-4AD6-BE1B-AA5EFC49E155}" destId="{52F7853B-DCAC-47B6-B645-482CBCB1C45D}" srcOrd="7" destOrd="0" presId="urn:microsoft.com/office/officeart/2005/8/layout/list1"/>
    <dgm:cxn modelId="{F4011E60-83E3-4B6F-9626-E6A1E05DBF3A}" type="presParOf" srcId="{68A98C82-FAAD-4AD6-BE1B-AA5EFC49E155}" destId="{63AF1B0D-B805-4D18-AC38-C45D68E6F76C}" srcOrd="8" destOrd="0" presId="urn:microsoft.com/office/officeart/2005/8/layout/list1"/>
    <dgm:cxn modelId="{C525FA88-9019-47F3-B10E-AC2380D179AA}" type="presParOf" srcId="{63AF1B0D-B805-4D18-AC38-C45D68E6F76C}" destId="{EE6C3224-EA18-434C-8789-DAC667D703A5}" srcOrd="0" destOrd="0" presId="urn:microsoft.com/office/officeart/2005/8/layout/list1"/>
    <dgm:cxn modelId="{6B9BE2B2-C9E5-49E9-AFAB-FE98CCF268F0}" type="presParOf" srcId="{63AF1B0D-B805-4D18-AC38-C45D68E6F76C}" destId="{2A474FF9-2ECB-46BF-8332-0F1CA859066B}" srcOrd="1" destOrd="0" presId="urn:microsoft.com/office/officeart/2005/8/layout/list1"/>
    <dgm:cxn modelId="{A3B3C7CE-C706-4E75-9E9F-31E298BF53AC}" type="presParOf" srcId="{68A98C82-FAAD-4AD6-BE1B-AA5EFC49E155}" destId="{6D90739A-1134-4A4E-AEFE-BE80D247BF36}" srcOrd="9" destOrd="0" presId="urn:microsoft.com/office/officeart/2005/8/layout/list1"/>
    <dgm:cxn modelId="{DC5426DB-6C34-481D-9043-6F6AA77C328A}" type="presParOf" srcId="{68A98C82-FAAD-4AD6-BE1B-AA5EFC49E155}" destId="{436ECCB0-67D2-4FD5-A5D8-75CC75F9FB6A}" srcOrd="10" destOrd="0" presId="urn:microsoft.com/office/officeart/2005/8/layout/list1"/>
    <dgm:cxn modelId="{7ABF5683-253B-43D9-AC48-04AC5425F204}" type="presParOf" srcId="{68A98C82-FAAD-4AD6-BE1B-AA5EFC49E155}" destId="{7B85729B-D0CF-4FC4-905D-3BF9CAAF0F18}" srcOrd="11" destOrd="0" presId="urn:microsoft.com/office/officeart/2005/8/layout/list1"/>
    <dgm:cxn modelId="{D5A27013-F1E6-4811-A815-ECCA9FAB519C}" type="presParOf" srcId="{68A98C82-FAAD-4AD6-BE1B-AA5EFC49E155}" destId="{79060233-7ADA-459C-84AB-9C8BEF2FEEB9}" srcOrd="12" destOrd="0" presId="urn:microsoft.com/office/officeart/2005/8/layout/list1"/>
    <dgm:cxn modelId="{9BD79E81-A19E-4A26-A5DD-B46CDD5D4556}" type="presParOf" srcId="{79060233-7ADA-459C-84AB-9C8BEF2FEEB9}" destId="{767D44EF-549D-488D-9346-28AFF63F7299}" srcOrd="0" destOrd="0" presId="urn:microsoft.com/office/officeart/2005/8/layout/list1"/>
    <dgm:cxn modelId="{4025110A-2EE0-4D03-9681-FE4177A62560}" type="presParOf" srcId="{79060233-7ADA-459C-84AB-9C8BEF2FEEB9}" destId="{7D4CFFB6-5C81-47DE-8E21-AE1D5669D884}" srcOrd="1" destOrd="0" presId="urn:microsoft.com/office/officeart/2005/8/layout/list1"/>
    <dgm:cxn modelId="{5BD5A432-D03C-47AD-9AB5-2240A093D66E}" type="presParOf" srcId="{68A98C82-FAAD-4AD6-BE1B-AA5EFC49E155}" destId="{CE92B04A-1B89-47B7-9171-5F175FA95E49}" srcOrd="13" destOrd="0" presId="urn:microsoft.com/office/officeart/2005/8/layout/list1"/>
    <dgm:cxn modelId="{AB962E56-6229-4A8E-B07A-27E7D2F0ACBC}" type="presParOf" srcId="{68A98C82-FAAD-4AD6-BE1B-AA5EFC49E155}" destId="{9975C76C-58BA-4B12-BA19-034DE910F7B3}" srcOrd="14" destOrd="0" presId="urn:microsoft.com/office/officeart/2005/8/layout/list1"/>
    <dgm:cxn modelId="{D94BA372-3173-4120-8E80-CE2D7E8AD3E3}" type="presParOf" srcId="{68A98C82-FAAD-4AD6-BE1B-AA5EFC49E155}" destId="{59D584A8-4500-4357-9844-54615AF30B1E}" srcOrd="15" destOrd="0" presId="urn:microsoft.com/office/officeart/2005/8/layout/list1"/>
    <dgm:cxn modelId="{16692965-F989-4E10-B0FD-5D4014F64336}" type="presParOf" srcId="{68A98C82-FAAD-4AD6-BE1B-AA5EFC49E155}" destId="{6E3BE092-FE74-4BD0-8B99-104C7FE3D17B}" srcOrd="16" destOrd="0" presId="urn:microsoft.com/office/officeart/2005/8/layout/list1"/>
    <dgm:cxn modelId="{F3CB7868-441A-4CF1-8F79-D2A22D621F1C}" type="presParOf" srcId="{6E3BE092-FE74-4BD0-8B99-104C7FE3D17B}" destId="{42C01663-2B65-4C7F-A5E0-A0866924D548}" srcOrd="0" destOrd="0" presId="urn:microsoft.com/office/officeart/2005/8/layout/list1"/>
    <dgm:cxn modelId="{4123949C-5433-41FA-853C-CD64D22560F9}" type="presParOf" srcId="{6E3BE092-FE74-4BD0-8B99-104C7FE3D17B}" destId="{6FF1C99E-9235-4073-8856-6FF6ED61125D}" srcOrd="1" destOrd="0" presId="urn:microsoft.com/office/officeart/2005/8/layout/list1"/>
    <dgm:cxn modelId="{7526E42A-C7D6-4EFE-9D87-3AA4E7CC74AE}" type="presParOf" srcId="{68A98C82-FAAD-4AD6-BE1B-AA5EFC49E155}" destId="{4623349F-4A59-4695-8759-54AB50DB3F86}" srcOrd="17" destOrd="0" presId="urn:microsoft.com/office/officeart/2005/8/layout/list1"/>
    <dgm:cxn modelId="{0A359275-70F7-483D-983B-888F24861643}" type="presParOf" srcId="{68A98C82-FAAD-4AD6-BE1B-AA5EFC49E155}" destId="{C6003ACD-A417-443B-B7A1-BFD8CF3D3393}"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51FAD11-1E0B-45EE-B120-AA454841001B}"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B0387FF3-810A-4006-A21F-FFDE42A7F97F}">
      <dgm:prSet phldrT="[Text]" custT="1"/>
      <dgm:spPr/>
      <dgm:t>
        <a:bodyPr/>
        <a:lstStyle/>
        <a:p>
          <a:pPr rtl="1"/>
          <a:r>
            <a:rPr lang="fa-IR" sz="2000" b="1" dirty="0" smtClean="0">
              <a:solidFill>
                <a:schemeClr val="bg1"/>
              </a:solidFill>
              <a:cs typeface="B Mitra" pitchFamily="2" charset="-78"/>
            </a:rPr>
            <a:t>پایه اقتصاد اشکانیان  </a:t>
          </a:r>
          <a:endParaRPr lang="en-US" sz="2000" dirty="0">
            <a:solidFill>
              <a:schemeClr val="bg1"/>
            </a:solidFill>
          </a:endParaRPr>
        </a:p>
      </dgm:t>
    </dgm:pt>
    <dgm:pt modelId="{9AB55F09-BED7-4001-B026-CB331B9C45CB}" type="parTrans" cxnId="{B2E7B3BF-4943-4F77-AE4A-2C830962C337}">
      <dgm:prSet/>
      <dgm:spPr/>
      <dgm:t>
        <a:bodyPr/>
        <a:lstStyle/>
        <a:p>
          <a:endParaRPr lang="en-US" sz="2800">
            <a:solidFill>
              <a:schemeClr val="bg1"/>
            </a:solidFill>
          </a:endParaRPr>
        </a:p>
      </dgm:t>
    </dgm:pt>
    <dgm:pt modelId="{E14ED89E-1C9B-4E7D-9174-0CF79E2353DD}" type="sibTrans" cxnId="{B2E7B3BF-4943-4F77-AE4A-2C830962C337}">
      <dgm:prSet/>
      <dgm:spPr/>
      <dgm:t>
        <a:bodyPr/>
        <a:lstStyle/>
        <a:p>
          <a:endParaRPr lang="en-US" sz="2800">
            <a:solidFill>
              <a:schemeClr val="bg1"/>
            </a:solidFill>
          </a:endParaRPr>
        </a:p>
      </dgm:t>
    </dgm:pt>
    <dgm:pt modelId="{33042504-7DC0-4A21-82BD-4B05E61A9E7F}">
      <dgm:prSet phldrT="[Text]" custT="1"/>
      <dgm:spPr/>
      <dgm:t>
        <a:bodyPr/>
        <a:lstStyle/>
        <a:p>
          <a:pPr rtl="1"/>
          <a:r>
            <a:rPr lang="fa-IR" sz="1800" dirty="0" smtClean="0">
              <a:solidFill>
                <a:schemeClr val="bg1"/>
              </a:solidFill>
              <a:cs typeface="B Mitra" pitchFamily="2" charset="-78"/>
            </a:rPr>
            <a:t>تجارت و واردات و صادرات</a:t>
          </a:r>
          <a:endParaRPr lang="en-US" sz="1800" dirty="0">
            <a:solidFill>
              <a:schemeClr val="bg1"/>
            </a:solidFill>
          </a:endParaRPr>
        </a:p>
      </dgm:t>
    </dgm:pt>
    <dgm:pt modelId="{E767343B-0321-4879-9C65-8796BFAFC3F5}" type="parTrans" cxnId="{2BA30AA9-11B2-4C2A-A9C0-86B43F381969}">
      <dgm:prSet/>
      <dgm:spPr/>
      <dgm:t>
        <a:bodyPr/>
        <a:lstStyle/>
        <a:p>
          <a:endParaRPr lang="en-US" sz="2800">
            <a:solidFill>
              <a:schemeClr val="bg1"/>
            </a:solidFill>
          </a:endParaRPr>
        </a:p>
      </dgm:t>
    </dgm:pt>
    <dgm:pt modelId="{6B9AE30B-A7A7-4B1C-8CE7-315E2548EC04}" type="sibTrans" cxnId="{2BA30AA9-11B2-4C2A-A9C0-86B43F381969}">
      <dgm:prSet/>
      <dgm:spPr/>
      <dgm:t>
        <a:bodyPr/>
        <a:lstStyle/>
        <a:p>
          <a:endParaRPr lang="en-US" sz="2800">
            <a:solidFill>
              <a:schemeClr val="bg1"/>
            </a:solidFill>
          </a:endParaRPr>
        </a:p>
      </dgm:t>
    </dgm:pt>
    <dgm:pt modelId="{E98B98A9-478D-42F4-8935-7BC893CA3BF9}">
      <dgm:prSet phldrT="[Text]" custT="1"/>
      <dgm:spPr/>
      <dgm:t>
        <a:bodyPr/>
        <a:lstStyle/>
        <a:p>
          <a:pPr rtl="1"/>
          <a:r>
            <a:rPr lang="fa-IR" sz="1800" dirty="0" smtClean="0">
              <a:solidFill>
                <a:schemeClr val="bg1"/>
              </a:solidFill>
              <a:cs typeface="B Mitra" pitchFamily="2" charset="-78"/>
            </a:rPr>
            <a:t>خراج بر زمین ها</a:t>
          </a:r>
          <a:endParaRPr lang="en-US" sz="1800" dirty="0">
            <a:solidFill>
              <a:schemeClr val="bg1"/>
            </a:solidFill>
          </a:endParaRPr>
        </a:p>
      </dgm:t>
    </dgm:pt>
    <dgm:pt modelId="{9206E7E2-9EB9-42AD-8D7E-8645A2B03C46}" type="parTrans" cxnId="{E6193D9D-78F0-4F78-979C-B2AD23241838}">
      <dgm:prSet/>
      <dgm:spPr/>
      <dgm:t>
        <a:bodyPr/>
        <a:lstStyle/>
        <a:p>
          <a:endParaRPr lang="en-US" sz="2800">
            <a:solidFill>
              <a:schemeClr val="bg1"/>
            </a:solidFill>
          </a:endParaRPr>
        </a:p>
      </dgm:t>
    </dgm:pt>
    <dgm:pt modelId="{89951025-1970-4EC5-A732-4910994C9A24}" type="sibTrans" cxnId="{E6193D9D-78F0-4F78-979C-B2AD23241838}">
      <dgm:prSet/>
      <dgm:spPr/>
      <dgm:t>
        <a:bodyPr/>
        <a:lstStyle/>
        <a:p>
          <a:endParaRPr lang="en-US" sz="2800">
            <a:solidFill>
              <a:schemeClr val="bg1"/>
            </a:solidFill>
          </a:endParaRPr>
        </a:p>
      </dgm:t>
    </dgm:pt>
    <dgm:pt modelId="{BB4C47D0-7E8D-43B3-B806-274159B0B96B}">
      <dgm:prSet phldrT="[Text]" custT="1"/>
      <dgm:spPr/>
      <dgm:t>
        <a:bodyPr/>
        <a:lstStyle/>
        <a:p>
          <a:pPr rtl="1"/>
          <a:r>
            <a:rPr lang="fa-IR" sz="1800" dirty="0" smtClean="0">
              <a:solidFill>
                <a:schemeClr val="bg1"/>
              </a:solidFill>
              <a:cs typeface="B Mitra" pitchFamily="2" charset="-78"/>
            </a:rPr>
            <a:t>عوارض و غنائم جنگی</a:t>
          </a:r>
          <a:endParaRPr lang="en-US" sz="1800" dirty="0">
            <a:solidFill>
              <a:schemeClr val="bg1"/>
            </a:solidFill>
          </a:endParaRPr>
        </a:p>
      </dgm:t>
    </dgm:pt>
    <dgm:pt modelId="{D1E633FA-B127-4E80-AB8C-E4B1AE672E22}" type="parTrans" cxnId="{0113BF51-6D21-4313-919A-148126632074}">
      <dgm:prSet/>
      <dgm:spPr/>
      <dgm:t>
        <a:bodyPr/>
        <a:lstStyle/>
        <a:p>
          <a:endParaRPr lang="en-US" sz="2800">
            <a:solidFill>
              <a:schemeClr val="bg1"/>
            </a:solidFill>
          </a:endParaRPr>
        </a:p>
      </dgm:t>
    </dgm:pt>
    <dgm:pt modelId="{1E201449-E927-461A-A27A-228F4C0DFB84}" type="sibTrans" cxnId="{0113BF51-6D21-4313-919A-148126632074}">
      <dgm:prSet/>
      <dgm:spPr/>
      <dgm:t>
        <a:bodyPr/>
        <a:lstStyle/>
        <a:p>
          <a:endParaRPr lang="en-US" sz="2800">
            <a:solidFill>
              <a:schemeClr val="bg1"/>
            </a:solidFill>
          </a:endParaRPr>
        </a:p>
      </dgm:t>
    </dgm:pt>
    <dgm:pt modelId="{039AE0B8-8BE3-4F27-9440-1CEC4E838FCE}">
      <dgm:prSet phldrT="[Text]" custT="1"/>
      <dgm:spPr/>
      <dgm:t>
        <a:bodyPr/>
        <a:lstStyle/>
        <a:p>
          <a:pPr rtl="1"/>
          <a:r>
            <a:rPr lang="fa-IR" sz="1800" dirty="0" smtClean="0">
              <a:solidFill>
                <a:schemeClr val="bg1"/>
              </a:solidFill>
              <a:cs typeface="B Mitra" pitchFamily="2" charset="-78"/>
            </a:rPr>
            <a:t>کشاورزی و دامداری</a:t>
          </a:r>
          <a:endParaRPr lang="en-US" sz="1800" dirty="0">
            <a:solidFill>
              <a:schemeClr val="bg1"/>
            </a:solidFill>
          </a:endParaRPr>
        </a:p>
      </dgm:t>
    </dgm:pt>
    <dgm:pt modelId="{7ABA16AF-42BE-4E94-A826-34437D95A497}" type="parTrans" cxnId="{C4AA3865-0135-4A6A-A749-BDFBC91FC03A}">
      <dgm:prSet/>
      <dgm:spPr/>
      <dgm:t>
        <a:bodyPr/>
        <a:lstStyle/>
        <a:p>
          <a:endParaRPr lang="en-US" sz="2800">
            <a:solidFill>
              <a:schemeClr val="bg1"/>
            </a:solidFill>
          </a:endParaRPr>
        </a:p>
      </dgm:t>
    </dgm:pt>
    <dgm:pt modelId="{E07EF041-95AC-4E68-BF10-A18199F83656}" type="sibTrans" cxnId="{C4AA3865-0135-4A6A-A749-BDFBC91FC03A}">
      <dgm:prSet/>
      <dgm:spPr/>
      <dgm:t>
        <a:bodyPr/>
        <a:lstStyle/>
        <a:p>
          <a:endParaRPr lang="en-US" sz="2800">
            <a:solidFill>
              <a:schemeClr val="bg1"/>
            </a:solidFill>
          </a:endParaRPr>
        </a:p>
      </dgm:t>
    </dgm:pt>
    <dgm:pt modelId="{E5BA9D17-C696-487A-A1B6-DD04A3ACA00D}" type="pres">
      <dgm:prSet presAssocID="{A51FAD11-1E0B-45EE-B120-AA454841001B}" presName="composite" presStyleCnt="0">
        <dgm:presLayoutVars>
          <dgm:chMax val="1"/>
          <dgm:dir/>
          <dgm:resizeHandles val="exact"/>
        </dgm:presLayoutVars>
      </dgm:prSet>
      <dgm:spPr/>
    </dgm:pt>
    <dgm:pt modelId="{1FDD045F-9EF1-4DE9-B75B-B2D6310AC254}" type="pres">
      <dgm:prSet presAssocID="{A51FAD11-1E0B-45EE-B120-AA454841001B}" presName="radial" presStyleCnt="0">
        <dgm:presLayoutVars>
          <dgm:animLvl val="ctr"/>
        </dgm:presLayoutVars>
      </dgm:prSet>
      <dgm:spPr/>
    </dgm:pt>
    <dgm:pt modelId="{C1312BD6-A023-437F-914D-78649A681D93}" type="pres">
      <dgm:prSet presAssocID="{B0387FF3-810A-4006-A21F-FFDE42A7F97F}" presName="centerShape" presStyleLbl="vennNode1" presStyleIdx="0" presStyleCnt="5" custScaleX="81127" custScaleY="65352"/>
      <dgm:spPr/>
      <dgm:t>
        <a:bodyPr/>
        <a:lstStyle/>
        <a:p>
          <a:endParaRPr lang="en-US"/>
        </a:p>
      </dgm:t>
    </dgm:pt>
    <dgm:pt modelId="{F41892BC-A8E8-485D-AE80-53D64CB330FB}" type="pres">
      <dgm:prSet presAssocID="{33042504-7DC0-4A21-82BD-4B05E61A9E7F}" presName="node" presStyleLbl="vennNode1" presStyleIdx="1" presStyleCnt="5" custRadScaleRad="82554">
        <dgm:presLayoutVars>
          <dgm:bulletEnabled val="1"/>
        </dgm:presLayoutVars>
      </dgm:prSet>
      <dgm:spPr/>
    </dgm:pt>
    <dgm:pt modelId="{4E2B40EF-601A-4831-80B8-08291FE91FAA}" type="pres">
      <dgm:prSet presAssocID="{E98B98A9-478D-42F4-8935-7BC893CA3BF9}" presName="node" presStyleLbl="vennNode1" presStyleIdx="2" presStyleCnt="5" custRadScaleRad="90306" custRadScaleInc="-991">
        <dgm:presLayoutVars>
          <dgm:bulletEnabled val="1"/>
        </dgm:presLayoutVars>
      </dgm:prSet>
      <dgm:spPr/>
    </dgm:pt>
    <dgm:pt modelId="{1669F0CA-0F7C-4882-8FD8-7667EAC71D17}" type="pres">
      <dgm:prSet presAssocID="{BB4C47D0-7E8D-43B3-B806-274159B0B96B}" presName="node" presStyleLbl="vennNode1" presStyleIdx="3" presStyleCnt="5" custRadScaleRad="80651" custRadScaleInc="2476">
        <dgm:presLayoutVars>
          <dgm:bulletEnabled val="1"/>
        </dgm:presLayoutVars>
      </dgm:prSet>
      <dgm:spPr/>
    </dgm:pt>
    <dgm:pt modelId="{94290491-6CCA-4126-A1FF-1D092FF2ED17}" type="pres">
      <dgm:prSet presAssocID="{039AE0B8-8BE3-4F27-9440-1CEC4E838FCE}" presName="node" presStyleLbl="vennNode1" presStyleIdx="4" presStyleCnt="5" custRadScaleRad="93049" custRadScaleInc="962">
        <dgm:presLayoutVars>
          <dgm:bulletEnabled val="1"/>
        </dgm:presLayoutVars>
      </dgm:prSet>
      <dgm:spPr/>
    </dgm:pt>
  </dgm:ptLst>
  <dgm:cxnLst>
    <dgm:cxn modelId="{E6193D9D-78F0-4F78-979C-B2AD23241838}" srcId="{B0387FF3-810A-4006-A21F-FFDE42A7F97F}" destId="{E98B98A9-478D-42F4-8935-7BC893CA3BF9}" srcOrd="1" destOrd="0" parTransId="{9206E7E2-9EB9-42AD-8D7E-8645A2B03C46}" sibTransId="{89951025-1970-4EC5-A732-4910994C9A24}"/>
    <dgm:cxn modelId="{1C424225-2B45-40E4-83C9-C4F4B1FD86B7}" type="presOf" srcId="{E98B98A9-478D-42F4-8935-7BC893CA3BF9}" destId="{4E2B40EF-601A-4831-80B8-08291FE91FAA}" srcOrd="0" destOrd="0" presId="urn:microsoft.com/office/officeart/2005/8/layout/radial3"/>
    <dgm:cxn modelId="{F4AD12C7-E925-439D-8386-E720245C1F0E}" type="presOf" srcId="{039AE0B8-8BE3-4F27-9440-1CEC4E838FCE}" destId="{94290491-6CCA-4126-A1FF-1D092FF2ED17}" srcOrd="0" destOrd="0" presId="urn:microsoft.com/office/officeart/2005/8/layout/radial3"/>
    <dgm:cxn modelId="{2BA30AA9-11B2-4C2A-A9C0-86B43F381969}" srcId="{B0387FF3-810A-4006-A21F-FFDE42A7F97F}" destId="{33042504-7DC0-4A21-82BD-4B05E61A9E7F}" srcOrd="0" destOrd="0" parTransId="{E767343B-0321-4879-9C65-8796BFAFC3F5}" sibTransId="{6B9AE30B-A7A7-4B1C-8CE7-315E2548EC04}"/>
    <dgm:cxn modelId="{EF8AF981-9275-43A4-B76E-5DD6B541E653}" type="presOf" srcId="{BB4C47D0-7E8D-43B3-B806-274159B0B96B}" destId="{1669F0CA-0F7C-4882-8FD8-7667EAC71D17}" srcOrd="0" destOrd="0" presId="urn:microsoft.com/office/officeart/2005/8/layout/radial3"/>
    <dgm:cxn modelId="{C4AA3865-0135-4A6A-A749-BDFBC91FC03A}" srcId="{B0387FF3-810A-4006-A21F-FFDE42A7F97F}" destId="{039AE0B8-8BE3-4F27-9440-1CEC4E838FCE}" srcOrd="3" destOrd="0" parTransId="{7ABA16AF-42BE-4E94-A826-34437D95A497}" sibTransId="{E07EF041-95AC-4E68-BF10-A18199F83656}"/>
    <dgm:cxn modelId="{B2E7B3BF-4943-4F77-AE4A-2C830962C337}" srcId="{A51FAD11-1E0B-45EE-B120-AA454841001B}" destId="{B0387FF3-810A-4006-A21F-FFDE42A7F97F}" srcOrd="0" destOrd="0" parTransId="{9AB55F09-BED7-4001-B026-CB331B9C45CB}" sibTransId="{E14ED89E-1C9B-4E7D-9174-0CF79E2353DD}"/>
    <dgm:cxn modelId="{5BEFE88C-1AAC-42B6-9437-5B587DE8F03B}" type="presOf" srcId="{B0387FF3-810A-4006-A21F-FFDE42A7F97F}" destId="{C1312BD6-A023-437F-914D-78649A681D93}" srcOrd="0" destOrd="0" presId="urn:microsoft.com/office/officeart/2005/8/layout/radial3"/>
    <dgm:cxn modelId="{77C07649-4A8A-423C-AAA6-1BBA4BD34E12}" type="presOf" srcId="{33042504-7DC0-4A21-82BD-4B05E61A9E7F}" destId="{F41892BC-A8E8-485D-AE80-53D64CB330FB}" srcOrd="0" destOrd="0" presId="urn:microsoft.com/office/officeart/2005/8/layout/radial3"/>
    <dgm:cxn modelId="{FD524A63-E698-4FCD-9177-D259443A8436}" type="presOf" srcId="{A51FAD11-1E0B-45EE-B120-AA454841001B}" destId="{E5BA9D17-C696-487A-A1B6-DD04A3ACA00D}" srcOrd="0" destOrd="0" presId="urn:microsoft.com/office/officeart/2005/8/layout/radial3"/>
    <dgm:cxn modelId="{0113BF51-6D21-4313-919A-148126632074}" srcId="{B0387FF3-810A-4006-A21F-FFDE42A7F97F}" destId="{BB4C47D0-7E8D-43B3-B806-274159B0B96B}" srcOrd="2" destOrd="0" parTransId="{D1E633FA-B127-4E80-AB8C-E4B1AE672E22}" sibTransId="{1E201449-E927-461A-A27A-228F4C0DFB84}"/>
    <dgm:cxn modelId="{EE185D56-C0EA-40AA-BFFF-2B9AC981AAC7}" type="presParOf" srcId="{E5BA9D17-C696-487A-A1B6-DD04A3ACA00D}" destId="{1FDD045F-9EF1-4DE9-B75B-B2D6310AC254}" srcOrd="0" destOrd="0" presId="urn:microsoft.com/office/officeart/2005/8/layout/radial3"/>
    <dgm:cxn modelId="{510A9BB1-C391-4108-ACB4-1FD8676DCF04}" type="presParOf" srcId="{1FDD045F-9EF1-4DE9-B75B-B2D6310AC254}" destId="{C1312BD6-A023-437F-914D-78649A681D93}" srcOrd="0" destOrd="0" presId="urn:microsoft.com/office/officeart/2005/8/layout/radial3"/>
    <dgm:cxn modelId="{68135E35-DA07-4A2A-98CC-9731250DBC40}" type="presParOf" srcId="{1FDD045F-9EF1-4DE9-B75B-B2D6310AC254}" destId="{F41892BC-A8E8-485D-AE80-53D64CB330FB}" srcOrd="1" destOrd="0" presId="urn:microsoft.com/office/officeart/2005/8/layout/radial3"/>
    <dgm:cxn modelId="{625A74CA-9D2F-4550-B57B-68C40578021A}" type="presParOf" srcId="{1FDD045F-9EF1-4DE9-B75B-B2D6310AC254}" destId="{4E2B40EF-601A-4831-80B8-08291FE91FAA}" srcOrd="2" destOrd="0" presId="urn:microsoft.com/office/officeart/2005/8/layout/radial3"/>
    <dgm:cxn modelId="{821A9431-C20F-4806-B381-B3E06DFC0D3C}" type="presParOf" srcId="{1FDD045F-9EF1-4DE9-B75B-B2D6310AC254}" destId="{1669F0CA-0F7C-4882-8FD8-7667EAC71D17}" srcOrd="3" destOrd="0" presId="urn:microsoft.com/office/officeart/2005/8/layout/radial3"/>
    <dgm:cxn modelId="{1ECDD79B-FB2A-4014-92B4-5B3B82FB69E1}" type="presParOf" srcId="{1FDD045F-9EF1-4DE9-B75B-B2D6310AC254}" destId="{94290491-6CCA-4126-A1FF-1D092FF2ED17}"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8FBC74-BE08-4383-B737-82071274C635}">
      <dsp:nvSpPr>
        <dsp:cNvPr id="0" name=""/>
        <dsp:cNvSpPr/>
      </dsp:nvSpPr>
      <dsp:spPr>
        <a:xfrm>
          <a:off x="1642898" y="3001"/>
          <a:ext cx="5100684" cy="4636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ctr" defTabSz="711200" rtl="1">
            <a:lnSpc>
              <a:spcPct val="90000"/>
            </a:lnSpc>
            <a:spcBef>
              <a:spcPct val="0"/>
            </a:spcBef>
            <a:spcAft>
              <a:spcPct val="35000"/>
            </a:spcAft>
          </a:pPr>
          <a:r>
            <a:rPr lang="fa-IR" sz="1600" kern="1200" dirty="0" smtClean="0">
              <a:latin typeface="Adobe Arabic" panose="02040503050201020203" pitchFamily="18" charset="-78"/>
              <a:ea typeface="+mn-ea"/>
              <a:cs typeface="Adobe Arabic" panose="02040503050201020203" pitchFamily="18" charset="-78"/>
            </a:rPr>
            <a:t>دگرگونی سازمان دودمانی و عشیره ای به شکل کاملا دولتی</a:t>
          </a:r>
          <a:endParaRPr lang="en-US" sz="1600" kern="1200" dirty="0">
            <a:latin typeface="Adobe Arabic" panose="02040503050201020203" pitchFamily="18" charset="-78"/>
            <a:ea typeface="+mn-ea"/>
            <a:cs typeface="Adobe Arabic" panose="02040503050201020203" pitchFamily="18" charset="-78"/>
          </a:endParaRPr>
        </a:p>
      </dsp:txBody>
      <dsp:txXfrm>
        <a:off x="1642898" y="3001"/>
        <a:ext cx="5100684" cy="463698"/>
      </dsp:txXfrm>
    </dsp:sp>
    <dsp:sp modelId="{2EDD0D5A-59B4-49BE-9EDC-8632876E0A7A}">
      <dsp:nvSpPr>
        <dsp:cNvPr id="0" name=""/>
        <dsp:cNvSpPr/>
      </dsp:nvSpPr>
      <dsp:spPr>
        <a:xfrm>
          <a:off x="1642898" y="466700"/>
          <a:ext cx="680091" cy="113348"/>
        </a:xfrm>
        <a:prstGeom prst="parallelogram">
          <a:avLst>
            <a:gd name="adj" fmla="val 140840"/>
          </a:avLst>
        </a:prstGeom>
        <a:solidFill>
          <a:schemeClr val="accent2">
            <a:alpha val="90000"/>
            <a:hueOff val="0"/>
            <a:satOff val="0"/>
            <a:lumOff val="0"/>
            <a:alphaOff val="0"/>
          </a:schemeClr>
        </a:solidFill>
        <a:ln w="15875" cap="rnd"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BE7C3A-9A33-4F53-9388-A9F0EA1BFF37}">
      <dsp:nvSpPr>
        <dsp:cNvPr id="0" name=""/>
        <dsp:cNvSpPr/>
      </dsp:nvSpPr>
      <dsp:spPr>
        <a:xfrm>
          <a:off x="2362661" y="466700"/>
          <a:ext cx="680091" cy="113348"/>
        </a:xfrm>
        <a:prstGeom prst="parallelogram">
          <a:avLst>
            <a:gd name="adj" fmla="val 140840"/>
          </a:avLst>
        </a:prstGeom>
        <a:solidFill>
          <a:schemeClr val="accent2">
            <a:alpha val="90000"/>
            <a:hueOff val="0"/>
            <a:satOff val="0"/>
            <a:lumOff val="0"/>
            <a:alphaOff val="-727"/>
          </a:schemeClr>
        </a:solidFill>
        <a:ln w="15875" cap="rnd" cmpd="sng" algn="ctr">
          <a:solidFill>
            <a:schemeClr val="accent2">
              <a:alpha val="90000"/>
              <a:hueOff val="0"/>
              <a:satOff val="0"/>
              <a:lumOff val="0"/>
              <a:alphaOff val="-727"/>
            </a:schemeClr>
          </a:solidFill>
          <a:prstDash val="solid"/>
        </a:ln>
        <a:effectLst/>
      </dsp:spPr>
      <dsp:style>
        <a:lnRef idx="2">
          <a:scrgbClr r="0" g="0" b="0"/>
        </a:lnRef>
        <a:fillRef idx="1">
          <a:scrgbClr r="0" g="0" b="0"/>
        </a:fillRef>
        <a:effectRef idx="0">
          <a:scrgbClr r="0" g="0" b="0"/>
        </a:effectRef>
        <a:fontRef idx="minor">
          <a:schemeClr val="lt1"/>
        </a:fontRef>
      </dsp:style>
    </dsp:sp>
    <dsp:sp modelId="{4C0F3476-97F3-4865-8E34-AE50CB263E09}">
      <dsp:nvSpPr>
        <dsp:cNvPr id="0" name=""/>
        <dsp:cNvSpPr/>
      </dsp:nvSpPr>
      <dsp:spPr>
        <a:xfrm>
          <a:off x="3082425" y="466700"/>
          <a:ext cx="680091" cy="113348"/>
        </a:xfrm>
        <a:prstGeom prst="parallelogram">
          <a:avLst>
            <a:gd name="adj" fmla="val 140840"/>
          </a:avLst>
        </a:prstGeom>
        <a:solidFill>
          <a:schemeClr val="accent2">
            <a:alpha val="90000"/>
            <a:hueOff val="0"/>
            <a:satOff val="0"/>
            <a:lumOff val="0"/>
            <a:alphaOff val="-1455"/>
          </a:schemeClr>
        </a:solidFill>
        <a:ln w="15875" cap="rnd" cmpd="sng" algn="ctr">
          <a:solidFill>
            <a:schemeClr val="accent2">
              <a:alpha val="90000"/>
              <a:hueOff val="0"/>
              <a:satOff val="0"/>
              <a:lumOff val="0"/>
              <a:alphaOff val="-1455"/>
            </a:schemeClr>
          </a:solidFill>
          <a:prstDash val="solid"/>
        </a:ln>
        <a:effectLst/>
      </dsp:spPr>
      <dsp:style>
        <a:lnRef idx="2">
          <a:scrgbClr r="0" g="0" b="0"/>
        </a:lnRef>
        <a:fillRef idx="1">
          <a:scrgbClr r="0" g="0" b="0"/>
        </a:fillRef>
        <a:effectRef idx="0">
          <a:scrgbClr r="0" g="0" b="0"/>
        </a:effectRef>
        <a:fontRef idx="minor">
          <a:schemeClr val="lt1"/>
        </a:fontRef>
      </dsp:style>
    </dsp:sp>
    <dsp:sp modelId="{F006B11F-85CF-4C07-9969-C7129EDA5D25}">
      <dsp:nvSpPr>
        <dsp:cNvPr id="0" name=""/>
        <dsp:cNvSpPr/>
      </dsp:nvSpPr>
      <dsp:spPr>
        <a:xfrm>
          <a:off x="3802188" y="466700"/>
          <a:ext cx="680091" cy="113348"/>
        </a:xfrm>
        <a:prstGeom prst="parallelogram">
          <a:avLst>
            <a:gd name="adj" fmla="val 140840"/>
          </a:avLst>
        </a:prstGeom>
        <a:solidFill>
          <a:schemeClr val="accent2">
            <a:alpha val="90000"/>
            <a:hueOff val="0"/>
            <a:satOff val="0"/>
            <a:lumOff val="0"/>
            <a:alphaOff val="-2182"/>
          </a:schemeClr>
        </a:solidFill>
        <a:ln w="15875" cap="rnd" cmpd="sng" algn="ctr">
          <a:solidFill>
            <a:schemeClr val="accent2">
              <a:alpha val="90000"/>
              <a:hueOff val="0"/>
              <a:satOff val="0"/>
              <a:lumOff val="0"/>
              <a:alphaOff val="-2182"/>
            </a:schemeClr>
          </a:solidFill>
          <a:prstDash val="solid"/>
        </a:ln>
        <a:effectLst/>
      </dsp:spPr>
      <dsp:style>
        <a:lnRef idx="2">
          <a:scrgbClr r="0" g="0" b="0"/>
        </a:lnRef>
        <a:fillRef idx="1">
          <a:scrgbClr r="0" g="0" b="0"/>
        </a:fillRef>
        <a:effectRef idx="0">
          <a:scrgbClr r="0" g="0" b="0"/>
        </a:effectRef>
        <a:fontRef idx="minor">
          <a:schemeClr val="lt1"/>
        </a:fontRef>
      </dsp:style>
    </dsp:sp>
    <dsp:sp modelId="{DCCDEF20-46BD-4D39-876C-163DE5049045}">
      <dsp:nvSpPr>
        <dsp:cNvPr id="0" name=""/>
        <dsp:cNvSpPr/>
      </dsp:nvSpPr>
      <dsp:spPr>
        <a:xfrm>
          <a:off x="4521951" y="466700"/>
          <a:ext cx="680091" cy="113348"/>
        </a:xfrm>
        <a:prstGeom prst="parallelogram">
          <a:avLst>
            <a:gd name="adj" fmla="val 140840"/>
          </a:avLst>
        </a:prstGeom>
        <a:solidFill>
          <a:schemeClr val="accent2">
            <a:alpha val="90000"/>
            <a:hueOff val="0"/>
            <a:satOff val="0"/>
            <a:lumOff val="0"/>
            <a:alphaOff val="-2909"/>
          </a:schemeClr>
        </a:solidFill>
        <a:ln w="15875" cap="rnd" cmpd="sng" algn="ctr">
          <a:solidFill>
            <a:schemeClr val="accent2">
              <a:alpha val="90000"/>
              <a:hueOff val="0"/>
              <a:satOff val="0"/>
              <a:lumOff val="0"/>
              <a:alphaOff val="-2909"/>
            </a:schemeClr>
          </a:solidFill>
          <a:prstDash val="solid"/>
        </a:ln>
        <a:effectLst/>
      </dsp:spPr>
      <dsp:style>
        <a:lnRef idx="2">
          <a:scrgbClr r="0" g="0" b="0"/>
        </a:lnRef>
        <a:fillRef idx="1">
          <a:scrgbClr r="0" g="0" b="0"/>
        </a:fillRef>
        <a:effectRef idx="0">
          <a:scrgbClr r="0" g="0" b="0"/>
        </a:effectRef>
        <a:fontRef idx="minor">
          <a:schemeClr val="lt1"/>
        </a:fontRef>
      </dsp:style>
    </dsp:sp>
    <dsp:sp modelId="{657694EC-5F67-476A-81D1-79E06F21BC7D}">
      <dsp:nvSpPr>
        <dsp:cNvPr id="0" name=""/>
        <dsp:cNvSpPr/>
      </dsp:nvSpPr>
      <dsp:spPr>
        <a:xfrm>
          <a:off x="5241715" y="466700"/>
          <a:ext cx="680091" cy="113348"/>
        </a:xfrm>
        <a:prstGeom prst="parallelogram">
          <a:avLst>
            <a:gd name="adj" fmla="val 140840"/>
          </a:avLst>
        </a:prstGeom>
        <a:solidFill>
          <a:schemeClr val="accent2">
            <a:alpha val="90000"/>
            <a:hueOff val="0"/>
            <a:satOff val="0"/>
            <a:lumOff val="0"/>
            <a:alphaOff val="-3636"/>
          </a:schemeClr>
        </a:solidFill>
        <a:ln w="15875" cap="rnd" cmpd="sng" algn="ctr">
          <a:solidFill>
            <a:schemeClr val="accent2">
              <a:alpha val="90000"/>
              <a:hueOff val="0"/>
              <a:satOff val="0"/>
              <a:lumOff val="0"/>
              <a:alphaOff val="-3636"/>
            </a:schemeClr>
          </a:solidFill>
          <a:prstDash val="solid"/>
        </a:ln>
        <a:effectLst/>
      </dsp:spPr>
      <dsp:style>
        <a:lnRef idx="2">
          <a:scrgbClr r="0" g="0" b="0"/>
        </a:lnRef>
        <a:fillRef idx="1">
          <a:scrgbClr r="0" g="0" b="0"/>
        </a:fillRef>
        <a:effectRef idx="0">
          <a:scrgbClr r="0" g="0" b="0"/>
        </a:effectRef>
        <a:fontRef idx="minor">
          <a:schemeClr val="lt1"/>
        </a:fontRef>
      </dsp:style>
    </dsp:sp>
    <dsp:sp modelId="{4CF8ED37-B42F-42C7-993B-7BB8A21F61F9}">
      <dsp:nvSpPr>
        <dsp:cNvPr id="0" name=""/>
        <dsp:cNvSpPr/>
      </dsp:nvSpPr>
      <dsp:spPr>
        <a:xfrm>
          <a:off x="5961478" y="466700"/>
          <a:ext cx="680091" cy="113348"/>
        </a:xfrm>
        <a:prstGeom prst="parallelogram">
          <a:avLst>
            <a:gd name="adj" fmla="val 140840"/>
          </a:avLst>
        </a:prstGeom>
        <a:solidFill>
          <a:schemeClr val="accent2">
            <a:alpha val="90000"/>
            <a:hueOff val="0"/>
            <a:satOff val="0"/>
            <a:lumOff val="0"/>
            <a:alphaOff val="-4364"/>
          </a:schemeClr>
        </a:solidFill>
        <a:ln w="15875" cap="rnd" cmpd="sng" algn="ctr">
          <a:solidFill>
            <a:schemeClr val="accent2">
              <a:alpha val="90000"/>
              <a:hueOff val="0"/>
              <a:satOff val="0"/>
              <a:lumOff val="0"/>
              <a:alphaOff val="-4364"/>
            </a:schemeClr>
          </a:solidFill>
          <a:prstDash val="solid"/>
        </a:ln>
        <a:effectLst/>
      </dsp:spPr>
      <dsp:style>
        <a:lnRef idx="2">
          <a:scrgbClr r="0" g="0" b="0"/>
        </a:lnRef>
        <a:fillRef idx="1">
          <a:scrgbClr r="0" g="0" b="0"/>
        </a:fillRef>
        <a:effectRef idx="0">
          <a:scrgbClr r="0" g="0" b="0"/>
        </a:effectRef>
        <a:fontRef idx="minor">
          <a:schemeClr val="lt1"/>
        </a:fontRef>
      </dsp:style>
    </dsp:sp>
    <dsp:sp modelId="{4F5F65AF-B666-47F0-96D1-65230112BFF8}">
      <dsp:nvSpPr>
        <dsp:cNvPr id="0" name=""/>
        <dsp:cNvSpPr/>
      </dsp:nvSpPr>
      <dsp:spPr>
        <a:xfrm>
          <a:off x="1642898" y="649051"/>
          <a:ext cx="5100684" cy="4636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ctr" defTabSz="711200">
            <a:lnSpc>
              <a:spcPct val="90000"/>
            </a:lnSpc>
            <a:spcBef>
              <a:spcPct val="0"/>
            </a:spcBef>
            <a:spcAft>
              <a:spcPct val="35000"/>
            </a:spcAft>
          </a:pPr>
          <a:r>
            <a:rPr lang="fa-IR" sz="1600" kern="1200" dirty="0" smtClean="0">
              <a:latin typeface="Adobe Arabic" panose="02040503050201020203" pitchFamily="18" charset="-78"/>
              <a:ea typeface="+mn-ea"/>
              <a:cs typeface="Adobe Arabic" panose="02040503050201020203" pitchFamily="18" charset="-78"/>
            </a:rPr>
            <a:t>تشکیل نوعی دولت مرکزی مبتنی بر تفاهم دودمانهای متشکله</a:t>
          </a:r>
          <a:endParaRPr lang="en-US" sz="1600" kern="1200" dirty="0">
            <a:latin typeface="Adobe Arabic" panose="02040503050201020203" pitchFamily="18" charset="-78"/>
            <a:ea typeface="+mn-ea"/>
            <a:cs typeface="Adobe Arabic" panose="02040503050201020203" pitchFamily="18" charset="-78"/>
          </a:endParaRPr>
        </a:p>
      </dsp:txBody>
      <dsp:txXfrm>
        <a:off x="1642898" y="649051"/>
        <a:ext cx="5100684" cy="463698"/>
      </dsp:txXfrm>
    </dsp:sp>
    <dsp:sp modelId="{70526A52-CA13-4B54-8A06-82644B83351F}">
      <dsp:nvSpPr>
        <dsp:cNvPr id="0" name=""/>
        <dsp:cNvSpPr/>
      </dsp:nvSpPr>
      <dsp:spPr>
        <a:xfrm>
          <a:off x="1642898" y="1112750"/>
          <a:ext cx="680091" cy="113348"/>
        </a:xfrm>
        <a:prstGeom prst="parallelogram">
          <a:avLst>
            <a:gd name="adj" fmla="val 140840"/>
          </a:avLst>
        </a:prstGeom>
        <a:solidFill>
          <a:schemeClr val="accent2">
            <a:alpha val="90000"/>
            <a:hueOff val="0"/>
            <a:satOff val="0"/>
            <a:lumOff val="0"/>
            <a:alphaOff val="-5091"/>
          </a:schemeClr>
        </a:solidFill>
        <a:ln w="15875" cap="rnd" cmpd="sng" algn="ctr">
          <a:solidFill>
            <a:schemeClr val="accent2">
              <a:alpha val="90000"/>
              <a:hueOff val="0"/>
              <a:satOff val="0"/>
              <a:lumOff val="0"/>
              <a:alphaOff val="-5091"/>
            </a:schemeClr>
          </a:solidFill>
          <a:prstDash val="solid"/>
        </a:ln>
        <a:effectLst/>
      </dsp:spPr>
      <dsp:style>
        <a:lnRef idx="2">
          <a:scrgbClr r="0" g="0" b="0"/>
        </a:lnRef>
        <a:fillRef idx="1">
          <a:scrgbClr r="0" g="0" b="0"/>
        </a:fillRef>
        <a:effectRef idx="0">
          <a:scrgbClr r="0" g="0" b="0"/>
        </a:effectRef>
        <a:fontRef idx="minor">
          <a:schemeClr val="lt1"/>
        </a:fontRef>
      </dsp:style>
    </dsp:sp>
    <dsp:sp modelId="{C0D0283B-340D-4E5F-8DAD-9DA3964D08FF}">
      <dsp:nvSpPr>
        <dsp:cNvPr id="0" name=""/>
        <dsp:cNvSpPr/>
      </dsp:nvSpPr>
      <dsp:spPr>
        <a:xfrm>
          <a:off x="2362661" y="1112750"/>
          <a:ext cx="680091" cy="113348"/>
        </a:xfrm>
        <a:prstGeom prst="parallelogram">
          <a:avLst>
            <a:gd name="adj" fmla="val 140840"/>
          </a:avLst>
        </a:prstGeom>
        <a:solidFill>
          <a:schemeClr val="accent2">
            <a:alpha val="90000"/>
            <a:hueOff val="0"/>
            <a:satOff val="0"/>
            <a:lumOff val="0"/>
            <a:alphaOff val="-5818"/>
          </a:schemeClr>
        </a:solidFill>
        <a:ln w="15875" cap="rnd" cmpd="sng" algn="ctr">
          <a:solidFill>
            <a:schemeClr val="accent2">
              <a:alpha val="90000"/>
              <a:hueOff val="0"/>
              <a:satOff val="0"/>
              <a:lumOff val="0"/>
              <a:alphaOff val="-5818"/>
            </a:schemeClr>
          </a:solidFill>
          <a:prstDash val="solid"/>
        </a:ln>
        <a:effectLst/>
      </dsp:spPr>
      <dsp:style>
        <a:lnRef idx="2">
          <a:scrgbClr r="0" g="0" b="0"/>
        </a:lnRef>
        <a:fillRef idx="1">
          <a:scrgbClr r="0" g="0" b="0"/>
        </a:fillRef>
        <a:effectRef idx="0">
          <a:scrgbClr r="0" g="0" b="0"/>
        </a:effectRef>
        <a:fontRef idx="minor">
          <a:schemeClr val="lt1"/>
        </a:fontRef>
      </dsp:style>
    </dsp:sp>
    <dsp:sp modelId="{68FFB6FD-B5E3-474B-8359-9476427D2595}">
      <dsp:nvSpPr>
        <dsp:cNvPr id="0" name=""/>
        <dsp:cNvSpPr/>
      </dsp:nvSpPr>
      <dsp:spPr>
        <a:xfrm>
          <a:off x="3082425" y="1112750"/>
          <a:ext cx="680091" cy="113348"/>
        </a:xfrm>
        <a:prstGeom prst="parallelogram">
          <a:avLst>
            <a:gd name="adj" fmla="val 140840"/>
          </a:avLst>
        </a:prstGeom>
        <a:solidFill>
          <a:schemeClr val="accent2">
            <a:alpha val="90000"/>
            <a:hueOff val="0"/>
            <a:satOff val="0"/>
            <a:lumOff val="0"/>
            <a:alphaOff val="-6545"/>
          </a:schemeClr>
        </a:solidFill>
        <a:ln w="15875" cap="rnd" cmpd="sng" algn="ctr">
          <a:solidFill>
            <a:schemeClr val="accent2">
              <a:alpha val="90000"/>
              <a:hueOff val="0"/>
              <a:satOff val="0"/>
              <a:lumOff val="0"/>
              <a:alphaOff val="-6545"/>
            </a:schemeClr>
          </a:solidFill>
          <a:prstDash val="solid"/>
        </a:ln>
        <a:effectLst/>
      </dsp:spPr>
      <dsp:style>
        <a:lnRef idx="2">
          <a:scrgbClr r="0" g="0" b="0"/>
        </a:lnRef>
        <a:fillRef idx="1">
          <a:scrgbClr r="0" g="0" b="0"/>
        </a:fillRef>
        <a:effectRef idx="0">
          <a:scrgbClr r="0" g="0" b="0"/>
        </a:effectRef>
        <a:fontRef idx="minor">
          <a:schemeClr val="lt1"/>
        </a:fontRef>
      </dsp:style>
    </dsp:sp>
    <dsp:sp modelId="{D21C1689-BB61-44B6-8A3E-2780E165F872}">
      <dsp:nvSpPr>
        <dsp:cNvPr id="0" name=""/>
        <dsp:cNvSpPr/>
      </dsp:nvSpPr>
      <dsp:spPr>
        <a:xfrm>
          <a:off x="3802188" y="1112750"/>
          <a:ext cx="680091" cy="113348"/>
        </a:xfrm>
        <a:prstGeom prst="parallelogram">
          <a:avLst>
            <a:gd name="adj" fmla="val 140840"/>
          </a:avLst>
        </a:prstGeom>
        <a:solidFill>
          <a:schemeClr val="accent2">
            <a:alpha val="90000"/>
            <a:hueOff val="0"/>
            <a:satOff val="0"/>
            <a:lumOff val="0"/>
            <a:alphaOff val="-7273"/>
          </a:schemeClr>
        </a:solidFill>
        <a:ln w="15875" cap="rnd" cmpd="sng" algn="ctr">
          <a:solidFill>
            <a:schemeClr val="accent2">
              <a:alpha val="90000"/>
              <a:hueOff val="0"/>
              <a:satOff val="0"/>
              <a:lumOff val="0"/>
              <a:alphaOff val="-7273"/>
            </a:schemeClr>
          </a:solidFill>
          <a:prstDash val="solid"/>
        </a:ln>
        <a:effectLst/>
      </dsp:spPr>
      <dsp:style>
        <a:lnRef idx="2">
          <a:scrgbClr r="0" g="0" b="0"/>
        </a:lnRef>
        <a:fillRef idx="1">
          <a:scrgbClr r="0" g="0" b="0"/>
        </a:fillRef>
        <a:effectRef idx="0">
          <a:scrgbClr r="0" g="0" b="0"/>
        </a:effectRef>
        <a:fontRef idx="minor">
          <a:schemeClr val="lt1"/>
        </a:fontRef>
      </dsp:style>
    </dsp:sp>
    <dsp:sp modelId="{2BB88A77-6B5C-43BE-9715-B2C0C4FD5306}">
      <dsp:nvSpPr>
        <dsp:cNvPr id="0" name=""/>
        <dsp:cNvSpPr/>
      </dsp:nvSpPr>
      <dsp:spPr>
        <a:xfrm>
          <a:off x="4521951" y="1112750"/>
          <a:ext cx="680091" cy="113348"/>
        </a:xfrm>
        <a:prstGeom prst="parallelogram">
          <a:avLst>
            <a:gd name="adj" fmla="val 140840"/>
          </a:avLst>
        </a:prstGeom>
        <a:solidFill>
          <a:schemeClr val="accent2">
            <a:alpha val="90000"/>
            <a:hueOff val="0"/>
            <a:satOff val="0"/>
            <a:lumOff val="0"/>
            <a:alphaOff val="-8000"/>
          </a:schemeClr>
        </a:solidFill>
        <a:ln w="15875" cap="rnd" cmpd="sng" algn="ctr">
          <a:solidFill>
            <a:schemeClr val="accent2">
              <a:alpha val="90000"/>
              <a:hueOff val="0"/>
              <a:satOff val="0"/>
              <a:lumOff val="0"/>
              <a:alphaOff val="-8000"/>
            </a:schemeClr>
          </a:solidFill>
          <a:prstDash val="solid"/>
        </a:ln>
        <a:effectLst/>
      </dsp:spPr>
      <dsp:style>
        <a:lnRef idx="2">
          <a:scrgbClr r="0" g="0" b="0"/>
        </a:lnRef>
        <a:fillRef idx="1">
          <a:scrgbClr r="0" g="0" b="0"/>
        </a:fillRef>
        <a:effectRef idx="0">
          <a:scrgbClr r="0" g="0" b="0"/>
        </a:effectRef>
        <a:fontRef idx="minor">
          <a:schemeClr val="lt1"/>
        </a:fontRef>
      </dsp:style>
    </dsp:sp>
    <dsp:sp modelId="{C4CDB70A-040D-4540-9E87-E4042B0D865D}">
      <dsp:nvSpPr>
        <dsp:cNvPr id="0" name=""/>
        <dsp:cNvSpPr/>
      </dsp:nvSpPr>
      <dsp:spPr>
        <a:xfrm>
          <a:off x="5241715" y="1112750"/>
          <a:ext cx="680091" cy="113348"/>
        </a:xfrm>
        <a:prstGeom prst="parallelogram">
          <a:avLst>
            <a:gd name="adj" fmla="val 140840"/>
          </a:avLst>
        </a:prstGeom>
        <a:solidFill>
          <a:schemeClr val="accent2">
            <a:alpha val="90000"/>
            <a:hueOff val="0"/>
            <a:satOff val="0"/>
            <a:lumOff val="0"/>
            <a:alphaOff val="-8727"/>
          </a:schemeClr>
        </a:solidFill>
        <a:ln w="15875" cap="rnd" cmpd="sng" algn="ctr">
          <a:solidFill>
            <a:schemeClr val="accent2">
              <a:alpha val="90000"/>
              <a:hueOff val="0"/>
              <a:satOff val="0"/>
              <a:lumOff val="0"/>
              <a:alphaOff val="-8727"/>
            </a:schemeClr>
          </a:solidFill>
          <a:prstDash val="solid"/>
        </a:ln>
        <a:effectLst/>
      </dsp:spPr>
      <dsp:style>
        <a:lnRef idx="2">
          <a:scrgbClr r="0" g="0" b="0"/>
        </a:lnRef>
        <a:fillRef idx="1">
          <a:scrgbClr r="0" g="0" b="0"/>
        </a:fillRef>
        <a:effectRef idx="0">
          <a:scrgbClr r="0" g="0" b="0"/>
        </a:effectRef>
        <a:fontRef idx="minor">
          <a:schemeClr val="lt1"/>
        </a:fontRef>
      </dsp:style>
    </dsp:sp>
    <dsp:sp modelId="{F96EBEC4-0E05-49C9-8893-C61B989D6984}">
      <dsp:nvSpPr>
        <dsp:cNvPr id="0" name=""/>
        <dsp:cNvSpPr/>
      </dsp:nvSpPr>
      <dsp:spPr>
        <a:xfrm>
          <a:off x="5961478" y="1112750"/>
          <a:ext cx="680091" cy="113348"/>
        </a:xfrm>
        <a:prstGeom prst="parallelogram">
          <a:avLst>
            <a:gd name="adj" fmla="val 140840"/>
          </a:avLst>
        </a:prstGeom>
        <a:solidFill>
          <a:schemeClr val="accent2">
            <a:alpha val="90000"/>
            <a:hueOff val="0"/>
            <a:satOff val="0"/>
            <a:lumOff val="0"/>
            <a:alphaOff val="-9455"/>
          </a:schemeClr>
        </a:solidFill>
        <a:ln w="15875" cap="rnd" cmpd="sng" algn="ctr">
          <a:solidFill>
            <a:schemeClr val="accent2">
              <a:alpha val="90000"/>
              <a:hueOff val="0"/>
              <a:satOff val="0"/>
              <a:lumOff val="0"/>
              <a:alphaOff val="-9455"/>
            </a:schemeClr>
          </a:solidFill>
          <a:prstDash val="solid"/>
        </a:ln>
        <a:effectLst/>
      </dsp:spPr>
      <dsp:style>
        <a:lnRef idx="2">
          <a:scrgbClr r="0" g="0" b="0"/>
        </a:lnRef>
        <a:fillRef idx="1">
          <a:scrgbClr r="0" g="0" b="0"/>
        </a:fillRef>
        <a:effectRef idx="0">
          <a:scrgbClr r="0" g="0" b="0"/>
        </a:effectRef>
        <a:fontRef idx="minor">
          <a:schemeClr val="lt1"/>
        </a:fontRef>
      </dsp:style>
    </dsp:sp>
    <dsp:sp modelId="{DB3A8B02-37EF-4DEC-BD66-6E163914D58F}">
      <dsp:nvSpPr>
        <dsp:cNvPr id="0" name=""/>
        <dsp:cNvSpPr/>
      </dsp:nvSpPr>
      <dsp:spPr>
        <a:xfrm>
          <a:off x="1642898" y="1295101"/>
          <a:ext cx="5100684" cy="4636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ctr" defTabSz="711200">
            <a:lnSpc>
              <a:spcPct val="90000"/>
            </a:lnSpc>
            <a:spcBef>
              <a:spcPct val="0"/>
            </a:spcBef>
            <a:spcAft>
              <a:spcPct val="35000"/>
            </a:spcAft>
          </a:pPr>
          <a:r>
            <a:rPr lang="fa-IR" sz="1600" kern="1200" dirty="0" smtClean="0">
              <a:latin typeface="Adobe Arabic" panose="02040503050201020203" pitchFamily="18" charset="-78"/>
              <a:ea typeface="+mn-ea"/>
              <a:cs typeface="Adobe Arabic" panose="02040503050201020203" pitchFamily="18" charset="-78"/>
            </a:rPr>
            <a:t>بازگشت به مفاهیم سرزمینی-به خصوص شیوه‌ی پارسی- در همه‌ی ابعاد زیست و تولید</a:t>
          </a:r>
          <a:endParaRPr lang="en-US" sz="1600" kern="1200" dirty="0">
            <a:latin typeface="Adobe Arabic" panose="02040503050201020203" pitchFamily="18" charset="-78"/>
            <a:ea typeface="+mn-ea"/>
            <a:cs typeface="Adobe Arabic" panose="02040503050201020203" pitchFamily="18" charset="-78"/>
          </a:endParaRPr>
        </a:p>
      </dsp:txBody>
      <dsp:txXfrm>
        <a:off x="1642898" y="1295101"/>
        <a:ext cx="5100684" cy="463698"/>
      </dsp:txXfrm>
    </dsp:sp>
    <dsp:sp modelId="{3D50191D-70C0-4564-9FEF-A684ECCA1428}">
      <dsp:nvSpPr>
        <dsp:cNvPr id="0" name=""/>
        <dsp:cNvSpPr/>
      </dsp:nvSpPr>
      <dsp:spPr>
        <a:xfrm>
          <a:off x="1642898" y="1758799"/>
          <a:ext cx="680091" cy="113348"/>
        </a:xfrm>
        <a:prstGeom prst="parallelogram">
          <a:avLst>
            <a:gd name="adj" fmla="val 140840"/>
          </a:avLst>
        </a:prstGeom>
        <a:solidFill>
          <a:schemeClr val="accent2">
            <a:alpha val="90000"/>
            <a:hueOff val="0"/>
            <a:satOff val="0"/>
            <a:lumOff val="0"/>
            <a:alphaOff val="-10182"/>
          </a:schemeClr>
        </a:solidFill>
        <a:ln w="15875" cap="rnd" cmpd="sng" algn="ctr">
          <a:solidFill>
            <a:schemeClr val="accent2">
              <a:alpha val="90000"/>
              <a:hueOff val="0"/>
              <a:satOff val="0"/>
              <a:lumOff val="0"/>
              <a:alphaOff val="-10182"/>
            </a:schemeClr>
          </a:solidFill>
          <a:prstDash val="solid"/>
        </a:ln>
        <a:effectLst/>
      </dsp:spPr>
      <dsp:style>
        <a:lnRef idx="2">
          <a:scrgbClr r="0" g="0" b="0"/>
        </a:lnRef>
        <a:fillRef idx="1">
          <a:scrgbClr r="0" g="0" b="0"/>
        </a:fillRef>
        <a:effectRef idx="0">
          <a:scrgbClr r="0" g="0" b="0"/>
        </a:effectRef>
        <a:fontRef idx="minor">
          <a:schemeClr val="lt1"/>
        </a:fontRef>
      </dsp:style>
    </dsp:sp>
    <dsp:sp modelId="{758245E1-0A7F-4FF1-9A5F-A171EC1213CF}">
      <dsp:nvSpPr>
        <dsp:cNvPr id="0" name=""/>
        <dsp:cNvSpPr/>
      </dsp:nvSpPr>
      <dsp:spPr>
        <a:xfrm>
          <a:off x="2362661" y="1758799"/>
          <a:ext cx="680091" cy="113348"/>
        </a:xfrm>
        <a:prstGeom prst="parallelogram">
          <a:avLst>
            <a:gd name="adj" fmla="val 140840"/>
          </a:avLst>
        </a:prstGeom>
        <a:solidFill>
          <a:schemeClr val="accent2">
            <a:alpha val="90000"/>
            <a:hueOff val="0"/>
            <a:satOff val="0"/>
            <a:lumOff val="0"/>
            <a:alphaOff val="-10909"/>
          </a:schemeClr>
        </a:solidFill>
        <a:ln w="15875" cap="rnd" cmpd="sng" algn="ctr">
          <a:solidFill>
            <a:schemeClr val="accent2">
              <a:alpha val="90000"/>
              <a:hueOff val="0"/>
              <a:satOff val="0"/>
              <a:lumOff val="0"/>
              <a:alphaOff val="-10909"/>
            </a:schemeClr>
          </a:solidFill>
          <a:prstDash val="solid"/>
        </a:ln>
        <a:effectLst/>
      </dsp:spPr>
      <dsp:style>
        <a:lnRef idx="2">
          <a:scrgbClr r="0" g="0" b="0"/>
        </a:lnRef>
        <a:fillRef idx="1">
          <a:scrgbClr r="0" g="0" b="0"/>
        </a:fillRef>
        <a:effectRef idx="0">
          <a:scrgbClr r="0" g="0" b="0"/>
        </a:effectRef>
        <a:fontRef idx="minor">
          <a:schemeClr val="lt1"/>
        </a:fontRef>
      </dsp:style>
    </dsp:sp>
    <dsp:sp modelId="{49726C62-03C2-41D6-8FDC-7996007DA716}">
      <dsp:nvSpPr>
        <dsp:cNvPr id="0" name=""/>
        <dsp:cNvSpPr/>
      </dsp:nvSpPr>
      <dsp:spPr>
        <a:xfrm>
          <a:off x="3082425" y="1758799"/>
          <a:ext cx="680091" cy="113348"/>
        </a:xfrm>
        <a:prstGeom prst="parallelogram">
          <a:avLst>
            <a:gd name="adj" fmla="val 140840"/>
          </a:avLst>
        </a:prstGeom>
        <a:solidFill>
          <a:schemeClr val="accent2">
            <a:alpha val="90000"/>
            <a:hueOff val="0"/>
            <a:satOff val="0"/>
            <a:lumOff val="0"/>
            <a:alphaOff val="-11636"/>
          </a:schemeClr>
        </a:solidFill>
        <a:ln w="15875" cap="rnd" cmpd="sng" algn="ctr">
          <a:solidFill>
            <a:schemeClr val="accent2">
              <a:alpha val="90000"/>
              <a:hueOff val="0"/>
              <a:satOff val="0"/>
              <a:lumOff val="0"/>
              <a:alphaOff val="-11636"/>
            </a:schemeClr>
          </a:solidFill>
          <a:prstDash val="solid"/>
        </a:ln>
        <a:effectLst/>
      </dsp:spPr>
      <dsp:style>
        <a:lnRef idx="2">
          <a:scrgbClr r="0" g="0" b="0"/>
        </a:lnRef>
        <a:fillRef idx="1">
          <a:scrgbClr r="0" g="0" b="0"/>
        </a:fillRef>
        <a:effectRef idx="0">
          <a:scrgbClr r="0" g="0" b="0"/>
        </a:effectRef>
        <a:fontRef idx="minor">
          <a:schemeClr val="lt1"/>
        </a:fontRef>
      </dsp:style>
    </dsp:sp>
    <dsp:sp modelId="{E6F6ADBC-FE80-4AE4-98C2-FE4A5EBFC639}">
      <dsp:nvSpPr>
        <dsp:cNvPr id="0" name=""/>
        <dsp:cNvSpPr/>
      </dsp:nvSpPr>
      <dsp:spPr>
        <a:xfrm>
          <a:off x="3802188" y="1758799"/>
          <a:ext cx="680091" cy="113348"/>
        </a:xfrm>
        <a:prstGeom prst="parallelogram">
          <a:avLst>
            <a:gd name="adj" fmla="val 140840"/>
          </a:avLst>
        </a:prstGeom>
        <a:solidFill>
          <a:schemeClr val="accent2">
            <a:alpha val="90000"/>
            <a:hueOff val="0"/>
            <a:satOff val="0"/>
            <a:lumOff val="0"/>
            <a:alphaOff val="-12364"/>
          </a:schemeClr>
        </a:solidFill>
        <a:ln w="15875" cap="rnd" cmpd="sng" algn="ctr">
          <a:solidFill>
            <a:schemeClr val="accent2">
              <a:alpha val="90000"/>
              <a:hueOff val="0"/>
              <a:satOff val="0"/>
              <a:lumOff val="0"/>
              <a:alphaOff val="-12364"/>
            </a:schemeClr>
          </a:solidFill>
          <a:prstDash val="solid"/>
        </a:ln>
        <a:effectLst/>
      </dsp:spPr>
      <dsp:style>
        <a:lnRef idx="2">
          <a:scrgbClr r="0" g="0" b="0"/>
        </a:lnRef>
        <a:fillRef idx="1">
          <a:scrgbClr r="0" g="0" b="0"/>
        </a:fillRef>
        <a:effectRef idx="0">
          <a:scrgbClr r="0" g="0" b="0"/>
        </a:effectRef>
        <a:fontRef idx="minor">
          <a:schemeClr val="lt1"/>
        </a:fontRef>
      </dsp:style>
    </dsp:sp>
    <dsp:sp modelId="{82D804D4-F268-4260-A08C-727B479021EF}">
      <dsp:nvSpPr>
        <dsp:cNvPr id="0" name=""/>
        <dsp:cNvSpPr/>
      </dsp:nvSpPr>
      <dsp:spPr>
        <a:xfrm>
          <a:off x="4521951" y="1758799"/>
          <a:ext cx="680091" cy="113348"/>
        </a:xfrm>
        <a:prstGeom prst="parallelogram">
          <a:avLst>
            <a:gd name="adj" fmla="val 140840"/>
          </a:avLst>
        </a:prstGeom>
        <a:solidFill>
          <a:schemeClr val="accent2">
            <a:alpha val="90000"/>
            <a:hueOff val="0"/>
            <a:satOff val="0"/>
            <a:lumOff val="0"/>
            <a:alphaOff val="-13091"/>
          </a:schemeClr>
        </a:solidFill>
        <a:ln w="15875" cap="rnd" cmpd="sng" algn="ctr">
          <a:solidFill>
            <a:schemeClr val="accent2">
              <a:alpha val="90000"/>
              <a:hueOff val="0"/>
              <a:satOff val="0"/>
              <a:lumOff val="0"/>
              <a:alphaOff val="-13091"/>
            </a:schemeClr>
          </a:solidFill>
          <a:prstDash val="solid"/>
        </a:ln>
        <a:effectLst/>
      </dsp:spPr>
      <dsp:style>
        <a:lnRef idx="2">
          <a:scrgbClr r="0" g="0" b="0"/>
        </a:lnRef>
        <a:fillRef idx="1">
          <a:scrgbClr r="0" g="0" b="0"/>
        </a:fillRef>
        <a:effectRef idx="0">
          <a:scrgbClr r="0" g="0" b="0"/>
        </a:effectRef>
        <a:fontRef idx="minor">
          <a:schemeClr val="lt1"/>
        </a:fontRef>
      </dsp:style>
    </dsp:sp>
    <dsp:sp modelId="{7FB6DF39-FD8E-4BE4-AC65-8771BC96BF4E}">
      <dsp:nvSpPr>
        <dsp:cNvPr id="0" name=""/>
        <dsp:cNvSpPr/>
      </dsp:nvSpPr>
      <dsp:spPr>
        <a:xfrm>
          <a:off x="5241715" y="1758799"/>
          <a:ext cx="680091" cy="113348"/>
        </a:xfrm>
        <a:prstGeom prst="parallelogram">
          <a:avLst>
            <a:gd name="adj" fmla="val 140840"/>
          </a:avLst>
        </a:prstGeom>
        <a:solidFill>
          <a:schemeClr val="accent2">
            <a:alpha val="90000"/>
            <a:hueOff val="0"/>
            <a:satOff val="0"/>
            <a:lumOff val="0"/>
            <a:alphaOff val="-13818"/>
          </a:schemeClr>
        </a:solidFill>
        <a:ln w="15875" cap="rnd" cmpd="sng" algn="ctr">
          <a:solidFill>
            <a:schemeClr val="accent2">
              <a:alpha val="90000"/>
              <a:hueOff val="0"/>
              <a:satOff val="0"/>
              <a:lumOff val="0"/>
              <a:alphaOff val="-13818"/>
            </a:schemeClr>
          </a:solidFill>
          <a:prstDash val="solid"/>
        </a:ln>
        <a:effectLst/>
      </dsp:spPr>
      <dsp:style>
        <a:lnRef idx="2">
          <a:scrgbClr r="0" g="0" b="0"/>
        </a:lnRef>
        <a:fillRef idx="1">
          <a:scrgbClr r="0" g="0" b="0"/>
        </a:fillRef>
        <a:effectRef idx="0">
          <a:scrgbClr r="0" g="0" b="0"/>
        </a:effectRef>
        <a:fontRef idx="minor">
          <a:schemeClr val="lt1"/>
        </a:fontRef>
      </dsp:style>
    </dsp:sp>
    <dsp:sp modelId="{E21FF0A5-BE76-4EA8-8C39-E6B67BAB899D}">
      <dsp:nvSpPr>
        <dsp:cNvPr id="0" name=""/>
        <dsp:cNvSpPr/>
      </dsp:nvSpPr>
      <dsp:spPr>
        <a:xfrm>
          <a:off x="5961478" y="1758799"/>
          <a:ext cx="680091" cy="113348"/>
        </a:xfrm>
        <a:prstGeom prst="parallelogram">
          <a:avLst>
            <a:gd name="adj" fmla="val 140840"/>
          </a:avLst>
        </a:prstGeom>
        <a:solidFill>
          <a:schemeClr val="accent2">
            <a:alpha val="90000"/>
            <a:hueOff val="0"/>
            <a:satOff val="0"/>
            <a:lumOff val="0"/>
            <a:alphaOff val="-14545"/>
          </a:schemeClr>
        </a:solidFill>
        <a:ln w="15875" cap="rnd" cmpd="sng" algn="ctr">
          <a:solidFill>
            <a:schemeClr val="accent2">
              <a:alpha val="90000"/>
              <a:hueOff val="0"/>
              <a:satOff val="0"/>
              <a:lumOff val="0"/>
              <a:alphaOff val="-14545"/>
            </a:schemeClr>
          </a:solidFill>
          <a:prstDash val="solid"/>
        </a:ln>
        <a:effectLst/>
      </dsp:spPr>
      <dsp:style>
        <a:lnRef idx="2">
          <a:scrgbClr r="0" g="0" b="0"/>
        </a:lnRef>
        <a:fillRef idx="1">
          <a:scrgbClr r="0" g="0" b="0"/>
        </a:fillRef>
        <a:effectRef idx="0">
          <a:scrgbClr r="0" g="0" b="0"/>
        </a:effectRef>
        <a:fontRef idx="minor">
          <a:schemeClr val="lt1"/>
        </a:fontRef>
      </dsp:style>
    </dsp:sp>
    <dsp:sp modelId="{807DEE21-B8AA-4576-8F04-BC52EB4D5F35}">
      <dsp:nvSpPr>
        <dsp:cNvPr id="0" name=""/>
        <dsp:cNvSpPr/>
      </dsp:nvSpPr>
      <dsp:spPr>
        <a:xfrm>
          <a:off x="1642898" y="1941151"/>
          <a:ext cx="5100684" cy="4636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ctr" defTabSz="711200" rtl="1">
            <a:lnSpc>
              <a:spcPct val="90000"/>
            </a:lnSpc>
            <a:spcBef>
              <a:spcPct val="0"/>
            </a:spcBef>
            <a:spcAft>
              <a:spcPct val="35000"/>
            </a:spcAft>
          </a:pPr>
          <a:r>
            <a:rPr lang="fa-IR" sz="1600" kern="1200" dirty="0" smtClean="0">
              <a:latin typeface="Adobe Arabic" panose="02040503050201020203" pitchFamily="18" charset="-78"/>
              <a:ea typeface="+mn-ea"/>
              <a:cs typeface="Adobe Arabic" panose="02040503050201020203" pitchFamily="18" charset="-78"/>
            </a:rPr>
            <a:t>هماهنگی و همنوایی سه جامعه  تحت سلطه‌ی یک دولت</a:t>
          </a:r>
          <a:endParaRPr lang="en-US" sz="1600" kern="1200" dirty="0">
            <a:latin typeface="Adobe Arabic" panose="02040503050201020203" pitchFamily="18" charset="-78"/>
            <a:ea typeface="+mn-ea"/>
            <a:cs typeface="Adobe Arabic" panose="02040503050201020203" pitchFamily="18" charset="-78"/>
          </a:endParaRPr>
        </a:p>
      </dsp:txBody>
      <dsp:txXfrm>
        <a:off x="1642898" y="1941151"/>
        <a:ext cx="5100684" cy="463698"/>
      </dsp:txXfrm>
    </dsp:sp>
    <dsp:sp modelId="{7E883E0F-4856-42EE-A521-CADE01F3D50E}">
      <dsp:nvSpPr>
        <dsp:cNvPr id="0" name=""/>
        <dsp:cNvSpPr/>
      </dsp:nvSpPr>
      <dsp:spPr>
        <a:xfrm>
          <a:off x="1642898" y="2404849"/>
          <a:ext cx="680091" cy="113348"/>
        </a:xfrm>
        <a:prstGeom prst="parallelogram">
          <a:avLst>
            <a:gd name="adj" fmla="val 140840"/>
          </a:avLst>
        </a:prstGeom>
        <a:solidFill>
          <a:schemeClr val="accent2">
            <a:alpha val="90000"/>
            <a:hueOff val="0"/>
            <a:satOff val="0"/>
            <a:lumOff val="0"/>
            <a:alphaOff val="-15273"/>
          </a:schemeClr>
        </a:solidFill>
        <a:ln w="15875" cap="rnd" cmpd="sng" algn="ctr">
          <a:solidFill>
            <a:schemeClr val="accent2">
              <a:alpha val="90000"/>
              <a:hueOff val="0"/>
              <a:satOff val="0"/>
              <a:lumOff val="0"/>
              <a:alphaOff val="-15273"/>
            </a:schemeClr>
          </a:solidFill>
          <a:prstDash val="solid"/>
        </a:ln>
        <a:effectLst/>
      </dsp:spPr>
      <dsp:style>
        <a:lnRef idx="2">
          <a:scrgbClr r="0" g="0" b="0"/>
        </a:lnRef>
        <a:fillRef idx="1">
          <a:scrgbClr r="0" g="0" b="0"/>
        </a:fillRef>
        <a:effectRef idx="0">
          <a:scrgbClr r="0" g="0" b="0"/>
        </a:effectRef>
        <a:fontRef idx="minor">
          <a:schemeClr val="lt1"/>
        </a:fontRef>
      </dsp:style>
    </dsp:sp>
    <dsp:sp modelId="{84FC3FAF-9281-43B3-8154-701738C3479D}">
      <dsp:nvSpPr>
        <dsp:cNvPr id="0" name=""/>
        <dsp:cNvSpPr/>
      </dsp:nvSpPr>
      <dsp:spPr>
        <a:xfrm>
          <a:off x="2362661" y="2404849"/>
          <a:ext cx="680091" cy="113348"/>
        </a:xfrm>
        <a:prstGeom prst="parallelogram">
          <a:avLst>
            <a:gd name="adj" fmla="val 140840"/>
          </a:avLst>
        </a:prstGeom>
        <a:solidFill>
          <a:schemeClr val="accent2">
            <a:alpha val="90000"/>
            <a:hueOff val="0"/>
            <a:satOff val="0"/>
            <a:lumOff val="0"/>
            <a:alphaOff val="-16000"/>
          </a:schemeClr>
        </a:solidFill>
        <a:ln w="15875" cap="rnd" cmpd="sng" algn="ctr">
          <a:solidFill>
            <a:schemeClr val="accent2">
              <a:alpha val="90000"/>
              <a:hueOff val="0"/>
              <a:satOff val="0"/>
              <a:lumOff val="0"/>
              <a:alphaOff val="-16000"/>
            </a:schemeClr>
          </a:solidFill>
          <a:prstDash val="solid"/>
        </a:ln>
        <a:effectLst/>
      </dsp:spPr>
      <dsp:style>
        <a:lnRef idx="2">
          <a:scrgbClr r="0" g="0" b="0"/>
        </a:lnRef>
        <a:fillRef idx="1">
          <a:scrgbClr r="0" g="0" b="0"/>
        </a:fillRef>
        <a:effectRef idx="0">
          <a:scrgbClr r="0" g="0" b="0"/>
        </a:effectRef>
        <a:fontRef idx="minor">
          <a:schemeClr val="lt1"/>
        </a:fontRef>
      </dsp:style>
    </dsp:sp>
    <dsp:sp modelId="{5AD52637-7C95-40AA-B19A-B289B60F2A63}">
      <dsp:nvSpPr>
        <dsp:cNvPr id="0" name=""/>
        <dsp:cNvSpPr/>
      </dsp:nvSpPr>
      <dsp:spPr>
        <a:xfrm>
          <a:off x="3082425" y="2404849"/>
          <a:ext cx="680091" cy="113348"/>
        </a:xfrm>
        <a:prstGeom prst="parallelogram">
          <a:avLst>
            <a:gd name="adj" fmla="val 140840"/>
          </a:avLst>
        </a:prstGeom>
        <a:solidFill>
          <a:schemeClr val="accent2">
            <a:alpha val="90000"/>
            <a:hueOff val="0"/>
            <a:satOff val="0"/>
            <a:lumOff val="0"/>
            <a:alphaOff val="-16727"/>
          </a:schemeClr>
        </a:solidFill>
        <a:ln w="15875" cap="rnd" cmpd="sng" algn="ctr">
          <a:solidFill>
            <a:schemeClr val="accent2">
              <a:alpha val="90000"/>
              <a:hueOff val="0"/>
              <a:satOff val="0"/>
              <a:lumOff val="0"/>
              <a:alphaOff val="-16727"/>
            </a:schemeClr>
          </a:solidFill>
          <a:prstDash val="solid"/>
        </a:ln>
        <a:effectLst/>
      </dsp:spPr>
      <dsp:style>
        <a:lnRef idx="2">
          <a:scrgbClr r="0" g="0" b="0"/>
        </a:lnRef>
        <a:fillRef idx="1">
          <a:scrgbClr r="0" g="0" b="0"/>
        </a:fillRef>
        <a:effectRef idx="0">
          <a:scrgbClr r="0" g="0" b="0"/>
        </a:effectRef>
        <a:fontRef idx="minor">
          <a:schemeClr val="lt1"/>
        </a:fontRef>
      </dsp:style>
    </dsp:sp>
    <dsp:sp modelId="{29B1C56C-CB4A-4462-98DA-C021A66F8E78}">
      <dsp:nvSpPr>
        <dsp:cNvPr id="0" name=""/>
        <dsp:cNvSpPr/>
      </dsp:nvSpPr>
      <dsp:spPr>
        <a:xfrm>
          <a:off x="3802188" y="2404849"/>
          <a:ext cx="680091" cy="113348"/>
        </a:xfrm>
        <a:prstGeom prst="parallelogram">
          <a:avLst>
            <a:gd name="adj" fmla="val 140840"/>
          </a:avLst>
        </a:prstGeom>
        <a:solidFill>
          <a:schemeClr val="accent2">
            <a:alpha val="90000"/>
            <a:hueOff val="0"/>
            <a:satOff val="0"/>
            <a:lumOff val="0"/>
            <a:alphaOff val="-17455"/>
          </a:schemeClr>
        </a:solidFill>
        <a:ln w="15875" cap="rnd" cmpd="sng" algn="ctr">
          <a:solidFill>
            <a:schemeClr val="accent2">
              <a:alpha val="90000"/>
              <a:hueOff val="0"/>
              <a:satOff val="0"/>
              <a:lumOff val="0"/>
              <a:alphaOff val="-17455"/>
            </a:schemeClr>
          </a:solidFill>
          <a:prstDash val="solid"/>
        </a:ln>
        <a:effectLst/>
      </dsp:spPr>
      <dsp:style>
        <a:lnRef idx="2">
          <a:scrgbClr r="0" g="0" b="0"/>
        </a:lnRef>
        <a:fillRef idx="1">
          <a:scrgbClr r="0" g="0" b="0"/>
        </a:fillRef>
        <a:effectRef idx="0">
          <a:scrgbClr r="0" g="0" b="0"/>
        </a:effectRef>
        <a:fontRef idx="minor">
          <a:schemeClr val="lt1"/>
        </a:fontRef>
      </dsp:style>
    </dsp:sp>
    <dsp:sp modelId="{F3BB3DD9-6834-48CA-89C8-ED065F3D2A12}">
      <dsp:nvSpPr>
        <dsp:cNvPr id="0" name=""/>
        <dsp:cNvSpPr/>
      </dsp:nvSpPr>
      <dsp:spPr>
        <a:xfrm>
          <a:off x="4521951" y="2404849"/>
          <a:ext cx="680091" cy="113348"/>
        </a:xfrm>
        <a:prstGeom prst="parallelogram">
          <a:avLst>
            <a:gd name="adj" fmla="val 140840"/>
          </a:avLst>
        </a:prstGeom>
        <a:solidFill>
          <a:schemeClr val="accent2">
            <a:alpha val="90000"/>
            <a:hueOff val="0"/>
            <a:satOff val="0"/>
            <a:lumOff val="0"/>
            <a:alphaOff val="-18182"/>
          </a:schemeClr>
        </a:solidFill>
        <a:ln w="15875" cap="rnd" cmpd="sng" algn="ctr">
          <a:solidFill>
            <a:schemeClr val="accent2">
              <a:alpha val="90000"/>
              <a:hueOff val="0"/>
              <a:satOff val="0"/>
              <a:lumOff val="0"/>
              <a:alphaOff val="-18182"/>
            </a:schemeClr>
          </a:solidFill>
          <a:prstDash val="solid"/>
        </a:ln>
        <a:effectLst/>
      </dsp:spPr>
      <dsp:style>
        <a:lnRef idx="2">
          <a:scrgbClr r="0" g="0" b="0"/>
        </a:lnRef>
        <a:fillRef idx="1">
          <a:scrgbClr r="0" g="0" b="0"/>
        </a:fillRef>
        <a:effectRef idx="0">
          <a:scrgbClr r="0" g="0" b="0"/>
        </a:effectRef>
        <a:fontRef idx="minor">
          <a:schemeClr val="lt1"/>
        </a:fontRef>
      </dsp:style>
    </dsp:sp>
    <dsp:sp modelId="{9372960E-6457-4D43-BB68-DCC1D65F5008}">
      <dsp:nvSpPr>
        <dsp:cNvPr id="0" name=""/>
        <dsp:cNvSpPr/>
      </dsp:nvSpPr>
      <dsp:spPr>
        <a:xfrm>
          <a:off x="5241715" y="2404849"/>
          <a:ext cx="680091" cy="113348"/>
        </a:xfrm>
        <a:prstGeom prst="parallelogram">
          <a:avLst>
            <a:gd name="adj" fmla="val 140840"/>
          </a:avLst>
        </a:prstGeom>
        <a:solidFill>
          <a:schemeClr val="accent2">
            <a:alpha val="90000"/>
            <a:hueOff val="0"/>
            <a:satOff val="0"/>
            <a:lumOff val="0"/>
            <a:alphaOff val="-18909"/>
          </a:schemeClr>
        </a:solidFill>
        <a:ln w="15875" cap="rnd" cmpd="sng" algn="ctr">
          <a:solidFill>
            <a:schemeClr val="accent2">
              <a:alpha val="90000"/>
              <a:hueOff val="0"/>
              <a:satOff val="0"/>
              <a:lumOff val="0"/>
              <a:alphaOff val="-18909"/>
            </a:schemeClr>
          </a:solidFill>
          <a:prstDash val="solid"/>
        </a:ln>
        <a:effectLst/>
      </dsp:spPr>
      <dsp:style>
        <a:lnRef idx="2">
          <a:scrgbClr r="0" g="0" b="0"/>
        </a:lnRef>
        <a:fillRef idx="1">
          <a:scrgbClr r="0" g="0" b="0"/>
        </a:fillRef>
        <a:effectRef idx="0">
          <a:scrgbClr r="0" g="0" b="0"/>
        </a:effectRef>
        <a:fontRef idx="minor">
          <a:schemeClr val="lt1"/>
        </a:fontRef>
      </dsp:style>
    </dsp:sp>
    <dsp:sp modelId="{E35DBA1B-E545-4401-87BD-695B9D44208F}">
      <dsp:nvSpPr>
        <dsp:cNvPr id="0" name=""/>
        <dsp:cNvSpPr/>
      </dsp:nvSpPr>
      <dsp:spPr>
        <a:xfrm>
          <a:off x="5961478" y="2404849"/>
          <a:ext cx="680091" cy="113348"/>
        </a:xfrm>
        <a:prstGeom prst="parallelogram">
          <a:avLst>
            <a:gd name="adj" fmla="val 140840"/>
          </a:avLst>
        </a:prstGeom>
        <a:solidFill>
          <a:schemeClr val="accent2">
            <a:alpha val="90000"/>
            <a:hueOff val="0"/>
            <a:satOff val="0"/>
            <a:lumOff val="0"/>
            <a:alphaOff val="-19636"/>
          </a:schemeClr>
        </a:solidFill>
        <a:ln w="15875" cap="rnd" cmpd="sng" algn="ctr">
          <a:solidFill>
            <a:schemeClr val="accent2">
              <a:alpha val="90000"/>
              <a:hueOff val="0"/>
              <a:satOff val="0"/>
              <a:lumOff val="0"/>
              <a:alphaOff val="-19636"/>
            </a:schemeClr>
          </a:solidFill>
          <a:prstDash val="solid"/>
        </a:ln>
        <a:effectLst/>
      </dsp:spPr>
      <dsp:style>
        <a:lnRef idx="2">
          <a:scrgbClr r="0" g="0" b="0"/>
        </a:lnRef>
        <a:fillRef idx="1">
          <a:scrgbClr r="0" g="0" b="0"/>
        </a:fillRef>
        <a:effectRef idx="0">
          <a:scrgbClr r="0" g="0" b="0"/>
        </a:effectRef>
        <a:fontRef idx="minor">
          <a:schemeClr val="lt1"/>
        </a:fontRef>
      </dsp:style>
    </dsp:sp>
    <dsp:sp modelId="{B1CCE3CC-59BE-47E0-A865-11AF8EFC162E}">
      <dsp:nvSpPr>
        <dsp:cNvPr id="0" name=""/>
        <dsp:cNvSpPr/>
      </dsp:nvSpPr>
      <dsp:spPr>
        <a:xfrm>
          <a:off x="1642898" y="2587200"/>
          <a:ext cx="5100684" cy="4636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ctr" defTabSz="711200" rtl="1">
            <a:lnSpc>
              <a:spcPct val="90000"/>
            </a:lnSpc>
            <a:spcBef>
              <a:spcPct val="0"/>
            </a:spcBef>
            <a:spcAft>
              <a:spcPct val="35000"/>
            </a:spcAft>
          </a:pPr>
          <a:r>
            <a:rPr lang="fa-IR" sz="1600" kern="1200" dirty="0" smtClean="0">
              <a:latin typeface="Adobe Arabic" panose="02040503050201020203" pitchFamily="18" charset="-78"/>
              <a:ea typeface="+mn-ea"/>
              <a:cs typeface="Adobe Arabic" panose="02040503050201020203" pitchFamily="18" charset="-78"/>
            </a:rPr>
            <a:t>حذف نابرابری های اجتماعی- فرهنگی و اقتصادی-سیاسی</a:t>
          </a:r>
          <a:endParaRPr lang="fa-IR" sz="1600" kern="1200" dirty="0">
            <a:latin typeface="Adobe Arabic" panose="02040503050201020203" pitchFamily="18" charset="-78"/>
            <a:ea typeface="+mn-ea"/>
            <a:cs typeface="Adobe Arabic" panose="02040503050201020203" pitchFamily="18" charset="-78"/>
          </a:endParaRPr>
        </a:p>
      </dsp:txBody>
      <dsp:txXfrm>
        <a:off x="1642898" y="2587200"/>
        <a:ext cx="5100684" cy="463698"/>
      </dsp:txXfrm>
    </dsp:sp>
    <dsp:sp modelId="{F9F44DCA-3F90-434E-B913-B6D46AA13866}">
      <dsp:nvSpPr>
        <dsp:cNvPr id="0" name=""/>
        <dsp:cNvSpPr/>
      </dsp:nvSpPr>
      <dsp:spPr>
        <a:xfrm>
          <a:off x="1642898" y="3050899"/>
          <a:ext cx="680091" cy="113348"/>
        </a:xfrm>
        <a:prstGeom prst="parallelogram">
          <a:avLst>
            <a:gd name="adj" fmla="val 140840"/>
          </a:avLst>
        </a:prstGeom>
        <a:solidFill>
          <a:schemeClr val="accent2">
            <a:alpha val="90000"/>
            <a:hueOff val="0"/>
            <a:satOff val="0"/>
            <a:lumOff val="0"/>
            <a:alphaOff val="-20364"/>
          </a:schemeClr>
        </a:solidFill>
        <a:ln w="15875" cap="rnd" cmpd="sng" algn="ctr">
          <a:solidFill>
            <a:schemeClr val="accent2">
              <a:alpha val="90000"/>
              <a:hueOff val="0"/>
              <a:satOff val="0"/>
              <a:lumOff val="0"/>
              <a:alphaOff val="-20364"/>
            </a:schemeClr>
          </a:solidFill>
          <a:prstDash val="solid"/>
        </a:ln>
        <a:effectLst/>
      </dsp:spPr>
      <dsp:style>
        <a:lnRef idx="2">
          <a:scrgbClr r="0" g="0" b="0"/>
        </a:lnRef>
        <a:fillRef idx="1">
          <a:scrgbClr r="0" g="0" b="0"/>
        </a:fillRef>
        <a:effectRef idx="0">
          <a:scrgbClr r="0" g="0" b="0"/>
        </a:effectRef>
        <a:fontRef idx="minor">
          <a:schemeClr val="lt1"/>
        </a:fontRef>
      </dsp:style>
    </dsp:sp>
    <dsp:sp modelId="{0DA35CA2-57E7-425D-B649-09CDBF57BBB2}">
      <dsp:nvSpPr>
        <dsp:cNvPr id="0" name=""/>
        <dsp:cNvSpPr/>
      </dsp:nvSpPr>
      <dsp:spPr>
        <a:xfrm>
          <a:off x="2362661" y="3050899"/>
          <a:ext cx="680091" cy="113348"/>
        </a:xfrm>
        <a:prstGeom prst="parallelogram">
          <a:avLst>
            <a:gd name="adj" fmla="val 140840"/>
          </a:avLst>
        </a:prstGeom>
        <a:solidFill>
          <a:schemeClr val="accent2">
            <a:alpha val="90000"/>
            <a:hueOff val="0"/>
            <a:satOff val="0"/>
            <a:lumOff val="0"/>
            <a:alphaOff val="-21091"/>
          </a:schemeClr>
        </a:solidFill>
        <a:ln w="15875" cap="rnd" cmpd="sng" algn="ctr">
          <a:solidFill>
            <a:schemeClr val="accent2">
              <a:alpha val="90000"/>
              <a:hueOff val="0"/>
              <a:satOff val="0"/>
              <a:lumOff val="0"/>
              <a:alphaOff val="-21091"/>
            </a:schemeClr>
          </a:solidFill>
          <a:prstDash val="solid"/>
        </a:ln>
        <a:effectLst/>
      </dsp:spPr>
      <dsp:style>
        <a:lnRef idx="2">
          <a:scrgbClr r="0" g="0" b="0"/>
        </a:lnRef>
        <a:fillRef idx="1">
          <a:scrgbClr r="0" g="0" b="0"/>
        </a:fillRef>
        <a:effectRef idx="0">
          <a:scrgbClr r="0" g="0" b="0"/>
        </a:effectRef>
        <a:fontRef idx="minor">
          <a:schemeClr val="lt1"/>
        </a:fontRef>
      </dsp:style>
    </dsp:sp>
    <dsp:sp modelId="{ACF8437F-6E0B-4B15-9797-21B6AC1AA0FF}">
      <dsp:nvSpPr>
        <dsp:cNvPr id="0" name=""/>
        <dsp:cNvSpPr/>
      </dsp:nvSpPr>
      <dsp:spPr>
        <a:xfrm>
          <a:off x="3082425" y="3050899"/>
          <a:ext cx="680091" cy="113348"/>
        </a:xfrm>
        <a:prstGeom prst="parallelogram">
          <a:avLst>
            <a:gd name="adj" fmla="val 140840"/>
          </a:avLst>
        </a:prstGeom>
        <a:solidFill>
          <a:schemeClr val="accent2">
            <a:alpha val="90000"/>
            <a:hueOff val="0"/>
            <a:satOff val="0"/>
            <a:lumOff val="0"/>
            <a:alphaOff val="-21818"/>
          </a:schemeClr>
        </a:solidFill>
        <a:ln w="15875" cap="rnd" cmpd="sng" algn="ctr">
          <a:solidFill>
            <a:schemeClr val="accent2">
              <a:alpha val="90000"/>
              <a:hueOff val="0"/>
              <a:satOff val="0"/>
              <a:lumOff val="0"/>
              <a:alphaOff val="-21818"/>
            </a:schemeClr>
          </a:solidFill>
          <a:prstDash val="solid"/>
        </a:ln>
        <a:effectLst/>
      </dsp:spPr>
      <dsp:style>
        <a:lnRef idx="2">
          <a:scrgbClr r="0" g="0" b="0"/>
        </a:lnRef>
        <a:fillRef idx="1">
          <a:scrgbClr r="0" g="0" b="0"/>
        </a:fillRef>
        <a:effectRef idx="0">
          <a:scrgbClr r="0" g="0" b="0"/>
        </a:effectRef>
        <a:fontRef idx="minor">
          <a:schemeClr val="lt1"/>
        </a:fontRef>
      </dsp:style>
    </dsp:sp>
    <dsp:sp modelId="{45AD8BB3-A989-448A-93F9-8AF5A6936DB7}">
      <dsp:nvSpPr>
        <dsp:cNvPr id="0" name=""/>
        <dsp:cNvSpPr/>
      </dsp:nvSpPr>
      <dsp:spPr>
        <a:xfrm>
          <a:off x="3802188" y="3050899"/>
          <a:ext cx="680091" cy="113348"/>
        </a:xfrm>
        <a:prstGeom prst="parallelogram">
          <a:avLst>
            <a:gd name="adj" fmla="val 140840"/>
          </a:avLst>
        </a:prstGeom>
        <a:solidFill>
          <a:schemeClr val="accent2">
            <a:alpha val="90000"/>
            <a:hueOff val="0"/>
            <a:satOff val="0"/>
            <a:lumOff val="0"/>
            <a:alphaOff val="-22545"/>
          </a:schemeClr>
        </a:solidFill>
        <a:ln w="15875" cap="rnd" cmpd="sng" algn="ctr">
          <a:solidFill>
            <a:schemeClr val="accent2">
              <a:alpha val="90000"/>
              <a:hueOff val="0"/>
              <a:satOff val="0"/>
              <a:lumOff val="0"/>
              <a:alphaOff val="-22545"/>
            </a:schemeClr>
          </a:solidFill>
          <a:prstDash val="solid"/>
        </a:ln>
        <a:effectLst/>
      </dsp:spPr>
      <dsp:style>
        <a:lnRef idx="2">
          <a:scrgbClr r="0" g="0" b="0"/>
        </a:lnRef>
        <a:fillRef idx="1">
          <a:scrgbClr r="0" g="0" b="0"/>
        </a:fillRef>
        <a:effectRef idx="0">
          <a:scrgbClr r="0" g="0" b="0"/>
        </a:effectRef>
        <a:fontRef idx="minor">
          <a:schemeClr val="lt1"/>
        </a:fontRef>
      </dsp:style>
    </dsp:sp>
    <dsp:sp modelId="{4C0A2077-1DDD-48B2-8910-B99D25595CDA}">
      <dsp:nvSpPr>
        <dsp:cNvPr id="0" name=""/>
        <dsp:cNvSpPr/>
      </dsp:nvSpPr>
      <dsp:spPr>
        <a:xfrm>
          <a:off x="4521951" y="3050899"/>
          <a:ext cx="680091" cy="113348"/>
        </a:xfrm>
        <a:prstGeom prst="parallelogram">
          <a:avLst>
            <a:gd name="adj" fmla="val 140840"/>
          </a:avLst>
        </a:prstGeom>
        <a:solidFill>
          <a:schemeClr val="accent2">
            <a:alpha val="90000"/>
            <a:hueOff val="0"/>
            <a:satOff val="0"/>
            <a:lumOff val="0"/>
            <a:alphaOff val="-23273"/>
          </a:schemeClr>
        </a:solidFill>
        <a:ln w="15875" cap="rnd" cmpd="sng" algn="ctr">
          <a:solidFill>
            <a:schemeClr val="accent2">
              <a:alpha val="90000"/>
              <a:hueOff val="0"/>
              <a:satOff val="0"/>
              <a:lumOff val="0"/>
              <a:alphaOff val="-23273"/>
            </a:schemeClr>
          </a:solidFill>
          <a:prstDash val="solid"/>
        </a:ln>
        <a:effectLst/>
      </dsp:spPr>
      <dsp:style>
        <a:lnRef idx="2">
          <a:scrgbClr r="0" g="0" b="0"/>
        </a:lnRef>
        <a:fillRef idx="1">
          <a:scrgbClr r="0" g="0" b="0"/>
        </a:fillRef>
        <a:effectRef idx="0">
          <a:scrgbClr r="0" g="0" b="0"/>
        </a:effectRef>
        <a:fontRef idx="minor">
          <a:schemeClr val="lt1"/>
        </a:fontRef>
      </dsp:style>
    </dsp:sp>
    <dsp:sp modelId="{0EA0D4C3-C938-4B5A-9A3D-B4493B615C63}">
      <dsp:nvSpPr>
        <dsp:cNvPr id="0" name=""/>
        <dsp:cNvSpPr/>
      </dsp:nvSpPr>
      <dsp:spPr>
        <a:xfrm>
          <a:off x="5241715" y="3050899"/>
          <a:ext cx="680091" cy="113348"/>
        </a:xfrm>
        <a:prstGeom prst="parallelogram">
          <a:avLst>
            <a:gd name="adj" fmla="val 140840"/>
          </a:avLst>
        </a:prstGeom>
        <a:solidFill>
          <a:schemeClr val="accent2">
            <a:alpha val="90000"/>
            <a:hueOff val="0"/>
            <a:satOff val="0"/>
            <a:lumOff val="0"/>
            <a:alphaOff val="-24000"/>
          </a:schemeClr>
        </a:solidFill>
        <a:ln w="15875" cap="rnd" cmpd="sng" algn="ctr">
          <a:solidFill>
            <a:schemeClr val="accent2">
              <a:alpha val="90000"/>
              <a:hueOff val="0"/>
              <a:satOff val="0"/>
              <a:lumOff val="0"/>
              <a:alphaOff val="-24000"/>
            </a:schemeClr>
          </a:solidFill>
          <a:prstDash val="solid"/>
        </a:ln>
        <a:effectLst/>
      </dsp:spPr>
      <dsp:style>
        <a:lnRef idx="2">
          <a:scrgbClr r="0" g="0" b="0"/>
        </a:lnRef>
        <a:fillRef idx="1">
          <a:scrgbClr r="0" g="0" b="0"/>
        </a:fillRef>
        <a:effectRef idx="0">
          <a:scrgbClr r="0" g="0" b="0"/>
        </a:effectRef>
        <a:fontRef idx="minor">
          <a:schemeClr val="lt1"/>
        </a:fontRef>
      </dsp:style>
    </dsp:sp>
    <dsp:sp modelId="{658687F0-61CC-4C87-91A9-0EA16CFEED25}">
      <dsp:nvSpPr>
        <dsp:cNvPr id="0" name=""/>
        <dsp:cNvSpPr/>
      </dsp:nvSpPr>
      <dsp:spPr>
        <a:xfrm>
          <a:off x="5961478" y="3050899"/>
          <a:ext cx="680091" cy="113348"/>
        </a:xfrm>
        <a:prstGeom prst="parallelogram">
          <a:avLst>
            <a:gd name="adj" fmla="val 140840"/>
          </a:avLst>
        </a:prstGeom>
        <a:solidFill>
          <a:schemeClr val="accent2">
            <a:alpha val="90000"/>
            <a:hueOff val="0"/>
            <a:satOff val="0"/>
            <a:lumOff val="0"/>
            <a:alphaOff val="-24727"/>
          </a:schemeClr>
        </a:solidFill>
        <a:ln w="15875" cap="rnd" cmpd="sng" algn="ctr">
          <a:solidFill>
            <a:schemeClr val="accent2">
              <a:alpha val="90000"/>
              <a:hueOff val="0"/>
              <a:satOff val="0"/>
              <a:lumOff val="0"/>
              <a:alphaOff val="-24727"/>
            </a:schemeClr>
          </a:solidFill>
          <a:prstDash val="solid"/>
        </a:ln>
        <a:effectLst/>
      </dsp:spPr>
      <dsp:style>
        <a:lnRef idx="2">
          <a:scrgbClr r="0" g="0" b="0"/>
        </a:lnRef>
        <a:fillRef idx="1">
          <a:scrgbClr r="0" g="0" b="0"/>
        </a:fillRef>
        <a:effectRef idx="0">
          <a:scrgbClr r="0" g="0" b="0"/>
        </a:effectRef>
        <a:fontRef idx="minor">
          <a:schemeClr val="lt1"/>
        </a:fontRef>
      </dsp:style>
    </dsp:sp>
    <dsp:sp modelId="{F8294797-0637-420A-A2D9-628566FB5D64}">
      <dsp:nvSpPr>
        <dsp:cNvPr id="0" name=""/>
        <dsp:cNvSpPr/>
      </dsp:nvSpPr>
      <dsp:spPr>
        <a:xfrm>
          <a:off x="1642898" y="3233250"/>
          <a:ext cx="5100684" cy="4636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ctr" defTabSz="711200" rtl="1">
            <a:lnSpc>
              <a:spcPct val="90000"/>
            </a:lnSpc>
            <a:spcBef>
              <a:spcPct val="0"/>
            </a:spcBef>
            <a:spcAft>
              <a:spcPct val="35000"/>
            </a:spcAft>
          </a:pPr>
          <a:r>
            <a:rPr lang="fa-IR" sz="1600" kern="1200" dirty="0" smtClean="0">
              <a:latin typeface="Adobe Arabic" panose="02040503050201020203" pitchFamily="18" charset="-78"/>
              <a:ea typeface="+mn-ea"/>
              <a:cs typeface="Adobe Arabic" panose="02040503050201020203" pitchFamily="18" charset="-78"/>
            </a:rPr>
            <a:t>ادغام و تلفیق شهر‌-دولت‌های پارسی-هلنی با نقاط اطراف آن</a:t>
          </a:r>
          <a:endParaRPr lang="en-US" sz="1600" kern="1200" dirty="0">
            <a:latin typeface="Adobe Arabic" panose="02040503050201020203" pitchFamily="18" charset="-78"/>
            <a:ea typeface="+mn-ea"/>
            <a:cs typeface="Adobe Arabic" panose="02040503050201020203" pitchFamily="18" charset="-78"/>
          </a:endParaRPr>
        </a:p>
      </dsp:txBody>
      <dsp:txXfrm>
        <a:off x="1642898" y="3233250"/>
        <a:ext cx="5100684" cy="463698"/>
      </dsp:txXfrm>
    </dsp:sp>
    <dsp:sp modelId="{64AA0380-C06D-44E5-9DB2-0806EBB2A626}">
      <dsp:nvSpPr>
        <dsp:cNvPr id="0" name=""/>
        <dsp:cNvSpPr/>
      </dsp:nvSpPr>
      <dsp:spPr>
        <a:xfrm>
          <a:off x="1642898" y="3696949"/>
          <a:ext cx="680091" cy="113348"/>
        </a:xfrm>
        <a:prstGeom prst="parallelogram">
          <a:avLst>
            <a:gd name="adj" fmla="val 140840"/>
          </a:avLst>
        </a:prstGeom>
        <a:solidFill>
          <a:schemeClr val="accent2">
            <a:alpha val="90000"/>
            <a:hueOff val="0"/>
            <a:satOff val="0"/>
            <a:lumOff val="0"/>
            <a:alphaOff val="-25455"/>
          </a:schemeClr>
        </a:solidFill>
        <a:ln w="15875" cap="rnd" cmpd="sng" algn="ctr">
          <a:solidFill>
            <a:schemeClr val="accent2">
              <a:alpha val="90000"/>
              <a:hueOff val="0"/>
              <a:satOff val="0"/>
              <a:lumOff val="0"/>
              <a:alphaOff val="-25455"/>
            </a:schemeClr>
          </a:solidFill>
          <a:prstDash val="solid"/>
        </a:ln>
        <a:effectLst/>
      </dsp:spPr>
      <dsp:style>
        <a:lnRef idx="2">
          <a:scrgbClr r="0" g="0" b="0"/>
        </a:lnRef>
        <a:fillRef idx="1">
          <a:scrgbClr r="0" g="0" b="0"/>
        </a:fillRef>
        <a:effectRef idx="0">
          <a:scrgbClr r="0" g="0" b="0"/>
        </a:effectRef>
        <a:fontRef idx="minor">
          <a:schemeClr val="lt1"/>
        </a:fontRef>
      </dsp:style>
    </dsp:sp>
    <dsp:sp modelId="{55C51E88-81E8-4968-8EE7-5E4B8B755E67}">
      <dsp:nvSpPr>
        <dsp:cNvPr id="0" name=""/>
        <dsp:cNvSpPr/>
      </dsp:nvSpPr>
      <dsp:spPr>
        <a:xfrm>
          <a:off x="2362661" y="3696949"/>
          <a:ext cx="680091" cy="113348"/>
        </a:xfrm>
        <a:prstGeom prst="parallelogram">
          <a:avLst>
            <a:gd name="adj" fmla="val 140840"/>
          </a:avLst>
        </a:prstGeom>
        <a:solidFill>
          <a:schemeClr val="accent2">
            <a:alpha val="90000"/>
            <a:hueOff val="0"/>
            <a:satOff val="0"/>
            <a:lumOff val="0"/>
            <a:alphaOff val="-26182"/>
          </a:schemeClr>
        </a:solidFill>
        <a:ln w="15875" cap="rnd" cmpd="sng" algn="ctr">
          <a:solidFill>
            <a:schemeClr val="accent2">
              <a:alpha val="90000"/>
              <a:hueOff val="0"/>
              <a:satOff val="0"/>
              <a:lumOff val="0"/>
              <a:alphaOff val="-26182"/>
            </a:schemeClr>
          </a:solidFill>
          <a:prstDash val="solid"/>
        </a:ln>
        <a:effectLst/>
      </dsp:spPr>
      <dsp:style>
        <a:lnRef idx="2">
          <a:scrgbClr r="0" g="0" b="0"/>
        </a:lnRef>
        <a:fillRef idx="1">
          <a:scrgbClr r="0" g="0" b="0"/>
        </a:fillRef>
        <a:effectRef idx="0">
          <a:scrgbClr r="0" g="0" b="0"/>
        </a:effectRef>
        <a:fontRef idx="minor">
          <a:schemeClr val="lt1"/>
        </a:fontRef>
      </dsp:style>
    </dsp:sp>
    <dsp:sp modelId="{CF7B2D9C-5FF9-4F92-BCDA-B5DDA41FB50D}">
      <dsp:nvSpPr>
        <dsp:cNvPr id="0" name=""/>
        <dsp:cNvSpPr/>
      </dsp:nvSpPr>
      <dsp:spPr>
        <a:xfrm>
          <a:off x="3082425" y="3696949"/>
          <a:ext cx="680091" cy="113348"/>
        </a:xfrm>
        <a:prstGeom prst="parallelogram">
          <a:avLst>
            <a:gd name="adj" fmla="val 140840"/>
          </a:avLst>
        </a:prstGeom>
        <a:solidFill>
          <a:schemeClr val="accent2">
            <a:alpha val="90000"/>
            <a:hueOff val="0"/>
            <a:satOff val="0"/>
            <a:lumOff val="0"/>
            <a:alphaOff val="-26909"/>
          </a:schemeClr>
        </a:solidFill>
        <a:ln w="15875" cap="rnd" cmpd="sng" algn="ctr">
          <a:solidFill>
            <a:schemeClr val="accent2">
              <a:alpha val="90000"/>
              <a:hueOff val="0"/>
              <a:satOff val="0"/>
              <a:lumOff val="0"/>
              <a:alphaOff val="-26909"/>
            </a:schemeClr>
          </a:solidFill>
          <a:prstDash val="solid"/>
        </a:ln>
        <a:effectLst/>
      </dsp:spPr>
      <dsp:style>
        <a:lnRef idx="2">
          <a:scrgbClr r="0" g="0" b="0"/>
        </a:lnRef>
        <a:fillRef idx="1">
          <a:scrgbClr r="0" g="0" b="0"/>
        </a:fillRef>
        <a:effectRef idx="0">
          <a:scrgbClr r="0" g="0" b="0"/>
        </a:effectRef>
        <a:fontRef idx="minor">
          <a:schemeClr val="lt1"/>
        </a:fontRef>
      </dsp:style>
    </dsp:sp>
    <dsp:sp modelId="{75152FFC-CE94-493B-8F1D-D5DEC405B351}">
      <dsp:nvSpPr>
        <dsp:cNvPr id="0" name=""/>
        <dsp:cNvSpPr/>
      </dsp:nvSpPr>
      <dsp:spPr>
        <a:xfrm>
          <a:off x="3802188" y="3696949"/>
          <a:ext cx="680091" cy="113348"/>
        </a:xfrm>
        <a:prstGeom prst="parallelogram">
          <a:avLst>
            <a:gd name="adj" fmla="val 140840"/>
          </a:avLst>
        </a:prstGeom>
        <a:solidFill>
          <a:schemeClr val="accent2">
            <a:alpha val="90000"/>
            <a:hueOff val="0"/>
            <a:satOff val="0"/>
            <a:lumOff val="0"/>
            <a:alphaOff val="-27636"/>
          </a:schemeClr>
        </a:solidFill>
        <a:ln w="15875" cap="rnd" cmpd="sng" algn="ctr">
          <a:solidFill>
            <a:schemeClr val="accent2">
              <a:alpha val="90000"/>
              <a:hueOff val="0"/>
              <a:satOff val="0"/>
              <a:lumOff val="0"/>
              <a:alphaOff val="-27636"/>
            </a:schemeClr>
          </a:solidFill>
          <a:prstDash val="solid"/>
        </a:ln>
        <a:effectLst/>
      </dsp:spPr>
      <dsp:style>
        <a:lnRef idx="2">
          <a:scrgbClr r="0" g="0" b="0"/>
        </a:lnRef>
        <a:fillRef idx="1">
          <a:scrgbClr r="0" g="0" b="0"/>
        </a:fillRef>
        <a:effectRef idx="0">
          <a:scrgbClr r="0" g="0" b="0"/>
        </a:effectRef>
        <a:fontRef idx="minor">
          <a:schemeClr val="lt1"/>
        </a:fontRef>
      </dsp:style>
    </dsp:sp>
    <dsp:sp modelId="{5ECA8D0D-50F3-4B49-AC35-2093E23E43F6}">
      <dsp:nvSpPr>
        <dsp:cNvPr id="0" name=""/>
        <dsp:cNvSpPr/>
      </dsp:nvSpPr>
      <dsp:spPr>
        <a:xfrm>
          <a:off x="4521951" y="3696949"/>
          <a:ext cx="680091" cy="113348"/>
        </a:xfrm>
        <a:prstGeom prst="parallelogram">
          <a:avLst>
            <a:gd name="adj" fmla="val 140840"/>
          </a:avLst>
        </a:prstGeom>
        <a:solidFill>
          <a:schemeClr val="accent2">
            <a:alpha val="90000"/>
            <a:hueOff val="0"/>
            <a:satOff val="0"/>
            <a:lumOff val="0"/>
            <a:alphaOff val="-28364"/>
          </a:schemeClr>
        </a:solidFill>
        <a:ln w="15875" cap="rnd" cmpd="sng" algn="ctr">
          <a:solidFill>
            <a:schemeClr val="accent2">
              <a:alpha val="90000"/>
              <a:hueOff val="0"/>
              <a:satOff val="0"/>
              <a:lumOff val="0"/>
              <a:alphaOff val="-28364"/>
            </a:schemeClr>
          </a:solidFill>
          <a:prstDash val="solid"/>
        </a:ln>
        <a:effectLst/>
      </dsp:spPr>
      <dsp:style>
        <a:lnRef idx="2">
          <a:scrgbClr r="0" g="0" b="0"/>
        </a:lnRef>
        <a:fillRef idx="1">
          <a:scrgbClr r="0" g="0" b="0"/>
        </a:fillRef>
        <a:effectRef idx="0">
          <a:scrgbClr r="0" g="0" b="0"/>
        </a:effectRef>
        <a:fontRef idx="minor">
          <a:schemeClr val="lt1"/>
        </a:fontRef>
      </dsp:style>
    </dsp:sp>
    <dsp:sp modelId="{18DB823D-C4CF-4CEE-B80E-87BC4E3BA7BF}">
      <dsp:nvSpPr>
        <dsp:cNvPr id="0" name=""/>
        <dsp:cNvSpPr/>
      </dsp:nvSpPr>
      <dsp:spPr>
        <a:xfrm>
          <a:off x="5241715" y="3696949"/>
          <a:ext cx="680091" cy="113348"/>
        </a:xfrm>
        <a:prstGeom prst="parallelogram">
          <a:avLst>
            <a:gd name="adj" fmla="val 140840"/>
          </a:avLst>
        </a:prstGeom>
        <a:solidFill>
          <a:schemeClr val="accent2">
            <a:alpha val="90000"/>
            <a:hueOff val="0"/>
            <a:satOff val="0"/>
            <a:lumOff val="0"/>
            <a:alphaOff val="-29091"/>
          </a:schemeClr>
        </a:solidFill>
        <a:ln w="15875" cap="rnd" cmpd="sng" algn="ctr">
          <a:solidFill>
            <a:schemeClr val="accent2">
              <a:alpha val="90000"/>
              <a:hueOff val="0"/>
              <a:satOff val="0"/>
              <a:lumOff val="0"/>
              <a:alphaOff val="-29091"/>
            </a:schemeClr>
          </a:solidFill>
          <a:prstDash val="solid"/>
        </a:ln>
        <a:effectLst/>
      </dsp:spPr>
      <dsp:style>
        <a:lnRef idx="2">
          <a:scrgbClr r="0" g="0" b="0"/>
        </a:lnRef>
        <a:fillRef idx="1">
          <a:scrgbClr r="0" g="0" b="0"/>
        </a:fillRef>
        <a:effectRef idx="0">
          <a:scrgbClr r="0" g="0" b="0"/>
        </a:effectRef>
        <a:fontRef idx="minor">
          <a:schemeClr val="lt1"/>
        </a:fontRef>
      </dsp:style>
    </dsp:sp>
    <dsp:sp modelId="{7C351F41-12AE-4DB1-BBB0-FCBAEB051581}">
      <dsp:nvSpPr>
        <dsp:cNvPr id="0" name=""/>
        <dsp:cNvSpPr/>
      </dsp:nvSpPr>
      <dsp:spPr>
        <a:xfrm>
          <a:off x="5961478" y="3696949"/>
          <a:ext cx="680091" cy="113348"/>
        </a:xfrm>
        <a:prstGeom prst="parallelogram">
          <a:avLst>
            <a:gd name="adj" fmla="val 140840"/>
          </a:avLst>
        </a:prstGeom>
        <a:solidFill>
          <a:schemeClr val="accent2">
            <a:alpha val="90000"/>
            <a:hueOff val="0"/>
            <a:satOff val="0"/>
            <a:lumOff val="0"/>
            <a:alphaOff val="-29818"/>
          </a:schemeClr>
        </a:solidFill>
        <a:ln w="15875" cap="rnd" cmpd="sng" algn="ctr">
          <a:solidFill>
            <a:schemeClr val="accent2">
              <a:alpha val="90000"/>
              <a:hueOff val="0"/>
              <a:satOff val="0"/>
              <a:lumOff val="0"/>
              <a:alphaOff val="-29818"/>
            </a:schemeClr>
          </a:solidFill>
          <a:prstDash val="solid"/>
        </a:ln>
        <a:effectLst/>
      </dsp:spPr>
      <dsp:style>
        <a:lnRef idx="2">
          <a:scrgbClr r="0" g="0" b="0"/>
        </a:lnRef>
        <a:fillRef idx="1">
          <a:scrgbClr r="0" g="0" b="0"/>
        </a:fillRef>
        <a:effectRef idx="0">
          <a:scrgbClr r="0" g="0" b="0"/>
        </a:effectRef>
        <a:fontRef idx="minor">
          <a:schemeClr val="lt1"/>
        </a:fontRef>
      </dsp:style>
    </dsp:sp>
    <dsp:sp modelId="{CA5FB360-5E8F-45D5-9627-0C414BC7BEAC}">
      <dsp:nvSpPr>
        <dsp:cNvPr id="0" name=""/>
        <dsp:cNvSpPr/>
      </dsp:nvSpPr>
      <dsp:spPr>
        <a:xfrm>
          <a:off x="1642898" y="3879300"/>
          <a:ext cx="5100684" cy="4636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ctr" defTabSz="711200" rtl="1">
            <a:lnSpc>
              <a:spcPct val="90000"/>
            </a:lnSpc>
            <a:spcBef>
              <a:spcPct val="0"/>
            </a:spcBef>
            <a:spcAft>
              <a:spcPct val="35000"/>
            </a:spcAft>
          </a:pPr>
          <a:r>
            <a:rPr lang="fa-IR" sz="1600" kern="1200" dirty="0" smtClean="0">
              <a:latin typeface="Adobe Arabic" panose="02040503050201020203" pitchFamily="18" charset="-78"/>
              <a:ea typeface="+mn-ea"/>
              <a:cs typeface="Adobe Arabic" panose="02040503050201020203" pitchFamily="18" charset="-78"/>
            </a:rPr>
            <a:t>ارتقای روابط کالایی و پولی</a:t>
          </a:r>
        </a:p>
      </dsp:txBody>
      <dsp:txXfrm>
        <a:off x="1642898" y="3879300"/>
        <a:ext cx="5100684" cy="463698"/>
      </dsp:txXfrm>
    </dsp:sp>
    <dsp:sp modelId="{28E28405-07BE-4167-830B-026F8FB4B363}">
      <dsp:nvSpPr>
        <dsp:cNvPr id="0" name=""/>
        <dsp:cNvSpPr/>
      </dsp:nvSpPr>
      <dsp:spPr>
        <a:xfrm>
          <a:off x="1642898" y="4342999"/>
          <a:ext cx="680091" cy="113348"/>
        </a:xfrm>
        <a:prstGeom prst="parallelogram">
          <a:avLst>
            <a:gd name="adj" fmla="val 140840"/>
          </a:avLst>
        </a:prstGeom>
        <a:solidFill>
          <a:schemeClr val="accent2">
            <a:alpha val="90000"/>
            <a:hueOff val="0"/>
            <a:satOff val="0"/>
            <a:lumOff val="0"/>
            <a:alphaOff val="-30545"/>
          </a:schemeClr>
        </a:solidFill>
        <a:ln w="15875" cap="rnd" cmpd="sng" algn="ctr">
          <a:solidFill>
            <a:schemeClr val="accent2">
              <a:alpha val="90000"/>
              <a:hueOff val="0"/>
              <a:satOff val="0"/>
              <a:lumOff val="0"/>
              <a:alphaOff val="-30545"/>
            </a:schemeClr>
          </a:solidFill>
          <a:prstDash val="solid"/>
        </a:ln>
        <a:effectLst/>
      </dsp:spPr>
      <dsp:style>
        <a:lnRef idx="2">
          <a:scrgbClr r="0" g="0" b="0"/>
        </a:lnRef>
        <a:fillRef idx="1">
          <a:scrgbClr r="0" g="0" b="0"/>
        </a:fillRef>
        <a:effectRef idx="0">
          <a:scrgbClr r="0" g="0" b="0"/>
        </a:effectRef>
        <a:fontRef idx="minor">
          <a:schemeClr val="lt1"/>
        </a:fontRef>
      </dsp:style>
    </dsp:sp>
    <dsp:sp modelId="{6AD242B5-ECF0-49C9-8920-BA5F645C8AB9}">
      <dsp:nvSpPr>
        <dsp:cNvPr id="0" name=""/>
        <dsp:cNvSpPr/>
      </dsp:nvSpPr>
      <dsp:spPr>
        <a:xfrm>
          <a:off x="2362661" y="4342999"/>
          <a:ext cx="680091" cy="113348"/>
        </a:xfrm>
        <a:prstGeom prst="parallelogram">
          <a:avLst>
            <a:gd name="adj" fmla="val 140840"/>
          </a:avLst>
        </a:prstGeom>
        <a:solidFill>
          <a:schemeClr val="accent2">
            <a:alpha val="90000"/>
            <a:hueOff val="0"/>
            <a:satOff val="0"/>
            <a:lumOff val="0"/>
            <a:alphaOff val="-31273"/>
          </a:schemeClr>
        </a:solidFill>
        <a:ln w="15875" cap="rnd" cmpd="sng" algn="ctr">
          <a:solidFill>
            <a:schemeClr val="accent2">
              <a:alpha val="90000"/>
              <a:hueOff val="0"/>
              <a:satOff val="0"/>
              <a:lumOff val="0"/>
              <a:alphaOff val="-31273"/>
            </a:schemeClr>
          </a:solidFill>
          <a:prstDash val="solid"/>
        </a:ln>
        <a:effectLst/>
      </dsp:spPr>
      <dsp:style>
        <a:lnRef idx="2">
          <a:scrgbClr r="0" g="0" b="0"/>
        </a:lnRef>
        <a:fillRef idx="1">
          <a:scrgbClr r="0" g="0" b="0"/>
        </a:fillRef>
        <a:effectRef idx="0">
          <a:scrgbClr r="0" g="0" b="0"/>
        </a:effectRef>
        <a:fontRef idx="minor">
          <a:schemeClr val="lt1"/>
        </a:fontRef>
      </dsp:style>
    </dsp:sp>
    <dsp:sp modelId="{392FF5ED-FF4E-4E6F-90B8-2D4F5300F1A1}">
      <dsp:nvSpPr>
        <dsp:cNvPr id="0" name=""/>
        <dsp:cNvSpPr/>
      </dsp:nvSpPr>
      <dsp:spPr>
        <a:xfrm>
          <a:off x="3082425" y="4342999"/>
          <a:ext cx="680091" cy="113348"/>
        </a:xfrm>
        <a:prstGeom prst="parallelogram">
          <a:avLst>
            <a:gd name="adj" fmla="val 140840"/>
          </a:avLst>
        </a:prstGeom>
        <a:solidFill>
          <a:schemeClr val="accent2">
            <a:alpha val="90000"/>
            <a:hueOff val="0"/>
            <a:satOff val="0"/>
            <a:lumOff val="0"/>
            <a:alphaOff val="-32000"/>
          </a:schemeClr>
        </a:solidFill>
        <a:ln w="15875" cap="rnd" cmpd="sng" algn="ctr">
          <a:solidFill>
            <a:schemeClr val="accent2">
              <a:alpha val="90000"/>
              <a:hueOff val="0"/>
              <a:satOff val="0"/>
              <a:lumOff val="0"/>
              <a:alphaOff val="-32000"/>
            </a:schemeClr>
          </a:solidFill>
          <a:prstDash val="solid"/>
        </a:ln>
        <a:effectLst/>
      </dsp:spPr>
      <dsp:style>
        <a:lnRef idx="2">
          <a:scrgbClr r="0" g="0" b="0"/>
        </a:lnRef>
        <a:fillRef idx="1">
          <a:scrgbClr r="0" g="0" b="0"/>
        </a:fillRef>
        <a:effectRef idx="0">
          <a:scrgbClr r="0" g="0" b="0"/>
        </a:effectRef>
        <a:fontRef idx="minor">
          <a:schemeClr val="lt1"/>
        </a:fontRef>
      </dsp:style>
    </dsp:sp>
    <dsp:sp modelId="{95E07983-C965-4C71-8A61-F0CB1E6D7A1E}">
      <dsp:nvSpPr>
        <dsp:cNvPr id="0" name=""/>
        <dsp:cNvSpPr/>
      </dsp:nvSpPr>
      <dsp:spPr>
        <a:xfrm>
          <a:off x="3802188" y="4342999"/>
          <a:ext cx="680091" cy="113348"/>
        </a:xfrm>
        <a:prstGeom prst="parallelogram">
          <a:avLst>
            <a:gd name="adj" fmla="val 140840"/>
          </a:avLst>
        </a:prstGeom>
        <a:solidFill>
          <a:schemeClr val="accent2">
            <a:alpha val="90000"/>
            <a:hueOff val="0"/>
            <a:satOff val="0"/>
            <a:lumOff val="0"/>
            <a:alphaOff val="-32727"/>
          </a:schemeClr>
        </a:solidFill>
        <a:ln w="15875" cap="rnd" cmpd="sng" algn="ctr">
          <a:solidFill>
            <a:schemeClr val="accent2">
              <a:alpha val="90000"/>
              <a:hueOff val="0"/>
              <a:satOff val="0"/>
              <a:lumOff val="0"/>
              <a:alphaOff val="-32727"/>
            </a:schemeClr>
          </a:solidFill>
          <a:prstDash val="solid"/>
        </a:ln>
        <a:effectLst/>
      </dsp:spPr>
      <dsp:style>
        <a:lnRef idx="2">
          <a:scrgbClr r="0" g="0" b="0"/>
        </a:lnRef>
        <a:fillRef idx="1">
          <a:scrgbClr r="0" g="0" b="0"/>
        </a:fillRef>
        <a:effectRef idx="0">
          <a:scrgbClr r="0" g="0" b="0"/>
        </a:effectRef>
        <a:fontRef idx="minor">
          <a:schemeClr val="lt1"/>
        </a:fontRef>
      </dsp:style>
    </dsp:sp>
    <dsp:sp modelId="{6A061FC0-91A4-47F0-ADFC-16ECC55BF329}">
      <dsp:nvSpPr>
        <dsp:cNvPr id="0" name=""/>
        <dsp:cNvSpPr/>
      </dsp:nvSpPr>
      <dsp:spPr>
        <a:xfrm>
          <a:off x="4521951" y="4342999"/>
          <a:ext cx="680091" cy="113348"/>
        </a:xfrm>
        <a:prstGeom prst="parallelogram">
          <a:avLst>
            <a:gd name="adj" fmla="val 140840"/>
          </a:avLst>
        </a:prstGeom>
        <a:solidFill>
          <a:schemeClr val="accent2">
            <a:alpha val="90000"/>
            <a:hueOff val="0"/>
            <a:satOff val="0"/>
            <a:lumOff val="0"/>
            <a:alphaOff val="-33455"/>
          </a:schemeClr>
        </a:solidFill>
        <a:ln w="15875" cap="rnd" cmpd="sng" algn="ctr">
          <a:solidFill>
            <a:schemeClr val="accent2">
              <a:alpha val="90000"/>
              <a:hueOff val="0"/>
              <a:satOff val="0"/>
              <a:lumOff val="0"/>
              <a:alphaOff val="-33455"/>
            </a:schemeClr>
          </a:solidFill>
          <a:prstDash val="solid"/>
        </a:ln>
        <a:effectLst/>
      </dsp:spPr>
      <dsp:style>
        <a:lnRef idx="2">
          <a:scrgbClr r="0" g="0" b="0"/>
        </a:lnRef>
        <a:fillRef idx="1">
          <a:scrgbClr r="0" g="0" b="0"/>
        </a:fillRef>
        <a:effectRef idx="0">
          <a:scrgbClr r="0" g="0" b="0"/>
        </a:effectRef>
        <a:fontRef idx="minor">
          <a:schemeClr val="lt1"/>
        </a:fontRef>
      </dsp:style>
    </dsp:sp>
    <dsp:sp modelId="{BACF8F8C-72A9-4876-8F92-161FB5777BA1}">
      <dsp:nvSpPr>
        <dsp:cNvPr id="0" name=""/>
        <dsp:cNvSpPr/>
      </dsp:nvSpPr>
      <dsp:spPr>
        <a:xfrm>
          <a:off x="5241715" y="4342999"/>
          <a:ext cx="680091" cy="113348"/>
        </a:xfrm>
        <a:prstGeom prst="parallelogram">
          <a:avLst>
            <a:gd name="adj" fmla="val 140840"/>
          </a:avLst>
        </a:prstGeom>
        <a:solidFill>
          <a:schemeClr val="accent2">
            <a:alpha val="90000"/>
            <a:hueOff val="0"/>
            <a:satOff val="0"/>
            <a:lumOff val="0"/>
            <a:alphaOff val="-34182"/>
          </a:schemeClr>
        </a:solidFill>
        <a:ln w="15875" cap="rnd" cmpd="sng" algn="ctr">
          <a:solidFill>
            <a:schemeClr val="accent2">
              <a:alpha val="90000"/>
              <a:hueOff val="0"/>
              <a:satOff val="0"/>
              <a:lumOff val="0"/>
              <a:alphaOff val="-34182"/>
            </a:schemeClr>
          </a:solidFill>
          <a:prstDash val="solid"/>
        </a:ln>
        <a:effectLst/>
      </dsp:spPr>
      <dsp:style>
        <a:lnRef idx="2">
          <a:scrgbClr r="0" g="0" b="0"/>
        </a:lnRef>
        <a:fillRef idx="1">
          <a:scrgbClr r="0" g="0" b="0"/>
        </a:fillRef>
        <a:effectRef idx="0">
          <a:scrgbClr r="0" g="0" b="0"/>
        </a:effectRef>
        <a:fontRef idx="minor">
          <a:schemeClr val="lt1"/>
        </a:fontRef>
      </dsp:style>
    </dsp:sp>
    <dsp:sp modelId="{26FEC964-1128-4E01-8AFA-127CC23F847B}">
      <dsp:nvSpPr>
        <dsp:cNvPr id="0" name=""/>
        <dsp:cNvSpPr/>
      </dsp:nvSpPr>
      <dsp:spPr>
        <a:xfrm>
          <a:off x="5961478" y="4342999"/>
          <a:ext cx="680091" cy="113348"/>
        </a:xfrm>
        <a:prstGeom prst="parallelogram">
          <a:avLst>
            <a:gd name="adj" fmla="val 140840"/>
          </a:avLst>
        </a:prstGeom>
        <a:solidFill>
          <a:schemeClr val="accent2">
            <a:alpha val="90000"/>
            <a:hueOff val="0"/>
            <a:satOff val="0"/>
            <a:lumOff val="0"/>
            <a:alphaOff val="-34909"/>
          </a:schemeClr>
        </a:solidFill>
        <a:ln w="15875" cap="rnd" cmpd="sng" algn="ctr">
          <a:solidFill>
            <a:schemeClr val="accent2">
              <a:alpha val="90000"/>
              <a:hueOff val="0"/>
              <a:satOff val="0"/>
              <a:lumOff val="0"/>
              <a:alphaOff val="-34909"/>
            </a:schemeClr>
          </a:solidFill>
          <a:prstDash val="solid"/>
        </a:ln>
        <a:effectLst/>
      </dsp:spPr>
      <dsp:style>
        <a:lnRef idx="2">
          <a:scrgbClr r="0" g="0" b="0"/>
        </a:lnRef>
        <a:fillRef idx="1">
          <a:scrgbClr r="0" g="0" b="0"/>
        </a:fillRef>
        <a:effectRef idx="0">
          <a:scrgbClr r="0" g="0" b="0"/>
        </a:effectRef>
        <a:fontRef idx="minor">
          <a:schemeClr val="lt1"/>
        </a:fontRef>
      </dsp:style>
    </dsp:sp>
    <dsp:sp modelId="{DBC7E1C0-F57C-4D3B-B3A8-F6722CC053CC}">
      <dsp:nvSpPr>
        <dsp:cNvPr id="0" name=""/>
        <dsp:cNvSpPr/>
      </dsp:nvSpPr>
      <dsp:spPr>
        <a:xfrm>
          <a:off x="1642898" y="4525350"/>
          <a:ext cx="5100684" cy="4636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ctr" defTabSz="711200" rtl="1">
            <a:lnSpc>
              <a:spcPct val="90000"/>
            </a:lnSpc>
            <a:spcBef>
              <a:spcPct val="0"/>
            </a:spcBef>
            <a:spcAft>
              <a:spcPct val="35000"/>
            </a:spcAft>
          </a:pPr>
          <a:r>
            <a:rPr lang="fa-IR" sz="1600" kern="1200" dirty="0" smtClean="0">
              <a:latin typeface="Adobe Arabic" panose="02040503050201020203" pitchFamily="18" charset="-78"/>
              <a:ea typeface="+mn-ea"/>
              <a:cs typeface="Adobe Arabic" panose="02040503050201020203" pitchFamily="18" charset="-78"/>
            </a:rPr>
            <a:t>رشد سریع شهرنشینی و شهرگرایی</a:t>
          </a:r>
        </a:p>
      </dsp:txBody>
      <dsp:txXfrm>
        <a:off x="1642898" y="4525350"/>
        <a:ext cx="5100684" cy="463698"/>
      </dsp:txXfrm>
    </dsp:sp>
    <dsp:sp modelId="{FCDED128-13AC-4838-9995-8ACE23420FF1}">
      <dsp:nvSpPr>
        <dsp:cNvPr id="0" name=""/>
        <dsp:cNvSpPr/>
      </dsp:nvSpPr>
      <dsp:spPr>
        <a:xfrm>
          <a:off x="1642898" y="4989048"/>
          <a:ext cx="680091" cy="113348"/>
        </a:xfrm>
        <a:prstGeom prst="parallelogram">
          <a:avLst>
            <a:gd name="adj" fmla="val 140840"/>
          </a:avLst>
        </a:prstGeom>
        <a:solidFill>
          <a:schemeClr val="accent2">
            <a:alpha val="90000"/>
            <a:hueOff val="0"/>
            <a:satOff val="0"/>
            <a:lumOff val="0"/>
            <a:alphaOff val="-35636"/>
          </a:schemeClr>
        </a:solidFill>
        <a:ln w="15875" cap="rnd" cmpd="sng" algn="ctr">
          <a:solidFill>
            <a:schemeClr val="accent2">
              <a:alpha val="90000"/>
              <a:hueOff val="0"/>
              <a:satOff val="0"/>
              <a:lumOff val="0"/>
              <a:alphaOff val="-35636"/>
            </a:schemeClr>
          </a:solidFill>
          <a:prstDash val="solid"/>
        </a:ln>
        <a:effectLst/>
      </dsp:spPr>
      <dsp:style>
        <a:lnRef idx="2">
          <a:scrgbClr r="0" g="0" b="0"/>
        </a:lnRef>
        <a:fillRef idx="1">
          <a:scrgbClr r="0" g="0" b="0"/>
        </a:fillRef>
        <a:effectRef idx="0">
          <a:scrgbClr r="0" g="0" b="0"/>
        </a:effectRef>
        <a:fontRef idx="minor">
          <a:schemeClr val="lt1"/>
        </a:fontRef>
      </dsp:style>
    </dsp:sp>
    <dsp:sp modelId="{CE030F93-5E4B-4B72-9BF6-B271DBB6C15F}">
      <dsp:nvSpPr>
        <dsp:cNvPr id="0" name=""/>
        <dsp:cNvSpPr/>
      </dsp:nvSpPr>
      <dsp:spPr>
        <a:xfrm>
          <a:off x="2362661" y="4989048"/>
          <a:ext cx="680091" cy="113348"/>
        </a:xfrm>
        <a:prstGeom prst="parallelogram">
          <a:avLst>
            <a:gd name="adj" fmla="val 140840"/>
          </a:avLst>
        </a:prstGeom>
        <a:solidFill>
          <a:schemeClr val="accent2">
            <a:alpha val="90000"/>
            <a:hueOff val="0"/>
            <a:satOff val="0"/>
            <a:lumOff val="0"/>
            <a:alphaOff val="-36364"/>
          </a:schemeClr>
        </a:solidFill>
        <a:ln w="15875" cap="rnd" cmpd="sng" algn="ctr">
          <a:solidFill>
            <a:schemeClr val="accent2">
              <a:alpha val="90000"/>
              <a:hueOff val="0"/>
              <a:satOff val="0"/>
              <a:lumOff val="0"/>
              <a:alphaOff val="-36364"/>
            </a:schemeClr>
          </a:solidFill>
          <a:prstDash val="solid"/>
        </a:ln>
        <a:effectLst/>
      </dsp:spPr>
      <dsp:style>
        <a:lnRef idx="2">
          <a:scrgbClr r="0" g="0" b="0"/>
        </a:lnRef>
        <a:fillRef idx="1">
          <a:scrgbClr r="0" g="0" b="0"/>
        </a:fillRef>
        <a:effectRef idx="0">
          <a:scrgbClr r="0" g="0" b="0"/>
        </a:effectRef>
        <a:fontRef idx="minor">
          <a:schemeClr val="lt1"/>
        </a:fontRef>
      </dsp:style>
    </dsp:sp>
    <dsp:sp modelId="{1A4C1983-DD65-4CAD-9B85-5D005727BB69}">
      <dsp:nvSpPr>
        <dsp:cNvPr id="0" name=""/>
        <dsp:cNvSpPr/>
      </dsp:nvSpPr>
      <dsp:spPr>
        <a:xfrm>
          <a:off x="3082425" y="4989048"/>
          <a:ext cx="680091" cy="113348"/>
        </a:xfrm>
        <a:prstGeom prst="parallelogram">
          <a:avLst>
            <a:gd name="adj" fmla="val 140840"/>
          </a:avLst>
        </a:prstGeom>
        <a:solidFill>
          <a:schemeClr val="accent2">
            <a:alpha val="90000"/>
            <a:hueOff val="0"/>
            <a:satOff val="0"/>
            <a:lumOff val="0"/>
            <a:alphaOff val="-37091"/>
          </a:schemeClr>
        </a:solidFill>
        <a:ln w="15875" cap="rnd" cmpd="sng" algn="ctr">
          <a:solidFill>
            <a:schemeClr val="accent2">
              <a:alpha val="90000"/>
              <a:hueOff val="0"/>
              <a:satOff val="0"/>
              <a:lumOff val="0"/>
              <a:alphaOff val="-37091"/>
            </a:schemeClr>
          </a:solidFill>
          <a:prstDash val="solid"/>
        </a:ln>
        <a:effectLst/>
      </dsp:spPr>
      <dsp:style>
        <a:lnRef idx="2">
          <a:scrgbClr r="0" g="0" b="0"/>
        </a:lnRef>
        <a:fillRef idx="1">
          <a:scrgbClr r="0" g="0" b="0"/>
        </a:fillRef>
        <a:effectRef idx="0">
          <a:scrgbClr r="0" g="0" b="0"/>
        </a:effectRef>
        <a:fontRef idx="minor">
          <a:schemeClr val="lt1"/>
        </a:fontRef>
      </dsp:style>
    </dsp:sp>
    <dsp:sp modelId="{92E1442B-11F3-461C-ACCC-0B0AC861BB4E}">
      <dsp:nvSpPr>
        <dsp:cNvPr id="0" name=""/>
        <dsp:cNvSpPr/>
      </dsp:nvSpPr>
      <dsp:spPr>
        <a:xfrm>
          <a:off x="3802188" y="4989048"/>
          <a:ext cx="680091" cy="113348"/>
        </a:xfrm>
        <a:prstGeom prst="parallelogram">
          <a:avLst>
            <a:gd name="adj" fmla="val 140840"/>
          </a:avLst>
        </a:prstGeom>
        <a:solidFill>
          <a:schemeClr val="accent2">
            <a:alpha val="90000"/>
            <a:hueOff val="0"/>
            <a:satOff val="0"/>
            <a:lumOff val="0"/>
            <a:alphaOff val="-37818"/>
          </a:schemeClr>
        </a:solidFill>
        <a:ln w="15875" cap="rnd" cmpd="sng" algn="ctr">
          <a:solidFill>
            <a:schemeClr val="accent2">
              <a:alpha val="90000"/>
              <a:hueOff val="0"/>
              <a:satOff val="0"/>
              <a:lumOff val="0"/>
              <a:alphaOff val="-37818"/>
            </a:schemeClr>
          </a:solidFill>
          <a:prstDash val="solid"/>
        </a:ln>
        <a:effectLst/>
      </dsp:spPr>
      <dsp:style>
        <a:lnRef idx="2">
          <a:scrgbClr r="0" g="0" b="0"/>
        </a:lnRef>
        <a:fillRef idx="1">
          <a:scrgbClr r="0" g="0" b="0"/>
        </a:fillRef>
        <a:effectRef idx="0">
          <a:scrgbClr r="0" g="0" b="0"/>
        </a:effectRef>
        <a:fontRef idx="minor">
          <a:schemeClr val="lt1"/>
        </a:fontRef>
      </dsp:style>
    </dsp:sp>
    <dsp:sp modelId="{AEC9841C-F9C5-41FB-BDE5-6D52BB61DEDF}">
      <dsp:nvSpPr>
        <dsp:cNvPr id="0" name=""/>
        <dsp:cNvSpPr/>
      </dsp:nvSpPr>
      <dsp:spPr>
        <a:xfrm>
          <a:off x="4521951" y="4989048"/>
          <a:ext cx="680091" cy="113348"/>
        </a:xfrm>
        <a:prstGeom prst="parallelogram">
          <a:avLst>
            <a:gd name="adj" fmla="val 140840"/>
          </a:avLst>
        </a:prstGeom>
        <a:solidFill>
          <a:schemeClr val="accent2">
            <a:alpha val="90000"/>
            <a:hueOff val="0"/>
            <a:satOff val="0"/>
            <a:lumOff val="0"/>
            <a:alphaOff val="-38545"/>
          </a:schemeClr>
        </a:solidFill>
        <a:ln w="15875" cap="rnd" cmpd="sng" algn="ctr">
          <a:solidFill>
            <a:schemeClr val="accent2">
              <a:alpha val="90000"/>
              <a:hueOff val="0"/>
              <a:satOff val="0"/>
              <a:lumOff val="0"/>
              <a:alphaOff val="-38545"/>
            </a:schemeClr>
          </a:solidFill>
          <a:prstDash val="solid"/>
        </a:ln>
        <a:effectLst/>
      </dsp:spPr>
      <dsp:style>
        <a:lnRef idx="2">
          <a:scrgbClr r="0" g="0" b="0"/>
        </a:lnRef>
        <a:fillRef idx="1">
          <a:scrgbClr r="0" g="0" b="0"/>
        </a:fillRef>
        <a:effectRef idx="0">
          <a:scrgbClr r="0" g="0" b="0"/>
        </a:effectRef>
        <a:fontRef idx="minor">
          <a:schemeClr val="lt1"/>
        </a:fontRef>
      </dsp:style>
    </dsp:sp>
    <dsp:sp modelId="{9C53386C-C14A-4A0A-9EF8-05686F9E847C}">
      <dsp:nvSpPr>
        <dsp:cNvPr id="0" name=""/>
        <dsp:cNvSpPr/>
      </dsp:nvSpPr>
      <dsp:spPr>
        <a:xfrm>
          <a:off x="5241715" y="4989048"/>
          <a:ext cx="680091" cy="113348"/>
        </a:xfrm>
        <a:prstGeom prst="parallelogram">
          <a:avLst>
            <a:gd name="adj" fmla="val 140840"/>
          </a:avLst>
        </a:prstGeom>
        <a:solidFill>
          <a:schemeClr val="accent2">
            <a:alpha val="90000"/>
            <a:hueOff val="0"/>
            <a:satOff val="0"/>
            <a:lumOff val="0"/>
            <a:alphaOff val="-39273"/>
          </a:schemeClr>
        </a:solidFill>
        <a:ln w="15875" cap="rnd" cmpd="sng" algn="ctr">
          <a:solidFill>
            <a:schemeClr val="accent2">
              <a:alpha val="90000"/>
              <a:hueOff val="0"/>
              <a:satOff val="0"/>
              <a:lumOff val="0"/>
              <a:alphaOff val="-39273"/>
            </a:schemeClr>
          </a:solidFill>
          <a:prstDash val="solid"/>
        </a:ln>
        <a:effectLst/>
      </dsp:spPr>
      <dsp:style>
        <a:lnRef idx="2">
          <a:scrgbClr r="0" g="0" b="0"/>
        </a:lnRef>
        <a:fillRef idx="1">
          <a:scrgbClr r="0" g="0" b="0"/>
        </a:fillRef>
        <a:effectRef idx="0">
          <a:scrgbClr r="0" g="0" b="0"/>
        </a:effectRef>
        <a:fontRef idx="minor">
          <a:schemeClr val="lt1"/>
        </a:fontRef>
      </dsp:style>
    </dsp:sp>
    <dsp:sp modelId="{A01CB2A2-109E-42AE-8312-C9237776C747}">
      <dsp:nvSpPr>
        <dsp:cNvPr id="0" name=""/>
        <dsp:cNvSpPr/>
      </dsp:nvSpPr>
      <dsp:spPr>
        <a:xfrm>
          <a:off x="5961478" y="4989048"/>
          <a:ext cx="680091" cy="113348"/>
        </a:xfrm>
        <a:prstGeom prst="parallelogram">
          <a:avLst>
            <a:gd name="adj" fmla="val 140840"/>
          </a:avLst>
        </a:prstGeom>
        <a:solidFill>
          <a:schemeClr val="accent2">
            <a:alpha val="90000"/>
            <a:hueOff val="0"/>
            <a:satOff val="0"/>
            <a:lumOff val="0"/>
            <a:alphaOff val="-40000"/>
          </a:schemeClr>
        </a:solidFill>
        <a:ln w="15875" cap="rnd" cmpd="sng" algn="ctr">
          <a:solidFill>
            <a:schemeClr val="accent2">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C7771E-447E-4086-972C-07C603234FBA}">
      <dsp:nvSpPr>
        <dsp:cNvPr id="0" name=""/>
        <dsp:cNvSpPr/>
      </dsp:nvSpPr>
      <dsp:spPr>
        <a:xfrm>
          <a:off x="0" y="288619"/>
          <a:ext cx="3733799" cy="378000"/>
        </a:xfrm>
        <a:prstGeom prst="rect">
          <a:avLst/>
        </a:prstGeom>
        <a:solidFill>
          <a:schemeClr val="lt1">
            <a:alpha val="90000"/>
            <a:hueOff val="0"/>
            <a:satOff val="0"/>
            <a:lumOff val="0"/>
            <a:alphaOff val="0"/>
          </a:schemeClr>
        </a:solidFill>
        <a:ln w="15875" cap="rnd" cmpd="sng" algn="ctr">
          <a:solidFill>
            <a:schemeClr val="accent2">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2075143-D29B-4A12-89BA-6801558D0D58}">
      <dsp:nvSpPr>
        <dsp:cNvPr id="0" name=""/>
        <dsp:cNvSpPr/>
      </dsp:nvSpPr>
      <dsp:spPr>
        <a:xfrm>
          <a:off x="186689" y="67219"/>
          <a:ext cx="2613659" cy="442800"/>
        </a:xfrm>
        <a:prstGeom prst="roundRect">
          <a:avLst/>
        </a:prstGeom>
        <a:solidFill>
          <a:schemeClr val="accent2">
            <a:shade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8790" tIns="0" rIns="98790" bIns="0" numCol="1" spcCol="1270" anchor="ctr" anchorCtr="0">
          <a:noAutofit/>
        </a:bodyPr>
        <a:lstStyle/>
        <a:p>
          <a:pPr lvl="0" algn="l" defTabSz="1066800" rtl="1">
            <a:lnSpc>
              <a:spcPct val="90000"/>
            </a:lnSpc>
            <a:spcBef>
              <a:spcPct val="0"/>
            </a:spcBef>
            <a:spcAft>
              <a:spcPct val="35000"/>
            </a:spcAft>
          </a:pPr>
          <a:r>
            <a:rPr lang="fa-IR" sz="2400" kern="1200" dirty="0" smtClean="0">
              <a:latin typeface="Adobe Arabic" panose="02040503050201020203" pitchFamily="18" charset="-78"/>
              <a:cs typeface="B Nazanin" panose="00000400000000000000" pitchFamily="2" charset="-78"/>
            </a:rPr>
            <a:t>اشرافیان دودمانی</a:t>
          </a:r>
          <a:endParaRPr lang="en-US" sz="2400" kern="1200" dirty="0">
            <a:latin typeface="Adobe Arabic" panose="02040503050201020203" pitchFamily="18" charset="-78"/>
            <a:cs typeface="B Nazanin" panose="00000400000000000000" pitchFamily="2" charset="-78"/>
          </a:endParaRPr>
        </a:p>
      </dsp:txBody>
      <dsp:txXfrm>
        <a:off x="208305" y="88835"/>
        <a:ext cx="2570427" cy="399568"/>
      </dsp:txXfrm>
    </dsp:sp>
    <dsp:sp modelId="{9CA2E878-BE73-49C6-85FB-52F3B73E0FC4}">
      <dsp:nvSpPr>
        <dsp:cNvPr id="0" name=""/>
        <dsp:cNvSpPr/>
      </dsp:nvSpPr>
      <dsp:spPr>
        <a:xfrm>
          <a:off x="0" y="969019"/>
          <a:ext cx="3733799" cy="378000"/>
        </a:xfrm>
        <a:prstGeom prst="rect">
          <a:avLst/>
        </a:prstGeom>
        <a:solidFill>
          <a:schemeClr val="lt1">
            <a:alpha val="90000"/>
            <a:hueOff val="0"/>
            <a:satOff val="0"/>
            <a:lumOff val="0"/>
            <a:alphaOff val="0"/>
          </a:schemeClr>
        </a:solidFill>
        <a:ln w="15875" cap="rnd" cmpd="sng" algn="ctr">
          <a:solidFill>
            <a:schemeClr val="accent2">
              <a:shade val="50000"/>
              <a:hueOff val="241934"/>
              <a:satOff val="5050"/>
              <a:lumOff val="17433"/>
              <a:alphaOff val="0"/>
            </a:schemeClr>
          </a:solidFill>
          <a:prstDash val="solid"/>
        </a:ln>
        <a:effectLst/>
      </dsp:spPr>
      <dsp:style>
        <a:lnRef idx="2">
          <a:scrgbClr r="0" g="0" b="0"/>
        </a:lnRef>
        <a:fillRef idx="1">
          <a:scrgbClr r="0" g="0" b="0"/>
        </a:fillRef>
        <a:effectRef idx="0">
          <a:scrgbClr r="0" g="0" b="0"/>
        </a:effectRef>
        <a:fontRef idx="minor"/>
      </dsp:style>
    </dsp:sp>
    <dsp:sp modelId="{86351002-CD8E-4209-8DA6-EECFB63D6A56}">
      <dsp:nvSpPr>
        <dsp:cNvPr id="0" name=""/>
        <dsp:cNvSpPr/>
      </dsp:nvSpPr>
      <dsp:spPr>
        <a:xfrm>
          <a:off x="186689" y="747619"/>
          <a:ext cx="2613659" cy="442800"/>
        </a:xfrm>
        <a:prstGeom prst="roundRect">
          <a:avLst/>
        </a:prstGeom>
        <a:solidFill>
          <a:schemeClr val="accent2">
            <a:shade val="50000"/>
            <a:hueOff val="258490"/>
            <a:satOff val="4802"/>
            <a:lumOff val="18788"/>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8790" tIns="0" rIns="98790" bIns="0" numCol="1" spcCol="1270" anchor="ctr" anchorCtr="0">
          <a:noAutofit/>
        </a:bodyPr>
        <a:lstStyle/>
        <a:p>
          <a:pPr lvl="0" algn="l" defTabSz="1066800" rtl="1">
            <a:lnSpc>
              <a:spcPct val="90000"/>
            </a:lnSpc>
            <a:spcBef>
              <a:spcPct val="0"/>
            </a:spcBef>
            <a:spcAft>
              <a:spcPct val="35000"/>
            </a:spcAft>
          </a:pPr>
          <a:r>
            <a:rPr lang="fa-IR" sz="2400" kern="1200" dirty="0" smtClean="0">
              <a:latin typeface="Adobe Arabic" panose="02040503050201020203" pitchFamily="18" charset="-78"/>
              <a:cs typeface="B Nazanin" panose="00000400000000000000" pitchFamily="2" charset="-78"/>
            </a:rPr>
            <a:t>دیوان سالار و نظامیان </a:t>
          </a:r>
          <a:endParaRPr lang="en-US" sz="2400" kern="1200" dirty="0">
            <a:latin typeface="Adobe Arabic" panose="02040503050201020203" pitchFamily="18" charset="-78"/>
            <a:cs typeface="B Nazanin" panose="00000400000000000000" pitchFamily="2" charset="-78"/>
          </a:endParaRPr>
        </a:p>
      </dsp:txBody>
      <dsp:txXfrm>
        <a:off x="208305" y="769235"/>
        <a:ext cx="2570427" cy="399568"/>
      </dsp:txXfrm>
    </dsp:sp>
    <dsp:sp modelId="{436ECCB0-67D2-4FD5-A5D8-75CC75F9FB6A}">
      <dsp:nvSpPr>
        <dsp:cNvPr id="0" name=""/>
        <dsp:cNvSpPr/>
      </dsp:nvSpPr>
      <dsp:spPr>
        <a:xfrm>
          <a:off x="0" y="1649419"/>
          <a:ext cx="3733799" cy="378000"/>
        </a:xfrm>
        <a:prstGeom prst="rect">
          <a:avLst/>
        </a:prstGeom>
        <a:solidFill>
          <a:schemeClr val="lt1">
            <a:alpha val="90000"/>
            <a:hueOff val="0"/>
            <a:satOff val="0"/>
            <a:lumOff val="0"/>
            <a:alphaOff val="0"/>
          </a:schemeClr>
        </a:solidFill>
        <a:ln w="15875" cap="rnd" cmpd="sng" algn="ctr">
          <a:solidFill>
            <a:schemeClr val="accent2">
              <a:shade val="50000"/>
              <a:hueOff val="483867"/>
              <a:satOff val="10100"/>
              <a:lumOff val="34866"/>
              <a:alphaOff val="0"/>
            </a:schemeClr>
          </a:solidFill>
          <a:prstDash val="solid"/>
        </a:ln>
        <a:effectLst/>
      </dsp:spPr>
      <dsp:style>
        <a:lnRef idx="2">
          <a:scrgbClr r="0" g="0" b="0"/>
        </a:lnRef>
        <a:fillRef idx="1">
          <a:scrgbClr r="0" g="0" b="0"/>
        </a:fillRef>
        <a:effectRef idx="0">
          <a:scrgbClr r="0" g="0" b="0"/>
        </a:effectRef>
        <a:fontRef idx="minor"/>
      </dsp:style>
    </dsp:sp>
    <dsp:sp modelId="{2A474FF9-2ECB-46BF-8332-0F1CA859066B}">
      <dsp:nvSpPr>
        <dsp:cNvPr id="0" name=""/>
        <dsp:cNvSpPr/>
      </dsp:nvSpPr>
      <dsp:spPr>
        <a:xfrm>
          <a:off x="186689" y="1428019"/>
          <a:ext cx="2613659" cy="442800"/>
        </a:xfrm>
        <a:prstGeom prst="roundRect">
          <a:avLst/>
        </a:prstGeom>
        <a:solidFill>
          <a:schemeClr val="accent2">
            <a:shade val="50000"/>
            <a:hueOff val="516980"/>
            <a:satOff val="9604"/>
            <a:lumOff val="3757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8790" tIns="0" rIns="98790" bIns="0" numCol="1" spcCol="1270" anchor="ctr" anchorCtr="0">
          <a:noAutofit/>
        </a:bodyPr>
        <a:lstStyle/>
        <a:p>
          <a:pPr lvl="0" algn="l" defTabSz="1066800">
            <a:lnSpc>
              <a:spcPct val="90000"/>
            </a:lnSpc>
            <a:spcBef>
              <a:spcPct val="0"/>
            </a:spcBef>
            <a:spcAft>
              <a:spcPct val="35000"/>
            </a:spcAft>
          </a:pPr>
          <a:r>
            <a:rPr lang="fa-IR" sz="2400" kern="1200" dirty="0" smtClean="0">
              <a:latin typeface="Adobe Arabic" panose="02040503050201020203" pitchFamily="18" charset="-78"/>
              <a:cs typeface="B Nazanin" panose="00000400000000000000" pitchFamily="2" charset="-78"/>
            </a:rPr>
            <a:t>مغان و روحانیون</a:t>
          </a:r>
          <a:endParaRPr lang="en-US" sz="2400" kern="1200" dirty="0">
            <a:latin typeface="Adobe Arabic" panose="02040503050201020203" pitchFamily="18" charset="-78"/>
            <a:cs typeface="B Nazanin" panose="00000400000000000000" pitchFamily="2" charset="-78"/>
          </a:endParaRPr>
        </a:p>
      </dsp:txBody>
      <dsp:txXfrm>
        <a:off x="208305" y="1449635"/>
        <a:ext cx="2570427" cy="399568"/>
      </dsp:txXfrm>
    </dsp:sp>
    <dsp:sp modelId="{9975C76C-58BA-4B12-BA19-034DE910F7B3}">
      <dsp:nvSpPr>
        <dsp:cNvPr id="0" name=""/>
        <dsp:cNvSpPr/>
      </dsp:nvSpPr>
      <dsp:spPr>
        <a:xfrm>
          <a:off x="0" y="2329819"/>
          <a:ext cx="3733799" cy="378000"/>
        </a:xfrm>
        <a:prstGeom prst="rect">
          <a:avLst/>
        </a:prstGeom>
        <a:solidFill>
          <a:schemeClr val="lt1">
            <a:alpha val="90000"/>
            <a:hueOff val="0"/>
            <a:satOff val="0"/>
            <a:lumOff val="0"/>
            <a:alphaOff val="0"/>
          </a:schemeClr>
        </a:solidFill>
        <a:ln w="15875" cap="rnd" cmpd="sng" algn="ctr">
          <a:solidFill>
            <a:schemeClr val="accent2">
              <a:shade val="50000"/>
              <a:hueOff val="483867"/>
              <a:satOff val="10100"/>
              <a:lumOff val="34866"/>
              <a:alphaOff val="0"/>
            </a:schemeClr>
          </a:solidFill>
          <a:prstDash val="solid"/>
        </a:ln>
        <a:effectLst/>
      </dsp:spPr>
      <dsp:style>
        <a:lnRef idx="2">
          <a:scrgbClr r="0" g="0" b="0"/>
        </a:lnRef>
        <a:fillRef idx="1">
          <a:scrgbClr r="0" g="0" b="0"/>
        </a:fillRef>
        <a:effectRef idx="0">
          <a:scrgbClr r="0" g="0" b="0"/>
        </a:effectRef>
        <a:fontRef idx="minor"/>
      </dsp:style>
    </dsp:sp>
    <dsp:sp modelId="{7D4CFFB6-5C81-47DE-8E21-AE1D5669D884}">
      <dsp:nvSpPr>
        <dsp:cNvPr id="0" name=""/>
        <dsp:cNvSpPr/>
      </dsp:nvSpPr>
      <dsp:spPr>
        <a:xfrm>
          <a:off x="186689" y="2108419"/>
          <a:ext cx="2613659" cy="442800"/>
        </a:xfrm>
        <a:prstGeom prst="roundRect">
          <a:avLst/>
        </a:prstGeom>
        <a:solidFill>
          <a:schemeClr val="accent2">
            <a:shade val="50000"/>
            <a:hueOff val="516980"/>
            <a:satOff val="9604"/>
            <a:lumOff val="3757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8790" tIns="0" rIns="98790" bIns="0" numCol="1" spcCol="1270" anchor="ctr" anchorCtr="0">
          <a:noAutofit/>
        </a:bodyPr>
        <a:lstStyle/>
        <a:p>
          <a:pPr lvl="0" algn="l" defTabSz="1066800">
            <a:lnSpc>
              <a:spcPct val="90000"/>
            </a:lnSpc>
            <a:spcBef>
              <a:spcPct val="0"/>
            </a:spcBef>
            <a:spcAft>
              <a:spcPct val="35000"/>
            </a:spcAft>
          </a:pPr>
          <a:r>
            <a:rPr lang="fa-IR" sz="2400" kern="1200" dirty="0" smtClean="0">
              <a:latin typeface="Adobe Arabic" panose="02040503050201020203" pitchFamily="18" charset="-78"/>
              <a:cs typeface="B Nazanin" panose="00000400000000000000" pitchFamily="2" charset="-78"/>
            </a:rPr>
            <a:t>اشرافیت دهقانی</a:t>
          </a:r>
          <a:endParaRPr lang="en-US" sz="2400" kern="1200" dirty="0">
            <a:latin typeface="Adobe Arabic" panose="02040503050201020203" pitchFamily="18" charset="-78"/>
            <a:cs typeface="B Nazanin" panose="00000400000000000000" pitchFamily="2" charset="-78"/>
          </a:endParaRPr>
        </a:p>
      </dsp:txBody>
      <dsp:txXfrm>
        <a:off x="208305" y="2130035"/>
        <a:ext cx="2570427" cy="399568"/>
      </dsp:txXfrm>
    </dsp:sp>
    <dsp:sp modelId="{C6003ACD-A417-443B-B7A1-BFD8CF3D3393}">
      <dsp:nvSpPr>
        <dsp:cNvPr id="0" name=""/>
        <dsp:cNvSpPr/>
      </dsp:nvSpPr>
      <dsp:spPr>
        <a:xfrm>
          <a:off x="0" y="3010219"/>
          <a:ext cx="3733799" cy="378000"/>
        </a:xfrm>
        <a:prstGeom prst="rect">
          <a:avLst/>
        </a:prstGeom>
        <a:solidFill>
          <a:schemeClr val="lt1">
            <a:alpha val="90000"/>
            <a:hueOff val="0"/>
            <a:satOff val="0"/>
            <a:lumOff val="0"/>
            <a:alphaOff val="0"/>
          </a:schemeClr>
        </a:solidFill>
        <a:ln w="15875" cap="rnd" cmpd="sng" algn="ctr">
          <a:solidFill>
            <a:schemeClr val="accent2">
              <a:shade val="50000"/>
              <a:hueOff val="241934"/>
              <a:satOff val="5050"/>
              <a:lumOff val="17433"/>
              <a:alphaOff val="0"/>
            </a:schemeClr>
          </a:solidFill>
          <a:prstDash val="solid"/>
        </a:ln>
        <a:effectLst/>
      </dsp:spPr>
      <dsp:style>
        <a:lnRef idx="2">
          <a:scrgbClr r="0" g="0" b="0"/>
        </a:lnRef>
        <a:fillRef idx="1">
          <a:scrgbClr r="0" g="0" b="0"/>
        </a:fillRef>
        <a:effectRef idx="0">
          <a:scrgbClr r="0" g="0" b="0"/>
        </a:effectRef>
        <a:fontRef idx="minor"/>
      </dsp:style>
    </dsp:sp>
    <dsp:sp modelId="{6FF1C99E-9235-4073-8856-6FF6ED61125D}">
      <dsp:nvSpPr>
        <dsp:cNvPr id="0" name=""/>
        <dsp:cNvSpPr/>
      </dsp:nvSpPr>
      <dsp:spPr>
        <a:xfrm>
          <a:off x="186689" y="2788819"/>
          <a:ext cx="2613659" cy="442800"/>
        </a:xfrm>
        <a:prstGeom prst="roundRect">
          <a:avLst/>
        </a:prstGeom>
        <a:solidFill>
          <a:schemeClr val="accent2">
            <a:shade val="50000"/>
            <a:hueOff val="258490"/>
            <a:satOff val="4802"/>
            <a:lumOff val="18788"/>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8790" tIns="0" rIns="98790" bIns="0" numCol="1" spcCol="1270" anchor="ctr" anchorCtr="0">
          <a:noAutofit/>
        </a:bodyPr>
        <a:lstStyle/>
        <a:p>
          <a:pPr lvl="0" algn="l" defTabSz="1066800" rtl="1">
            <a:lnSpc>
              <a:spcPct val="90000"/>
            </a:lnSpc>
            <a:spcBef>
              <a:spcPct val="0"/>
            </a:spcBef>
            <a:spcAft>
              <a:spcPct val="35000"/>
            </a:spcAft>
          </a:pPr>
          <a:r>
            <a:rPr lang="fa-IR" sz="2400" kern="1200" dirty="0" smtClean="0">
              <a:latin typeface="Adobe Arabic" panose="02040503050201020203" pitchFamily="18" charset="-78"/>
              <a:cs typeface="B Nazanin" panose="00000400000000000000" pitchFamily="2" charset="-78"/>
            </a:rPr>
            <a:t>بازرگانان و پیشه‌وران</a:t>
          </a:r>
          <a:endParaRPr lang="en-US" sz="2400" kern="1200" dirty="0">
            <a:latin typeface="Adobe Arabic" panose="02040503050201020203" pitchFamily="18" charset="-78"/>
            <a:cs typeface="B Nazanin" panose="00000400000000000000" pitchFamily="2" charset="-78"/>
          </a:endParaRPr>
        </a:p>
      </dsp:txBody>
      <dsp:txXfrm>
        <a:off x="208305" y="2810435"/>
        <a:ext cx="2570427" cy="3995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312BD6-A023-437F-914D-78649A681D93}">
      <dsp:nvSpPr>
        <dsp:cNvPr id="0" name=""/>
        <dsp:cNvSpPr/>
      </dsp:nvSpPr>
      <dsp:spPr>
        <a:xfrm>
          <a:off x="2162172" y="1092994"/>
          <a:ext cx="1543054" cy="1243010"/>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fa-IR" sz="2000" b="1" kern="1200" dirty="0" smtClean="0">
              <a:solidFill>
                <a:schemeClr val="bg1"/>
              </a:solidFill>
              <a:cs typeface="B Mitra" pitchFamily="2" charset="-78"/>
            </a:rPr>
            <a:t>پایه اقتصاد اشکانیان  </a:t>
          </a:r>
          <a:endParaRPr lang="en-US" sz="2000" kern="1200" dirty="0">
            <a:solidFill>
              <a:schemeClr val="bg1"/>
            </a:solidFill>
          </a:endParaRPr>
        </a:p>
      </dsp:txBody>
      <dsp:txXfrm>
        <a:off x="2388147" y="1275029"/>
        <a:ext cx="1091104" cy="878940"/>
      </dsp:txXfrm>
    </dsp:sp>
    <dsp:sp modelId="{F41892BC-A8E8-485D-AE80-53D64CB330FB}">
      <dsp:nvSpPr>
        <dsp:cNvPr id="0" name=""/>
        <dsp:cNvSpPr/>
      </dsp:nvSpPr>
      <dsp:spPr>
        <a:xfrm>
          <a:off x="2458194" y="216435"/>
          <a:ext cx="951011" cy="951011"/>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fa-IR" sz="1800" kern="1200" dirty="0" smtClean="0">
              <a:solidFill>
                <a:schemeClr val="bg1"/>
              </a:solidFill>
              <a:cs typeface="B Mitra" pitchFamily="2" charset="-78"/>
            </a:rPr>
            <a:t>تجارت و واردات و صادرات</a:t>
          </a:r>
          <a:endParaRPr lang="en-US" sz="1800" kern="1200" dirty="0">
            <a:solidFill>
              <a:schemeClr val="bg1"/>
            </a:solidFill>
          </a:endParaRPr>
        </a:p>
      </dsp:txBody>
      <dsp:txXfrm>
        <a:off x="2597466" y="355707"/>
        <a:ext cx="672467" cy="672467"/>
      </dsp:txXfrm>
    </dsp:sp>
    <dsp:sp modelId="{4E2B40EF-601A-4831-80B8-08291FE91FAA}">
      <dsp:nvSpPr>
        <dsp:cNvPr id="0" name=""/>
        <dsp:cNvSpPr/>
      </dsp:nvSpPr>
      <dsp:spPr>
        <a:xfrm>
          <a:off x="3576638" y="1221582"/>
          <a:ext cx="951011" cy="951011"/>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fa-IR" sz="1800" kern="1200" dirty="0" smtClean="0">
              <a:solidFill>
                <a:schemeClr val="bg1"/>
              </a:solidFill>
              <a:cs typeface="B Mitra" pitchFamily="2" charset="-78"/>
            </a:rPr>
            <a:t>خراج بر زمین ها</a:t>
          </a:r>
          <a:endParaRPr lang="en-US" sz="1800" kern="1200" dirty="0">
            <a:solidFill>
              <a:schemeClr val="bg1"/>
            </a:solidFill>
          </a:endParaRPr>
        </a:p>
      </dsp:txBody>
      <dsp:txXfrm>
        <a:off x="3715910" y="1360854"/>
        <a:ext cx="672467" cy="672467"/>
      </dsp:txXfrm>
    </dsp:sp>
    <dsp:sp modelId="{1669F0CA-0F7C-4882-8FD8-7667EAC71D17}">
      <dsp:nvSpPr>
        <dsp:cNvPr id="0" name=""/>
        <dsp:cNvSpPr/>
      </dsp:nvSpPr>
      <dsp:spPr>
        <a:xfrm>
          <a:off x="2419350" y="2237226"/>
          <a:ext cx="951011" cy="951011"/>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fa-IR" sz="1800" kern="1200" dirty="0" smtClean="0">
              <a:solidFill>
                <a:schemeClr val="bg1"/>
              </a:solidFill>
              <a:cs typeface="B Mitra" pitchFamily="2" charset="-78"/>
            </a:rPr>
            <a:t>عوارض و غنائم جنگی</a:t>
          </a:r>
          <a:endParaRPr lang="en-US" sz="1800" kern="1200" dirty="0">
            <a:solidFill>
              <a:schemeClr val="bg1"/>
            </a:solidFill>
          </a:endParaRPr>
        </a:p>
      </dsp:txBody>
      <dsp:txXfrm>
        <a:off x="2558622" y="2376498"/>
        <a:ext cx="672467" cy="672467"/>
      </dsp:txXfrm>
    </dsp:sp>
    <dsp:sp modelId="{94290491-6CCA-4126-A1FF-1D092FF2ED17}">
      <dsp:nvSpPr>
        <dsp:cNvPr id="0" name=""/>
        <dsp:cNvSpPr/>
      </dsp:nvSpPr>
      <dsp:spPr>
        <a:xfrm>
          <a:off x="1305769" y="1221578"/>
          <a:ext cx="951011" cy="951011"/>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fa-IR" sz="1800" kern="1200" dirty="0" smtClean="0">
              <a:solidFill>
                <a:schemeClr val="bg1"/>
              </a:solidFill>
              <a:cs typeface="B Mitra" pitchFamily="2" charset="-78"/>
            </a:rPr>
            <a:t>کشاورزی و دامداری</a:t>
          </a:r>
          <a:endParaRPr lang="en-US" sz="1800" kern="1200" dirty="0">
            <a:solidFill>
              <a:schemeClr val="bg1"/>
            </a:solidFill>
          </a:endParaRPr>
        </a:p>
      </dsp:txBody>
      <dsp:txXfrm>
        <a:off x="1445041" y="1360850"/>
        <a:ext cx="672467" cy="672467"/>
      </dsp:txXfrm>
    </dsp:sp>
  </dsp:spTree>
</dsp:drawing>
</file>

<file path=ppt/diagrams/layout1.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482589-CB2F-4003-801D-095B67490E73}" type="datetimeFigureOut">
              <a:rPr lang="en-US"/>
              <a:t>7/23/2019</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4A4844B-5D5D-4D8E-9E71-6B297DF4019B}" type="slidenum">
              <a:rPr/>
              <a:t>‹#›</a:t>
            </a:fld>
            <a:endParaRPr/>
          </a:p>
        </p:txBody>
      </p:sp>
    </p:spTree>
    <p:extLst>
      <p:ext uri="{BB962C8B-B14F-4D97-AF65-F5344CB8AC3E}">
        <p14:creationId xmlns:p14="http://schemas.microsoft.com/office/powerpoint/2010/main" val="38589861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7D4DBF-746C-4C25-853D-8A1CBE8404F4}" type="datetimeFigureOut">
              <a:rPr lang="en-US"/>
              <a:t>7/23/2019</a:t>
            </a:fld>
            <a:endParaRP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E0FDE7-FE71-46E3-9512-437B13AD5F46}" type="slidenum">
              <a:rPr/>
              <a:t>‹#›</a:t>
            </a:fld>
            <a:endParaRPr/>
          </a:p>
        </p:txBody>
      </p:sp>
    </p:spTree>
    <p:extLst>
      <p:ext uri="{BB962C8B-B14F-4D97-AF65-F5344CB8AC3E}">
        <p14:creationId xmlns:p14="http://schemas.microsoft.com/office/powerpoint/2010/main" val="35669794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83A977F-2504-E741-85B4-8F01994E1F25}" type="datetimeFigureOut">
              <a:rPr lang="en-US" smtClean="0"/>
              <a:t>7/23/2019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8687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1DC1F7-A9E9-4D8B-8C97-C74523B2CF2A}" type="datetimeFigureOut">
              <a:rPr lang="en-US" smtClean="0"/>
              <a:pPr/>
              <a:t>7/23/2019</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299542E4-2CCF-42F6-9D92-ED568035133D}" type="slidenum">
              <a:rPr lang="en-US" smtClean="0"/>
              <a:pPr/>
              <a:t>‹#›</a:t>
            </a:fld>
            <a:endParaRPr lang="en-US"/>
          </a:p>
        </p:txBody>
      </p:sp>
    </p:spTree>
    <p:extLst>
      <p:ext uri="{BB962C8B-B14F-4D97-AF65-F5344CB8AC3E}">
        <p14:creationId xmlns:p14="http://schemas.microsoft.com/office/powerpoint/2010/main" val="368343375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1DC1F7-A9E9-4D8B-8C97-C74523B2CF2A}" type="datetimeFigureOut">
              <a:rPr lang="en-US" smtClean="0"/>
              <a:pPr/>
              <a:t>7/23/2019</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299542E4-2CCF-42F6-9D92-ED568035133D}" type="slidenum">
              <a:rPr lang="en-US" smtClean="0"/>
              <a:pPr/>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7794921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881DC1F7-A9E9-4D8B-8C97-C74523B2CF2A}" type="datetimeFigureOut">
              <a:rPr lang="en-US" smtClean="0"/>
              <a:pPr/>
              <a:t>7/23/2019</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299542E4-2CCF-42F6-9D92-ED568035133D}" type="slidenum">
              <a:rPr lang="en-US" smtClean="0"/>
              <a:pPr/>
              <a:t>‹#›</a:t>
            </a:fld>
            <a:endParaRPr lang="en-US"/>
          </a:p>
        </p:txBody>
      </p:sp>
    </p:spTree>
    <p:extLst>
      <p:ext uri="{BB962C8B-B14F-4D97-AF65-F5344CB8AC3E}">
        <p14:creationId xmlns:p14="http://schemas.microsoft.com/office/powerpoint/2010/main" val="46101907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881DC1F7-A9E9-4D8B-8C97-C74523B2CF2A}" type="datetimeFigureOut">
              <a:rPr lang="en-US" smtClean="0"/>
              <a:pPr/>
              <a:t>7/23/2019</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299542E4-2CCF-42F6-9D92-ED568035133D}" type="slidenum">
              <a:rPr lang="en-US" smtClean="0"/>
              <a:pPr/>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3108904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881DC1F7-A9E9-4D8B-8C97-C74523B2CF2A}" type="datetimeFigureOut">
              <a:rPr lang="en-US" smtClean="0"/>
              <a:pPr/>
              <a:t>7/23/2019</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299542E4-2CCF-42F6-9D92-ED568035133D}" type="slidenum">
              <a:rPr lang="en-US" smtClean="0"/>
              <a:pPr/>
              <a:t>‹#›</a:t>
            </a:fld>
            <a:endParaRPr lang="en-US"/>
          </a:p>
        </p:txBody>
      </p:sp>
    </p:spTree>
    <p:extLst>
      <p:ext uri="{BB962C8B-B14F-4D97-AF65-F5344CB8AC3E}">
        <p14:creationId xmlns:p14="http://schemas.microsoft.com/office/powerpoint/2010/main" val="389145469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81DC1F7-A9E9-4D8B-8C97-C74523B2CF2A}" type="datetimeFigureOut">
              <a:rPr lang="en-US" smtClean="0"/>
              <a:t>7/23/2019</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99542E4-2CCF-42F6-9D92-ED568035133D}" type="slidenum">
              <a:rPr lang="en-US" smtClean="0"/>
              <a:t>‹#›</a:t>
            </a:fld>
            <a:endParaRPr lang="en-US"/>
          </a:p>
        </p:txBody>
      </p:sp>
    </p:spTree>
    <p:extLst>
      <p:ext uri="{BB962C8B-B14F-4D97-AF65-F5344CB8AC3E}">
        <p14:creationId xmlns:p14="http://schemas.microsoft.com/office/powerpoint/2010/main" val="2527624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81DC1F7-A9E9-4D8B-8C97-C74523B2CF2A}" type="datetimeFigureOut">
              <a:rPr lang="en-US" smtClean="0"/>
              <a:t>7/23/2019</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99542E4-2CCF-42F6-9D92-ED568035133D}" type="slidenum">
              <a:rPr lang="en-US" smtClean="0"/>
              <a:t>‹#›</a:t>
            </a:fld>
            <a:endParaRPr lang="en-US"/>
          </a:p>
        </p:txBody>
      </p:sp>
    </p:spTree>
    <p:extLst>
      <p:ext uri="{BB962C8B-B14F-4D97-AF65-F5344CB8AC3E}">
        <p14:creationId xmlns:p14="http://schemas.microsoft.com/office/powerpoint/2010/main" val="3884730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81DC1F7-A9E9-4D8B-8C97-C74523B2CF2A}" type="datetimeFigureOut">
              <a:rPr lang="en-US" smtClean="0"/>
              <a:t>7/23/2019</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99542E4-2CCF-42F6-9D92-ED568035133D}" type="slidenum">
              <a:rPr lang="en-US" smtClean="0"/>
              <a:t>‹#›</a:t>
            </a:fld>
            <a:endParaRPr lang="en-US"/>
          </a:p>
        </p:txBody>
      </p:sp>
    </p:spTree>
    <p:extLst>
      <p:ext uri="{BB962C8B-B14F-4D97-AF65-F5344CB8AC3E}">
        <p14:creationId xmlns:p14="http://schemas.microsoft.com/office/powerpoint/2010/main" val="444121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1DC1F7-A9E9-4D8B-8C97-C74523B2CF2A}" type="datetimeFigureOut">
              <a:rPr lang="en-US" smtClean="0"/>
              <a:t>7/23/2019</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299542E4-2CCF-42F6-9D92-ED568035133D}" type="slidenum">
              <a:rPr lang="en-US" smtClean="0"/>
              <a:t>‹#›</a:t>
            </a:fld>
            <a:endParaRPr lang="en-US"/>
          </a:p>
        </p:txBody>
      </p:sp>
    </p:spTree>
    <p:extLst>
      <p:ext uri="{BB962C8B-B14F-4D97-AF65-F5344CB8AC3E}">
        <p14:creationId xmlns:p14="http://schemas.microsoft.com/office/powerpoint/2010/main" val="3174239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81DC1F7-A9E9-4D8B-8C97-C74523B2CF2A}" type="datetimeFigureOut">
              <a:rPr lang="en-US" smtClean="0"/>
              <a:t>7/23/2019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299542E4-2CCF-42F6-9D92-ED568035133D}" type="slidenum">
              <a:rPr lang="en-US" smtClean="0"/>
              <a:t>‹#›</a:t>
            </a:fld>
            <a:endParaRPr lang="en-US"/>
          </a:p>
        </p:txBody>
      </p:sp>
    </p:spTree>
    <p:extLst>
      <p:ext uri="{BB962C8B-B14F-4D97-AF65-F5344CB8AC3E}">
        <p14:creationId xmlns:p14="http://schemas.microsoft.com/office/powerpoint/2010/main" val="549491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81DC1F7-A9E9-4D8B-8C97-C74523B2CF2A}" type="datetimeFigureOut">
              <a:rPr lang="en-US" smtClean="0"/>
              <a:t>7/23/2019</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299542E4-2CCF-42F6-9D92-ED568035133D}" type="slidenum">
              <a:rPr lang="en-US" smtClean="0"/>
              <a:t>‹#›</a:t>
            </a:fld>
            <a:endParaRPr lang="en-US"/>
          </a:p>
        </p:txBody>
      </p:sp>
    </p:spTree>
    <p:extLst>
      <p:ext uri="{BB962C8B-B14F-4D97-AF65-F5344CB8AC3E}">
        <p14:creationId xmlns:p14="http://schemas.microsoft.com/office/powerpoint/2010/main" val="1770802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81DC1F7-A9E9-4D8B-8C97-C74523B2CF2A}" type="datetimeFigureOut">
              <a:rPr lang="en-US" smtClean="0"/>
              <a:t>7/23/2019</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99542E4-2CCF-42F6-9D92-ED568035133D}" type="slidenum">
              <a:rPr lang="en-US" smtClean="0"/>
              <a:t>‹#›</a:t>
            </a:fld>
            <a:endParaRPr lang="en-US"/>
          </a:p>
        </p:txBody>
      </p:sp>
    </p:spTree>
    <p:extLst>
      <p:ext uri="{BB962C8B-B14F-4D97-AF65-F5344CB8AC3E}">
        <p14:creationId xmlns:p14="http://schemas.microsoft.com/office/powerpoint/2010/main" val="3553374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DC1F7-A9E9-4D8B-8C97-C74523B2CF2A}" type="datetimeFigureOut">
              <a:rPr lang="en-US" smtClean="0"/>
              <a:t>7/23/2019</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99542E4-2CCF-42F6-9D92-ED568035133D}" type="slidenum">
              <a:rPr lang="en-US" smtClean="0"/>
              <a:t>‹#›</a:t>
            </a:fld>
            <a:endParaRPr lang="en-US"/>
          </a:p>
        </p:txBody>
      </p:sp>
    </p:spTree>
    <p:extLst>
      <p:ext uri="{BB962C8B-B14F-4D97-AF65-F5344CB8AC3E}">
        <p14:creationId xmlns:p14="http://schemas.microsoft.com/office/powerpoint/2010/main" val="2823092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1DC1F7-A9E9-4D8B-8C97-C74523B2CF2A}" type="datetimeFigureOut">
              <a:rPr lang="en-US" smtClean="0"/>
              <a:t>7/23/2019</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99542E4-2CCF-42F6-9D92-ED568035133D}" type="slidenum">
              <a:rPr lang="en-US" smtClean="0"/>
              <a:t>‹#›</a:t>
            </a:fld>
            <a:endParaRPr lang="en-US"/>
          </a:p>
        </p:txBody>
      </p:sp>
    </p:spTree>
    <p:extLst>
      <p:ext uri="{BB962C8B-B14F-4D97-AF65-F5344CB8AC3E}">
        <p14:creationId xmlns:p14="http://schemas.microsoft.com/office/powerpoint/2010/main" val="4109425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1DC1F7-A9E9-4D8B-8C97-C74523B2CF2A}" type="datetimeFigureOut">
              <a:rPr lang="en-US" smtClean="0"/>
              <a:t>7/23/2019</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299542E4-2CCF-42F6-9D92-ED568035133D}" type="slidenum">
              <a:rPr lang="en-US" smtClean="0"/>
              <a:t>‹#›</a:t>
            </a:fld>
            <a:endParaRPr lang="en-US"/>
          </a:p>
        </p:txBody>
      </p:sp>
    </p:spTree>
    <p:extLst>
      <p:ext uri="{BB962C8B-B14F-4D97-AF65-F5344CB8AC3E}">
        <p14:creationId xmlns:p14="http://schemas.microsoft.com/office/powerpoint/2010/main" val="985138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a:solidFill>
            <a:schemeClr val="accent1">
              <a:lumMod val="75000"/>
              <a:alpha val="40000"/>
            </a:schemeClr>
          </a:solidFill>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grp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grp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grp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grp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grp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grp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grp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grp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grp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grp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grp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grpFill/>
            <a:ln>
              <a:noFill/>
            </a:ln>
          </p:spPr>
        </p:sp>
      </p:grpSp>
      <p:grpSp>
        <p:nvGrpSpPr>
          <p:cNvPr id="49" name="Group 48"/>
          <p:cNvGrpSpPr/>
          <p:nvPr/>
        </p:nvGrpSpPr>
        <p:grpSpPr>
          <a:xfrm>
            <a:off x="20421" y="-318"/>
            <a:ext cx="1952272" cy="6853571"/>
            <a:chOff x="6627813" y="195220"/>
            <a:chExt cx="1952625" cy="5678531"/>
          </a:xfrm>
          <a:solidFill>
            <a:schemeClr val="accent1"/>
          </a:solidFill>
        </p:grpSpPr>
        <p:sp>
          <p:nvSpPr>
            <p:cNvPr id="50" name="Freeform 27"/>
            <p:cNvSpPr/>
            <p:nvPr/>
          </p:nvSpPr>
          <p:spPr bwMode="auto">
            <a:xfrm>
              <a:off x="6627813" y="19522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grp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grp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grp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grp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grp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grp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grp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grp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grp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grp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grp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grpFill/>
            <a:ln>
              <a:noFill/>
            </a:ln>
          </p:spPr>
        </p:sp>
      </p:grpSp>
      <p:sp>
        <p:nvSpPr>
          <p:cNvPr id="62" name="Rectangle 61"/>
          <p:cNvSpPr/>
          <p:nvPr/>
        </p:nvSpPr>
        <p:spPr>
          <a:xfrm>
            <a:off x="0" y="0"/>
            <a:ext cx="18288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881DC1F7-A9E9-4D8B-8C97-C74523B2CF2A}" type="datetimeFigureOut">
              <a:rPr lang="en-US" smtClean="0"/>
              <a:pPr/>
              <a:t>7/23/2019</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299542E4-2CCF-42F6-9D92-ED568035133D}" type="slidenum">
              <a:rPr lang="en-US" smtClean="0"/>
              <a:pPr/>
              <a:t>‹#›</a:t>
            </a:fld>
            <a:endParaRPr lang="en-US"/>
          </a:p>
        </p:txBody>
      </p:sp>
    </p:spTree>
    <p:extLst>
      <p:ext uri="{BB962C8B-B14F-4D97-AF65-F5344CB8AC3E}">
        <p14:creationId xmlns:p14="http://schemas.microsoft.com/office/powerpoint/2010/main" val="2318616394"/>
      </p:ext>
    </p:extLst>
  </p:cSld>
  <p:clrMap bg1="dk1" tx1="lt1" bg2="dk2" tx2="lt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505200" y="152400"/>
            <a:ext cx="1828800" cy="762000"/>
          </a:xfrm>
        </p:spPr>
        <p:txBody>
          <a:bodyPr>
            <a:normAutofit fontScale="90000"/>
          </a:bodyPr>
          <a:lstStyle/>
          <a:p>
            <a:pPr algn="r"/>
            <a:r>
              <a:rPr lang="fa-IR" dirty="0" smtClean="0">
                <a:solidFill>
                  <a:schemeClr val="tx1">
                    <a:lumMod val="75000"/>
                  </a:schemeClr>
                </a:solidFill>
                <a:cs typeface="B Mitra" pitchFamily="2" charset="-78"/>
              </a:rPr>
              <a:t>اشکانیان</a:t>
            </a:r>
            <a:endParaRPr lang="en-US" dirty="0">
              <a:solidFill>
                <a:schemeClr val="tx1">
                  <a:lumMod val="75000"/>
                </a:schemeClr>
              </a:solidFill>
              <a:cs typeface="B Mitra" pitchFamily="2" charset="-78"/>
            </a:endParaRPr>
          </a:p>
        </p:txBody>
      </p:sp>
      <p:sp>
        <p:nvSpPr>
          <p:cNvPr id="8" name="Rectangle 7"/>
          <p:cNvSpPr/>
          <p:nvPr/>
        </p:nvSpPr>
        <p:spPr>
          <a:xfrm>
            <a:off x="2225997" y="685800"/>
            <a:ext cx="4387206" cy="1015663"/>
          </a:xfrm>
          <a:prstGeom prst="rect">
            <a:avLst/>
          </a:prstGeom>
        </p:spPr>
        <p:txBody>
          <a:bodyPr wrap="square">
            <a:spAutoFit/>
          </a:bodyPr>
          <a:lstStyle/>
          <a:p>
            <a:pPr lvl="0" algn="ctr">
              <a:buClr>
                <a:srgbClr val="E7BC29"/>
              </a:buClr>
            </a:pPr>
            <a:endParaRPr lang="fa-IR" sz="2000" b="1" dirty="0">
              <a:solidFill>
                <a:srgbClr val="C00000"/>
              </a:solidFill>
              <a:cs typeface="B Mitra" pitchFamily="2" charset="-78"/>
            </a:endParaRPr>
          </a:p>
          <a:p>
            <a:pPr lvl="0" algn="ctr">
              <a:buClr>
                <a:srgbClr val="E7BC29"/>
              </a:buClr>
            </a:pPr>
            <a:r>
              <a:rPr lang="fa-IR" sz="2000" b="1" dirty="0" smtClean="0">
                <a:solidFill>
                  <a:srgbClr val="C00000"/>
                </a:solidFill>
                <a:cs typeface="B Mitra" pitchFamily="2" charset="-78"/>
              </a:rPr>
              <a:t>تاریخ </a:t>
            </a:r>
            <a:r>
              <a:rPr lang="fa-IR" sz="2000" b="1" dirty="0" smtClean="0">
                <a:solidFill>
                  <a:srgbClr val="C00000"/>
                </a:solidFill>
                <a:cs typeface="B Mitra" pitchFamily="2" charset="-78"/>
              </a:rPr>
              <a:t>شهر و شهرسازی </a:t>
            </a:r>
            <a:r>
              <a:rPr lang="fa-IR" sz="2000" b="1" dirty="0">
                <a:solidFill>
                  <a:srgbClr val="C00000"/>
                </a:solidFill>
                <a:cs typeface="B Mitra" pitchFamily="2" charset="-78"/>
              </a:rPr>
              <a:t>در </a:t>
            </a:r>
            <a:r>
              <a:rPr lang="fa-IR" sz="2000" b="1" dirty="0" smtClean="0">
                <a:solidFill>
                  <a:srgbClr val="C00000"/>
                </a:solidFill>
                <a:cs typeface="B Mitra" pitchFamily="2" charset="-78"/>
              </a:rPr>
              <a:t>ایران</a:t>
            </a:r>
            <a:endParaRPr lang="fa-IR" sz="2000" b="1" dirty="0">
              <a:solidFill>
                <a:srgbClr val="C00000"/>
              </a:solidFill>
              <a:cs typeface="B Mitra" pitchFamily="2" charset="-78"/>
            </a:endParaRPr>
          </a:p>
          <a:p>
            <a:pPr lvl="0" algn="ctr">
              <a:buClr>
                <a:srgbClr val="E7BC29"/>
              </a:buClr>
            </a:pPr>
            <a:endParaRPr lang="fa-IR" sz="2000" b="1" dirty="0" smtClean="0">
              <a:solidFill>
                <a:srgbClr val="C00000"/>
              </a:solidFill>
              <a:cs typeface="B Mitra" pitchFamily="2" charset="-78"/>
            </a:endParaRPr>
          </a:p>
        </p:txBody>
      </p:sp>
      <p:sp>
        <p:nvSpPr>
          <p:cNvPr id="9" name="Content Placeholder 13"/>
          <p:cNvSpPr txBox="1">
            <a:spLocks/>
          </p:cNvSpPr>
          <p:nvPr/>
        </p:nvSpPr>
        <p:spPr>
          <a:xfrm>
            <a:off x="5364051" y="2743200"/>
            <a:ext cx="2971800" cy="3911431"/>
          </a:xfrm>
          <a:prstGeom prst="rect">
            <a:avLst/>
          </a:prstGeom>
        </p:spPr>
        <p:txBody>
          <a:bodyPr vert="horz" lIns="91440" tIns="45720" rIns="91440" bIns="45720" rtlCol="0" anchor="t">
            <a:noAutofit/>
          </a:bodyPr>
          <a:lstStyle>
            <a:lvl1pPr marL="0" indent="0" algn="l" defTabSz="457200" rtl="0"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pPr algn="r" rtl="1"/>
            <a:r>
              <a:rPr lang="fa-IR" sz="1400" b="1" dirty="0" smtClean="0">
                <a:solidFill>
                  <a:schemeClr val="accent5">
                    <a:lumMod val="60000"/>
                    <a:lumOff val="40000"/>
                  </a:schemeClr>
                </a:solidFill>
                <a:cs typeface="B Mitra" pitchFamily="2" charset="-78"/>
              </a:rPr>
              <a:t>پیش </a:t>
            </a:r>
            <a:r>
              <a:rPr lang="fa-IR" sz="1400" b="1" dirty="0" smtClean="0">
                <a:solidFill>
                  <a:schemeClr val="accent5">
                    <a:lumMod val="60000"/>
                    <a:lumOff val="40000"/>
                  </a:schemeClr>
                </a:solidFill>
                <a:cs typeface="B Mitra" pitchFamily="2" charset="-78"/>
              </a:rPr>
              <a:t>زمینه</a:t>
            </a:r>
          </a:p>
          <a:p>
            <a:pPr algn="r" rtl="1"/>
            <a:r>
              <a:rPr lang="fa-IR" sz="1400" b="1" dirty="0">
                <a:solidFill>
                  <a:schemeClr val="accent5">
                    <a:lumMod val="60000"/>
                    <a:lumOff val="40000"/>
                  </a:schemeClr>
                </a:solidFill>
                <a:cs typeface="B Mitra" pitchFamily="2" charset="-78"/>
              </a:rPr>
              <a:t>تحولات مهم در دولت </a:t>
            </a:r>
            <a:r>
              <a:rPr lang="fa-IR" sz="1400" b="1" dirty="0" smtClean="0">
                <a:solidFill>
                  <a:schemeClr val="accent5">
                    <a:lumMod val="60000"/>
                    <a:lumOff val="40000"/>
                  </a:schemeClr>
                </a:solidFill>
                <a:cs typeface="B Mitra" pitchFamily="2" charset="-78"/>
              </a:rPr>
              <a:t>اشکانی</a:t>
            </a:r>
            <a:endParaRPr lang="fa-IR" sz="1400" b="1" dirty="0" smtClean="0">
              <a:solidFill>
                <a:schemeClr val="accent5">
                  <a:lumMod val="60000"/>
                  <a:lumOff val="40000"/>
                </a:schemeClr>
              </a:solidFill>
              <a:cs typeface="B Mitra" pitchFamily="2" charset="-78"/>
            </a:endParaRPr>
          </a:p>
          <a:p>
            <a:pPr algn="r" rtl="1"/>
            <a:r>
              <a:rPr lang="fa-IR" sz="1400" b="1" dirty="0" smtClean="0">
                <a:solidFill>
                  <a:schemeClr val="accent5">
                    <a:lumMod val="60000"/>
                    <a:lumOff val="40000"/>
                  </a:schemeClr>
                </a:solidFill>
                <a:cs typeface="B Mitra" pitchFamily="2" charset="-78"/>
              </a:rPr>
              <a:t>شهرسازی دوره اشکانی</a:t>
            </a:r>
          </a:p>
          <a:p>
            <a:pPr algn="r" rtl="1"/>
            <a:r>
              <a:rPr lang="fa-IR" sz="1400" b="1" dirty="0" smtClean="0">
                <a:solidFill>
                  <a:schemeClr val="accent5">
                    <a:lumMod val="60000"/>
                    <a:lumOff val="40000"/>
                  </a:schemeClr>
                </a:solidFill>
                <a:cs typeface="B Mitra" pitchFamily="2" charset="-78"/>
              </a:rPr>
              <a:t>شرایط نظامی-سیاسی </a:t>
            </a:r>
          </a:p>
          <a:p>
            <a:pPr algn="r" rtl="1"/>
            <a:r>
              <a:rPr lang="fa-IR" sz="1400" b="1" dirty="0" smtClean="0">
                <a:solidFill>
                  <a:schemeClr val="accent5">
                    <a:lumMod val="60000"/>
                    <a:lumOff val="40000"/>
                  </a:schemeClr>
                </a:solidFill>
                <a:cs typeface="B Mitra" pitchFamily="2" charset="-78"/>
              </a:rPr>
              <a:t>شرایط </a:t>
            </a:r>
            <a:r>
              <a:rPr lang="fa-IR" sz="1400" b="1" dirty="0" smtClean="0">
                <a:solidFill>
                  <a:schemeClr val="accent5">
                    <a:lumMod val="60000"/>
                    <a:lumOff val="40000"/>
                  </a:schemeClr>
                </a:solidFill>
                <a:cs typeface="B Mitra" pitchFamily="2" charset="-78"/>
              </a:rPr>
              <a:t>اجتماعی</a:t>
            </a:r>
          </a:p>
          <a:p>
            <a:pPr algn="r" rtl="1"/>
            <a:r>
              <a:rPr lang="fa-IR" sz="1400" b="1" dirty="0">
                <a:solidFill>
                  <a:schemeClr val="accent5">
                    <a:lumMod val="60000"/>
                    <a:lumOff val="40000"/>
                  </a:schemeClr>
                </a:solidFill>
                <a:cs typeface="B Mitra" pitchFamily="2" charset="-78"/>
              </a:rPr>
              <a:t>شرایط </a:t>
            </a:r>
            <a:r>
              <a:rPr lang="fa-IR" sz="1400" b="1" dirty="0" smtClean="0">
                <a:solidFill>
                  <a:schemeClr val="accent5">
                    <a:lumMod val="60000"/>
                    <a:lumOff val="40000"/>
                  </a:schemeClr>
                </a:solidFill>
                <a:cs typeface="B Mitra" pitchFamily="2" charset="-78"/>
              </a:rPr>
              <a:t>اقتصادی</a:t>
            </a:r>
            <a:endParaRPr lang="fa-IR" sz="1400" b="1" dirty="0" smtClean="0">
              <a:solidFill>
                <a:schemeClr val="accent5">
                  <a:lumMod val="60000"/>
                  <a:lumOff val="40000"/>
                </a:schemeClr>
              </a:solidFill>
              <a:cs typeface="B Mitra" pitchFamily="2" charset="-78"/>
            </a:endParaRPr>
          </a:p>
          <a:p>
            <a:pPr algn="r" rtl="1"/>
            <a:r>
              <a:rPr lang="fa-IR" sz="1400" b="1" dirty="0" smtClean="0">
                <a:solidFill>
                  <a:schemeClr val="accent5">
                    <a:lumMod val="60000"/>
                    <a:lumOff val="40000"/>
                  </a:schemeClr>
                </a:solidFill>
                <a:cs typeface="B Mitra" pitchFamily="2" charset="-78"/>
              </a:rPr>
              <a:t>ویژگی های </a:t>
            </a:r>
            <a:r>
              <a:rPr lang="fa-IR" sz="1400" b="1" dirty="0" smtClean="0">
                <a:solidFill>
                  <a:schemeClr val="accent5">
                    <a:lumMod val="60000"/>
                    <a:lumOff val="40000"/>
                  </a:schemeClr>
                </a:solidFill>
                <a:cs typeface="B Mitra" pitchFamily="2" charset="-78"/>
              </a:rPr>
              <a:t>شهر </a:t>
            </a:r>
            <a:r>
              <a:rPr lang="fa-IR" sz="1400" b="1" dirty="0" smtClean="0">
                <a:solidFill>
                  <a:schemeClr val="accent5">
                    <a:lumMod val="60000"/>
                    <a:lumOff val="40000"/>
                  </a:schemeClr>
                </a:solidFill>
                <a:cs typeface="B Mitra" pitchFamily="2" charset="-78"/>
              </a:rPr>
              <a:t>پارتی</a:t>
            </a:r>
          </a:p>
          <a:p>
            <a:pPr algn="r" rtl="1"/>
            <a:r>
              <a:rPr lang="fa-IR" sz="1400" b="1" dirty="0" smtClean="0">
                <a:solidFill>
                  <a:schemeClr val="accent5">
                    <a:lumMod val="60000"/>
                    <a:lumOff val="40000"/>
                  </a:schemeClr>
                </a:solidFill>
                <a:cs typeface="B Mitra" pitchFamily="2" charset="-78"/>
              </a:rPr>
              <a:t>سازمان </a:t>
            </a:r>
            <a:r>
              <a:rPr lang="fa-IR" sz="1400" b="1" dirty="0" smtClean="0">
                <a:solidFill>
                  <a:schemeClr val="accent5">
                    <a:lumMod val="60000"/>
                    <a:lumOff val="40000"/>
                  </a:schemeClr>
                </a:solidFill>
                <a:cs typeface="B Mitra" pitchFamily="2" charset="-78"/>
              </a:rPr>
              <a:t>کالبدی-فضایی شهر پارتی</a:t>
            </a:r>
          </a:p>
          <a:p>
            <a:pPr algn="r" rtl="1"/>
            <a:r>
              <a:rPr lang="fa-IR" sz="1400" b="1" dirty="0" smtClean="0">
                <a:solidFill>
                  <a:schemeClr val="accent5">
                    <a:lumMod val="60000"/>
                    <a:lumOff val="40000"/>
                  </a:schemeClr>
                </a:solidFill>
                <a:cs typeface="B Mitra" pitchFamily="2" charset="-78"/>
              </a:rPr>
              <a:t>ایالت های پارتی</a:t>
            </a:r>
          </a:p>
          <a:p>
            <a:pPr algn="r" rtl="1"/>
            <a:r>
              <a:rPr lang="fa-IR" sz="1400" b="1" dirty="0" smtClean="0">
                <a:solidFill>
                  <a:schemeClr val="accent5">
                    <a:lumMod val="60000"/>
                    <a:lumOff val="40000"/>
                  </a:schemeClr>
                </a:solidFill>
                <a:cs typeface="B Mitra" pitchFamily="2" charset="-78"/>
              </a:rPr>
              <a:t>منابع</a:t>
            </a:r>
            <a:endParaRPr lang="fa-IR" sz="1400" b="1" dirty="0" smtClean="0">
              <a:solidFill>
                <a:schemeClr val="accent5">
                  <a:lumMod val="60000"/>
                  <a:lumOff val="40000"/>
                </a:schemeClr>
              </a:solidFill>
              <a:cs typeface="B Mitra" pitchFamily="2" charset="-78"/>
            </a:endParaRPr>
          </a:p>
        </p:txBody>
      </p:sp>
      <p:sp>
        <p:nvSpPr>
          <p:cNvPr id="10" name="Title 12"/>
          <p:cNvSpPr txBox="1">
            <a:spLocks/>
          </p:cNvSpPr>
          <p:nvPr/>
        </p:nvSpPr>
        <p:spPr>
          <a:xfrm>
            <a:off x="5943600" y="1822014"/>
            <a:ext cx="2392251" cy="762000"/>
          </a:xfrm>
          <a:prstGeom prst="rect">
            <a:avLst/>
          </a:prstGeom>
        </p:spPr>
        <p:txBody>
          <a:bodyPr vert="horz" lIns="91440" tIns="45720" rIns="91440" bIns="45720" rtlCol="0" anchor="b">
            <a:norm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fa-IR" sz="2800" u="sng" dirty="0" smtClean="0">
                <a:solidFill>
                  <a:schemeClr val="accent5">
                    <a:lumMod val="60000"/>
                    <a:lumOff val="40000"/>
                  </a:schemeClr>
                </a:solidFill>
                <a:cs typeface="B Mitra" pitchFamily="2" charset="-78"/>
              </a:rPr>
              <a:t>فهرست مطالب:</a:t>
            </a:r>
            <a:endParaRPr lang="en-US" sz="2800" u="sng" dirty="0">
              <a:solidFill>
                <a:schemeClr val="accent5">
                  <a:lumMod val="60000"/>
                  <a:lumOff val="40000"/>
                </a:schemeClr>
              </a:solidFill>
              <a:cs typeface="B Mitra" pitchFamily="2" charset="-78"/>
            </a:endParaRPr>
          </a:p>
        </p:txBody>
      </p:sp>
      <p:pic>
        <p:nvPicPr>
          <p:cNvPr id="11" name="Picture 10"/>
          <p:cNvPicPr>
            <a:picLocks noChangeAspect="1"/>
          </p:cNvPicPr>
          <p:nvPr/>
        </p:nvPicPr>
        <p:blipFill>
          <a:blip r:embed="rId2"/>
          <a:stretch>
            <a:fillRect/>
          </a:stretch>
        </p:blipFill>
        <p:spPr>
          <a:xfrm>
            <a:off x="1752600" y="2971800"/>
            <a:ext cx="3553667" cy="2459098"/>
          </a:xfrm>
          <a:prstGeom prst="rect">
            <a:avLst/>
          </a:prstGeom>
        </p:spPr>
      </p:pic>
    </p:spTree>
    <p:extLst>
      <p:ext uri="{BB962C8B-B14F-4D97-AF65-F5344CB8AC3E}">
        <p14:creationId xmlns:p14="http://schemas.microsoft.com/office/powerpoint/2010/main" val="3600820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429000" y="177800"/>
            <a:ext cx="5201588" cy="952500"/>
          </a:xfrm>
        </p:spPr>
        <p:txBody>
          <a:bodyPr>
            <a:noAutofit/>
          </a:bodyPr>
          <a:lstStyle/>
          <a:p>
            <a:pPr algn="r"/>
            <a:r>
              <a:rPr lang="fa-IR" dirty="0">
                <a:solidFill>
                  <a:schemeClr val="accent5">
                    <a:lumMod val="60000"/>
                    <a:lumOff val="40000"/>
                  </a:schemeClr>
                </a:solidFill>
                <a:cs typeface="B Mitra" pitchFamily="2" charset="-78"/>
              </a:rPr>
              <a:t>سازمان کالبدی- فضایی شار پارتی</a:t>
            </a:r>
            <a:endParaRPr lang="en-US" dirty="0">
              <a:solidFill>
                <a:schemeClr val="accent5">
                  <a:lumMod val="60000"/>
                  <a:lumOff val="40000"/>
                </a:schemeClr>
              </a:solidFill>
              <a:cs typeface="B Mitra" pitchFamily="2" charset="-78"/>
            </a:endParaRPr>
          </a:p>
        </p:txBody>
      </p:sp>
      <p:sp>
        <p:nvSpPr>
          <p:cNvPr id="14" name="Content Placeholder 13"/>
          <p:cNvSpPr>
            <a:spLocks noGrp="1"/>
          </p:cNvSpPr>
          <p:nvPr>
            <p:ph idx="1"/>
          </p:nvPr>
        </p:nvSpPr>
        <p:spPr>
          <a:xfrm>
            <a:off x="1524000" y="1676400"/>
            <a:ext cx="7239000" cy="4800600"/>
          </a:xfrm>
        </p:spPr>
        <p:txBody>
          <a:bodyPr>
            <a:normAutofit/>
          </a:bodyPr>
          <a:lstStyle/>
          <a:p>
            <a:pPr marL="0" indent="0" algn="just" rtl="1">
              <a:buNone/>
            </a:pPr>
            <a:r>
              <a:rPr lang="fa-IR" dirty="0" smtClean="0">
                <a:solidFill>
                  <a:schemeClr val="accent5">
                    <a:lumMod val="60000"/>
                    <a:lumOff val="40000"/>
                  </a:schemeClr>
                </a:solidFill>
                <a:cs typeface="B Mitra" pitchFamily="2" charset="-78"/>
              </a:rPr>
              <a:t>اشکانیان سیاست سلوکیان را در زمینه سلوکیان دنبال کردند و الگوی هندسی شهرهای پارتی با وجود قوانین خاصی، شطرنجی با خیابان های اصلی عمود بر هم و خیابان های فرعی به موازات یا عمود بر آنها و دایره ای که در آن مراکز مهم حکومتی در مرکز شهر و فضاهای مسکونی به دور آن حلقه وار می </a:t>
            </a:r>
            <a:r>
              <a:rPr lang="fa-IR" dirty="0" smtClean="0">
                <a:solidFill>
                  <a:schemeClr val="accent5">
                    <a:lumMod val="60000"/>
                    <a:lumOff val="40000"/>
                  </a:schemeClr>
                </a:solidFill>
                <a:cs typeface="B Mitra" pitchFamily="2" charset="-78"/>
              </a:rPr>
              <a:t>نشستند. (</a:t>
            </a:r>
            <a:r>
              <a:rPr lang="fa-IR" dirty="0" smtClean="0">
                <a:solidFill>
                  <a:schemeClr val="accent5">
                    <a:lumMod val="60000"/>
                    <a:lumOff val="40000"/>
                  </a:schemeClr>
                </a:solidFill>
                <a:cs typeface="B Mitra" pitchFamily="2" charset="-78"/>
              </a:rPr>
              <a:t>شهرهای نسا و فیروزاباد)</a:t>
            </a:r>
          </a:p>
          <a:p>
            <a:pPr algn="just" rtl="1">
              <a:buFont typeface="Wingdings" pitchFamily="2" charset="2"/>
              <a:buChar char="v"/>
            </a:pPr>
            <a:r>
              <a:rPr lang="fa-IR" dirty="0" smtClean="0">
                <a:solidFill>
                  <a:schemeClr val="accent5">
                    <a:lumMod val="60000"/>
                    <a:lumOff val="40000"/>
                  </a:schemeClr>
                </a:solidFill>
                <a:cs typeface="B Mitra" pitchFamily="2" charset="-78"/>
              </a:rPr>
              <a:t>دژ حکومتی </a:t>
            </a:r>
          </a:p>
          <a:p>
            <a:pPr algn="just" rtl="1">
              <a:buFont typeface="Wingdings" pitchFamily="2" charset="2"/>
              <a:buChar char="v"/>
            </a:pPr>
            <a:r>
              <a:rPr lang="fa-IR" dirty="0" smtClean="0">
                <a:solidFill>
                  <a:schemeClr val="accent5">
                    <a:lumMod val="60000"/>
                    <a:lumOff val="40000"/>
                  </a:schemeClr>
                </a:solidFill>
                <a:cs typeface="B Mitra" pitchFamily="2" charset="-78"/>
              </a:rPr>
              <a:t>شار میانی</a:t>
            </a:r>
          </a:p>
          <a:p>
            <a:pPr algn="just" rtl="1">
              <a:buFont typeface="Wingdings" pitchFamily="2" charset="2"/>
              <a:buChar char="v"/>
            </a:pPr>
            <a:r>
              <a:rPr lang="fa-IR" dirty="0" smtClean="0">
                <a:solidFill>
                  <a:schemeClr val="accent5">
                    <a:lumMod val="60000"/>
                    <a:lumOff val="40000"/>
                  </a:schemeClr>
                </a:solidFill>
                <a:cs typeface="B Mitra" pitchFamily="2" charset="-78"/>
              </a:rPr>
              <a:t>شار بیرونی</a:t>
            </a:r>
          </a:p>
          <a:p>
            <a:pPr marL="0" indent="0" algn="just" rtl="1">
              <a:buNone/>
            </a:pPr>
            <a:r>
              <a:rPr lang="fa-IR" sz="2000" dirty="0">
                <a:solidFill>
                  <a:schemeClr val="accent5">
                    <a:lumMod val="60000"/>
                    <a:lumOff val="40000"/>
                  </a:schemeClr>
                </a:solidFill>
                <a:cs typeface="B Mitra" pitchFamily="2" charset="-78"/>
              </a:rPr>
              <a:t>(از شار تا شهر،دکتر </a:t>
            </a:r>
            <a:r>
              <a:rPr lang="fa-IR" sz="2000" dirty="0" smtClean="0">
                <a:solidFill>
                  <a:schemeClr val="accent5">
                    <a:lumMod val="60000"/>
                    <a:lumOff val="40000"/>
                  </a:schemeClr>
                </a:solidFill>
                <a:cs typeface="B Mitra" pitchFamily="2" charset="-78"/>
              </a:rPr>
              <a:t>حبیبی،1387،ص25)</a:t>
            </a:r>
            <a:endParaRPr lang="fa-IR" sz="2000" dirty="0">
              <a:solidFill>
                <a:schemeClr val="accent5">
                  <a:lumMod val="60000"/>
                  <a:lumOff val="40000"/>
                </a:schemeClr>
              </a:solidFill>
              <a:cs typeface="B Mitra" pitchFamily="2" charset="-78"/>
            </a:endParaRPr>
          </a:p>
          <a:p>
            <a:pPr marL="0" indent="0" algn="just" rtl="1">
              <a:buNone/>
            </a:pPr>
            <a:endParaRPr lang="en-US" dirty="0">
              <a:solidFill>
                <a:schemeClr val="accent5">
                  <a:lumMod val="60000"/>
                  <a:lumOff val="40000"/>
                </a:schemeClr>
              </a:solidFill>
              <a:cs typeface="B Mitra" pitchFamily="2" charset="-78"/>
            </a:endParaRPr>
          </a:p>
        </p:txBody>
      </p:sp>
      <p:pic>
        <p:nvPicPr>
          <p:cNvPr id="6" name="Content Placeholder 3"/>
          <p:cNvPicPr>
            <a:picLocks noChangeAspect="1"/>
          </p:cNvPicPr>
          <p:nvPr/>
        </p:nvPicPr>
        <p:blipFill rotWithShape="1">
          <a:blip r:embed="rId2">
            <a:extLst>
              <a:ext uri="{28A0092B-C50C-407E-A947-70E740481C1C}">
                <a14:useLocalDpi xmlns:a14="http://schemas.microsoft.com/office/drawing/2010/main" val="0"/>
              </a:ext>
            </a:extLst>
          </a:blip>
          <a:srcRect r="4901" b="9369"/>
          <a:stretch/>
        </p:blipFill>
        <p:spPr>
          <a:xfrm>
            <a:off x="1981200" y="3048000"/>
            <a:ext cx="3466013" cy="2680249"/>
          </a:xfrm>
          <a:prstGeom prst="rect">
            <a:avLst/>
          </a:prstGeom>
          <a:noFill/>
        </p:spPr>
      </p:pic>
    </p:spTree>
    <p:extLst>
      <p:ext uri="{BB962C8B-B14F-4D97-AF65-F5344CB8AC3E}">
        <p14:creationId xmlns:p14="http://schemas.microsoft.com/office/powerpoint/2010/main" val="62829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885012" y="0"/>
            <a:ext cx="6954188" cy="1143000"/>
          </a:xfrm>
        </p:spPr>
        <p:txBody>
          <a:bodyPr/>
          <a:lstStyle/>
          <a:p>
            <a:pPr algn="r"/>
            <a:r>
              <a:rPr lang="fa-IR" dirty="0">
                <a:solidFill>
                  <a:schemeClr val="accent5">
                    <a:lumMod val="60000"/>
                    <a:lumOff val="40000"/>
                  </a:schemeClr>
                </a:solidFill>
                <a:cs typeface="B Mitra" pitchFamily="2" charset="-78"/>
              </a:rPr>
              <a:t>ایالت های پارتی (اشکانی):</a:t>
            </a:r>
            <a:endParaRPr lang="en-US" dirty="0">
              <a:solidFill>
                <a:schemeClr val="accent5">
                  <a:lumMod val="60000"/>
                  <a:lumOff val="40000"/>
                </a:schemeClr>
              </a:solidFill>
              <a:cs typeface="B Mitra" pitchFamily="2" charset="-78"/>
            </a:endParaRPr>
          </a:p>
        </p:txBody>
      </p:sp>
      <p:sp>
        <p:nvSpPr>
          <p:cNvPr id="14" name="Content Placeholder 13"/>
          <p:cNvSpPr>
            <a:spLocks noGrp="1"/>
          </p:cNvSpPr>
          <p:nvPr>
            <p:ph idx="1"/>
          </p:nvPr>
        </p:nvSpPr>
        <p:spPr>
          <a:xfrm>
            <a:off x="5075237" y="1600200"/>
            <a:ext cx="3886200" cy="2286000"/>
          </a:xfrm>
        </p:spPr>
        <p:txBody>
          <a:bodyPr>
            <a:normAutofit/>
          </a:bodyPr>
          <a:lstStyle/>
          <a:p>
            <a:pPr marL="109728" indent="0" algn="justLow" rtl="1">
              <a:buNone/>
            </a:pPr>
            <a:r>
              <a:rPr lang="fa-IR" b="1" dirty="0">
                <a:solidFill>
                  <a:schemeClr val="accent5">
                    <a:lumMod val="60000"/>
                    <a:lumOff val="40000"/>
                  </a:schemeClr>
                </a:solidFill>
                <a:cs typeface="B Mitra" pitchFamily="2" charset="-78"/>
              </a:rPr>
              <a:t>شهر الحضر:</a:t>
            </a:r>
            <a:endParaRPr lang="en-US" b="1" dirty="0">
              <a:solidFill>
                <a:schemeClr val="accent5">
                  <a:lumMod val="60000"/>
                  <a:lumOff val="40000"/>
                </a:schemeClr>
              </a:solidFill>
              <a:cs typeface="B Mitra" pitchFamily="2" charset="-78"/>
            </a:endParaRPr>
          </a:p>
          <a:p>
            <a:pPr marL="109728" indent="0" algn="justLow" rtl="1">
              <a:buNone/>
            </a:pPr>
            <a:r>
              <a:rPr lang="fa-IR" dirty="0">
                <a:solidFill>
                  <a:schemeClr val="accent5">
                    <a:lumMod val="60000"/>
                    <a:lumOff val="40000"/>
                  </a:schemeClr>
                </a:solidFill>
                <a:cs typeface="B Mitra" pitchFamily="2" charset="-78"/>
              </a:rPr>
              <a:t>که دیوار شهر دایره ای شکل بوده و پیرامون آن در حدود 5 کیلومتر بوده که از آثار جالب توجه دوره اشکانی در سرزمین بین النهرین است</a:t>
            </a:r>
            <a:r>
              <a:rPr lang="fa-IR" dirty="0" smtClean="0">
                <a:solidFill>
                  <a:schemeClr val="accent5">
                    <a:lumMod val="60000"/>
                    <a:lumOff val="40000"/>
                  </a:schemeClr>
                </a:solidFill>
                <a:cs typeface="B Mitra" pitchFamily="2" charset="-78"/>
              </a:rPr>
              <a:t>.</a:t>
            </a:r>
            <a:r>
              <a:rPr lang="fa-IR" dirty="0">
                <a:cs typeface="B Mitra" pitchFamily="2" charset="-78"/>
              </a:rPr>
              <a:t> </a:t>
            </a:r>
            <a:r>
              <a:rPr lang="fa-IR" dirty="0" smtClean="0">
                <a:solidFill>
                  <a:schemeClr val="tx1">
                    <a:lumMod val="85000"/>
                  </a:schemeClr>
                </a:solidFill>
                <a:cs typeface="B Mitra" pitchFamily="2" charset="-78"/>
              </a:rPr>
              <a:t>(سرافراز، 1393)</a:t>
            </a:r>
            <a:endParaRPr lang="fa-IR" sz="1800" dirty="0" smtClean="0">
              <a:solidFill>
                <a:schemeClr val="tx1">
                  <a:lumMod val="85000"/>
                </a:schemeClr>
              </a:solidFill>
              <a:cs typeface="B Mitra" pitchFamily="2" charset="-78"/>
            </a:endParaRPr>
          </a:p>
        </p:txBody>
      </p:sp>
      <p:pic>
        <p:nvPicPr>
          <p:cNvPr id="2050" name="Picture 2" descr="C:\Users\sd\Desktop\S45C-114072618020_00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1752600"/>
            <a:ext cx="4694237" cy="486092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286000" y="6013360"/>
            <a:ext cx="2796928" cy="276999"/>
          </a:xfrm>
          <a:prstGeom prst="rect">
            <a:avLst/>
          </a:prstGeom>
          <a:noFill/>
        </p:spPr>
        <p:txBody>
          <a:bodyPr wrap="square" lIns="91440" tIns="45720" rIns="91440" bIns="45720">
            <a:spAutoFit/>
          </a:bodyPr>
          <a:lstStyle/>
          <a:p>
            <a:pPr algn="ctr"/>
            <a:r>
              <a:rPr lang="fa-IR" sz="1200" dirty="0">
                <a:solidFill>
                  <a:schemeClr val="bg1"/>
                </a:solidFill>
                <a:cs typeface="B Mitra" pitchFamily="2" charset="-78"/>
              </a:rPr>
              <a:t>پاکزاد،جهانشاه،تاریخ شهر و </a:t>
            </a:r>
            <a:r>
              <a:rPr lang="fa-IR" sz="1200" dirty="0" smtClean="0">
                <a:solidFill>
                  <a:schemeClr val="bg1"/>
                </a:solidFill>
                <a:cs typeface="B Mitra" pitchFamily="2" charset="-78"/>
              </a:rPr>
              <a:t>شهرنشینی،1390،ص107</a:t>
            </a:r>
            <a:endParaRPr lang="en-US" sz="1200" b="0" cap="none" spc="0" dirty="0">
              <a:ln w="18415" cmpd="sng">
                <a:solidFill>
                  <a:srgbClr val="FFFFFF"/>
                </a:solidFill>
                <a:prstDash val="solid"/>
              </a:ln>
              <a:solidFill>
                <a:schemeClr val="bg1"/>
              </a:solidFill>
              <a:effectLst>
                <a:outerShdw blurRad="63500" dir="3600000" algn="tl" rotWithShape="0">
                  <a:srgbClr val="000000">
                    <a:alpha val="70000"/>
                  </a:srgbClr>
                </a:outerShdw>
              </a:effectLst>
            </a:endParaRPr>
          </a:p>
        </p:txBody>
      </p:sp>
      <p:pic>
        <p:nvPicPr>
          <p:cNvPr id="2052" name="Picture 4" descr="C:\Users\sd\Desktop\haza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400" y="1981200"/>
            <a:ext cx="4570954" cy="3276600"/>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sd\Desktop\hazar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71256" y="3957637"/>
            <a:ext cx="3478657" cy="2600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6403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barn(inVertical)">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animEffect transition="in" filter="barn(inVertical)">
                                      <p:cBhvr>
                                        <p:cTn id="12" dur="500"/>
                                        <p:tgtEl>
                                          <p:spTgt spid="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2050"/>
                                        </p:tgtEl>
                                      </p:cBhvr>
                                    </p:animEffect>
                                    <p:set>
                                      <p:cBhvr>
                                        <p:cTn id="17" dur="1" fill="hold">
                                          <p:stCondLst>
                                            <p:cond delay="499"/>
                                          </p:stCondLst>
                                        </p:cTn>
                                        <p:tgtEl>
                                          <p:spTgt spid="205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2"/>
                                        </p:tgtEl>
                                      </p:cBhvr>
                                    </p:animEffect>
                                    <p:set>
                                      <p:cBhvr>
                                        <p:cTn id="22" dur="1" fill="hold">
                                          <p:stCondLst>
                                            <p:cond delay="499"/>
                                          </p:stCondLst>
                                        </p:cTn>
                                        <p:tgtEl>
                                          <p:spTgt spid="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052"/>
                                        </p:tgtEl>
                                        <p:attrNameLst>
                                          <p:attrName>style.visibility</p:attrName>
                                        </p:attrNameLst>
                                      </p:cBhvr>
                                      <p:to>
                                        <p:strVal val="visible"/>
                                      </p:to>
                                    </p:set>
                                    <p:anim calcmode="lin" valueType="num">
                                      <p:cBhvr additive="base">
                                        <p:cTn id="27" dur="500" fill="hold"/>
                                        <p:tgtEl>
                                          <p:spTgt spid="2052"/>
                                        </p:tgtEl>
                                        <p:attrNameLst>
                                          <p:attrName>ppt_x</p:attrName>
                                        </p:attrNameLst>
                                      </p:cBhvr>
                                      <p:tavLst>
                                        <p:tav tm="0">
                                          <p:val>
                                            <p:strVal val="#ppt_x"/>
                                          </p:val>
                                        </p:tav>
                                        <p:tav tm="100000">
                                          <p:val>
                                            <p:strVal val="#ppt_x"/>
                                          </p:val>
                                        </p:tav>
                                      </p:tavLst>
                                    </p:anim>
                                    <p:anim calcmode="lin" valueType="num">
                                      <p:cBhvr additive="base">
                                        <p:cTn id="28"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2053"/>
                                        </p:tgtEl>
                                        <p:attrNameLst>
                                          <p:attrName>style.visibility</p:attrName>
                                        </p:attrNameLst>
                                      </p:cBhvr>
                                      <p:to>
                                        <p:strVal val="visible"/>
                                      </p:to>
                                    </p:set>
                                    <p:anim calcmode="lin" valueType="num">
                                      <p:cBhvr additive="base">
                                        <p:cTn id="33" dur="500" fill="hold"/>
                                        <p:tgtEl>
                                          <p:spTgt spid="2053"/>
                                        </p:tgtEl>
                                        <p:attrNameLst>
                                          <p:attrName>ppt_x</p:attrName>
                                        </p:attrNameLst>
                                      </p:cBhvr>
                                      <p:tavLst>
                                        <p:tav tm="0">
                                          <p:val>
                                            <p:strVal val="#ppt_x"/>
                                          </p:val>
                                        </p:tav>
                                        <p:tav tm="100000">
                                          <p:val>
                                            <p:strVal val="#ppt_x"/>
                                          </p:val>
                                        </p:tav>
                                      </p:tavLst>
                                    </p:anim>
                                    <p:anim calcmode="lin" valueType="num">
                                      <p:cBhvr additive="base">
                                        <p:cTn id="34" dur="500" fill="hold"/>
                                        <p:tgtEl>
                                          <p:spTgt spid="20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885012" y="0"/>
            <a:ext cx="6954188" cy="1143000"/>
          </a:xfrm>
        </p:spPr>
        <p:txBody>
          <a:bodyPr/>
          <a:lstStyle/>
          <a:p>
            <a:pPr algn="r"/>
            <a:r>
              <a:rPr lang="fa-IR" dirty="0">
                <a:solidFill>
                  <a:schemeClr val="accent5">
                    <a:lumMod val="60000"/>
                    <a:lumOff val="40000"/>
                  </a:schemeClr>
                </a:solidFill>
                <a:cs typeface="B Mitra" pitchFamily="2" charset="-78"/>
              </a:rPr>
              <a:t>ایالت های پارتی (اشکانی):</a:t>
            </a:r>
            <a:endParaRPr lang="en-US" dirty="0">
              <a:solidFill>
                <a:schemeClr val="accent5">
                  <a:lumMod val="60000"/>
                  <a:lumOff val="40000"/>
                </a:schemeClr>
              </a:solidFill>
              <a:cs typeface="B Mitra" pitchFamily="2" charset="-78"/>
            </a:endParaRPr>
          </a:p>
        </p:txBody>
      </p:sp>
      <p:sp>
        <p:nvSpPr>
          <p:cNvPr id="14" name="Content Placeholder 13"/>
          <p:cNvSpPr>
            <a:spLocks noGrp="1"/>
          </p:cNvSpPr>
          <p:nvPr>
            <p:ph idx="1"/>
          </p:nvPr>
        </p:nvSpPr>
        <p:spPr>
          <a:xfrm>
            <a:off x="970614" y="1371600"/>
            <a:ext cx="7639986" cy="4800600"/>
          </a:xfrm>
        </p:spPr>
        <p:txBody>
          <a:bodyPr/>
          <a:lstStyle/>
          <a:p>
            <a:pPr marL="0" indent="0" algn="r">
              <a:buNone/>
            </a:pPr>
            <a:r>
              <a:rPr lang="fa-IR" b="1" dirty="0">
                <a:solidFill>
                  <a:schemeClr val="accent5">
                    <a:lumMod val="60000"/>
                    <a:lumOff val="40000"/>
                  </a:schemeClr>
                </a:solidFill>
                <a:cs typeface="B Mitra" pitchFamily="2" charset="-78"/>
              </a:rPr>
              <a:t>شهر </a:t>
            </a:r>
            <a:r>
              <a:rPr lang="fa-IR" b="1" dirty="0" smtClean="0">
                <a:solidFill>
                  <a:schemeClr val="accent5">
                    <a:lumMod val="60000"/>
                    <a:lumOff val="40000"/>
                  </a:schemeClr>
                </a:solidFill>
                <a:cs typeface="B Mitra" pitchFamily="2" charset="-78"/>
              </a:rPr>
              <a:t>نسا</a:t>
            </a:r>
            <a:endParaRPr lang="fa-IR" dirty="0" smtClean="0">
              <a:solidFill>
                <a:schemeClr val="accent5">
                  <a:lumMod val="60000"/>
                  <a:lumOff val="40000"/>
                </a:schemeClr>
              </a:solidFill>
              <a:cs typeface="B Mitra" pitchFamily="2" charset="-78"/>
            </a:endParaRPr>
          </a:p>
          <a:p>
            <a:pPr marL="0" indent="0" algn="r">
              <a:buNone/>
            </a:pPr>
            <a:r>
              <a:rPr lang="fa-IR" dirty="0" smtClean="0">
                <a:solidFill>
                  <a:schemeClr val="accent5">
                    <a:lumMod val="60000"/>
                    <a:lumOff val="40000"/>
                  </a:schemeClr>
                </a:solidFill>
                <a:cs typeface="B Mitra" pitchFamily="2" charset="-78"/>
              </a:rPr>
              <a:t>شهر نسا وطن اصلي شاهان اشكاني است و آنها در اينجا قدرت گرفتند و به امپراطوري رسيدند.هسته اصلي شهر به نام نساي جديد به شكل كثير الاضلاع نامنظم است كه در گوشه ديوارهاي شهر برجهاي چهارگوشي دارد.درون شهر محله هاي مسكوني ،عمارت،ساختمانهاي ديني و عمومي و آرامگاه قرار </a:t>
            </a:r>
            <a:r>
              <a:rPr lang="fa-IR" dirty="0" smtClean="0">
                <a:solidFill>
                  <a:schemeClr val="accent5">
                    <a:lumMod val="60000"/>
                    <a:lumOff val="40000"/>
                  </a:schemeClr>
                </a:solidFill>
                <a:cs typeface="B Mitra" pitchFamily="2" charset="-78"/>
              </a:rPr>
              <a:t>دارد. </a:t>
            </a:r>
            <a:r>
              <a:rPr lang="fa-IR" dirty="0">
                <a:solidFill>
                  <a:schemeClr val="tx1">
                    <a:lumMod val="85000"/>
                  </a:schemeClr>
                </a:solidFill>
                <a:cs typeface="B Mitra" pitchFamily="2" charset="-78"/>
              </a:rPr>
              <a:t>(سرافراز، 1393)</a:t>
            </a:r>
          </a:p>
          <a:p>
            <a:pPr marL="0" indent="0" algn="r">
              <a:buNone/>
            </a:pPr>
            <a:endParaRPr lang="en-US" sz="1800" dirty="0">
              <a:solidFill>
                <a:schemeClr val="accent5">
                  <a:lumMod val="60000"/>
                  <a:lumOff val="40000"/>
                </a:schemeClr>
              </a:solidFill>
              <a:cs typeface="B Mitra" pitchFamily="2" charset="-78"/>
            </a:endParaRPr>
          </a:p>
          <a:p>
            <a:pPr marL="0" indent="0" algn="r">
              <a:buNone/>
            </a:pPr>
            <a:endParaRPr lang="fa-IR" sz="1800" dirty="0" smtClean="0">
              <a:solidFill>
                <a:schemeClr val="accent5">
                  <a:lumMod val="60000"/>
                  <a:lumOff val="40000"/>
                </a:schemeClr>
              </a:solidFill>
              <a:cs typeface="B Mitra" pitchFamily="2" charset="-78"/>
            </a:endParaRPr>
          </a:p>
          <a:p>
            <a:pPr marL="0" indent="0" algn="r">
              <a:buNone/>
            </a:pPr>
            <a:endParaRPr lang="en-US" dirty="0">
              <a:solidFill>
                <a:schemeClr val="accent5">
                  <a:lumMod val="60000"/>
                  <a:lumOff val="40000"/>
                </a:schemeClr>
              </a:solidFill>
              <a:cs typeface="B Mitra" pitchFamily="2" charset="-78"/>
            </a:endParaRPr>
          </a:p>
        </p:txBody>
      </p:sp>
      <p:pic>
        <p:nvPicPr>
          <p:cNvPr id="1027" name="Picture 3" descr="C:\Users\sd\Desktop\ashkanian\nesa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4200" y="3581400"/>
            <a:ext cx="5511800" cy="306546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sd\Desktop\ashkanian\nes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8688" y="3665538"/>
            <a:ext cx="4224337" cy="29813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sd\Desktop\ashkanian\Picture1nes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999" y="3581400"/>
            <a:ext cx="4087283" cy="3065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4813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027"/>
                                        </p:tgtEl>
                                        <p:attrNameLst>
                                          <p:attrName>style.visibility</p:attrName>
                                        </p:attrNameLst>
                                      </p:cBhvr>
                                      <p:to>
                                        <p:strVal val="visible"/>
                                      </p:to>
                                    </p:set>
                                    <p:animEffect transition="in" filter="fade">
                                      <p:cBhvr>
                                        <p:cTn id="19" dur="1000"/>
                                        <p:tgtEl>
                                          <p:spTgt spid="1027"/>
                                        </p:tgtEl>
                                      </p:cBhvr>
                                    </p:animEffect>
                                    <p:anim calcmode="lin" valueType="num">
                                      <p:cBhvr>
                                        <p:cTn id="20" dur="1000" fill="hold"/>
                                        <p:tgtEl>
                                          <p:spTgt spid="1027"/>
                                        </p:tgtEl>
                                        <p:attrNameLst>
                                          <p:attrName>ppt_x</p:attrName>
                                        </p:attrNameLst>
                                      </p:cBhvr>
                                      <p:tavLst>
                                        <p:tav tm="0">
                                          <p:val>
                                            <p:strVal val="#ppt_x"/>
                                          </p:val>
                                        </p:tav>
                                        <p:tav tm="100000">
                                          <p:val>
                                            <p:strVal val="#ppt_x"/>
                                          </p:val>
                                        </p:tav>
                                      </p:tavLst>
                                    </p:anim>
                                    <p:anim calcmode="lin" valueType="num">
                                      <p:cBhvr>
                                        <p:cTn id="21"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028"/>
                                        </p:tgtEl>
                                        <p:attrNameLst>
                                          <p:attrName>style.visibility</p:attrName>
                                        </p:attrNameLst>
                                      </p:cBhvr>
                                      <p:to>
                                        <p:strVal val="visible"/>
                                      </p:to>
                                    </p:set>
                                    <p:animEffect transition="in" filter="fade">
                                      <p:cBhvr>
                                        <p:cTn id="26" dur="500"/>
                                        <p:tgtEl>
                                          <p:spTgt spid="102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026"/>
                                        </p:tgtEl>
                                        <p:attrNameLst>
                                          <p:attrName>style.visibility</p:attrName>
                                        </p:attrNameLst>
                                      </p:cBhvr>
                                      <p:to>
                                        <p:strVal val="visible"/>
                                      </p:to>
                                    </p:set>
                                    <p:animEffect transition="in" filter="fade">
                                      <p:cBhvr>
                                        <p:cTn id="31"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885012" y="0"/>
            <a:ext cx="6954188" cy="1143000"/>
          </a:xfrm>
        </p:spPr>
        <p:txBody>
          <a:bodyPr/>
          <a:lstStyle/>
          <a:p>
            <a:pPr algn="r"/>
            <a:r>
              <a:rPr lang="fa-IR" dirty="0">
                <a:solidFill>
                  <a:schemeClr val="accent5">
                    <a:lumMod val="60000"/>
                    <a:lumOff val="40000"/>
                  </a:schemeClr>
                </a:solidFill>
                <a:cs typeface="B Mitra" pitchFamily="2" charset="-78"/>
              </a:rPr>
              <a:t>ایالت های پارتی (اشکانی):</a:t>
            </a:r>
            <a:endParaRPr lang="en-US" dirty="0">
              <a:solidFill>
                <a:schemeClr val="accent5">
                  <a:lumMod val="60000"/>
                  <a:lumOff val="40000"/>
                </a:schemeClr>
              </a:solidFill>
              <a:cs typeface="B Mitra" pitchFamily="2" charset="-78"/>
            </a:endParaRPr>
          </a:p>
        </p:txBody>
      </p:sp>
      <p:sp>
        <p:nvSpPr>
          <p:cNvPr id="14" name="Content Placeholder 13"/>
          <p:cNvSpPr>
            <a:spLocks noGrp="1"/>
          </p:cNvSpPr>
          <p:nvPr>
            <p:ph idx="1"/>
          </p:nvPr>
        </p:nvSpPr>
        <p:spPr>
          <a:xfrm>
            <a:off x="970614" y="990600"/>
            <a:ext cx="7639986" cy="4572000"/>
          </a:xfrm>
        </p:spPr>
        <p:txBody>
          <a:bodyPr/>
          <a:lstStyle/>
          <a:p>
            <a:pPr marL="0" indent="0" algn="r">
              <a:buNone/>
            </a:pPr>
            <a:r>
              <a:rPr lang="fa-IR" b="1" dirty="0" smtClean="0">
                <a:solidFill>
                  <a:schemeClr val="tx1">
                    <a:lumMod val="85000"/>
                  </a:schemeClr>
                </a:solidFill>
                <a:cs typeface="B Mitra" pitchFamily="2" charset="-78"/>
              </a:rPr>
              <a:t>تیسفون</a:t>
            </a:r>
          </a:p>
          <a:p>
            <a:pPr marL="0" indent="0" algn="r">
              <a:buNone/>
            </a:pPr>
            <a:r>
              <a:rPr lang="fa-IR" dirty="0" smtClean="0">
                <a:solidFill>
                  <a:schemeClr val="tx1">
                    <a:lumMod val="85000"/>
                  </a:schemeClr>
                </a:solidFill>
                <a:cs typeface="B Mitra" pitchFamily="2" charset="-78"/>
              </a:rPr>
              <a:t>پایتخت </a:t>
            </a:r>
            <a:r>
              <a:rPr lang="fa-IR" dirty="0">
                <a:solidFill>
                  <a:schemeClr val="tx1">
                    <a:lumMod val="85000"/>
                  </a:schemeClr>
                </a:solidFill>
                <a:cs typeface="B Mitra" pitchFamily="2" charset="-78"/>
              </a:rPr>
              <a:t>زمستانی اشکانیان شهر تیسفون، در ساحل دجله مقابل سلوکیه و چند مایل پایین تر از بغداد ساخته شده بود. اکباتان پایتخت دوم و صددروازه پایتخت سوم محسوب می شد.</a:t>
            </a:r>
            <a:r>
              <a:rPr lang="en-US" dirty="0">
                <a:solidFill>
                  <a:schemeClr val="tx1">
                    <a:lumMod val="85000"/>
                  </a:schemeClr>
                </a:solidFill>
                <a:cs typeface="B Mitra" pitchFamily="2" charset="-78"/>
              </a:rPr>
              <a:t/>
            </a:r>
            <a:br>
              <a:rPr lang="en-US" dirty="0">
                <a:solidFill>
                  <a:schemeClr val="tx1">
                    <a:lumMod val="85000"/>
                  </a:schemeClr>
                </a:solidFill>
                <a:cs typeface="B Mitra" pitchFamily="2" charset="-78"/>
              </a:rPr>
            </a:br>
            <a:r>
              <a:rPr lang="fa-IR" dirty="0">
                <a:solidFill>
                  <a:schemeClr val="tx1">
                    <a:lumMod val="85000"/>
                  </a:schemeClr>
                </a:solidFill>
                <a:cs typeface="B Mitra" pitchFamily="2" charset="-78"/>
              </a:rPr>
              <a:t>مهمترین و شاید تنهاترین اثر معماری باقی مانده از این دوره تاریخانه (خانه خدا) دامغان است که در ابتدا آتشکده بوده وسپس به مسجد تبدیل می شود و دارای ساده ترین خالص ترین و علمی ترین نقشه ی مساجد صدراسلام است. که از نظر سبک معماری بیشتر شبیه به مهرابه های اشکانی است. این مسجد را مسجد چهل ستون نیز می نامند.</a:t>
            </a:r>
            <a:r>
              <a:rPr lang="en-US" dirty="0">
                <a:solidFill>
                  <a:schemeClr val="tx1">
                    <a:lumMod val="85000"/>
                  </a:schemeClr>
                </a:solidFill>
                <a:cs typeface="B Mitra" pitchFamily="2" charset="-78"/>
              </a:rPr>
              <a:t/>
            </a:r>
            <a:br>
              <a:rPr lang="en-US" dirty="0">
                <a:solidFill>
                  <a:schemeClr val="tx1">
                    <a:lumMod val="85000"/>
                  </a:schemeClr>
                </a:solidFill>
                <a:cs typeface="B Mitra" pitchFamily="2" charset="-78"/>
              </a:rPr>
            </a:br>
            <a:endParaRPr lang="fa-IR" dirty="0" smtClean="0">
              <a:solidFill>
                <a:schemeClr val="tx1">
                  <a:lumMod val="85000"/>
                </a:schemeClr>
              </a:solidFill>
              <a:cs typeface="B Mitra" pitchFamily="2" charset="-78"/>
            </a:endParaRPr>
          </a:p>
        </p:txBody>
      </p:sp>
      <p:pic>
        <p:nvPicPr>
          <p:cNvPr id="3077" name="Picture 5" descr="C:\Users\sd\Desktop\8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0614" y="3124200"/>
            <a:ext cx="5847192" cy="358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887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885012" y="0"/>
            <a:ext cx="6954188" cy="1143000"/>
          </a:xfrm>
        </p:spPr>
        <p:txBody>
          <a:bodyPr/>
          <a:lstStyle/>
          <a:p>
            <a:pPr algn="r"/>
            <a:r>
              <a:rPr lang="fa-IR" dirty="0">
                <a:solidFill>
                  <a:schemeClr val="accent5">
                    <a:lumMod val="60000"/>
                    <a:lumOff val="40000"/>
                  </a:schemeClr>
                </a:solidFill>
                <a:cs typeface="B Mitra" pitchFamily="2" charset="-78"/>
              </a:rPr>
              <a:t>ایالت های پارتی (اشکانی):</a:t>
            </a:r>
            <a:endParaRPr lang="en-US" dirty="0">
              <a:solidFill>
                <a:schemeClr val="accent5">
                  <a:lumMod val="60000"/>
                  <a:lumOff val="40000"/>
                </a:schemeClr>
              </a:solidFill>
              <a:cs typeface="B Mitra" pitchFamily="2" charset="-78"/>
            </a:endParaRPr>
          </a:p>
        </p:txBody>
      </p:sp>
      <p:sp>
        <p:nvSpPr>
          <p:cNvPr id="3" name="Content Placeholder 2"/>
          <p:cNvSpPr>
            <a:spLocks noGrp="1"/>
          </p:cNvSpPr>
          <p:nvPr>
            <p:ph idx="1"/>
          </p:nvPr>
        </p:nvSpPr>
        <p:spPr>
          <a:xfrm>
            <a:off x="4263980" y="3979352"/>
            <a:ext cx="4572000" cy="1447800"/>
          </a:xfrm>
        </p:spPr>
        <p:txBody>
          <a:bodyPr>
            <a:noAutofit/>
          </a:bodyPr>
          <a:lstStyle/>
          <a:p>
            <a:pPr marL="0" indent="0" algn="r" rtl="1">
              <a:buNone/>
            </a:pPr>
            <a:r>
              <a:rPr lang="fa-IR" sz="2400" u="sng" dirty="0" smtClean="0">
                <a:solidFill>
                  <a:schemeClr val="accent5">
                    <a:lumMod val="60000"/>
                    <a:lumOff val="40000"/>
                  </a:schemeClr>
                </a:solidFill>
                <a:cs typeface="B Mitra" pitchFamily="2" charset="-78"/>
              </a:rPr>
              <a:t>راگا (ری) </a:t>
            </a:r>
            <a:r>
              <a:rPr lang="fa-IR" sz="2400" dirty="0" smtClean="0">
                <a:solidFill>
                  <a:schemeClr val="accent5">
                    <a:lumMod val="60000"/>
                    <a:lumOff val="40000"/>
                  </a:schemeClr>
                </a:solidFill>
                <a:cs typeface="B Mitra" pitchFamily="2" charset="-78"/>
              </a:rPr>
              <a:t>: </a:t>
            </a:r>
            <a:r>
              <a:rPr lang="fa-IR" sz="2400" dirty="0" smtClean="0">
                <a:solidFill>
                  <a:schemeClr val="accent5">
                    <a:lumMod val="60000"/>
                    <a:lumOff val="40000"/>
                  </a:schemeClr>
                </a:solidFill>
                <a:cs typeface="B Mitra" pitchFamily="2" charset="-78"/>
              </a:rPr>
              <a:t>به </a:t>
            </a:r>
            <a:r>
              <a:rPr lang="fa-IR" sz="2400" dirty="0" smtClean="0">
                <a:solidFill>
                  <a:schemeClr val="accent5">
                    <a:lumMod val="60000"/>
                    <a:lumOff val="40000"/>
                  </a:schemeClr>
                </a:solidFill>
                <a:cs typeface="B Mitra" pitchFamily="2" charset="-78"/>
              </a:rPr>
              <a:t>دلیل داشتن </a:t>
            </a:r>
            <a:r>
              <a:rPr lang="fa-IR" sz="2400" dirty="0" smtClean="0">
                <a:solidFill>
                  <a:schemeClr val="accent5">
                    <a:lumMod val="60000"/>
                    <a:lumOff val="40000"/>
                  </a:schemeClr>
                </a:solidFill>
                <a:cs typeface="B Mitra" pitchFamily="2" charset="-78"/>
              </a:rPr>
              <a:t>آب </a:t>
            </a:r>
            <a:r>
              <a:rPr lang="fa-IR" sz="2400" dirty="0" smtClean="0">
                <a:solidFill>
                  <a:schemeClr val="accent5">
                    <a:lumMod val="60000"/>
                    <a:lumOff val="40000"/>
                  </a:schemeClr>
                </a:solidFill>
                <a:cs typeface="B Mitra" pitchFamily="2" charset="-78"/>
              </a:rPr>
              <a:t>و هوایی مناسب از دست سلوکیان بیرون آورده و محل قلمرو خود قرار دادند.</a:t>
            </a:r>
            <a:endParaRPr lang="en-US" sz="2400" dirty="0">
              <a:solidFill>
                <a:schemeClr val="accent5">
                  <a:lumMod val="60000"/>
                  <a:lumOff val="40000"/>
                </a:schemeClr>
              </a:solidFill>
              <a:cs typeface="B Mitra" pitchFamily="2" charset="-78"/>
            </a:endParaRPr>
          </a:p>
        </p:txBody>
      </p:sp>
      <p:pic>
        <p:nvPicPr>
          <p:cNvPr id="4098" name="Picture 2" descr="C:\Users\sd\Desktop\S45C-114072618020_000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3506112"/>
            <a:ext cx="3124201" cy="332720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637346" y="6436079"/>
            <a:ext cx="3013262" cy="369332"/>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r" rtl="1"/>
            <a:r>
              <a:rPr lang="fa-IR" dirty="0">
                <a:solidFill>
                  <a:schemeClr val="tx1">
                    <a:lumMod val="85000"/>
                  </a:schemeClr>
                </a:solidFill>
                <a:cs typeface="B Mitra" pitchFamily="2" charset="-78"/>
              </a:rPr>
              <a:t>(پاکزاد،1390 : </a:t>
            </a:r>
            <a:r>
              <a:rPr lang="fa-IR" dirty="0" smtClean="0">
                <a:solidFill>
                  <a:schemeClr val="tx1">
                    <a:lumMod val="85000"/>
                  </a:schemeClr>
                </a:solidFill>
                <a:cs typeface="B Mitra" pitchFamily="2" charset="-78"/>
              </a:rPr>
              <a:t>ص110 و 111</a:t>
            </a:r>
            <a:r>
              <a:rPr lang="fa-IR" dirty="0" smtClean="0">
                <a:solidFill>
                  <a:schemeClr val="tx1">
                    <a:lumMod val="85000"/>
                  </a:schemeClr>
                </a:solidFill>
                <a:cs typeface="B Mitra" pitchFamily="2" charset="-78"/>
              </a:rPr>
              <a:t>)</a:t>
            </a:r>
            <a:endParaRPr lang="en-US" dirty="0">
              <a:solidFill>
                <a:schemeClr val="tx1">
                  <a:lumMod val="85000"/>
                </a:schemeClr>
              </a:solidFill>
              <a:cs typeface="B Mitra" pitchFamily="2" charset="-78"/>
            </a:endParaRPr>
          </a:p>
        </p:txBody>
      </p:sp>
      <p:sp>
        <p:nvSpPr>
          <p:cNvPr id="2" name="Rectangle 1"/>
          <p:cNvSpPr/>
          <p:nvPr/>
        </p:nvSpPr>
        <p:spPr>
          <a:xfrm>
            <a:off x="4263980" y="1129048"/>
            <a:ext cx="4572000" cy="1569660"/>
          </a:xfrm>
          <a:prstGeom prst="rect">
            <a:avLst/>
          </a:prstGeom>
        </p:spPr>
        <p:txBody>
          <a:bodyPr>
            <a:spAutoFit/>
          </a:bodyPr>
          <a:lstStyle/>
          <a:p>
            <a:pPr algn="r" rtl="1"/>
            <a:r>
              <a:rPr lang="fa-IR" sz="2400" u="sng" dirty="0">
                <a:solidFill>
                  <a:schemeClr val="accent5">
                    <a:lumMod val="60000"/>
                    <a:lumOff val="40000"/>
                  </a:schemeClr>
                </a:solidFill>
                <a:cs typeface="B Mitra" pitchFamily="2" charset="-78"/>
              </a:rPr>
              <a:t>دورا </a:t>
            </a:r>
            <a:r>
              <a:rPr lang="fa-IR" sz="2400" u="sng" dirty="0" smtClean="0">
                <a:solidFill>
                  <a:schemeClr val="accent5">
                    <a:lumMod val="60000"/>
                    <a:lumOff val="40000"/>
                  </a:schemeClr>
                </a:solidFill>
                <a:cs typeface="B Mitra" pitchFamily="2" charset="-78"/>
              </a:rPr>
              <a:t>اروپوس </a:t>
            </a:r>
            <a:r>
              <a:rPr lang="fa-IR" sz="2400" dirty="0" smtClean="0">
                <a:solidFill>
                  <a:schemeClr val="accent5">
                    <a:lumMod val="60000"/>
                    <a:lumOff val="40000"/>
                  </a:schemeClr>
                </a:solidFill>
                <a:cs typeface="B Mitra" pitchFamily="2" charset="-78"/>
              </a:rPr>
              <a:t>: یکی از </a:t>
            </a:r>
            <a:r>
              <a:rPr lang="fa-IR" sz="2400" dirty="0">
                <a:solidFill>
                  <a:schemeClr val="accent5">
                    <a:lumMod val="60000"/>
                    <a:lumOff val="40000"/>
                  </a:schemeClr>
                </a:solidFill>
                <a:cs typeface="B Mitra" pitchFamily="2" charset="-78"/>
              </a:rPr>
              <a:t>پلیس های خودمختار در غرب قلمرو با </a:t>
            </a:r>
            <a:r>
              <a:rPr lang="fa-IR" sz="2400" dirty="0" smtClean="0">
                <a:solidFill>
                  <a:schemeClr val="accent5">
                    <a:lumMod val="60000"/>
                    <a:lumOff val="40000"/>
                  </a:schemeClr>
                </a:solidFill>
                <a:cs typeface="B Mitra" pitchFamily="2" charset="-78"/>
              </a:rPr>
              <a:t>نقشه </a:t>
            </a:r>
            <a:r>
              <a:rPr lang="fa-IR" sz="2400" dirty="0">
                <a:solidFill>
                  <a:schemeClr val="accent5">
                    <a:lumMod val="60000"/>
                    <a:lumOff val="40000"/>
                  </a:schemeClr>
                </a:solidFill>
                <a:cs typeface="B Mitra" pitchFamily="2" charset="-78"/>
              </a:rPr>
              <a:t>ای مستطیل شکل منظمی و کوچه های کم عرض.</a:t>
            </a:r>
          </a:p>
          <a:p>
            <a:pPr algn="r" rtl="1"/>
            <a:endParaRPr lang="en-US" sz="2400" dirty="0">
              <a:cs typeface="B Mitra" pitchFamily="2" charset="-78"/>
            </a:endParaRPr>
          </a:p>
        </p:txBody>
      </p:sp>
      <p:pic>
        <p:nvPicPr>
          <p:cNvPr id="7" name="Picture 2" descr="C:\Users\sd\Desktop\S45C-114072618020_000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6415" y="381000"/>
            <a:ext cx="2669711" cy="2850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8056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524000" y="127000"/>
            <a:ext cx="6954188" cy="1143000"/>
          </a:xfrm>
        </p:spPr>
        <p:txBody>
          <a:bodyPr/>
          <a:lstStyle/>
          <a:p>
            <a:pPr algn="r"/>
            <a:r>
              <a:rPr lang="fa-IR" dirty="0" smtClean="0">
                <a:solidFill>
                  <a:schemeClr val="accent5">
                    <a:lumMod val="60000"/>
                    <a:lumOff val="40000"/>
                  </a:schemeClr>
                </a:solidFill>
                <a:cs typeface="B Mitra" pitchFamily="2" charset="-78"/>
              </a:rPr>
              <a:t>منابع</a:t>
            </a:r>
            <a:endParaRPr lang="en-US" dirty="0">
              <a:solidFill>
                <a:schemeClr val="accent5">
                  <a:lumMod val="60000"/>
                  <a:lumOff val="40000"/>
                </a:schemeClr>
              </a:solidFill>
              <a:cs typeface="B Mitra" pitchFamily="2" charset="-78"/>
            </a:endParaRPr>
          </a:p>
        </p:txBody>
      </p:sp>
      <p:sp>
        <p:nvSpPr>
          <p:cNvPr id="4" name="Content Placeholder 2"/>
          <p:cNvSpPr txBox="1">
            <a:spLocks/>
          </p:cNvSpPr>
          <p:nvPr/>
        </p:nvSpPr>
        <p:spPr>
          <a:xfrm>
            <a:off x="1905000" y="1600200"/>
            <a:ext cx="6781800" cy="435133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r" rtl="1"/>
            <a:r>
              <a:rPr lang="fa-IR" sz="2000" dirty="0" smtClean="0">
                <a:solidFill>
                  <a:schemeClr val="tx1">
                    <a:lumMod val="85000"/>
                  </a:schemeClr>
                </a:solidFill>
                <a:latin typeface="Adobe Arabic" panose="02040503050201020203" pitchFamily="18" charset="-78"/>
                <a:cs typeface="B Nazanin" panose="00000400000000000000" pitchFamily="2" charset="-78"/>
              </a:rPr>
              <a:t>پاکزاد، جهانشاه (1390)، تاریخ شهر و شهرنشینی در ایران</a:t>
            </a:r>
          </a:p>
          <a:p>
            <a:pPr algn="r" rtl="1"/>
            <a:r>
              <a:rPr lang="fa-IR" sz="2000" dirty="0">
                <a:solidFill>
                  <a:schemeClr val="tx1">
                    <a:lumMod val="85000"/>
                  </a:schemeClr>
                </a:solidFill>
                <a:latin typeface="Adobe Arabic" panose="02040503050201020203" pitchFamily="18" charset="-78"/>
                <a:cs typeface="B Nazanin" panose="00000400000000000000" pitchFamily="2" charset="-78"/>
              </a:rPr>
              <a:t>حبیبی، سید محسن (1391</a:t>
            </a:r>
            <a:r>
              <a:rPr lang="fa-IR" sz="2000" dirty="0" smtClean="0">
                <a:solidFill>
                  <a:schemeClr val="tx1">
                    <a:lumMod val="85000"/>
                  </a:schemeClr>
                </a:solidFill>
                <a:latin typeface="Adobe Arabic" panose="02040503050201020203" pitchFamily="18" charset="-78"/>
                <a:cs typeface="B Nazanin" panose="00000400000000000000" pitchFamily="2" charset="-78"/>
              </a:rPr>
              <a:t>) </a:t>
            </a:r>
            <a:r>
              <a:rPr lang="fa-IR" sz="2000" dirty="0">
                <a:solidFill>
                  <a:schemeClr val="tx1">
                    <a:lumMod val="85000"/>
                  </a:schemeClr>
                </a:solidFill>
                <a:latin typeface="Adobe Arabic" panose="02040503050201020203" pitchFamily="18" charset="-78"/>
                <a:cs typeface="B Nazanin" panose="00000400000000000000" pitchFamily="2" charset="-78"/>
              </a:rPr>
              <a:t>از شار تا </a:t>
            </a:r>
            <a:r>
              <a:rPr lang="fa-IR" sz="2000" dirty="0" smtClean="0">
                <a:solidFill>
                  <a:schemeClr val="tx1">
                    <a:lumMod val="85000"/>
                  </a:schemeClr>
                </a:solidFill>
                <a:latin typeface="Adobe Arabic" panose="02040503050201020203" pitchFamily="18" charset="-78"/>
                <a:cs typeface="B Nazanin" panose="00000400000000000000" pitchFamily="2" charset="-78"/>
              </a:rPr>
              <a:t>شهر</a:t>
            </a:r>
          </a:p>
          <a:p>
            <a:pPr algn="r" rtl="1"/>
            <a:r>
              <a:rPr lang="fa-IR" sz="2000" dirty="0">
                <a:solidFill>
                  <a:schemeClr val="tx1">
                    <a:lumMod val="85000"/>
                  </a:schemeClr>
                </a:solidFill>
                <a:latin typeface="Adobe Arabic" panose="02040503050201020203" pitchFamily="18" charset="-78"/>
                <a:cs typeface="B Nazanin" panose="00000400000000000000" pitchFamily="2" charset="-78"/>
              </a:rPr>
              <a:t>علی اکبر </a:t>
            </a:r>
            <a:r>
              <a:rPr lang="fa-IR" sz="2000" dirty="0" smtClean="0">
                <a:solidFill>
                  <a:schemeClr val="tx1">
                    <a:lumMod val="85000"/>
                  </a:schemeClr>
                </a:solidFill>
                <a:latin typeface="Adobe Arabic" panose="02040503050201020203" pitchFamily="18" charset="-78"/>
                <a:cs typeface="B Nazanin" panose="00000400000000000000" pitchFamily="2" charset="-78"/>
              </a:rPr>
              <a:t>سرفراز (1393)، ماد، هخامنشی، اشکانی، ساسانی</a:t>
            </a:r>
          </a:p>
          <a:p>
            <a:pPr algn="r" rtl="1"/>
            <a:r>
              <a:rPr lang="fa-IR" sz="2000" dirty="0" smtClean="0">
                <a:solidFill>
                  <a:schemeClr val="tx1">
                    <a:lumMod val="85000"/>
                  </a:schemeClr>
                </a:solidFill>
                <a:cs typeface="B Nazanin" panose="00000400000000000000" pitchFamily="2" charset="-78"/>
              </a:rPr>
              <a:t>حقیقت، عبدالرفیع(1394)، </a:t>
            </a:r>
            <a:r>
              <a:rPr lang="fa-IR" sz="2000" dirty="0">
                <a:solidFill>
                  <a:schemeClr val="tx1">
                    <a:lumMod val="85000"/>
                  </a:schemeClr>
                </a:solidFill>
                <a:cs typeface="B Nazanin" panose="00000400000000000000" pitchFamily="2" charset="-78"/>
              </a:rPr>
              <a:t>تاریخ پانصد سال حکومت اشکانیان</a:t>
            </a:r>
          </a:p>
          <a:p>
            <a:pPr marL="0" indent="0" algn="r" rtl="1">
              <a:buNone/>
            </a:pPr>
            <a:endParaRPr lang="en-US" sz="2000" dirty="0">
              <a:solidFill>
                <a:schemeClr val="tx1">
                  <a:lumMod val="85000"/>
                </a:schemeClr>
              </a:solidFill>
              <a:latin typeface="Adobe Arabic" panose="02040503050201020203" pitchFamily="18" charset="-78"/>
              <a:cs typeface="B Nazanin" panose="00000400000000000000" pitchFamily="2" charset="-78"/>
            </a:endParaRPr>
          </a:p>
        </p:txBody>
      </p:sp>
    </p:spTree>
    <p:extLst>
      <p:ext uri="{BB962C8B-B14F-4D97-AF65-F5344CB8AC3E}">
        <p14:creationId xmlns:p14="http://schemas.microsoft.com/office/powerpoint/2010/main" val="1050934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5943600" y="457200"/>
            <a:ext cx="2491047" cy="723900"/>
          </a:xfrm>
        </p:spPr>
        <p:txBody>
          <a:bodyPr>
            <a:normAutofit/>
          </a:bodyPr>
          <a:lstStyle/>
          <a:p>
            <a:pPr algn="r" rtl="1"/>
            <a:r>
              <a:rPr lang="fa-IR" b="1" dirty="0" smtClean="0">
                <a:solidFill>
                  <a:schemeClr val="accent5">
                    <a:lumMod val="60000"/>
                    <a:lumOff val="40000"/>
                  </a:schemeClr>
                </a:solidFill>
                <a:cs typeface="B Mitra" pitchFamily="2" charset="-78"/>
              </a:rPr>
              <a:t>پیش زمینه</a:t>
            </a:r>
            <a:endParaRPr lang="en-US" b="1" dirty="0">
              <a:solidFill>
                <a:schemeClr val="accent5">
                  <a:lumMod val="60000"/>
                  <a:lumOff val="40000"/>
                </a:schemeClr>
              </a:solidFill>
              <a:cs typeface="B Mitra" pitchFamily="2" charset="-78"/>
            </a:endParaRPr>
          </a:p>
        </p:txBody>
      </p:sp>
      <p:sp>
        <p:nvSpPr>
          <p:cNvPr id="6" name="Content Placeholder 2"/>
          <p:cNvSpPr txBox="1">
            <a:spLocks/>
          </p:cNvSpPr>
          <p:nvPr/>
        </p:nvSpPr>
        <p:spPr>
          <a:xfrm>
            <a:off x="2133600" y="1905000"/>
            <a:ext cx="5360323" cy="38862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1" eaLnBrk="1" fontAlgn="auto" latinLnBrk="0" hangingPunct="1">
              <a:lnSpc>
                <a:spcPct val="90000"/>
              </a:lnSpc>
              <a:spcBef>
                <a:spcPts val="1000"/>
              </a:spcBef>
              <a:spcAft>
                <a:spcPts val="0"/>
              </a:spcAft>
              <a:buClrTx/>
              <a:buSzTx/>
              <a:buNone/>
              <a:tabLst/>
              <a:defRPr/>
            </a:pPr>
            <a:r>
              <a:rPr lang="fa-IR" sz="2400" dirty="0">
                <a:solidFill>
                  <a:schemeClr val="accent5">
                    <a:lumMod val="60000"/>
                    <a:lumOff val="40000"/>
                  </a:schemeClr>
                </a:solidFill>
                <a:cs typeface="B Mitra" pitchFamily="2" charset="-78"/>
              </a:rPr>
              <a:t>در دوران سلوکی، تقابل بین شهر خود فرمان پارسی-هلنی، با دولت سلوکی سبب می‌گردد تا این تقابل به تضاد کشیده شود. دولت سلوکی که از سویی در ستیز با دولت نوپای رم است و از سوی دیگر در تضاد با شهرهای خود فرمان خویش است، تجزیه‌ی تاریخی خویش را آغاز می‌کند. تجزیه‌ای که با شورش‌های پیاپی جوامع ایلی و روستایی شدت یافته و نهایتا به تلاشی دولت سلوکی می‌انجامد. سرانجام جامعه‌ی ایلی همراه با جامعه‌ی روستایی و بخشی از جامعه‌ی شهری – بخشی که نه به منزله‌ی شهروند بلکه به عنوان "خارجی" تلقی می‌شدند- موفق می‌گردند تا دولت اشکانی را بر پهنه‌ی وسیعی از ایران آن روزگاران مستقر سازند. (</a:t>
            </a:r>
            <a:r>
              <a:rPr lang="fa-IR" sz="2400" dirty="0" smtClean="0">
                <a:solidFill>
                  <a:schemeClr val="accent5">
                    <a:lumMod val="60000"/>
                    <a:lumOff val="40000"/>
                  </a:schemeClr>
                </a:solidFill>
                <a:cs typeface="B Mitra" pitchFamily="2" charset="-78"/>
              </a:rPr>
              <a:t>حبیبی،1391 : 21</a:t>
            </a:r>
            <a:r>
              <a:rPr lang="fa-IR" sz="2400" dirty="0" smtClean="0">
                <a:solidFill>
                  <a:schemeClr val="accent5">
                    <a:lumMod val="60000"/>
                    <a:lumOff val="40000"/>
                  </a:schemeClr>
                </a:solidFill>
                <a:cs typeface="B Mitra" pitchFamily="2" charset="-78"/>
              </a:rPr>
              <a:t>)</a:t>
            </a:r>
            <a:endParaRPr lang="en-US" sz="2400" dirty="0">
              <a:solidFill>
                <a:schemeClr val="accent5">
                  <a:lumMod val="60000"/>
                  <a:lumOff val="40000"/>
                </a:schemeClr>
              </a:solidFill>
              <a:cs typeface="B Mitra" pitchFamily="2" charset="-78"/>
            </a:endParaRPr>
          </a:p>
        </p:txBody>
      </p:sp>
    </p:spTree>
    <p:extLst>
      <p:ext uri="{BB962C8B-B14F-4D97-AF65-F5344CB8AC3E}">
        <p14:creationId xmlns:p14="http://schemas.microsoft.com/office/powerpoint/2010/main" val="2476435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533400" y="1219200"/>
            <a:ext cx="8305800" cy="4343400"/>
          </a:xfrm>
        </p:spPr>
        <p:txBody>
          <a:bodyPr>
            <a:normAutofit/>
          </a:bodyPr>
          <a:lstStyle/>
          <a:p>
            <a:pPr marL="0" indent="0" algn="justLow" rtl="1">
              <a:buNone/>
            </a:pPr>
            <a:r>
              <a:rPr lang="fa-IR" sz="2000" dirty="0" smtClean="0">
                <a:solidFill>
                  <a:schemeClr val="accent5">
                    <a:lumMod val="60000"/>
                    <a:lumOff val="40000"/>
                  </a:schemeClr>
                </a:solidFill>
                <a:cs typeface="B Mitra" pitchFamily="2" charset="-78"/>
              </a:rPr>
              <a:t>دولت </a:t>
            </a:r>
            <a:r>
              <a:rPr lang="fa-IR" sz="2000" dirty="0">
                <a:solidFill>
                  <a:schemeClr val="accent5">
                    <a:lumMod val="60000"/>
                    <a:lumOff val="40000"/>
                  </a:schemeClr>
                </a:solidFill>
                <a:cs typeface="B Mitra" pitchFamily="2" charset="-78"/>
              </a:rPr>
              <a:t>اشکانی با حمایت جوامع ایلی و روستایی و بخشی از جوامع شهری (که نه به منزله ی شهروند، بلکه به </a:t>
            </a:r>
            <a:r>
              <a:rPr lang="fa-IR" sz="2000" dirty="0" smtClean="0">
                <a:solidFill>
                  <a:schemeClr val="accent5">
                    <a:lumMod val="60000"/>
                    <a:lumOff val="40000"/>
                  </a:schemeClr>
                </a:solidFill>
                <a:cs typeface="B Mitra" pitchFamily="2" charset="-78"/>
              </a:rPr>
              <a:t>منزله</a:t>
            </a:r>
            <a:r>
              <a:rPr lang="en-US" sz="2000" dirty="0" smtClean="0">
                <a:solidFill>
                  <a:schemeClr val="accent5">
                    <a:lumMod val="60000"/>
                    <a:lumOff val="40000"/>
                  </a:schemeClr>
                </a:solidFill>
                <a:cs typeface="B Mitra" pitchFamily="2" charset="-78"/>
              </a:rPr>
              <a:t> </a:t>
            </a:r>
            <a:r>
              <a:rPr lang="fa-IR" sz="2000" dirty="0" smtClean="0">
                <a:solidFill>
                  <a:schemeClr val="accent5">
                    <a:lumMod val="60000"/>
                    <a:lumOff val="40000"/>
                  </a:schemeClr>
                </a:solidFill>
                <a:cs typeface="B Mitra" pitchFamily="2" charset="-78"/>
              </a:rPr>
              <a:t>ی </a:t>
            </a:r>
            <a:r>
              <a:rPr lang="fa-IR" sz="2000" dirty="0">
                <a:solidFill>
                  <a:schemeClr val="accent5">
                    <a:lumMod val="60000"/>
                    <a:lumOff val="40000"/>
                  </a:schemeClr>
                </a:solidFill>
                <a:cs typeface="B Mitra" pitchFamily="2" charset="-78"/>
              </a:rPr>
              <a:t>خارجی تلقی می شوند) برپهنه ی وسیعی از ایران حاکمیت یافته و با رجوع به سازماندهی هخامنشینان به سازمان عشیرتی خود شکلی کاملا دولتی می بخشد. اشکانیان برای اولین و آخرین بار در تاریخ ایران نوعی دولت مرکزی مبتنی بر تفاهم که در آن سلطنت نه براثر وراثت بلکه بر مبنای تفاهم سران دودمان هایی که ارکان اصلی حکومت بودند</a:t>
            </a:r>
            <a:r>
              <a:rPr lang="fa-IR" sz="2000" dirty="0" smtClean="0">
                <a:solidFill>
                  <a:schemeClr val="accent5">
                    <a:lumMod val="60000"/>
                    <a:lumOff val="40000"/>
                  </a:schemeClr>
                </a:solidFill>
                <a:cs typeface="B Mitra" pitchFamily="2" charset="-78"/>
              </a:rPr>
              <a:t>،</a:t>
            </a:r>
            <a:r>
              <a:rPr lang="en-US" sz="2000" dirty="0" smtClean="0">
                <a:solidFill>
                  <a:schemeClr val="accent5">
                    <a:lumMod val="60000"/>
                    <a:lumOff val="40000"/>
                  </a:schemeClr>
                </a:solidFill>
                <a:cs typeface="B Mitra" pitchFamily="2" charset="-78"/>
              </a:rPr>
              <a:t> </a:t>
            </a:r>
            <a:r>
              <a:rPr lang="fa-IR" sz="2000" dirty="0" smtClean="0">
                <a:solidFill>
                  <a:schemeClr val="accent5">
                    <a:lumMod val="60000"/>
                    <a:lumOff val="40000"/>
                  </a:schemeClr>
                </a:solidFill>
                <a:cs typeface="B Mitra" pitchFamily="2" charset="-78"/>
              </a:rPr>
              <a:t>را </a:t>
            </a:r>
            <a:r>
              <a:rPr lang="fa-IR" sz="2000" dirty="0">
                <a:solidFill>
                  <a:schemeClr val="accent5">
                    <a:lumMod val="60000"/>
                    <a:lumOff val="40000"/>
                  </a:schemeClr>
                </a:solidFill>
                <a:cs typeface="B Mitra" pitchFamily="2" charset="-78"/>
              </a:rPr>
              <a:t>تشکیل دادند</a:t>
            </a:r>
            <a:r>
              <a:rPr lang="fa-IR" sz="2000" dirty="0" smtClean="0">
                <a:solidFill>
                  <a:schemeClr val="accent5">
                    <a:lumMod val="60000"/>
                    <a:lumOff val="40000"/>
                  </a:schemeClr>
                </a:solidFill>
                <a:cs typeface="B Mitra" pitchFamily="2" charset="-78"/>
              </a:rPr>
              <a:t>. </a:t>
            </a:r>
            <a:r>
              <a:rPr lang="fa-IR" sz="2000" dirty="0" smtClean="0">
                <a:solidFill>
                  <a:schemeClr val="accent5">
                    <a:lumMod val="60000"/>
                    <a:lumOff val="40000"/>
                  </a:schemeClr>
                </a:solidFill>
                <a:cs typeface="B Mitra" pitchFamily="2" charset="-78"/>
              </a:rPr>
              <a:t>(حبیبی،1387 : ص21)</a:t>
            </a:r>
            <a:endParaRPr lang="fa-IR" sz="2000" dirty="0" smtClean="0">
              <a:solidFill>
                <a:schemeClr val="accent5">
                  <a:lumMod val="60000"/>
                  <a:lumOff val="40000"/>
                </a:schemeClr>
              </a:solidFill>
              <a:cs typeface="B Mitra" pitchFamily="2" charset="-78"/>
            </a:endParaRPr>
          </a:p>
          <a:p>
            <a:pPr marL="0" indent="0" algn="just" rtl="1">
              <a:buNone/>
            </a:pPr>
            <a:r>
              <a:rPr lang="fa-IR" sz="2000" dirty="0" smtClean="0">
                <a:solidFill>
                  <a:schemeClr val="accent5">
                    <a:lumMod val="60000"/>
                    <a:lumOff val="40000"/>
                  </a:schemeClr>
                </a:solidFill>
                <a:cs typeface="B Mitra" pitchFamily="2" charset="-78"/>
              </a:rPr>
              <a:t>با تمام این اوصاف ادعا میشود که اشکانیان از نسل قبیله ای به نام پرنی بودند و با اقوام واهه ای درآمیخته بودند.این اقوام حدود 250 سال پیش قبل از میلاد به منطقه نسا(عشق آباد ترکمنستان) آمدند.بنابراین اولین منطقه تسلط جانشین اشکانیان در شمال شرقی ایران امروزی(به نام پارثوا یا هیرکانه) قرار گرفت و دارای 7 ایل بوده اند. </a:t>
            </a:r>
          </a:p>
          <a:p>
            <a:pPr marL="0" indent="0" algn="just" rtl="1">
              <a:buNone/>
            </a:pPr>
            <a:r>
              <a:rPr lang="fa-IR" sz="2000" dirty="0" smtClean="0">
                <a:solidFill>
                  <a:schemeClr val="accent5">
                    <a:lumMod val="60000"/>
                    <a:lumOff val="40000"/>
                  </a:schemeClr>
                </a:solidFill>
                <a:cs typeface="B Mitra" pitchFamily="2" charset="-78"/>
              </a:rPr>
              <a:t>(پاکزاد، 1390 : ص101</a:t>
            </a:r>
            <a:r>
              <a:rPr lang="fa-IR" sz="2000" dirty="0">
                <a:solidFill>
                  <a:schemeClr val="accent5">
                    <a:lumMod val="60000"/>
                    <a:lumOff val="40000"/>
                  </a:schemeClr>
                </a:solidFill>
                <a:cs typeface="B Mitra" pitchFamily="2" charset="-78"/>
              </a:rPr>
              <a:t>)</a:t>
            </a:r>
            <a:endParaRPr lang="en-US" sz="2000" dirty="0">
              <a:solidFill>
                <a:schemeClr val="accent5">
                  <a:lumMod val="60000"/>
                  <a:lumOff val="40000"/>
                </a:schemeClr>
              </a:solidFill>
              <a:cs typeface="B Mitra" pitchFamily="2" charset="-78"/>
            </a:endParaRPr>
          </a:p>
          <a:p>
            <a:pPr marL="0" indent="0" algn="just" rtl="1">
              <a:buNone/>
            </a:pPr>
            <a:endParaRPr lang="en-US" sz="2000" dirty="0">
              <a:solidFill>
                <a:schemeClr val="accent5">
                  <a:lumMod val="60000"/>
                  <a:lumOff val="40000"/>
                </a:schemeClr>
              </a:solidFill>
              <a:cs typeface="B Mitra" pitchFamily="2" charset="-78"/>
            </a:endParaRPr>
          </a:p>
        </p:txBody>
      </p:sp>
      <p:pic>
        <p:nvPicPr>
          <p:cNvPr id="4" name="Picture 2" descr="C:\Users\sd\Desktop\abays.blogfa.com (2).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228600" y="4389260"/>
            <a:ext cx="4800600" cy="23466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0426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9827" y="5204167"/>
            <a:ext cx="495887" cy="461665"/>
          </a:xfrm>
          <a:prstGeom prst="rect">
            <a:avLst/>
          </a:prstGeom>
          <a:noFill/>
        </p:spPr>
        <p:txBody>
          <a:bodyPr wrap="square" rtlCol="0">
            <a:spAutoFit/>
          </a:bodyPr>
          <a:lstStyle/>
          <a:p>
            <a:r>
              <a:rPr lang="fa-IR" sz="2400" dirty="0">
                <a:solidFill>
                  <a:schemeClr val="bg2">
                    <a:lumMod val="50000"/>
                  </a:schemeClr>
                </a:solidFill>
              </a:rPr>
              <a:t>3</a:t>
            </a:r>
            <a:endParaRPr lang="en-US" sz="2400" dirty="0">
              <a:solidFill>
                <a:schemeClr val="bg2">
                  <a:lumMod val="50000"/>
                </a:schemeClr>
              </a:solidFill>
            </a:endParaRPr>
          </a:p>
        </p:txBody>
      </p:sp>
      <p:graphicFrame>
        <p:nvGraphicFramePr>
          <p:cNvPr id="5" name="Diagram 4"/>
          <p:cNvGraphicFramePr/>
          <p:nvPr>
            <p:extLst>
              <p:ext uri="{D42A27DB-BD31-4B8C-83A1-F6EECF244321}">
                <p14:modId xmlns:p14="http://schemas.microsoft.com/office/powerpoint/2010/main" val="673519390"/>
              </p:ext>
            </p:extLst>
          </p:nvPr>
        </p:nvGraphicFramePr>
        <p:xfrm>
          <a:off x="379827" y="1447800"/>
          <a:ext cx="8386482" cy="51053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12"/>
          <p:cNvSpPr txBox="1">
            <a:spLocks/>
          </p:cNvSpPr>
          <p:nvPr/>
        </p:nvSpPr>
        <p:spPr>
          <a:xfrm>
            <a:off x="3581400" y="381000"/>
            <a:ext cx="5280475" cy="9906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fa-IR" b="1" dirty="0">
                <a:solidFill>
                  <a:schemeClr val="accent5">
                    <a:lumMod val="60000"/>
                    <a:lumOff val="40000"/>
                  </a:schemeClr>
                </a:solidFill>
                <a:cs typeface="B Mitra" pitchFamily="2" charset="-78"/>
              </a:rPr>
              <a:t>تحولات مهم در دولت اشکانی</a:t>
            </a:r>
            <a:endParaRPr lang="en-US" dirty="0">
              <a:solidFill>
                <a:schemeClr val="accent5">
                  <a:lumMod val="60000"/>
                  <a:lumOff val="40000"/>
                </a:schemeClr>
              </a:solidFill>
              <a:cs typeface="B Mitra" pitchFamily="2" charset="-78"/>
            </a:endParaRPr>
          </a:p>
        </p:txBody>
      </p:sp>
    </p:spTree>
    <p:extLst>
      <p:ext uri="{BB962C8B-B14F-4D97-AF65-F5344CB8AC3E}">
        <p14:creationId xmlns:p14="http://schemas.microsoft.com/office/powerpoint/2010/main" val="316067783"/>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4191000" y="152400"/>
            <a:ext cx="4210988" cy="990600"/>
          </a:xfrm>
        </p:spPr>
        <p:txBody>
          <a:bodyPr>
            <a:normAutofit/>
          </a:bodyPr>
          <a:lstStyle/>
          <a:p>
            <a:pPr algn="r"/>
            <a:r>
              <a:rPr lang="fa-IR" b="1" dirty="0">
                <a:solidFill>
                  <a:schemeClr val="accent5">
                    <a:lumMod val="60000"/>
                    <a:lumOff val="40000"/>
                  </a:schemeClr>
                </a:solidFill>
                <a:cs typeface="B Mitra" pitchFamily="2" charset="-78"/>
              </a:rPr>
              <a:t>شهرسازی دوره اشکانی:</a:t>
            </a:r>
            <a:endParaRPr lang="en-US" dirty="0">
              <a:solidFill>
                <a:schemeClr val="accent5">
                  <a:lumMod val="60000"/>
                  <a:lumOff val="40000"/>
                </a:schemeClr>
              </a:solidFill>
              <a:cs typeface="B Mitra" pitchFamily="2" charset="-78"/>
            </a:endParaRPr>
          </a:p>
        </p:txBody>
      </p:sp>
      <p:sp>
        <p:nvSpPr>
          <p:cNvPr id="14" name="Content Placeholder 13"/>
          <p:cNvSpPr>
            <a:spLocks noGrp="1"/>
          </p:cNvSpPr>
          <p:nvPr>
            <p:ph idx="1"/>
          </p:nvPr>
        </p:nvSpPr>
        <p:spPr>
          <a:xfrm>
            <a:off x="533400" y="1404942"/>
            <a:ext cx="8142880" cy="4555329"/>
          </a:xfrm>
        </p:spPr>
        <p:txBody>
          <a:bodyPr>
            <a:noAutofit/>
          </a:bodyPr>
          <a:lstStyle/>
          <a:p>
            <a:pPr marL="109728" indent="0" algn="justLow" rtl="1">
              <a:lnSpc>
                <a:spcPct val="100000"/>
              </a:lnSpc>
              <a:buNone/>
            </a:pPr>
            <a:r>
              <a:rPr lang="fa-IR" sz="2000" dirty="0">
                <a:solidFill>
                  <a:schemeClr val="accent5">
                    <a:lumMod val="60000"/>
                    <a:lumOff val="40000"/>
                  </a:schemeClr>
                </a:solidFill>
                <a:cs typeface="B Mitra" pitchFamily="2" charset="-78"/>
              </a:rPr>
              <a:t>در دوره اشکانیان </a:t>
            </a:r>
            <a:r>
              <a:rPr lang="fa-IR" sz="2000" dirty="0" smtClean="0">
                <a:solidFill>
                  <a:schemeClr val="accent5">
                    <a:lumMod val="60000"/>
                    <a:lumOff val="40000"/>
                  </a:schemeClr>
                </a:solidFill>
                <a:cs typeface="B Mitra" pitchFamily="2" charset="-78"/>
              </a:rPr>
              <a:t>شهرها </a:t>
            </a:r>
            <a:r>
              <a:rPr lang="fa-IR" sz="2000" dirty="0">
                <a:solidFill>
                  <a:schemeClr val="accent5">
                    <a:lumMod val="60000"/>
                    <a:lumOff val="40000"/>
                  </a:schemeClr>
                </a:solidFill>
                <a:cs typeface="B Mitra" pitchFamily="2" charset="-78"/>
              </a:rPr>
              <a:t>را دایره ای می ساختند و دور آن دیواری بلند </a:t>
            </a:r>
            <a:r>
              <a:rPr lang="fa-IR" sz="2000" dirty="0" smtClean="0">
                <a:solidFill>
                  <a:schemeClr val="accent5">
                    <a:lumMod val="60000"/>
                    <a:lumOff val="40000"/>
                  </a:schemeClr>
                </a:solidFill>
                <a:cs typeface="B Mitra" pitchFamily="2" charset="-78"/>
              </a:rPr>
              <a:t>می</a:t>
            </a:r>
            <a:r>
              <a:rPr lang="en-US" sz="2000" dirty="0" smtClean="0">
                <a:solidFill>
                  <a:schemeClr val="accent5">
                    <a:lumMod val="60000"/>
                    <a:lumOff val="40000"/>
                  </a:schemeClr>
                </a:solidFill>
                <a:cs typeface="B Mitra" pitchFamily="2" charset="-78"/>
              </a:rPr>
              <a:t> </a:t>
            </a:r>
            <a:r>
              <a:rPr lang="fa-IR" sz="2000" dirty="0" smtClean="0">
                <a:solidFill>
                  <a:schemeClr val="accent5">
                    <a:lumMod val="60000"/>
                    <a:lumOff val="40000"/>
                  </a:schemeClr>
                </a:solidFill>
                <a:cs typeface="B Mitra" pitchFamily="2" charset="-78"/>
              </a:rPr>
              <a:t>کشیدند</a:t>
            </a:r>
            <a:r>
              <a:rPr lang="fa-IR" sz="2000" dirty="0">
                <a:solidFill>
                  <a:schemeClr val="accent5">
                    <a:lumMod val="60000"/>
                    <a:lumOff val="40000"/>
                  </a:schemeClr>
                </a:solidFill>
                <a:cs typeface="B Mitra" pitchFamily="2" charset="-78"/>
              </a:rPr>
              <a:t>.</a:t>
            </a:r>
            <a:endParaRPr lang="en-US" sz="2000" dirty="0">
              <a:solidFill>
                <a:schemeClr val="accent5">
                  <a:lumMod val="60000"/>
                  <a:lumOff val="40000"/>
                </a:schemeClr>
              </a:solidFill>
              <a:cs typeface="B Mitra" pitchFamily="2" charset="-78"/>
            </a:endParaRPr>
          </a:p>
          <a:p>
            <a:pPr marL="109728" indent="0" algn="justLow" rtl="1">
              <a:lnSpc>
                <a:spcPct val="100000"/>
              </a:lnSpc>
              <a:buNone/>
            </a:pPr>
            <a:r>
              <a:rPr lang="fa-IR" sz="2000" dirty="0">
                <a:solidFill>
                  <a:schemeClr val="accent5">
                    <a:lumMod val="60000"/>
                    <a:lumOff val="40000"/>
                  </a:schemeClr>
                </a:solidFill>
                <a:cs typeface="B Mitra" pitchFamily="2" charset="-78"/>
              </a:rPr>
              <a:t>اشکانیان با آشنایی به امتیازات شهرهای دایره ای که دفاع و حراست آن آسانتر از طرحهای </a:t>
            </a:r>
            <a:r>
              <a:rPr lang="fa-IR" sz="2000" dirty="0" smtClean="0">
                <a:solidFill>
                  <a:schemeClr val="accent5">
                    <a:lumMod val="60000"/>
                    <a:lumOff val="40000"/>
                  </a:schemeClr>
                </a:solidFill>
                <a:cs typeface="B Mitra" pitchFamily="2" charset="-78"/>
              </a:rPr>
              <a:t>هیپودام (</a:t>
            </a:r>
            <a:r>
              <a:rPr lang="fa-IR" sz="2000" dirty="0">
                <a:solidFill>
                  <a:schemeClr val="accent5">
                    <a:lumMod val="60000"/>
                    <a:lumOff val="40000"/>
                  </a:schemeClr>
                </a:solidFill>
                <a:cs typeface="B Mitra" pitchFamily="2" charset="-78"/>
              </a:rPr>
              <a:t>طرحهای مستطیل شکل) بود، حتی در هنگام آرایش نظامی لشگریان را با طرح دایره ای تجهیز میکردند.درست بر خلاف رومیان که در جنگ بصورت مستطیل گرد می آمدند</a:t>
            </a:r>
            <a:r>
              <a:rPr lang="fa-IR" sz="2000" dirty="0" smtClean="0">
                <a:solidFill>
                  <a:schemeClr val="accent5">
                    <a:lumMod val="60000"/>
                    <a:lumOff val="40000"/>
                  </a:schemeClr>
                </a:solidFill>
                <a:cs typeface="B Mitra" pitchFamily="2" charset="-78"/>
              </a:rPr>
              <a:t>.</a:t>
            </a:r>
            <a:r>
              <a:rPr lang="en-US" sz="2000" dirty="0" smtClean="0">
                <a:solidFill>
                  <a:schemeClr val="accent5">
                    <a:lumMod val="60000"/>
                    <a:lumOff val="40000"/>
                  </a:schemeClr>
                </a:solidFill>
                <a:cs typeface="B Mitra" pitchFamily="2" charset="-78"/>
              </a:rPr>
              <a:t> </a:t>
            </a:r>
            <a:r>
              <a:rPr lang="fa-IR" sz="2000" dirty="0" smtClean="0">
                <a:solidFill>
                  <a:schemeClr val="accent5">
                    <a:lumMod val="60000"/>
                    <a:lumOff val="40000"/>
                  </a:schemeClr>
                </a:solidFill>
                <a:cs typeface="B Mitra" pitchFamily="2" charset="-78"/>
              </a:rPr>
              <a:t>(</a:t>
            </a:r>
            <a:r>
              <a:rPr lang="fa-IR" sz="2000" dirty="0">
                <a:solidFill>
                  <a:schemeClr val="accent5">
                    <a:lumMod val="40000"/>
                    <a:lumOff val="60000"/>
                  </a:schemeClr>
                </a:solidFill>
                <a:cs typeface="B Mitra" pitchFamily="2" charset="-78"/>
              </a:rPr>
              <a:t>ماد</a:t>
            </a:r>
            <a:r>
              <a:rPr lang="fa-IR" sz="2000" dirty="0" smtClean="0">
                <a:solidFill>
                  <a:schemeClr val="accent5">
                    <a:lumMod val="40000"/>
                    <a:lumOff val="60000"/>
                  </a:schemeClr>
                </a:solidFill>
                <a:cs typeface="B Mitra" pitchFamily="2" charset="-78"/>
              </a:rPr>
              <a:t>، هخامنشی، اشکانی، ساسانی، علی </a:t>
            </a:r>
            <a:r>
              <a:rPr lang="fa-IR" sz="2000" dirty="0">
                <a:solidFill>
                  <a:schemeClr val="accent5">
                    <a:lumMod val="40000"/>
                    <a:lumOff val="60000"/>
                  </a:schemeClr>
                </a:solidFill>
                <a:cs typeface="B Mitra" pitchFamily="2" charset="-78"/>
              </a:rPr>
              <a:t>اکبر </a:t>
            </a:r>
            <a:r>
              <a:rPr lang="fa-IR" sz="2000" dirty="0" smtClean="0">
                <a:solidFill>
                  <a:schemeClr val="accent5">
                    <a:lumMod val="40000"/>
                    <a:lumOff val="60000"/>
                  </a:schemeClr>
                </a:solidFill>
                <a:cs typeface="B Mitra" pitchFamily="2" charset="-78"/>
              </a:rPr>
              <a:t>سرفراز</a:t>
            </a:r>
            <a:r>
              <a:rPr lang="fa-IR" sz="2000" dirty="0" smtClean="0">
                <a:solidFill>
                  <a:schemeClr val="accent5">
                    <a:lumMod val="60000"/>
                    <a:lumOff val="40000"/>
                  </a:schemeClr>
                </a:solidFill>
                <a:cs typeface="B Mitra" pitchFamily="2" charset="-78"/>
              </a:rPr>
              <a:t>)</a:t>
            </a:r>
            <a:endParaRPr lang="en-US" sz="2000" dirty="0">
              <a:solidFill>
                <a:schemeClr val="accent5">
                  <a:lumMod val="60000"/>
                  <a:lumOff val="40000"/>
                </a:schemeClr>
              </a:solidFill>
              <a:cs typeface="B Mitra" pitchFamily="2" charset="-78"/>
            </a:endParaRPr>
          </a:p>
          <a:p>
            <a:pPr marL="0" indent="0" algn="just" rtl="1">
              <a:lnSpc>
                <a:spcPct val="100000"/>
              </a:lnSpc>
              <a:buNone/>
            </a:pPr>
            <a:endParaRPr lang="en-US" sz="2000" dirty="0">
              <a:solidFill>
                <a:schemeClr val="accent5">
                  <a:lumMod val="60000"/>
                  <a:lumOff val="40000"/>
                </a:schemeClr>
              </a:solidFill>
              <a:cs typeface="B Mitra" pitchFamily="2" charset="-78"/>
            </a:endParaRPr>
          </a:p>
        </p:txBody>
      </p:sp>
      <p:pic>
        <p:nvPicPr>
          <p:cNvPr id="6" name="Picture 3"/>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2573213" y="2932591"/>
            <a:ext cx="3723281" cy="3902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9444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5181600" y="381000"/>
            <a:ext cx="3296588" cy="762000"/>
          </a:xfrm>
        </p:spPr>
        <p:txBody>
          <a:bodyPr/>
          <a:lstStyle/>
          <a:p>
            <a:pPr algn="r"/>
            <a:r>
              <a:rPr lang="fa-IR" dirty="0" smtClean="0">
                <a:solidFill>
                  <a:schemeClr val="accent5">
                    <a:lumMod val="60000"/>
                    <a:lumOff val="40000"/>
                  </a:schemeClr>
                </a:solidFill>
                <a:cs typeface="B Mitra" pitchFamily="2" charset="-78"/>
              </a:rPr>
              <a:t>شرایط نظامی-سیاسی</a:t>
            </a:r>
            <a:endParaRPr lang="en-US" dirty="0">
              <a:solidFill>
                <a:schemeClr val="accent5">
                  <a:lumMod val="60000"/>
                  <a:lumOff val="40000"/>
                </a:schemeClr>
              </a:solidFill>
              <a:cs typeface="B Mitra" pitchFamily="2" charset="-78"/>
            </a:endParaRPr>
          </a:p>
        </p:txBody>
      </p:sp>
      <p:sp>
        <p:nvSpPr>
          <p:cNvPr id="14" name="Content Placeholder 13"/>
          <p:cNvSpPr>
            <a:spLocks noGrp="1"/>
          </p:cNvSpPr>
          <p:nvPr>
            <p:ph idx="1"/>
          </p:nvPr>
        </p:nvSpPr>
        <p:spPr>
          <a:xfrm>
            <a:off x="4848694" y="3048000"/>
            <a:ext cx="3962400" cy="2438400"/>
          </a:xfrm>
        </p:spPr>
        <p:txBody>
          <a:bodyPr>
            <a:normAutofit/>
          </a:bodyPr>
          <a:lstStyle/>
          <a:p>
            <a:pPr marL="0" indent="0" algn="just" rtl="1">
              <a:buNone/>
            </a:pPr>
            <a:r>
              <a:rPr lang="fa-IR" dirty="0" smtClean="0">
                <a:solidFill>
                  <a:schemeClr val="accent5">
                    <a:lumMod val="60000"/>
                    <a:lumOff val="40000"/>
                  </a:schemeClr>
                </a:solidFill>
                <a:cs typeface="B Mitra" pitchFamily="2" charset="-78"/>
              </a:rPr>
              <a:t>این اقوام در حال گسترش سرزمین خود در شرق ایران بودند</a:t>
            </a:r>
            <a:r>
              <a:rPr lang="fa-IR" dirty="0" smtClean="0">
                <a:solidFill>
                  <a:schemeClr val="accent5">
                    <a:lumMod val="60000"/>
                    <a:lumOff val="40000"/>
                  </a:schemeClr>
                </a:solidFill>
                <a:cs typeface="B Mitra" pitchFamily="2" charset="-78"/>
              </a:rPr>
              <a:t>. پس </a:t>
            </a:r>
            <a:r>
              <a:rPr lang="fa-IR" dirty="0" smtClean="0">
                <a:solidFill>
                  <a:schemeClr val="accent5">
                    <a:lumMod val="60000"/>
                    <a:lumOff val="40000"/>
                  </a:schemeClr>
                </a:solidFill>
                <a:cs typeface="B Mitra" pitchFamily="2" charset="-78"/>
              </a:rPr>
              <a:t>از تسلیم شدن سلوکیان در برابر رم اشکانیان توانستند بر این قلمرو نیز دسترسی پیدا کرده و سرزمین خود را در شرق رود فرات به طور قطع گسترش دهند. </a:t>
            </a:r>
            <a:r>
              <a:rPr lang="fa-IR" sz="2000" dirty="0" smtClean="0">
                <a:solidFill>
                  <a:schemeClr val="accent5">
                    <a:lumMod val="60000"/>
                    <a:lumOff val="40000"/>
                  </a:schemeClr>
                </a:solidFill>
                <a:cs typeface="B Mitra" pitchFamily="2" charset="-78"/>
              </a:rPr>
              <a:t>(پاکزاد</a:t>
            </a:r>
            <a:r>
              <a:rPr lang="fa-IR" sz="2000" dirty="0">
                <a:solidFill>
                  <a:schemeClr val="accent5">
                    <a:lumMod val="60000"/>
                    <a:lumOff val="40000"/>
                  </a:schemeClr>
                </a:solidFill>
                <a:cs typeface="B Mitra" pitchFamily="2" charset="-78"/>
              </a:rPr>
              <a:t>، </a:t>
            </a:r>
            <a:r>
              <a:rPr lang="fa-IR" sz="2000" dirty="0" smtClean="0">
                <a:solidFill>
                  <a:schemeClr val="accent5">
                    <a:lumMod val="60000"/>
                    <a:lumOff val="40000"/>
                  </a:schemeClr>
                </a:solidFill>
                <a:cs typeface="B Mitra" pitchFamily="2" charset="-78"/>
              </a:rPr>
              <a:t>1390 : ص101)</a:t>
            </a:r>
            <a:endParaRPr lang="en-US" dirty="0" smtClean="0">
              <a:solidFill>
                <a:schemeClr val="accent5">
                  <a:lumMod val="60000"/>
                  <a:lumOff val="40000"/>
                </a:schemeClr>
              </a:solidFill>
              <a:cs typeface="B Mitra" pitchFamily="2" charset="-78"/>
            </a:endParaRPr>
          </a:p>
        </p:txBody>
      </p:sp>
      <p:pic>
        <p:nvPicPr>
          <p:cNvPr id="5" name="Content Placeholder 9" descr="400px-Parthia_001ad.jpg"/>
          <p:cNvPicPr>
            <a:picLocks noChangeAspect="1"/>
          </p:cNvPicPr>
          <p:nvPr/>
        </p:nvPicPr>
        <p:blipFill>
          <a:blip r:embed="rId2"/>
          <a:stretch>
            <a:fillRect/>
          </a:stretch>
        </p:blipFill>
        <p:spPr>
          <a:xfrm>
            <a:off x="381000" y="2286000"/>
            <a:ext cx="4205658" cy="3657600"/>
          </a:xfrm>
          <a:prstGeom prst="rect">
            <a:avLst/>
          </a:prstGeom>
        </p:spPr>
      </p:pic>
    </p:spTree>
    <p:extLst>
      <p:ext uri="{BB962C8B-B14F-4D97-AF65-F5344CB8AC3E}">
        <p14:creationId xmlns:p14="http://schemas.microsoft.com/office/powerpoint/2010/main" val="3047964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371600" y="165100"/>
            <a:ext cx="7202775" cy="1143000"/>
          </a:xfrm>
        </p:spPr>
        <p:txBody>
          <a:bodyPr/>
          <a:lstStyle/>
          <a:p>
            <a:pPr algn="r"/>
            <a:r>
              <a:rPr lang="fa-IR" dirty="0" smtClean="0">
                <a:solidFill>
                  <a:schemeClr val="accent5">
                    <a:lumMod val="60000"/>
                    <a:lumOff val="40000"/>
                  </a:schemeClr>
                </a:solidFill>
                <a:cs typeface="B Mitra" pitchFamily="2" charset="-78"/>
              </a:rPr>
              <a:t>شرایط اجتماعی</a:t>
            </a:r>
            <a:endParaRPr lang="en-US" dirty="0">
              <a:solidFill>
                <a:schemeClr val="accent5">
                  <a:lumMod val="60000"/>
                  <a:lumOff val="40000"/>
                </a:schemeClr>
              </a:solidFill>
              <a:cs typeface="B Mitra" pitchFamily="2" charset="-78"/>
            </a:endParaRPr>
          </a:p>
        </p:txBody>
      </p:sp>
      <p:sp>
        <p:nvSpPr>
          <p:cNvPr id="14" name="Content Placeholder 13"/>
          <p:cNvSpPr>
            <a:spLocks noGrp="1"/>
          </p:cNvSpPr>
          <p:nvPr>
            <p:ph idx="1"/>
          </p:nvPr>
        </p:nvSpPr>
        <p:spPr>
          <a:xfrm>
            <a:off x="746473" y="1281269"/>
            <a:ext cx="7772400" cy="2971800"/>
          </a:xfrm>
        </p:spPr>
        <p:txBody>
          <a:bodyPr>
            <a:normAutofit/>
          </a:bodyPr>
          <a:lstStyle/>
          <a:p>
            <a:pPr marL="0" indent="0" algn="just" rtl="1">
              <a:buNone/>
            </a:pPr>
            <a:r>
              <a:rPr lang="fa-IR" dirty="0" smtClean="0">
                <a:solidFill>
                  <a:schemeClr val="accent5">
                    <a:lumMod val="60000"/>
                    <a:lumOff val="40000"/>
                  </a:schemeClr>
                </a:solidFill>
                <a:cs typeface="B Mitra" pitchFamily="2" charset="-78"/>
              </a:rPr>
              <a:t>مهمترین کار حکومت انجام کارهای عمومی مانند:شبکه آبیاری و جلوگیری از حمله های دشمن بود که از دست عشایر بر نمی </a:t>
            </a:r>
            <a:r>
              <a:rPr lang="fa-IR" dirty="0" smtClean="0">
                <a:solidFill>
                  <a:schemeClr val="accent5">
                    <a:lumMod val="60000"/>
                    <a:lumOff val="40000"/>
                  </a:schemeClr>
                </a:solidFill>
                <a:cs typeface="B Mitra" pitchFamily="2" charset="-78"/>
              </a:rPr>
              <a:t>آمد</a:t>
            </a:r>
            <a:r>
              <a:rPr lang="fa-IR" sz="2000" dirty="0" smtClean="0">
                <a:solidFill>
                  <a:schemeClr val="accent5">
                    <a:lumMod val="60000"/>
                    <a:lumOff val="40000"/>
                  </a:schemeClr>
                </a:solidFill>
                <a:cs typeface="B Mitra" pitchFamily="2" charset="-78"/>
              </a:rPr>
              <a:t>. </a:t>
            </a:r>
            <a:r>
              <a:rPr lang="fa-IR" dirty="0" smtClean="0">
                <a:solidFill>
                  <a:schemeClr val="accent5">
                    <a:lumMod val="60000"/>
                    <a:lumOff val="40000"/>
                  </a:schemeClr>
                </a:solidFill>
                <a:cs typeface="B Mitra" pitchFamily="2" charset="-78"/>
              </a:rPr>
              <a:t>رابطه </a:t>
            </a:r>
            <a:r>
              <a:rPr lang="fa-IR" dirty="0" smtClean="0">
                <a:solidFill>
                  <a:schemeClr val="accent5">
                    <a:lumMod val="60000"/>
                    <a:lumOff val="40000"/>
                  </a:schemeClr>
                </a:solidFill>
                <a:cs typeface="B Mitra" pitchFamily="2" charset="-78"/>
              </a:rPr>
              <a:t>میان مرکز و روستاهای درونی یک ایالت به این ترتیب بود که مهمترین منبع تامین آذوقه قلعه روستاها بودند</a:t>
            </a:r>
            <a:r>
              <a:rPr lang="fa-IR" dirty="0" smtClean="0">
                <a:solidFill>
                  <a:schemeClr val="accent5">
                    <a:lumMod val="60000"/>
                    <a:lumOff val="40000"/>
                  </a:schemeClr>
                </a:solidFill>
                <a:cs typeface="B Mitra" pitchFamily="2" charset="-78"/>
              </a:rPr>
              <a:t>.</a:t>
            </a:r>
            <a:r>
              <a:rPr lang="en-US" dirty="0" smtClean="0">
                <a:solidFill>
                  <a:schemeClr val="accent5">
                    <a:lumMod val="60000"/>
                    <a:lumOff val="40000"/>
                  </a:schemeClr>
                </a:solidFill>
                <a:cs typeface="B Mitra" pitchFamily="2" charset="-78"/>
              </a:rPr>
              <a:t> </a:t>
            </a:r>
            <a:r>
              <a:rPr lang="fa-IR" dirty="0" smtClean="0">
                <a:solidFill>
                  <a:schemeClr val="accent5">
                    <a:lumMod val="60000"/>
                    <a:lumOff val="40000"/>
                  </a:schemeClr>
                </a:solidFill>
                <a:cs typeface="B Mitra" pitchFamily="2" charset="-78"/>
              </a:rPr>
              <a:t>(</a:t>
            </a:r>
            <a:r>
              <a:rPr lang="fa-IR" sz="2000" dirty="0" smtClean="0">
                <a:solidFill>
                  <a:schemeClr val="accent5">
                    <a:lumMod val="60000"/>
                    <a:lumOff val="40000"/>
                  </a:schemeClr>
                </a:solidFill>
                <a:cs typeface="B Mitra" pitchFamily="2" charset="-78"/>
              </a:rPr>
              <a:t>پاکزاد،1390 : ص101)</a:t>
            </a:r>
            <a:r>
              <a:rPr lang="fa-IR" dirty="0" smtClean="0">
                <a:solidFill>
                  <a:schemeClr val="accent5">
                    <a:lumMod val="60000"/>
                    <a:lumOff val="40000"/>
                  </a:schemeClr>
                </a:solidFill>
                <a:cs typeface="B Mitra" pitchFamily="2" charset="-78"/>
              </a:rPr>
              <a:t>                                                    </a:t>
            </a:r>
          </a:p>
          <a:p>
            <a:pPr marL="0" indent="0" algn="just" rtl="1">
              <a:buNone/>
            </a:pPr>
            <a:r>
              <a:rPr lang="fa-IR" dirty="0" smtClean="0">
                <a:solidFill>
                  <a:schemeClr val="accent5">
                    <a:lumMod val="60000"/>
                    <a:lumOff val="40000"/>
                  </a:schemeClr>
                </a:solidFill>
                <a:cs typeface="B Mitra" pitchFamily="2" charset="-78"/>
              </a:rPr>
              <a:t>                                </a:t>
            </a:r>
            <a:endParaRPr lang="fa-IR" sz="2000" dirty="0">
              <a:solidFill>
                <a:schemeClr val="accent5">
                  <a:lumMod val="60000"/>
                  <a:lumOff val="40000"/>
                </a:schemeClr>
              </a:solidFill>
              <a:cs typeface="B Mitra" pitchFamily="2" charset="-78"/>
            </a:endParaRPr>
          </a:p>
        </p:txBody>
      </p:sp>
      <p:graphicFrame>
        <p:nvGraphicFramePr>
          <p:cNvPr id="11" name="Content Placeholder 4"/>
          <p:cNvGraphicFramePr>
            <a:graphicFrameLocks/>
          </p:cNvGraphicFramePr>
          <p:nvPr>
            <p:extLst>
              <p:ext uri="{D42A27DB-BD31-4B8C-83A1-F6EECF244321}">
                <p14:modId xmlns:p14="http://schemas.microsoft.com/office/powerpoint/2010/main" val="4223223718"/>
              </p:ext>
            </p:extLst>
          </p:nvPr>
        </p:nvGraphicFramePr>
        <p:xfrm>
          <a:off x="3209191" y="3402561"/>
          <a:ext cx="3733799" cy="34554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p:cNvSpPr/>
          <p:nvPr/>
        </p:nvSpPr>
        <p:spPr>
          <a:xfrm>
            <a:off x="3657600" y="2803659"/>
            <a:ext cx="1742785" cy="523220"/>
          </a:xfrm>
          <a:prstGeom prst="rect">
            <a:avLst/>
          </a:prstGeom>
        </p:spPr>
        <p:txBody>
          <a:bodyPr wrap="none">
            <a:spAutoFit/>
          </a:bodyPr>
          <a:lstStyle/>
          <a:p>
            <a:pPr algn="just" rtl="1"/>
            <a:r>
              <a:rPr lang="fa-IR" sz="2800" u="sng" dirty="0">
                <a:solidFill>
                  <a:schemeClr val="accent5">
                    <a:lumMod val="60000"/>
                    <a:lumOff val="40000"/>
                  </a:schemeClr>
                </a:solidFill>
                <a:cs typeface="B Mitra" pitchFamily="2" charset="-78"/>
              </a:rPr>
              <a:t>طبقات </a:t>
            </a:r>
            <a:r>
              <a:rPr lang="fa-IR" sz="2800" u="sng" dirty="0" smtClean="0">
                <a:solidFill>
                  <a:schemeClr val="accent5">
                    <a:lumMod val="60000"/>
                    <a:lumOff val="40000"/>
                  </a:schemeClr>
                </a:solidFill>
                <a:cs typeface="B Mitra" pitchFamily="2" charset="-78"/>
              </a:rPr>
              <a:t>اجتماعی</a:t>
            </a:r>
            <a:endParaRPr lang="fa-IR" sz="2800" u="sng" dirty="0">
              <a:solidFill>
                <a:schemeClr val="accent5">
                  <a:lumMod val="60000"/>
                  <a:lumOff val="40000"/>
                </a:schemeClr>
              </a:solidFill>
              <a:cs typeface="B Mitra" pitchFamily="2" charset="-78"/>
            </a:endParaRPr>
          </a:p>
        </p:txBody>
      </p:sp>
      <p:sp>
        <p:nvSpPr>
          <p:cNvPr id="3" name="Rectangle 2"/>
          <p:cNvSpPr/>
          <p:nvPr/>
        </p:nvSpPr>
        <p:spPr>
          <a:xfrm>
            <a:off x="1676400" y="6488668"/>
            <a:ext cx="1532791" cy="369332"/>
          </a:xfrm>
          <a:prstGeom prst="rect">
            <a:avLst/>
          </a:prstGeom>
        </p:spPr>
        <p:txBody>
          <a:bodyPr wrap="none">
            <a:spAutoFit/>
          </a:bodyPr>
          <a:lstStyle/>
          <a:p>
            <a:pPr algn="just" rtl="1"/>
            <a:r>
              <a:rPr lang="fa-IR" dirty="0">
                <a:solidFill>
                  <a:schemeClr val="accent5">
                    <a:lumMod val="60000"/>
                    <a:lumOff val="40000"/>
                  </a:schemeClr>
                </a:solidFill>
                <a:cs typeface="B Mitra" pitchFamily="2" charset="-78"/>
              </a:rPr>
              <a:t>(حبیبی،1387،ص23)</a:t>
            </a:r>
            <a:endParaRPr lang="fa-IR" dirty="0">
              <a:solidFill>
                <a:schemeClr val="accent5">
                  <a:lumMod val="60000"/>
                  <a:lumOff val="40000"/>
                </a:schemeClr>
              </a:solidFill>
              <a:cs typeface="B Mitra" pitchFamily="2" charset="-78"/>
            </a:endParaRPr>
          </a:p>
        </p:txBody>
      </p:sp>
    </p:spTree>
    <p:extLst>
      <p:ext uri="{BB962C8B-B14F-4D97-AF65-F5344CB8AC3E}">
        <p14:creationId xmlns:p14="http://schemas.microsoft.com/office/powerpoint/2010/main" val="2453319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2321968" y="224060"/>
            <a:ext cx="6589199" cy="1280890"/>
          </a:xfrm>
        </p:spPr>
        <p:txBody>
          <a:bodyPr/>
          <a:lstStyle/>
          <a:p>
            <a:pPr algn="r"/>
            <a:r>
              <a:rPr lang="fa-IR" dirty="0" smtClean="0">
                <a:solidFill>
                  <a:schemeClr val="accent5">
                    <a:lumMod val="60000"/>
                    <a:lumOff val="40000"/>
                  </a:schemeClr>
                </a:solidFill>
                <a:cs typeface="B Mitra" pitchFamily="2" charset="-78"/>
              </a:rPr>
              <a:t>شرایط اقتصادی</a:t>
            </a:r>
            <a:endParaRPr lang="en-US" dirty="0">
              <a:solidFill>
                <a:schemeClr val="accent5">
                  <a:lumMod val="60000"/>
                  <a:lumOff val="40000"/>
                </a:schemeClr>
              </a:solidFill>
              <a:cs typeface="B Mitra" pitchFamily="2" charset="-78"/>
            </a:endParaRPr>
          </a:p>
        </p:txBody>
      </p:sp>
      <p:sp>
        <p:nvSpPr>
          <p:cNvPr id="14" name="Content Placeholder 13"/>
          <p:cNvSpPr>
            <a:spLocks noGrp="1"/>
          </p:cNvSpPr>
          <p:nvPr>
            <p:ph idx="1"/>
          </p:nvPr>
        </p:nvSpPr>
        <p:spPr>
          <a:xfrm>
            <a:off x="540230" y="4343400"/>
            <a:ext cx="1781738" cy="2258811"/>
          </a:xfrm>
        </p:spPr>
        <p:txBody>
          <a:bodyPr>
            <a:normAutofit/>
          </a:bodyPr>
          <a:lstStyle/>
          <a:p>
            <a:pPr marL="0" indent="0" rtl="1">
              <a:buNone/>
            </a:pPr>
            <a:r>
              <a:rPr lang="fa-IR" dirty="0" smtClean="0">
                <a:cs typeface="B Mitra" pitchFamily="2" charset="-78"/>
              </a:rPr>
              <a:t>                            </a:t>
            </a:r>
            <a:endParaRPr lang="fa-IR" dirty="0" smtClean="0">
              <a:cs typeface="B Mitra" pitchFamily="2" charset="-78"/>
            </a:endParaRPr>
          </a:p>
        </p:txBody>
      </p:sp>
      <p:sp>
        <p:nvSpPr>
          <p:cNvPr id="5" name="Rectangle 4"/>
          <p:cNvSpPr/>
          <p:nvPr/>
        </p:nvSpPr>
        <p:spPr>
          <a:xfrm>
            <a:off x="762000" y="1094538"/>
            <a:ext cx="7931630" cy="2383473"/>
          </a:xfrm>
          <a:prstGeom prst="rect">
            <a:avLst/>
          </a:prstGeom>
        </p:spPr>
        <p:txBody>
          <a:bodyPr wrap="square">
            <a:spAutoFit/>
          </a:bodyPr>
          <a:lstStyle/>
          <a:p>
            <a:pPr marL="342900" lvl="0" indent="-342900" algn="r" rtl="1">
              <a:lnSpc>
                <a:spcPct val="107000"/>
              </a:lnSpc>
              <a:spcAft>
                <a:spcPts val="800"/>
              </a:spcAft>
              <a:buFont typeface="Wingdings" panose="05000000000000000000" pitchFamily="2" charset="2"/>
              <a:buChar char="ü"/>
              <a:tabLst>
                <a:tab pos="457200" algn="l"/>
              </a:tabLst>
            </a:pPr>
            <a:r>
              <a:rPr lang="fa-IR" dirty="0">
                <a:latin typeface="Calibri" panose="020F0502020204030204" pitchFamily="34" charset="0"/>
                <a:ea typeface="Calibri" panose="020F0502020204030204" pitchFamily="34" charset="0"/>
                <a:cs typeface="B Nazanin" panose="00000400000000000000" pitchFamily="2" charset="-78"/>
              </a:rPr>
              <a:t>تقویت تشکیلات </a:t>
            </a:r>
            <a:r>
              <a:rPr lang="fa-IR" dirty="0" smtClean="0">
                <a:latin typeface="Calibri" panose="020F0502020204030204" pitchFamily="34" charset="0"/>
                <a:ea typeface="Calibri" panose="020F0502020204030204" pitchFamily="34" charset="0"/>
                <a:cs typeface="B Nazanin" panose="00000400000000000000" pitchFamily="2" charset="-78"/>
              </a:rPr>
              <a:t>قبلیه ای قدیمی</a:t>
            </a:r>
          </a:p>
          <a:p>
            <a:pPr marL="342900" indent="-342900" algn="r" rtl="1">
              <a:lnSpc>
                <a:spcPct val="107000"/>
              </a:lnSpc>
              <a:spcAft>
                <a:spcPts val="800"/>
              </a:spcAft>
              <a:buFont typeface="Wingdings" panose="05000000000000000000" pitchFamily="2" charset="2"/>
              <a:buChar char="ü"/>
              <a:tabLst>
                <a:tab pos="457200" algn="l"/>
              </a:tabLst>
            </a:pPr>
            <a:r>
              <a:rPr lang="fa-IR" dirty="0">
                <a:latin typeface="Calibri" panose="020F0502020204030204" pitchFamily="34" charset="0"/>
                <a:ea typeface="Calibri" panose="020F0502020204030204" pitchFamily="34" charset="0"/>
                <a:cs typeface="B Nazanin" panose="00000400000000000000" pitchFamily="2" charset="-78"/>
              </a:rPr>
              <a:t>واگذاری اختیارات فراوان به حاکمان محلی در ایالات </a:t>
            </a:r>
            <a:endParaRPr lang="en-US" dirty="0">
              <a:latin typeface="Calibri" panose="020F0502020204030204" pitchFamily="34" charset="0"/>
              <a:ea typeface="Calibri" panose="020F0502020204030204" pitchFamily="34" charset="0"/>
              <a:cs typeface="B Nazanin" panose="00000400000000000000" pitchFamily="2" charset="-78"/>
            </a:endParaRPr>
          </a:p>
          <a:p>
            <a:pPr marL="342900" lvl="0" indent="-342900" algn="r" rtl="1">
              <a:lnSpc>
                <a:spcPct val="107000"/>
              </a:lnSpc>
              <a:spcAft>
                <a:spcPts val="800"/>
              </a:spcAft>
              <a:buFont typeface="Wingdings" panose="05000000000000000000" pitchFamily="2" charset="2"/>
              <a:buChar char="ü"/>
              <a:tabLst>
                <a:tab pos="457200" algn="l"/>
              </a:tabLst>
            </a:pPr>
            <a:r>
              <a:rPr lang="fa-IR" dirty="0">
                <a:latin typeface="Calibri" panose="020F0502020204030204" pitchFamily="34" charset="0"/>
                <a:ea typeface="Calibri" panose="020F0502020204030204" pitchFamily="34" charset="0"/>
                <a:cs typeface="B Nazanin" panose="00000400000000000000" pitchFamily="2" charset="-78"/>
              </a:rPr>
              <a:t>واگذاری مالکیت تمامی ارزی تسخیر شده به شاه پارتی </a:t>
            </a:r>
            <a:endParaRPr lang="en-US" dirty="0">
              <a:latin typeface="Calibri" panose="020F0502020204030204" pitchFamily="34" charset="0"/>
              <a:ea typeface="Calibri" panose="020F0502020204030204" pitchFamily="34" charset="0"/>
              <a:cs typeface="B Nazanin" panose="00000400000000000000" pitchFamily="2" charset="-78"/>
            </a:endParaRPr>
          </a:p>
          <a:p>
            <a:pPr marL="342900" lvl="0" indent="-342900" algn="r" rtl="1">
              <a:lnSpc>
                <a:spcPct val="107000"/>
              </a:lnSpc>
              <a:spcAft>
                <a:spcPts val="800"/>
              </a:spcAft>
              <a:buFont typeface="Wingdings" panose="05000000000000000000" pitchFamily="2" charset="2"/>
              <a:buChar char="ü"/>
              <a:tabLst>
                <a:tab pos="457200" algn="l"/>
              </a:tabLst>
            </a:pPr>
            <a:r>
              <a:rPr lang="fa-IR" dirty="0" smtClean="0">
                <a:latin typeface="Calibri" panose="020F0502020204030204" pitchFamily="34" charset="0"/>
                <a:ea typeface="Calibri" panose="020F0502020204030204" pitchFamily="34" charset="0"/>
                <a:cs typeface="B Nazanin" panose="00000400000000000000" pitchFamily="2" charset="-78"/>
              </a:rPr>
              <a:t>تامین </a:t>
            </a:r>
            <a:r>
              <a:rPr lang="fa-IR" dirty="0">
                <a:latin typeface="Calibri" panose="020F0502020204030204" pitchFamily="34" charset="0"/>
                <a:ea typeface="Calibri" panose="020F0502020204030204" pitchFamily="34" charset="0"/>
                <a:cs typeface="B Nazanin" panose="00000400000000000000" pitchFamily="2" charset="-78"/>
              </a:rPr>
              <a:t>آب مورد نیاز کشاورزی غالبا به وسیله قنات یا کاریز </a:t>
            </a:r>
            <a:endParaRPr lang="en-US" dirty="0">
              <a:latin typeface="Calibri" panose="020F0502020204030204" pitchFamily="34" charset="0"/>
              <a:ea typeface="Calibri" panose="020F0502020204030204" pitchFamily="34" charset="0"/>
              <a:cs typeface="B Nazanin" panose="00000400000000000000" pitchFamily="2" charset="-78"/>
            </a:endParaRPr>
          </a:p>
          <a:p>
            <a:pPr marL="342900" lvl="0" indent="-342900" algn="r" rtl="1">
              <a:lnSpc>
                <a:spcPct val="107000"/>
              </a:lnSpc>
              <a:spcAft>
                <a:spcPts val="800"/>
              </a:spcAft>
              <a:buFont typeface="Wingdings" panose="05000000000000000000" pitchFamily="2" charset="2"/>
              <a:buChar char="ü"/>
              <a:tabLst>
                <a:tab pos="457200" algn="l"/>
              </a:tabLst>
            </a:pPr>
            <a:r>
              <a:rPr lang="fa-IR" dirty="0">
                <a:latin typeface="Calibri" panose="020F0502020204030204" pitchFamily="34" charset="0"/>
                <a:ea typeface="Calibri" panose="020F0502020204030204" pitchFamily="34" charset="0"/>
                <a:cs typeface="B Nazanin" panose="00000400000000000000" pitchFamily="2" charset="-78"/>
              </a:rPr>
              <a:t>تلاش در جهت گسترش تجارت خارجی از سوی حکومت مرکزی </a:t>
            </a:r>
            <a:endParaRPr lang="en-US" dirty="0">
              <a:latin typeface="Calibri" panose="020F0502020204030204" pitchFamily="34" charset="0"/>
              <a:ea typeface="Calibri" panose="020F0502020204030204" pitchFamily="34" charset="0"/>
              <a:cs typeface="B Nazanin" panose="00000400000000000000" pitchFamily="2" charset="-78"/>
            </a:endParaRPr>
          </a:p>
          <a:p>
            <a:pPr marL="342900" lvl="0" indent="-342900" algn="r" rtl="1">
              <a:lnSpc>
                <a:spcPct val="107000"/>
              </a:lnSpc>
              <a:spcAft>
                <a:spcPts val="800"/>
              </a:spcAft>
              <a:buFont typeface="Wingdings" panose="05000000000000000000" pitchFamily="2" charset="2"/>
              <a:buChar char="ü"/>
              <a:tabLst>
                <a:tab pos="457200" algn="l"/>
              </a:tabLst>
            </a:pPr>
            <a:r>
              <a:rPr lang="fa-IR" dirty="0">
                <a:latin typeface="Calibri" panose="020F0502020204030204" pitchFamily="34" charset="0"/>
                <a:ea typeface="Calibri" panose="020F0502020204030204" pitchFamily="34" charset="0"/>
                <a:cs typeface="B Nazanin" panose="00000400000000000000" pitchFamily="2" charset="-78"/>
              </a:rPr>
              <a:t>عبور اجناس بازرگانی </a:t>
            </a:r>
            <a:r>
              <a:rPr lang="fa-IR" dirty="0" smtClean="0">
                <a:latin typeface="Calibri" panose="020F0502020204030204" pitchFamily="34" charset="0"/>
                <a:ea typeface="Calibri" panose="020F0502020204030204" pitchFamily="34" charset="0"/>
                <a:cs typeface="B Nazanin" panose="00000400000000000000" pitchFamily="2" charset="-78"/>
              </a:rPr>
              <a:t>از جمله منسوجات، قالی ابریشم، ادویه، فلزات </a:t>
            </a:r>
            <a:r>
              <a:rPr lang="fa-IR" dirty="0">
                <a:latin typeface="Calibri" panose="020F0502020204030204" pitchFamily="34" charset="0"/>
                <a:ea typeface="Calibri" panose="020F0502020204030204" pitchFamily="34" charset="0"/>
                <a:cs typeface="B Nazanin" panose="00000400000000000000" pitchFamily="2" charset="-78"/>
              </a:rPr>
              <a:t>و وسایل </a:t>
            </a:r>
            <a:r>
              <a:rPr lang="fa-IR" dirty="0" smtClean="0">
                <a:latin typeface="Calibri" panose="020F0502020204030204" pitchFamily="34" charset="0"/>
                <a:ea typeface="Calibri" panose="020F0502020204030204" pitchFamily="34" charset="0"/>
                <a:cs typeface="B Nazanin" panose="00000400000000000000" pitchFamily="2" charset="-78"/>
              </a:rPr>
              <a:t>تزئینی </a:t>
            </a:r>
            <a:r>
              <a:rPr lang="fa-IR" dirty="0">
                <a:latin typeface="Calibri" panose="020F0502020204030204" pitchFamily="34" charset="0"/>
                <a:ea typeface="Calibri" panose="020F0502020204030204" pitchFamily="34" charset="0"/>
                <a:cs typeface="B Nazanin" panose="00000400000000000000" pitchFamily="2" charset="-78"/>
              </a:rPr>
              <a:t>از قلمرو اشکانیان </a:t>
            </a:r>
            <a:endParaRPr lang="en-US" dirty="0">
              <a:effectLst/>
              <a:latin typeface="Calibri" panose="020F0502020204030204" pitchFamily="34" charset="0"/>
              <a:ea typeface="Calibri" panose="020F0502020204030204" pitchFamily="34" charset="0"/>
              <a:cs typeface="B Nazanin" panose="00000400000000000000" pitchFamily="2" charset="-78"/>
            </a:endParaRPr>
          </a:p>
        </p:txBody>
      </p:sp>
      <p:graphicFrame>
        <p:nvGraphicFramePr>
          <p:cNvPr id="7" name="Diagram 6"/>
          <p:cNvGraphicFramePr/>
          <p:nvPr>
            <p:extLst>
              <p:ext uri="{D42A27DB-BD31-4B8C-83A1-F6EECF244321}">
                <p14:modId xmlns:p14="http://schemas.microsoft.com/office/powerpoint/2010/main" val="729774970"/>
              </p:ext>
            </p:extLst>
          </p:nvPr>
        </p:nvGraphicFramePr>
        <p:xfrm>
          <a:off x="593434" y="3517363"/>
          <a:ext cx="5867400" cy="3429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87512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4419600" y="552450"/>
            <a:ext cx="4134788" cy="647700"/>
          </a:xfrm>
        </p:spPr>
        <p:txBody>
          <a:bodyPr>
            <a:normAutofit/>
          </a:bodyPr>
          <a:lstStyle/>
          <a:p>
            <a:pPr algn="r"/>
            <a:r>
              <a:rPr lang="fa-IR" sz="3600" dirty="0" smtClean="0">
                <a:solidFill>
                  <a:schemeClr val="accent5">
                    <a:lumMod val="60000"/>
                    <a:lumOff val="40000"/>
                  </a:schemeClr>
                </a:solidFill>
                <a:cs typeface="B Mitra" pitchFamily="2" charset="-78"/>
              </a:rPr>
              <a:t>ویژگی های شهر </a:t>
            </a:r>
            <a:r>
              <a:rPr lang="fa-IR" sz="3600" dirty="0">
                <a:solidFill>
                  <a:schemeClr val="accent5">
                    <a:lumMod val="60000"/>
                    <a:lumOff val="40000"/>
                  </a:schemeClr>
                </a:solidFill>
                <a:cs typeface="B Mitra" pitchFamily="2" charset="-78"/>
              </a:rPr>
              <a:t>پارتی:</a:t>
            </a:r>
            <a:endParaRPr lang="en-US" sz="3600" dirty="0">
              <a:solidFill>
                <a:schemeClr val="accent5">
                  <a:lumMod val="60000"/>
                  <a:lumOff val="40000"/>
                </a:schemeClr>
              </a:solidFill>
              <a:cs typeface="B Mitra" pitchFamily="2" charset="-78"/>
            </a:endParaRPr>
          </a:p>
        </p:txBody>
      </p:sp>
      <p:sp>
        <p:nvSpPr>
          <p:cNvPr id="14" name="Content Placeholder 13"/>
          <p:cNvSpPr>
            <a:spLocks noGrp="1"/>
          </p:cNvSpPr>
          <p:nvPr>
            <p:ph idx="1"/>
          </p:nvPr>
        </p:nvSpPr>
        <p:spPr>
          <a:xfrm>
            <a:off x="457200" y="1678797"/>
            <a:ext cx="8229600" cy="4800600"/>
          </a:xfrm>
        </p:spPr>
        <p:txBody>
          <a:bodyPr>
            <a:normAutofit/>
          </a:bodyPr>
          <a:lstStyle/>
          <a:p>
            <a:pPr marL="0" indent="0" algn="just" rtl="1">
              <a:buNone/>
            </a:pPr>
            <a:r>
              <a:rPr lang="fa-IR" dirty="0" smtClean="0">
                <a:solidFill>
                  <a:schemeClr val="accent5">
                    <a:lumMod val="60000"/>
                    <a:lumOff val="40000"/>
                  </a:schemeClr>
                </a:solidFill>
                <a:cs typeface="B Mitra" pitchFamily="2" charset="-78"/>
              </a:rPr>
              <a:t>ویژگی های </a:t>
            </a:r>
            <a:r>
              <a:rPr lang="fa-IR" dirty="0">
                <a:solidFill>
                  <a:schemeClr val="accent5">
                    <a:lumMod val="60000"/>
                    <a:lumOff val="40000"/>
                  </a:schemeClr>
                </a:solidFill>
                <a:cs typeface="B Mitra" pitchFamily="2" charset="-78"/>
              </a:rPr>
              <a:t>عمده ی شهر پارتی در دولت اشکانی عبارتند از:</a:t>
            </a:r>
          </a:p>
          <a:p>
            <a:pPr algn="just" rtl="1">
              <a:buClr>
                <a:schemeClr val="accent2">
                  <a:lumMod val="75000"/>
                </a:schemeClr>
              </a:buClr>
              <a:buFont typeface="Wingdings" pitchFamily="2" charset="2"/>
              <a:buChar char="v"/>
            </a:pPr>
            <a:r>
              <a:rPr lang="fa-IR" dirty="0">
                <a:solidFill>
                  <a:schemeClr val="accent5">
                    <a:lumMod val="60000"/>
                    <a:lumOff val="40000"/>
                  </a:schemeClr>
                </a:solidFill>
                <a:cs typeface="B Mitra" pitchFamily="2" charset="-78"/>
              </a:rPr>
              <a:t> جمع بندی افکار عمومی در شهر که منجر به تصمیم های بسیار </a:t>
            </a:r>
            <a:r>
              <a:rPr lang="fa-IR" dirty="0" smtClean="0">
                <a:solidFill>
                  <a:schemeClr val="accent5">
                    <a:lumMod val="60000"/>
                    <a:lumOff val="40000"/>
                  </a:schemeClr>
                </a:solidFill>
                <a:cs typeface="B Mitra" pitchFamily="2" charset="-78"/>
              </a:rPr>
              <a:t>مهم شد.</a:t>
            </a:r>
            <a:endParaRPr lang="fa-IR" dirty="0">
              <a:solidFill>
                <a:schemeClr val="accent5">
                  <a:lumMod val="60000"/>
                  <a:lumOff val="40000"/>
                </a:schemeClr>
              </a:solidFill>
              <a:cs typeface="B Mitra" pitchFamily="2" charset="-78"/>
            </a:endParaRPr>
          </a:p>
          <a:p>
            <a:pPr algn="just" rtl="1">
              <a:buClr>
                <a:schemeClr val="accent2">
                  <a:lumMod val="75000"/>
                </a:schemeClr>
              </a:buClr>
              <a:buFont typeface="Wingdings" pitchFamily="2" charset="2"/>
              <a:buChar char="v"/>
            </a:pPr>
            <a:r>
              <a:rPr lang="fa-IR" dirty="0">
                <a:solidFill>
                  <a:schemeClr val="accent5">
                    <a:lumMod val="60000"/>
                    <a:lumOff val="40000"/>
                  </a:schemeClr>
                </a:solidFill>
                <a:cs typeface="B Mitra" pitchFamily="2" charset="-78"/>
              </a:rPr>
              <a:t> حضور همیشگی نمایندگان جوامع ایلی، روستایی و شهری </a:t>
            </a:r>
          </a:p>
          <a:p>
            <a:pPr algn="just" rtl="1">
              <a:buClr>
                <a:schemeClr val="accent2">
                  <a:lumMod val="75000"/>
                </a:schemeClr>
              </a:buClr>
              <a:buFont typeface="Wingdings" pitchFamily="2" charset="2"/>
              <a:buChar char="v"/>
            </a:pPr>
            <a:r>
              <a:rPr lang="fa-IR" dirty="0" smtClean="0">
                <a:solidFill>
                  <a:schemeClr val="accent5">
                    <a:lumMod val="60000"/>
                    <a:lumOff val="40000"/>
                  </a:schemeClr>
                </a:solidFill>
                <a:cs typeface="B Mitra" pitchFamily="2" charset="-78"/>
              </a:rPr>
              <a:t>بازرگانی رونق یافت.</a:t>
            </a:r>
          </a:p>
          <a:p>
            <a:pPr algn="just" rtl="1">
              <a:buClr>
                <a:schemeClr val="accent2">
                  <a:lumMod val="75000"/>
                </a:schemeClr>
              </a:buClr>
              <a:buFont typeface="Wingdings" pitchFamily="2" charset="2"/>
              <a:buChar char="v"/>
            </a:pPr>
            <a:r>
              <a:rPr lang="fa-IR" dirty="0" smtClean="0">
                <a:solidFill>
                  <a:schemeClr val="accent5">
                    <a:lumMod val="60000"/>
                    <a:lumOff val="40000"/>
                  </a:schemeClr>
                </a:solidFill>
                <a:cs typeface="B Mitra" pitchFamily="2" charset="-78"/>
              </a:rPr>
              <a:t>روابط کالایی یا پولی ارتقا یافت.</a:t>
            </a:r>
          </a:p>
          <a:p>
            <a:pPr algn="just" rtl="1">
              <a:buClr>
                <a:schemeClr val="accent2">
                  <a:lumMod val="75000"/>
                </a:schemeClr>
              </a:buClr>
              <a:buFont typeface="Wingdings" pitchFamily="2" charset="2"/>
              <a:buChar char="v"/>
            </a:pPr>
            <a:r>
              <a:rPr lang="fa-IR" dirty="0" smtClean="0">
                <a:solidFill>
                  <a:schemeClr val="accent5">
                    <a:lumMod val="60000"/>
                    <a:lumOff val="40000"/>
                  </a:schemeClr>
                </a:solidFill>
                <a:cs typeface="B Mitra" pitchFamily="2" charset="-78"/>
              </a:rPr>
              <a:t>شهرنشینی و شهرگرایی در سایه ی آن گسترش یافت.</a:t>
            </a:r>
          </a:p>
          <a:p>
            <a:pPr algn="just" rtl="1">
              <a:buClr>
                <a:schemeClr val="accent2">
                  <a:lumMod val="75000"/>
                </a:schemeClr>
              </a:buClr>
              <a:buFont typeface="Wingdings" pitchFamily="2" charset="2"/>
              <a:buChar char="v"/>
            </a:pPr>
            <a:r>
              <a:rPr lang="fa-IR" dirty="0" smtClean="0">
                <a:solidFill>
                  <a:schemeClr val="accent5">
                    <a:lumMod val="60000"/>
                    <a:lumOff val="40000"/>
                  </a:schemeClr>
                </a:solidFill>
                <a:cs typeface="B Mitra" pitchFamily="2" charset="-78"/>
              </a:rPr>
              <a:t>ادغام شهر دولت های پارسی – هلنی با نقاط مسکونی اطراف آن</a:t>
            </a:r>
          </a:p>
          <a:p>
            <a:pPr algn="just" rtl="1">
              <a:buClr>
                <a:schemeClr val="accent2">
                  <a:lumMod val="75000"/>
                </a:schemeClr>
              </a:buClr>
              <a:buFont typeface="Wingdings" pitchFamily="2" charset="2"/>
              <a:buChar char="v"/>
            </a:pPr>
            <a:r>
              <a:rPr lang="fa-IR" dirty="0" smtClean="0">
                <a:solidFill>
                  <a:schemeClr val="accent5">
                    <a:lumMod val="60000"/>
                    <a:lumOff val="40000"/>
                  </a:schemeClr>
                </a:solidFill>
                <a:cs typeface="B Mitra" pitchFamily="2" charset="-78"/>
              </a:rPr>
              <a:t>حذف نابرابری های اجتماعی- فرهنگی و اقتصادی-سیاسی</a:t>
            </a:r>
          </a:p>
          <a:p>
            <a:pPr marL="0" indent="0" algn="just" rtl="1">
              <a:buClr>
                <a:schemeClr val="accent2">
                  <a:lumMod val="75000"/>
                </a:schemeClr>
              </a:buClr>
              <a:buNone/>
            </a:pPr>
            <a:r>
              <a:rPr lang="fa-IR" sz="2000" dirty="0" smtClean="0">
                <a:solidFill>
                  <a:schemeClr val="accent5">
                    <a:lumMod val="60000"/>
                    <a:lumOff val="40000"/>
                  </a:schemeClr>
                </a:solidFill>
                <a:cs typeface="B Mitra" pitchFamily="2" charset="-78"/>
              </a:rPr>
              <a:t>(حبیبی،1387 : ص21و22</a:t>
            </a:r>
            <a:r>
              <a:rPr lang="fa-IR" sz="2000" dirty="0" smtClean="0">
                <a:solidFill>
                  <a:schemeClr val="accent5">
                    <a:lumMod val="60000"/>
                    <a:lumOff val="40000"/>
                  </a:schemeClr>
                </a:solidFill>
                <a:cs typeface="B Mitra" pitchFamily="2" charset="-78"/>
              </a:rPr>
              <a:t>)</a:t>
            </a:r>
            <a:endParaRPr lang="fa-IR" sz="2000" dirty="0">
              <a:solidFill>
                <a:schemeClr val="accent5">
                  <a:lumMod val="60000"/>
                  <a:lumOff val="40000"/>
                </a:schemeClr>
              </a:solidFill>
              <a:cs typeface="B Mitra" pitchFamily="2" charset="-78"/>
            </a:endParaRPr>
          </a:p>
          <a:p>
            <a:pPr marL="0" indent="0" algn="just" rtl="1">
              <a:buClr>
                <a:schemeClr val="accent2">
                  <a:lumMod val="75000"/>
                </a:schemeClr>
              </a:buClr>
              <a:buNone/>
            </a:pPr>
            <a:endParaRPr lang="fa-IR" dirty="0" smtClean="0">
              <a:solidFill>
                <a:schemeClr val="accent5">
                  <a:lumMod val="60000"/>
                  <a:lumOff val="40000"/>
                </a:schemeClr>
              </a:solidFill>
              <a:cs typeface="B Mitra" pitchFamily="2" charset="-78"/>
            </a:endParaRPr>
          </a:p>
          <a:p>
            <a:pPr algn="just" rtl="1">
              <a:buClr>
                <a:schemeClr val="accent2">
                  <a:lumMod val="75000"/>
                </a:schemeClr>
              </a:buClr>
              <a:buFont typeface="Wingdings" pitchFamily="2" charset="2"/>
              <a:buChar char="v"/>
            </a:pPr>
            <a:endParaRPr lang="fa-IR" dirty="0" smtClean="0">
              <a:solidFill>
                <a:schemeClr val="accent5">
                  <a:lumMod val="60000"/>
                  <a:lumOff val="40000"/>
                </a:schemeClr>
              </a:solidFill>
              <a:cs typeface="B Mitra" pitchFamily="2" charset="-78"/>
            </a:endParaRPr>
          </a:p>
        </p:txBody>
      </p:sp>
    </p:spTree>
    <p:extLst>
      <p:ext uri="{BB962C8B-B14F-4D97-AF65-F5344CB8AC3E}">
        <p14:creationId xmlns:p14="http://schemas.microsoft.com/office/powerpoint/2010/main" val="1749705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2C333A"/>
      </a:dk2>
      <a:lt2>
        <a:srgbClr val="D6ECED"/>
      </a:lt2>
      <a:accent1>
        <a:srgbClr val="DE32DE"/>
      </a:accent1>
      <a:accent2>
        <a:srgbClr val="F42B8A"/>
      </a:accent2>
      <a:accent3>
        <a:srgbClr val="349FE7"/>
      </a:accent3>
      <a:accent4>
        <a:srgbClr val="565FF8"/>
      </a:accent4>
      <a:accent5>
        <a:srgbClr val="876BE7"/>
      </a:accent5>
      <a:accent6>
        <a:srgbClr val="F268C2"/>
      </a:accent6>
      <a:hlink>
        <a:srgbClr val="F55CF9"/>
      </a:hlink>
      <a:folHlink>
        <a:srgbClr val="E8A0EE"/>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F20B7C8E-B819-43F3-AAF9-EE50B1A83630}"/>
    </a:ext>
  </a:extLst>
</a:theme>
</file>

<file path=ppt/theme/theme2.xml><?xml version="1.0" encoding="utf-8"?>
<a:theme xmlns:a="http://schemas.openxmlformats.org/drawingml/2006/main" name="Office Theme">
  <a:themeElements>
    <a:clrScheme name="Woodgrain_16x9">
      <a:dk1>
        <a:sysClr val="windowText" lastClr="000000"/>
      </a:dk1>
      <a:lt1>
        <a:sysClr val="window" lastClr="FFFFFF"/>
      </a:lt1>
      <a:dk2>
        <a:srgbClr val="90B365"/>
      </a:dk2>
      <a:lt2>
        <a:srgbClr val="EEECE1"/>
      </a:lt2>
      <a:accent1>
        <a:srgbClr val="4283D2"/>
      </a:accent1>
      <a:accent2>
        <a:srgbClr val="6E9D35"/>
      </a:accent2>
      <a:accent3>
        <a:srgbClr val="DE6742"/>
      </a:accent3>
      <a:accent4>
        <a:srgbClr val="8F73DF"/>
      </a:accent4>
      <a:accent5>
        <a:srgbClr val="CB991B"/>
      </a:accent5>
      <a:accent6>
        <a:srgbClr val="7F7F7F"/>
      </a:accent6>
      <a:hlink>
        <a:srgbClr val="90B365"/>
      </a:hlink>
      <a:folHlink>
        <a:srgbClr val="7F7F7F"/>
      </a:folHlink>
    </a:clrScheme>
    <a:fontScheme name="Century">
      <a:majorFont>
        <a:latin typeface="Century"/>
        <a:ea typeface=""/>
        <a:cs typeface=""/>
      </a:majorFont>
      <a:minorFont>
        <a:latin typeface="Century"/>
        <a:ea typeface=""/>
        <a:cs typeface=""/>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Woodgrain_16x9">
      <a:dk1>
        <a:sysClr val="windowText" lastClr="000000"/>
      </a:dk1>
      <a:lt1>
        <a:sysClr val="window" lastClr="FFFFFF"/>
      </a:lt1>
      <a:dk2>
        <a:srgbClr val="90B365"/>
      </a:dk2>
      <a:lt2>
        <a:srgbClr val="EEECE1"/>
      </a:lt2>
      <a:accent1>
        <a:srgbClr val="4283D2"/>
      </a:accent1>
      <a:accent2>
        <a:srgbClr val="6E9D35"/>
      </a:accent2>
      <a:accent3>
        <a:srgbClr val="DE6742"/>
      </a:accent3>
      <a:accent4>
        <a:srgbClr val="8F73DF"/>
      </a:accent4>
      <a:accent5>
        <a:srgbClr val="CB991B"/>
      </a:accent5>
      <a:accent6>
        <a:srgbClr val="7F7F7F"/>
      </a:accent6>
      <a:hlink>
        <a:srgbClr val="90B365"/>
      </a:hlink>
      <a:folHlink>
        <a:srgbClr val="7F7F7F"/>
      </a:folHlink>
    </a:clrScheme>
    <a:fontScheme name="Century">
      <a:majorFont>
        <a:latin typeface="Century"/>
        <a:ea typeface=""/>
        <a:cs typeface=""/>
      </a:majorFont>
      <a:minorFont>
        <a:latin typeface="Century"/>
        <a:ea typeface=""/>
        <a:cs typeface=""/>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3C20563B-C646-42AF-9D0D-76DF086793C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Wisp</Template>
  <TotalTime>0</TotalTime>
  <Words>1120</Words>
  <Application>Microsoft Office PowerPoint</Application>
  <PresentationFormat>On-screen Show (4:3)</PresentationFormat>
  <Paragraphs>93</Paragraphs>
  <Slides>15</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15</vt:i4>
      </vt:variant>
    </vt:vector>
  </HeadingPairs>
  <TitlesOfParts>
    <vt:vector size="26" baseType="lpstr">
      <vt:lpstr>Adobe Arabic</vt:lpstr>
      <vt:lpstr>Arial</vt:lpstr>
      <vt:lpstr>B Mitra</vt:lpstr>
      <vt:lpstr>B Nazanin</vt:lpstr>
      <vt:lpstr>Calibri</vt:lpstr>
      <vt:lpstr>Century</vt:lpstr>
      <vt:lpstr>Century Gothic</vt:lpstr>
      <vt:lpstr>Tahoma</vt:lpstr>
      <vt:lpstr>Wingdings</vt:lpstr>
      <vt:lpstr>Wingdings 3</vt:lpstr>
      <vt:lpstr>Wisp</vt:lpstr>
      <vt:lpstr>اشکانیان</vt:lpstr>
      <vt:lpstr>پیش زمینه</vt:lpstr>
      <vt:lpstr>PowerPoint Presentation</vt:lpstr>
      <vt:lpstr>PowerPoint Presentation</vt:lpstr>
      <vt:lpstr>شهرسازی دوره اشکانی:</vt:lpstr>
      <vt:lpstr>شرایط نظامی-سیاسی</vt:lpstr>
      <vt:lpstr>شرایط اجتماعی</vt:lpstr>
      <vt:lpstr>شرایط اقتصادی</vt:lpstr>
      <vt:lpstr>ویژگی های شهر پارتی:</vt:lpstr>
      <vt:lpstr>سازمان کالبدی- فضایی شار پارتی</vt:lpstr>
      <vt:lpstr>ایالت های پارتی (اشکانی):</vt:lpstr>
      <vt:lpstr>ایالت های پارتی (اشکانی):</vt:lpstr>
      <vt:lpstr>ایالت های پارتی (اشکانی):</vt:lpstr>
      <vt:lpstr>ایالت های پارتی (اشکانی):</vt:lpstr>
      <vt:lpstr>منابع</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2013-10-12T15:52:14Z</dcterms:created>
  <dcterms:modified xsi:type="dcterms:W3CDTF">2019-07-23T10:10:45Z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TC028011159991</vt:lpwstr>
  </property>
</Properties>
</file>