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9"/>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4" r:id="rId2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rgbClr val="FFFF00">
            <a:alpha val="90000"/>
          </a:srgb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2185277F-8ADF-4AB5-B2CE-38064F892480}" type="presOf" srcId="{A2470C36-8359-45E2-83B9-39F37FC540F6}" destId="{9CA07350-7E73-4491-9D68-C86DE7AB3A85}" srcOrd="0" destOrd="0" presId="urn:microsoft.com/office/officeart/2005/8/layout/chevronAccent+Icon"/>
    <dgm:cxn modelId="{3788C7F4-F063-489C-9B50-D5B9EBCA8BFC}" type="presOf" srcId="{E818E5D9-95D0-49BB-A01C-49AE9DF7707C}" destId="{443A5D09-9D3E-447F-8949-A20D4EF32BCB}"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6B6E5159-5D8C-4258-9EF8-A41A2AF60F79}" type="presOf" srcId="{3DC2112A-3B65-4941-8D6C-06164F4BB4A9}" destId="{77710620-D037-4ABB-9BB7-3EA3DE43C732}" srcOrd="0" destOrd="0" presId="urn:microsoft.com/office/officeart/2005/8/layout/chevronAccent+Icon"/>
    <dgm:cxn modelId="{FB466A62-0B30-44C9-BF65-507BE32207EE}" type="presOf" srcId="{7F399A4D-EDC1-4642-A6BF-87251920D37C}" destId="{FF68293F-0885-4C41-BE89-53C79F425E58}"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BBDB6E28-5E77-4EAB-9F5E-CFA7366B77B0}" type="presOf" srcId="{69E71066-C2E7-43CE-87D8-3D7129A4D81B}" destId="{5928C3AD-24A7-497A-9191-859B13499281}" srcOrd="0" destOrd="0" presId="urn:microsoft.com/office/officeart/2005/8/layout/chevronAccent+Icon"/>
    <dgm:cxn modelId="{7ACA4878-B5C1-4573-81C6-15FFE6E11833}" type="presOf" srcId="{A7DBEF76-7A8E-4D4D-8834-64D683B698F9}" destId="{50F061D7-AAD7-4B83-8316-B458F3799D56}"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1BFF52A-1631-4A60-9C72-39414E33F054}" srcId="{A2470C36-8359-45E2-83B9-39F37FC540F6}" destId="{3DC2112A-3B65-4941-8D6C-06164F4BB4A9}" srcOrd="2" destOrd="0" parTransId="{CB008F4A-E133-4706-98EB-7317870E1FEC}" sibTransId="{3A1DE951-3DF2-4D71-9C30-05FEA4A5490F}"/>
    <dgm:cxn modelId="{2F56EDD4-ABC6-41BD-9ECB-38D629F2D032}" type="presParOf" srcId="{9CA07350-7E73-4491-9D68-C86DE7AB3A85}" destId="{9128CA16-A961-4A8C-A777-858A1959BDEF}" srcOrd="0" destOrd="0" presId="urn:microsoft.com/office/officeart/2005/8/layout/chevronAccent+Icon"/>
    <dgm:cxn modelId="{44B319AC-6241-46CA-AE97-84E436895C64}" type="presParOf" srcId="{9128CA16-A961-4A8C-A777-858A1959BDEF}" destId="{A83AB23F-08A1-4FAB-907C-D59040048B0C}" srcOrd="0" destOrd="0" presId="urn:microsoft.com/office/officeart/2005/8/layout/chevronAccent+Icon"/>
    <dgm:cxn modelId="{C9CCF9CB-3011-44CD-901D-8989C5D76AA0}" type="presParOf" srcId="{9128CA16-A961-4A8C-A777-858A1959BDEF}" destId="{50F061D7-AAD7-4B83-8316-B458F3799D56}" srcOrd="1" destOrd="0" presId="urn:microsoft.com/office/officeart/2005/8/layout/chevronAccent+Icon"/>
    <dgm:cxn modelId="{48881F92-388E-4E81-B4F5-F5A8C0D46822}" type="presParOf" srcId="{9CA07350-7E73-4491-9D68-C86DE7AB3A85}" destId="{FE379ED8-A9CB-4A52-A646-B434A29FBC77}" srcOrd="1" destOrd="0" presId="urn:microsoft.com/office/officeart/2005/8/layout/chevronAccent+Icon"/>
    <dgm:cxn modelId="{6C2CEB62-E9EF-4C06-A2F0-862DC61DDB1A}" type="presParOf" srcId="{9CA07350-7E73-4491-9D68-C86DE7AB3A85}" destId="{D3E1E8A1-251E-4F78-869E-D2C7600EC0FD}" srcOrd="2" destOrd="0" presId="urn:microsoft.com/office/officeart/2005/8/layout/chevronAccent+Icon"/>
    <dgm:cxn modelId="{D251D3A8-4AF1-4417-80AD-DDD2A9D5C839}" type="presParOf" srcId="{D3E1E8A1-251E-4F78-869E-D2C7600EC0FD}" destId="{B69AB656-B492-420F-99AF-C9AAF7A73F93}" srcOrd="0" destOrd="0" presId="urn:microsoft.com/office/officeart/2005/8/layout/chevronAccent+Icon"/>
    <dgm:cxn modelId="{7A948B53-74CC-432C-962B-87C8C0546410}" type="presParOf" srcId="{D3E1E8A1-251E-4F78-869E-D2C7600EC0FD}" destId="{443A5D09-9D3E-447F-8949-A20D4EF32BCB}" srcOrd="1" destOrd="0" presId="urn:microsoft.com/office/officeart/2005/8/layout/chevronAccent+Icon"/>
    <dgm:cxn modelId="{88171F55-674C-48B4-9E3C-0BA6A421E89F}" type="presParOf" srcId="{9CA07350-7E73-4491-9D68-C86DE7AB3A85}" destId="{EC7884FD-B980-48BC-A5F4-412E83C4A8BB}" srcOrd="3" destOrd="0" presId="urn:microsoft.com/office/officeart/2005/8/layout/chevronAccent+Icon"/>
    <dgm:cxn modelId="{CDED4F27-7612-46CA-88A7-9ED51A656BD4}" type="presParOf" srcId="{9CA07350-7E73-4491-9D68-C86DE7AB3A85}" destId="{AFDD505B-9E85-4F75-8A88-D7A3CEE52B69}" srcOrd="4" destOrd="0" presId="urn:microsoft.com/office/officeart/2005/8/layout/chevronAccent+Icon"/>
    <dgm:cxn modelId="{953303C5-8F83-4A44-AE22-C1C7E5D12DF7}" type="presParOf" srcId="{AFDD505B-9E85-4F75-8A88-D7A3CEE52B69}" destId="{A5513E70-05C1-47B6-BFE2-7A5EB5A463A3}" srcOrd="0" destOrd="0" presId="urn:microsoft.com/office/officeart/2005/8/layout/chevronAccent+Icon"/>
    <dgm:cxn modelId="{8CE08BFB-F0D8-4AB5-B3CE-E203B713318C}" type="presParOf" srcId="{AFDD505B-9E85-4F75-8A88-D7A3CEE52B69}" destId="{77710620-D037-4ABB-9BB7-3EA3DE43C732}" srcOrd="1" destOrd="0" presId="urn:microsoft.com/office/officeart/2005/8/layout/chevronAccent+Icon"/>
    <dgm:cxn modelId="{7DEBD635-E755-491F-B04E-0B2966A7B552}" type="presParOf" srcId="{9CA07350-7E73-4491-9D68-C86DE7AB3A85}" destId="{6354CE56-1A67-46AD-BED4-FB1F1972CBE0}" srcOrd="5" destOrd="0" presId="urn:microsoft.com/office/officeart/2005/8/layout/chevronAccent+Icon"/>
    <dgm:cxn modelId="{8EC252B0-E3BF-45DA-8FA0-82CD6D91C649}" type="presParOf" srcId="{9CA07350-7E73-4491-9D68-C86DE7AB3A85}" destId="{21381ABD-1C46-497A-ACAC-87D40AAF4917}" srcOrd="6" destOrd="0" presId="urn:microsoft.com/office/officeart/2005/8/layout/chevronAccent+Icon"/>
    <dgm:cxn modelId="{4844662E-8A66-428B-9A01-4E369B7A7F2C}" type="presParOf" srcId="{21381ABD-1C46-497A-ACAC-87D40AAF4917}" destId="{3FC7B1AF-7A12-4DB0-A6A5-72BB4D0936F5}" srcOrd="0" destOrd="0" presId="urn:microsoft.com/office/officeart/2005/8/layout/chevronAccent+Icon"/>
    <dgm:cxn modelId="{7FD20807-DC9D-4C4F-9182-E81C64733467}" type="presParOf" srcId="{21381ABD-1C46-497A-ACAC-87D40AAF4917}" destId="{5928C3AD-24A7-497A-9191-859B13499281}" srcOrd="1" destOrd="0" presId="urn:microsoft.com/office/officeart/2005/8/layout/chevronAccent+Icon"/>
    <dgm:cxn modelId="{17594516-20F9-4FAF-B3C0-4EF10D85BCB0}" type="presParOf" srcId="{9CA07350-7E73-4491-9D68-C86DE7AB3A85}" destId="{DB712E3D-E99A-478B-B593-65E59D4B524F}" srcOrd="7" destOrd="0" presId="urn:microsoft.com/office/officeart/2005/8/layout/chevronAccent+Icon"/>
    <dgm:cxn modelId="{C56330E0-8036-4427-9128-AC6F29F2E221}" type="presParOf" srcId="{9CA07350-7E73-4491-9D68-C86DE7AB3A85}" destId="{282447C5-8B7A-4973-8C53-042E099935D5}" srcOrd="8" destOrd="0" presId="urn:microsoft.com/office/officeart/2005/8/layout/chevronAccent+Icon"/>
    <dgm:cxn modelId="{FE11C2FB-D800-4F6C-8889-F540A26C1867}" type="presParOf" srcId="{282447C5-8B7A-4973-8C53-042E099935D5}" destId="{023FDE6E-3D91-4308-825E-BAB05BF1828A}" srcOrd="0" destOrd="0" presId="urn:microsoft.com/office/officeart/2005/8/layout/chevronAccent+Icon"/>
    <dgm:cxn modelId="{4C80A321-1C52-4B2D-8B44-7C951B2380AB}"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7F757CCF-0275-4AFE-A493-F1DEDB81D7B1}" type="presOf" srcId="{A2470C36-8359-45E2-83B9-39F37FC540F6}" destId="{9CA07350-7E73-4491-9D68-C86DE7AB3A85}" srcOrd="0" destOrd="0" presId="urn:microsoft.com/office/officeart/2005/8/layout/chevronAccent+Icon"/>
    <dgm:cxn modelId="{38422A9B-C93C-4E84-A23C-6EF0170BFFCD}" type="presOf" srcId="{E818E5D9-95D0-49BB-A01C-49AE9DF7707C}" destId="{443A5D09-9D3E-447F-8949-A20D4EF32BCB}" srcOrd="0" destOrd="0" presId="urn:microsoft.com/office/officeart/2005/8/layout/chevronAccent+Icon"/>
    <dgm:cxn modelId="{2D5EF614-2384-40CD-986C-24988D47F2C4}" type="presOf" srcId="{69E71066-C2E7-43CE-87D8-3D7129A4D81B}" destId="{5928C3AD-24A7-497A-9191-859B13499281}"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1A001C25-22F6-4756-AECB-1995C72B3D0B}" type="presOf" srcId="{A7DBEF76-7A8E-4D4D-8834-64D683B698F9}" destId="{50F061D7-AAD7-4B83-8316-B458F3799D56}" srcOrd="0" destOrd="0" presId="urn:microsoft.com/office/officeart/2005/8/layout/chevronAccent+Icon"/>
    <dgm:cxn modelId="{DFFD2B9F-EF32-487E-865A-1A4B98CADD78}" type="presOf" srcId="{3DC2112A-3B65-4941-8D6C-06164F4BB4A9}" destId="{77710620-D037-4ABB-9BB7-3EA3DE43C732}" srcOrd="0" destOrd="0" presId="urn:microsoft.com/office/officeart/2005/8/layout/chevronAccent+Icon"/>
    <dgm:cxn modelId="{EA0388E7-65AD-454F-B7E0-7326270D586B}" type="presOf" srcId="{7F399A4D-EDC1-4642-A6BF-87251920D37C}" destId="{FF68293F-0885-4C41-BE89-53C79F425E58}"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A3FEA242-14E2-4F3F-8A88-6F2FE97C0D2D}" type="presParOf" srcId="{9CA07350-7E73-4491-9D68-C86DE7AB3A85}" destId="{9128CA16-A961-4A8C-A777-858A1959BDEF}" srcOrd="0" destOrd="0" presId="urn:microsoft.com/office/officeart/2005/8/layout/chevronAccent+Icon"/>
    <dgm:cxn modelId="{3A943686-2084-4929-9793-1CC05E499FB6}" type="presParOf" srcId="{9128CA16-A961-4A8C-A777-858A1959BDEF}" destId="{A83AB23F-08A1-4FAB-907C-D59040048B0C}" srcOrd="0" destOrd="0" presId="urn:microsoft.com/office/officeart/2005/8/layout/chevronAccent+Icon"/>
    <dgm:cxn modelId="{29960BA2-EEF9-422B-902D-EAC033B9BAD2}" type="presParOf" srcId="{9128CA16-A961-4A8C-A777-858A1959BDEF}" destId="{50F061D7-AAD7-4B83-8316-B458F3799D56}" srcOrd="1" destOrd="0" presId="urn:microsoft.com/office/officeart/2005/8/layout/chevronAccent+Icon"/>
    <dgm:cxn modelId="{B47916F9-4DC4-45CE-8D79-2F9320115D84}" type="presParOf" srcId="{9CA07350-7E73-4491-9D68-C86DE7AB3A85}" destId="{FE379ED8-A9CB-4A52-A646-B434A29FBC77}" srcOrd="1" destOrd="0" presId="urn:microsoft.com/office/officeart/2005/8/layout/chevronAccent+Icon"/>
    <dgm:cxn modelId="{93F0E0BC-ED29-422C-9D53-0EF9FB145195}" type="presParOf" srcId="{9CA07350-7E73-4491-9D68-C86DE7AB3A85}" destId="{D3E1E8A1-251E-4F78-869E-D2C7600EC0FD}" srcOrd="2" destOrd="0" presId="urn:microsoft.com/office/officeart/2005/8/layout/chevronAccent+Icon"/>
    <dgm:cxn modelId="{6B9769F2-5626-4FEA-BA96-65F7F0085607}" type="presParOf" srcId="{D3E1E8A1-251E-4F78-869E-D2C7600EC0FD}" destId="{B69AB656-B492-420F-99AF-C9AAF7A73F93}" srcOrd="0" destOrd="0" presId="urn:microsoft.com/office/officeart/2005/8/layout/chevronAccent+Icon"/>
    <dgm:cxn modelId="{EF6341AB-4F6C-4B2A-A3A5-86E6BF01A591}" type="presParOf" srcId="{D3E1E8A1-251E-4F78-869E-D2C7600EC0FD}" destId="{443A5D09-9D3E-447F-8949-A20D4EF32BCB}" srcOrd="1" destOrd="0" presId="urn:microsoft.com/office/officeart/2005/8/layout/chevronAccent+Icon"/>
    <dgm:cxn modelId="{14B0A99A-CC81-488C-B6B7-964B3D108918}" type="presParOf" srcId="{9CA07350-7E73-4491-9D68-C86DE7AB3A85}" destId="{EC7884FD-B980-48BC-A5F4-412E83C4A8BB}" srcOrd="3" destOrd="0" presId="urn:microsoft.com/office/officeart/2005/8/layout/chevronAccent+Icon"/>
    <dgm:cxn modelId="{D776CE8C-4188-4960-B7F9-C740A95985F0}" type="presParOf" srcId="{9CA07350-7E73-4491-9D68-C86DE7AB3A85}" destId="{AFDD505B-9E85-4F75-8A88-D7A3CEE52B69}" srcOrd="4" destOrd="0" presId="urn:microsoft.com/office/officeart/2005/8/layout/chevronAccent+Icon"/>
    <dgm:cxn modelId="{DAF317A1-E677-4FD6-8AB8-F3E9061DC39D}" type="presParOf" srcId="{AFDD505B-9E85-4F75-8A88-D7A3CEE52B69}" destId="{A5513E70-05C1-47B6-BFE2-7A5EB5A463A3}" srcOrd="0" destOrd="0" presId="urn:microsoft.com/office/officeart/2005/8/layout/chevronAccent+Icon"/>
    <dgm:cxn modelId="{A2D8B869-729D-4ADB-BC00-F13376562779}" type="presParOf" srcId="{AFDD505B-9E85-4F75-8A88-D7A3CEE52B69}" destId="{77710620-D037-4ABB-9BB7-3EA3DE43C732}" srcOrd="1" destOrd="0" presId="urn:microsoft.com/office/officeart/2005/8/layout/chevronAccent+Icon"/>
    <dgm:cxn modelId="{001C7098-74AA-4DC9-B9F5-4B545A451A8B}" type="presParOf" srcId="{9CA07350-7E73-4491-9D68-C86DE7AB3A85}" destId="{6354CE56-1A67-46AD-BED4-FB1F1972CBE0}" srcOrd="5" destOrd="0" presId="urn:microsoft.com/office/officeart/2005/8/layout/chevronAccent+Icon"/>
    <dgm:cxn modelId="{9A7C1026-53A4-4CB5-AB2D-0F8529128D4F}" type="presParOf" srcId="{9CA07350-7E73-4491-9D68-C86DE7AB3A85}" destId="{21381ABD-1C46-497A-ACAC-87D40AAF4917}" srcOrd="6" destOrd="0" presId="urn:microsoft.com/office/officeart/2005/8/layout/chevronAccent+Icon"/>
    <dgm:cxn modelId="{F0E0BB42-D644-4AC7-90A4-D251E75380A8}" type="presParOf" srcId="{21381ABD-1C46-497A-ACAC-87D40AAF4917}" destId="{3FC7B1AF-7A12-4DB0-A6A5-72BB4D0936F5}" srcOrd="0" destOrd="0" presId="urn:microsoft.com/office/officeart/2005/8/layout/chevronAccent+Icon"/>
    <dgm:cxn modelId="{F85740F3-BA49-4C89-9EDD-70700799891B}" type="presParOf" srcId="{21381ABD-1C46-497A-ACAC-87D40AAF4917}" destId="{5928C3AD-24A7-497A-9191-859B13499281}" srcOrd="1" destOrd="0" presId="urn:microsoft.com/office/officeart/2005/8/layout/chevronAccent+Icon"/>
    <dgm:cxn modelId="{CC5F6FD2-82BD-41D7-921E-62AD2C918331}" type="presParOf" srcId="{9CA07350-7E73-4491-9D68-C86DE7AB3A85}" destId="{DB712E3D-E99A-478B-B593-65E59D4B524F}" srcOrd="7" destOrd="0" presId="urn:microsoft.com/office/officeart/2005/8/layout/chevronAccent+Icon"/>
    <dgm:cxn modelId="{DE0D33A4-7A9A-477D-9433-0E4E8589597D}" type="presParOf" srcId="{9CA07350-7E73-4491-9D68-C86DE7AB3A85}" destId="{282447C5-8B7A-4973-8C53-042E099935D5}" srcOrd="8" destOrd="0" presId="urn:microsoft.com/office/officeart/2005/8/layout/chevronAccent+Icon"/>
    <dgm:cxn modelId="{865321B3-5498-4B5E-A65F-576FE4F06EFB}" type="presParOf" srcId="{282447C5-8B7A-4973-8C53-042E099935D5}" destId="{023FDE6E-3D91-4308-825E-BAB05BF1828A}" srcOrd="0" destOrd="0" presId="urn:microsoft.com/office/officeart/2005/8/layout/chevronAccent+Icon"/>
    <dgm:cxn modelId="{042D729D-F531-4FB5-9042-702C8CF4B3C1}"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85B256C1-310E-4021-AD8E-41E8602AF482}" type="presOf" srcId="{E818E5D9-95D0-49BB-A01C-49AE9DF7707C}" destId="{443A5D09-9D3E-447F-8949-A20D4EF32BCB}" srcOrd="0" destOrd="0" presId="urn:microsoft.com/office/officeart/2005/8/layout/chevronAccent+Icon"/>
    <dgm:cxn modelId="{95D28319-C944-4E73-9853-C12F66580B6D}" type="presOf" srcId="{A2470C36-8359-45E2-83B9-39F37FC540F6}" destId="{9CA07350-7E73-4491-9D68-C86DE7AB3A85}"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3700559F-558E-4788-B192-660AFB6E4008}" type="presOf" srcId="{69E71066-C2E7-43CE-87D8-3D7129A4D81B}" destId="{5928C3AD-24A7-497A-9191-859B13499281}"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06F01F23-128C-4341-9B7D-47B86F640A31}" type="presOf" srcId="{A7DBEF76-7A8E-4D4D-8834-64D683B698F9}" destId="{50F061D7-AAD7-4B83-8316-B458F3799D56}"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445C2F33-A138-4D5F-AEEC-727FBDCA69D5}" type="presOf" srcId="{3DC2112A-3B65-4941-8D6C-06164F4BB4A9}" destId="{77710620-D037-4ABB-9BB7-3EA3DE43C732}" srcOrd="0" destOrd="0" presId="urn:microsoft.com/office/officeart/2005/8/layout/chevronAccent+Icon"/>
    <dgm:cxn modelId="{70F7E4BF-E824-47C9-8983-246E2659B782}" type="presOf" srcId="{7F399A4D-EDC1-4642-A6BF-87251920D37C}" destId="{FF68293F-0885-4C41-BE89-53C79F425E58}" srcOrd="0" destOrd="0" presId="urn:microsoft.com/office/officeart/2005/8/layout/chevronAccent+Icon"/>
    <dgm:cxn modelId="{714679EA-9398-44C1-BAEB-549066A8EC97}" type="presParOf" srcId="{9CA07350-7E73-4491-9D68-C86DE7AB3A85}" destId="{9128CA16-A961-4A8C-A777-858A1959BDEF}" srcOrd="0" destOrd="0" presId="urn:microsoft.com/office/officeart/2005/8/layout/chevronAccent+Icon"/>
    <dgm:cxn modelId="{687D5CFD-BA9D-4EE2-A790-A2ED3A7DA1FF}" type="presParOf" srcId="{9128CA16-A961-4A8C-A777-858A1959BDEF}" destId="{A83AB23F-08A1-4FAB-907C-D59040048B0C}" srcOrd="0" destOrd="0" presId="urn:microsoft.com/office/officeart/2005/8/layout/chevronAccent+Icon"/>
    <dgm:cxn modelId="{67AA0E06-B422-4F2E-AE9C-0D19567A1033}" type="presParOf" srcId="{9128CA16-A961-4A8C-A777-858A1959BDEF}" destId="{50F061D7-AAD7-4B83-8316-B458F3799D56}" srcOrd="1" destOrd="0" presId="urn:microsoft.com/office/officeart/2005/8/layout/chevronAccent+Icon"/>
    <dgm:cxn modelId="{D0CF8BF0-D1EE-44C0-8B64-4D931F1FA14F}" type="presParOf" srcId="{9CA07350-7E73-4491-9D68-C86DE7AB3A85}" destId="{FE379ED8-A9CB-4A52-A646-B434A29FBC77}" srcOrd="1" destOrd="0" presId="urn:microsoft.com/office/officeart/2005/8/layout/chevronAccent+Icon"/>
    <dgm:cxn modelId="{0ADB82E1-DE32-4F90-AD56-A94DF838CC18}" type="presParOf" srcId="{9CA07350-7E73-4491-9D68-C86DE7AB3A85}" destId="{D3E1E8A1-251E-4F78-869E-D2C7600EC0FD}" srcOrd="2" destOrd="0" presId="urn:microsoft.com/office/officeart/2005/8/layout/chevronAccent+Icon"/>
    <dgm:cxn modelId="{47838071-7B7F-4806-A79B-BC4E790C868C}" type="presParOf" srcId="{D3E1E8A1-251E-4F78-869E-D2C7600EC0FD}" destId="{B69AB656-B492-420F-99AF-C9AAF7A73F93}" srcOrd="0" destOrd="0" presId="urn:microsoft.com/office/officeart/2005/8/layout/chevronAccent+Icon"/>
    <dgm:cxn modelId="{2E440E81-18DF-456A-A880-17F0917E39AE}" type="presParOf" srcId="{D3E1E8A1-251E-4F78-869E-D2C7600EC0FD}" destId="{443A5D09-9D3E-447F-8949-A20D4EF32BCB}" srcOrd="1" destOrd="0" presId="urn:microsoft.com/office/officeart/2005/8/layout/chevronAccent+Icon"/>
    <dgm:cxn modelId="{0F180231-52EF-4951-83FB-80B83F3C6C8F}" type="presParOf" srcId="{9CA07350-7E73-4491-9D68-C86DE7AB3A85}" destId="{EC7884FD-B980-48BC-A5F4-412E83C4A8BB}" srcOrd="3" destOrd="0" presId="urn:microsoft.com/office/officeart/2005/8/layout/chevronAccent+Icon"/>
    <dgm:cxn modelId="{44C8EB8B-B333-4D98-9114-5D4EE3E6F21D}" type="presParOf" srcId="{9CA07350-7E73-4491-9D68-C86DE7AB3A85}" destId="{AFDD505B-9E85-4F75-8A88-D7A3CEE52B69}" srcOrd="4" destOrd="0" presId="urn:microsoft.com/office/officeart/2005/8/layout/chevronAccent+Icon"/>
    <dgm:cxn modelId="{0CFB537E-3F30-486B-9DE7-DA4DF7D8E17F}" type="presParOf" srcId="{AFDD505B-9E85-4F75-8A88-D7A3CEE52B69}" destId="{A5513E70-05C1-47B6-BFE2-7A5EB5A463A3}" srcOrd="0" destOrd="0" presId="urn:microsoft.com/office/officeart/2005/8/layout/chevronAccent+Icon"/>
    <dgm:cxn modelId="{C591021A-8E54-4AFA-B68B-ED7B7AD9F29C}" type="presParOf" srcId="{AFDD505B-9E85-4F75-8A88-D7A3CEE52B69}" destId="{77710620-D037-4ABB-9BB7-3EA3DE43C732}" srcOrd="1" destOrd="0" presId="urn:microsoft.com/office/officeart/2005/8/layout/chevronAccent+Icon"/>
    <dgm:cxn modelId="{E59A00DF-E528-4D25-87A8-E1C9FF9158B6}" type="presParOf" srcId="{9CA07350-7E73-4491-9D68-C86DE7AB3A85}" destId="{6354CE56-1A67-46AD-BED4-FB1F1972CBE0}" srcOrd="5" destOrd="0" presId="urn:microsoft.com/office/officeart/2005/8/layout/chevronAccent+Icon"/>
    <dgm:cxn modelId="{A26C02FF-A74A-4E18-A372-308C1BC64096}" type="presParOf" srcId="{9CA07350-7E73-4491-9D68-C86DE7AB3A85}" destId="{21381ABD-1C46-497A-ACAC-87D40AAF4917}" srcOrd="6" destOrd="0" presId="urn:microsoft.com/office/officeart/2005/8/layout/chevronAccent+Icon"/>
    <dgm:cxn modelId="{F634D820-6CED-45D7-9DBD-23279A59F8E5}" type="presParOf" srcId="{21381ABD-1C46-497A-ACAC-87D40AAF4917}" destId="{3FC7B1AF-7A12-4DB0-A6A5-72BB4D0936F5}" srcOrd="0" destOrd="0" presId="urn:microsoft.com/office/officeart/2005/8/layout/chevronAccent+Icon"/>
    <dgm:cxn modelId="{8CEA1304-4B58-4EC7-AAEF-68AE4D235240}" type="presParOf" srcId="{21381ABD-1C46-497A-ACAC-87D40AAF4917}" destId="{5928C3AD-24A7-497A-9191-859B13499281}" srcOrd="1" destOrd="0" presId="urn:microsoft.com/office/officeart/2005/8/layout/chevronAccent+Icon"/>
    <dgm:cxn modelId="{EC768E0A-5E55-4D5F-9CF4-D71F9072E745}" type="presParOf" srcId="{9CA07350-7E73-4491-9D68-C86DE7AB3A85}" destId="{DB712E3D-E99A-478B-B593-65E59D4B524F}" srcOrd="7" destOrd="0" presId="urn:microsoft.com/office/officeart/2005/8/layout/chevronAccent+Icon"/>
    <dgm:cxn modelId="{E5C3C1DE-D3DC-4FD1-B9A2-5A642ECEB6C3}" type="presParOf" srcId="{9CA07350-7E73-4491-9D68-C86DE7AB3A85}" destId="{282447C5-8B7A-4973-8C53-042E099935D5}" srcOrd="8" destOrd="0" presId="urn:microsoft.com/office/officeart/2005/8/layout/chevronAccent+Icon"/>
    <dgm:cxn modelId="{A911A8DB-67EC-4FA4-9DEA-AF956C2D59E6}" type="presParOf" srcId="{282447C5-8B7A-4973-8C53-042E099935D5}" destId="{023FDE6E-3D91-4308-825E-BAB05BF1828A}" srcOrd="0" destOrd="0" presId="urn:microsoft.com/office/officeart/2005/8/layout/chevronAccent+Icon"/>
    <dgm:cxn modelId="{7DEBAE94-38C5-4832-8C56-E13B37E3630F}"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B5DDCE61-A11C-4758-B3C6-298A7B12047B}" type="presOf" srcId="{A7DBEF76-7A8E-4D4D-8834-64D683B698F9}" destId="{50F061D7-AAD7-4B83-8316-B458F3799D56}"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6ABC752-2F7D-4FD4-8FB8-3E9F01D45FDA}" srcId="{A2470C36-8359-45E2-83B9-39F37FC540F6}" destId="{E818E5D9-95D0-49BB-A01C-49AE9DF7707C}" srcOrd="1" destOrd="0" parTransId="{63434AA8-F2D3-47CA-B862-C5ED4F7B0429}" sibTransId="{32A2C1AE-6E5B-4415-A117-DAEFA0F3EBD4}"/>
    <dgm:cxn modelId="{EAC9DD7A-8F34-41DC-A254-D30BAE0301E8}" type="presOf" srcId="{69E71066-C2E7-43CE-87D8-3D7129A4D81B}" destId="{5928C3AD-24A7-497A-9191-859B13499281}" srcOrd="0" destOrd="0" presId="urn:microsoft.com/office/officeart/2005/8/layout/chevronAccent+Icon"/>
    <dgm:cxn modelId="{513C992B-A02F-4FAF-8127-186BFC2FE73F}" type="presOf" srcId="{7F399A4D-EDC1-4642-A6BF-87251920D37C}" destId="{FF68293F-0885-4C41-BE89-53C79F425E58}" srcOrd="0" destOrd="0" presId="urn:microsoft.com/office/officeart/2005/8/layout/chevronAccent+Icon"/>
    <dgm:cxn modelId="{FB364DEA-1F7B-4E37-AA66-925744A34684}" type="presOf" srcId="{A2470C36-8359-45E2-83B9-39F37FC540F6}" destId="{9CA07350-7E73-4491-9D68-C86DE7AB3A85}"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207FAE47-2EF6-4523-B23D-3739595FC5CB}" srcId="{A2470C36-8359-45E2-83B9-39F37FC540F6}" destId="{A7DBEF76-7A8E-4D4D-8834-64D683B698F9}" srcOrd="0" destOrd="0" parTransId="{D9267B55-22D3-4FD0-A4F2-0019C0DD57DC}" sibTransId="{F92F9D79-65DF-4FB3-BA58-A2B49FB6E816}"/>
    <dgm:cxn modelId="{BA44502C-4262-4DF8-9E12-493145522546}" type="presOf" srcId="{3DC2112A-3B65-4941-8D6C-06164F4BB4A9}" destId="{77710620-D037-4ABB-9BB7-3EA3DE43C732}" srcOrd="0" destOrd="0" presId="urn:microsoft.com/office/officeart/2005/8/layout/chevronAccent+Icon"/>
    <dgm:cxn modelId="{4AAA3215-D693-49AE-AC3B-BE4BDC8D3C4F}" type="presOf" srcId="{E818E5D9-95D0-49BB-A01C-49AE9DF7707C}" destId="{443A5D09-9D3E-447F-8949-A20D4EF32BCB}"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7F5AA7E5-64C3-4798-8829-00C1C48EA832}" type="presParOf" srcId="{9CA07350-7E73-4491-9D68-C86DE7AB3A85}" destId="{9128CA16-A961-4A8C-A777-858A1959BDEF}" srcOrd="0" destOrd="0" presId="urn:microsoft.com/office/officeart/2005/8/layout/chevronAccent+Icon"/>
    <dgm:cxn modelId="{32ECC7AD-99D9-4846-81E6-8840C7BD324C}" type="presParOf" srcId="{9128CA16-A961-4A8C-A777-858A1959BDEF}" destId="{A83AB23F-08A1-4FAB-907C-D59040048B0C}" srcOrd="0" destOrd="0" presId="urn:microsoft.com/office/officeart/2005/8/layout/chevronAccent+Icon"/>
    <dgm:cxn modelId="{9C45F437-539D-4DD9-B8B0-E728BACE961A}" type="presParOf" srcId="{9128CA16-A961-4A8C-A777-858A1959BDEF}" destId="{50F061D7-AAD7-4B83-8316-B458F3799D56}" srcOrd="1" destOrd="0" presId="urn:microsoft.com/office/officeart/2005/8/layout/chevronAccent+Icon"/>
    <dgm:cxn modelId="{1C23914A-9C1C-47DC-8DB0-102D4D4989E3}" type="presParOf" srcId="{9CA07350-7E73-4491-9D68-C86DE7AB3A85}" destId="{FE379ED8-A9CB-4A52-A646-B434A29FBC77}" srcOrd="1" destOrd="0" presId="urn:microsoft.com/office/officeart/2005/8/layout/chevronAccent+Icon"/>
    <dgm:cxn modelId="{3FFFA1B4-FC2B-49EE-89C2-F9F7DD956F71}" type="presParOf" srcId="{9CA07350-7E73-4491-9D68-C86DE7AB3A85}" destId="{D3E1E8A1-251E-4F78-869E-D2C7600EC0FD}" srcOrd="2" destOrd="0" presId="urn:microsoft.com/office/officeart/2005/8/layout/chevronAccent+Icon"/>
    <dgm:cxn modelId="{9B4263EA-FAFC-4A6F-9AF8-6C41F3E11A91}" type="presParOf" srcId="{D3E1E8A1-251E-4F78-869E-D2C7600EC0FD}" destId="{B69AB656-B492-420F-99AF-C9AAF7A73F93}" srcOrd="0" destOrd="0" presId="urn:microsoft.com/office/officeart/2005/8/layout/chevronAccent+Icon"/>
    <dgm:cxn modelId="{EDC32CB7-AEC8-4335-8379-FA230C80588D}" type="presParOf" srcId="{D3E1E8A1-251E-4F78-869E-D2C7600EC0FD}" destId="{443A5D09-9D3E-447F-8949-A20D4EF32BCB}" srcOrd="1" destOrd="0" presId="urn:microsoft.com/office/officeart/2005/8/layout/chevronAccent+Icon"/>
    <dgm:cxn modelId="{082091CD-92C5-4532-8BAC-D9250A5C477E}" type="presParOf" srcId="{9CA07350-7E73-4491-9D68-C86DE7AB3A85}" destId="{EC7884FD-B980-48BC-A5F4-412E83C4A8BB}" srcOrd="3" destOrd="0" presId="urn:microsoft.com/office/officeart/2005/8/layout/chevronAccent+Icon"/>
    <dgm:cxn modelId="{DC601C60-6A67-46E2-9D1A-6113B87F45E2}" type="presParOf" srcId="{9CA07350-7E73-4491-9D68-C86DE7AB3A85}" destId="{AFDD505B-9E85-4F75-8A88-D7A3CEE52B69}" srcOrd="4" destOrd="0" presId="urn:microsoft.com/office/officeart/2005/8/layout/chevronAccent+Icon"/>
    <dgm:cxn modelId="{C609BAE1-E89E-43E6-96F4-E3C6C37ECC91}" type="presParOf" srcId="{AFDD505B-9E85-4F75-8A88-D7A3CEE52B69}" destId="{A5513E70-05C1-47B6-BFE2-7A5EB5A463A3}" srcOrd="0" destOrd="0" presId="urn:microsoft.com/office/officeart/2005/8/layout/chevronAccent+Icon"/>
    <dgm:cxn modelId="{947FCDA5-6F31-4553-B008-56EA12A70E3F}" type="presParOf" srcId="{AFDD505B-9E85-4F75-8A88-D7A3CEE52B69}" destId="{77710620-D037-4ABB-9BB7-3EA3DE43C732}" srcOrd="1" destOrd="0" presId="urn:microsoft.com/office/officeart/2005/8/layout/chevronAccent+Icon"/>
    <dgm:cxn modelId="{4C86E524-7AFC-4602-9A35-6CE7B5DCBDD2}" type="presParOf" srcId="{9CA07350-7E73-4491-9D68-C86DE7AB3A85}" destId="{6354CE56-1A67-46AD-BED4-FB1F1972CBE0}" srcOrd="5" destOrd="0" presId="urn:microsoft.com/office/officeart/2005/8/layout/chevronAccent+Icon"/>
    <dgm:cxn modelId="{521FE46A-3BF7-4DA2-80B9-B8ED4145A830}" type="presParOf" srcId="{9CA07350-7E73-4491-9D68-C86DE7AB3A85}" destId="{21381ABD-1C46-497A-ACAC-87D40AAF4917}" srcOrd="6" destOrd="0" presId="urn:microsoft.com/office/officeart/2005/8/layout/chevronAccent+Icon"/>
    <dgm:cxn modelId="{D3040B9C-7BAF-451B-A703-CD41A4981F2A}" type="presParOf" srcId="{21381ABD-1C46-497A-ACAC-87D40AAF4917}" destId="{3FC7B1AF-7A12-4DB0-A6A5-72BB4D0936F5}" srcOrd="0" destOrd="0" presId="urn:microsoft.com/office/officeart/2005/8/layout/chevronAccent+Icon"/>
    <dgm:cxn modelId="{62D18FD1-2A32-414D-935D-B5A1C72AF01B}" type="presParOf" srcId="{21381ABD-1C46-497A-ACAC-87D40AAF4917}" destId="{5928C3AD-24A7-497A-9191-859B13499281}" srcOrd="1" destOrd="0" presId="urn:microsoft.com/office/officeart/2005/8/layout/chevronAccent+Icon"/>
    <dgm:cxn modelId="{9E113085-B2E3-47D5-AC71-C6FB14553262}" type="presParOf" srcId="{9CA07350-7E73-4491-9D68-C86DE7AB3A85}" destId="{DB712E3D-E99A-478B-B593-65E59D4B524F}" srcOrd="7" destOrd="0" presId="urn:microsoft.com/office/officeart/2005/8/layout/chevronAccent+Icon"/>
    <dgm:cxn modelId="{D701B6EB-26F3-41AA-BF28-73CC5E652DCE}" type="presParOf" srcId="{9CA07350-7E73-4491-9D68-C86DE7AB3A85}" destId="{282447C5-8B7A-4973-8C53-042E099935D5}" srcOrd="8" destOrd="0" presId="urn:microsoft.com/office/officeart/2005/8/layout/chevronAccent+Icon"/>
    <dgm:cxn modelId="{57B1BD9E-2E04-40C7-B88B-CFD11D37CC47}" type="presParOf" srcId="{282447C5-8B7A-4973-8C53-042E099935D5}" destId="{023FDE6E-3D91-4308-825E-BAB05BF1828A}" srcOrd="0" destOrd="0" presId="urn:microsoft.com/office/officeart/2005/8/layout/chevronAccent+Icon"/>
    <dgm:cxn modelId="{5A72FEA4-ADD7-43E3-B8A2-9AA205340237}"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A8E423B5-4854-457F-B965-82845E934E57}" type="presOf" srcId="{3DC2112A-3B65-4941-8D6C-06164F4BB4A9}" destId="{77710620-D037-4ABB-9BB7-3EA3DE43C732}"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3F34948F-9B59-4B7E-8D81-77711F6CE7B8}" type="presOf" srcId="{A2470C36-8359-45E2-83B9-39F37FC540F6}" destId="{9CA07350-7E73-4491-9D68-C86DE7AB3A85}"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0CF6D457-DFA5-431C-B967-42FC5798EE62}" type="presOf" srcId="{E818E5D9-95D0-49BB-A01C-49AE9DF7707C}" destId="{443A5D09-9D3E-447F-8949-A20D4EF32BCB}"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DAA84681-0A79-458E-A2D1-6356F283BD18}" type="presOf" srcId="{69E71066-C2E7-43CE-87D8-3D7129A4D81B}" destId="{5928C3AD-24A7-497A-9191-859B13499281}" srcOrd="0" destOrd="0" presId="urn:microsoft.com/office/officeart/2005/8/layout/chevronAccent+Icon"/>
    <dgm:cxn modelId="{8EB83562-2DE2-4F77-BE84-CC79063ED332}" type="presOf" srcId="{A7DBEF76-7A8E-4D4D-8834-64D683B698F9}" destId="{50F061D7-AAD7-4B83-8316-B458F3799D56}"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E9251173-8889-4ABB-A45E-BB6B71A69554}" type="presOf" srcId="{7F399A4D-EDC1-4642-A6BF-87251920D37C}" destId="{FF68293F-0885-4C41-BE89-53C79F425E58}" srcOrd="0" destOrd="0" presId="urn:microsoft.com/office/officeart/2005/8/layout/chevronAccent+Icon"/>
    <dgm:cxn modelId="{82BDB1F6-D60D-42EB-947B-824910313B30}" type="presParOf" srcId="{9CA07350-7E73-4491-9D68-C86DE7AB3A85}" destId="{9128CA16-A961-4A8C-A777-858A1959BDEF}" srcOrd="0" destOrd="0" presId="urn:microsoft.com/office/officeart/2005/8/layout/chevronAccent+Icon"/>
    <dgm:cxn modelId="{962A25D0-F5BC-41BA-9333-840F01B49CF7}" type="presParOf" srcId="{9128CA16-A961-4A8C-A777-858A1959BDEF}" destId="{A83AB23F-08A1-4FAB-907C-D59040048B0C}" srcOrd="0" destOrd="0" presId="urn:microsoft.com/office/officeart/2005/8/layout/chevronAccent+Icon"/>
    <dgm:cxn modelId="{BACEACC2-2FF0-4B47-BEFA-9C3E3753BB9A}" type="presParOf" srcId="{9128CA16-A961-4A8C-A777-858A1959BDEF}" destId="{50F061D7-AAD7-4B83-8316-B458F3799D56}" srcOrd="1" destOrd="0" presId="urn:microsoft.com/office/officeart/2005/8/layout/chevronAccent+Icon"/>
    <dgm:cxn modelId="{27E88AF2-4DF5-403C-A783-14B91178A53D}" type="presParOf" srcId="{9CA07350-7E73-4491-9D68-C86DE7AB3A85}" destId="{FE379ED8-A9CB-4A52-A646-B434A29FBC77}" srcOrd="1" destOrd="0" presId="urn:microsoft.com/office/officeart/2005/8/layout/chevronAccent+Icon"/>
    <dgm:cxn modelId="{2CD7EFD8-DF79-4A52-ACDD-6F6C22A9803E}" type="presParOf" srcId="{9CA07350-7E73-4491-9D68-C86DE7AB3A85}" destId="{D3E1E8A1-251E-4F78-869E-D2C7600EC0FD}" srcOrd="2" destOrd="0" presId="urn:microsoft.com/office/officeart/2005/8/layout/chevronAccent+Icon"/>
    <dgm:cxn modelId="{CD2873BF-AA02-4B63-9312-4F9DA517B599}" type="presParOf" srcId="{D3E1E8A1-251E-4F78-869E-D2C7600EC0FD}" destId="{B69AB656-B492-420F-99AF-C9AAF7A73F93}" srcOrd="0" destOrd="0" presId="urn:microsoft.com/office/officeart/2005/8/layout/chevronAccent+Icon"/>
    <dgm:cxn modelId="{186D7C1D-926E-4778-8321-29B0A8AB393D}" type="presParOf" srcId="{D3E1E8A1-251E-4F78-869E-D2C7600EC0FD}" destId="{443A5D09-9D3E-447F-8949-A20D4EF32BCB}" srcOrd="1" destOrd="0" presId="urn:microsoft.com/office/officeart/2005/8/layout/chevronAccent+Icon"/>
    <dgm:cxn modelId="{F3C21F04-D406-4ADB-9AF8-4BA54CE1A29A}" type="presParOf" srcId="{9CA07350-7E73-4491-9D68-C86DE7AB3A85}" destId="{EC7884FD-B980-48BC-A5F4-412E83C4A8BB}" srcOrd="3" destOrd="0" presId="urn:microsoft.com/office/officeart/2005/8/layout/chevronAccent+Icon"/>
    <dgm:cxn modelId="{2A36426A-3166-47BB-B6BE-2007929E7A0A}" type="presParOf" srcId="{9CA07350-7E73-4491-9D68-C86DE7AB3A85}" destId="{AFDD505B-9E85-4F75-8A88-D7A3CEE52B69}" srcOrd="4" destOrd="0" presId="urn:microsoft.com/office/officeart/2005/8/layout/chevronAccent+Icon"/>
    <dgm:cxn modelId="{533CC78A-3095-4FAB-9D18-29F4BF327C91}" type="presParOf" srcId="{AFDD505B-9E85-4F75-8A88-D7A3CEE52B69}" destId="{A5513E70-05C1-47B6-BFE2-7A5EB5A463A3}" srcOrd="0" destOrd="0" presId="urn:microsoft.com/office/officeart/2005/8/layout/chevronAccent+Icon"/>
    <dgm:cxn modelId="{ACB452D4-C9D4-49F1-888E-B80CF9E8B1AE}" type="presParOf" srcId="{AFDD505B-9E85-4F75-8A88-D7A3CEE52B69}" destId="{77710620-D037-4ABB-9BB7-3EA3DE43C732}" srcOrd="1" destOrd="0" presId="urn:microsoft.com/office/officeart/2005/8/layout/chevronAccent+Icon"/>
    <dgm:cxn modelId="{292831D1-D697-4405-8842-42878A502E36}" type="presParOf" srcId="{9CA07350-7E73-4491-9D68-C86DE7AB3A85}" destId="{6354CE56-1A67-46AD-BED4-FB1F1972CBE0}" srcOrd="5" destOrd="0" presId="urn:microsoft.com/office/officeart/2005/8/layout/chevronAccent+Icon"/>
    <dgm:cxn modelId="{E4E1F5BB-5474-4D29-A8E1-99FB63DDF5DA}" type="presParOf" srcId="{9CA07350-7E73-4491-9D68-C86DE7AB3A85}" destId="{21381ABD-1C46-497A-ACAC-87D40AAF4917}" srcOrd="6" destOrd="0" presId="urn:microsoft.com/office/officeart/2005/8/layout/chevronAccent+Icon"/>
    <dgm:cxn modelId="{E7F80B52-DF6C-43E4-A2B3-006B077151CE}" type="presParOf" srcId="{21381ABD-1C46-497A-ACAC-87D40AAF4917}" destId="{3FC7B1AF-7A12-4DB0-A6A5-72BB4D0936F5}" srcOrd="0" destOrd="0" presId="urn:microsoft.com/office/officeart/2005/8/layout/chevronAccent+Icon"/>
    <dgm:cxn modelId="{3A4371E0-D64C-4880-9C8A-1633AD454EBA}" type="presParOf" srcId="{21381ABD-1C46-497A-ACAC-87D40AAF4917}" destId="{5928C3AD-24A7-497A-9191-859B13499281}" srcOrd="1" destOrd="0" presId="urn:microsoft.com/office/officeart/2005/8/layout/chevronAccent+Icon"/>
    <dgm:cxn modelId="{7F7F73C0-A3ED-4283-A92A-BF8D7D46CFE7}" type="presParOf" srcId="{9CA07350-7E73-4491-9D68-C86DE7AB3A85}" destId="{DB712E3D-E99A-478B-B593-65E59D4B524F}" srcOrd="7" destOrd="0" presId="urn:microsoft.com/office/officeart/2005/8/layout/chevronAccent+Icon"/>
    <dgm:cxn modelId="{1D3DC902-FFB8-4EB4-8C50-D2127240ADB6}" type="presParOf" srcId="{9CA07350-7E73-4491-9D68-C86DE7AB3A85}" destId="{282447C5-8B7A-4973-8C53-042E099935D5}" srcOrd="8" destOrd="0" presId="urn:microsoft.com/office/officeart/2005/8/layout/chevronAccent+Icon"/>
    <dgm:cxn modelId="{66E9FA8A-4858-4124-8EB7-06FF1B070CC9}" type="presParOf" srcId="{282447C5-8B7A-4973-8C53-042E099935D5}" destId="{023FDE6E-3D91-4308-825E-BAB05BF1828A}" srcOrd="0" destOrd="0" presId="urn:microsoft.com/office/officeart/2005/8/layout/chevronAccent+Icon"/>
    <dgm:cxn modelId="{B90EC797-3A60-4B5A-8FD7-66315A9A9070}"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F7C9E702-6B21-4786-99D9-8746A415E72B}" type="presOf" srcId="{E818E5D9-95D0-49BB-A01C-49AE9DF7707C}" destId="{443A5D09-9D3E-447F-8949-A20D4EF32BCB}"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694A95B2-55DD-4006-B661-05710C56367A}" type="presOf" srcId="{7F399A4D-EDC1-4642-A6BF-87251920D37C}" destId="{FF68293F-0885-4C41-BE89-53C79F425E58}" srcOrd="0" destOrd="0" presId="urn:microsoft.com/office/officeart/2005/8/layout/chevronAccent+Icon"/>
    <dgm:cxn modelId="{A0149D50-4811-4151-9967-01262F953D12}" type="presOf" srcId="{3DC2112A-3B65-4941-8D6C-06164F4BB4A9}" destId="{77710620-D037-4ABB-9BB7-3EA3DE43C732}" srcOrd="0" destOrd="0" presId="urn:microsoft.com/office/officeart/2005/8/layout/chevronAccent+Icon"/>
    <dgm:cxn modelId="{1E7A1E0D-48BF-4C3A-9331-5CFECD417876}" type="presOf" srcId="{A7DBEF76-7A8E-4D4D-8834-64D683B698F9}" destId="{50F061D7-AAD7-4B83-8316-B458F3799D56}" srcOrd="0" destOrd="0" presId="urn:microsoft.com/office/officeart/2005/8/layout/chevronAccent+Icon"/>
    <dgm:cxn modelId="{0EC39661-E2B2-4107-8C7D-F25F1F540452}" type="presOf" srcId="{A2470C36-8359-45E2-83B9-39F37FC540F6}" destId="{9CA07350-7E73-4491-9D68-C86DE7AB3A85}"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CB89DD0C-6650-49A0-B711-5B178CFBC077}" type="presOf" srcId="{69E71066-C2E7-43CE-87D8-3D7129A4D81B}" destId="{5928C3AD-24A7-497A-9191-859B13499281}" srcOrd="0" destOrd="0" presId="urn:microsoft.com/office/officeart/2005/8/layout/chevronAccent+Icon"/>
    <dgm:cxn modelId="{423AAA2B-7023-471D-80C4-7CE4A97FA2B2}" type="presParOf" srcId="{9CA07350-7E73-4491-9D68-C86DE7AB3A85}" destId="{9128CA16-A961-4A8C-A777-858A1959BDEF}" srcOrd="0" destOrd="0" presId="urn:microsoft.com/office/officeart/2005/8/layout/chevronAccent+Icon"/>
    <dgm:cxn modelId="{5B7B51E8-A054-4CC7-BEB8-8197CACC08FC}" type="presParOf" srcId="{9128CA16-A961-4A8C-A777-858A1959BDEF}" destId="{A83AB23F-08A1-4FAB-907C-D59040048B0C}" srcOrd="0" destOrd="0" presId="urn:microsoft.com/office/officeart/2005/8/layout/chevronAccent+Icon"/>
    <dgm:cxn modelId="{9AA2E4FE-FDF0-4589-81FF-E466D3EC8384}" type="presParOf" srcId="{9128CA16-A961-4A8C-A777-858A1959BDEF}" destId="{50F061D7-AAD7-4B83-8316-B458F3799D56}" srcOrd="1" destOrd="0" presId="urn:microsoft.com/office/officeart/2005/8/layout/chevronAccent+Icon"/>
    <dgm:cxn modelId="{BD50F6D2-B07C-4293-997F-67C7775843D4}" type="presParOf" srcId="{9CA07350-7E73-4491-9D68-C86DE7AB3A85}" destId="{FE379ED8-A9CB-4A52-A646-B434A29FBC77}" srcOrd="1" destOrd="0" presId="urn:microsoft.com/office/officeart/2005/8/layout/chevronAccent+Icon"/>
    <dgm:cxn modelId="{F3A0F100-FD48-4B0D-8DC8-65D56B52996F}" type="presParOf" srcId="{9CA07350-7E73-4491-9D68-C86DE7AB3A85}" destId="{D3E1E8A1-251E-4F78-869E-D2C7600EC0FD}" srcOrd="2" destOrd="0" presId="urn:microsoft.com/office/officeart/2005/8/layout/chevronAccent+Icon"/>
    <dgm:cxn modelId="{D6382B23-F9B2-4663-8BDA-5A9091AE1C94}" type="presParOf" srcId="{D3E1E8A1-251E-4F78-869E-D2C7600EC0FD}" destId="{B69AB656-B492-420F-99AF-C9AAF7A73F93}" srcOrd="0" destOrd="0" presId="urn:microsoft.com/office/officeart/2005/8/layout/chevronAccent+Icon"/>
    <dgm:cxn modelId="{925E9E71-605D-4A2C-97F1-CA662F0F0DB2}" type="presParOf" srcId="{D3E1E8A1-251E-4F78-869E-D2C7600EC0FD}" destId="{443A5D09-9D3E-447F-8949-A20D4EF32BCB}" srcOrd="1" destOrd="0" presId="urn:microsoft.com/office/officeart/2005/8/layout/chevronAccent+Icon"/>
    <dgm:cxn modelId="{FD0A8FA7-11D1-46A2-9690-A8411E66EB1D}" type="presParOf" srcId="{9CA07350-7E73-4491-9D68-C86DE7AB3A85}" destId="{EC7884FD-B980-48BC-A5F4-412E83C4A8BB}" srcOrd="3" destOrd="0" presId="urn:microsoft.com/office/officeart/2005/8/layout/chevronAccent+Icon"/>
    <dgm:cxn modelId="{C83CB7DD-CE10-49F1-8F6A-4DAEA2F98D24}" type="presParOf" srcId="{9CA07350-7E73-4491-9D68-C86DE7AB3A85}" destId="{AFDD505B-9E85-4F75-8A88-D7A3CEE52B69}" srcOrd="4" destOrd="0" presId="urn:microsoft.com/office/officeart/2005/8/layout/chevronAccent+Icon"/>
    <dgm:cxn modelId="{1C41F052-2CD5-44B7-B6F2-55D3DAF78CB1}" type="presParOf" srcId="{AFDD505B-9E85-4F75-8A88-D7A3CEE52B69}" destId="{A5513E70-05C1-47B6-BFE2-7A5EB5A463A3}" srcOrd="0" destOrd="0" presId="urn:microsoft.com/office/officeart/2005/8/layout/chevronAccent+Icon"/>
    <dgm:cxn modelId="{6D7E1A4A-55D5-42F1-AA98-F7F970FA1592}" type="presParOf" srcId="{AFDD505B-9E85-4F75-8A88-D7A3CEE52B69}" destId="{77710620-D037-4ABB-9BB7-3EA3DE43C732}" srcOrd="1" destOrd="0" presId="urn:microsoft.com/office/officeart/2005/8/layout/chevronAccent+Icon"/>
    <dgm:cxn modelId="{54DDAB13-F4E5-43CA-BA05-8FF29946B961}" type="presParOf" srcId="{9CA07350-7E73-4491-9D68-C86DE7AB3A85}" destId="{6354CE56-1A67-46AD-BED4-FB1F1972CBE0}" srcOrd="5" destOrd="0" presId="urn:microsoft.com/office/officeart/2005/8/layout/chevronAccent+Icon"/>
    <dgm:cxn modelId="{6F954139-360B-411A-B93F-49FC4C3AF0E1}" type="presParOf" srcId="{9CA07350-7E73-4491-9D68-C86DE7AB3A85}" destId="{21381ABD-1C46-497A-ACAC-87D40AAF4917}" srcOrd="6" destOrd="0" presId="urn:microsoft.com/office/officeart/2005/8/layout/chevronAccent+Icon"/>
    <dgm:cxn modelId="{B656CA66-DA1D-46A7-9A56-9F6AEDD85D8A}" type="presParOf" srcId="{21381ABD-1C46-497A-ACAC-87D40AAF4917}" destId="{3FC7B1AF-7A12-4DB0-A6A5-72BB4D0936F5}" srcOrd="0" destOrd="0" presId="urn:microsoft.com/office/officeart/2005/8/layout/chevronAccent+Icon"/>
    <dgm:cxn modelId="{E65924FB-F0B5-4E13-983B-0D5FC0CFBAA3}" type="presParOf" srcId="{21381ABD-1C46-497A-ACAC-87D40AAF4917}" destId="{5928C3AD-24A7-497A-9191-859B13499281}" srcOrd="1" destOrd="0" presId="urn:microsoft.com/office/officeart/2005/8/layout/chevronAccent+Icon"/>
    <dgm:cxn modelId="{ED3830F7-AAAB-4929-88B5-794A4319AC74}" type="presParOf" srcId="{9CA07350-7E73-4491-9D68-C86DE7AB3A85}" destId="{DB712E3D-E99A-478B-B593-65E59D4B524F}" srcOrd="7" destOrd="0" presId="urn:microsoft.com/office/officeart/2005/8/layout/chevronAccent+Icon"/>
    <dgm:cxn modelId="{44015983-BF83-4460-813F-AADD061505FF}" type="presParOf" srcId="{9CA07350-7E73-4491-9D68-C86DE7AB3A85}" destId="{282447C5-8B7A-4973-8C53-042E099935D5}" srcOrd="8" destOrd="0" presId="urn:microsoft.com/office/officeart/2005/8/layout/chevronAccent+Icon"/>
    <dgm:cxn modelId="{D8768895-7BB0-4842-9B55-5EF30D0BDAC5}" type="presParOf" srcId="{282447C5-8B7A-4973-8C53-042E099935D5}" destId="{023FDE6E-3D91-4308-825E-BAB05BF1828A}" srcOrd="0" destOrd="0" presId="urn:microsoft.com/office/officeart/2005/8/layout/chevronAccent+Icon"/>
    <dgm:cxn modelId="{2425E0AB-96EA-437B-A3E4-016D7A7F8FE2}"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D967C3AC-0062-4B6F-B80C-CF8287F4ED08}" type="presOf" srcId="{A7DBEF76-7A8E-4D4D-8834-64D683B698F9}" destId="{50F061D7-AAD7-4B83-8316-B458F3799D56}" srcOrd="0" destOrd="0" presId="urn:microsoft.com/office/officeart/2005/8/layout/chevronAccent+Icon"/>
    <dgm:cxn modelId="{C3CFA3A2-8EE8-416F-BDA5-FED282B41D6D}" type="presOf" srcId="{3DC2112A-3B65-4941-8D6C-06164F4BB4A9}" destId="{77710620-D037-4ABB-9BB7-3EA3DE43C732}" srcOrd="0" destOrd="0" presId="urn:microsoft.com/office/officeart/2005/8/layout/chevronAccent+Icon"/>
    <dgm:cxn modelId="{28155876-B7A1-4DCB-808F-51C01800D399}" type="presOf" srcId="{7F399A4D-EDC1-4642-A6BF-87251920D37C}" destId="{FF68293F-0885-4C41-BE89-53C79F425E58}" srcOrd="0" destOrd="0" presId="urn:microsoft.com/office/officeart/2005/8/layout/chevronAccent+Icon"/>
    <dgm:cxn modelId="{03510264-CB04-4E92-BD26-606DADE4C59D}" type="presOf" srcId="{A2470C36-8359-45E2-83B9-39F37FC540F6}" destId="{9CA07350-7E73-4491-9D68-C86DE7AB3A85}"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B5D8BCF4-B5ED-4865-A026-EC60A47D08EB}" type="presOf" srcId="{E818E5D9-95D0-49BB-A01C-49AE9DF7707C}" destId="{443A5D09-9D3E-447F-8949-A20D4EF32BCB}"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CE229D51-9F7C-46BE-B8C6-A92108C27F39}" type="presOf" srcId="{69E71066-C2E7-43CE-87D8-3D7129A4D81B}" destId="{5928C3AD-24A7-497A-9191-859B13499281}"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FE8BD281-D975-4ED2-813E-5231E0A83339}" srcId="{A2470C36-8359-45E2-83B9-39F37FC540F6}" destId="{69E71066-C2E7-43CE-87D8-3D7129A4D81B}" srcOrd="3" destOrd="0" parTransId="{FB2D6F35-36C2-42BD-96E1-A2CB3E82C1CE}" sibTransId="{187E3807-D7DC-4FAB-A334-C9D3C66A680E}"/>
    <dgm:cxn modelId="{44A221D2-499A-4A3D-B59F-DB2F96F254E2}" type="presParOf" srcId="{9CA07350-7E73-4491-9D68-C86DE7AB3A85}" destId="{9128CA16-A961-4A8C-A777-858A1959BDEF}" srcOrd="0" destOrd="0" presId="urn:microsoft.com/office/officeart/2005/8/layout/chevronAccent+Icon"/>
    <dgm:cxn modelId="{DAEF41AB-2F68-4B18-990B-C5B29FB4C59A}" type="presParOf" srcId="{9128CA16-A961-4A8C-A777-858A1959BDEF}" destId="{A83AB23F-08A1-4FAB-907C-D59040048B0C}" srcOrd="0" destOrd="0" presId="urn:microsoft.com/office/officeart/2005/8/layout/chevronAccent+Icon"/>
    <dgm:cxn modelId="{7F6843B7-7DEC-4CD0-A8E3-36C12A7C09E6}" type="presParOf" srcId="{9128CA16-A961-4A8C-A777-858A1959BDEF}" destId="{50F061D7-AAD7-4B83-8316-B458F3799D56}" srcOrd="1" destOrd="0" presId="urn:microsoft.com/office/officeart/2005/8/layout/chevronAccent+Icon"/>
    <dgm:cxn modelId="{C3F0BEB0-9B7C-454D-AA35-44D43F05160F}" type="presParOf" srcId="{9CA07350-7E73-4491-9D68-C86DE7AB3A85}" destId="{FE379ED8-A9CB-4A52-A646-B434A29FBC77}" srcOrd="1" destOrd="0" presId="urn:microsoft.com/office/officeart/2005/8/layout/chevronAccent+Icon"/>
    <dgm:cxn modelId="{B86BC525-670B-49F7-8ADE-770867E146D8}" type="presParOf" srcId="{9CA07350-7E73-4491-9D68-C86DE7AB3A85}" destId="{D3E1E8A1-251E-4F78-869E-D2C7600EC0FD}" srcOrd="2" destOrd="0" presId="urn:microsoft.com/office/officeart/2005/8/layout/chevronAccent+Icon"/>
    <dgm:cxn modelId="{2C307702-700C-451E-BA49-5AF89AF71D8E}" type="presParOf" srcId="{D3E1E8A1-251E-4F78-869E-D2C7600EC0FD}" destId="{B69AB656-B492-420F-99AF-C9AAF7A73F93}" srcOrd="0" destOrd="0" presId="urn:microsoft.com/office/officeart/2005/8/layout/chevronAccent+Icon"/>
    <dgm:cxn modelId="{98D4D5FC-9E9F-4FB6-921D-AA79E9AEEAF5}" type="presParOf" srcId="{D3E1E8A1-251E-4F78-869E-D2C7600EC0FD}" destId="{443A5D09-9D3E-447F-8949-A20D4EF32BCB}" srcOrd="1" destOrd="0" presId="urn:microsoft.com/office/officeart/2005/8/layout/chevronAccent+Icon"/>
    <dgm:cxn modelId="{8BFAA853-2C8F-4B13-B5B6-3A9C53B5437E}" type="presParOf" srcId="{9CA07350-7E73-4491-9D68-C86DE7AB3A85}" destId="{EC7884FD-B980-48BC-A5F4-412E83C4A8BB}" srcOrd="3" destOrd="0" presId="urn:microsoft.com/office/officeart/2005/8/layout/chevronAccent+Icon"/>
    <dgm:cxn modelId="{3026773E-C5D1-4599-ACE2-043A608717D3}" type="presParOf" srcId="{9CA07350-7E73-4491-9D68-C86DE7AB3A85}" destId="{AFDD505B-9E85-4F75-8A88-D7A3CEE52B69}" srcOrd="4" destOrd="0" presId="urn:microsoft.com/office/officeart/2005/8/layout/chevronAccent+Icon"/>
    <dgm:cxn modelId="{03C4023C-FD41-47E2-B908-AAB509A1AC98}" type="presParOf" srcId="{AFDD505B-9E85-4F75-8A88-D7A3CEE52B69}" destId="{A5513E70-05C1-47B6-BFE2-7A5EB5A463A3}" srcOrd="0" destOrd="0" presId="urn:microsoft.com/office/officeart/2005/8/layout/chevronAccent+Icon"/>
    <dgm:cxn modelId="{AC66CE10-6316-451D-B762-4E170CEED9F2}" type="presParOf" srcId="{AFDD505B-9E85-4F75-8A88-D7A3CEE52B69}" destId="{77710620-D037-4ABB-9BB7-3EA3DE43C732}" srcOrd="1" destOrd="0" presId="urn:microsoft.com/office/officeart/2005/8/layout/chevronAccent+Icon"/>
    <dgm:cxn modelId="{A61855CC-EB51-461B-878E-F3B3D8E61493}" type="presParOf" srcId="{9CA07350-7E73-4491-9D68-C86DE7AB3A85}" destId="{6354CE56-1A67-46AD-BED4-FB1F1972CBE0}" srcOrd="5" destOrd="0" presId="urn:microsoft.com/office/officeart/2005/8/layout/chevronAccent+Icon"/>
    <dgm:cxn modelId="{04DAD720-5642-4B1A-8A79-B5E97BA24F94}" type="presParOf" srcId="{9CA07350-7E73-4491-9D68-C86DE7AB3A85}" destId="{21381ABD-1C46-497A-ACAC-87D40AAF4917}" srcOrd="6" destOrd="0" presId="urn:microsoft.com/office/officeart/2005/8/layout/chevronAccent+Icon"/>
    <dgm:cxn modelId="{2F22F6E5-E111-4570-B2CE-8A1ECF8F7717}" type="presParOf" srcId="{21381ABD-1C46-497A-ACAC-87D40AAF4917}" destId="{3FC7B1AF-7A12-4DB0-A6A5-72BB4D0936F5}" srcOrd="0" destOrd="0" presId="urn:microsoft.com/office/officeart/2005/8/layout/chevronAccent+Icon"/>
    <dgm:cxn modelId="{8E55E2BC-CCAD-4177-8016-541B214DB415}" type="presParOf" srcId="{21381ABD-1C46-497A-ACAC-87D40AAF4917}" destId="{5928C3AD-24A7-497A-9191-859B13499281}" srcOrd="1" destOrd="0" presId="urn:microsoft.com/office/officeart/2005/8/layout/chevronAccent+Icon"/>
    <dgm:cxn modelId="{2FF2E6F7-48DF-40D6-98E5-83BCCF28BB9A}" type="presParOf" srcId="{9CA07350-7E73-4491-9D68-C86DE7AB3A85}" destId="{DB712E3D-E99A-478B-B593-65E59D4B524F}" srcOrd="7" destOrd="0" presId="urn:microsoft.com/office/officeart/2005/8/layout/chevronAccent+Icon"/>
    <dgm:cxn modelId="{7F43E3F7-91E1-444F-8768-BFEEAE9F8B75}" type="presParOf" srcId="{9CA07350-7E73-4491-9D68-C86DE7AB3A85}" destId="{282447C5-8B7A-4973-8C53-042E099935D5}" srcOrd="8" destOrd="0" presId="urn:microsoft.com/office/officeart/2005/8/layout/chevronAccent+Icon"/>
    <dgm:cxn modelId="{FFB440E6-E67E-4907-8BEE-476BDC38E321}" type="presParOf" srcId="{282447C5-8B7A-4973-8C53-042E099935D5}" destId="{023FDE6E-3D91-4308-825E-BAB05BF1828A}" srcOrd="0" destOrd="0" presId="urn:microsoft.com/office/officeart/2005/8/layout/chevronAccent+Icon"/>
    <dgm:cxn modelId="{B0B1895E-4041-40A0-B260-B15920EC7A36}"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15D8C6AD-E606-4A1B-B89F-A985EDC3EC2C}" type="presOf" srcId="{7F399A4D-EDC1-4642-A6BF-87251920D37C}" destId="{FF68293F-0885-4C41-BE89-53C79F425E58}" srcOrd="0" destOrd="0" presId="urn:microsoft.com/office/officeart/2005/8/layout/chevronAccent+Icon"/>
    <dgm:cxn modelId="{193C17BA-BA76-4F9B-8B2A-DFB6BDDF06E5}" type="presOf" srcId="{69E71066-C2E7-43CE-87D8-3D7129A4D81B}" destId="{5928C3AD-24A7-497A-9191-859B13499281}" srcOrd="0" destOrd="0" presId="urn:microsoft.com/office/officeart/2005/8/layout/chevronAccent+Icon"/>
    <dgm:cxn modelId="{E3CFBBD4-D7CE-4FCA-8731-92B191CE86D9}" type="presOf" srcId="{3DC2112A-3B65-4941-8D6C-06164F4BB4A9}" destId="{77710620-D037-4ABB-9BB7-3EA3DE43C732}"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93CD8E14-868D-4C40-9B08-DF1AA39B8E3B}" type="presOf" srcId="{A7DBEF76-7A8E-4D4D-8834-64D683B698F9}" destId="{50F061D7-AAD7-4B83-8316-B458F3799D56}" srcOrd="0" destOrd="0" presId="urn:microsoft.com/office/officeart/2005/8/layout/chevronAccent+Icon"/>
    <dgm:cxn modelId="{CC320C16-585B-4CDB-BB98-66D9CBBA6B61}" type="presOf" srcId="{E818E5D9-95D0-49BB-A01C-49AE9DF7707C}" destId="{443A5D09-9D3E-447F-8949-A20D4EF32BCB}" srcOrd="0" destOrd="0" presId="urn:microsoft.com/office/officeart/2005/8/layout/chevronAccent+Icon"/>
    <dgm:cxn modelId="{376B4535-E823-40B3-9AB1-FF5FC2410437}" type="presOf" srcId="{A2470C36-8359-45E2-83B9-39F37FC540F6}" destId="{9CA07350-7E73-4491-9D68-C86DE7AB3A85}"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2652A4AC-D9A2-4E11-A32D-951B444DA677}" type="presParOf" srcId="{9CA07350-7E73-4491-9D68-C86DE7AB3A85}" destId="{9128CA16-A961-4A8C-A777-858A1959BDEF}" srcOrd="0" destOrd="0" presId="urn:microsoft.com/office/officeart/2005/8/layout/chevronAccent+Icon"/>
    <dgm:cxn modelId="{EE0A079E-6C41-4CA7-9A52-D8B967187043}" type="presParOf" srcId="{9128CA16-A961-4A8C-A777-858A1959BDEF}" destId="{A83AB23F-08A1-4FAB-907C-D59040048B0C}" srcOrd="0" destOrd="0" presId="urn:microsoft.com/office/officeart/2005/8/layout/chevronAccent+Icon"/>
    <dgm:cxn modelId="{87F506A4-5DB1-47DA-8410-291F66E954B4}" type="presParOf" srcId="{9128CA16-A961-4A8C-A777-858A1959BDEF}" destId="{50F061D7-AAD7-4B83-8316-B458F3799D56}" srcOrd="1" destOrd="0" presId="urn:microsoft.com/office/officeart/2005/8/layout/chevronAccent+Icon"/>
    <dgm:cxn modelId="{BF4D5E54-4C84-4AC8-BA88-C95C62F96694}" type="presParOf" srcId="{9CA07350-7E73-4491-9D68-C86DE7AB3A85}" destId="{FE379ED8-A9CB-4A52-A646-B434A29FBC77}" srcOrd="1" destOrd="0" presId="urn:microsoft.com/office/officeart/2005/8/layout/chevronAccent+Icon"/>
    <dgm:cxn modelId="{89E8D5AF-40D7-40B8-884D-DECDFAA2A2AB}" type="presParOf" srcId="{9CA07350-7E73-4491-9D68-C86DE7AB3A85}" destId="{D3E1E8A1-251E-4F78-869E-D2C7600EC0FD}" srcOrd="2" destOrd="0" presId="urn:microsoft.com/office/officeart/2005/8/layout/chevronAccent+Icon"/>
    <dgm:cxn modelId="{BBD93F0C-1479-4A86-9F3A-E48D2DDDA1C9}" type="presParOf" srcId="{D3E1E8A1-251E-4F78-869E-D2C7600EC0FD}" destId="{B69AB656-B492-420F-99AF-C9AAF7A73F93}" srcOrd="0" destOrd="0" presId="urn:microsoft.com/office/officeart/2005/8/layout/chevronAccent+Icon"/>
    <dgm:cxn modelId="{866A2A4D-9D93-470D-8EC8-EF6C2730CF41}" type="presParOf" srcId="{D3E1E8A1-251E-4F78-869E-D2C7600EC0FD}" destId="{443A5D09-9D3E-447F-8949-A20D4EF32BCB}" srcOrd="1" destOrd="0" presId="urn:microsoft.com/office/officeart/2005/8/layout/chevronAccent+Icon"/>
    <dgm:cxn modelId="{B475DE90-730F-4F34-BBB5-45814D16AE66}" type="presParOf" srcId="{9CA07350-7E73-4491-9D68-C86DE7AB3A85}" destId="{EC7884FD-B980-48BC-A5F4-412E83C4A8BB}" srcOrd="3" destOrd="0" presId="urn:microsoft.com/office/officeart/2005/8/layout/chevronAccent+Icon"/>
    <dgm:cxn modelId="{FC8DA90C-C4F9-434E-AF91-4D2DA964293D}" type="presParOf" srcId="{9CA07350-7E73-4491-9D68-C86DE7AB3A85}" destId="{AFDD505B-9E85-4F75-8A88-D7A3CEE52B69}" srcOrd="4" destOrd="0" presId="urn:microsoft.com/office/officeart/2005/8/layout/chevronAccent+Icon"/>
    <dgm:cxn modelId="{7F579056-2AAF-4CA9-8FFB-CD3932C60CDB}" type="presParOf" srcId="{AFDD505B-9E85-4F75-8A88-D7A3CEE52B69}" destId="{A5513E70-05C1-47B6-BFE2-7A5EB5A463A3}" srcOrd="0" destOrd="0" presId="urn:microsoft.com/office/officeart/2005/8/layout/chevronAccent+Icon"/>
    <dgm:cxn modelId="{BF30619D-F4CA-4ECA-BA8C-FFF19852F90D}" type="presParOf" srcId="{AFDD505B-9E85-4F75-8A88-D7A3CEE52B69}" destId="{77710620-D037-4ABB-9BB7-3EA3DE43C732}" srcOrd="1" destOrd="0" presId="urn:microsoft.com/office/officeart/2005/8/layout/chevronAccent+Icon"/>
    <dgm:cxn modelId="{ACEE2690-8DF7-40D3-926E-4091CE28E8D9}" type="presParOf" srcId="{9CA07350-7E73-4491-9D68-C86DE7AB3A85}" destId="{6354CE56-1A67-46AD-BED4-FB1F1972CBE0}" srcOrd="5" destOrd="0" presId="urn:microsoft.com/office/officeart/2005/8/layout/chevronAccent+Icon"/>
    <dgm:cxn modelId="{85DE1959-8E5E-4E4F-A539-468B26C05EEB}" type="presParOf" srcId="{9CA07350-7E73-4491-9D68-C86DE7AB3A85}" destId="{21381ABD-1C46-497A-ACAC-87D40AAF4917}" srcOrd="6" destOrd="0" presId="urn:microsoft.com/office/officeart/2005/8/layout/chevronAccent+Icon"/>
    <dgm:cxn modelId="{62CD41D6-16EB-4517-802A-C89A2B270B22}" type="presParOf" srcId="{21381ABD-1C46-497A-ACAC-87D40AAF4917}" destId="{3FC7B1AF-7A12-4DB0-A6A5-72BB4D0936F5}" srcOrd="0" destOrd="0" presId="urn:microsoft.com/office/officeart/2005/8/layout/chevronAccent+Icon"/>
    <dgm:cxn modelId="{E1654485-DCED-458E-B322-D05B243687BF}" type="presParOf" srcId="{21381ABD-1C46-497A-ACAC-87D40AAF4917}" destId="{5928C3AD-24A7-497A-9191-859B13499281}" srcOrd="1" destOrd="0" presId="urn:microsoft.com/office/officeart/2005/8/layout/chevronAccent+Icon"/>
    <dgm:cxn modelId="{01026427-C74E-435E-93AE-8973C8684319}" type="presParOf" srcId="{9CA07350-7E73-4491-9D68-C86DE7AB3A85}" destId="{DB712E3D-E99A-478B-B593-65E59D4B524F}" srcOrd="7" destOrd="0" presId="urn:microsoft.com/office/officeart/2005/8/layout/chevronAccent+Icon"/>
    <dgm:cxn modelId="{7C95F5B2-A852-4CDB-94FF-E94775F5F667}" type="presParOf" srcId="{9CA07350-7E73-4491-9D68-C86DE7AB3A85}" destId="{282447C5-8B7A-4973-8C53-042E099935D5}" srcOrd="8" destOrd="0" presId="urn:microsoft.com/office/officeart/2005/8/layout/chevronAccent+Icon"/>
    <dgm:cxn modelId="{AF375DE4-2B57-4D06-A756-17173D78690E}" type="presParOf" srcId="{282447C5-8B7A-4973-8C53-042E099935D5}" destId="{023FDE6E-3D91-4308-825E-BAB05BF1828A}" srcOrd="0" destOrd="0" presId="urn:microsoft.com/office/officeart/2005/8/layout/chevronAccent+Icon"/>
    <dgm:cxn modelId="{EAE5DBC0-A746-4ED0-8409-34B21ABE001D}"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BD4610BF-C7DB-4A35-9443-394FAA578484}" type="presOf" srcId="{E818E5D9-95D0-49BB-A01C-49AE9DF7707C}" destId="{443A5D09-9D3E-447F-8949-A20D4EF32BCB}"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CD8C8E57-7C18-4EC5-AFF1-16E469146F3B}" type="presOf" srcId="{7F399A4D-EDC1-4642-A6BF-87251920D37C}" destId="{FF68293F-0885-4C41-BE89-53C79F425E58}"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10C55CE6-F4EA-4F34-A430-47372D18554E}" type="presOf" srcId="{69E71066-C2E7-43CE-87D8-3D7129A4D81B}" destId="{5928C3AD-24A7-497A-9191-859B13499281}" srcOrd="0" destOrd="0" presId="urn:microsoft.com/office/officeart/2005/8/layout/chevronAccent+Icon"/>
    <dgm:cxn modelId="{E7D92BE2-47EB-40C6-8645-93773D67E2F7}" type="presOf" srcId="{A7DBEF76-7A8E-4D4D-8834-64D683B698F9}" destId="{50F061D7-AAD7-4B83-8316-B458F3799D56}"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CEF88D43-8726-4DF9-A8C3-35D32DE72C9C}" type="presOf" srcId="{A2470C36-8359-45E2-83B9-39F37FC540F6}" destId="{9CA07350-7E73-4491-9D68-C86DE7AB3A85}" srcOrd="0" destOrd="0" presId="urn:microsoft.com/office/officeart/2005/8/layout/chevronAccent+Icon"/>
    <dgm:cxn modelId="{BD5C553E-E5E0-4B86-A63E-8F8F6DF31BD0}" type="presOf" srcId="{3DC2112A-3B65-4941-8D6C-06164F4BB4A9}" destId="{77710620-D037-4ABB-9BB7-3EA3DE43C732}"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6A2C407F-EAA7-4EB6-8DC9-0556CDDAE6B0}" type="presParOf" srcId="{9CA07350-7E73-4491-9D68-C86DE7AB3A85}" destId="{9128CA16-A961-4A8C-A777-858A1959BDEF}" srcOrd="0" destOrd="0" presId="urn:microsoft.com/office/officeart/2005/8/layout/chevronAccent+Icon"/>
    <dgm:cxn modelId="{E2E9075E-6A60-4F2B-8702-8ECFE81D6E64}" type="presParOf" srcId="{9128CA16-A961-4A8C-A777-858A1959BDEF}" destId="{A83AB23F-08A1-4FAB-907C-D59040048B0C}" srcOrd="0" destOrd="0" presId="urn:microsoft.com/office/officeart/2005/8/layout/chevronAccent+Icon"/>
    <dgm:cxn modelId="{1860C53B-4EAC-47FA-8103-8358967527AD}" type="presParOf" srcId="{9128CA16-A961-4A8C-A777-858A1959BDEF}" destId="{50F061D7-AAD7-4B83-8316-B458F3799D56}" srcOrd="1" destOrd="0" presId="urn:microsoft.com/office/officeart/2005/8/layout/chevronAccent+Icon"/>
    <dgm:cxn modelId="{A0247FFE-55E3-47D8-9AFC-6F6D235F8C75}" type="presParOf" srcId="{9CA07350-7E73-4491-9D68-C86DE7AB3A85}" destId="{FE379ED8-A9CB-4A52-A646-B434A29FBC77}" srcOrd="1" destOrd="0" presId="urn:microsoft.com/office/officeart/2005/8/layout/chevronAccent+Icon"/>
    <dgm:cxn modelId="{0DB5CDBE-E7B4-4EF1-8AB0-981F263602FB}" type="presParOf" srcId="{9CA07350-7E73-4491-9D68-C86DE7AB3A85}" destId="{D3E1E8A1-251E-4F78-869E-D2C7600EC0FD}" srcOrd="2" destOrd="0" presId="urn:microsoft.com/office/officeart/2005/8/layout/chevronAccent+Icon"/>
    <dgm:cxn modelId="{99B8D8E2-6AA1-4BBC-A950-41FA48D9FA75}" type="presParOf" srcId="{D3E1E8A1-251E-4F78-869E-D2C7600EC0FD}" destId="{B69AB656-B492-420F-99AF-C9AAF7A73F93}" srcOrd="0" destOrd="0" presId="urn:microsoft.com/office/officeart/2005/8/layout/chevronAccent+Icon"/>
    <dgm:cxn modelId="{C3088158-27AB-49AE-89AE-6360BAF90A2B}" type="presParOf" srcId="{D3E1E8A1-251E-4F78-869E-D2C7600EC0FD}" destId="{443A5D09-9D3E-447F-8949-A20D4EF32BCB}" srcOrd="1" destOrd="0" presId="urn:microsoft.com/office/officeart/2005/8/layout/chevronAccent+Icon"/>
    <dgm:cxn modelId="{E6A08154-1471-44FA-BB0B-928F60DE8519}" type="presParOf" srcId="{9CA07350-7E73-4491-9D68-C86DE7AB3A85}" destId="{EC7884FD-B980-48BC-A5F4-412E83C4A8BB}" srcOrd="3" destOrd="0" presId="urn:microsoft.com/office/officeart/2005/8/layout/chevronAccent+Icon"/>
    <dgm:cxn modelId="{BF7BDB8D-3AA3-411D-8350-581C2770FB5F}" type="presParOf" srcId="{9CA07350-7E73-4491-9D68-C86DE7AB3A85}" destId="{AFDD505B-9E85-4F75-8A88-D7A3CEE52B69}" srcOrd="4" destOrd="0" presId="urn:microsoft.com/office/officeart/2005/8/layout/chevronAccent+Icon"/>
    <dgm:cxn modelId="{86D9AB50-6639-4931-AE60-C07AC02B81B0}" type="presParOf" srcId="{AFDD505B-9E85-4F75-8A88-D7A3CEE52B69}" destId="{A5513E70-05C1-47B6-BFE2-7A5EB5A463A3}" srcOrd="0" destOrd="0" presId="urn:microsoft.com/office/officeart/2005/8/layout/chevronAccent+Icon"/>
    <dgm:cxn modelId="{60564C6D-2416-4FC1-829E-F9366EAAF2A4}" type="presParOf" srcId="{AFDD505B-9E85-4F75-8A88-D7A3CEE52B69}" destId="{77710620-D037-4ABB-9BB7-3EA3DE43C732}" srcOrd="1" destOrd="0" presId="urn:microsoft.com/office/officeart/2005/8/layout/chevronAccent+Icon"/>
    <dgm:cxn modelId="{823DB6F9-747C-4CBF-B807-3C5A4DE076B8}" type="presParOf" srcId="{9CA07350-7E73-4491-9D68-C86DE7AB3A85}" destId="{6354CE56-1A67-46AD-BED4-FB1F1972CBE0}" srcOrd="5" destOrd="0" presId="urn:microsoft.com/office/officeart/2005/8/layout/chevronAccent+Icon"/>
    <dgm:cxn modelId="{292FB1A4-3EED-48E2-8E11-C686FF16F9C6}" type="presParOf" srcId="{9CA07350-7E73-4491-9D68-C86DE7AB3A85}" destId="{21381ABD-1C46-497A-ACAC-87D40AAF4917}" srcOrd="6" destOrd="0" presId="urn:microsoft.com/office/officeart/2005/8/layout/chevronAccent+Icon"/>
    <dgm:cxn modelId="{B69575DB-2BA8-4FCF-B074-E313918D185B}" type="presParOf" srcId="{21381ABD-1C46-497A-ACAC-87D40AAF4917}" destId="{3FC7B1AF-7A12-4DB0-A6A5-72BB4D0936F5}" srcOrd="0" destOrd="0" presId="urn:microsoft.com/office/officeart/2005/8/layout/chevronAccent+Icon"/>
    <dgm:cxn modelId="{877071EE-6778-48B7-991C-58D8FAB6B48C}" type="presParOf" srcId="{21381ABD-1C46-497A-ACAC-87D40AAF4917}" destId="{5928C3AD-24A7-497A-9191-859B13499281}" srcOrd="1" destOrd="0" presId="urn:microsoft.com/office/officeart/2005/8/layout/chevronAccent+Icon"/>
    <dgm:cxn modelId="{DFF2D1C1-1539-4B73-A636-0716576078BD}" type="presParOf" srcId="{9CA07350-7E73-4491-9D68-C86DE7AB3A85}" destId="{DB712E3D-E99A-478B-B593-65E59D4B524F}" srcOrd="7" destOrd="0" presId="urn:microsoft.com/office/officeart/2005/8/layout/chevronAccent+Icon"/>
    <dgm:cxn modelId="{77DB2614-7E32-436A-B422-70A1D37CCB37}" type="presParOf" srcId="{9CA07350-7E73-4491-9D68-C86DE7AB3A85}" destId="{282447C5-8B7A-4973-8C53-042E099935D5}" srcOrd="8" destOrd="0" presId="urn:microsoft.com/office/officeart/2005/8/layout/chevronAccent+Icon"/>
    <dgm:cxn modelId="{55E0EF2C-E43D-431B-B455-6AEB994B1247}" type="presParOf" srcId="{282447C5-8B7A-4973-8C53-042E099935D5}" destId="{023FDE6E-3D91-4308-825E-BAB05BF1828A}" srcOrd="0" destOrd="0" presId="urn:microsoft.com/office/officeart/2005/8/layout/chevronAccent+Icon"/>
    <dgm:cxn modelId="{1651431C-8B36-4815-978C-BD65557530AF}"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4B714B28-318F-40CC-93E4-4A0D8B2C6187}" type="presOf" srcId="{E818E5D9-95D0-49BB-A01C-49AE9DF7707C}" destId="{443A5D09-9D3E-447F-8949-A20D4EF32BCB}"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8824B23A-17EE-4360-8FF5-F31FF74D1EA2}" type="presOf" srcId="{3DC2112A-3B65-4941-8D6C-06164F4BB4A9}" destId="{77710620-D037-4ABB-9BB7-3EA3DE43C732}" srcOrd="0" destOrd="0" presId="urn:microsoft.com/office/officeart/2005/8/layout/chevronAccent+Icon"/>
    <dgm:cxn modelId="{06A8A56F-2D57-40BE-A38D-EF00904C806A}" type="presOf" srcId="{7F399A4D-EDC1-4642-A6BF-87251920D37C}" destId="{FF68293F-0885-4C41-BE89-53C79F425E58}" srcOrd="0" destOrd="0" presId="urn:microsoft.com/office/officeart/2005/8/layout/chevronAccent+Icon"/>
    <dgm:cxn modelId="{648DC035-B746-4C0D-BE7F-206C22848174}" type="presOf" srcId="{69E71066-C2E7-43CE-87D8-3D7129A4D81B}" destId="{5928C3AD-24A7-497A-9191-859B13499281}"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B165A5D2-C9D3-49B2-9451-9FCE999A81E2}" type="presOf" srcId="{A7DBEF76-7A8E-4D4D-8834-64D683B698F9}" destId="{50F061D7-AAD7-4B83-8316-B458F3799D56}"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4F489808-47A0-4330-93B8-8D42E3DA3A96}" type="presOf" srcId="{A2470C36-8359-45E2-83B9-39F37FC540F6}" destId="{9CA07350-7E73-4491-9D68-C86DE7AB3A85}"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A8B6DC9F-CA3D-4A2C-A1B4-0C389C13C4DB}" type="presParOf" srcId="{9CA07350-7E73-4491-9D68-C86DE7AB3A85}" destId="{9128CA16-A961-4A8C-A777-858A1959BDEF}" srcOrd="0" destOrd="0" presId="urn:microsoft.com/office/officeart/2005/8/layout/chevronAccent+Icon"/>
    <dgm:cxn modelId="{B237C3F5-B613-4C15-B77D-3D832FFB05A3}" type="presParOf" srcId="{9128CA16-A961-4A8C-A777-858A1959BDEF}" destId="{A83AB23F-08A1-4FAB-907C-D59040048B0C}" srcOrd="0" destOrd="0" presId="urn:microsoft.com/office/officeart/2005/8/layout/chevronAccent+Icon"/>
    <dgm:cxn modelId="{4079F978-F0A7-4ED0-AE53-30B8A06AFF1D}" type="presParOf" srcId="{9128CA16-A961-4A8C-A777-858A1959BDEF}" destId="{50F061D7-AAD7-4B83-8316-B458F3799D56}" srcOrd="1" destOrd="0" presId="urn:microsoft.com/office/officeart/2005/8/layout/chevronAccent+Icon"/>
    <dgm:cxn modelId="{9BF355C8-C8D4-451E-8451-17763702A69F}" type="presParOf" srcId="{9CA07350-7E73-4491-9D68-C86DE7AB3A85}" destId="{FE379ED8-A9CB-4A52-A646-B434A29FBC77}" srcOrd="1" destOrd="0" presId="urn:microsoft.com/office/officeart/2005/8/layout/chevronAccent+Icon"/>
    <dgm:cxn modelId="{25C6231F-F156-4A72-85E3-8B4D34BAA0EB}" type="presParOf" srcId="{9CA07350-7E73-4491-9D68-C86DE7AB3A85}" destId="{D3E1E8A1-251E-4F78-869E-D2C7600EC0FD}" srcOrd="2" destOrd="0" presId="urn:microsoft.com/office/officeart/2005/8/layout/chevronAccent+Icon"/>
    <dgm:cxn modelId="{F8B79C39-36A2-43A6-B508-A7F7538096F3}" type="presParOf" srcId="{D3E1E8A1-251E-4F78-869E-D2C7600EC0FD}" destId="{B69AB656-B492-420F-99AF-C9AAF7A73F93}" srcOrd="0" destOrd="0" presId="urn:microsoft.com/office/officeart/2005/8/layout/chevronAccent+Icon"/>
    <dgm:cxn modelId="{8784B96A-96AA-4CDF-8E83-EE47E1682D78}" type="presParOf" srcId="{D3E1E8A1-251E-4F78-869E-D2C7600EC0FD}" destId="{443A5D09-9D3E-447F-8949-A20D4EF32BCB}" srcOrd="1" destOrd="0" presId="urn:microsoft.com/office/officeart/2005/8/layout/chevronAccent+Icon"/>
    <dgm:cxn modelId="{39AEE845-0391-4B8E-A24F-3A438DB92E9F}" type="presParOf" srcId="{9CA07350-7E73-4491-9D68-C86DE7AB3A85}" destId="{EC7884FD-B980-48BC-A5F4-412E83C4A8BB}" srcOrd="3" destOrd="0" presId="urn:microsoft.com/office/officeart/2005/8/layout/chevronAccent+Icon"/>
    <dgm:cxn modelId="{3E6BBFB6-1E14-4BFA-BCBA-8C9BD17B0B1C}" type="presParOf" srcId="{9CA07350-7E73-4491-9D68-C86DE7AB3A85}" destId="{AFDD505B-9E85-4F75-8A88-D7A3CEE52B69}" srcOrd="4" destOrd="0" presId="urn:microsoft.com/office/officeart/2005/8/layout/chevronAccent+Icon"/>
    <dgm:cxn modelId="{CE078CA9-7178-4E7B-946B-9A507E7E0F3D}" type="presParOf" srcId="{AFDD505B-9E85-4F75-8A88-D7A3CEE52B69}" destId="{A5513E70-05C1-47B6-BFE2-7A5EB5A463A3}" srcOrd="0" destOrd="0" presId="urn:microsoft.com/office/officeart/2005/8/layout/chevronAccent+Icon"/>
    <dgm:cxn modelId="{F1839251-EE8B-44DB-B417-FDD8EC736E44}" type="presParOf" srcId="{AFDD505B-9E85-4F75-8A88-D7A3CEE52B69}" destId="{77710620-D037-4ABB-9BB7-3EA3DE43C732}" srcOrd="1" destOrd="0" presId="urn:microsoft.com/office/officeart/2005/8/layout/chevronAccent+Icon"/>
    <dgm:cxn modelId="{047C4E4E-98F4-40FC-B141-B08D78CF4266}" type="presParOf" srcId="{9CA07350-7E73-4491-9D68-C86DE7AB3A85}" destId="{6354CE56-1A67-46AD-BED4-FB1F1972CBE0}" srcOrd="5" destOrd="0" presId="urn:microsoft.com/office/officeart/2005/8/layout/chevronAccent+Icon"/>
    <dgm:cxn modelId="{06B262CF-DA47-4D75-856A-6AC8CE363A93}" type="presParOf" srcId="{9CA07350-7E73-4491-9D68-C86DE7AB3A85}" destId="{21381ABD-1C46-497A-ACAC-87D40AAF4917}" srcOrd="6" destOrd="0" presId="urn:microsoft.com/office/officeart/2005/8/layout/chevronAccent+Icon"/>
    <dgm:cxn modelId="{F29832A4-AAF5-4BDC-B7D7-749232777328}" type="presParOf" srcId="{21381ABD-1C46-497A-ACAC-87D40AAF4917}" destId="{3FC7B1AF-7A12-4DB0-A6A5-72BB4D0936F5}" srcOrd="0" destOrd="0" presId="urn:microsoft.com/office/officeart/2005/8/layout/chevronAccent+Icon"/>
    <dgm:cxn modelId="{2EF94C54-72FF-484A-AD44-11F2C9D8EFDF}" type="presParOf" srcId="{21381ABD-1C46-497A-ACAC-87D40AAF4917}" destId="{5928C3AD-24A7-497A-9191-859B13499281}" srcOrd="1" destOrd="0" presId="urn:microsoft.com/office/officeart/2005/8/layout/chevronAccent+Icon"/>
    <dgm:cxn modelId="{EF1BD2A4-12E4-4930-A907-0DFE744C035C}" type="presParOf" srcId="{9CA07350-7E73-4491-9D68-C86DE7AB3A85}" destId="{DB712E3D-E99A-478B-B593-65E59D4B524F}" srcOrd="7" destOrd="0" presId="urn:microsoft.com/office/officeart/2005/8/layout/chevronAccent+Icon"/>
    <dgm:cxn modelId="{2D32D240-2221-4CC9-951F-1F1F9086266F}" type="presParOf" srcId="{9CA07350-7E73-4491-9D68-C86DE7AB3A85}" destId="{282447C5-8B7A-4973-8C53-042E099935D5}" srcOrd="8" destOrd="0" presId="urn:microsoft.com/office/officeart/2005/8/layout/chevronAccent+Icon"/>
    <dgm:cxn modelId="{595A6A49-FCB7-4DC8-8458-9511CFB81C7A}" type="presParOf" srcId="{282447C5-8B7A-4973-8C53-042E099935D5}" destId="{023FDE6E-3D91-4308-825E-BAB05BF1828A}" srcOrd="0" destOrd="0" presId="urn:microsoft.com/office/officeart/2005/8/layout/chevronAccent+Icon"/>
    <dgm:cxn modelId="{1C6C3182-6DCA-42F2-91BE-2FBA73C03969}"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D73BBA32-ED02-429B-AC7B-5A2BDA2DEC66}" type="presOf" srcId="{3DC2112A-3B65-4941-8D6C-06164F4BB4A9}" destId="{77710620-D037-4ABB-9BB7-3EA3DE43C732}" srcOrd="0" destOrd="0" presId="urn:microsoft.com/office/officeart/2005/8/layout/chevronAccent+Icon"/>
    <dgm:cxn modelId="{B45415A8-B71A-4B5F-9D3C-D94D48215554}" type="presOf" srcId="{A2470C36-8359-45E2-83B9-39F37FC540F6}" destId="{9CA07350-7E73-4491-9D68-C86DE7AB3A85}"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BCF06399-5383-4A9B-8079-11253372D0D1}" type="presOf" srcId="{7F399A4D-EDC1-4642-A6BF-87251920D37C}" destId="{FF68293F-0885-4C41-BE89-53C79F425E58}"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5D6AD177-231F-4224-9828-A1D6F1F0F661}" type="presOf" srcId="{E818E5D9-95D0-49BB-A01C-49AE9DF7707C}" destId="{443A5D09-9D3E-447F-8949-A20D4EF32BCB}" srcOrd="0" destOrd="0" presId="urn:microsoft.com/office/officeart/2005/8/layout/chevronAccent+Icon"/>
    <dgm:cxn modelId="{B15293A7-BF96-4235-A777-9290F6474EA3}" type="presOf" srcId="{69E71066-C2E7-43CE-87D8-3D7129A4D81B}" destId="{5928C3AD-24A7-497A-9191-859B13499281}" srcOrd="0" destOrd="0" presId="urn:microsoft.com/office/officeart/2005/8/layout/chevronAccent+Icon"/>
    <dgm:cxn modelId="{44F0A2F2-8389-45A5-BD46-6171B65D23FC}" type="presOf" srcId="{A7DBEF76-7A8E-4D4D-8834-64D683B698F9}" destId="{50F061D7-AAD7-4B83-8316-B458F3799D56}"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C567E5E4-5A93-4EF8-9888-17AF2C1C5A11}" type="presParOf" srcId="{9CA07350-7E73-4491-9D68-C86DE7AB3A85}" destId="{9128CA16-A961-4A8C-A777-858A1959BDEF}" srcOrd="0" destOrd="0" presId="urn:microsoft.com/office/officeart/2005/8/layout/chevronAccent+Icon"/>
    <dgm:cxn modelId="{32427B45-B5D8-4EE1-B6B6-A35685DD55B4}" type="presParOf" srcId="{9128CA16-A961-4A8C-A777-858A1959BDEF}" destId="{A83AB23F-08A1-4FAB-907C-D59040048B0C}" srcOrd="0" destOrd="0" presId="urn:microsoft.com/office/officeart/2005/8/layout/chevronAccent+Icon"/>
    <dgm:cxn modelId="{1EAF0B13-BAB4-420C-BFFD-F450E699C8CE}" type="presParOf" srcId="{9128CA16-A961-4A8C-A777-858A1959BDEF}" destId="{50F061D7-AAD7-4B83-8316-B458F3799D56}" srcOrd="1" destOrd="0" presId="urn:microsoft.com/office/officeart/2005/8/layout/chevronAccent+Icon"/>
    <dgm:cxn modelId="{C1BCE4E0-632C-461C-A222-F434CDABA758}" type="presParOf" srcId="{9CA07350-7E73-4491-9D68-C86DE7AB3A85}" destId="{FE379ED8-A9CB-4A52-A646-B434A29FBC77}" srcOrd="1" destOrd="0" presId="urn:microsoft.com/office/officeart/2005/8/layout/chevronAccent+Icon"/>
    <dgm:cxn modelId="{9A2CF0D6-6394-4D38-9DF7-9B1B0FA2FBAB}" type="presParOf" srcId="{9CA07350-7E73-4491-9D68-C86DE7AB3A85}" destId="{D3E1E8A1-251E-4F78-869E-D2C7600EC0FD}" srcOrd="2" destOrd="0" presId="urn:microsoft.com/office/officeart/2005/8/layout/chevronAccent+Icon"/>
    <dgm:cxn modelId="{B1C88995-10EC-429E-BE69-8AF730EEE20B}" type="presParOf" srcId="{D3E1E8A1-251E-4F78-869E-D2C7600EC0FD}" destId="{B69AB656-B492-420F-99AF-C9AAF7A73F93}" srcOrd="0" destOrd="0" presId="urn:microsoft.com/office/officeart/2005/8/layout/chevronAccent+Icon"/>
    <dgm:cxn modelId="{50ED3B7C-D5E3-4A1E-A7A1-F31F89F85137}" type="presParOf" srcId="{D3E1E8A1-251E-4F78-869E-D2C7600EC0FD}" destId="{443A5D09-9D3E-447F-8949-A20D4EF32BCB}" srcOrd="1" destOrd="0" presId="urn:microsoft.com/office/officeart/2005/8/layout/chevronAccent+Icon"/>
    <dgm:cxn modelId="{802BD491-5326-4C1E-B4DB-0DC10AB1899E}" type="presParOf" srcId="{9CA07350-7E73-4491-9D68-C86DE7AB3A85}" destId="{EC7884FD-B980-48BC-A5F4-412E83C4A8BB}" srcOrd="3" destOrd="0" presId="urn:microsoft.com/office/officeart/2005/8/layout/chevronAccent+Icon"/>
    <dgm:cxn modelId="{B2A45DB9-6654-4529-9283-95B28291D33C}" type="presParOf" srcId="{9CA07350-7E73-4491-9D68-C86DE7AB3A85}" destId="{AFDD505B-9E85-4F75-8A88-D7A3CEE52B69}" srcOrd="4" destOrd="0" presId="urn:microsoft.com/office/officeart/2005/8/layout/chevronAccent+Icon"/>
    <dgm:cxn modelId="{4ED4C763-D0F7-4DD9-A45A-2AB3A3686B38}" type="presParOf" srcId="{AFDD505B-9E85-4F75-8A88-D7A3CEE52B69}" destId="{A5513E70-05C1-47B6-BFE2-7A5EB5A463A3}" srcOrd="0" destOrd="0" presId="urn:microsoft.com/office/officeart/2005/8/layout/chevronAccent+Icon"/>
    <dgm:cxn modelId="{1FA88C38-6F0C-4A8A-88FB-AB0190995BC5}" type="presParOf" srcId="{AFDD505B-9E85-4F75-8A88-D7A3CEE52B69}" destId="{77710620-D037-4ABB-9BB7-3EA3DE43C732}" srcOrd="1" destOrd="0" presId="urn:microsoft.com/office/officeart/2005/8/layout/chevronAccent+Icon"/>
    <dgm:cxn modelId="{364F3E80-DF35-4AE1-96F3-A2D86477E6D1}" type="presParOf" srcId="{9CA07350-7E73-4491-9D68-C86DE7AB3A85}" destId="{6354CE56-1A67-46AD-BED4-FB1F1972CBE0}" srcOrd="5" destOrd="0" presId="urn:microsoft.com/office/officeart/2005/8/layout/chevronAccent+Icon"/>
    <dgm:cxn modelId="{E6357CFD-49A3-4FF7-BED1-507084F21713}" type="presParOf" srcId="{9CA07350-7E73-4491-9D68-C86DE7AB3A85}" destId="{21381ABD-1C46-497A-ACAC-87D40AAF4917}" srcOrd="6" destOrd="0" presId="urn:microsoft.com/office/officeart/2005/8/layout/chevronAccent+Icon"/>
    <dgm:cxn modelId="{A9E35D64-E9EB-4BD7-946C-4185A773B712}" type="presParOf" srcId="{21381ABD-1C46-497A-ACAC-87D40AAF4917}" destId="{3FC7B1AF-7A12-4DB0-A6A5-72BB4D0936F5}" srcOrd="0" destOrd="0" presId="urn:microsoft.com/office/officeart/2005/8/layout/chevronAccent+Icon"/>
    <dgm:cxn modelId="{79A219C3-F474-46D1-8783-F2AC93655529}" type="presParOf" srcId="{21381ABD-1C46-497A-ACAC-87D40AAF4917}" destId="{5928C3AD-24A7-497A-9191-859B13499281}" srcOrd="1" destOrd="0" presId="urn:microsoft.com/office/officeart/2005/8/layout/chevronAccent+Icon"/>
    <dgm:cxn modelId="{5CB313C1-0D2C-41AC-9A91-4EE7DCC9B515}" type="presParOf" srcId="{9CA07350-7E73-4491-9D68-C86DE7AB3A85}" destId="{DB712E3D-E99A-478B-B593-65E59D4B524F}" srcOrd="7" destOrd="0" presId="urn:microsoft.com/office/officeart/2005/8/layout/chevronAccent+Icon"/>
    <dgm:cxn modelId="{F862832B-81F4-48C2-B4E5-7A6556283B40}" type="presParOf" srcId="{9CA07350-7E73-4491-9D68-C86DE7AB3A85}" destId="{282447C5-8B7A-4973-8C53-042E099935D5}" srcOrd="8" destOrd="0" presId="urn:microsoft.com/office/officeart/2005/8/layout/chevronAccent+Icon"/>
    <dgm:cxn modelId="{C148E072-AA17-4CEF-BE25-F339F8A63899}" type="presParOf" srcId="{282447C5-8B7A-4973-8C53-042E099935D5}" destId="{023FDE6E-3D91-4308-825E-BAB05BF1828A}" srcOrd="0" destOrd="0" presId="urn:microsoft.com/office/officeart/2005/8/layout/chevronAccent+Icon"/>
    <dgm:cxn modelId="{D7F7500D-2148-4085-A1CB-7E77F1301CE6}"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rgbClr val="FFFF00">
            <a:alpha val="90000"/>
          </a:srgb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8FB77995-D9D3-45EF-B734-ACC4EF1C7B94}" type="presOf" srcId="{3DC2112A-3B65-4941-8D6C-06164F4BB4A9}" destId="{77710620-D037-4ABB-9BB7-3EA3DE43C732}"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34541DCB-C6D0-4EE2-9C7A-5617834360DA}" type="presOf" srcId="{69E71066-C2E7-43CE-87D8-3D7129A4D81B}" destId="{5928C3AD-24A7-497A-9191-859B13499281}" srcOrd="0" destOrd="0" presId="urn:microsoft.com/office/officeart/2005/8/layout/chevronAccent+Icon"/>
    <dgm:cxn modelId="{17B30F7A-D474-4649-B98A-F6705DA88A0E}" type="presOf" srcId="{7F399A4D-EDC1-4642-A6BF-87251920D37C}" destId="{FF68293F-0885-4C41-BE89-53C79F425E58}"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38A3875E-DE5C-4682-8E93-D6D00FE97885}" type="presOf" srcId="{E818E5D9-95D0-49BB-A01C-49AE9DF7707C}" destId="{443A5D09-9D3E-447F-8949-A20D4EF32BCB}" srcOrd="0" destOrd="0" presId="urn:microsoft.com/office/officeart/2005/8/layout/chevronAccent+Icon"/>
    <dgm:cxn modelId="{1EBF4FDE-4C09-49B0-88F9-821375980793}" type="presOf" srcId="{A7DBEF76-7A8E-4D4D-8834-64D683B698F9}" destId="{50F061D7-AAD7-4B83-8316-B458F3799D56}" srcOrd="0" destOrd="0" presId="urn:microsoft.com/office/officeart/2005/8/layout/chevronAccent+Icon"/>
    <dgm:cxn modelId="{8CF7684C-D46E-4A47-B627-F1BAB70B7081}" type="presOf" srcId="{A2470C36-8359-45E2-83B9-39F37FC540F6}" destId="{9CA07350-7E73-4491-9D68-C86DE7AB3A85}"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7B0F9C1F-D6DA-440D-A937-C2C664557772}" type="presParOf" srcId="{9CA07350-7E73-4491-9D68-C86DE7AB3A85}" destId="{9128CA16-A961-4A8C-A777-858A1959BDEF}" srcOrd="0" destOrd="0" presId="urn:microsoft.com/office/officeart/2005/8/layout/chevronAccent+Icon"/>
    <dgm:cxn modelId="{CF663717-C803-4354-B007-B2543E88A8AA}" type="presParOf" srcId="{9128CA16-A961-4A8C-A777-858A1959BDEF}" destId="{A83AB23F-08A1-4FAB-907C-D59040048B0C}" srcOrd="0" destOrd="0" presId="urn:microsoft.com/office/officeart/2005/8/layout/chevronAccent+Icon"/>
    <dgm:cxn modelId="{5AD589BA-ECC9-4EC4-BAE9-A215DF42F957}" type="presParOf" srcId="{9128CA16-A961-4A8C-A777-858A1959BDEF}" destId="{50F061D7-AAD7-4B83-8316-B458F3799D56}" srcOrd="1" destOrd="0" presId="urn:microsoft.com/office/officeart/2005/8/layout/chevronAccent+Icon"/>
    <dgm:cxn modelId="{7DAFAC52-9D25-47BC-BD35-90A01143AE55}" type="presParOf" srcId="{9CA07350-7E73-4491-9D68-C86DE7AB3A85}" destId="{FE379ED8-A9CB-4A52-A646-B434A29FBC77}" srcOrd="1" destOrd="0" presId="urn:microsoft.com/office/officeart/2005/8/layout/chevronAccent+Icon"/>
    <dgm:cxn modelId="{D7E8D1B4-809F-4FDF-8922-9259E65448B6}" type="presParOf" srcId="{9CA07350-7E73-4491-9D68-C86DE7AB3A85}" destId="{D3E1E8A1-251E-4F78-869E-D2C7600EC0FD}" srcOrd="2" destOrd="0" presId="urn:microsoft.com/office/officeart/2005/8/layout/chevronAccent+Icon"/>
    <dgm:cxn modelId="{E569FBE8-8A97-47EB-A707-B8AAAC09723F}" type="presParOf" srcId="{D3E1E8A1-251E-4F78-869E-D2C7600EC0FD}" destId="{B69AB656-B492-420F-99AF-C9AAF7A73F93}" srcOrd="0" destOrd="0" presId="urn:microsoft.com/office/officeart/2005/8/layout/chevronAccent+Icon"/>
    <dgm:cxn modelId="{8F7501C1-EC8A-4F11-857C-81B5DC2F9828}" type="presParOf" srcId="{D3E1E8A1-251E-4F78-869E-D2C7600EC0FD}" destId="{443A5D09-9D3E-447F-8949-A20D4EF32BCB}" srcOrd="1" destOrd="0" presId="urn:microsoft.com/office/officeart/2005/8/layout/chevronAccent+Icon"/>
    <dgm:cxn modelId="{A6125D31-08DC-46A4-9E5A-55B7B5DB4EF7}" type="presParOf" srcId="{9CA07350-7E73-4491-9D68-C86DE7AB3A85}" destId="{EC7884FD-B980-48BC-A5F4-412E83C4A8BB}" srcOrd="3" destOrd="0" presId="urn:microsoft.com/office/officeart/2005/8/layout/chevronAccent+Icon"/>
    <dgm:cxn modelId="{C27C718D-8BE0-4D1E-B960-93C56F5F8763}" type="presParOf" srcId="{9CA07350-7E73-4491-9D68-C86DE7AB3A85}" destId="{AFDD505B-9E85-4F75-8A88-D7A3CEE52B69}" srcOrd="4" destOrd="0" presId="urn:microsoft.com/office/officeart/2005/8/layout/chevronAccent+Icon"/>
    <dgm:cxn modelId="{7219EF2D-9498-4577-94A9-D58DB4AAD746}" type="presParOf" srcId="{AFDD505B-9E85-4F75-8A88-D7A3CEE52B69}" destId="{A5513E70-05C1-47B6-BFE2-7A5EB5A463A3}" srcOrd="0" destOrd="0" presId="urn:microsoft.com/office/officeart/2005/8/layout/chevronAccent+Icon"/>
    <dgm:cxn modelId="{31C56FB0-4C12-4C64-B14F-5D9FE4C0014C}" type="presParOf" srcId="{AFDD505B-9E85-4F75-8A88-D7A3CEE52B69}" destId="{77710620-D037-4ABB-9BB7-3EA3DE43C732}" srcOrd="1" destOrd="0" presId="urn:microsoft.com/office/officeart/2005/8/layout/chevronAccent+Icon"/>
    <dgm:cxn modelId="{604F3F8A-D015-4BAB-BCC9-1D26132E67A8}" type="presParOf" srcId="{9CA07350-7E73-4491-9D68-C86DE7AB3A85}" destId="{6354CE56-1A67-46AD-BED4-FB1F1972CBE0}" srcOrd="5" destOrd="0" presId="urn:microsoft.com/office/officeart/2005/8/layout/chevronAccent+Icon"/>
    <dgm:cxn modelId="{DCE85018-344C-44C6-B06F-8589846D68AE}" type="presParOf" srcId="{9CA07350-7E73-4491-9D68-C86DE7AB3A85}" destId="{21381ABD-1C46-497A-ACAC-87D40AAF4917}" srcOrd="6" destOrd="0" presId="urn:microsoft.com/office/officeart/2005/8/layout/chevronAccent+Icon"/>
    <dgm:cxn modelId="{C630EA24-C1B4-4EFB-A1E8-1E2DCF9974A3}" type="presParOf" srcId="{21381ABD-1C46-497A-ACAC-87D40AAF4917}" destId="{3FC7B1AF-7A12-4DB0-A6A5-72BB4D0936F5}" srcOrd="0" destOrd="0" presId="urn:microsoft.com/office/officeart/2005/8/layout/chevronAccent+Icon"/>
    <dgm:cxn modelId="{E0705E90-9296-4954-90D7-4EBB7747C2AD}" type="presParOf" srcId="{21381ABD-1C46-497A-ACAC-87D40AAF4917}" destId="{5928C3AD-24A7-497A-9191-859B13499281}" srcOrd="1" destOrd="0" presId="urn:microsoft.com/office/officeart/2005/8/layout/chevronAccent+Icon"/>
    <dgm:cxn modelId="{ECA014E7-63B0-4B5F-BB2C-4FCED365CB4C}" type="presParOf" srcId="{9CA07350-7E73-4491-9D68-C86DE7AB3A85}" destId="{DB712E3D-E99A-478B-B593-65E59D4B524F}" srcOrd="7" destOrd="0" presId="urn:microsoft.com/office/officeart/2005/8/layout/chevronAccent+Icon"/>
    <dgm:cxn modelId="{7ADE1FD3-646D-4AFF-A85B-0B12567128D7}" type="presParOf" srcId="{9CA07350-7E73-4491-9D68-C86DE7AB3A85}" destId="{282447C5-8B7A-4973-8C53-042E099935D5}" srcOrd="8" destOrd="0" presId="urn:microsoft.com/office/officeart/2005/8/layout/chevronAccent+Icon"/>
    <dgm:cxn modelId="{679E653B-3DD4-4CDA-B442-8613FFCEDDB3}" type="presParOf" srcId="{282447C5-8B7A-4973-8C53-042E099935D5}" destId="{023FDE6E-3D91-4308-825E-BAB05BF1828A}" srcOrd="0" destOrd="0" presId="urn:microsoft.com/office/officeart/2005/8/layout/chevronAccent+Icon"/>
    <dgm:cxn modelId="{8B93C79A-212E-414A-9084-AA7667ABC053}"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B0C99355-70F0-4195-BA96-66523CA39630}" type="presOf" srcId="{69E71066-C2E7-43CE-87D8-3D7129A4D81B}" destId="{5928C3AD-24A7-497A-9191-859B13499281}"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33AC358F-2158-4D44-AF2B-776DBD9465D5}" type="presOf" srcId="{E818E5D9-95D0-49BB-A01C-49AE9DF7707C}" destId="{443A5D09-9D3E-447F-8949-A20D4EF32BCB}" srcOrd="0" destOrd="0" presId="urn:microsoft.com/office/officeart/2005/8/layout/chevronAccent+Icon"/>
    <dgm:cxn modelId="{84CBA65B-62DA-4057-AA08-C39A8972633D}" type="presOf" srcId="{A2470C36-8359-45E2-83B9-39F37FC540F6}" destId="{9CA07350-7E73-4491-9D68-C86DE7AB3A85}"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FE8BD281-D975-4ED2-813E-5231E0A83339}" srcId="{A2470C36-8359-45E2-83B9-39F37FC540F6}" destId="{69E71066-C2E7-43CE-87D8-3D7129A4D81B}" srcOrd="3" destOrd="0" parTransId="{FB2D6F35-36C2-42BD-96E1-A2CB3E82C1CE}" sibTransId="{187E3807-D7DC-4FAB-A334-C9D3C66A680E}"/>
    <dgm:cxn modelId="{13A43476-F763-46A7-AB35-C6DC6239B0CD}" type="presOf" srcId="{3DC2112A-3B65-4941-8D6C-06164F4BB4A9}" destId="{77710620-D037-4ABB-9BB7-3EA3DE43C732}"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31BAEC53-10B6-409A-AF47-4EF01D86A8E3}" type="presOf" srcId="{A7DBEF76-7A8E-4D4D-8834-64D683B698F9}" destId="{50F061D7-AAD7-4B83-8316-B458F3799D56}" srcOrd="0" destOrd="0" presId="urn:microsoft.com/office/officeart/2005/8/layout/chevronAccent+Icon"/>
    <dgm:cxn modelId="{FA3BA619-51F0-47B4-9004-56AB51766CA7}" type="presOf" srcId="{7F399A4D-EDC1-4642-A6BF-87251920D37C}" destId="{FF68293F-0885-4C41-BE89-53C79F425E58}"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7B92DF8E-B0BF-4558-B1D5-5F3624598B2D}" type="presParOf" srcId="{9CA07350-7E73-4491-9D68-C86DE7AB3A85}" destId="{9128CA16-A961-4A8C-A777-858A1959BDEF}" srcOrd="0" destOrd="0" presId="urn:microsoft.com/office/officeart/2005/8/layout/chevronAccent+Icon"/>
    <dgm:cxn modelId="{947ED68F-A389-41B0-B3D2-B415BFC1CD50}" type="presParOf" srcId="{9128CA16-A961-4A8C-A777-858A1959BDEF}" destId="{A83AB23F-08A1-4FAB-907C-D59040048B0C}" srcOrd="0" destOrd="0" presId="urn:microsoft.com/office/officeart/2005/8/layout/chevronAccent+Icon"/>
    <dgm:cxn modelId="{4C57CEC0-DBAC-4E57-8C90-7A5A2D126B0F}" type="presParOf" srcId="{9128CA16-A961-4A8C-A777-858A1959BDEF}" destId="{50F061D7-AAD7-4B83-8316-B458F3799D56}" srcOrd="1" destOrd="0" presId="urn:microsoft.com/office/officeart/2005/8/layout/chevronAccent+Icon"/>
    <dgm:cxn modelId="{8684A369-CEE6-458A-A932-9EC199337989}" type="presParOf" srcId="{9CA07350-7E73-4491-9D68-C86DE7AB3A85}" destId="{FE379ED8-A9CB-4A52-A646-B434A29FBC77}" srcOrd="1" destOrd="0" presId="urn:microsoft.com/office/officeart/2005/8/layout/chevronAccent+Icon"/>
    <dgm:cxn modelId="{BB5CE219-C15E-4A44-96EF-7632B663A268}" type="presParOf" srcId="{9CA07350-7E73-4491-9D68-C86DE7AB3A85}" destId="{D3E1E8A1-251E-4F78-869E-D2C7600EC0FD}" srcOrd="2" destOrd="0" presId="urn:microsoft.com/office/officeart/2005/8/layout/chevronAccent+Icon"/>
    <dgm:cxn modelId="{510E2747-B647-480A-93D5-3D52DE6BF032}" type="presParOf" srcId="{D3E1E8A1-251E-4F78-869E-D2C7600EC0FD}" destId="{B69AB656-B492-420F-99AF-C9AAF7A73F93}" srcOrd="0" destOrd="0" presId="urn:microsoft.com/office/officeart/2005/8/layout/chevronAccent+Icon"/>
    <dgm:cxn modelId="{A1905B38-BEB8-48EF-8973-C4F80AB96189}" type="presParOf" srcId="{D3E1E8A1-251E-4F78-869E-D2C7600EC0FD}" destId="{443A5D09-9D3E-447F-8949-A20D4EF32BCB}" srcOrd="1" destOrd="0" presId="urn:microsoft.com/office/officeart/2005/8/layout/chevronAccent+Icon"/>
    <dgm:cxn modelId="{E8C18B35-E9B6-4455-9E5E-1EFE8F279D6E}" type="presParOf" srcId="{9CA07350-7E73-4491-9D68-C86DE7AB3A85}" destId="{EC7884FD-B980-48BC-A5F4-412E83C4A8BB}" srcOrd="3" destOrd="0" presId="urn:microsoft.com/office/officeart/2005/8/layout/chevronAccent+Icon"/>
    <dgm:cxn modelId="{8EFCF036-5218-46A2-A0BF-908920A69A27}" type="presParOf" srcId="{9CA07350-7E73-4491-9D68-C86DE7AB3A85}" destId="{AFDD505B-9E85-4F75-8A88-D7A3CEE52B69}" srcOrd="4" destOrd="0" presId="urn:microsoft.com/office/officeart/2005/8/layout/chevronAccent+Icon"/>
    <dgm:cxn modelId="{53A119EB-05D0-450C-89C1-9881050B748D}" type="presParOf" srcId="{AFDD505B-9E85-4F75-8A88-D7A3CEE52B69}" destId="{A5513E70-05C1-47B6-BFE2-7A5EB5A463A3}" srcOrd="0" destOrd="0" presId="urn:microsoft.com/office/officeart/2005/8/layout/chevronAccent+Icon"/>
    <dgm:cxn modelId="{324A1872-A53B-490A-B647-AB759FD7A9F7}" type="presParOf" srcId="{AFDD505B-9E85-4F75-8A88-D7A3CEE52B69}" destId="{77710620-D037-4ABB-9BB7-3EA3DE43C732}" srcOrd="1" destOrd="0" presId="urn:microsoft.com/office/officeart/2005/8/layout/chevronAccent+Icon"/>
    <dgm:cxn modelId="{B12D9E46-11C3-465C-9850-741E98C23F9D}" type="presParOf" srcId="{9CA07350-7E73-4491-9D68-C86DE7AB3A85}" destId="{6354CE56-1A67-46AD-BED4-FB1F1972CBE0}" srcOrd="5" destOrd="0" presId="urn:microsoft.com/office/officeart/2005/8/layout/chevronAccent+Icon"/>
    <dgm:cxn modelId="{F8407DA2-9F8B-4BA5-97D0-8E9774E541CF}" type="presParOf" srcId="{9CA07350-7E73-4491-9D68-C86DE7AB3A85}" destId="{21381ABD-1C46-497A-ACAC-87D40AAF4917}" srcOrd="6" destOrd="0" presId="urn:microsoft.com/office/officeart/2005/8/layout/chevronAccent+Icon"/>
    <dgm:cxn modelId="{17151D92-2B44-47DB-B698-6E805FD7D490}" type="presParOf" srcId="{21381ABD-1C46-497A-ACAC-87D40AAF4917}" destId="{3FC7B1AF-7A12-4DB0-A6A5-72BB4D0936F5}" srcOrd="0" destOrd="0" presId="urn:microsoft.com/office/officeart/2005/8/layout/chevronAccent+Icon"/>
    <dgm:cxn modelId="{A602EFDB-7730-43B3-A1CE-B84A39391ED0}" type="presParOf" srcId="{21381ABD-1C46-497A-ACAC-87D40AAF4917}" destId="{5928C3AD-24A7-497A-9191-859B13499281}" srcOrd="1" destOrd="0" presId="urn:microsoft.com/office/officeart/2005/8/layout/chevronAccent+Icon"/>
    <dgm:cxn modelId="{960FB877-C37B-4D95-8AE8-B7EAB9C65716}" type="presParOf" srcId="{9CA07350-7E73-4491-9D68-C86DE7AB3A85}" destId="{DB712E3D-E99A-478B-B593-65E59D4B524F}" srcOrd="7" destOrd="0" presId="urn:microsoft.com/office/officeart/2005/8/layout/chevronAccent+Icon"/>
    <dgm:cxn modelId="{0DC68FF2-29A9-4367-A67E-69DDBE67DB1D}" type="presParOf" srcId="{9CA07350-7E73-4491-9D68-C86DE7AB3A85}" destId="{282447C5-8B7A-4973-8C53-042E099935D5}" srcOrd="8" destOrd="0" presId="urn:microsoft.com/office/officeart/2005/8/layout/chevronAccent+Icon"/>
    <dgm:cxn modelId="{1F937D9E-59EB-47B0-A639-2E5FF942D5F5}" type="presParOf" srcId="{282447C5-8B7A-4973-8C53-042E099935D5}" destId="{023FDE6E-3D91-4308-825E-BAB05BF1828A}" srcOrd="0" destOrd="0" presId="urn:microsoft.com/office/officeart/2005/8/layout/chevronAccent+Icon"/>
    <dgm:cxn modelId="{74A4E753-4C08-4DA9-810F-9D5DBDE76E68}"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chemeClr val="bg1">
            <a:alpha val="90000"/>
          </a:scheme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a:solidFill>
          <a:srgbClr val="FFFF00">
            <a:alpha val="90000"/>
          </a:srgbClr>
        </a:solidFill>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8C263C3C-BDA6-4785-A1E1-CA3B2D6F4FA2}" type="presOf" srcId="{A2470C36-8359-45E2-83B9-39F37FC540F6}" destId="{9CA07350-7E73-4491-9D68-C86DE7AB3A85}" srcOrd="0" destOrd="0" presId="urn:microsoft.com/office/officeart/2005/8/layout/chevronAccent+Icon"/>
    <dgm:cxn modelId="{D149F316-897A-4AD4-9786-A1FEA4584DF5}" type="presOf" srcId="{E818E5D9-95D0-49BB-A01C-49AE9DF7707C}" destId="{443A5D09-9D3E-447F-8949-A20D4EF32BCB}" srcOrd="0" destOrd="0" presId="urn:microsoft.com/office/officeart/2005/8/layout/chevronAccent+Icon"/>
    <dgm:cxn modelId="{EAC2A667-B05A-46D3-852A-E3FF93ACA18E}" type="presOf" srcId="{69E71066-C2E7-43CE-87D8-3D7129A4D81B}" destId="{5928C3AD-24A7-497A-9191-859B13499281}" srcOrd="0" destOrd="0" presId="urn:microsoft.com/office/officeart/2005/8/layout/chevronAccent+Icon"/>
    <dgm:cxn modelId="{3236B049-C9E0-4A59-A786-4CC2177E6891}" type="presOf" srcId="{7F399A4D-EDC1-4642-A6BF-87251920D37C}" destId="{FF68293F-0885-4C41-BE89-53C79F425E58}"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AA79D6A6-5557-4D1D-9915-459826C83F96}" type="presOf" srcId="{A7DBEF76-7A8E-4D4D-8834-64D683B698F9}" destId="{50F061D7-AAD7-4B83-8316-B458F3799D56}" srcOrd="0" destOrd="0" presId="urn:microsoft.com/office/officeart/2005/8/layout/chevronAccent+Icon"/>
    <dgm:cxn modelId="{6461FB22-8A44-40FC-ACD1-1458F91614CF}" type="presOf" srcId="{3DC2112A-3B65-4941-8D6C-06164F4BB4A9}" destId="{77710620-D037-4ABB-9BB7-3EA3DE43C732}"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FE8BD281-D975-4ED2-813E-5231E0A83339}" srcId="{A2470C36-8359-45E2-83B9-39F37FC540F6}" destId="{69E71066-C2E7-43CE-87D8-3D7129A4D81B}" srcOrd="3" destOrd="0" parTransId="{FB2D6F35-36C2-42BD-96E1-A2CB3E82C1CE}" sibTransId="{187E3807-D7DC-4FAB-A334-C9D3C66A680E}"/>
    <dgm:cxn modelId="{68F66310-4F05-4D21-8259-958C04103C3C}" type="presParOf" srcId="{9CA07350-7E73-4491-9D68-C86DE7AB3A85}" destId="{9128CA16-A961-4A8C-A777-858A1959BDEF}" srcOrd="0" destOrd="0" presId="urn:microsoft.com/office/officeart/2005/8/layout/chevronAccent+Icon"/>
    <dgm:cxn modelId="{EF23221A-9002-447C-898A-29DD16047A4E}" type="presParOf" srcId="{9128CA16-A961-4A8C-A777-858A1959BDEF}" destId="{A83AB23F-08A1-4FAB-907C-D59040048B0C}" srcOrd="0" destOrd="0" presId="urn:microsoft.com/office/officeart/2005/8/layout/chevronAccent+Icon"/>
    <dgm:cxn modelId="{D5DBD179-E5E0-40D9-817D-57556F9D8814}" type="presParOf" srcId="{9128CA16-A961-4A8C-A777-858A1959BDEF}" destId="{50F061D7-AAD7-4B83-8316-B458F3799D56}" srcOrd="1" destOrd="0" presId="urn:microsoft.com/office/officeart/2005/8/layout/chevronAccent+Icon"/>
    <dgm:cxn modelId="{3BA99EFC-1070-45B2-866A-10924F17AF90}" type="presParOf" srcId="{9CA07350-7E73-4491-9D68-C86DE7AB3A85}" destId="{FE379ED8-A9CB-4A52-A646-B434A29FBC77}" srcOrd="1" destOrd="0" presId="urn:microsoft.com/office/officeart/2005/8/layout/chevronAccent+Icon"/>
    <dgm:cxn modelId="{312DFA4B-31AD-4E6F-8BA1-CAA063DC862F}" type="presParOf" srcId="{9CA07350-7E73-4491-9D68-C86DE7AB3A85}" destId="{D3E1E8A1-251E-4F78-869E-D2C7600EC0FD}" srcOrd="2" destOrd="0" presId="urn:microsoft.com/office/officeart/2005/8/layout/chevronAccent+Icon"/>
    <dgm:cxn modelId="{D4AB46AE-6DCE-489A-8C85-360ACCBBB917}" type="presParOf" srcId="{D3E1E8A1-251E-4F78-869E-D2C7600EC0FD}" destId="{B69AB656-B492-420F-99AF-C9AAF7A73F93}" srcOrd="0" destOrd="0" presId="urn:microsoft.com/office/officeart/2005/8/layout/chevronAccent+Icon"/>
    <dgm:cxn modelId="{A7C6440D-5B27-4741-A2E1-FAA4B044A27C}" type="presParOf" srcId="{D3E1E8A1-251E-4F78-869E-D2C7600EC0FD}" destId="{443A5D09-9D3E-447F-8949-A20D4EF32BCB}" srcOrd="1" destOrd="0" presId="urn:microsoft.com/office/officeart/2005/8/layout/chevronAccent+Icon"/>
    <dgm:cxn modelId="{9D8F4463-5B49-460A-96C6-BF6714C1AEDA}" type="presParOf" srcId="{9CA07350-7E73-4491-9D68-C86DE7AB3A85}" destId="{EC7884FD-B980-48BC-A5F4-412E83C4A8BB}" srcOrd="3" destOrd="0" presId="urn:microsoft.com/office/officeart/2005/8/layout/chevronAccent+Icon"/>
    <dgm:cxn modelId="{910FC0C8-2E82-44DC-B9A6-849B0ADE22B3}" type="presParOf" srcId="{9CA07350-7E73-4491-9D68-C86DE7AB3A85}" destId="{AFDD505B-9E85-4F75-8A88-D7A3CEE52B69}" srcOrd="4" destOrd="0" presId="urn:microsoft.com/office/officeart/2005/8/layout/chevronAccent+Icon"/>
    <dgm:cxn modelId="{0949DD97-4875-4387-B8D4-FA9CA8406AB2}" type="presParOf" srcId="{AFDD505B-9E85-4F75-8A88-D7A3CEE52B69}" destId="{A5513E70-05C1-47B6-BFE2-7A5EB5A463A3}" srcOrd="0" destOrd="0" presId="urn:microsoft.com/office/officeart/2005/8/layout/chevronAccent+Icon"/>
    <dgm:cxn modelId="{565B5215-212E-48D9-966B-EF3974060A9A}" type="presParOf" srcId="{AFDD505B-9E85-4F75-8A88-D7A3CEE52B69}" destId="{77710620-D037-4ABB-9BB7-3EA3DE43C732}" srcOrd="1" destOrd="0" presId="urn:microsoft.com/office/officeart/2005/8/layout/chevronAccent+Icon"/>
    <dgm:cxn modelId="{2E35672A-D70B-43E2-BB52-2072B479CE88}" type="presParOf" srcId="{9CA07350-7E73-4491-9D68-C86DE7AB3A85}" destId="{6354CE56-1A67-46AD-BED4-FB1F1972CBE0}" srcOrd="5" destOrd="0" presId="urn:microsoft.com/office/officeart/2005/8/layout/chevronAccent+Icon"/>
    <dgm:cxn modelId="{C1A98CD7-4ED7-45C2-B6B9-499F2771C144}" type="presParOf" srcId="{9CA07350-7E73-4491-9D68-C86DE7AB3A85}" destId="{21381ABD-1C46-497A-ACAC-87D40AAF4917}" srcOrd="6" destOrd="0" presId="urn:microsoft.com/office/officeart/2005/8/layout/chevronAccent+Icon"/>
    <dgm:cxn modelId="{23E0D4C1-48F0-409D-9C69-9500A6D36C0E}" type="presParOf" srcId="{21381ABD-1C46-497A-ACAC-87D40AAF4917}" destId="{3FC7B1AF-7A12-4DB0-A6A5-72BB4D0936F5}" srcOrd="0" destOrd="0" presId="urn:microsoft.com/office/officeart/2005/8/layout/chevronAccent+Icon"/>
    <dgm:cxn modelId="{8D64DBDA-D814-40BE-B253-8B959CF58496}" type="presParOf" srcId="{21381ABD-1C46-497A-ACAC-87D40AAF4917}" destId="{5928C3AD-24A7-497A-9191-859B13499281}" srcOrd="1" destOrd="0" presId="urn:microsoft.com/office/officeart/2005/8/layout/chevronAccent+Icon"/>
    <dgm:cxn modelId="{B0E6AB26-C840-47CC-9066-15665FABF999}" type="presParOf" srcId="{9CA07350-7E73-4491-9D68-C86DE7AB3A85}" destId="{DB712E3D-E99A-478B-B593-65E59D4B524F}" srcOrd="7" destOrd="0" presId="urn:microsoft.com/office/officeart/2005/8/layout/chevronAccent+Icon"/>
    <dgm:cxn modelId="{EBAD4D10-761D-481C-BCB6-D9C47C524CE8}" type="presParOf" srcId="{9CA07350-7E73-4491-9D68-C86DE7AB3A85}" destId="{282447C5-8B7A-4973-8C53-042E099935D5}" srcOrd="8" destOrd="0" presId="urn:microsoft.com/office/officeart/2005/8/layout/chevronAccent+Icon"/>
    <dgm:cxn modelId="{95980A41-4324-44A6-8604-FC7ECAB728FC}" type="presParOf" srcId="{282447C5-8B7A-4973-8C53-042E099935D5}" destId="{023FDE6E-3D91-4308-825E-BAB05BF1828A}" srcOrd="0" destOrd="0" presId="urn:microsoft.com/office/officeart/2005/8/layout/chevronAccent+Icon"/>
    <dgm:cxn modelId="{3D2E1C62-0A7F-43B1-B489-34C70020D855}"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chemeClr val="bg1">
            <a:alpha val="90000"/>
          </a:scheme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a:solidFill>
          <a:srgbClr val="FFFF00">
            <a:alpha val="90000"/>
          </a:srgbClr>
        </a:solidFill>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38171348-0703-47A3-9894-DB9F234E9242}" type="presOf" srcId="{A2470C36-8359-45E2-83B9-39F37FC540F6}" destId="{9CA07350-7E73-4491-9D68-C86DE7AB3A85}" srcOrd="0" destOrd="0" presId="urn:microsoft.com/office/officeart/2005/8/layout/chevronAccent+Icon"/>
    <dgm:cxn modelId="{83AB5A2C-E707-48E2-AEC7-7E83F0792F97}" type="presOf" srcId="{E818E5D9-95D0-49BB-A01C-49AE9DF7707C}" destId="{443A5D09-9D3E-447F-8949-A20D4EF32BCB}" srcOrd="0" destOrd="0" presId="urn:microsoft.com/office/officeart/2005/8/layout/chevronAccent+Icon"/>
    <dgm:cxn modelId="{711EE085-6A75-44AA-85EC-25012648E329}" type="presOf" srcId="{3DC2112A-3B65-4941-8D6C-06164F4BB4A9}" destId="{77710620-D037-4ABB-9BB7-3EA3DE43C732}"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997B6BCE-CD24-4BB8-89A9-D5E514FAE626}" type="presOf" srcId="{A7DBEF76-7A8E-4D4D-8834-64D683B698F9}" destId="{50F061D7-AAD7-4B83-8316-B458F3799D56}"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CA786985-460A-41CC-9295-A22106854F5B}" type="presOf" srcId="{7F399A4D-EDC1-4642-A6BF-87251920D37C}" destId="{FF68293F-0885-4C41-BE89-53C79F425E58}" srcOrd="0" destOrd="0" presId="urn:microsoft.com/office/officeart/2005/8/layout/chevronAccent+Icon"/>
    <dgm:cxn modelId="{0FD076D9-863C-49DD-AB24-439EB545D2EB}" type="presOf" srcId="{69E71066-C2E7-43CE-87D8-3D7129A4D81B}" destId="{5928C3AD-24A7-497A-9191-859B13499281}"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1BFF52A-1631-4A60-9C72-39414E33F054}" srcId="{A2470C36-8359-45E2-83B9-39F37FC540F6}" destId="{3DC2112A-3B65-4941-8D6C-06164F4BB4A9}" srcOrd="2" destOrd="0" parTransId="{CB008F4A-E133-4706-98EB-7317870E1FEC}" sibTransId="{3A1DE951-3DF2-4D71-9C30-05FEA4A5490F}"/>
    <dgm:cxn modelId="{8386EAE7-7659-45CE-86EF-90EFA37CD59A}" type="presParOf" srcId="{9CA07350-7E73-4491-9D68-C86DE7AB3A85}" destId="{9128CA16-A961-4A8C-A777-858A1959BDEF}" srcOrd="0" destOrd="0" presId="urn:microsoft.com/office/officeart/2005/8/layout/chevronAccent+Icon"/>
    <dgm:cxn modelId="{C2278A59-3290-4870-879A-82D93B647C21}" type="presParOf" srcId="{9128CA16-A961-4A8C-A777-858A1959BDEF}" destId="{A83AB23F-08A1-4FAB-907C-D59040048B0C}" srcOrd="0" destOrd="0" presId="urn:microsoft.com/office/officeart/2005/8/layout/chevronAccent+Icon"/>
    <dgm:cxn modelId="{3B7DC3E7-BBE8-471F-9E9B-44F45F83F47D}" type="presParOf" srcId="{9128CA16-A961-4A8C-A777-858A1959BDEF}" destId="{50F061D7-AAD7-4B83-8316-B458F3799D56}" srcOrd="1" destOrd="0" presId="urn:microsoft.com/office/officeart/2005/8/layout/chevronAccent+Icon"/>
    <dgm:cxn modelId="{8EB89286-D19D-4CF1-BB68-35A2ADE5BCD1}" type="presParOf" srcId="{9CA07350-7E73-4491-9D68-C86DE7AB3A85}" destId="{FE379ED8-A9CB-4A52-A646-B434A29FBC77}" srcOrd="1" destOrd="0" presId="urn:microsoft.com/office/officeart/2005/8/layout/chevronAccent+Icon"/>
    <dgm:cxn modelId="{BF2D2956-21DE-4722-AB11-047A1FBD250E}" type="presParOf" srcId="{9CA07350-7E73-4491-9D68-C86DE7AB3A85}" destId="{D3E1E8A1-251E-4F78-869E-D2C7600EC0FD}" srcOrd="2" destOrd="0" presId="urn:microsoft.com/office/officeart/2005/8/layout/chevronAccent+Icon"/>
    <dgm:cxn modelId="{33AC250B-765E-45BD-800B-B23EABB9AD90}" type="presParOf" srcId="{D3E1E8A1-251E-4F78-869E-D2C7600EC0FD}" destId="{B69AB656-B492-420F-99AF-C9AAF7A73F93}" srcOrd="0" destOrd="0" presId="urn:microsoft.com/office/officeart/2005/8/layout/chevronAccent+Icon"/>
    <dgm:cxn modelId="{39C31379-1AED-4F56-A8D8-7148B26648D0}" type="presParOf" srcId="{D3E1E8A1-251E-4F78-869E-D2C7600EC0FD}" destId="{443A5D09-9D3E-447F-8949-A20D4EF32BCB}" srcOrd="1" destOrd="0" presId="urn:microsoft.com/office/officeart/2005/8/layout/chevronAccent+Icon"/>
    <dgm:cxn modelId="{9639A5E8-E359-469E-A368-CC7B8F19C8CB}" type="presParOf" srcId="{9CA07350-7E73-4491-9D68-C86DE7AB3A85}" destId="{EC7884FD-B980-48BC-A5F4-412E83C4A8BB}" srcOrd="3" destOrd="0" presId="urn:microsoft.com/office/officeart/2005/8/layout/chevronAccent+Icon"/>
    <dgm:cxn modelId="{97102BD0-90A8-4190-B826-E14F3581105B}" type="presParOf" srcId="{9CA07350-7E73-4491-9D68-C86DE7AB3A85}" destId="{AFDD505B-9E85-4F75-8A88-D7A3CEE52B69}" srcOrd="4" destOrd="0" presId="urn:microsoft.com/office/officeart/2005/8/layout/chevronAccent+Icon"/>
    <dgm:cxn modelId="{8B66B7F2-4C78-4A74-9C97-FBF87CD9E339}" type="presParOf" srcId="{AFDD505B-9E85-4F75-8A88-D7A3CEE52B69}" destId="{A5513E70-05C1-47B6-BFE2-7A5EB5A463A3}" srcOrd="0" destOrd="0" presId="urn:microsoft.com/office/officeart/2005/8/layout/chevronAccent+Icon"/>
    <dgm:cxn modelId="{38BCEBD3-B518-4ECC-9701-64BDA2CF9B60}" type="presParOf" srcId="{AFDD505B-9E85-4F75-8A88-D7A3CEE52B69}" destId="{77710620-D037-4ABB-9BB7-3EA3DE43C732}" srcOrd="1" destOrd="0" presId="urn:microsoft.com/office/officeart/2005/8/layout/chevronAccent+Icon"/>
    <dgm:cxn modelId="{DC3631B8-5757-44FC-BB9D-25D5A72AC3F5}" type="presParOf" srcId="{9CA07350-7E73-4491-9D68-C86DE7AB3A85}" destId="{6354CE56-1A67-46AD-BED4-FB1F1972CBE0}" srcOrd="5" destOrd="0" presId="urn:microsoft.com/office/officeart/2005/8/layout/chevronAccent+Icon"/>
    <dgm:cxn modelId="{A5F5D55D-EA16-495F-BDF1-CC0ADD8E74F3}" type="presParOf" srcId="{9CA07350-7E73-4491-9D68-C86DE7AB3A85}" destId="{21381ABD-1C46-497A-ACAC-87D40AAF4917}" srcOrd="6" destOrd="0" presId="urn:microsoft.com/office/officeart/2005/8/layout/chevronAccent+Icon"/>
    <dgm:cxn modelId="{123BAFBE-CE89-480A-9C9A-BA78C103D4D7}" type="presParOf" srcId="{21381ABD-1C46-497A-ACAC-87D40AAF4917}" destId="{3FC7B1AF-7A12-4DB0-A6A5-72BB4D0936F5}" srcOrd="0" destOrd="0" presId="urn:microsoft.com/office/officeart/2005/8/layout/chevronAccent+Icon"/>
    <dgm:cxn modelId="{CECE77E4-0582-4320-B743-C37D54EA63A1}" type="presParOf" srcId="{21381ABD-1C46-497A-ACAC-87D40AAF4917}" destId="{5928C3AD-24A7-497A-9191-859B13499281}" srcOrd="1" destOrd="0" presId="urn:microsoft.com/office/officeart/2005/8/layout/chevronAccent+Icon"/>
    <dgm:cxn modelId="{E59EFCA9-3B3E-4480-B3CB-883948C47D93}" type="presParOf" srcId="{9CA07350-7E73-4491-9D68-C86DE7AB3A85}" destId="{DB712E3D-E99A-478B-B593-65E59D4B524F}" srcOrd="7" destOrd="0" presId="urn:microsoft.com/office/officeart/2005/8/layout/chevronAccent+Icon"/>
    <dgm:cxn modelId="{481A097F-55AC-4C30-89B6-A7B027818D21}" type="presParOf" srcId="{9CA07350-7E73-4491-9D68-C86DE7AB3A85}" destId="{282447C5-8B7A-4973-8C53-042E099935D5}" srcOrd="8" destOrd="0" presId="urn:microsoft.com/office/officeart/2005/8/layout/chevronAccent+Icon"/>
    <dgm:cxn modelId="{FF5622BF-58C3-4F5E-A44D-B8B5BC58EE05}" type="presParOf" srcId="{282447C5-8B7A-4973-8C53-042E099935D5}" destId="{023FDE6E-3D91-4308-825E-BAB05BF1828A}" srcOrd="0" destOrd="0" presId="urn:microsoft.com/office/officeart/2005/8/layout/chevronAccent+Icon"/>
    <dgm:cxn modelId="{9943566A-BCA6-457D-BF2B-EF101CA86AB3}"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chemeClr val="bg1">
            <a:alpha val="90000"/>
          </a:scheme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a:solidFill>
          <a:srgbClr val="FFFF00">
            <a:alpha val="90000"/>
          </a:srgbClr>
        </a:solidFill>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848A7304-4DAF-4A49-B343-D6A64EC8942C}" type="presOf" srcId="{A2470C36-8359-45E2-83B9-39F37FC540F6}" destId="{9CA07350-7E73-4491-9D68-C86DE7AB3A85}"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F561A317-F168-49D7-8A75-575B08403832}" type="presOf" srcId="{7F399A4D-EDC1-4642-A6BF-87251920D37C}" destId="{FF68293F-0885-4C41-BE89-53C79F425E58}"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0F84FB9B-3C13-49F9-A878-E7E7A1C60D4D}" type="presOf" srcId="{A7DBEF76-7A8E-4D4D-8834-64D683B698F9}" destId="{50F061D7-AAD7-4B83-8316-B458F3799D56}"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715EEBFB-3173-4196-808F-81B5D30B996E}" type="presOf" srcId="{3DC2112A-3B65-4941-8D6C-06164F4BB4A9}" destId="{77710620-D037-4ABB-9BB7-3EA3DE43C732}" srcOrd="0" destOrd="0" presId="urn:microsoft.com/office/officeart/2005/8/layout/chevronAccent+Icon"/>
    <dgm:cxn modelId="{776306D6-8CB9-4536-8510-CD2E06E51CD5}" type="presOf" srcId="{69E71066-C2E7-43CE-87D8-3D7129A4D81B}" destId="{5928C3AD-24A7-497A-9191-859B13499281}"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99F4A109-232D-489E-84FF-2EE73DD284AA}" type="presOf" srcId="{E818E5D9-95D0-49BB-A01C-49AE9DF7707C}" destId="{443A5D09-9D3E-447F-8949-A20D4EF32BCB}" srcOrd="0" destOrd="0" presId="urn:microsoft.com/office/officeart/2005/8/layout/chevronAccent+Icon"/>
    <dgm:cxn modelId="{8DDB0597-3202-4161-A598-A6CFA1CFAF7D}" type="presParOf" srcId="{9CA07350-7E73-4491-9D68-C86DE7AB3A85}" destId="{9128CA16-A961-4A8C-A777-858A1959BDEF}" srcOrd="0" destOrd="0" presId="urn:microsoft.com/office/officeart/2005/8/layout/chevronAccent+Icon"/>
    <dgm:cxn modelId="{C669654C-C767-4957-8CEE-F56A33B89D7A}" type="presParOf" srcId="{9128CA16-A961-4A8C-A777-858A1959BDEF}" destId="{A83AB23F-08A1-4FAB-907C-D59040048B0C}" srcOrd="0" destOrd="0" presId="urn:microsoft.com/office/officeart/2005/8/layout/chevronAccent+Icon"/>
    <dgm:cxn modelId="{589C610E-752F-4961-9439-5EA825F123B8}" type="presParOf" srcId="{9128CA16-A961-4A8C-A777-858A1959BDEF}" destId="{50F061D7-AAD7-4B83-8316-B458F3799D56}" srcOrd="1" destOrd="0" presId="urn:microsoft.com/office/officeart/2005/8/layout/chevronAccent+Icon"/>
    <dgm:cxn modelId="{63077562-94D5-406C-A107-D8D2416EB9E6}" type="presParOf" srcId="{9CA07350-7E73-4491-9D68-C86DE7AB3A85}" destId="{FE379ED8-A9CB-4A52-A646-B434A29FBC77}" srcOrd="1" destOrd="0" presId="urn:microsoft.com/office/officeart/2005/8/layout/chevronAccent+Icon"/>
    <dgm:cxn modelId="{AA70B0CE-EF32-49CF-9143-ED14EAB31B0C}" type="presParOf" srcId="{9CA07350-7E73-4491-9D68-C86DE7AB3A85}" destId="{D3E1E8A1-251E-4F78-869E-D2C7600EC0FD}" srcOrd="2" destOrd="0" presId="urn:microsoft.com/office/officeart/2005/8/layout/chevronAccent+Icon"/>
    <dgm:cxn modelId="{1137EFB6-7F4F-43C9-81F0-D924D89958B2}" type="presParOf" srcId="{D3E1E8A1-251E-4F78-869E-D2C7600EC0FD}" destId="{B69AB656-B492-420F-99AF-C9AAF7A73F93}" srcOrd="0" destOrd="0" presId="urn:microsoft.com/office/officeart/2005/8/layout/chevronAccent+Icon"/>
    <dgm:cxn modelId="{E4826062-98BA-458D-A9A6-30C24358C4A3}" type="presParOf" srcId="{D3E1E8A1-251E-4F78-869E-D2C7600EC0FD}" destId="{443A5D09-9D3E-447F-8949-A20D4EF32BCB}" srcOrd="1" destOrd="0" presId="urn:microsoft.com/office/officeart/2005/8/layout/chevronAccent+Icon"/>
    <dgm:cxn modelId="{CE81EDD2-C656-45D4-AC70-DC35A2A2CBE2}" type="presParOf" srcId="{9CA07350-7E73-4491-9D68-C86DE7AB3A85}" destId="{EC7884FD-B980-48BC-A5F4-412E83C4A8BB}" srcOrd="3" destOrd="0" presId="urn:microsoft.com/office/officeart/2005/8/layout/chevronAccent+Icon"/>
    <dgm:cxn modelId="{F05FC806-D381-4241-BB2A-4620DF3C0EFB}" type="presParOf" srcId="{9CA07350-7E73-4491-9D68-C86DE7AB3A85}" destId="{AFDD505B-9E85-4F75-8A88-D7A3CEE52B69}" srcOrd="4" destOrd="0" presId="urn:microsoft.com/office/officeart/2005/8/layout/chevronAccent+Icon"/>
    <dgm:cxn modelId="{3F1CF694-5CF6-404E-8E43-3C453DC77065}" type="presParOf" srcId="{AFDD505B-9E85-4F75-8A88-D7A3CEE52B69}" destId="{A5513E70-05C1-47B6-BFE2-7A5EB5A463A3}" srcOrd="0" destOrd="0" presId="urn:microsoft.com/office/officeart/2005/8/layout/chevronAccent+Icon"/>
    <dgm:cxn modelId="{2189B9EE-F507-4B0A-B225-F7C2A67CC8CA}" type="presParOf" srcId="{AFDD505B-9E85-4F75-8A88-D7A3CEE52B69}" destId="{77710620-D037-4ABB-9BB7-3EA3DE43C732}" srcOrd="1" destOrd="0" presId="urn:microsoft.com/office/officeart/2005/8/layout/chevronAccent+Icon"/>
    <dgm:cxn modelId="{7BE6EF02-F238-4CFD-9335-B1BF6E43A7F6}" type="presParOf" srcId="{9CA07350-7E73-4491-9D68-C86DE7AB3A85}" destId="{6354CE56-1A67-46AD-BED4-FB1F1972CBE0}" srcOrd="5" destOrd="0" presId="urn:microsoft.com/office/officeart/2005/8/layout/chevronAccent+Icon"/>
    <dgm:cxn modelId="{F687CCAD-967C-46A0-9290-629D2ECAE80F}" type="presParOf" srcId="{9CA07350-7E73-4491-9D68-C86DE7AB3A85}" destId="{21381ABD-1C46-497A-ACAC-87D40AAF4917}" srcOrd="6" destOrd="0" presId="urn:microsoft.com/office/officeart/2005/8/layout/chevronAccent+Icon"/>
    <dgm:cxn modelId="{0C0F8CD7-BECB-44FC-A6C0-156AD18F17AA}" type="presParOf" srcId="{21381ABD-1C46-497A-ACAC-87D40AAF4917}" destId="{3FC7B1AF-7A12-4DB0-A6A5-72BB4D0936F5}" srcOrd="0" destOrd="0" presId="urn:microsoft.com/office/officeart/2005/8/layout/chevronAccent+Icon"/>
    <dgm:cxn modelId="{EB4CE84B-CC91-49EF-B252-B7D89D752F4A}" type="presParOf" srcId="{21381ABD-1C46-497A-ACAC-87D40AAF4917}" destId="{5928C3AD-24A7-497A-9191-859B13499281}" srcOrd="1" destOrd="0" presId="urn:microsoft.com/office/officeart/2005/8/layout/chevronAccent+Icon"/>
    <dgm:cxn modelId="{4DF6FEE7-C886-4FB4-84D8-0AFA9032761F}" type="presParOf" srcId="{9CA07350-7E73-4491-9D68-C86DE7AB3A85}" destId="{DB712E3D-E99A-478B-B593-65E59D4B524F}" srcOrd="7" destOrd="0" presId="urn:microsoft.com/office/officeart/2005/8/layout/chevronAccent+Icon"/>
    <dgm:cxn modelId="{04E29EDB-6AF2-4B31-83BC-9818B66E27C7}" type="presParOf" srcId="{9CA07350-7E73-4491-9D68-C86DE7AB3A85}" destId="{282447C5-8B7A-4973-8C53-042E099935D5}" srcOrd="8" destOrd="0" presId="urn:microsoft.com/office/officeart/2005/8/layout/chevronAccent+Icon"/>
    <dgm:cxn modelId="{42AD6128-8FA4-4E07-973C-6F01DD4100CC}" type="presParOf" srcId="{282447C5-8B7A-4973-8C53-042E099935D5}" destId="{023FDE6E-3D91-4308-825E-BAB05BF1828A}" srcOrd="0" destOrd="0" presId="urn:microsoft.com/office/officeart/2005/8/layout/chevronAccent+Icon"/>
    <dgm:cxn modelId="{040903F7-9C18-4909-AACF-4805FAAD8E05}"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a:solidFill>
          <a:srgbClr val="FFFF00">
            <a:alpha val="90000"/>
          </a:srgbClr>
        </a:solidFill>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chemeClr val="bg1">
            <a:alpha val="90000"/>
          </a:scheme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a:solidFill>
          <a:schemeClr val="bg1">
            <a:alpha val="90000"/>
          </a:schemeClr>
        </a:solidFill>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BB041367-2F0B-46C1-9B02-7FAA3932A86A}" type="presOf" srcId="{A2470C36-8359-45E2-83B9-39F37FC540F6}" destId="{9CA07350-7E73-4491-9D68-C86DE7AB3A85}" srcOrd="0" destOrd="0" presId="urn:microsoft.com/office/officeart/2005/8/layout/chevronAccent+Icon"/>
    <dgm:cxn modelId="{6C237CCE-C048-4068-859D-936F8B8A3A39}" type="presOf" srcId="{A7DBEF76-7A8E-4D4D-8834-64D683B698F9}" destId="{50F061D7-AAD7-4B83-8316-B458F3799D56}"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0A12A7C1-368E-4CF0-8A27-94FF1223982E}" type="presOf" srcId="{E818E5D9-95D0-49BB-A01C-49AE9DF7707C}" destId="{443A5D09-9D3E-447F-8949-A20D4EF32BCB}"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0036D00B-5F23-4EA6-95BD-917502360832}" type="presOf" srcId="{7F399A4D-EDC1-4642-A6BF-87251920D37C}" destId="{FF68293F-0885-4C41-BE89-53C79F425E58}" srcOrd="0" destOrd="0" presId="urn:microsoft.com/office/officeart/2005/8/layout/chevronAccent+Icon"/>
    <dgm:cxn modelId="{19F7BAAD-B775-4E93-A286-51B1363D96A4}" type="presOf" srcId="{3DC2112A-3B65-4941-8D6C-06164F4BB4A9}" destId="{77710620-D037-4ABB-9BB7-3EA3DE43C732}"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9CD02187-3B4E-4BDE-B1F8-C5D7B805F3E9}" type="presOf" srcId="{69E71066-C2E7-43CE-87D8-3D7129A4D81B}" destId="{5928C3AD-24A7-497A-9191-859B13499281}" srcOrd="0" destOrd="0" presId="urn:microsoft.com/office/officeart/2005/8/layout/chevronAccent+Icon"/>
    <dgm:cxn modelId="{9A1D405E-17C8-46F2-B0AC-9142788306FC}" type="presParOf" srcId="{9CA07350-7E73-4491-9D68-C86DE7AB3A85}" destId="{9128CA16-A961-4A8C-A777-858A1959BDEF}" srcOrd="0" destOrd="0" presId="urn:microsoft.com/office/officeart/2005/8/layout/chevronAccent+Icon"/>
    <dgm:cxn modelId="{B6610C10-3E55-4EC0-B9E7-C773EEC24413}" type="presParOf" srcId="{9128CA16-A961-4A8C-A777-858A1959BDEF}" destId="{A83AB23F-08A1-4FAB-907C-D59040048B0C}" srcOrd="0" destOrd="0" presId="urn:microsoft.com/office/officeart/2005/8/layout/chevronAccent+Icon"/>
    <dgm:cxn modelId="{7EC0AD02-CED5-462B-BCEF-F62A387D75F0}" type="presParOf" srcId="{9128CA16-A961-4A8C-A777-858A1959BDEF}" destId="{50F061D7-AAD7-4B83-8316-B458F3799D56}" srcOrd="1" destOrd="0" presId="urn:microsoft.com/office/officeart/2005/8/layout/chevronAccent+Icon"/>
    <dgm:cxn modelId="{1F7B30BF-3BD7-47EA-8EA3-E18809FB243B}" type="presParOf" srcId="{9CA07350-7E73-4491-9D68-C86DE7AB3A85}" destId="{FE379ED8-A9CB-4A52-A646-B434A29FBC77}" srcOrd="1" destOrd="0" presId="urn:microsoft.com/office/officeart/2005/8/layout/chevronAccent+Icon"/>
    <dgm:cxn modelId="{738FE2B3-404E-4B61-9578-497454316FB1}" type="presParOf" srcId="{9CA07350-7E73-4491-9D68-C86DE7AB3A85}" destId="{D3E1E8A1-251E-4F78-869E-D2C7600EC0FD}" srcOrd="2" destOrd="0" presId="urn:microsoft.com/office/officeart/2005/8/layout/chevronAccent+Icon"/>
    <dgm:cxn modelId="{B9E3EADA-8955-42DE-9959-28CDA0C54708}" type="presParOf" srcId="{D3E1E8A1-251E-4F78-869E-D2C7600EC0FD}" destId="{B69AB656-B492-420F-99AF-C9AAF7A73F93}" srcOrd="0" destOrd="0" presId="urn:microsoft.com/office/officeart/2005/8/layout/chevronAccent+Icon"/>
    <dgm:cxn modelId="{9F9F5568-36A9-4D20-ABCC-0229730663C4}" type="presParOf" srcId="{D3E1E8A1-251E-4F78-869E-D2C7600EC0FD}" destId="{443A5D09-9D3E-447F-8949-A20D4EF32BCB}" srcOrd="1" destOrd="0" presId="urn:microsoft.com/office/officeart/2005/8/layout/chevronAccent+Icon"/>
    <dgm:cxn modelId="{2F1C9CE6-E8D0-47BF-B2F5-F8609494EF94}" type="presParOf" srcId="{9CA07350-7E73-4491-9D68-C86DE7AB3A85}" destId="{EC7884FD-B980-48BC-A5F4-412E83C4A8BB}" srcOrd="3" destOrd="0" presId="urn:microsoft.com/office/officeart/2005/8/layout/chevronAccent+Icon"/>
    <dgm:cxn modelId="{9AB750E3-AAC3-4D5F-A71D-3448B5EF66B8}" type="presParOf" srcId="{9CA07350-7E73-4491-9D68-C86DE7AB3A85}" destId="{AFDD505B-9E85-4F75-8A88-D7A3CEE52B69}" srcOrd="4" destOrd="0" presId="urn:microsoft.com/office/officeart/2005/8/layout/chevronAccent+Icon"/>
    <dgm:cxn modelId="{C9AF481C-DD67-4A11-BAD0-61DFD0740A39}" type="presParOf" srcId="{AFDD505B-9E85-4F75-8A88-D7A3CEE52B69}" destId="{A5513E70-05C1-47B6-BFE2-7A5EB5A463A3}" srcOrd="0" destOrd="0" presId="urn:microsoft.com/office/officeart/2005/8/layout/chevronAccent+Icon"/>
    <dgm:cxn modelId="{B163834F-A228-4B02-BAA7-E2214B472C80}" type="presParOf" srcId="{AFDD505B-9E85-4F75-8A88-D7A3CEE52B69}" destId="{77710620-D037-4ABB-9BB7-3EA3DE43C732}" srcOrd="1" destOrd="0" presId="urn:microsoft.com/office/officeart/2005/8/layout/chevronAccent+Icon"/>
    <dgm:cxn modelId="{9B771287-0FFD-4B2A-AD43-3B58AAFBE9D6}" type="presParOf" srcId="{9CA07350-7E73-4491-9D68-C86DE7AB3A85}" destId="{6354CE56-1A67-46AD-BED4-FB1F1972CBE0}" srcOrd="5" destOrd="0" presId="urn:microsoft.com/office/officeart/2005/8/layout/chevronAccent+Icon"/>
    <dgm:cxn modelId="{CC568195-72E3-4A1C-AD5D-BB76EB50FD85}" type="presParOf" srcId="{9CA07350-7E73-4491-9D68-C86DE7AB3A85}" destId="{21381ABD-1C46-497A-ACAC-87D40AAF4917}" srcOrd="6" destOrd="0" presId="urn:microsoft.com/office/officeart/2005/8/layout/chevronAccent+Icon"/>
    <dgm:cxn modelId="{5EA2796E-CF6A-4FA3-8009-60128F604E08}" type="presParOf" srcId="{21381ABD-1C46-497A-ACAC-87D40AAF4917}" destId="{3FC7B1AF-7A12-4DB0-A6A5-72BB4D0936F5}" srcOrd="0" destOrd="0" presId="urn:microsoft.com/office/officeart/2005/8/layout/chevronAccent+Icon"/>
    <dgm:cxn modelId="{6A7CDDA7-7829-4E1D-A132-CFF8DB3C7EDB}" type="presParOf" srcId="{21381ABD-1C46-497A-ACAC-87D40AAF4917}" destId="{5928C3AD-24A7-497A-9191-859B13499281}" srcOrd="1" destOrd="0" presId="urn:microsoft.com/office/officeart/2005/8/layout/chevronAccent+Icon"/>
    <dgm:cxn modelId="{12F4097F-E148-4E02-853A-00B8D15E51E6}" type="presParOf" srcId="{9CA07350-7E73-4491-9D68-C86DE7AB3A85}" destId="{DB712E3D-E99A-478B-B593-65E59D4B524F}" srcOrd="7" destOrd="0" presId="urn:microsoft.com/office/officeart/2005/8/layout/chevronAccent+Icon"/>
    <dgm:cxn modelId="{E6E97F5E-CF76-4956-A16F-BF687AFF7EFB}" type="presParOf" srcId="{9CA07350-7E73-4491-9D68-C86DE7AB3A85}" destId="{282447C5-8B7A-4973-8C53-042E099935D5}" srcOrd="8" destOrd="0" presId="urn:microsoft.com/office/officeart/2005/8/layout/chevronAccent+Icon"/>
    <dgm:cxn modelId="{832EA06C-00E2-43F0-B1E5-E2F279A1E491}" type="presParOf" srcId="{282447C5-8B7A-4973-8C53-042E099935D5}" destId="{023FDE6E-3D91-4308-825E-BAB05BF1828A}" srcOrd="0" destOrd="0" presId="urn:microsoft.com/office/officeart/2005/8/layout/chevronAccent+Icon"/>
    <dgm:cxn modelId="{9655C555-158A-4D6C-985E-5E223BA7ED7B}"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a:solidFill>
          <a:srgbClr val="FFFF00">
            <a:alpha val="90000"/>
          </a:srgbClr>
        </a:solidFill>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chemeClr val="bg1">
            <a:alpha val="90000"/>
          </a:scheme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a:solidFill>
          <a:schemeClr val="bg1">
            <a:alpha val="90000"/>
          </a:schemeClr>
        </a:solidFill>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F122C31-8E24-42C8-8ECE-20DE84B8249D}" type="presOf" srcId="{E818E5D9-95D0-49BB-A01C-49AE9DF7707C}" destId="{443A5D09-9D3E-447F-8949-A20D4EF32BCB}" srcOrd="0" destOrd="0" presId="urn:microsoft.com/office/officeart/2005/8/layout/chevronAccent+Icon"/>
    <dgm:cxn modelId="{55F381B7-3C20-46BC-B292-5645A2F7C6CA}" type="presOf" srcId="{A2470C36-8359-45E2-83B9-39F37FC540F6}" destId="{9CA07350-7E73-4491-9D68-C86DE7AB3A85}" srcOrd="0" destOrd="0" presId="urn:microsoft.com/office/officeart/2005/8/layout/chevronAccent+Icon"/>
    <dgm:cxn modelId="{E125790B-BB72-4E63-A5C1-336246C13503}" type="presOf" srcId="{A7DBEF76-7A8E-4D4D-8834-64D683B698F9}" destId="{50F061D7-AAD7-4B83-8316-B458F3799D56}" srcOrd="0" destOrd="0" presId="urn:microsoft.com/office/officeart/2005/8/layout/chevronAccent+Icon"/>
    <dgm:cxn modelId="{87571AEB-05CA-4225-BB33-2C5848CB2EE7}" type="presOf" srcId="{69E71066-C2E7-43CE-87D8-3D7129A4D81B}" destId="{5928C3AD-24A7-497A-9191-859B13499281}"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DBD6BCB4-2E2E-44B7-B1E6-22583F451191}" type="presOf" srcId="{3DC2112A-3B65-4941-8D6C-06164F4BB4A9}" destId="{77710620-D037-4ABB-9BB7-3EA3DE43C732}" srcOrd="0" destOrd="0" presId="urn:microsoft.com/office/officeart/2005/8/layout/chevronAccent+Icon"/>
    <dgm:cxn modelId="{57C3DF06-D418-406C-A035-DC0B2745F58B}" type="presOf" srcId="{7F399A4D-EDC1-4642-A6BF-87251920D37C}" destId="{FF68293F-0885-4C41-BE89-53C79F425E58}"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6AD90C58-F98F-453E-B768-58DE2F39574F}" type="presParOf" srcId="{9CA07350-7E73-4491-9D68-C86DE7AB3A85}" destId="{9128CA16-A961-4A8C-A777-858A1959BDEF}" srcOrd="0" destOrd="0" presId="urn:microsoft.com/office/officeart/2005/8/layout/chevronAccent+Icon"/>
    <dgm:cxn modelId="{11A422C9-4243-4484-A387-B71EACE9DD18}" type="presParOf" srcId="{9128CA16-A961-4A8C-A777-858A1959BDEF}" destId="{A83AB23F-08A1-4FAB-907C-D59040048B0C}" srcOrd="0" destOrd="0" presId="urn:microsoft.com/office/officeart/2005/8/layout/chevronAccent+Icon"/>
    <dgm:cxn modelId="{6B733CDC-7305-4FC4-9D6B-301FC4CBF257}" type="presParOf" srcId="{9128CA16-A961-4A8C-A777-858A1959BDEF}" destId="{50F061D7-AAD7-4B83-8316-B458F3799D56}" srcOrd="1" destOrd="0" presId="urn:microsoft.com/office/officeart/2005/8/layout/chevronAccent+Icon"/>
    <dgm:cxn modelId="{395C1EB0-3265-4080-8DA2-70871ECD2309}" type="presParOf" srcId="{9CA07350-7E73-4491-9D68-C86DE7AB3A85}" destId="{FE379ED8-A9CB-4A52-A646-B434A29FBC77}" srcOrd="1" destOrd="0" presId="urn:microsoft.com/office/officeart/2005/8/layout/chevronAccent+Icon"/>
    <dgm:cxn modelId="{1A276DBC-E4C4-48B3-955D-E2DB47616EF4}" type="presParOf" srcId="{9CA07350-7E73-4491-9D68-C86DE7AB3A85}" destId="{D3E1E8A1-251E-4F78-869E-D2C7600EC0FD}" srcOrd="2" destOrd="0" presId="urn:microsoft.com/office/officeart/2005/8/layout/chevronAccent+Icon"/>
    <dgm:cxn modelId="{B61EF886-77D9-4A75-87E6-BB89B2A3D5C6}" type="presParOf" srcId="{D3E1E8A1-251E-4F78-869E-D2C7600EC0FD}" destId="{B69AB656-B492-420F-99AF-C9AAF7A73F93}" srcOrd="0" destOrd="0" presId="urn:microsoft.com/office/officeart/2005/8/layout/chevronAccent+Icon"/>
    <dgm:cxn modelId="{AD1D9135-B485-43FD-A04E-CF4D8D454852}" type="presParOf" srcId="{D3E1E8A1-251E-4F78-869E-D2C7600EC0FD}" destId="{443A5D09-9D3E-447F-8949-A20D4EF32BCB}" srcOrd="1" destOrd="0" presId="urn:microsoft.com/office/officeart/2005/8/layout/chevronAccent+Icon"/>
    <dgm:cxn modelId="{A07D438E-0031-493B-8DBA-0BFAFF076B5F}" type="presParOf" srcId="{9CA07350-7E73-4491-9D68-C86DE7AB3A85}" destId="{EC7884FD-B980-48BC-A5F4-412E83C4A8BB}" srcOrd="3" destOrd="0" presId="urn:microsoft.com/office/officeart/2005/8/layout/chevronAccent+Icon"/>
    <dgm:cxn modelId="{0A9EDD35-D7D6-4B80-AF33-9B820AA6CADA}" type="presParOf" srcId="{9CA07350-7E73-4491-9D68-C86DE7AB3A85}" destId="{AFDD505B-9E85-4F75-8A88-D7A3CEE52B69}" srcOrd="4" destOrd="0" presId="urn:microsoft.com/office/officeart/2005/8/layout/chevronAccent+Icon"/>
    <dgm:cxn modelId="{E630A97E-FD8A-4B96-B6A2-F003C99CC301}" type="presParOf" srcId="{AFDD505B-9E85-4F75-8A88-D7A3CEE52B69}" destId="{A5513E70-05C1-47B6-BFE2-7A5EB5A463A3}" srcOrd="0" destOrd="0" presId="urn:microsoft.com/office/officeart/2005/8/layout/chevronAccent+Icon"/>
    <dgm:cxn modelId="{89630752-996F-435E-902B-9BDBF63F8E53}" type="presParOf" srcId="{AFDD505B-9E85-4F75-8A88-D7A3CEE52B69}" destId="{77710620-D037-4ABB-9BB7-3EA3DE43C732}" srcOrd="1" destOrd="0" presId="urn:microsoft.com/office/officeart/2005/8/layout/chevronAccent+Icon"/>
    <dgm:cxn modelId="{D8DD0A77-8A68-4348-9716-4D70636D8F12}" type="presParOf" srcId="{9CA07350-7E73-4491-9D68-C86DE7AB3A85}" destId="{6354CE56-1A67-46AD-BED4-FB1F1972CBE0}" srcOrd="5" destOrd="0" presId="urn:microsoft.com/office/officeart/2005/8/layout/chevronAccent+Icon"/>
    <dgm:cxn modelId="{A2BC45C6-8159-4693-8B6F-1DA60525FDFC}" type="presParOf" srcId="{9CA07350-7E73-4491-9D68-C86DE7AB3A85}" destId="{21381ABD-1C46-497A-ACAC-87D40AAF4917}" srcOrd="6" destOrd="0" presId="urn:microsoft.com/office/officeart/2005/8/layout/chevronAccent+Icon"/>
    <dgm:cxn modelId="{D33BDA7E-D707-49D6-8A1C-E9C23CA44ECD}" type="presParOf" srcId="{21381ABD-1C46-497A-ACAC-87D40AAF4917}" destId="{3FC7B1AF-7A12-4DB0-A6A5-72BB4D0936F5}" srcOrd="0" destOrd="0" presId="urn:microsoft.com/office/officeart/2005/8/layout/chevronAccent+Icon"/>
    <dgm:cxn modelId="{D5BA5432-8DEE-4009-B16B-16A183874ED6}" type="presParOf" srcId="{21381ABD-1C46-497A-ACAC-87D40AAF4917}" destId="{5928C3AD-24A7-497A-9191-859B13499281}" srcOrd="1" destOrd="0" presId="urn:microsoft.com/office/officeart/2005/8/layout/chevronAccent+Icon"/>
    <dgm:cxn modelId="{9B8DB131-031B-4A8D-94A2-A63324BB909B}" type="presParOf" srcId="{9CA07350-7E73-4491-9D68-C86DE7AB3A85}" destId="{DB712E3D-E99A-478B-B593-65E59D4B524F}" srcOrd="7" destOrd="0" presId="urn:microsoft.com/office/officeart/2005/8/layout/chevronAccent+Icon"/>
    <dgm:cxn modelId="{1467B683-9E4F-485D-953D-61D35AAC3BE4}" type="presParOf" srcId="{9CA07350-7E73-4491-9D68-C86DE7AB3A85}" destId="{282447C5-8B7A-4973-8C53-042E099935D5}" srcOrd="8" destOrd="0" presId="urn:microsoft.com/office/officeart/2005/8/layout/chevronAccent+Icon"/>
    <dgm:cxn modelId="{C27AF55F-88B8-4E2C-9122-72D71350745D}" type="presParOf" srcId="{282447C5-8B7A-4973-8C53-042E099935D5}" destId="{023FDE6E-3D91-4308-825E-BAB05BF1828A}" srcOrd="0" destOrd="0" presId="urn:microsoft.com/office/officeart/2005/8/layout/chevronAccent+Icon"/>
    <dgm:cxn modelId="{5EC5A03B-5109-453B-AEBB-07645974510D}"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rgbClr val="FFFF00">
            <a:alpha val="90000"/>
          </a:srgb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89CE9CE0-A0D2-48FB-81FD-98BD91682ADA}" type="presOf" srcId="{69E71066-C2E7-43CE-87D8-3D7129A4D81B}" destId="{5928C3AD-24A7-497A-9191-859B13499281}"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22064BF8-8C4A-4E82-B424-2E5FDBA92A49}" type="presOf" srcId="{3DC2112A-3B65-4941-8D6C-06164F4BB4A9}" destId="{77710620-D037-4ABB-9BB7-3EA3DE43C732}" srcOrd="0" destOrd="0" presId="urn:microsoft.com/office/officeart/2005/8/layout/chevronAccent+Icon"/>
    <dgm:cxn modelId="{695250D4-8F5B-4EFC-9A99-337C2D31A0D2}" type="presOf" srcId="{E818E5D9-95D0-49BB-A01C-49AE9DF7707C}" destId="{443A5D09-9D3E-447F-8949-A20D4EF32BCB}"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1E5A45B0-2F53-4EEB-BAAA-0BE441F6E2AB}" type="presOf" srcId="{A2470C36-8359-45E2-83B9-39F37FC540F6}" destId="{9CA07350-7E73-4491-9D68-C86DE7AB3A85}"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FADF2E86-F696-471E-87FE-F9B56D040632}" type="presOf" srcId="{7F399A4D-EDC1-4642-A6BF-87251920D37C}" destId="{FF68293F-0885-4C41-BE89-53C79F425E58}" srcOrd="0" destOrd="0" presId="urn:microsoft.com/office/officeart/2005/8/layout/chevronAccent+Icon"/>
    <dgm:cxn modelId="{C35EF007-C143-49E4-A143-4E1BFDFB26BA}" type="presOf" srcId="{A7DBEF76-7A8E-4D4D-8834-64D683B698F9}" destId="{50F061D7-AAD7-4B83-8316-B458F3799D56}"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701DAEC8-0C82-4CF5-8C33-F27844D7BCBE}" type="presParOf" srcId="{9CA07350-7E73-4491-9D68-C86DE7AB3A85}" destId="{9128CA16-A961-4A8C-A777-858A1959BDEF}" srcOrd="0" destOrd="0" presId="urn:microsoft.com/office/officeart/2005/8/layout/chevronAccent+Icon"/>
    <dgm:cxn modelId="{9FCDAA22-68DE-49F6-AEC4-8EBDAD0D75DB}" type="presParOf" srcId="{9128CA16-A961-4A8C-A777-858A1959BDEF}" destId="{A83AB23F-08A1-4FAB-907C-D59040048B0C}" srcOrd="0" destOrd="0" presId="urn:microsoft.com/office/officeart/2005/8/layout/chevronAccent+Icon"/>
    <dgm:cxn modelId="{76F29C64-D9D4-489F-B28A-FEE2C1AC4D3A}" type="presParOf" srcId="{9128CA16-A961-4A8C-A777-858A1959BDEF}" destId="{50F061D7-AAD7-4B83-8316-B458F3799D56}" srcOrd="1" destOrd="0" presId="urn:microsoft.com/office/officeart/2005/8/layout/chevronAccent+Icon"/>
    <dgm:cxn modelId="{A383EDA5-3457-4300-97C3-8196D637377A}" type="presParOf" srcId="{9CA07350-7E73-4491-9D68-C86DE7AB3A85}" destId="{FE379ED8-A9CB-4A52-A646-B434A29FBC77}" srcOrd="1" destOrd="0" presId="urn:microsoft.com/office/officeart/2005/8/layout/chevronAccent+Icon"/>
    <dgm:cxn modelId="{3C48E6A2-942D-425F-A4F7-E6E5071AE7BD}" type="presParOf" srcId="{9CA07350-7E73-4491-9D68-C86DE7AB3A85}" destId="{D3E1E8A1-251E-4F78-869E-D2C7600EC0FD}" srcOrd="2" destOrd="0" presId="urn:microsoft.com/office/officeart/2005/8/layout/chevronAccent+Icon"/>
    <dgm:cxn modelId="{9937AC27-119B-4D1B-A028-9E7D89E51E83}" type="presParOf" srcId="{D3E1E8A1-251E-4F78-869E-D2C7600EC0FD}" destId="{B69AB656-B492-420F-99AF-C9AAF7A73F93}" srcOrd="0" destOrd="0" presId="urn:microsoft.com/office/officeart/2005/8/layout/chevronAccent+Icon"/>
    <dgm:cxn modelId="{59E4BB77-D23A-4396-883F-B78918C4E9CF}" type="presParOf" srcId="{D3E1E8A1-251E-4F78-869E-D2C7600EC0FD}" destId="{443A5D09-9D3E-447F-8949-A20D4EF32BCB}" srcOrd="1" destOrd="0" presId="urn:microsoft.com/office/officeart/2005/8/layout/chevronAccent+Icon"/>
    <dgm:cxn modelId="{7AF02152-6C2A-4AE0-82B4-E82DC44CA3CB}" type="presParOf" srcId="{9CA07350-7E73-4491-9D68-C86DE7AB3A85}" destId="{EC7884FD-B980-48BC-A5F4-412E83C4A8BB}" srcOrd="3" destOrd="0" presId="urn:microsoft.com/office/officeart/2005/8/layout/chevronAccent+Icon"/>
    <dgm:cxn modelId="{51832CF7-160A-4DC9-964F-5554319FC49E}" type="presParOf" srcId="{9CA07350-7E73-4491-9D68-C86DE7AB3A85}" destId="{AFDD505B-9E85-4F75-8A88-D7A3CEE52B69}" srcOrd="4" destOrd="0" presId="urn:microsoft.com/office/officeart/2005/8/layout/chevronAccent+Icon"/>
    <dgm:cxn modelId="{34607997-F96D-4907-AA53-1DA3B42DBF56}" type="presParOf" srcId="{AFDD505B-9E85-4F75-8A88-D7A3CEE52B69}" destId="{A5513E70-05C1-47B6-BFE2-7A5EB5A463A3}" srcOrd="0" destOrd="0" presId="urn:microsoft.com/office/officeart/2005/8/layout/chevronAccent+Icon"/>
    <dgm:cxn modelId="{19F39C5D-1EAD-4EDE-8D4E-26F12D9F90A3}" type="presParOf" srcId="{AFDD505B-9E85-4F75-8A88-D7A3CEE52B69}" destId="{77710620-D037-4ABB-9BB7-3EA3DE43C732}" srcOrd="1" destOrd="0" presId="urn:microsoft.com/office/officeart/2005/8/layout/chevronAccent+Icon"/>
    <dgm:cxn modelId="{28CD7916-44EF-4DB5-A9DC-67CC590E8DF9}" type="presParOf" srcId="{9CA07350-7E73-4491-9D68-C86DE7AB3A85}" destId="{6354CE56-1A67-46AD-BED4-FB1F1972CBE0}" srcOrd="5" destOrd="0" presId="urn:microsoft.com/office/officeart/2005/8/layout/chevronAccent+Icon"/>
    <dgm:cxn modelId="{130A82AF-3B72-40EA-AE4C-0B208BB6903C}" type="presParOf" srcId="{9CA07350-7E73-4491-9D68-C86DE7AB3A85}" destId="{21381ABD-1C46-497A-ACAC-87D40AAF4917}" srcOrd="6" destOrd="0" presId="urn:microsoft.com/office/officeart/2005/8/layout/chevronAccent+Icon"/>
    <dgm:cxn modelId="{45BEE2B6-FA57-4493-A1C4-6535EC78F31C}" type="presParOf" srcId="{21381ABD-1C46-497A-ACAC-87D40AAF4917}" destId="{3FC7B1AF-7A12-4DB0-A6A5-72BB4D0936F5}" srcOrd="0" destOrd="0" presId="urn:microsoft.com/office/officeart/2005/8/layout/chevronAccent+Icon"/>
    <dgm:cxn modelId="{6E8ED842-9B3A-40EF-A523-EEB57EB4FB9D}" type="presParOf" srcId="{21381ABD-1C46-497A-ACAC-87D40AAF4917}" destId="{5928C3AD-24A7-497A-9191-859B13499281}" srcOrd="1" destOrd="0" presId="urn:microsoft.com/office/officeart/2005/8/layout/chevronAccent+Icon"/>
    <dgm:cxn modelId="{050C1795-1493-41E9-9917-115043B30B4F}" type="presParOf" srcId="{9CA07350-7E73-4491-9D68-C86DE7AB3A85}" destId="{DB712E3D-E99A-478B-B593-65E59D4B524F}" srcOrd="7" destOrd="0" presId="urn:microsoft.com/office/officeart/2005/8/layout/chevronAccent+Icon"/>
    <dgm:cxn modelId="{614EA9DC-677F-4619-BF45-5D7D0DC6B4A8}" type="presParOf" srcId="{9CA07350-7E73-4491-9D68-C86DE7AB3A85}" destId="{282447C5-8B7A-4973-8C53-042E099935D5}" srcOrd="8" destOrd="0" presId="urn:microsoft.com/office/officeart/2005/8/layout/chevronAccent+Icon"/>
    <dgm:cxn modelId="{92237B63-75A5-467F-88B5-048282B4B899}" type="presParOf" srcId="{282447C5-8B7A-4973-8C53-042E099935D5}" destId="{023FDE6E-3D91-4308-825E-BAB05BF1828A}" srcOrd="0" destOrd="0" presId="urn:microsoft.com/office/officeart/2005/8/layout/chevronAccent+Icon"/>
    <dgm:cxn modelId="{A38ED26D-19F7-4362-BD0A-630BB3186D7C}"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rgbClr val="FFFF00">
            <a:alpha val="90000"/>
          </a:srgb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55ABAEB1-0EB0-4F27-86B7-1FE5CFE0E642}" type="presOf" srcId="{A7DBEF76-7A8E-4D4D-8834-64D683B698F9}" destId="{50F061D7-AAD7-4B83-8316-B458F3799D56}" srcOrd="0" destOrd="0" presId="urn:microsoft.com/office/officeart/2005/8/layout/chevronAccent+Icon"/>
    <dgm:cxn modelId="{008E6066-ED78-471B-A6ED-1A45EB79492B}" type="presOf" srcId="{3DC2112A-3B65-4941-8D6C-06164F4BB4A9}" destId="{77710620-D037-4ABB-9BB7-3EA3DE43C732}" srcOrd="0" destOrd="0" presId="urn:microsoft.com/office/officeart/2005/8/layout/chevronAccent+Icon"/>
    <dgm:cxn modelId="{20E44505-8538-44F4-9B78-628482599B1C}" type="presOf" srcId="{7F399A4D-EDC1-4642-A6BF-87251920D37C}" destId="{FF68293F-0885-4C41-BE89-53C79F425E58}" srcOrd="0" destOrd="0" presId="urn:microsoft.com/office/officeart/2005/8/layout/chevronAccent+Icon"/>
    <dgm:cxn modelId="{9F302E3F-B007-4046-8674-254BC330692D}" type="presOf" srcId="{69E71066-C2E7-43CE-87D8-3D7129A4D81B}" destId="{5928C3AD-24A7-497A-9191-859B13499281}" srcOrd="0" destOrd="0" presId="urn:microsoft.com/office/officeart/2005/8/layout/chevronAccent+Icon"/>
    <dgm:cxn modelId="{6FF747B4-0396-442F-AB0B-8D99A7CD8436}" type="presOf" srcId="{A2470C36-8359-45E2-83B9-39F37FC540F6}" destId="{9CA07350-7E73-4491-9D68-C86DE7AB3A85}"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8BAB7059-18CB-4FDF-A633-7CE471AFF326}" type="presOf" srcId="{E818E5D9-95D0-49BB-A01C-49AE9DF7707C}" destId="{443A5D09-9D3E-447F-8949-A20D4EF32BCB}"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31FBC5D4-CFC1-489B-852A-B45C32F46FAA}" type="presParOf" srcId="{9CA07350-7E73-4491-9D68-C86DE7AB3A85}" destId="{9128CA16-A961-4A8C-A777-858A1959BDEF}" srcOrd="0" destOrd="0" presId="urn:microsoft.com/office/officeart/2005/8/layout/chevronAccent+Icon"/>
    <dgm:cxn modelId="{6A212077-3F0B-4D85-A083-B4EFB386CEC4}" type="presParOf" srcId="{9128CA16-A961-4A8C-A777-858A1959BDEF}" destId="{A83AB23F-08A1-4FAB-907C-D59040048B0C}" srcOrd="0" destOrd="0" presId="urn:microsoft.com/office/officeart/2005/8/layout/chevronAccent+Icon"/>
    <dgm:cxn modelId="{1015F0C5-073E-4E68-8C8C-9922B89F25DF}" type="presParOf" srcId="{9128CA16-A961-4A8C-A777-858A1959BDEF}" destId="{50F061D7-AAD7-4B83-8316-B458F3799D56}" srcOrd="1" destOrd="0" presId="urn:microsoft.com/office/officeart/2005/8/layout/chevronAccent+Icon"/>
    <dgm:cxn modelId="{A5810678-6461-489D-ABE9-4F622B8A7B7A}" type="presParOf" srcId="{9CA07350-7E73-4491-9D68-C86DE7AB3A85}" destId="{FE379ED8-A9CB-4A52-A646-B434A29FBC77}" srcOrd="1" destOrd="0" presId="urn:microsoft.com/office/officeart/2005/8/layout/chevronAccent+Icon"/>
    <dgm:cxn modelId="{77AB206E-FD6D-4BC0-81D3-B3A954265154}" type="presParOf" srcId="{9CA07350-7E73-4491-9D68-C86DE7AB3A85}" destId="{D3E1E8A1-251E-4F78-869E-D2C7600EC0FD}" srcOrd="2" destOrd="0" presId="urn:microsoft.com/office/officeart/2005/8/layout/chevronAccent+Icon"/>
    <dgm:cxn modelId="{16670F2D-8F88-40E2-B44F-F02B177F45CE}" type="presParOf" srcId="{D3E1E8A1-251E-4F78-869E-D2C7600EC0FD}" destId="{B69AB656-B492-420F-99AF-C9AAF7A73F93}" srcOrd="0" destOrd="0" presId="urn:microsoft.com/office/officeart/2005/8/layout/chevronAccent+Icon"/>
    <dgm:cxn modelId="{C187E481-684C-4DF4-8C64-3EA82D570B2F}" type="presParOf" srcId="{D3E1E8A1-251E-4F78-869E-D2C7600EC0FD}" destId="{443A5D09-9D3E-447F-8949-A20D4EF32BCB}" srcOrd="1" destOrd="0" presId="urn:microsoft.com/office/officeart/2005/8/layout/chevronAccent+Icon"/>
    <dgm:cxn modelId="{1C1A33AB-491A-43F7-AE61-B4AC10D340B0}" type="presParOf" srcId="{9CA07350-7E73-4491-9D68-C86DE7AB3A85}" destId="{EC7884FD-B980-48BC-A5F4-412E83C4A8BB}" srcOrd="3" destOrd="0" presId="urn:microsoft.com/office/officeart/2005/8/layout/chevronAccent+Icon"/>
    <dgm:cxn modelId="{D6F75578-EC52-4718-B148-EB523EC13E37}" type="presParOf" srcId="{9CA07350-7E73-4491-9D68-C86DE7AB3A85}" destId="{AFDD505B-9E85-4F75-8A88-D7A3CEE52B69}" srcOrd="4" destOrd="0" presId="urn:microsoft.com/office/officeart/2005/8/layout/chevronAccent+Icon"/>
    <dgm:cxn modelId="{4A47E821-5E94-4E0C-B75E-45E94AF95248}" type="presParOf" srcId="{AFDD505B-9E85-4F75-8A88-D7A3CEE52B69}" destId="{A5513E70-05C1-47B6-BFE2-7A5EB5A463A3}" srcOrd="0" destOrd="0" presId="urn:microsoft.com/office/officeart/2005/8/layout/chevronAccent+Icon"/>
    <dgm:cxn modelId="{9E094D53-B984-4C51-A3AA-4C0AE1C35AC5}" type="presParOf" srcId="{AFDD505B-9E85-4F75-8A88-D7A3CEE52B69}" destId="{77710620-D037-4ABB-9BB7-3EA3DE43C732}" srcOrd="1" destOrd="0" presId="urn:microsoft.com/office/officeart/2005/8/layout/chevronAccent+Icon"/>
    <dgm:cxn modelId="{C962A799-4C38-4D26-8834-F9D040418BEB}" type="presParOf" srcId="{9CA07350-7E73-4491-9D68-C86DE7AB3A85}" destId="{6354CE56-1A67-46AD-BED4-FB1F1972CBE0}" srcOrd="5" destOrd="0" presId="urn:microsoft.com/office/officeart/2005/8/layout/chevronAccent+Icon"/>
    <dgm:cxn modelId="{7AD4682B-DC78-4CA8-AA95-2F22D73281F7}" type="presParOf" srcId="{9CA07350-7E73-4491-9D68-C86DE7AB3A85}" destId="{21381ABD-1C46-497A-ACAC-87D40AAF4917}" srcOrd="6" destOrd="0" presId="urn:microsoft.com/office/officeart/2005/8/layout/chevronAccent+Icon"/>
    <dgm:cxn modelId="{7E539BA8-F83F-4209-9D4C-A80C31E896F8}" type="presParOf" srcId="{21381ABD-1C46-497A-ACAC-87D40AAF4917}" destId="{3FC7B1AF-7A12-4DB0-A6A5-72BB4D0936F5}" srcOrd="0" destOrd="0" presId="urn:microsoft.com/office/officeart/2005/8/layout/chevronAccent+Icon"/>
    <dgm:cxn modelId="{5FA8FFCC-1C16-4EDF-ADE0-D1D3E7FA86F8}" type="presParOf" srcId="{21381ABD-1C46-497A-ACAC-87D40AAF4917}" destId="{5928C3AD-24A7-497A-9191-859B13499281}" srcOrd="1" destOrd="0" presId="urn:microsoft.com/office/officeart/2005/8/layout/chevronAccent+Icon"/>
    <dgm:cxn modelId="{CCBDA7FE-FAA4-47ED-8B27-3C73B5DC6F2F}" type="presParOf" srcId="{9CA07350-7E73-4491-9D68-C86DE7AB3A85}" destId="{DB712E3D-E99A-478B-B593-65E59D4B524F}" srcOrd="7" destOrd="0" presId="urn:microsoft.com/office/officeart/2005/8/layout/chevronAccent+Icon"/>
    <dgm:cxn modelId="{1FA6BF8D-DB39-41B2-8A2F-C75A484032DF}" type="presParOf" srcId="{9CA07350-7E73-4491-9D68-C86DE7AB3A85}" destId="{282447C5-8B7A-4973-8C53-042E099935D5}" srcOrd="8" destOrd="0" presId="urn:microsoft.com/office/officeart/2005/8/layout/chevronAccent+Icon"/>
    <dgm:cxn modelId="{0E3632D8-5ACE-43FE-93FB-C815FCDBD5BD}" type="presParOf" srcId="{282447C5-8B7A-4973-8C53-042E099935D5}" destId="{023FDE6E-3D91-4308-825E-BAB05BF1828A}" srcOrd="0" destOrd="0" presId="urn:microsoft.com/office/officeart/2005/8/layout/chevronAccent+Icon"/>
    <dgm:cxn modelId="{13B58692-F5B0-4DA4-AB6C-5010056B4BC6}"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9EF42BFC-8624-49DB-A7BB-1A07401E8F4C}" type="presOf" srcId="{A7DBEF76-7A8E-4D4D-8834-64D683B698F9}" destId="{50F061D7-AAD7-4B83-8316-B458F3799D56}"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207FAE47-2EF6-4523-B23D-3739595FC5CB}" srcId="{A2470C36-8359-45E2-83B9-39F37FC540F6}" destId="{A7DBEF76-7A8E-4D4D-8834-64D683B698F9}" srcOrd="0" destOrd="0" parTransId="{D9267B55-22D3-4FD0-A4F2-0019C0DD57DC}" sibTransId="{F92F9D79-65DF-4FB3-BA58-A2B49FB6E816}"/>
    <dgm:cxn modelId="{61EE9969-6B9A-4D4A-AB9B-4E6F101709ED}" type="presOf" srcId="{E818E5D9-95D0-49BB-A01C-49AE9DF7707C}" destId="{443A5D09-9D3E-447F-8949-A20D4EF32BCB}"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21A38EDD-0FE7-42B6-AF81-876768379E1C}" type="presOf" srcId="{69E71066-C2E7-43CE-87D8-3D7129A4D81B}" destId="{5928C3AD-24A7-497A-9191-859B13499281}" srcOrd="0" destOrd="0" presId="urn:microsoft.com/office/officeart/2005/8/layout/chevronAccent+Icon"/>
    <dgm:cxn modelId="{D61B24F1-D228-48D6-A4E7-FDC05038DA8D}" type="presOf" srcId="{A2470C36-8359-45E2-83B9-39F37FC540F6}" destId="{9CA07350-7E73-4491-9D68-C86DE7AB3A85}" srcOrd="0" destOrd="0" presId="urn:microsoft.com/office/officeart/2005/8/layout/chevronAccent+Icon"/>
    <dgm:cxn modelId="{B7CC1926-C165-48B4-8770-E118878760F2}" type="presOf" srcId="{3DC2112A-3B65-4941-8D6C-06164F4BB4A9}" destId="{77710620-D037-4ABB-9BB7-3EA3DE43C732}" srcOrd="0" destOrd="0" presId="urn:microsoft.com/office/officeart/2005/8/layout/chevronAccent+Icon"/>
    <dgm:cxn modelId="{06327BAA-F250-4D79-9941-4B6E459205FF}" type="presOf" srcId="{7F399A4D-EDC1-4642-A6BF-87251920D37C}" destId="{FF68293F-0885-4C41-BE89-53C79F425E58}"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9695E81A-4283-418D-9159-D529188D026E}" type="presParOf" srcId="{9CA07350-7E73-4491-9D68-C86DE7AB3A85}" destId="{9128CA16-A961-4A8C-A777-858A1959BDEF}" srcOrd="0" destOrd="0" presId="urn:microsoft.com/office/officeart/2005/8/layout/chevronAccent+Icon"/>
    <dgm:cxn modelId="{C45CAD24-959A-4013-A7BC-30A1AE7A25FD}" type="presParOf" srcId="{9128CA16-A961-4A8C-A777-858A1959BDEF}" destId="{A83AB23F-08A1-4FAB-907C-D59040048B0C}" srcOrd="0" destOrd="0" presId="urn:microsoft.com/office/officeart/2005/8/layout/chevronAccent+Icon"/>
    <dgm:cxn modelId="{5A8C5164-2C58-43D6-A9AC-B7B041C773CB}" type="presParOf" srcId="{9128CA16-A961-4A8C-A777-858A1959BDEF}" destId="{50F061D7-AAD7-4B83-8316-B458F3799D56}" srcOrd="1" destOrd="0" presId="urn:microsoft.com/office/officeart/2005/8/layout/chevronAccent+Icon"/>
    <dgm:cxn modelId="{EDA2D6D7-E776-4C45-9E30-D15F6BA3FE27}" type="presParOf" srcId="{9CA07350-7E73-4491-9D68-C86DE7AB3A85}" destId="{FE379ED8-A9CB-4A52-A646-B434A29FBC77}" srcOrd="1" destOrd="0" presId="urn:microsoft.com/office/officeart/2005/8/layout/chevronAccent+Icon"/>
    <dgm:cxn modelId="{79E3F031-F9FE-44B1-BF0A-9F13DA7AF295}" type="presParOf" srcId="{9CA07350-7E73-4491-9D68-C86DE7AB3A85}" destId="{D3E1E8A1-251E-4F78-869E-D2C7600EC0FD}" srcOrd="2" destOrd="0" presId="urn:microsoft.com/office/officeart/2005/8/layout/chevronAccent+Icon"/>
    <dgm:cxn modelId="{8A5E05C1-275D-47E5-8B16-64B36B83E9D9}" type="presParOf" srcId="{D3E1E8A1-251E-4F78-869E-D2C7600EC0FD}" destId="{B69AB656-B492-420F-99AF-C9AAF7A73F93}" srcOrd="0" destOrd="0" presId="urn:microsoft.com/office/officeart/2005/8/layout/chevronAccent+Icon"/>
    <dgm:cxn modelId="{35E99764-1854-4CFC-961E-EEF1C91D5680}" type="presParOf" srcId="{D3E1E8A1-251E-4F78-869E-D2C7600EC0FD}" destId="{443A5D09-9D3E-447F-8949-A20D4EF32BCB}" srcOrd="1" destOrd="0" presId="urn:microsoft.com/office/officeart/2005/8/layout/chevronAccent+Icon"/>
    <dgm:cxn modelId="{A3860463-0C08-41CD-9A60-C88859CB9C1B}" type="presParOf" srcId="{9CA07350-7E73-4491-9D68-C86DE7AB3A85}" destId="{EC7884FD-B980-48BC-A5F4-412E83C4A8BB}" srcOrd="3" destOrd="0" presId="urn:microsoft.com/office/officeart/2005/8/layout/chevronAccent+Icon"/>
    <dgm:cxn modelId="{1E9B3985-6BC2-4F86-A4EA-F019266922A0}" type="presParOf" srcId="{9CA07350-7E73-4491-9D68-C86DE7AB3A85}" destId="{AFDD505B-9E85-4F75-8A88-D7A3CEE52B69}" srcOrd="4" destOrd="0" presId="urn:microsoft.com/office/officeart/2005/8/layout/chevronAccent+Icon"/>
    <dgm:cxn modelId="{C3212D6B-9070-4645-B957-380D38666BF3}" type="presParOf" srcId="{AFDD505B-9E85-4F75-8A88-D7A3CEE52B69}" destId="{A5513E70-05C1-47B6-BFE2-7A5EB5A463A3}" srcOrd="0" destOrd="0" presId="urn:microsoft.com/office/officeart/2005/8/layout/chevronAccent+Icon"/>
    <dgm:cxn modelId="{CD51B76A-EF71-497D-BA69-E71D9DE174F0}" type="presParOf" srcId="{AFDD505B-9E85-4F75-8A88-D7A3CEE52B69}" destId="{77710620-D037-4ABB-9BB7-3EA3DE43C732}" srcOrd="1" destOrd="0" presId="urn:microsoft.com/office/officeart/2005/8/layout/chevronAccent+Icon"/>
    <dgm:cxn modelId="{4B20AC1D-E552-42C9-85E1-14BAEB29029E}" type="presParOf" srcId="{9CA07350-7E73-4491-9D68-C86DE7AB3A85}" destId="{6354CE56-1A67-46AD-BED4-FB1F1972CBE0}" srcOrd="5" destOrd="0" presId="urn:microsoft.com/office/officeart/2005/8/layout/chevronAccent+Icon"/>
    <dgm:cxn modelId="{04B4B0D9-E3B9-4164-97FB-4765C1CA4ECB}" type="presParOf" srcId="{9CA07350-7E73-4491-9D68-C86DE7AB3A85}" destId="{21381ABD-1C46-497A-ACAC-87D40AAF4917}" srcOrd="6" destOrd="0" presId="urn:microsoft.com/office/officeart/2005/8/layout/chevronAccent+Icon"/>
    <dgm:cxn modelId="{204C28DA-81CE-496D-B805-2778F97A1F47}" type="presParOf" srcId="{21381ABD-1C46-497A-ACAC-87D40AAF4917}" destId="{3FC7B1AF-7A12-4DB0-A6A5-72BB4D0936F5}" srcOrd="0" destOrd="0" presId="urn:microsoft.com/office/officeart/2005/8/layout/chevronAccent+Icon"/>
    <dgm:cxn modelId="{8A461724-8432-4FA7-B325-8812CC08C84D}" type="presParOf" srcId="{21381ABD-1C46-497A-ACAC-87D40AAF4917}" destId="{5928C3AD-24A7-497A-9191-859B13499281}" srcOrd="1" destOrd="0" presId="urn:microsoft.com/office/officeart/2005/8/layout/chevronAccent+Icon"/>
    <dgm:cxn modelId="{FE2CB753-6AB8-4790-AAF9-81D79EFBC1C0}" type="presParOf" srcId="{9CA07350-7E73-4491-9D68-C86DE7AB3A85}" destId="{DB712E3D-E99A-478B-B593-65E59D4B524F}" srcOrd="7" destOrd="0" presId="urn:microsoft.com/office/officeart/2005/8/layout/chevronAccent+Icon"/>
    <dgm:cxn modelId="{BF5B049D-367A-47A6-8286-09012C03A1A7}" type="presParOf" srcId="{9CA07350-7E73-4491-9D68-C86DE7AB3A85}" destId="{282447C5-8B7A-4973-8C53-042E099935D5}" srcOrd="8" destOrd="0" presId="urn:microsoft.com/office/officeart/2005/8/layout/chevronAccent+Icon"/>
    <dgm:cxn modelId="{9671B1C3-2FB3-4FF7-89F7-B23C85357297}" type="presParOf" srcId="{282447C5-8B7A-4973-8C53-042E099935D5}" destId="{023FDE6E-3D91-4308-825E-BAB05BF1828A}" srcOrd="0" destOrd="0" presId="urn:microsoft.com/office/officeart/2005/8/layout/chevronAccent+Icon"/>
    <dgm:cxn modelId="{40A527DD-5039-410A-9FC9-AC6E5309B3EC}"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3079BD47-6110-4402-8775-BC3529FB07E7}" type="presOf" srcId="{7F399A4D-EDC1-4642-A6BF-87251920D37C}" destId="{FF68293F-0885-4C41-BE89-53C79F425E58}"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8D58D5B8-7FEB-4DB8-926A-8AFC6F3D6C67}" type="presOf" srcId="{A2470C36-8359-45E2-83B9-39F37FC540F6}" destId="{9CA07350-7E73-4491-9D68-C86DE7AB3A85}" srcOrd="0" destOrd="0" presId="urn:microsoft.com/office/officeart/2005/8/layout/chevronAccent+Icon"/>
    <dgm:cxn modelId="{A34F7C30-C7A4-40B8-9023-F14115565748}" type="presOf" srcId="{3DC2112A-3B65-4941-8D6C-06164F4BB4A9}" destId="{77710620-D037-4ABB-9BB7-3EA3DE43C732}"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FD547EA1-2711-4574-B546-2636C9432C30}" type="presOf" srcId="{69E71066-C2E7-43CE-87D8-3D7129A4D81B}" destId="{5928C3AD-24A7-497A-9191-859B13499281}" srcOrd="0" destOrd="0" presId="urn:microsoft.com/office/officeart/2005/8/layout/chevronAccent+Icon"/>
    <dgm:cxn modelId="{92D40032-C943-4DDA-97BC-AFA28534760F}" type="presOf" srcId="{A7DBEF76-7A8E-4D4D-8834-64D683B698F9}" destId="{50F061D7-AAD7-4B83-8316-B458F3799D56}" srcOrd="0" destOrd="0" presId="urn:microsoft.com/office/officeart/2005/8/layout/chevronAccent+Icon"/>
    <dgm:cxn modelId="{EEC0F8CA-3C7D-47F2-BC8E-ADD42F50A990}" type="presOf" srcId="{E818E5D9-95D0-49BB-A01C-49AE9DF7707C}" destId="{443A5D09-9D3E-447F-8949-A20D4EF32BCB}"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1217CEB5-1AB3-4C70-B273-5EE6A83AC4FC}" type="presParOf" srcId="{9CA07350-7E73-4491-9D68-C86DE7AB3A85}" destId="{9128CA16-A961-4A8C-A777-858A1959BDEF}" srcOrd="0" destOrd="0" presId="urn:microsoft.com/office/officeart/2005/8/layout/chevronAccent+Icon"/>
    <dgm:cxn modelId="{FCDFD708-8188-4859-A79F-DAA3907693CB}" type="presParOf" srcId="{9128CA16-A961-4A8C-A777-858A1959BDEF}" destId="{A83AB23F-08A1-4FAB-907C-D59040048B0C}" srcOrd="0" destOrd="0" presId="urn:microsoft.com/office/officeart/2005/8/layout/chevronAccent+Icon"/>
    <dgm:cxn modelId="{57FDD799-2B29-4246-A0CE-3918F50FC0C3}" type="presParOf" srcId="{9128CA16-A961-4A8C-A777-858A1959BDEF}" destId="{50F061D7-AAD7-4B83-8316-B458F3799D56}" srcOrd="1" destOrd="0" presId="urn:microsoft.com/office/officeart/2005/8/layout/chevronAccent+Icon"/>
    <dgm:cxn modelId="{EC697F2C-1988-4E52-8F3D-4B37B2DC72F7}" type="presParOf" srcId="{9CA07350-7E73-4491-9D68-C86DE7AB3A85}" destId="{FE379ED8-A9CB-4A52-A646-B434A29FBC77}" srcOrd="1" destOrd="0" presId="urn:microsoft.com/office/officeart/2005/8/layout/chevronAccent+Icon"/>
    <dgm:cxn modelId="{6D363504-0EBA-404D-A21B-4EECC6257D3B}" type="presParOf" srcId="{9CA07350-7E73-4491-9D68-C86DE7AB3A85}" destId="{D3E1E8A1-251E-4F78-869E-D2C7600EC0FD}" srcOrd="2" destOrd="0" presId="urn:microsoft.com/office/officeart/2005/8/layout/chevronAccent+Icon"/>
    <dgm:cxn modelId="{521CBF93-DF0C-4B3A-9A3A-E9BCCA4DEC4D}" type="presParOf" srcId="{D3E1E8A1-251E-4F78-869E-D2C7600EC0FD}" destId="{B69AB656-B492-420F-99AF-C9AAF7A73F93}" srcOrd="0" destOrd="0" presId="urn:microsoft.com/office/officeart/2005/8/layout/chevronAccent+Icon"/>
    <dgm:cxn modelId="{9E3A0A4D-6FA9-40BB-82D8-F76493A6E771}" type="presParOf" srcId="{D3E1E8A1-251E-4F78-869E-D2C7600EC0FD}" destId="{443A5D09-9D3E-447F-8949-A20D4EF32BCB}" srcOrd="1" destOrd="0" presId="urn:microsoft.com/office/officeart/2005/8/layout/chevronAccent+Icon"/>
    <dgm:cxn modelId="{510A44F7-8CC6-4B3C-A68A-02B38C41118D}" type="presParOf" srcId="{9CA07350-7E73-4491-9D68-C86DE7AB3A85}" destId="{EC7884FD-B980-48BC-A5F4-412E83C4A8BB}" srcOrd="3" destOrd="0" presId="urn:microsoft.com/office/officeart/2005/8/layout/chevronAccent+Icon"/>
    <dgm:cxn modelId="{C9B7E496-64A1-469B-9C1D-8BE9AAC6160C}" type="presParOf" srcId="{9CA07350-7E73-4491-9D68-C86DE7AB3A85}" destId="{AFDD505B-9E85-4F75-8A88-D7A3CEE52B69}" srcOrd="4" destOrd="0" presId="urn:microsoft.com/office/officeart/2005/8/layout/chevronAccent+Icon"/>
    <dgm:cxn modelId="{2749CCCD-DCFA-48A3-8BCD-C90D95385724}" type="presParOf" srcId="{AFDD505B-9E85-4F75-8A88-D7A3CEE52B69}" destId="{A5513E70-05C1-47B6-BFE2-7A5EB5A463A3}" srcOrd="0" destOrd="0" presId="urn:microsoft.com/office/officeart/2005/8/layout/chevronAccent+Icon"/>
    <dgm:cxn modelId="{9955BBE5-44A9-4884-BA78-22E91393FAB5}" type="presParOf" srcId="{AFDD505B-9E85-4F75-8A88-D7A3CEE52B69}" destId="{77710620-D037-4ABB-9BB7-3EA3DE43C732}" srcOrd="1" destOrd="0" presId="urn:microsoft.com/office/officeart/2005/8/layout/chevronAccent+Icon"/>
    <dgm:cxn modelId="{DF17715C-AD56-43B4-BF74-FC4A53A84244}" type="presParOf" srcId="{9CA07350-7E73-4491-9D68-C86DE7AB3A85}" destId="{6354CE56-1A67-46AD-BED4-FB1F1972CBE0}" srcOrd="5" destOrd="0" presId="urn:microsoft.com/office/officeart/2005/8/layout/chevronAccent+Icon"/>
    <dgm:cxn modelId="{8F465D8F-E7E7-4F0D-B683-14901C641195}" type="presParOf" srcId="{9CA07350-7E73-4491-9D68-C86DE7AB3A85}" destId="{21381ABD-1C46-497A-ACAC-87D40AAF4917}" srcOrd="6" destOrd="0" presId="urn:microsoft.com/office/officeart/2005/8/layout/chevronAccent+Icon"/>
    <dgm:cxn modelId="{7D4CA9E6-E7B1-4FC6-9D90-4AED9389CE1A}" type="presParOf" srcId="{21381ABD-1C46-497A-ACAC-87D40AAF4917}" destId="{3FC7B1AF-7A12-4DB0-A6A5-72BB4D0936F5}" srcOrd="0" destOrd="0" presId="urn:microsoft.com/office/officeart/2005/8/layout/chevronAccent+Icon"/>
    <dgm:cxn modelId="{A4646E74-4E71-4737-B5DB-5782652CEE26}" type="presParOf" srcId="{21381ABD-1C46-497A-ACAC-87D40AAF4917}" destId="{5928C3AD-24A7-497A-9191-859B13499281}" srcOrd="1" destOrd="0" presId="urn:microsoft.com/office/officeart/2005/8/layout/chevronAccent+Icon"/>
    <dgm:cxn modelId="{1AE84A9C-0C4E-461A-B930-C53B4F96B6B0}" type="presParOf" srcId="{9CA07350-7E73-4491-9D68-C86DE7AB3A85}" destId="{DB712E3D-E99A-478B-B593-65E59D4B524F}" srcOrd="7" destOrd="0" presId="urn:microsoft.com/office/officeart/2005/8/layout/chevronAccent+Icon"/>
    <dgm:cxn modelId="{4F76CBA7-9DA4-4CF3-8C15-F8A94DB5D752}" type="presParOf" srcId="{9CA07350-7E73-4491-9D68-C86DE7AB3A85}" destId="{282447C5-8B7A-4973-8C53-042E099935D5}" srcOrd="8" destOrd="0" presId="urn:microsoft.com/office/officeart/2005/8/layout/chevronAccent+Icon"/>
    <dgm:cxn modelId="{7BBC525A-41AC-4F18-9FFB-B0E926C0F64D}" type="presParOf" srcId="{282447C5-8B7A-4973-8C53-042E099935D5}" destId="{023FDE6E-3D91-4308-825E-BAB05BF1828A}" srcOrd="0" destOrd="0" presId="urn:microsoft.com/office/officeart/2005/8/layout/chevronAccent+Icon"/>
    <dgm:cxn modelId="{3A310F71-A0D8-4CFC-97F4-D99B380AAEF3}"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8F4FBEB0-1DF8-480F-BB55-926953AD506F}" type="presOf" srcId="{E818E5D9-95D0-49BB-A01C-49AE9DF7707C}" destId="{443A5D09-9D3E-447F-8949-A20D4EF32BCB}" srcOrd="0" destOrd="0" presId="urn:microsoft.com/office/officeart/2005/8/layout/chevronAccent+Icon"/>
    <dgm:cxn modelId="{B7839045-C0FD-4D53-832C-E70D7C880D4E}" type="presOf" srcId="{3DC2112A-3B65-4941-8D6C-06164F4BB4A9}" destId="{77710620-D037-4ABB-9BB7-3EA3DE43C732}" srcOrd="0" destOrd="0" presId="urn:microsoft.com/office/officeart/2005/8/layout/chevronAccent+Icon"/>
    <dgm:cxn modelId="{DBDBD5EB-4B6B-49D0-B673-F781E40A0B8E}" type="presOf" srcId="{A2470C36-8359-45E2-83B9-39F37FC540F6}" destId="{9CA07350-7E73-4491-9D68-C86DE7AB3A85}" srcOrd="0" destOrd="0" presId="urn:microsoft.com/office/officeart/2005/8/layout/chevronAccent+Icon"/>
    <dgm:cxn modelId="{2C817220-CCB5-417E-9A10-7CED10408816}" type="presOf" srcId="{7F399A4D-EDC1-4642-A6BF-87251920D37C}" destId="{FF68293F-0885-4C41-BE89-53C79F425E58}" srcOrd="0" destOrd="0" presId="urn:microsoft.com/office/officeart/2005/8/layout/chevronAccent+Icon"/>
    <dgm:cxn modelId="{226E59C2-C1CF-42C6-8715-64FD5E9FCCEB}" srcId="{A2470C36-8359-45E2-83B9-39F37FC540F6}" destId="{7F399A4D-EDC1-4642-A6BF-87251920D37C}" srcOrd="4" destOrd="0" parTransId="{3D1080AC-FC6C-4F06-89D1-5D2681B0FC4E}" sibTransId="{151EA549-4C31-493D-8435-9CBDC4631544}"/>
    <dgm:cxn modelId="{51BFF52A-1631-4A60-9C72-39414E33F054}" srcId="{A2470C36-8359-45E2-83B9-39F37FC540F6}" destId="{3DC2112A-3B65-4941-8D6C-06164F4BB4A9}" srcOrd="2" destOrd="0" parTransId="{CB008F4A-E133-4706-98EB-7317870E1FEC}" sibTransId="{3A1DE951-3DF2-4D71-9C30-05FEA4A5490F}"/>
    <dgm:cxn modelId="{4E2EEDC7-879E-498E-A754-B43DB32D3503}" type="presOf" srcId="{A7DBEF76-7A8E-4D4D-8834-64D683B698F9}" destId="{50F061D7-AAD7-4B83-8316-B458F3799D56}"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56ABC752-2F7D-4FD4-8FB8-3E9F01D45FDA}" srcId="{A2470C36-8359-45E2-83B9-39F37FC540F6}" destId="{E818E5D9-95D0-49BB-A01C-49AE9DF7707C}" srcOrd="1" destOrd="0" parTransId="{63434AA8-F2D3-47CA-B862-C5ED4F7B0429}" sibTransId="{32A2C1AE-6E5B-4415-A117-DAEFA0F3EBD4}"/>
    <dgm:cxn modelId="{B0A0F9B6-A6D2-406B-A18B-7C94D365DB61}" type="presOf" srcId="{69E71066-C2E7-43CE-87D8-3D7129A4D81B}" destId="{5928C3AD-24A7-497A-9191-859B13499281}"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E002782F-0FCD-45F2-A1D0-B4EC46A8874A}" type="presParOf" srcId="{9CA07350-7E73-4491-9D68-C86DE7AB3A85}" destId="{9128CA16-A961-4A8C-A777-858A1959BDEF}" srcOrd="0" destOrd="0" presId="urn:microsoft.com/office/officeart/2005/8/layout/chevronAccent+Icon"/>
    <dgm:cxn modelId="{ACA5FC20-7B19-4124-96F2-86B85B26BDD1}" type="presParOf" srcId="{9128CA16-A961-4A8C-A777-858A1959BDEF}" destId="{A83AB23F-08A1-4FAB-907C-D59040048B0C}" srcOrd="0" destOrd="0" presId="urn:microsoft.com/office/officeart/2005/8/layout/chevronAccent+Icon"/>
    <dgm:cxn modelId="{BB2C0B82-735E-4AFF-AD18-9A8DEC425EAE}" type="presParOf" srcId="{9128CA16-A961-4A8C-A777-858A1959BDEF}" destId="{50F061D7-AAD7-4B83-8316-B458F3799D56}" srcOrd="1" destOrd="0" presId="urn:microsoft.com/office/officeart/2005/8/layout/chevronAccent+Icon"/>
    <dgm:cxn modelId="{39812096-12C0-420F-97CD-76FFE672AFD9}" type="presParOf" srcId="{9CA07350-7E73-4491-9D68-C86DE7AB3A85}" destId="{FE379ED8-A9CB-4A52-A646-B434A29FBC77}" srcOrd="1" destOrd="0" presId="urn:microsoft.com/office/officeart/2005/8/layout/chevronAccent+Icon"/>
    <dgm:cxn modelId="{22216038-DAB5-4BD9-9397-EFEF04E68109}" type="presParOf" srcId="{9CA07350-7E73-4491-9D68-C86DE7AB3A85}" destId="{D3E1E8A1-251E-4F78-869E-D2C7600EC0FD}" srcOrd="2" destOrd="0" presId="urn:microsoft.com/office/officeart/2005/8/layout/chevronAccent+Icon"/>
    <dgm:cxn modelId="{4D5F0412-137F-44C2-8ADC-A47A48821BBC}" type="presParOf" srcId="{D3E1E8A1-251E-4F78-869E-D2C7600EC0FD}" destId="{B69AB656-B492-420F-99AF-C9AAF7A73F93}" srcOrd="0" destOrd="0" presId="urn:microsoft.com/office/officeart/2005/8/layout/chevronAccent+Icon"/>
    <dgm:cxn modelId="{270EF0CC-CB6B-45FC-B1F3-6709A3A7B3AD}" type="presParOf" srcId="{D3E1E8A1-251E-4F78-869E-D2C7600EC0FD}" destId="{443A5D09-9D3E-447F-8949-A20D4EF32BCB}" srcOrd="1" destOrd="0" presId="urn:microsoft.com/office/officeart/2005/8/layout/chevronAccent+Icon"/>
    <dgm:cxn modelId="{24FE01A1-8061-4784-AD2D-52B4A436F526}" type="presParOf" srcId="{9CA07350-7E73-4491-9D68-C86DE7AB3A85}" destId="{EC7884FD-B980-48BC-A5F4-412E83C4A8BB}" srcOrd="3" destOrd="0" presId="urn:microsoft.com/office/officeart/2005/8/layout/chevronAccent+Icon"/>
    <dgm:cxn modelId="{A025B86F-EB8C-46EA-BC0C-E892F7BD9377}" type="presParOf" srcId="{9CA07350-7E73-4491-9D68-C86DE7AB3A85}" destId="{AFDD505B-9E85-4F75-8A88-D7A3CEE52B69}" srcOrd="4" destOrd="0" presId="urn:microsoft.com/office/officeart/2005/8/layout/chevronAccent+Icon"/>
    <dgm:cxn modelId="{42ED7AFD-E8F8-45A5-9086-05D93422CFB6}" type="presParOf" srcId="{AFDD505B-9E85-4F75-8A88-D7A3CEE52B69}" destId="{A5513E70-05C1-47B6-BFE2-7A5EB5A463A3}" srcOrd="0" destOrd="0" presId="urn:microsoft.com/office/officeart/2005/8/layout/chevronAccent+Icon"/>
    <dgm:cxn modelId="{3D128F31-324F-4ED0-9B69-73B5427E3B4F}" type="presParOf" srcId="{AFDD505B-9E85-4F75-8A88-D7A3CEE52B69}" destId="{77710620-D037-4ABB-9BB7-3EA3DE43C732}" srcOrd="1" destOrd="0" presId="urn:microsoft.com/office/officeart/2005/8/layout/chevronAccent+Icon"/>
    <dgm:cxn modelId="{51A68B0F-FA1D-43CD-846A-8A299C43A7BD}" type="presParOf" srcId="{9CA07350-7E73-4491-9D68-C86DE7AB3A85}" destId="{6354CE56-1A67-46AD-BED4-FB1F1972CBE0}" srcOrd="5" destOrd="0" presId="urn:microsoft.com/office/officeart/2005/8/layout/chevronAccent+Icon"/>
    <dgm:cxn modelId="{A4A39ACF-F1E4-4D88-BA94-A49A72ED8EAA}" type="presParOf" srcId="{9CA07350-7E73-4491-9D68-C86DE7AB3A85}" destId="{21381ABD-1C46-497A-ACAC-87D40AAF4917}" srcOrd="6" destOrd="0" presId="urn:microsoft.com/office/officeart/2005/8/layout/chevronAccent+Icon"/>
    <dgm:cxn modelId="{DB8FAC43-BFB5-4DE8-BE8A-3E4AE6766A10}" type="presParOf" srcId="{21381ABD-1C46-497A-ACAC-87D40AAF4917}" destId="{3FC7B1AF-7A12-4DB0-A6A5-72BB4D0936F5}" srcOrd="0" destOrd="0" presId="urn:microsoft.com/office/officeart/2005/8/layout/chevronAccent+Icon"/>
    <dgm:cxn modelId="{59D31CD7-8E1F-4D53-AA8D-2BCE40B79206}" type="presParOf" srcId="{21381ABD-1C46-497A-ACAC-87D40AAF4917}" destId="{5928C3AD-24A7-497A-9191-859B13499281}" srcOrd="1" destOrd="0" presId="urn:microsoft.com/office/officeart/2005/8/layout/chevronAccent+Icon"/>
    <dgm:cxn modelId="{FB6F686F-ABDC-4418-9B03-5DB076FDDDA8}" type="presParOf" srcId="{9CA07350-7E73-4491-9D68-C86DE7AB3A85}" destId="{DB712E3D-E99A-478B-B593-65E59D4B524F}" srcOrd="7" destOrd="0" presId="urn:microsoft.com/office/officeart/2005/8/layout/chevronAccent+Icon"/>
    <dgm:cxn modelId="{863DBF03-2150-46FF-A9FB-BECB2E618079}" type="presParOf" srcId="{9CA07350-7E73-4491-9D68-C86DE7AB3A85}" destId="{282447C5-8B7A-4973-8C53-042E099935D5}" srcOrd="8" destOrd="0" presId="urn:microsoft.com/office/officeart/2005/8/layout/chevronAccent+Icon"/>
    <dgm:cxn modelId="{F9A600A4-117F-462B-B25E-74FEDF05FED9}" type="presParOf" srcId="{282447C5-8B7A-4973-8C53-042E099935D5}" destId="{023FDE6E-3D91-4308-825E-BAB05BF1828A}" srcOrd="0" destOrd="0" presId="urn:microsoft.com/office/officeart/2005/8/layout/chevronAccent+Icon"/>
    <dgm:cxn modelId="{1F93DA36-F8FF-4929-86C1-69582088F266}"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596AF6A4-A589-4CF6-83C9-DE6FDC3EC158}" type="presOf" srcId="{A7DBEF76-7A8E-4D4D-8834-64D683B698F9}" destId="{50F061D7-AAD7-4B83-8316-B458F3799D56}"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FE8BD281-D975-4ED2-813E-5231E0A83339}" srcId="{A2470C36-8359-45E2-83B9-39F37FC540F6}" destId="{69E71066-C2E7-43CE-87D8-3D7129A4D81B}" srcOrd="3" destOrd="0" parTransId="{FB2D6F35-36C2-42BD-96E1-A2CB3E82C1CE}" sibTransId="{187E3807-D7DC-4FAB-A334-C9D3C66A680E}"/>
    <dgm:cxn modelId="{8499810D-ED18-4672-A2CA-57068C3D15BF}" type="presOf" srcId="{E818E5D9-95D0-49BB-A01C-49AE9DF7707C}" destId="{443A5D09-9D3E-447F-8949-A20D4EF32BCB}" srcOrd="0" destOrd="0" presId="urn:microsoft.com/office/officeart/2005/8/layout/chevronAccent+Icon"/>
    <dgm:cxn modelId="{6FAB45C5-A053-4A18-9089-C06C68B7A1A7}" type="presOf" srcId="{7F399A4D-EDC1-4642-A6BF-87251920D37C}" destId="{FF68293F-0885-4C41-BE89-53C79F425E58}" srcOrd="0" destOrd="0" presId="urn:microsoft.com/office/officeart/2005/8/layout/chevronAccent+Icon"/>
    <dgm:cxn modelId="{9B332712-2397-4709-AC9D-623893DAA895}" type="presOf" srcId="{3DC2112A-3B65-4941-8D6C-06164F4BB4A9}" destId="{77710620-D037-4ABB-9BB7-3EA3DE43C732}" srcOrd="0" destOrd="0" presId="urn:microsoft.com/office/officeart/2005/8/layout/chevronAccent+Icon"/>
    <dgm:cxn modelId="{7CC585CA-1F43-4D71-B193-EEB21F431640}" type="presOf" srcId="{69E71066-C2E7-43CE-87D8-3D7129A4D81B}" destId="{5928C3AD-24A7-497A-9191-859B13499281}"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DE78DD4E-23D4-4263-A722-3A08447E68EC}" type="presOf" srcId="{A2470C36-8359-45E2-83B9-39F37FC540F6}" destId="{9CA07350-7E73-4491-9D68-C86DE7AB3A85}"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23A15400-55AF-48D7-94E0-04D09EC63645}" type="presParOf" srcId="{9CA07350-7E73-4491-9D68-C86DE7AB3A85}" destId="{9128CA16-A961-4A8C-A777-858A1959BDEF}" srcOrd="0" destOrd="0" presId="urn:microsoft.com/office/officeart/2005/8/layout/chevronAccent+Icon"/>
    <dgm:cxn modelId="{9DFB46DE-47BE-4B37-8AC6-8A67DB7B6A7B}" type="presParOf" srcId="{9128CA16-A961-4A8C-A777-858A1959BDEF}" destId="{A83AB23F-08A1-4FAB-907C-D59040048B0C}" srcOrd="0" destOrd="0" presId="urn:microsoft.com/office/officeart/2005/8/layout/chevronAccent+Icon"/>
    <dgm:cxn modelId="{695A9427-6E56-42EC-8669-D05117443B70}" type="presParOf" srcId="{9128CA16-A961-4A8C-A777-858A1959BDEF}" destId="{50F061D7-AAD7-4B83-8316-B458F3799D56}" srcOrd="1" destOrd="0" presId="urn:microsoft.com/office/officeart/2005/8/layout/chevronAccent+Icon"/>
    <dgm:cxn modelId="{799B03B0-A20F-4B2F-AB05-12EC086AFA47}" type="presParOf" srcId="{9CA07350-7E73-4491-9D68-C86DE7AB3A85}" destId="{FE379ED8-A9CB-4A52-A646-B434A29FBC77}" srcOrd="1" destOrd="0" presId="urn:microsoft.com/office/officeart/2005/8/layout/chevronAccent+Icon"/>
    <dgm:cxn modelId="{2BD00A28-10DB-4613-9D0C-4B634EC90695}" type="presParOf" srcId="{9CA07350-7E73-4491-9D68-C86DE7AB3A85}" destId="{D3E1E8A1-251E-4F78-869E-D2C7600EC0FD}" srcOrd="2" destOrd="0" presId="urn:microsoft.com/office/officeart/2005/8/layout/chevronAccent+Icon"/>
    <dgm:cxn modelId="{75B14765-DA08-4BC3-B093-BFE310121F8D}" type="presParOf" srcId="{D3E1E8A1-251E-4F78-869E-D2C7600EC0FD}" destId="{B69AB656-B492-420F-99AF-C9AAF7A73F93}" srcOrd="0" destOrd="0" presId="urn:microsoft.com/office/officeart/2005/8/layout/chevronAccent+Icon"/>
    <dgm:cxn modelId="{4035417B-CDCD-4598-9658-4AB2F6D6B872}" type="presParOf" srcId="{D3E1E8A1-251E-4F78-869E-D2C7600EC0FD}" destId="{443A5D09-9D3E-447F-8949-A20D4EF32BCB}" srcOrd="1" destOrd="0" presId="urn:microsoft.com/office/officeart/2005/8/layout/chevronAccent+Icon"/>
    <dgm:cxn modelId="{37CFB38E-955C-4A3B-826C-AFDCBC42677C}" type="presParOf" srcId="{9CA07350-7E73-4491-9D68-C86DE7AB3A85}" destId="{EC7884FD-B980-48BC-A5F4-412E83C4A8BB}" srcOrd="3" destOrd="0" presId="urn:microsoft.com/office/officeart/2005/8/layout/chevronAccent+Icon"/>
    <dgm:cxn modelId="{078E3274-80AC-496B-BBB2-79F502945CD8}" type="presParOf" srcId="{9CA07350-7E73-4491-9D68-C86DE7AB3A85}" destId="{AFDD505B-9E85-4F75-8A88-D7A3CEE52B69}" srcOrd="4" destOrd="0" presId="urn:microsoft.com/office/officeart/2005/8/layout/chevronAccent+Icon"/>
    <dgm:cxn modelId="{4BACA8F6-83CB-4184-A06F-7E7DF9F9CDC2}" type="presParOf" srcId="{AFDD505B-9E85-4F75-8A88-D7A3CEE52B69}" destId="{A5513E70-05C1-47B6-BFE2-7A5EB5A463A3}" srcOrd="0" destOrd="0" presId="urn:microsoft.com/office/officeart/2005/8/layout/chevronAccent+Icon"/>
    <dgm:cxn modelId="{03B45FFB-F549-418A-97AF-42C8690AC02C}" type="presParOf" srcId="{AFDD505B-9E85-4F75-8A88-D7A3CEE52B69}" destId="{77710620-D037-4ABB-9BB7-3EA3DE43C732}" srcOrd="1" destOrd="0" presId="urn:microsoft.com/office/officeart/2005/8/layout/chevronAccent+Icon"/>
    <dgm:cxn modelId="{90243C85-9B3E-45F9-B406-AE5D94B189CA}" type="presParOf" srcId="{9CA07350-7E73-4491-9D68-C86DE7AB3A85}" destId="{6354CE56-1A67-46AD-BED4-FB1F1972CBE0}" srcOrd="5" destOrd="0" presId="urn:microsoft.com/office/officeart/2005/8/layout/chevronAccent+Icon"/>
    <dgm:cxn modelId="{3691BF22-509E-4644-BB5D-A0D4BAB2BE72}" type="presParOf" srcId="{9CA07350-7E73-4491-9D68-C86DE7AB3A85}" destId="{21381ABD-1C46-497A-ACAC-87D40AAF4917}" srcOrd="6" destOrd="0" presId="urn:microsoft.com/office/officeart/2005/8/layout/chevronAccent+Icon"/>
    <dgm:cxn modelId="{155884DA-1820-4980-B46D-0D33D7E0258B}" type="presParOf" srcId="{21381ABD-1C46-497A-ACAC-87D40AAF4917}" destId="{3FC7B1AF-7A12-4DB0-A6A5-72BB4D0936F5}" srcOrd="0" destOrd="0" presId="urn:microsoft.com/office/officeart/2005/8/layout/chevronAccent+Icon"/>
    <dgm:cxn modelId="{EEB8DD60-6107-4D82-8B51-50E33A233CDA}" type="presParOf" srcId="{21381ABD-1C46-497A-ACAC-87D40AAF4917}" destId="{5928C3AD-24A7-497A-9191-859B13499281}" srcOrd="1" destOrd="0" presId="urn:microsoft.com/office/officeart/2005/8/layout/chevronAccent+Icon"/>
    <dgm:cxn modelId="{CC0680E6-7500-4C94-AA56-05B271F2008D}" type="presParOf" srcId="{9CA07350-7E73-4491-9D68-C86DE7AB3A85}" destId="{DB712E3D-E99A-478B-B593-65E59D4B524F}" srcOrd="7" destOrd="0" presId="urn:microsoft.com/office/officeart/2005/8/layout/chevronAccent+Icon"/>
    <dgm:cxn modelId="{74BB37B4-F588-4138-B6F5-B13917C0E752}" type="presParOf" srcId="{9CA07350-7E73-4491-9D68-C86DE7AB3A85}" destId="{282447C5-8B7A-4973-8C53-042E099935D5}" srcOrd="8" destOrd="0" presId="urn:microsoft.com/office/officeart/2005/8/layout/chevronAccent+Icon"/>
    <dgm:cxn modelId="{CC5244E6-C2D2-4B24-BA54-B989DAE706C2}" type="presParOf" srcId="{282447C5-8B7A-4973-8C53-042E099935D5}" destId="{023FDE6E-3D91-4308-825E-BAB05BF1828A}" srcOrd="0" destOrd="0" presId="urn:microsoft.com/office/officeart/2005/8/layout/chevronAccent+Icon"/>
    <dgm:cxn modelId="{0EA25859-9F8E-4E05-AFB7-34ED720CF787}"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2470C36-8359-45E2-83B9-39F37FC540F6}"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A7DBEF76-7A8E-4D4D-8834-64D683B698F9}">
      <dgm:prSet phldrT="[Text]" custT="1"/>
      <dgm:spPr>
        <a:solidFill>
          <a:schemeClr val="bg1">
            <a:alpha val="90000"/>
          </a:schemeClr>
        </a:solidFill>
      </dgm:spPr>
      <dgm:t>
        <a:bodyPr/>
        <a:lstStyle/>
        <a:p>
          <a:pPr rtl="1"/>
          <a:r>
            <a:rPr lang="fa-IR" sz="2000" dirty="0" smtClean="0">
              <a:cs typeface="B Homa" panose="00000400000000000000" pitchFamily="2" charset="-78"/>
            </a:rPr>
            <a:t>معرفی</a:t>
          </a:r>
          <a:endParaRPr lang="fa-IR" sz="1500" dirty="0">
            <a:cs typeface="B Homa" panose="00000400000000000000" pitchFamily="2" charset="-78"/>
          </a:endParaRPr>
        </a:p>
      </dgm:t>
    </dgm:pt>
    <dgm:pt modelId="{D9267B55-22D3-4FD0-A4F2-0019C0DD57DC}" type="parTrans" cxnId="{207FAE47-2EF6-4523-B23D-3739595FC5CB}">
      <dgm:prSet/>
      <dgm:spPr/>
      <dgm:t>
        <a:bodyPr/>
        <a:lstStyle/>
        <a:p>
          <a:pPr rtl="1"/>
          <a:endParaRPr lang="fa-IR"/>
        </a:p>
      </dgm:t>
    </dgm:pt>
    <dgm:pt modelId="{F92F9D79-65DF-4FB3-BA58-A2B49FB6E816}" type="sibTrans" cxnId="{207FAE47-2EF6-4523-B23D-3739595FC5CB}">
      <dgm:prSet/>
      <dgm:spPr/>
      <dgm:t>
        <a:bodyPr/>
        <a:lstStyle/>
        <a:p>
          <a:pPr rtl="1"/>
          <a:endParaRPr lang="fa-IR"/>
        </a:p>
      </dgm:t>
    </dgm:pt>
    <dgm:pt modelId="{E818E5D9-95D0-49BB-A01C-49AE9DF7707C}">
      <dgm:prSet phldrT="[Text]" custT="1"/>
      <dgm:spPr>
        <a:solidFill>
          <a:schemeClr val="bg1">
            <a:alpha val="90000"/>
          </a:schemeClr>
        </a:solidFill>
      </dgm:spPr>
      <dgm:t>
        <a:bodyPr/>
        <a:lstStyle/>
        <a:p>
          <a:pPr rtl="1"/>
          <a:r>
            <a:rPr lang="fa-IR" sz="2000" dirty="0" smtClean="0">
              <a:cs typeface="B Homa" panose="00000400000000000000" pitchFamily="2" charset="-78"/>
            </a:rPr>
            <a:t>تاریخچه</a:t>
          </a:r>
          <a:endParaRPr lang="fa-IR" sz="2000" dirty="0">
            <a:cs typeface="B Homa" panose="00000400000000000000" pitchFamily="2" charset="-78"/>
          </a:endParaRPr>
        </a:p>
      </dgm:t>
    </dgm:pt>
    <dgm:pt modelId="{63434AA8-F2D3-47CA-B862-C5ED4F7B0429}" type="parTrans" cxnId="{56ABC752-2F7D-4FD4-8FB8-3E9F01D45FDA}">
      <dgm:prSet/>
      <dgm:spPr/>
      <dgm:t>
        <a:bodyPr/>
        <a:lstStyle/>
        <a:p>
          <a:pPr rtl="1"/>
          <a:endParaRPr lang="fa-IR"/>
        </a:p>
      </dgm:t>
    </dgm:pt>
    <dgm:pt modelId="{32A2C1AE-6E5B-4415-A117-DAEFA0F3EBD4}" type="sibTrans" cxnId="{56ABC752-2F7D-4FD4-8FB8-3E9F01D45FDA}">
      <dgm:prSet/>
      <dgm:spPr/>
      <dgm:t>
        <a:bodyPr/>
        <a:lstStyle/>
        <a:p>
          <a:pPr rtl="1"/>
          <a:endParaRPr lang="fa-IR"/>
        </a:p>
      </dgm:t>
    </dgm:pt>
    <dgm:pt modelId="{7F399A4D-EDC1-4642-A6BF-87251920D37C}">
      <dgm:prSet phldrT="[Text]" custT="1"/>
      <dgm:spPr/>
      <dgm:t>
        <a:bodyPr/>
        <a:lstStyle/>
        <a:p>
          <a:pPr rtl="1"/>
          <a:r>
            <a:rPr lang="fa-IR" sz="1800" dirty="0" smtClean="0">
              <a:cs typeface="B Homa" panose="00000400000000000000" pitchFamily="2" charset="-78"/>
            </a:rPr>
            <a:t>چالش های مدیریت شهری</a:t>
          </a:r>
          <a:endParaRPr lang="fa-IR" sz="1800" dirty="0">
            <a:cs typeface="B Homa" panose="00000400000000000000" pitchFamily="2" charset="-78"/>
          </a:endParaRPr>
        </a:p>
      </dgm:t>
    </dgm:pt>
    <dgm:pt modelId="{3D1080AC-FC6C-4F06-89D1-5D2681B0FC4E}" type="parTrans" cxnId="{226E59C2-C1CF-42C6-8715-64FD5E9FCCEB}">
      <dgm:prSet/>
      <dgm:spPr/>
      <dgm:t>
        <a:bodyPr/>
        <a:lstStyle/>
        <a:p>
          <a:pPr rtl="1"/>
          <a:endParaRPr lang="fa-IR"/>
        </a:p>
      </dgm:t>
    </dgm:pt>
    <dgm:pt modelId="{151EA549-4C31-493D-8435-9CBDC4631544}" type="sibTrans" cxnId="{226E59C2-C1CF-42C6-8715-64FD5E9FCCEB}">
      <dgm:prSet/>
      <dgm:spPr/>
      <dgm:t>
        <a:bodyPr/>
        <a:lstStyle/>
        <a:p>
          <a:pPr rtl="1"/>
          <a:endParaRPr lang="fa-IR"/>
        </a:p>
      </dgm:t>
    </dgm:pt>
    <dgm:pt modelId="{3DC2112A-3B65-4941-8D6C-06164F4BB4A9}">
      <dgm:prSet custT="1"/>
      <dgm:spPr>
        <a:solidFill>
          <a:srgbClr val="FFFF00">
            <a:alpha val="90000"/>
          </a:srgbClr>
        </a:solidFill>
      </dgm:spPr>
      <dgm:t>
        <a:bodyPr/>
        <a:lstStyle/>
        <a:p>
          <a:pPr rtl="1"/>
          <a:r>
            <a:rPr lang="fa-IR" sz="2000" dirty="0" smtClean="0">
              <a:cs typeface="B Homa" panose="00000400000000000000" pitchFamily="2" charset="-78"/>
            </a:rPr>
            <a:t>مدیریت شهری</a:t>
          </a:r>
          <a:endParaRPr lang="fa-IR" sz="2000" dirty="0">
            <a:cs typeface="B Homa" panose="00000400000000000000" pitchFamily="2" charset="-78"/>
          </a:endParaRPr>
        </a:p>
      </dgm:t>
    </dgm:pt>
    <dgm:pt modelId="{CB008F4A-E133-4706-98EB-7317870E1FEC}" type="parTrans" cxnId="{51BFF52A-1631-4A60-9C72-39414E33F054}">
      <dgm:prSet/>
      <dgm:spPr/>
      <dgm:t>
        <a:bodyPr/>
        <a:lstStyle/>
        <a:p>
          <a:pPr rtl="1"/>
          <a:endParaRPr lang="fa-IR"/>
        </a:p>
      </dgm:t>
    </dgm:pt>
    <dgm:pt modelId="{3A1DE951-3DF2-4D71-9C30-05FEA4A5490F}" type="sibTrans" cxnId="{51BFF52A-1631-4A60-9C72-39414E33F054}">
      <dgm:prSet/>
      <dgm:spPr/>
      <dgm:t>
        <a:bodyPr/>
        <a:lstStyle/>
        <a:p>
          <a:pPr rtl="1"/>
          <a:endParaRPr lang="fa-IR"/>
        </a:p>
      </dgm:t>
    </dgm:pt>
    <dgm:pt modelId="{69E71066-C2E7-43CE-87D8-3D7129A4D81B}">
      <dgm:prSet custT="1"/>
      <dgm:spPr/>
      <dgm:t>
        <a:bodyPr/>
        <a:lstStyle/>
        <a:p>
          <a:pPr rtl="1"/>
          <a:r>
            <a:rPr lang="fa-IR" sz="2000" dirty="0" smtClean="0">
              <a:cs typeface="B Homa" panose="00000400000000000000" pitchFamily="2" charset="-78"/>
            </a:rPr>
            <a:t>طرح های شهری</a:t>
          </a:r>
          <a:endParaRPr lang="fa-IR" sz="2000" dirty="0">
            <a:cs typeface="B Homa" panose="00000400000000000000" pitchFamily="2" charset="-78"/>
          </a:endParaRPr>
        </a:p>
      </dgm:t>
    </dgm:pt>
    <dgm:pt modelId="{FB2D6F35-36C2-42BD-96E1-A2CB3E82C1CE}" type="parTrans" cxnId="{FE8BD281-D975-4ED2-813E-5231E0A83339}">
      <dgm:prSet/>
      <dgm:spPr/>
      <dgm:t>
        <a:bodyPr/>
        <a:lstStyle/>
        <a:p>
          <a:pPr rtl="1"/>
          <a:endParaRPr lang="fa-IR"/>
        </a:p>
      </dgm:t>
    </dgm:pt>
    <dgm:pt modelId="{187E3807-D7DC-4FAB-A334-C9D3C66A680E}" type="sibTrans" cxnId="{FE8BD281-D975-4ED2-813E-5231E0A83339}">
      <dgm:prSet/>
      <dgm:spPr/>
      <dgm:t>
        <a:bodyPr/>
        <a:lstStyle/>
        <a:p>
          <a:pPr rtl="1"/>
          <a:endParaRPr lang="fa-IR"/>
        </a:p>
      </dgm:t>
    </dgm:pt>
    <dgm:pt modelId="{9CA07350-7E73-4491-9D68-C86DE7AB3A85}" type="pres">
      <dgm:prSet presAssocID="{A2470C36-8359-45E2-83B9-39F37FC540F6}" presName="Name0" presStyleCnt="0">
        <dgm:presLayoutVars>
          <dgm:dir val="rev"/>
          <dgm:resizeHandles val="exact"/>
        </dgm:presLayoutVars>
      </dgm:prSet>
      <dgm:spPr/>
    </dgm:pt>
    <dgm:pt modelId="{9128CA16-A961-4A8C-A777-858A1959BDEF}" type="pres">
      <dgm:prSet presAssocID="{A7DBEF76-7A8E-4D4D-8834-64D683B698F9}" presName="composite" presStyleCnt="0"/>
      <dgm:spPr/>
    </dgm:pt>
    <dgm:pt modelId="{A83AB23F-08A1-4FAB-907C-D59040048B0C}" type="pres">
      <dgm:prSet presAssocID="{A7DBEF76-7A8E-4D4D-8834-64D683B698F9}" presName="bgChev" presStyleLbl="node1" presStyleIdx="0" presStyleCnt="5"/>
      <dgm:spPr/>
    </dgm:pt>
    <dgm:pt modelId="{50F061D7-AAD7-4B83-8316-B458F3799D56}" type="pres">
      <dgm:prSet presAssocID="{A7DBEF76-7A8E-4D4D-8834-64D683B698F9}" presName="txNode" presStyleLbl="fgAcc1" presStyleIdx="0" presStyleCnt="5">
        <dgm:presLayoutVars>
          <dgm:bulletEnabled val="1"/>
        </dgm:presLayoutVars>
      </dgm:prSet>
      <dgm:spPr/>
      <dgm:t>
        <a:bodyPr/>
        <a:lstStyle/>
        <a:p>
          <a:pPr rtl="1"/>
          <a:endParaRPr lang="fa-IR"/>
        </a:p>
      </dgm:t>
    </dgm:pt>
    <dgm:pt modelId="{FE379ED8-A9CB-4A52-A646-B434A29FBC77}" type="pres">
      <dgm:prSet presAssocID="{F92F9D79-65DF-4FB3-BA58-A2B49FB6E816}" presName="compositeSpace" presStyleCnt="0"/>
      <dgm:spPr/>
    </dgm:pt>
    <dgm:pt modelId="{D3E1E8A1-251E-4F78-869E-D2C7600EC0FD}" type="pres">
      <dgm:prSet presAssocID="{E818E5D9-95D0-49BB-A01C-49AE9DF7707C}" presName="composite" presStyleCnt="0"/>
      <dgm:spPr/>
    </dgm:pt>
    <dgm:pt modelId="{B69AB656-B492-420F-99AF-C9AAF7A73F93}" type="pres">
      <dgm:prSet presAssocID="{E818E5D9-95D0-49BB-A01C-49AE9DF7707C}" presName="bgChev" presStyleLbl="node1" presStyleIdx="1" presStyleCnt="5"/>
      <dgm:spPr/>
    </dgm:pt>
    <dgm:pt modelId="{443A5D09-9D3E-447F-8949-A20D4EF32BCB}" type="pres">
      <dgm:prSet presAssocID="{E818E5D9-95D0-49BB-A01C-49AE9DF7707C}" presName="txNode" presStyleLbl="fgAcc1" presStyleIdx="1" presStyleCnt="5">
        <dgm:presLayoutVars>
          <dgm:bulletEnabled val="1"/>
        </dgm:presLayoutVars>
      </dgm:prSet>
      <dgm:spPr/>
      <dgm:t>
        <a:bodyPr/>
        <a:lstStyle/>
        <a:p>
          <a:pPr rtl="1"/>
          <a:endParaRPr lang="fa-IR"/>
        </a:p>
      </dgm:t>
    </dgm:pt>
    <dgm:pt modelId="{EC7884FD-B980-48BC-A5F4-412E83C4A8BB}" type="pres">
      <dgm:prSet presAssocID="{32A2C1AE-6E5B-4415-A117-DAEFA0F3EBD4}" presName="compositeSpace" presStyleCnt="0"/>
      <dgm:spPr/>
    </dgm:pt>
    <dgm:pt modelId="{AFDD505B-9E85-4F75-8A88-D7A3CEE52B69}" type="pres">
      <dgm:prSet presAssocID="{3DC2112A-3B65-4941-8D6C-06164F4BB4A9}" presName="composite" presStyleCnt="0"/>
      <dgm:spPr/>
    </dgm:pt>
    <dgm:pt modelId="{A5513E70-05C1-47B6-BFE2-7A5EB5A463A3}" type="pres">
      <dgm:prSet presAssocID="{3DC2112A-3B65-4941-8D6C-06164F4BB4A9}" presName="bgChev" presStyleLbl="node1" presStyleIdx="2" presStyleCnt="5"/>
      <dgm:spPr/>
    </dgm:pt>
    <dgm:pt modelId="{77710620-D037-4ABB-9BB7-3EA3DE43C732}" type="pres">
      <dgm:prSet presAssocID="{3DC2112A-3B65-4941-8D6C-06164F4BB4A9}" presName="txNode" presStyleLbl="fgAcc1" presStyleIdx="2" presStyleCnt="5">
        <dgm:presLayoutVars>
          <dgm:bulletEnabled val="1"/>
        </dgm:presLayoutVars>
      </dgm:prSet>
      <dgm:spPr/>
      <dgm:t>
        <a:bodyPr/>
        <a:lstStyle/>
        <a:p>
          <a:pPr rtl="1"/>
          <a:endParaRPr lang="fa-IR"/>
        </a:p>
      </dgm:t>
    </dgm:pt>
    <dgm:pt modelId="{6354CE56-1A67-46AD-BED4-FB1F1972CBE0}" type="pres">
      <dgm:prSet presAssocID="{3A1DE951-3DF2-4D71-9C30-05FEA4A5490F}" presName="compositeSpace" presStyleCnt="0"/>
      <dgm:spPr/>
    </dgm:pt>
    <dgm:pt modelId="{21381ABD-1C46-497A-ACAC-87D40AAF4917}" type="pres">
      <dgm:prSet presAssocID="{69E71066-C2E7-43CE-87D8-3D7129A4D81B}" presName="composite" presStyleCnt="0"/>
      <dgm:spPr/>
    </dgm:pt>
    <dgm:pt modelId="{3FC7B1AF-7A12-4DB0-A6A5-72BB4D0936F5}" type="pres">
      <dgm:prSet presAssocID="{69E71066-C2E7-43CE-87D8-3D7129A4D81B}" presName="bgChev" presStyleLbl="node1" presStyleIdx="3" presStyleCnt="5"/>
      <dgm:spPr/>
    </dgm:pt>
    <dgm:pt modelId="{5928C3AD-24A7-497A-9191-859B13499281}" type="pres">
      <dgm:prSet presAssocID="{69E71066-C2E7-43CE-87D8-3D7129A4D81B}" presName="txNode" presStyleLbl="fgAcc1" presStyleIdx="3" presStyleCnt="5">
        <dgm:presLayoutVars>
          <dgm:bulletEnabled val="1"/>
        </dgm:presLayoutVars>
      </dgm:prSet>
      <dgm:spPr/>
      <dgm:t>
        <a:bodyPr/>
        <a:lstStyle/>
        <a:p>
          <a:pPr rtl="1"/>
          <a:endParaRPr lang="fa-IR"/>
        </a:p>
      </dgm:t>
    </dgm:pt>
    <dgm:pt modelId="{DB712E3D-E99A-478B-B593-65E59D4B524F}" type="pres">
      <dgm:prSet presAssocID="{187E3807-D7DC-4FAB-A334-C9D3C66A680E}" presName="compositeSpace" presStyleCnt="0"/>
      <dgm:spPr/>
    </dgm:pt>
    <dgm:pt modelId="{282447C5-8B7A-4973-8C53-042E099935D5}" type="pres">
      <dgm:prSet presAssocID="{7F399A4D-EDC1-4642-A6BF-87251920D37C}" presName="composite" presStyleCnt="0"/>
      <dgm:spPr/>
    </dgm:pt>
    <dgm:pt modelId="{023FDE6E-3D91-4308-825E-BAB05BF1828A}" type="pres">
      <dgm:prSet presAssocID="{7F399A4D-EDC1-4642-A6BF-87251920D37C}" presName="bgChev" presStyleLbl="node1" presStyleIdx="4" presStyleCnt="5"/>
      <dgm:spPr/>
    </dgm:pt>
    <dgm:pt modelId="{FF68293F-0885-4C41-BE89-53C79F425E58}" type="pres">
      <dgm:prSet presAssocID="{7F399A4D-EDC1-4642-A6BF-87251920D37C}" presName="txNode" presStyleLbl="fgAcc1" presStyleIdx="4" presStyleCnt="5">
        <dgm:presLayoutVars>
          <dgm:bulletEnabled val="1"/>
        </dgm:presLayoutVars>
      </dgm:prSet>
      <dgm:spPr/>
      <dgm:t>
        <a:bodyPr/>
        <a:lstStyle/>
        <a:p>
          <a:pPr rtl="1"/>
          <a:endParaRPr lang="fa-IR"/>
        </a:p>
      </dgm:t>
    </dgm:pt>
  </dgm:ptLst>
  <dgm:cxnLst>
    <dgm:cxn modelId="{226E59C2-C1CF-42C6-8715-64FD5E9FCCEB}" srcId="{A2470C36-8359-45E2-83B9-39F37FC540F6}" destId="{7F399A4D-EDC1-4642-A6BF-87251920D37C}" srcOrd="4" destOrd="0" parTransId="{3D1080AC-FC6C-4F06-89D1-5D2681B0FC4E}" sibTransId="{151EA549-4C31-493D-8435-9CBDC4631544}"/>
    <dgm:cxn modelId="{D0C4A657-9DCF-4A5E-884A-2A7ED7F563FA}" type="presOf" srcId="{A7DBEF76-7A8E-4D4D-8834-64D683B698F9}" destId="{50F061D7-AAD7-4B83-8316-B458F3799D56}" srcOrd="0" destOrd="0" presId="urn:microsoft.com/office/officeart/2005/8/layout/chevronAccent+Icon"/>
    <dgm:cxn modelId="{56ABC752-2F7D-4FD4-8FB8-3E9F01D45FDA}" srcId="{A2470C36-8359-45E2-83B9-39F37FC540F6}" destId="{E818E5D9-95D0-49BB-A01C-49AE9DF7707C}" srcOrd="1" destOrd="0" parTransId="{63434AA8-F2D3-47CA-B862-C5ED4F7B0429}" sibTransId="{32A2C1AE-6E5B-4415-A117-DAEFA0F3EBD4}"/>
    <dgm:cxn modelId="{D81B04C6-C290-4A70-A050-949E8BF6A224}" type="presOf" srcId="{7F399A4D-EDC1-4642-A6BF-87251920D37C}" destId="{FF68293F-0885-4C41-BE89-53C79F425E58}" srcOrd="0" destOrd="0" presId="urn:microsoft.com/office/officeart/2005/8/layout/chevronAccent+Icon"/>
    <dgm:cxn modelId="{FE8BD281-D975-4ED2-813E-5231E0A83339}" srcId="{A2470C36-8359-45E2-83B9-39F37FC540F6}" destId="{69E71066-C2E7-43CE-87D8-3D7129A4D81B}" srcOrd="3" destOrd="0" parTransId="{FB2D6F35-36C2-42BD-96E1-A2CB3E82C1CE}" sibTransId="{187E3807-D7DC-4FAB-A334-C9D3C66A680E}"/>
    <dgm:cxn modelId="{AB9154AC-2CD9-442A-910E-236B17E5B2F6}" type="presOf" srcId="{A2470C36-8359-45E2-83B9-39F37FC540F6}" destId="{9CA07350-7E73-4491-9D68-C86DE7AB3A85}" srcOrd="0" destOrd="0" presId="urn:microsoft.com/office/officeart/2005/8/layout/chevronAccent+Icon"/>
    <dgm:cxn modelId="{207FAE47-2EF6-4523-B23D-3739595FC5CB}" srcId="{A2470C36-8359-45E2-83B9-39F37FC540F6}" destId="{A7DBEF76-7A8E-4D4D-8834-64D683B698F9}" srcOrd="0" destOrd="0" parTransId="{D9267B55-22D3-4FD0-A4F2-0019C0DD57DC}" sibTransId="{F92F9D79-65DF-4FB3-BA58-A2B49FB6E816}"/>
    <dgm:cxn modelId="{C080ED43-5C5A-459D-876A-4E7B3FF0E998}" type="presOf" srcId="{E818E5D9-95D0-49BB-A01C-49AE9DF7707C}" destId="{443A5D09-9D3E-447F-8949-A20D4EF32BCB}" srcOrd="0" destOrd="0" presId="urn:microsoft.com/office/officeart/2005/8/layout/chevronAccent+Icon"/>
    <dgm:cxn modelId="{D3659CAF-D991-48E2-A8C9-5236AC5DB9D0}" type="presOf" srcId="{3DC2112A-3B65-4941-8D6C-06164F4BB4A9}" destId="{77710620-D037-4ABB-9BB7-3EA3DE43C732}" srcOrd="0" destOrd="0" presId="urn:microsoft.com/office/officeart/2005/8/layout/chevronAccent+Icon"/>
    <dgm:cxn modelId="{51BFF52A-1631-4A60-9C72-39414E33F054}" srcId="{A2470C36-8359-45E2-83B9-39F37FC540F6}" destId="{3DC2112A-3B65-4941-8D6C-06164F4BB4A9}" srcOrd="2" destOrd="0" parTransId="{CB008F4A-E133-4706-98EB-7317870E1FEC}" sibTransId="{3A1DE951-3DF2-4D71-9C30-05FEA4A5490F}"/>
    <dgm:cxn modelId="{6F2D9BAF-01BA-4212-B0B5-01C22CCFA95D}" type="presOf" srcId="{69E71066-C2E7-43CE-87D8-3D7129A4D81B}" destId="{5928C3AD-24A7-497A-9191-859B13499281}" srcOrd="0" destOrd="0" presId="urn:microsoft.com/office/officeart/2005/8/layout/chevronAccent+Icon"/>
    <dgm:cxn modelId="{671124DB-C418-4876-B562-5EF4D7F65AAF}" type="presParOf" srcId="{9CA07350-7E73-4491-9D68-C86DE7AB3A85}" destId="{9128CA16-A961-4A8C-A777-858A1959BDEF}" srcOrd="0" destOrd="0" presId="urn:microsoft.com/office/officeart/2005/8/layout/chevronAccent+Icon"/>
    <dgm:cxn modelId="{0591F27C-4E27-4770-93D1-2CFF8BAFAD69}" type="presParOf" srcId="{9128CA16-A961-4A8C-A777-858A1959BDEF}" destId="{A83AB23F-08A1-4FAB-907C-D59040048B0C}" srcOrd="0" destOrd="0" presId="urn:microsoft.com/office/officeart/2005/8/layout/chevronAccent+Icon"/>
    <dgm:cxn modelId="{CED497F1-C9A9-4C16-911C-ABE48354DFBA}" type="presParOf" srcId="{9128CA16-A961-4A8C-A777-858A1959BDEF}" destId="{50F061D7-AAD7-4B83-8316-B458F3799D56}" srcOrd="1" destOrd="0" presId="urn:microsoft.com/office/officeart/2005/8/layout/chevronAccent+Icon"/>
    <dgm:cxn modelId="{3FF9AE35-5554-42EE-BD2D-CF05B4DC07B6}" type="presParOf" srcId="{9CA07350-7E73-4491-9D68-C86DE7AB3A85}" destId="{FE379ED8-A9CB-4A52-A646-B434A29FBC77}" srcOrd="1" destOrd="0" presId="urn:microsoft.com/office/officeart/2005/8/layout/chevronAccent+Icon"/>
    <dgm:cxn modelId="{1B12CA98-55F8-4756-BFF9-AA4F1366EC3A}" type="presParOf" srcId="{9CA07350-7E73-4491-9D68-C86DE7AB3A85}" destId="{D3E1E8A1-251E-4F78-869E-D2C7600EC0FD}" srcOrd="2" destOrd="0" presId="urn:microsoft.com/office/officeart/2005/8/layout/chevronAccent+Icon"/>
    <dgm:cxn modelId="{1FB6C2F5-B4A5-4C95-8A98-2548C3A407FB}" type="presParOf" srcId="{D3E1E8A1-251E-4F78-869E-D2C7600EC0FD}" destId="{B69AB656-B492-420F-99AF-C9AAF7A73F93}" srcOrd="0" destOrd="0" presId="urn:microsoft.com/office/officeart/2005/8/layout/chevronAccent+Icon"/>
    <dgm:cxn modelId="{BDBCFF40-AF7B-454E-9880-DD905DC2CC2D}" type="presParOf" srcId="{D3E1E8A1-251E-4F78-869E-D2C7600EC0FD}" destId="{443A5D09-9D3E-447F-8949-A20D4EF32BCB}" srcOrd="1" destOrd="0" presId="urn:microsoft.com/office/officeart/2005/8/layout/chevronAccent+Icon"/>
    <dgm:cxn modelId="{7283E4E2-F901-40B3-9865-9C98AB6D4E90}" type="presParOf" srcId="{9CA07350-7E73-4491-9D68-C86DE7AB3A85}" destId="{EC7884FD-B980-48BC-A5F4-412E83C4A8BB}" srcOrd="3" destOrd="0" presId="urn:microsoft.com/office/officeart/2005/8/layout/chevronAccent+Icon"/>
    <dgm:cxn modelId="{1F318AD1-6345-4BC9-B525-F3AAB9267015}" type="presParOf" srcId="{9CA07350-7E73-4491-9D68-C86DE7AB3A85}" destId="{AFDD505B-9E85-4F75-8A88-D7A3CEE52B69}" srcOrd="4" destOrd="0" presId="urn:microsoft.com/office/officeart/2005/8/layout/chevronAccent+Icon"/>
    <dgm:cxn modelId="{B3294E06-A349-49B6-82B8-C7DEF0260B48}" type="presParOf" srcId="{AFDD505B-9E85-4F75-8A88-D7A3CEE52B69}" destId="{A5513E70-05C1-47B6-BFE2-7A5EB5A463A3}" srcOrd="0" destOrd="0" presId="urn:microsoft.com/office/officeart/2005/8/layout/chevronAccent+Icon"/>
    <dgm:cxn modelId="{269D071C-2F9F-4C9A-8C9D-F7AE63B67B02}" type="presParOf" srcId="{AFDD505B-9E85-4F75-8A88-D7A3CEE52B69}" destId="{77710620-D037-4ABB-9BB7-3EA3DE43C732}" srcOrd="1" destOrd="0" presId="urn:microsoft.com/office/officeart/2005/8/layout/chevronAccent+Icon"/>
    <dgm:cxn modelId="{69A14554-493D-4C05-9EAD-299C48041158}" type="presParOf" srcId="{9CA07350-7E73-4491-9D68-C86DE7AB3A85}" destId="{6354CE56-1A67-46AD-BED4-FB1F1972CBE0}" srcOrd="5" destOrd="0" presId="urn:microsoft.com/office/officeart/2005/8/layout/chevronAccent+Icon"/>
    <dgm:cxn modelId="{C2B5C892-696C-4FDB-AEF1-3467643653A0}" type="presParOf" srcId="{9CA07350-7E73-4491-9D68-C86DE7AB3A85}" destId="{21381ABD-1C46-497A-ACAC-87D40AAF4917}" srcOrd="6" destOrd="0" presId="urn:microsoft.com/office/officeart/2005/8/layout/chevronAccent+Icon"/>
    <dgm:cxn modelId="{3E95141B-BADB-48D1-89ED-62974A5CE551}" type="presParOf" srcId="{21381ABD-1C46-497A-ACAC-87D40AAF4917}" destId="{3FC7B1AF-7A12-4DB0-A6A5-72BB4D0936F5}" srcOrd="0" destOrd="0" presId="urn:microsoft.com/office/officeart/2005/8/layout/chevronAccent+Icon"/>
    <dgm:cxn modelId="{7F40ECFE-C601-4761-B6E0-FB78571B5032}" type="presParOf" srcId="{21381ABD-1C46-497A-ACAC-87D40AAF4917}" destId="{5928C3AD-24A7-497A-9191-859B13499281}" srcOrd="1" destOrd="0" presId="urn:microsoft.com/office/officeart/2005/8/layout/chevronAccent+Icon"/>
    <dgm:cxn modelId="{C39DDDF3-B399-4478-A205-ACFEA416B115}" type="presParOf" srcId="{9CA07350-7E73-4491-9D68-C86DE7AB3A85}" destId="{DB712E3D-E99A-478B-B593-65E59D4B524F}" srcOrd="7" destOrd="0" presId="urn:microsoft.com/office/officeart/2005/8/layout/chevronAccent+Icon"/>
    <dgm:cxn modelId="{FD4797A7-2FB3-4AF1-BABA-1FC85E0B9376}" type="presParOf" srcId="{9CA07350-7E73-4491-9D68-C86DE7AB3A85}" destId="{282447C5-8B7A-4973-8C53-042E099935D5}" srcOrd="8" destOrd="0" presId="urn:microsoft.com/office/officeart/2005/8/layout/chevronAccent+Icon"/>
    <dgm:cxn modelId="{5706DB1E-CCD1-447F-A658-BCA89A41B4AC}" type="presParOf" srcId="{282447C5-8B7A-4973-8C53-042E099935D5}" destId="{023FDE6E-3D91-4308-825E-BAB05BF1828A}" srcOrd="0" destOrd="0" presId="urn:microsoft.com/office/officeart/2005/8/layout/chevronAccent+Icon"/>
    <dgm:cxn modelId="{DA99A64E-C2F0-40B9-88B4-8CA793427CFD}" type="presParOf" srcId="{282447C5-8B7A-4973-8C53-042E099935D5}" destId="{FF68293F-0885-4C41-BE89-53C79F425E58}" srcOrd="1" destOrd="0" presId="urn:microsoft.com/office/officeart/2005/8/layout/chevronAccent+Icon"/>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AB23F-08A1-4FAB-907C-D59040048B0C}">
      <dsp:nvSpPr>
        <dsp:cNvPr id="0" name=""/>
        <dsp:cNvSpPr/>
      </dsp:nvSpPr>
      <dsp:spPr>
        <a:xfrm rot="10800000">
          <a:off x="8569025"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F061D7-AAD7-4B83-8316-B458F3799D56}">
      <dsp:nvSpPr>
        <dsp:cNvPr id="0" name=""/>
        <dsp:cNvSpPr/>
      </dsp:nvSpPr>
      <dsp:spPr>
        <a:xfrm>
          <a:off x="8365621"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معرفی</a:t>
          </a:r>
          <a:endParaRPr lang="fa-IR" sz="1500" kern="1200" dirty="0">
            <a:cs typeface="B Homa" panose="00000400000000000000" pitchFamily="2" charset="-78"/>
          </a:endParaRPr>
        </a:p>
      </dsp:txBody>
      <dsp:txXfrm>
        <a:off x="8386317" y="241267"/>
        <a:ext cx="1504480" cy="665234"/>
      </dsp:txXfrm>
    </dsp:sp>
    <dsp:sp modelId="{B69AB656-B492-420F-99AF-C9AAF7A73F93}">
      <dsp:nvSpPr>
        <dsp:cNvPr id="0" name=""/>
        <dsp:cNvSpPr/>
      </dsp:nvSpPr>
      <dsp:spPr>
        <a:xfrm rot="10800000">
          <a:off x="647802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A5D09-9D3E-447F-8949-A20D4EF32BCB}">
      <dsp:nvSpPr>
        <dsp:cNvPr id="0" name=""/>
        <dsp:cNvSpPr/>
      </dsp:nvSpPr>
      <dsp:spPr>
        <a:xfrm>
          <a:off x="6274624" y="220571"/>
          <a:ext cx="1545872" cy="706626"/>
        </a:xfrm>
        <a:prstGeom prst="roundRect">
          <a:avLst>
            <a:gd name="adj" fmla="val 10000"/>
          </a:avLst>
        </a:prstGeom>
        <a:solidFill>
          <a:schemeClr val="bg1">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تاریخچه</a:t>
          </a:r>
          <a:endParaRPr lang="fa-IR" sz="2000" kern="1200" dirty="0">
            <a:cs typeface="B Homa" panose="00000400000000000000" pitchFamily="2" charset="-78"/>
          </a:endParaRPr>
        </a:p>
      </dsp:txBody>
      <dsp:txXfrm>
        <a:off x="6295320" y="241267"/>
        <a:ext cx="1504480" cy="665234"/>
      </dsp:txXfrm>
    </dsp:sp>
    <dsp:sp modelId="{A5513E70-05C1-47B6-BFE2-7A5EB5A463A3}">
      <dsp:nvSpPr>
        <dsp:cNvPr id="0" name=""/>
        <dsp:cNvSpPr/>
      </dsp:nvSpPr>
      <dsp:spPr>
        <a:xfrm rot="10800000">
          <a:off x="4387032"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710620-D037-4ABB-9BB7-3EA3DE43C732}">
      <dsp:nvSpPr>
        <dsp:cNvPr id="0" name=""/>
        <dsp:cNvSpPr/>
      </dsp:nvSpPr>
      <dsp:spPr>
        <a:xfrm>
          <a:off x="4183628" y="220571"/>
          <a:ext cx="1545872" cy="706626"/>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مدیریت شهری</a:t>
          </a:r>
          <a:endParaRPr lang="fa-IR" sz="2000" kern="1200" dirty="0">
            <a:cs typeface="B Homa" panose="00000400000000000000" pitchFamily="2" charset="-78"/>
          </a:endParaRPr>
        </a:p>
      </dsp:txBody>
      <dsp:txXfrm>
        <a:off x="4204324" y="241267"/>
        <a:ext cx="1504480" cy="665234"/>
      </dsp:txXfrm>
    </dsp:sp>
    <dsp:sp modelId="{3FC7B1AF-7A12-4DB0-A6A5-72BB4D0936F5}">
      <dsp:nvSpPr>
        <dsp:cNvPr id="0" name=""/>
        <dsp:cNvSpPr/>
      </dsp:nvSpPr>
      <dsp:spPr>
        <a:xfrm rot="10800000">
          <a:off x="2296036"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28C3AD-24A7-497A-9191-859B13499281}">
      <dsp:nvSpPr>
        <dsp:cNvPr id="0" name=""/>
        <dsp:cNvSpPr/>
      </dsp:nvSpPr>
      <dsp:spPr>
        <a:xfrm>
          <a:off x="2092631"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kern="1200" dirty="0" smtClean="0">
              <a:cs typeface="B Homa" panose="00000400000000000000" pitchFamily="2" charset="-78"/>
            </a:rPr>
            <a:t>طرح های شهری</a:t>
          </a:r>
          <a:endParaRPr lang="fa-IR" sz="2000" kern="1200" dirty="0">
            <a:cs typeface="B Homa" panose="00000400000000000000" pitchFamily="2" charset="-78"/>
          </a:endParaRPr>
        </a:p>
      </dsp:txBody>
      <dsp:txXfrm>
        <a:off x="2113327" y="241267"/>
        <a:ext cx="1504480" cy="665234"/>
      </dsp:txXfrm>
    </dsp:sp>
    <dsp:sp modelId="{023FDE6E-3D91-4308-825E-BAB05BF1828A}">
      <dsp:nvSpPr>
        <dsp:cNvPr id="0" name=""/>
        <dsp:cNvSpPr/>
      </dsp:nvSpPr>
      <dsp:spPr>
        <a:xfrm rot="10800000">
          <a:off x="205039" y="43914"/>
          <a:ext cx="1830638" cy="706626"/>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68293F-0885-4C41-BE89-53C79F425E58}">
      <dsp:nvSpPr>
        <dsp:cNvPr id="0" name=""/>
        <dsp:cNvSpPr/>
      </dsp:nvSpPr>
      <dsp:spPr>
        <a:xfrm>
          <a:off x="1635" y="220571"/>
          <a:ext cx="1545872" cy="706626"/>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kern="1200" dirty="0" smtClean="0">
              <a:cs typeface="B Homa" panose="00000400000000000000" pitchFamily="2" charset="-78"/>
            </a:rPr>
            <a:t>چالش های مدیریت شهری</a:t>
          </a:r>
          <a:endParaRPr lang="fa-IR" sz="1800" kern="1200" dirty="0">
            <a:cs typeface="B Homa" panose="00000400000000000000" pitchFamily="2" charset="-78"/>
          </a:endParaRPr>
        </a:p>
      </dsp:txBody>
      <dsp:txXfrm>
        <a:off x="22331" y="241267"/>
        <a:ext cx="1504480" cy="665234"/>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1A655DF-C55C-48D3-8A1B-436B5C25A17B}" type="datetimeFigureOut">
              <a:rPr lang="fa-IR" smtClean="0"/>
              <a:t>27/02/1441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3FDC26EB-B0FB-4450-B6E5-C334146105D7}" type="slidenum">
              <a:rPr lang="fa-IR" smtClean="0"/>
              <a:t>‹#›</a:t>
            </a:fld>
            <a:endParaRPr lang="fa-IR"/>
          </a:p>
        </p:txBody>
      </p:sp>
    </p:spTree>
    <p:extLst>
      <p:ext uri="{BB962C8B-B14F-4D97-AF65-F5344CB8AC3E}">
        <p14:creationId xmlns:p14="http://schemas.microsoft.com/office/powerpoint/2010/main" val="14272014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FDC26EB-B0FB-4450-B6E5-C334146105D7}" type="slidenum">
              <a:rPr lang="fa-IR" smtClean="0"/>
              <a:t>10</a:t>
            </a:fld>
            <a:endParaRPr lang="fa-IR"/>
          </a:p>
        </p:txBody>
      </p:sp>
    </p:spTree>
    <p:extLst>
      <p:ext uri="{BB962C8B-B14F-4D97-AF65-F5344CB8AC3E}">
        <p14:creationId xmlns:p14="http://schemas.microsoft.com/office/powerpoint/2010/main" val="3432433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95020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1942639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506CAF-3A54-4EBE-BE26-0A098E7A1C4A}"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79066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3611983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506CAF-3A54-4EBE-BE26-0A098E7A1C4A}"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9412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46201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825762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3950276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54485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5AD1F3-8E67-485A-8A6B-CAFAF491EB04}"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004498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146954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5AD1F3-8E67-485A-8A6B-CAFAF491EB04}" type="datetimeFigureOut">
              <a:rPr lang="fa-IR" smtClean="0"/>
              <a:t>27/02/1441</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2313447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C5AD1F3-8E67-485A-8A6B-CAFAF491EB04}" type="datetimeFigureOut">
              <a:rPr lang="fa-IR" smtClean="0"/>
              <a:t>27/02/1441</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4043659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5AD1F3-8E67-485A-8A6B-CAFAF491EB04}" type="datetimeFigureOut">
              <a:rPr lang="fa-IR" smtClean="0"/>
              <a:t>27/02/1441</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1022789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164087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5AD1F3-8E67-485A-8A6B-CAFAF491EB04}"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506CAF-3A54-4EBE-BE26-0A098E7A1C4A}" type="slidenum">
              <a:rPr lang="fa-IR" smtClean="0"/>
              <a:t>‹#›</a:t>
            </a:fld>
            <a:endParaRPr lang="fa-IR"/>
          </a:p>
        </p:txBody>
      </p:sp>
    </p:spTree>
    <p:extLst>
      <p:ext uri="{BB962C8B-B14F-4D97-AF65-F5344CB8AC3E}">
        <p14:creationId xmlns:p14="http://schemas.microsoft.com/office/powerpoint/2010/main" val="1847306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cs typeface="B Homa" panose="00000400000000000000" pitchFamily="2" charset="-78"/>
              </a:defRPr>
            </a:lvl1pPr>
          </a:lstStyle>
          <a:p>
            <a:fld id="{0C5AD1F3-8E67-485A-8A6B-CAFAF491EB04}" type="datetimeFigureOut">
              <a:rPr lang="fa-IR" smtClean="0"/>
              <a:pPr/>
              <a:t>27/02/1441</a:t>
            </a:fld>
            <a:endParaRPr lang="fa-IR"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cs typeface="B Homa" panose="00000400000000000000" pitchFamily="2" charset="-78"/>
              </a:defRPr>
            </a:lvl1pPr>
          </a:lstStyle>
          <a:p>
            <a:fld id="{9D506CAF-3A54-4EBE-BE26-0A098E7A1C4A}" type="slidenum">
              <a:rPr lang="fa-IR" smtClean="0"/>
              <a:pPr/>
              <a:t>‹#›</a:t>
            </a:fld>
            <a:endParaRPr lang="fa-IR" dirty="0"/>
          </a:p>
        </p:txBody>
      </p:sp>
    </p:spTree>
    <p:extLst>
      <p:ext uri="{BB962C8B-B14F-4D97-AF65-F5344CB8AC3E}">
        <p14:creationId xmlns:p14="http://schemas.microsoft.com/office/powerpoint/2010/main" val="1458329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12.JPG"/><Relationship Id="rId7" Type="http://schemas.openxmlformats.org/officeDocument/2006/relationships/diagramLayout" Target="../diagrams/layout9.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Data" Target="../diagrams/data9.xml"/><Relationship Id="rId5" Type="http://schemas.openxmlformats.org/officeDocument/2006/relationships/image" Target="../media/image14.JPG"/><Relationship Id="rId10" Type="http://schemas.microsoft.com/office/2007/relationships/diagramDrawing" Target="../diagrams/drawing9.xml"/><Relationship Id="rId4" Type="http://schemas.openxmlformats.org/officeDocument/2006/relationships/image" Target="../media/image13.JPG"/><Relationship Id="rId9" Type="http://schemas.openxmlformats.org/officeDocument/2006/relationships/diagramColors" Target="../diagrams/colors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8" Type="http://schemas.microsoft.com/office/2007/relationships/diagramDrawing" Target="../diagrams/drawing18.xml"/><Relationship Id="rId3" Type="http://schemas.microsoft.com/office/2007/relationships/hdphoto" Target="../media/hdphoto1.wdp"/><Relationship Id="rId7" Type="http://schemas.openxmlformats.org/officeDocument/2006/relationships/diagramColors" Target="../diagrams/colors18.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hyperlink" Target="https://fa.wikipedia.org/wiki/%D9%88%D9%84%D8%A7%DB%8C%D8%AA_(%D8%AA%D9%82%D8%B3%DB%8C%D9%85%D8%A7%D8%AA_%DA%A9%D8%B4%D9%88%D8%B1%DB%8C)" TargetMode="External"/><Relationship Id="rId7" Type="http://schemas.openxmlformats.org/officeDocument/2006/relationships/diagramQuickStyle" Target="../diagrams/quickStyle1.xml"/><Relationship Id="rId2" Type="http://schemas.openxmlformats.org/officeDocument/2006/relationships/hyperlink" Target="https://fa.wikipedia.org/wiki/%D9%86%D8%B8%D8%A7%D9%85_%D8%B1%DB%8C%D8%A7%D8%B3%D8%AA%DB%8C" TargetMode="Externa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fa.wikipedia.org/wiki/%D9%88%D9%84%D8%B3%D9%88%D8%A7%D9%84%DB%8C" TargetMode="External"/><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22.xml"/><Relationship Id="rId3" Type="http://schemas.openxmlformats.org/officeDocument/2006/relationships/image" Target="../media/image18.jpeg"/><Relationship Id="rId7" Type="http://schemas.openxmlformats.org/officeDocument/2006/relationships/diagramLayout" Target="../diagrams/layout22.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diagramData" Target="../diagrams/data22.xml"/><Relationship Id="rId5" Type="http://schemas.openxmlformats.org/officeDocument/2006/relationships/image" Target="../media/image20.jpeg"/><Relationship Id="rId10" Type="http://schemas.microsoft.com/office/2007/relationships/diagramDrawing" Target="../diagrams/drawing22.xml"/><Relationship Id="rId4" Type="http://schemas.openxmlformats.org/officeDocument/2006/relationships/image" Target="../media/image19.jpeg"/><Relationship Id="rId9" Type="http://schemas.openxmlformats.org/officeDocument/2006/relationships/diagramColors" Target="../diagrams/colors22.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23.xml"/><Relationship Id="rId3" Type="http://schemas.openxmlformats.org/officeDocument/2006/relationships/image" Target="../media/image22.png"/><Relationship Id="rId7" Type="http://schemas.openxmlformats.org/officeDocument/2006/relationships/diagramQuickStyle" Target="../diagrams/quickStyle23.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diagramLayout" Target="../diagrams/layout23.xml"/><Relationship Id="rId5" Type="http://schemas.openxmlformats.org/officeDocument/2006/relationships/diagramData" Target="../diagrams/data23.xml"/><Relationship Id="rId4" Type="http://schemas.openxmlformats.org/officeDocument/2006/relationships/image" Target="../media/image23.png"/><Relationship Id="rId9" Type="http://schemas.microsoft.com/office/2007/relationships/diagramDrawing" Target="../diagrams/drawing2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26.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25.jpeg"/><Relationship Id="rId7" Type="http://schemas.openxmlformats.org/officeDocument/2006/relationships/diagramColors" Target="../diagrams/colors25.xm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g"/><Relationship Id="rId7" Type="http://schemas.openxmlformats.org/officeDocument/2006/relationships/diagramColors" Target="../diagrams/colors2.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jpeg"/><Relationship Id="rId7" Type="http://schemas.openxmlformats.org/officeDocument/2006/relationships/diagramColors" Target="../diagrams/colors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13" Type="http://schemas.microsoft.com/office/2007/relationships/diagramDrawing" Target="../diagrams/drawing4.xml"/><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diagramColors" Target="../diagrams/colors4.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diagramQuickStyle" Target="../diagrams/quickStyle4.xml"/><Relationship Id="rId5" Type="http://schemas.openxmlformats.org/officeDocument/2006/relationships/image" Target="../media/image8.jpeg"/><Relationship Id="rId10" Type="http://schemas.openxmlformats.org/officeDocument/2006/relationships/diagramLayout" Target="../diagrams/layout4.xml"/><Relationship Id="rId4" Type="http://schemas.openxmlformats.org/officeDocument/2006/relationships/image" Target="../media/image7.jpeg"/><Relationship Id="rId9" Type="http://schemas.openxmlformats.org/officeDocument/2006/relationships/diagramData" Target="../diagrams/data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106613" y="2501900"/>
            <a:ext cx="8915399" cy="2262781"/>
          </a:xfrm>
        </p:spPr>
        <p:txBody>
          <a:bodyPr/>
          <a:lstStyle/>
          <a:p>
            <a:pPr algn="ctr"/>
            <a:r>
              <a:rPr lang="fa-IR" b="1" dirty="0" smtClean="0">
                <a:cs typeface="B Homa" panose="00000400000000000000" pitchFamily="2" charset="-78"/>
              </a:rPr>
              <a:t>مقایسه نظام مدیریت شهری کلانشهرتهران و کلانشهر کابل</a:t>
            </a:r>
            <a:endParaRPr lang="fa-IR" dirty="0">
              <a:cs typeface="B Homa" panose="00000400000000000000" pitchFamily="2" charset="-78"/>
            </a:endParaRPr>
          </a:p>
        </p:txBody>
      </p:sp>
    </p:spTree>
    <p:extLst>
      <p:ext uri="{BB962C8B-B14F-4D97-AF65-F5344CB8AC3E}">
        <p14:creationId xmlns:p14="http://schemas.microsoft.com/office/powerpoint/2010/main" val="2363713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0393" y="1268999"/>
            <a:ext cx="10058400" cy="1450757"/>
          </a:xfrm>
        </p:spPr>
        <p:txBody>
          <a:bodyPr>
            <a:normAutofit/>
          </a:bodyPr>
          <a:lstStyle/>
          <a:p>
            <a:pPr algn="r" rtl="1"/>
            <a:r>
              <a:rPr lang="fa-IR" sz="2800" dirty="0">
                <a:cs typeface="B Titr" panose="00000700000000000000" pitchFamily="2" charset="-78"/>
              </a:rPr>
              <a:t>الگوی مدیریت </a:t>
            </a:r>
            <a:r>
              <a:rPr lang="fa-IR" sz="2800" dirty="0" smtClean="0">
                <a:cs typeface="B Titr" panose="00000700000000000000" pitchFamily="2" charset="-78"/>
              </a:rPr>
              <a:t>شهری </a:t>
            </a:r>
            <a:r>
              <a:rPr lang="fa-IR" sz="2800" dirty="0">
                <a:cs typeface="B Titr" panose="00000700000000000000" pitchFamily="2" charset="-78"/>
              </a:rPr>
              <a:t>در ایران</a:t>
            </a:r>
            <a:endParaRPr lang="en-US" sz="2800" dirty="0">
              <a:cs typeface="B Titr" panose="00000700000000000000" pitchFamily="2"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935" y="1175605"/>
            <a:ext cx="9315425" cy="686961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8937" y="1105708"/>
            <a:ext cx="9315425" cy="682568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8936" y="1134260"/>
            <a:ext cx="9315425" cy="6908530"/>
          </a:xfrm>
          <a:prstGeom prst="rect">
            <a:avLst/>
          </a:prstGeom>
        </p:spPr>
      </p:pic>
      <p:graphicFrame>
        <p:nvGraphicFramePr>
          <p:cNvPr id="11" name="Diagram 10"/>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923023023"/>
              </p:ext>
            </p:extLst>
          </p:nvPr>
        </p:nvGraphicFramePr>
        <p:xfrm>
          <a:off x="1289657" y="1855785"/>
          <a:ext cx="10058400" cy="3460800"/>
        </p:xfrm>
        <a:graphic>
          <a:graphicData uri="http://schemas.openxmlformats.org/drawingml/2006/table">
            <a:tbl>
              <a:tblPr rtl="1" firstRow="1" firstCol="1" bandRow="1">
                <a:tableStyleId>{5C22544A-7EE6-4342-B048-85BDC9FD1C3A}</a:tableStyleId>
              </a:tblPr>
              <a:tblGrid>
                <a:gridCol w="2351654"/>
                <a:gridCol w="7706746"/>
              </a:tblGrid>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نهاد یا دستگاه</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حیطه مسئولیت سازمانی و تشکیلاتی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وزارت کشور</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تأیید و تنسیق حدود و ثغور عرصه‌های شهری و روستایی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وزارت راه و شهرسازی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تهیه و تصویب طرح‌های توسعه شهری و روستایی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مجموعه شهری تهران</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عدم وجود سازمان و ساختار تعریف شده و مشخص</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شهرداری تهران</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طرح‌ریزی توسعه یکپارچه مناطق مطابق با طرح جامع (طرح تفصیلی)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شهرداری منطقه</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برنامه‌ریزی جامع و متعادل توسعه منطقه ناظر بر طرح تفصیلی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شهرداری ناحیه</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نظارت بر اجرای ضوابط طرح در مقیاس قطعات و بلوک‌ها</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r h="432600">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سرای محلات</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c>
                  <a:txBody>
                    <a:bodyPr/>
                    <a:lstStyle/>
                    <a:p>
                      <a:pPr marL="0" marR="0" indent="0" algn="ctr" rtl="1">
                        <a:lnSpc>
                          <a:spcPct val="115000"/>
                        </a:lnSpc>
                        <a:spcBef>
                          <a:spcPts val="0"/>
                        </a:spcBef>
                        <a:spcAft>
                          <a:spcPts val="0"/>
                        </a:spcAft>
                      </a:pPr>
                      <a:r>
                        <a:rPr lang="fa-IR" sz="2000" dirty="0">
                          <a:effectLst/>
                          <a:cs typeface="B Homa" panose="00000400000000000000" pitchFamily="2" charset="-78"/>
                        </a:rPr>
                        <a:t>ارتباط با شهروندان و نیازهای مردمی</a:t>
                      </a:r>
                      <a:endParaRPr lang="en-US" sz="2800" dirty="0">
                        <a:effectLst/>
                        <a:latin typeface="Calibri" panose="020F0502020204030204" pitchFamily="34" charset="0"/>
                        <a:ea typeface="Calibri" panose="020F0502020204030204" pitchFamily="34" charset="0"/>
                        <a:cs typeface="B Homa" panose="00000400000000000000" pitchFamily="2" charset="-78"/>
                      </a:endParaRPr>
                    </a:p>
                  </a:txBody>
                  <a:tcPr marL="68580" marR="68580" marT="0" marB="0" anchor="ctr"/>
                </a:tc>
              </a:tr>
            </a:tbl>
          </a:graphicData>
        </a:graphic>
      </p:graphicFrame>
    </p:spTree>
    <p:extLst>
      <p:ext uri="{BB962C8B-B14F-4D97-AF65-F5344CB8AC3E}">
        <p14:creationId xmlns:p14="http://schemas.microsoft.com/office/powerpoint/2010/main" val="13639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5400000">
            <a:off x="9672335" y="3477532"/>
            <a:ext cx="4299633" cy="739698"/>
          </a:xfrm>
        </p:spPr>
        <p:style>
          <a:lnRef idx="0">
            <a:schemeClr val="accent6"/>
          </a:lnRef>
          <a:fillRef idx="3">
            <a:schemeClr val="accent6"/>
          </a:fillRef>
          <a:effectRef idx="3">
            <a:schemeClr val="accent6"/>
          </a:effectRef>
          <a:fontRef idx="minor">
            <a:schemeClr val="lt1"/>
          </a:fontRef>
        </p:style>
        <p:txBody>
          <a:bodyPr>
            <a:normAutofit/>
          </a:bodyPr>
          <a:lstStyle/>
          <a:p>
            <a:pPr algn="r" rtl="1"/>
            <a:r>
              <a:rPr lang="fa-IR" sz="2800" dirty="0" smtClean="0">
                <a:cs typeface="B Titr" panose="00000700000000000000" pitchFamily="2" charset="-78"/>
              </a:rPr>
              <a:t>ساختار </a:t>
            </a:r>
            <a:r>
              <a:rPr lang="fa-IR" sz="2800" dirty="0">
                <a:cs typeface="B Titr" panose="00000700000000000000" pitchFamily="2" charset="-78"/>
              </a:rPr>
              <a:t>مدیریت </a:t>
            </a:r>
            <a:r>
              <a:rPr lang="fa-IR" sz="2800" dirty="0" smtClean="0">
                <a:cs typeface="B Titr" panose="00000700000000000000" pitchFamily="2" charset="-78"/>
              </a:rPr>
              <a:t>شهری </a:t>
            </a:r>
            <a:r>
              <a:rPr lang="fa-IR" sz="2800" dirty="0">
                <a:cs typeface="B Titr" panose="00000700000000000000" pitchFamily="2" charset="-78"/>
              </a:rPr>
              <a:t>در ایران</a:t>
            </a:r>
            <a:endParaRPr lang="en-US" sz="2800" dirty="0">
              <a:cs typeface="B Titr" panose="00000700000000000000" pitchFamily="2" charset="-78"/>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20127065"/>
              </p:ext>
            </p:extLst>
          </p:nvPr>
        </p:nvGraphicFramePr>
        <p:xfrm>
          <a:off x="478285" y="992038"/>
          <a:ext cx="10780294" cy="5865962"/>
        </p:xfrm>
        <a:graphic>
          <a:graphicData uri="http://schemas.openxmlformats.org/drawingml/2006/table">
            <a:tbl>
              <a:tblPr firstRow="1" bandRow="1">
                <a:tableStyleId>{E929F9F4-4A8F-4326-A1B4-22849713DDAB}</a:tableStyleId>
              </a:tblPr>
              <a:tblGrid>
                <a:gridCol w="5438274"/>
                <a:gridCol w="4098367"/>
                <a:gridCol w="1243653"/>
              </a:tblGrid>
              <a:tr h="379562">
                <a:tc>
                  <a:txBody>
                    <a:bodyPr/>
                    <a:lstStyle/>
                    <a:p>
                      <a:pPr algn="ctr" rtl="1"/>
                      <a:r>
                        <a:rPr lang="fa-IR" sz="1600" dirty="0" smtClean="0">
                          <a:cs typeface="B Homa" panose="00000400000000000000" pitchFamily="2" charset="-78"/>
                        </a:rPr>
                        <a:t>وظیفه مدیریتی</a:t>
                      </a:r>
                      <a:endParaRPr lang="en-US" sz="16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rtl="1"/>
                      <a:r>
                        <a:rPr lang="fa-IR" sz="1600" dirty="0" smtClean="0">
                          <a:cs typeface="B Homa" panose="00000400000000000000" pitchFamily="2" charset="-78"/>
                        </a:rPr>
                        <a:t>نهاد/سازمان</a:t>
                      </a:r>
                      <a:endParaRPr lang="en-US" sz="16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rtl="1"/>
                      <a:r>
                        <a:rPr lang="fa-IR" sz="1600" dirty="0" smtClean="0">
                          <a:cs typeface="B Homa" panose="00000400000000000000" pitchFamily="2" charset="-78"/>
                        </a:rPr>
                        <a:t>سطح</a:t>
                      </a:r>
                      <a:endParaRPr lang="en-US" sz="16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285661">
                <a:tc>
                  <a:txBody>
                    <a:bodyPr/>
                    <a:lstStyle/>
                    <a:p>
                      <a:pPr algn="ctr" rtl="1"/>
                      <a:r>
                        <a:rPr lang="fa-IR" sz="1400" dirty="0" smtClean="0">
                          <a:cs typeface="B Homa" panose="00000400000000000000" pitchFamily="2" charset="-78"/>
                        </a:rPr>
                        <a:t>سیاست گذاری و قانون</a:t>
                      </a:r>
                      <a:r>
                        <a:rPr lang="fa-IR" sz="1400" baseline="0" dirty="0" smtClean="0">
                          <a:cs typeface="B Homa" panose="00000400000000000000" pitchFamily="2" charset="-78"/>
                        </a:rPr>
                        <a:t> گذاری</a:t>
                      </a:r>
                      <a:endParaRPr lang="en-US" sz="1400" b="1" dirty="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مجلس</a:t>
                      </a:r>
                      <a:r>
                        <a:rPr lang="fa-IR" sz="1400" b="1" baseline="0" dirty="0" smtClean="0">
                          <a:cs typeface="B Homa" panose="00000400000000000000" pitchFamily="2" charset="-78"/>
                        </a:rPr>
                        <a:t> شورای اسلامی</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rowSpan="7">
                  <a:txBody>
                    <a:bodyPr/>
                    <a:lstStyle/>
                    <a:p>
                      <a:pPr algn="ctr" rtl="1"/>
                      <a:r>
                        <a:rPr lang="fa-IR" sz="1800" b="1" i="0" dirty="0" smtClean="0">
                          <a:cs typeface="B Homa" panose="00000400000000000000" pitchFamily="2" charset="-78"/>
                        </a:rPr>
                        <a:t>ملی</a:t>
                      </a:r>
                      <a:endParaRPr lang="en-US" sz="1800" b="1" i="0"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5">
                        <a:lumMod val="50000"/>
                      </a:schemeClr>
                    </a:solidFill>
                  </a:tcPr>
                </a:tc>
              </a:tr>
              <a:tr h="285661">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fa-IR" sz="1400" dirty="0" smtClean="0">
                          <a:cs typeface="B Homa" panose="00000400000000000000" pitchFamily="2" charset="-78"/>
                        </a:rPr>
                        <a:t>سیاست گذاری و قانون</a:t>
                      </a:r>
                      <a:r>
                        <a:rPr lang="fa-IR" sz="1400" baseline="0" dirty="0" smtClean="0">
                          <a:cs typeface="B Homa" panose="00000400000000000000" pitchFamily="2" charset="-78"/>
                        </a:rPr>
                        <a:t> گذاری</a:t>
                      </a:r>
                      <a:endParaRPr lang="en-US" sz="1400" b="1" dirty="0" smtClean="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هیئت دولت</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 گذاری و برنامه</a:t>
                      </a:r>
                      <a:r>
                        <a:rPr lang="fa-IR" sz="1400" baseline="0" dirty="0" smtClean="0">
                          <a:cs typeface="B Homa" panose="00000400000000000000" pitchFamily="2" charset="-78"/>
                        </a:rPr>
                        <a:t> ریزی فضایی</a:t>
                      </a:r>
                      <a:endParaRPr lang="en-US" sz="1400" b="1" dirty="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سازمان مدیریت و برنامه ریزی کشور</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 گذاری و هماهنگی اقتصادی و بودجه ریزی</a:t>
                      </a:r>
                      <a:endParaRPr lang="en-US" sz="1400" b="1" dirty="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شورای</a:t>
                      </a:r>
                      <a:r>
                        <a:rPr lang="fa-IR" sz="1400" b="1" baseline="0" dirty="0" smtClean="0">
                          <a:cs typeface="B Homa" panose="00000400000000000000" pitchFamily="2" charset="-78"/>
                        </a:rPr>
                        <a:t> عالی شهرسازی و معماری</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 گذاری</a:t>
                      </a:r>
                      <a:r>
                        <a:rPr lang="fa-IR" sz="1400" baseline="0" dirty="0" smtClean="0">
                          <a:cs typeface="B Homa" panose="00000400000000000000" pitchFamily="2" charset="-78"/>
                        </a:rPr>
                        <a:t> و هماهنگی فضایی-کالبدی</a:t>
                      </a:r>
                      <a:endParaRPr lang="en-US" sz="1400" b="1" dirty="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وزارت راه و شهرسازی</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a:t>
                      </a:r>
                      <a:r>
                        <a:rPr lang="fa-IR" sz="1400" baseline="0" dirty="0" smtClean="0">
                          <a:cs typeface="B Homa" panose="00000400000000000000" pitchFamily="2" charset="-78"/>
                        </a:rPr>
                        <a:t> گذاری و هماهنگی، نظارت و مدیریت فضایی</a:t>
                      </a:r>
                      <a:endParaRPr lang="en-US" sz="1400" b="1" dirty="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وزارت کشور</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fa-IR" sz="1400" dirty="0" smtClean="0">
                          <a:cs typeface="B Homa" panose="00000400000000000000" pitchFamily="2" charset="-78"/>
                        </a:rPr>
                        <a:t>سیاست</a:t>
                      </a:r>
                      <a:r>
                        <a:rPr lang="fa-IR" sz="1400" baseline="0" dirty="0" smtClean="0">
                          <a:cs typeface="B Homa" panose="00000400000000000000" pitchFamily="2" charset="-78"/>
                        </a:rPr>
                        <a:t> گذاری و هماهنگی، نظارت و مدیریت فضایی</a:t>
                      </a:r>
                      <a:endParaRPr lang="en-US" sz="1400" b="1" dirty="0" smtClean="0">
                        <a:cs typeface="B Homa" panose="00000400000000000000" pitchFamily="2" charset="-78"/>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5">
                        <a:lumMod val="50000"/>
                      </a:schemeClr>
                    </a:solidFill>
                  </a:tcPr>
                </a:tc>
                <a:tc>
                  <a:txBody>
                    <a:bodyPr/>
                    <a:lstStyle/>
                    <a:p>
                      <a:pPr algn="ctr" rtl="1"/>
                      <a:r>
                        <a:rPr lang="fa-IR" sz="1400" b="1" dirty="0" smtClean="0">
                          <a:cs typeface="B Homa" panose="00000400000000000000" pitchFamily="2" charset="-78"/>
                        </a:rPr>
                        <a:t>وزارتخانه های بخش دولتی</a:t>
                      </a:r>
                      <a:endParaRPr lang="en-US" sz="1400" b="1"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5">
                        <a:lumMod val="50000"/>
                      </a:schemeClr>
                    </a:solidFill>
                  </a:tcPr>
                </a:tc>
                <a:tc vMerge="1">
                  <a:txBody>
                    <a:bodyPr/>
                    <a:lstStyle/>
                    <a:p>
                      <a:pPr algn="ctr" rtl="1"/>
                      <a:endParaRPr lang="en-US" dirty="0"/>
                    </a:p>
                  </a:txBody>
                  <a:tcPr/>
                </a:tc>
              </a:tr>
              <a:tr h="285661">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fa-IR" sz="1400" dirty="0" smtClean="0">
                          <a:cs typeface="B Homa" panose="00000400000000000000" pitchFamily="2" charset="-78"/>
                        </a:rPr>
                        <a:t>سیاست</a:t>
                      </a:r>
                      <a:r>
                        <a:rPr lang="fa-IR" sz="1400" baseline="0" dirty="0" smtClean="0">
                          <a:cs typeface="B Homa" panose="00000400000000000000" pitchFamily="2" charset="-78"/>
                        </a:rPr>
                        <a:t> گذاری و هماهنگی، نظارت و مدیریت فضایی</a:t>
                      </a:r>
                      <a:endParaRPr lang="en-US" sz="1400" b="1" dirty="0" smtClean="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استانداری</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rowSpan="9">
                  <a:txBody>
                    <a:bodyPr/>
                    <a:lstStyle/>
                    <a:p>
                      <a:pPr algn="ctr" rtl="1"/>
                      <a:r>
                        <a:rPr lang="fa-IR" sz="1800" b="1" i="0" dirty="0" smtClean="0">
                          <a:cs typeface="B Homa" panose="00000400000000000000" pitchFamily="2" charset="-78"/>
                        </a:rPr>
                        <a:t>استانی</a:t>
                      </a:r>
                      <a:endParaRPr lang="en-US" sz="1800" b="1" i="0"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50000"/>
                      </a:schemeClr>
                    </a:solidFill>
                  </a:tcPr>
                </a:tc>
              </a:tr>
              <a:tr h="285661">
                <a:tc>
                  <a:txBody>
                    <a:bodyPr/>
                    <a:lstStyle/>
                    <a:p>
                      <a:pPr algn="ctr" rtl="1"/>
                      <a:r>
                        <a:rPr lang="fa-IR" sz="1400" dirty="0" smtClean="0">
                          <a:cs typeface="B Homa" panose="00000400000000000000" pitchFamily="2" charset="-78"/>
                        </a:rPr>
                        <a:t>سیاست گذاری،</a:t>
                      </a:r>
                      <a:r>
                        <a:rPr lang="fa-IR" sz="1400" baseline="0" dirty="0" smtClean="0">
                          <a:cs typeface="B Homa" panose="00000400000000000000" pitchFamily="2" charset="-78"/>
                        </a:rPr>
                        <a:t> برنامه ریزی فضایی-اقتصادی، تخصیص بودجه</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شواری</a:t>
                      </a:r>
                      <a:r>
                        <a:rPr lang="fa-IR" sz="1400" b="1" baseline="0" dirty="0" smtClean="0">
                          <a:cs typeface="B Homa" panose="00000400000000000000" pitchFamily="2" charset="-78"/>
                        </a:rPr>
                        <a:t> برنامه ریزی و توسعه استان</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 گذاری، برناه ریزی اقتصادی</a:t>
                      </a:r>
                      <a:r>
                        <a:rPr lang="fa-IR" sz="1400" baseline="0" dirty="0" smtClean="0">
                          <a:cs typeface="B Homa" panose="00000400000000000000" pitchFamily="2" charset="-78"/>
                        </a:rPr>
                        <a:t> و بودجه ریزی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سازمان مدیریت</a:t>
                      </a:r>
                      <a:r>
                        <a:rPr lang="fa-IR" sz="1400" b="1" baseline="0" dirty="0" smtClean="0">
                          <a:cs typeface="B Homa" panose="00000400000000000000" pitchFamily="2" charset="-78"/>
                        </a:rPr>
                        <a:t> و برنامه ریزی استان</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برنامه ریزی فضایی – کالبدی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اداره کل راه</a:t>
                      </a:r>
                      <a:r>
                        <a:rPr lang="fa-IR" sz="1400" b="1" baseline="0" dirty="0" smtClean="0">
                          <a:cs typeface="B Homa" panose="00000400000000000000" pitchFamily="2" charset="-78"/>
                        </a:rPr>
                        <a:t> و شهرسازی استان</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برنامه ریزی فضایی و مدیریت</a:t>
                      </a:r>
                      <a:r>
                        <a:rPr lang="fa-IR" sz="1400" baseline="0" dirty="0" smtClean="0">
                          <a:cs typeface="B Homa" panose="00000400000000000000" pitchFamily="2" charset="-78"/>
                        </a:rPr>
                        <a:t> فضایی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سازمان جهاد کشاورزی</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 گذاری و هماهنگی،</a:t>
                      </a:r>
                      <a:r>
                        <a:rPr lang="fa-IR" sz="1400" baseline="0" dirty="0" smtClean="0">
                          <a:cs typeface="B Homa" panose="00000400000000000000" pitchFamily="2" charset="-78"/>
                        </a:rPr>
                        <a:t> نظارت و مدیریت فضایی</a:t>
                      </a:r>
                      <a:endParaRPr lang="fa-IR" sz="1400" b="1" dirty="0" smtClean="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فرمانداری</a:t>
                      </a:r>
                      <a:r>
                        <a:rPr lang="fa-IR" sz="1400" b="1" baseline="0" dirty="0" smtClean="0">
                          <a:cs typeface="B Homa" panose="00000400000000000000" pitchFamily="2" charset="-78"/>
                        </a:rPr>
                        <a:t> ها</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a:t>
                      </a:r>
                      <a:r>
                        <a:rPr lang="fa-IR" sz="1400" baseline="0" dirty="0" smtClean="0">
                          <a:cs typeface="B Homa" panose="00000400000000000000" pitchFamily="2" charset="-78"/>
                        </a:rPr>
                        <a:t> گذاری و هماهنگی، نظارت و مدیریت فضایی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شواری اسلامی شهرستان</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سیاست</a:t>
                      </a:r>
                      <a:r>
                        <a:rPr lang="fa-IR" sz="1400" baseline="0" dirty="0" smtClean="0">
                          <a:cs typeface="B Homa" panose="00000400000000000000" pitchFamily="2" charset="-78"/>
                        </a:rPr>
                        <a:t> گذاری، برنامه ریزی اقتصادی و هماهنگی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شواری برنامه ریزی شهرستان</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algn="ctr" rtl="1"/>
                      <a:r>
                        <a:rPr lang="fa-IR" sz="1400" dirty="0" smtClean="0">
                          <a:cs typeface="B Homa" panose="00000400000000000000" pitchFamily="2" charset="-78"/>
                        </a:rPr>
                        <a:t>مدیریت فضایی – کالبدی</a:t>
                      </a:r>
                      <a:r>
                        <a:rPr lang="fa-IR" sz="1400" baseline="0" dirty="0" smtClean="0">
                          <a:cs typeface="B Homa" panose="00000400000000000000" pitchFamily="2" charset="-78"/>
                        </a:rPr>
                        <a:t> و اجرایی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50000"/>
                      </a:schemeClr>
                    </a:solidFill>
                  </a:tcPr>
                </a:tc>
                <a:tc>
                  <a:txBody>
                    <a:bodyPr/>
                    <a:lstStyle/>
                    <a:p>
                      <a:pPr algn="ctr" rtl="1"/>
                      <a:r>
                        <a:rPr lang="fa-IR" sz="1400" b="1" dirty="0" smtClean="0">
                          <a:cs typeface="B Homa" panose="00000400000000000000" pitchFamily="2" charset="-78"/>
                        </a:rPr>
                        <a:t>اداره</a:t>
                      </a:r>
                      <a:r>
                        <a:rPr lang="fa-IR" sz="1400" b="1" baseline="0" dirty="0" smtClean="0">
                          <a:cs typeface="B Homa" panose="00000400000000000000" pitchFamily="2" charset="-78"/>
                        </a:rPr>
                        <a:t> ها و ارگان های بخش دولتی</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50000"/>
                      </a:schemeClr>
                    </a:solidFill>
                  </a:tcPr>
                </a:tc>
                <a:tc vMerge="1">
                  <a:txBody>
                    <a:bodyPr/>
                    <a:lstStyle/>
                    <a:p>
                      <a:pPr algn="ctr" rtl="1"/>
                      <a:endParaRPr lang="en-US" dirty="0"/>
                    </a:p>
                  </a:txBody>
                  <a:tcPr/>
                </a:tc>
              </a:tr>
              <a:tr h="285661">
                <a:tc>
                  <a:txBody>
                    <a:bodyPr/>
                    <a:lstStyle/>
                    <a:p>
                      <a:pPr marL="0" marR="0" indent="0" algn="ctr" defTabSz="457200" rtl="1" eaLnBrk="1" fontAlgn="auto" latinLnBrk="0" hangingPunct="1">
                        <a:lnSpc>
                          <a:spcPct val="100000"/>
                        </a:lnSpc>
                        <a:spcBef>
                          <a:spcPts val="0"/>
                        </a:spcBef>
                        <a:spcAft>
                          <a:spcPts val="0"/>
                        </a:spcAft>
                        <a:buClrTx/>
                        <a:buSzTx/>
                        <a:buFontTx/>
                        <a:buNone/>
                        <a:tabLst/>
                        <a:defRPr/>
                      </a:pPr>
                      <a:r>
                        <a:rPr lang="fa-IR" sz="1400" dirty="0" smtClean="0">
                          <a:cs typeface="B Homa" panose="00000400000000000000" pitchFamily="2" charset="-78"/>
                        </a:rPr>
                        <a:t>سیاست گذاری و هماهنگی،</a:t>
                      </a:r>
                      <a:r>
                        <a:rPr lang="fa-IR" sz="1400" baseline="0" dirty="0" smtClean="0">
                          <a:cs typeface="B Homa" panose="00000400000000000000" pitchFamily="2" charset="-78"/>
                        </a:rPr>
                        <a:t> نظارت و مدیریت فضایی</a:t>
                      </a:r>
                      <a:endParaRPr lang="fa-IR" sz="1400" b="1" dirty="0" smtClean="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rtl="1"/>
                      <a:r>
                        <a:rPr lang="fa-IR" sz="1400" b="1" dirty="0" smtClean="0">
                          <a:cs typeface="B Homa" panose="00000400000000000000" pitchFamily="2" charset="-78"/>
                        </a:rPr>
                        <a:t>شورای</a:t>
                      </a:r>
                      <a:r>
                        <a:rPr lang="fa-IR" sz="1400" b="1" baseline="0" dirty="0" smtClean="0">
                          <a:cs typeface="B Homa" panose="00000400000000000000" pitchFamily="2" charset="-78"/>
                        </a:rPr>
                        <a:t> اسلامی شهر و روستا</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rowSpan="2">
                  <a:txBody>
                    <a:bodyPr/>
                    <a:lstStyle/>
                    <a:p>
                      <a:pPr algn="ctr" rtl="1"/>
                      <a:r>
                        <a:rPr lang="fa-IR" sz="1800" b="1" i="0" dirty="0" smtClean="0">
                          <a:cs typeface="B Homa" panose="00000400000000000000" pitchFamily="2" charset="-78"/>
                        </a:rPr>
                        <a:t>محلی</a:t>
                      </a:r>
                      <a:endParaRPr lang="en-US" sz="1800" b="1" i="0" dirty="0">
                        <a:cs typeface="B Homa" panose="00000400000000000000" pitchFamily="2" charset="-78"/>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lumMod val="50000"/>
                      </a:schemeClr>
                    </a:solidFill>
                  </a:tcPr>
                </a:tc>
              </a:tr>
              <a:tr h="285661">
                <a:tc>
                  <a:txBody>
                    <a:bodyPr/>
                    <a:lstStyle/>
                    <a:p>
                      <a:pPr algn="ctr" rtl="1"/>
                      <a:r>
                        <a:rPr lang="fa-IR" sz="1400" dirty="0" smtClean="0">
                          <a:cs typeface="B Homa" panose="00000400000000000000" pitchFamily="2" charset="-78"/>
                        </a:rPr>
                        <a:t>مدیریت</a:t>
                      </a:r>
                      <a:r>
                        <a:rPr lang="fa-IR" sz="1400" baseline="0" dirty="0" smtClean="0">
                          <a:cs typeface="B Homa" panose="00000400000000000000" pitchFamily="2" charset="-78"/>
                        </a:rPr>
                        <a:t> فضایی-کالبدی و اجرایی</a:t>
                      </a:r>
                      <a:endParaRPr lang="en-US" sz="1400" b="1" dirty="0">
                        <a:cs typeface="B Homa" panose="00000400000000000000" pitchFamily="2" charset="-78"/>
                      </a:endParaRPr>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rtl="1"/>
                      <a:r>
                        <a:rPr lang="fa-IR" sz="1400" b="1" dirty="0" smtClean="0">
                          <a:cs typeface="B Homa" panose="00000400000000000000" pitchFamily="2" charset="-78"/>
                        </a:rPr>
                        <a:t>شهرداری ها</a:t>
                      </a:r>
                      <a:endParaRPr lang="en-US" sz="1400" b="1" dirty="0">
                        <a:cs typeface="B Homa"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lumMod val="50000"/>
                      </a:schemeClr>
                    </a:solidFill>
                  </a:tcPr>
                </a:tc>
                <a:tc vMerge="1">
                  <a:txBody>
                    <a:bodyPr/>
                    <a:lstStyle/>
                    <a:p>
                      <a:pPr algn="ctr" rtl="1"/>
                      <a:endParaRPr lang="en-US" dirty="0"/>
                    </a:p>
                  </a:txBody>
                  <a:tcPr/>
                </a:tc>
              </a:tr>
            </a:tbl>
          </a:graphicData>
        </a:graphic>
      </p:graphicFrame>
      <p:graphicFrame>
        <p:nvGraphicFramePr>
          <p:cNvPr id="4" name="Diagram 3"/>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944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7644668" y="2317770"/>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هیات دولت</a:t>
            </a:r>
          </a:p>
        </p:txBody>
      </p:sp>
      <p:sp>
        <p:nvSpPr>
          <p:cNvPr id="27" name="Rounded Rectangle 26"/>
          <p:cNvSpPr/>
          <p:nvPr/>
        </p:nvSpPr>
        <p:spPr>
          <a:xfrm>
            <a:off x="1208699" y="2317769"/>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مصوبات هیات وزیران</a:t>
            </a:r>
          </a:p>
        </p:txBody>
      </p:sp>
      <p:sp>
        <p:nvSpPr>
          <p:cNvPr id="28" name="Rounded Rectangle 27"/>
          <p:cNvSpPr/>
          <p:nvPr/>
        </p:nvSpPr>
        <p:spPr>
          <a:xfrm>
            <a:off x="7644667" y="2892200"/>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وزارت شهرسازی</a:t>
            </a:r>
          </a:p>
        </p:txBody>
      </p:sp>
      <p:sp>
        <p:nvSpPr>
          <p:cNvPr id="29" name="Rounded Rectangle 28"/>
          <p:cNvSpPr/>
          <p:nvPr/>
        </p:nvSpPr>
        <p:spPr>
          <a:xfrm>
            <a:off x="1208698" y="2892199"/>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برنامه ریزی در سطح کلان شهرسازی</a:t>
            </a:r>
          </a:p>
        </p:txBody>
      </p:sp>
      <p:sp>
        <p:nvSpPr>
          <p:cNvPr id="30" name="Rounded Rectangle 29"/>
          <p:cNvSpPr/>
          <p:nvPr/>
        </p:nvSpPr>
        <p:spPr>
          <a:xfrm>
            <a:off x="7644667" y="3490077"/>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شهرداری</a:t>
            </a:r>
          </a:p>
        </p:txBody>
      </p:sp>
      <p:sp>
        <p:nvSpPr>
          <p:cNvPr id="31" name="Rounded Rectangle 30"/>
          <p:cNvSpPr/>
          <p:nvPr/>
        </p:nvSpPr>
        <p:spPr>
          <a:xfrm>
            <a:off x="1208698" y="3490076"/>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تصویب پلان های اجرایی شهرها </a:t>
            </a:r>
          </a:p>
        </p:txBody>
      </p:sp>
      <p:sp>
        <p:nvSpPr>
          <p:cNvPr id="32" name="Rounded Rectangle 31"/>
          <p:cNvSpPr/>
          <p:nvPr/>
        </p:nvSpPr>
        <p:spPr>
          <a:xfrm>
            <a:off x="1208697" y="4052784"/>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نظارت برحوزه ها و اجرای پلان های مصوب</a:t>
            </a:r>
          </a:p>
        </p:txBody>
      </p:sp>
      <p:sp>
        <p:nvSpPr>
          <p:cNvPr id="34" name="Rounded Rectangle 33"/>
          <p:cNvSpPr/>
          <p:nvPr/>
        </p:nvSpPr>
        <p:spPr>
          <a:xfrm>
            <a:off x="1208699" y="4627214"/>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نظارت در مقیاس کوچک</a:t>
            </a:r>
          </a:p>
        </p:txBody>
      </p:sp>
      <p:sp>
        <p:nvSpPr>
          <p:cNvPr id="35" name="Rounded Rectangle 34"/>
          <p:cNvSpPr/>
          <p:nvPr/>
        </p:nvSpPr>
        <p:spPr>
          <a:xfrm>
            <a:off x="1208695" y="5178199"/>
            <a:ext cx="5908431"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fa-IR" dirty="0">
                <a:cs typeface="B Homa" panose="00000400000000000000" pitchFamily="2" charset="-78"/>
              </a:rPr>
              <a:t>ارتباط با مردم و نیازهای انها</a:t>
            </a:r>
          </a:p>
        </p:txBody>
      </p:sp>
      <p:sp>
        <p:nvSpPr>
          <p:cNvPr id="36" name="Rounded Rectangle 35"/>
          <p:cNvSpPr/>
          <p:nvPr/>
        </p:nvSpPr>
        <p:spPr>
          <a:xfrm>
            <a:off x="7644663" y="3490075"/>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اداره کل مستقل ارگانهای محلی</a:t>
            </a:r>
          </a:p>
        </p:txBody>
      </p:sp>
      <p:sp>
        <p:nvSpPr>
          <p:cNvPr id="37" name="Rounded Rectangle 36"/>
          <p:cNvSpPr/>
          <p:nvPr/>
        </p:nvSpPr>
        <p:spPr>
          <a:xfrm>
            <a:off x="7644661" y="4052784"/>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smtClean="0">
                <a:cs typeface="B Homa" panose="00000400000000000000" pitchFamily="2" charset="-78"/>
              </a:rPr>
              <a:t>شاروالی</a:t>
            </a:r>
            <a:endParaRPr lang="fa-IR" dirty="0">
              <a:cs typeface="B Homa" panose="00000400000000000000" pitchFamily="2" charset="-78"/>
            </a:endParaRPr>
          </a:p>
        </p:txBody>
      </p:sp>
      <p:sp>
        <p:nvSpPr>
          <p:cNvPr id="38" name="Rounded Rectangle 37"/>
          <p:cNvSpPr/>
          <p:nvPr/>
        </p:nvSpPr>
        <p:spPr>
          <a:xfrm>
            <a:off x="7644668" y="4603764"/>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smtClean="0">
                <a:cs typeface="B Homa" panose="00000400000000000000" pitchFamily="2" charset="-78"/>
              </a:rPr>
              <a:t>ناحیه</a:t>
            </a:r>
            <a:endParaRPr lang="fa-IR" dirty="0">
              <a:cs typeface="B Homa" panose="00000400000000000000" pitchFamily="2" charset="-78"/>
            </a:endParaRPr>
          </a:p>
        </p:txBody>
      </p:sp>
      <p:sp>
        <p:nvSpPr>
          <p:cNvPr id="39" name="Rounded Rectangle 38"/>
          <p:cNvSpPr/>
          <p:nvPr/>
        </p:nvSpPr>
        <p:spPr>
          <a:xfrm>
            <a:off x="7644668" y="5178199"/>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وکیل گذر</a:t>
            </a:r>
          </a:p>
        </p:txBody>
      </p:sp>
      <p:sp>
        <p:nvSpPr>
          <p:cNvPr id="41" name="Title 1"/>
          <p:cNvSpPr txBox="1">
            <a:spLocks/>
          </p:cNvSpPr>
          <p:nvPr/>
        </p:nvSpPr>
        <p:spPr>
          <a:xfrm>
            <a:off x="1973771" y="1335934"/>
            <a:ext cx="10058400" cy="1450757"/>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2800" dirty="0" smtClean="0">
                <a:cs typeface="B Titr" panose="00000700000000000000" pitchFamily="2" charset="-78"/>
              </a:rPr>
              <a:t>ساختار مدیریت شهری افغانستان</a:t>
            </a:r>
            <a:endParaRPr lang="fa-IR" sz="2800" dirty="0">
              <a:cs typeface="B Titr" panose="00000700000000000000" pitchFamily="2" charset="-78"/>
            </a:endParaRPr>
          </a:p>
        </p:txBody>
      </p:sp>
      <p:graphicFrame>
        <p:nvGraphicFramePr>
          <p:cNvPr id="16" name="Diagram 15"/>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807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000"/>
                                        <p:tgtEl>
                                          <p:spTgt spid="38"/>
                                        </p:tgtEl>
                                      </p:cBhvr>
                                    </p:animEffect>
                                    <p:anim calcmode="lin" valueType="num">
                                      <p:cBhvr>
                                        <p:cTn id="66" dur="1000" fill="hold"/>
                                        <p:tgtEl>
                                          <p:spTgt spid="38"/>
                                        </p:tgtEl>
                                        <p:attrNameLst>
                                          <p:attrName>ppt_x</p:attrName>
                                        </p:attrNameLst>
                                      </p:cBhvr>
                                      <p:tavLst>
                                        <p:tav tm="0">
                                          <p:val>
                                            <p:strVal val="#ppt_x"/>
                                          </p:val>
                                        </p:tav>
                                        <p:tav tm="100000">
                                          <p:val>
                                            <p:strVal val="#ppt_x"/>
                                          </p:val>
                                        </p:tav>
                                      </p:tavLst>
                                    </p:anim>
                                    <p:anim calcmode="lin" valueType="num">
                                      <p:cBhvr>
                                        <p:cTn id="6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1000"/>
                                        <p:tgtEl>
                                          <p:spTgt spid="35"/>
                                        </p:tgtEl>
                                      </p:cBhvr>
                                    </p:animEffect>
                                    <p:anim calcmode="lin" valueType="num">
                                      <p:cBhvr>
                                        <p:cTn id="73" dur="1000" fill="hold"/>
                                        <p:tgtEl>
                                          <p:spTgt spid="35"/>
                                        </p:tgtEl>
                                        <p:attrNameLst>
                                          <p:attrName>ppt_x</p:attrName>
                                        </p:attrNameLst>
                                      </p:cBhvr>
                                      <p:tavLst>
                                        <p:tav tm="0">
                                          <p:val>
                                            <p:strVal val="#ppt_x"/>
                                          </p:val>
                                        </p:tav>
                                        <p:tav tm="100000">
                                          <p:val>
                                            <p:strVal val="#ppt_x"/>
                                          </p:val>
                                        </p:tav>
                                      </p:tavLst>
                                    </p:anim>
                                    <p:anim calcmode="lin" valueType="num">
                                      <p:cBhvr>
                                        <p:cTn id="74" dur="1000" fill="hold"/>
                                        <p:tgtEl>
                                          <p:spTgt spid="3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4" grpId="0" animBg="1"/>
      <p:bldP spid="35" grpId="0" animBg="1"/>
      <p:bldP spid="36" grpId="0" animBg="1"/>
      <p:bldP spid="37" grpId="0" animBg="1"/>
      <p:bldP spid="38" grpId="0" animBg="1"/>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387685"/>
            <a:ext cx="10058400" cy="1450757"/>
          </a:xfrm>
        </p:spPr>
        <p:txBody>
          <a:bodyPr>
            <a:normAutofit/>
          </a:bodyPr>
          <a:lstStyle/>
          <a:p>
            <a:pPr algn="r"/>
            <a:r>
              <a:rPr lang="fa-IR" sz="2800" dirty="0" smtClean="0">
                <a:cs typeface="B Titr" panose="00000700000000000000" pitchFamily="2" charset="-78"/>
              </a:rPr>
              <a:t>ارگان های تاثیرگذار در مدیریت </a:t>
            </a:r>
            <a:r>
              <a:rPr lang="fa-IR" sz="2800" dirty="0">
                <a:cs typeface="B Titr" panose="00000700000000000000" pitchFamily="2" charset="-78"/>
              </a:rPr>
              <a:t>شهری کابل</a:t>
            </a:r>
          </a:p>
        </p:txBody>
      </p:sp>
      <p:sp>
        <p:nvSpPr>
          <p:cNvPr id="4" name="Rounded Rectangle 3"/>
          <p:cNvSpPr/>
          <p:nvPr/>
        </p:nvSpPr>
        <p:spPr>
          <a:xfrm>
            <a:off x="9079525" y="2157047"/>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هیات دولت</a:t>
            </a:r>
          </a:p>
        </p:txBody>
      </p:sp>
      <p:sp>
        <p:nvSpPr>
          <p:cNvPr id="5" name="Down Arrow 4"/>
          <p:cNvSpPr/>
          <p:nvPr/>
        </p:nvSpPr>
        <p:spPr>
          <a:xfrm rot="5400000">
            <a:off x="7098323" y="1096109"/>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6" name="Rounded Rectangle 5"/>
          <p:cNvSpPr/>
          <p:nvPr/>
        </p:nvSpPr>
        <p:spPr>
          <a:xfrm>
            <a:off x="1336432" y="2157046"/>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مصوبات هیات وزیران</a:t>
            </a:r>
          </a:p>
        </p:txBody>
      </p:sp>
      <p:sp>
        <p:nvSpPr>
          <p:cNvPr id="7" name="Rounded Rectangle 6"/>
          <p:cNvSpPr/>
          <p:nvPr/>
        </p:nvSpPr>
        <p:spPr>
          <a:xfrm>
            <a:off x="9079524" y="2696311"/>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پارلمان</a:t>
            </a:r>
          </a:p>
        </p:txBody>
      </p:sp>
      <p:sp>
        <p:nvSpPr>
          <p:cNvPr id="8" name="Down Arrow 7"/>
          <p:cNvSpPr/>
          <p:nvPr/>
        </p:nvSpPr>
        <p:spPr>
          <a:xfrm rot="5400000">
            <a:off x="7098322" y="1635373"/>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9" name="Rounded Rectangle 8"/>
          <p:cNvSpPr/>
          <p:nvPr/>
        </p:nvSpPr>
        <p:spPr>
          <a:xfrm>
            <a:off x="1336431" y="2696310"/>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قانون گذاری نمایندگان مردم</a:t>
            </a:r>
          </a:p>
        </p:txBody>
      </p:sp>
      <p:sp>
        <p:nvSpPr>
          <p:cNvPr id="10" name="Rounded Rectangle 9"/>
          <p:cNvSpPr/>
          <p:nvPr/>
        </p:nvSpPr>
        <p:spPr>
          <a:xfrm>
            <a:off x="9079525" y="3235575"/>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امنیت ملی</a:t>
            </a:r>
          </a:p>
        </p:txBody>
      </p:sp>
      <p:sp>
        <p:nvSpPr>
          <p:cNvPr id="11" name="Down Arrow 10"/>
          <p:cNvSpPr/>
          <p:nvPr/>
        </p:nvSpPr>
        <p:spPr>
          <a:xfrm rot="5400000">
            <a:off x="7098323" y="2174637"/>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12" name="Rounded Rectangle 11"/>
          <p:cNvSpPr/>
          <p:nvPr/>
        </p:nvSpPr>
        <p:spPr>
          <a:xfrm>
            <a:off x="1336432" y="3235574"/>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en-US" dirty="0">
                <a:cs typeface="B Homa" panose="00000400000000000000" pitchFamily="2" charset="-78"/>
              </a:rPr>
              <a:t> </a:t>
            </a:r>
            <a:r>
              <a:rPr lang="fa-IR" dirty="0">
                <a:cs typeface="B Homa" panose="00000400000000000000" pitchFamily="2" charset="-78"/>
              </a:rPr>
              <a:t>تامین امنیت</a:t>
            </a:r>
          </a:p>
        </p:txBody>
      </p:sp>
      <p:sp>
        <p:nvSpPr>
          <p:cNvPr id="13" name="Rounded Rectangle 12"/>
          <p:cNvSpPr/>
          <p:nvPr/>
        </p:nvSpPr>
        <p:spPr>
          <a:xfrm>
            <a:off x="9079523" y="3774839"/>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پلیس</a:t>
            </a:r>
          </a:p>
        </p:txBody>
      </p:sp>
      <p:sp>
        <p:nvSpPr>
          <p:cNvPr id="14" name="Down Arrow 13"/>
          <p:cNvSpPr/>
          <p:nvPr/>
        </p:nvSpPr>
        <p:spPr>
          <a:xfrm rot="5400000">
            <a:off x="7098321" y="2713901"/>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15" name="Rounded Rectangle 14"/>
          <p:cNvSpPr/>
          <p:nvPr/>
        </p:nvSpPr>
        <p:spPr>
          <a:xfrm>
            <a:off x="1336430" y="3774838"/>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تامین امنیت و نظم عمومی</a:t>
            </a:r>
          </a:p>
        </p:txBody>
      </p:sp>
      <p:sp>
        <p:nvSpPr>
          <p:cNvPr id="16" name="Rounded Rectangle 15"/>
          <p:cNvSpPr/>
          <p:nvPr/>
        </p:nvSpPr>
        <p:spPr>
          <a:xfrm>
            <a:off x="9079522" y="4314103"/>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سازمان محیط زیست</a:t>
            </a:r>
          </a:p>
        </p:txBody>
      </p:sp>
      <p:sp>
        <p:nvSpPr>
          <p:cNvPr id="17" name="Down Arrow 16"/>
          <p:cNvSpPr/>
          <p:nvPr/>
        </p:nvSpPr>
        <p:spPr>
          <a:xfrm rot="5400000">
            <a:off x="7098320" y="3253165"/>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18" name="Rounded Rectangle 17"/>
          <p:cNvSpPr/>
          <p:nvPr/>
        </p:nvSpPr>
        <p:spPr>
          <a:xfrm>
            <a:off x="1336429" y="4314102"/>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حفاظت مراتع و منابع طبیعی</a:t>
            </a:r>
          </a:p>
        </p:txBody>
      </p:sp>
      <p:sp>
        <p:nvSpPr>
          <p:cNvPr id="19" name="Rounded Rectangle 18"/>
          <p:cNvSpPr/>
          <p:nvPr/>
        </p:nvSpPr>
        <p:spPr>
          <a:xfrm>
            <a:off x="9079525" y="4853367"/>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smtClean="0">
                <a:cs typeface="B Homa" panose="00000400000000000000" pitchFamily="2" charset="-78"/>
              </a:rPr>
              <a:t>ابادات </a:t>
            </a:r>
            <a:r>
              <a:rPr lang="fa-IR" dirty="0">
                <a:cs typeface="B Homa" panose="00000400000000000000" pitchFamily="2" charset="-78"/>
              </a:rPr>
              <a:t>تاریخی</a:t>
            </a:r>
          </a:p>
        </p:txBody>
      </p:sp>
      <p:sp>
        <p:nvSpPr>
          <p:cNvPr id="20" name="Down Arrow 19"/>
          <p:cNvSpPr/>
          <p:nvPr/>
        </p:nvSpPr>
        <p:spPr>
          <a:xfrm rot="5400000">
            <a:off x="7098323" y="3792429"/>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21" name="Rounded Rectangle 20"/>
          <p:cNvSpPr/>
          <p:nvPr/>
        </p:nvSpPr>
        <p:spPr>
          <a:xfrm>
            <a:off x="1336432" y="4853366"/>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حفظ-احیا و مرمت ابنیه تاریخی </a:t>
            </a:r>
          </a:p>
        </p:txBody>
      </p:sp>
      <p:sp>
        <p:nvSpPr>
          <p:cNvPr id="22" name="Rounded Rectangle 21"/>
          <p:cNvSpPr/>
          <p:nvPr/>
        </p:nvSpPr>
        <p:spPr>
          <a:xfrm>
            <a:off x="9079525" y="5392631"/>
            <a:ext cx="1758461"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وزارت شهرسازی</a:t>
            </a:r>
          </a:p>
        </p:txBody>
      </p:sp>
      <p:sp>
        <p:nvSpPr>
          <p:cNvPr id="23" name="Down Arrow 22"/>
          <p:cNvSpPr/>
          <p:nvPr/>
        </p:nvSpPr>
        <p:spPr>
          <a:xfrm rot="5400000">
            <a:off x="7098323" y="4331693"/>
            <a:ext cx="656492" cy="2543909"/>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dirty="0">
              <a:cs typeface="B Homa" panose="00000400000000000000" pitchFamily="2" charset="-78"/>
            </a:endParaRPr>
          </a:p>
        </p:txBody>
      </p:sp>
      <p:sp>
        <p:nvSpPr>
          <p:cNvPr id="24" name="Rounded Rectangle 23"/>
          <p:cNvSpPr/>
          <p:nvPr/>
        </p:nvSpPr>
        <p:spPr>
          <a:xfrm>
            <a:off x="1336432" y="5392630"/>
            <a:ext cx="4261337"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dirty="0">
                <a:cs typeface="B Homa" panose="00000400000000000000" pitchFamily="2" charset="-78"/>
              </a:rPr>
              <a:t>برنامه ریزی در سطح کلان شهرسازی</a:t>
            </a:r>
          </a:p>
        </p:txBody>
      </p:sp>
      <p:graphicFrame>
        <p:nvGraphicFramePr>
          <p:cNvPr id="25" name="Diagram 24"/>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9867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9825" y="738111"/>
            <a:ext cx="8911687" cy="1280890"/>
          </a:xfrm>
        </p:spPr>
        <p:txBody>
          <a:bodyPr>
            <a:normAutofit/>
          </a:bodyPr>
          <a:lstStyle/>
          <a:p>
            <a:pPr algn="r" rtl="1"/>
            <a:r>
              <a:rPr lang="fa-IR" sz="2800" dirty="0" smtClean="0">
                <a:cs typeface="B Titr" panose="00000700000000000000" pitchFamily="2" charset="-78"/>
              </a:rPr>
              <a:t>شورای شهر تهران</a:t>
            </a:r>
            <a:endParaRPr lang="en-US" sz="2800" dirty="0">
              <a:cs typeface="B Titr" panose="00000700000000000000" pitchFamily="2" charset="-78"/>
            </a:endParaRPr>
          </a:p>
        </p:txBody>
      </p:sp>
      <p:sp>
        <p:nvSpPr>
          <p:cNvPr id="5" name="Title 1"/>
          <p:cNvSpPr txBox="1">
            <a:spLocks/>
          </p:cNvSpPr>
          <p:nvPr/>
        </p:nvSpPr>
        <p:spPr>
          <a:xfrm>
            <a:off x="10213755" y="1287116"/>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تهران</a:t>
            </a:r>
            <a:endParaRPr lang="en-US" sz="3200" dirty="0">
              <a:cs typeface="B Titr" panose="00000700000000000000" pitchFamily="2" charset="-78"/>
            </a:endParaRPr>
          </a:p>
        </p:txBody>
      </p:sp>
      <p:sp>
        <p:nvSpPr>
          <p:cNvPr id="6" name="Content Placeholder 2"/>
          <p:cNvSpPr txBox="1">
            <a:spLocks/>
          </p:cNvSpPr>
          <p:nvPr/>
        </p:nvSpPr>
        <p:spPr>
          <a:xfrm>
            <a:off x="5874589" y="1469996"/>
            <a:ext cx="4339166" cy="4951124"/>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fa-IR" dirty="0" smtClean="0">
                <a:cs typeface="B Homa" panose="00000400000000000000" pitchFamily="2" charset="-78"/>
              </a:rPr>
              <a:t>شورای شهر تهران در حال حاضر دارای 21 عضو می‌باشد که هر چهار سال یکبار به طور مستقیم توسط مردم انتخاب می‌شود. </a:t>
            </a:r>
            <a:r>
              <a:rPr lang="fa-IR" dirty="0">
                <a:cs typeface="B Homa" panose="00000400000000000000" pitchFamily="2" charset="-78"/>
              </a:rPr>
              <a:t> </a:t>
            </a:r>
            <a:endParaRPr lang="fa-IR" dirty="0" smtClean="0">
              <a:cs typeface="B Homa" panose="00000400000000000000" pitchFamily="2" charset="-78"/>
            </a:endParaRPr>
          </a:p>
          <a:p>
            <a:pPr algn="just" rtl="1"/>
            <a:r>
              <a:rPr lang="fa-IR" dirty="0" smtClean="0">
                <a:cs typeface="B Homa" panose="00000400000000000000" pitchFamily="2" charset="-78"/>
              </a:rPr>
              <a:t>قانون </a:t>
            </a:r>
            <a:r>
              <a:rPr lang="fa-IR" dirty="0">
                <a:cs typeface="B Homa" panose="00000400000000000000" pitchFamily="2" charset="-78"/>
              </a:rPr>
              <a:t>اساسي جمهوري اسلامي ايران در متن اصول مربوط به شوراهاي اسلامي كشور ، ضمن بحث و بررسي و تصويب اصول راهگشا ، بر اين نكته تاكيد دارد كه كشور مي‌بايد به اتكاي </a:t>
            </a:r>
            <a:r>
              <a:rPr lang="fa-IR" b="1" dirty="0">
                <a:cs typeface="B Homa" panose="00000400000000000000" pitchFamily="2" charset="-78"/>
              </a:rPr>
              <a:t>آراي عمومي </a:t>
            </a:r>
            <a:r>
              <a:rPr lang="fa-IR" dirty="0">
                <a:cs typeface="B Homa" panose="00000400000000000000" pitchFamily="2" charset="-78"/>
              </a:rPr>
              <a:t>اداره شود. بر اين اساس است كه علاوه </a:t>
            </a:r>
            <a:r>
              <a:rPr lang="fa-IR" b="1" dirty="0">
                <a:cs typeface="B Homa" panose="00000400000000000000" pitchFamily="2" charset="-78"/>
              </a:rPr>
              <a:t>بر انتخاب شهردار</a:t>
            </a:r>
            <a:r>
              <a:rPr lang="fa-IR" dirty="0">
                <a:cs typeface="B Homa" panose="00000400000000000000" pitchFamily="2" charset="-78"/>
              </a:rPr>
              <a:t>، </a:t>
            </a:r>
            <a:r>
              <a:rPr lang="fa-IR" b="1" dirty="0">
                <a:cs typeface="B Homa" panose="00000400000000000000" pitchFamily="2" charset="-78"/>
              </a:rPr>
              <a:t>وظايف اجرايي </a:t>
            </a:r>
            <a:r>
              <a:rPr lang="fa-IR" dirty="0">
                <a:cs typeface="B Homa" panose="00000400000000000000" pitchFamily="2" charset="-78"/>
              </a:rPr>
              <a:t>، </a:t>
            </a:r>
            <a:r>
              <a:rPr lang="fa-IR" b="1" dirty="0">
                <a:cs typeface="B Homa" panose="00000400000000000000" pitchFamily="2" charset="-78"/>
              </a:rPr>
              <a:t>وظايف تقنيني</a:t>
            </a:r>
            <a:r>
              <a:rPr lang="fa-IR" dirty="0">
                <a:cs typeface="B Homa" panose="00000400000000000000" pitchFamily="2" charset="-78"/>
              </a:rPr>
              <a:t> و </a:t>
            </a:r>
            <a:r>
              <a:rPr lang="fa-IR" b="1" dirty="0">
                <a:cs typeface="B Homa" panose="00000400000000000000" pitchFamily="2" charset="-78"/>
              </a:rPr>
              <a:t>وظايف نظارتي </a:t>
            </a:r>
            <a:r>
              <a:rPr lang="fa-IR" dirty="0">
                <a:cs typeface="B Homa" panose="00000400000000000000" pitchFamily="2" charset="-78"/>
              </a:rPr>
              <a:t>شوراي شهر به تفكيك تعيين و مشخص شده است .</a:t>
            </a:r>
          </a:p>
          <a:p>
            <a:pPr algn="just" rtl="1"/>
            <a:r>
              <a:rPr lang="fa-IR" dirty="0">
                <a:cs typeface="B Homa" panose="00000400000000000000" pitchFamily="2" charset="-78"/>
              </a:rPr>
              <a:t>نخستین قانون شوراهای اسلامی کشور در سال</a:t>
            </a:r>
            <a:r>
              <a:rPr lang="en-US" dirty="0">
                <a:cs typeface="B Homa" panose="00000400000000000000" pitchFamily="2" charset="-78"/>
              </a:rPr>
              <a:t> 1361 </a:t>
            </a:r>
            <a:r>
              <a:rPr lang="fa-IR" dirty="0">
                <a:cs typeface="B Homa" panose="00000400000000000000" pitchFamily="2" charset="-78"/>
              </a:rPr>
              <a:t>از تصویب مجلس شورای اسلامی گذشت</a:t>
            </a:r>
            <a:r>
              <a:rPr lang="en-US" dirty="0">
                <a:cs typeface="B Homa" panose="00000400000000000000" pitchFamily="2" charset="-78"/>
              </a:rPr>
              <a:t> . </a:t>
            </a:r>
            <a:r>
              <a:rPr lang="fa-IR" dirty="0">
                <a:cs typeface="B Homa" panose="00000400000000000000" pitchFamily="2" charset="-78"/>
              </a:rPr>
              <a:t>پس از آن این قانون در پنج نوبت دستخوش تغییرات و اصلاحاتی شد و در نهایت آخرین اصلاح آن در سال</a:t>
            </a:r>
            <a:r>
              <a:rPr lang="en-US" dirty="0">
                <a:cs typeface="B Homa" panose="00000400000000000000" pitchFamily="2" charset="-78"/>
              </a:rPr>
              <a:t> 1386 </a:t>
            </a:r>
            <a:r>
              <a:rPr lang="fa-IR" dirty="0">
                <a:cs typeface="B Homa" panose="00000400000000000000" pitchFamily="2" charset="-78"/>
              </a:rPr>
              <a:t>انجام شد</a:t>
            </a:r>
            <a:r>
              <a:rPr lang="en-US" dirty="0">
                <a:cs typeface="B Homa" panose="00000400000000000000" pitchFamily="2" charset="-78"/>
              </a:rPr>
              <a:t>.</a:t>
            </a:r>
            <a:endParaRPr lang="fa-IR" dirty="0">
              <a:cs typeface="B Homa" panose="00000400000000000000" pitchFamily="2" charset="-78"/>
            </a:endParaRPr>
          </a:p>
        </p:txBody>
      </p:sp>
      <p:sp>
        <p:nvSpPr>
          <p:cNvPr id="8" name="Rounded Rectangle 7"/>
          <p:cNvSpPr/>
          <p:nvPr/>
        </p:nvSpPr>
        <p:spPr>
          <a:xfrm>
            <a:off x="646111" y="1152983"/>
            <a:ext cx="4692770" cy="5284487"/>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rtl="1"/>
            <a:r>
              <a:rPr lang="fa-IR" sz="2800" dirty="0" smtClean="0">
                <a:cs typeface="B Titr" panose="00000700000000000000" pitchFamily="2" charset="-78"/>
              </a:rPr>
              <a:t>لایحه </a:t>
            </a:r>
            <a:r>
              <a:rPr lang="fa-IR" sz="2800" dirty="0">
                <a:cs typeface="B Titr" panose="00000700000000000000" pitchFamily="2" charset="-78"/>
              </a:rPr>
              <a:t>مدیریت </a:t>
            </a:r>
            <a:r>
              <a:rPr lang="fa-IR" sz="2800" dirty="0" smtClean="0">
                <a:cs typeface="B Titr" panose="00000700000000000000" pitchFamily="2" charset="-78"/>
              </a:rPr>
              <a:t>شهری</a:t>
            </a:r>
          </a:p>
          <a:p>
            <a:pPr algn="ctr" rtl="1"/>
            <a:endParaRPr lang="fa-IR" sz="2000" b="1" dirty="0" smtClean="0">
              <a:cs typeface="B Homa" panose="00000400000000000000" pitchFamily="2" charset="-78"/>
            </a:endParaRPr>
          </a:p>
          <a:p>
            <a:pPr algn="just" rtl="1"/>
            <a:r>
              <a:rPr lang="fa-IR" sz="2000" b="1" dirty="0" smtClean="0">
                <a:cs typeface="B Homa" panose="00000400000000000000" pitchFamily="2" charset="-78"/>
              </a:rPr>
              <a:t>ابوالفضل ابوترابی فرد نماینده مجلس شواری اسلامی:</a:t>
            </a:r>
          </a:p>
          <a:p>
            <a:pPr algn="just" rtl="1"/>
            <a:r>
              <a:rPr lang="fa-IR" sz="2000" dirty="0" smtClean="0">
                <a:cs typeface="B Homa" panose="00000400000000000000" pitchFamily="2" charset="-78"/>
              </a:rPr>
              <a:t>بر </a:t>
            </a:r>
            <a:r>
              <a:rPr lang="fa-IR" sz="2000" dirty="0">
                <a:cs typeface="B Homa" panose="00000400000000000000" pitchFamily="2" charset="-78"/>
              </a:rPr>
              <a:t>اساس تصمیم کمیسیون انتخاب اعضای شوراها و شهردار بصورت فعلی خواهد بود و وضعیت موجود حفظ می شود. همچنین بر اساس این طرح قرار شد تا اختیارات شوراها افزایش یابد و 21 اداره و سازمان دولتی به شهرداریها منتقل می شود. مثلا اداره آب، گاز، برق، ساخت و ساز مدارس، برخی دیگر امورات اجتماعی و فرهنگی زیر نظر شهرداریها خواهند بود.</a:t>
            </a:r>
            <a:endParaRPr lang="en-US" sz="2000" dirty="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690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0313" y="936943"/>
            <a:ext cx="8911687" cy="1280890"/>
          </a:xfrm>
        </p:spPr>
        <p:txBody>
          <a:bodyPr>
            <a:normAutofit/>
          </a:bodyPr>
          <a:lstStyle/>
          <a:p>
            <a:pPr algn="r" rtl="1"/>
            <a:r>
              <a:rPr lang="fa-IR" sz="3200" dirty="0" smtClean="0">
                <a:cs typeface="B Titr" panose="00000700000000000000" pitchFamily="2" charset="-78"/>
              </a:rPr>
              <a:t>شورای شهر تهران</a:t>
            </a:r>
            <a:endParaRPr lang="en-US" sz="3200" dirty="0">
              <a:cs typeface="B Titr" panose="00000700000000000000" pitchFamily="2" charset="-78"/>
            </a:endParaRPr>
          </a:p>
        </p:txBody>
      </p:sp>
      <p:sp>
        <p:nvSpPr>
          <p:cNvPr id="4" name="TextBox 3"/>
          <p:cNvSpPr txBox="1"/>
          <p:nvPr/>
        </p:nvSpPr>
        <p:spPr>
          <a:xfrm>
            <a:off x="3735697" y="1397357"/>
            <a:ext cx="4416524" cy="1015663"/>
          </a:xfrm>
          <a:prstGeom prst="rect">
            <a:avLst/>
          </a:prstGeom>
          <a:noFill/>
        </p:spPr>
        <p:txBody>
          <a:bodyPr wrap="square" rtlCol="0">
            <a:spAutoFit/>
          </a:bodyPr>
          <a:lstStyle/>
          <a:p>
            <a:pPr algn="ctr" rtl="1"/>
            <a:endParaRPr lang="fa-IR" sz="2000" b="1" dirty="0">
              <a:cs typeface="B Homa" panose="00000400000000000000" pitchFamily="2" charset="-78"/>
            </a:endParaRPr>
          </a:p>
          <a:p>
            <a:pPr algn="ctr" rtl="1"/>
            <a:r>
              <a:rPr lang="fa-IR" sz="2000" b="1" dirty="0" smtClean="0">
                <a:cs typeface="B Homa" panose="00000400000000000000" pitchFamily="2" charset="-78"/>
              </a:rPr>
              <a:t>کمیسیون های شورای </a:t>
            </a:r>
            <a:r>
              <a:rPr lang="fa-IR" sz="2000" b="1" dirty="0">
                <a:cs typeface="B Homa" panose="00000400000000000000" pitchFamily="2" charset="-78"/>
              </a:rPr>
              <a:t>اسلامی شهر تهران</a:t>
            </a:r>
            <a:endParaRPr lang="en-US" sz="2000" b="1" dirty="0">
              <a:cs typeface="B Homa" panose="00000400000000000000" pitchFamily="2" charset="-78"/>
            </a:endParaRPr>
          </a:p>
          <a:p>
            <a:pPr algn="ctr" rtl="1"/>
            <a:endParaRPr lang="fa-IR" sz="2000" b="1" dirty="0">
              <a:cs typeface="B Homa" panose="00000400000000000000" pitchFamily="2" charset="-78"/>
            </a:endParaRPr>
          </a:p>
        </p:txBody>
      </p:sp>
      <p:sp>
        <p:nvSpPr>
          <p:cNvPr id="6" name="Freeform 5"/>
          <p:cNvSpPr/>
          <p:nvPr/>
        </p:nvSpPr>
        <p:spPr>
          <a:xfrm>
            <a:off x="218934"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fa-IR" sz="1800" b="1" kern="1200" dirty="0" smtClean="0">
                <a:cs typeface="B Homa" panose="00000400000000000000" pitchFamily="2" charset="-78"/>
              </a:rPr>
              <a:t>نظارت و حقوقی</a:t>
            </a:r>
            <a:endParaRPr lang="en-US" sz="1800" b="1" kern="1200" dirty="0">
              <a:cs typeface="B Homa" panose="00000400000000000000" pitchFamily="2" charset="-78"/>
            </a:endParaRPr>
          </a:p>
        </p:txBody>
      </p:sp>
      <p:sp>
        <p:nvSpPr>
          <p:cNvPr id="7" name="Freeform 6"/>
          <p:cNvSpPr/>
          <p:nvPr/>
        </p:nvSpPr>
        <p:spPr>
          <a:xfrm>
            <a:off x="218934"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تنقیح</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حقوقی </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نظارت</a:t>
            </a:r>
            <a:endParaRPr lang="en-US" sz="1600" kern="1200" dirty="0">
              <a:cs typeface="B Homa" panose="00000400000000000000" pitchFamily="2" charset="-78"/>
            </a:endParaRPr>
          </a:p>
        </p:txBody>
      </p:sp>
      <p:sp>
        <p:nvSpPr>
          <p:cNvPr id="8" name="Freeform 7"/>
          <p:cNvSpPr/>
          <p:nvPr/>
        </p:nvSpPr>
        <p:spPr>
          <a:xfrm>
            <a:off x="2202256"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fa-IR" sz="1800" b="1" kern="1200" dirty="0" smtClean="0">
                <a:cs typeface="B Homa" panose="00000400000000000000" pitchFamily="2" charset="-78"/>
              </a:rPr>
              <a:t>برنامه و بودجه</a:t>
            </a:r>
            <a:endParaRPr lang="en-US" sz="1800" b="1" kern="1200" dirty="0">
              <a:cs typeface="B Homa" panose="00000400000000000000" pitchFamily="2" charset="-78"/>
            </a:endParaRPr>
          </a:p>
        </p:txBody>
      </p:sp>
      <p:sp>
        <p:nvSpPr>
          <p:cNvPr id="9" name="Freeform 8"/>
          <p:cNvSpPr/>
          <p:nvPr/>
        </p:nvSpPr>
        <p:spPr>
          <a:xfrm>
            <a:off x="2202256"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منابع انسانی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اقتصادی و تنظیم مقررات شهری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برنامه و بودجه</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شفافیت و شهر هوشمند</a:t>
            </a:r>
            <a:endParaRPr lang="en-US" sz="1600" kern="1200" dirty="0">
              <a:cs typeface="B Homa" panose="00000400000000000000" pitchFamily="2" charset="-78"/>
            </a:endParaRPr>
          </a:p>
        </p:txBody>
      </p:sp>
      <p:sp>
        <p:nvSpPr>
          <p:cNvPr id="10" name="Freeform 9"/>
          <p:cNvSpPr/>
          <p:nvPr/>
        </p:nvSpPr>
        <p:spPr>
          <a:xfrm>
            <a:off x="4185578"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4">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fa-IR" sz="1800" b="1" kern="1200" dirty="0" smtClean="0">
                <a:cs typeface="B Homa" panose="00000400000000000000" pitchFamily="2" charset="-78"/>
              </a:rPr>
              <a:t>سلامت و محیط زیست</a:t>
            </a:r>
            <a:endParaRPr lang="en-US" sz="1800" b="1" kern="1200" dirty="0">
              <a:cs typeface="B Homa" panose="00000400000000000000" pitchFamily="2" charset="-78"/>
            </a:endParaRPr>
          </a:p>
        </p:txBody>
      </p:sp>
      <p:sp>
        <p:nvSpPr>
          <p:cNvPr id="12" name="Freeform 11"/>
          <p:cNvSpPr/>
          <p:nvPr/>
        </p:nvSpPr>
        <p:spPr>
          <a:xfrm>
            <a:off x="4185578"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ایمنی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محیط زیست</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سلامت</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بحران</a:t>
            </a:r>
            <a:endParaRPr lang="en-US" sz="1600" kern="1200" dirty="0">
              <a:cs typeface="B Homa" panose="00000400000000000000" pitchFamily="2" charset="-78"/>
            </a:endParaRPr>
          </a:p>
        </p:txBody>
      </p:sp>
      <p:sp>
        <p:nvSpPr>
          <p:cNvPr id="13" name="Freeform 12"/>
          <p:cNvSpPr/>
          <p:nvPr/>
        </p:nvSpPr>
        <p:spPr>
          <a:xfrm>
            <a:off x="6168899"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5">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fa-IR" sz="1800" b="1" kern="1200" dirty="0" smtClean="0">
                <a:cs typeface="B Homa" panose="00000400000000000000" pitchFamily="2" charset="-78"/>
              </a:rPr>
              <a:t>فرهنگی اجتماعی</a:t>
            </a:r>
            <a:endParaRPr lang="en-US" sz="1800" b="1" kern="1200" dirty="0">
              <a:cs typeface="B Homa" panose="00000400000000000000" pitchFamily="2" charset="-78"/>
            </a:endParaRPr>
          </a:p>
        </p:txBody>
      </p:sp>
      <p:sp>
        <p:nvSpPr>
          <p:cNvPr id="14" name="Freeform 13"/>
          <p:cNvSpPr/>
          <p:nvPr/>
        </p:nvSpPr>
        <p:spPr>
          <a:xfrm>
            <a:off x="6168899"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نامگذاری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ورزشی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فرهنگی و هنری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مشارکت های مردمی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اجتماعی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دینی</a:t>
            </a:r>
            <a:endParaRPr lang="en-US" sz="1600" kern="1200" dirty="0">
              <a:cs typeface="B Homa" panose="00000400000000000000" pitchFamily="2" charset="-78"/>
            </a:endParaRPr>
          </a:p>
        </p:txBody>
      </p:sp>
      <p:sp>
        <p:nvSpPr>
          <p:cNvPr id="15" name="Freeform 14"/>
          <p:cNvSpPr/>
          <p:nvPr/>
        </p:nvSpPr>
        <p:spPr>
          <a:xfrm>
            <a:off x="8152221"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6">
              <a:hueOff val="0"/>
              <a:satOff val="0"/>
              <a:lumOff val="0"/>
              <a:alphaOff val="0"/>
            </a:schemeClr>
          </a:lnRef>
          <a:fillRef idx="1">
            <a:schemeClr val="accent6">
              <a:hueOff val="0"/>
              <a:satOff val="0"/>
              <a:lumOff val="0"/>
              <a:alphaOff val="0"/>
            </a:schemeClr>
          </a:fillRef>
          <a:effectRef idx="1">
            <a:schemeClr val="accent6">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lvl="0" algn="ctr" defTabSz="800100" rtl="1">
              <a:lnSpc>
                <a:spcPct val="90000"/>
              </a:lnSpc>
              <a:spcBef>
                <a:spcPct val="0"/>
              </a:spcBef>
              <a:spcAft>
                <a:spcPct val="35000"/>
              </a:spcAft>
            </a:pPr>
            <a:r>
              <a:rPr lang="fa-IR" sz="1800" b="1" kern="1200" dirty="0" smtClean="0">
                <a:cs typeface="B Homa" panose="00000400000000000000" pitchFamily="2" charset="-78"/>
              </a:rPr>
              <a:t>عمران و حمل و نقل</a:t>
            </a:r>
            <a:endParaRPr lang="en-US" sz="1800" b="1" kern="1200" dirty="0">
              <a:cs typeface="B Homa" panose="00000400000000000000" pitchFamily="2" charset="-78"/>
            </a:endParaRPr>
          </a:p>
        </p:txBody>
      </p:sp>
      <p:sp>
        <p:nvSpPr>
          <p:cNvPr id="16" name="Freeform 15"/>
          <p:cNvSpPr/>
          <p:nvPr/>
        </p:nvSpPr>
        <p:spPr>
          <a:xfrm>
            <a:off x="8152221"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0">
            <a:schemeClr val="accent6">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حمل و نقل و ایمنی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حمل و نقل و هوشمند سازی </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عمران</a:t>
            </a:r>
            <a:endParaRPr lang="en-US" sz="1600" kern="1200" dirty="0">
              <a:cs typeface="B Homa" panose="00000400000000000000" pitchFamily="2" charset="-78"/>
            </a:endParaRPr>
          </a:p>
        </p:txBody>
      </p:sp>
      <p:sp>
        <p:nvSpPr>
          <p:cNvPr id="17" name="Freeform 16"/>
          <p:cNvSpPr/>
          <p:nvPr/>
        </p:nvSpPr>
        <p:spPr>
          <a:xfrm>
            <a:off x="10135543" y="2413020"/>
            <a:ext cx="1739755" cy="695902"/>
          </a:xfrm>
          <a:custGeom>
            <a:avLst/>
            <a:gdLst>
              <a:gd name="connsiteX0" fmla="*/ 0 w 1739755"/>
              <a:gd name="connsiteY0" fmla="*/ 0 h 695902"/>
              <a:gd name="connsiteX1" fmla="*/ 1739755 w 1739755"/>
              <a:gd name="connsiteY1" fmla="*/ 0 h 695902"/>
              <a:gd name="connsiteX2" fmla="*/ 1739755 w 1739755"/>
              <a:gd name="connsiteY2" fmla="*/ 695902 h 695902"/>
              <a:gd name="connsiteX3" fmla="*/ 0 w 1739755"/>
              <a:gd name="connsiteY3" fmla="*/ 695902 h 695902"/>
              <a:gd name="connsiteX4" fmla="*/ 0 w 1739755"/>
              <a:gd name="connsiteY4" fmla="*/ 0 h 6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695902">
                <a:moveTo>
                  <a:pt x="0" y="0"/>
                </a:moveTo>
                <a:lnTo>
                  <a:pt x="1739755" y="0"/>
                </a:lnTo>
                <a:lnTo>
                  <a:pt x="1739755" y="695902"/>
                </a:lnTo>
                <a:lnTo>
                  <a:pt x="0" y="695902"/>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120904" tIns="69088" rIns="120904" bIns="69088" numCol="1" spcCol="1270" anchor="ctr" anchorCtr="0">
            <a:noAutofit/>
          </a:bodyPr>
          <a:lstStyle/>
          <a:p>
            <a:pPr lvl="0" algn="ctr" defTabSz="755650" rtl="1">
              <a:lnSpc>
                <a:spcPct val="90000"/>
              </a:lnSpc>
              <a:spcBef>
                <a:spcPct val="0"/>
              </a:spcBef>
              <a:spcAft>
                <a:spcPct val="35000"/>
              </a:spcAft>
            </a:pPr>
            <a:r>
              <a:rPr lang="fa-IR" sz="1700" b="1" kern="1200" dirty="0" smtClean="0">
                <a:cs typeface="B Homa" panose="00000400000000000000" pitchFamily="2" charset="-78"/>
              </a:rPr>
              <a:t>معماری و </a:t>
            </a:r>
            <a:r>
              <a:rPr lang="fa-IR" sz="1800" b="1" kern="1200" dirty="0" smtClean="0">
                <a:cs typeface="B Homa" panose="00000400000000000000" pitchFamily="2" charset="-78"/>
              </a:rPr>
              <a:t>شهرسازی</a:t>
            </a:r>
            <a:endParaRPr lang="en-US" sz="1800" b="1" kern="1200" dirty="0">
              <a:cs typeface="B Homa" panose="00000400000000000000" pitchFamily="2" charset="-78"/>
            </a:endParaRPr>
          </a:p>
        </p:txBody>
      </p:sp>
      <p:sp>
        <p:nvSpPr>
          <p:cNvPr id="18" name="Freeform 17"/>
          <p:cNvSpPr/>
          <p:nvPr/>
        </p:nvSpPr>
        <p:spPr>
          <a:xfrm>
            <a:off x="10135543" y="3108922"/>
            <a:ext cx="1739755" cy="2810880"/>
          </a:xfrm>
          <a:custGeom>
            <a:avLst/>
            <a:gdLst>
              <a:gd name="connsiteX0" fmla="*/ 0 w 1739755"/>
              <a:gd name="connsiteY0" fmla="*/ 0 h 2810880"/>
              <a:gd name="connsiteX1" fmla="*/ 1739755 w 1739755"/>
              <a:gd name="connsiteY1" fmla="*/ 0 h 2810880"/>
              <a:gd name="connsiteX2" fmla="*/ 1739755 w 1739755"/>
              <a:gd name="connsiteY2" fmla="*/ 2810880 h 2810880"/>
              <a:gd name="connsiteX3" fmla="*/ 0 w 1739755"/>
              <a:gd name="connsiteY3" fmla="*/ 2810880 h 2810880"/>
              <a:gd name="connsiteX4" fmla="*/ 0 w 1739755"/>
              <a:gd name="connsiteY4" fmla="*/ 0 h 281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755" h="2810880">
                <a:moveTo>
                  <a:pt x="0" y="0"/>
                </a:moveTo>
                <a:lnTo>
                  <a:pt x="1739755" y="0"/>
                </a:lnTo>
                <a:lnTo>
                  <a:pt x="1739755" y="2810880"/>
                </a:lnTo>
                <a:lnTo>
                  <a:pt x="0" y="2810880"/>
                </a:lnTo>
                <a:lnTo>
                  <a:pt x="0" y="0"/>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معماری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شهرسازی</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بافت فرسوده</a:t>
            </a:r>
            <a:endParaRPr lang="en-US" sz="1600" kern="1200" dirty="0">
              <a:cs typeface="B Homa" panose="00000400000000000000" pitchFamily="2" charset="-78"/>
            </a:endParaRPr>
          </a:p>
          <a:p>
            <a:pPr marL="171450" lvl="1" indent="-171450" algn="r" defTabSz="711200" rtl="1">
              <a:lnSpc>
                <a:spcPct val="90000"/>
              </a:lnSpc>
              <a:spcBef>
                <a:spcPct val="0"/>
              </a:spcBef>
              <a:spcAft>
                <a:spcPct val="15000"/>
              </a:spcAft>
              <a:buChar char="••"/>
            </a:pPr>
            <a:r>
              <a:rPr lang="fa-IR" sz="1600" kern="1200" dirty="0" smtClean="0">
                <a:cs typeface="B Homa" panose="00000400000000000000" pitchFamily="2" charset="-78"/>
              </a:rPr>
              <a:t>کمیته باغات</a:t>
            </a:r>
            <a:endParaRPr lang="en-US" sz="1600" kern="1200" dirty="0">
              <a:cs typeface="B Homa" panose="00000400000000000000" pitchFamily="2" charset="-78"/>
            </a:endParaRPr>
          </a:p>
        </p:txBody>
      </p:sp>
      <p:graphicFrame>
        <p:nvGraphicFramePr>
          <p:cNvPr id="19" name="Diagram 18"/>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374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1000"/>
                                        <p:tgtEl>
                                          <p:spTgt spid="6"/>
                                        </p:tgtEl>
                                      </p:cBhvr>
                                    </p:animEffect>
                                    <p:anim calcmode="lin" valueType="num">
                                      <p:cBhvr>
                                        <p:cTn id="68" dur="1000" fill="hold"/>
                                        <p:tgtEl>
                                          <p:spTgt spid="6"/>
                                        </p:tgtEl>
                                        <p:attrNameLst>
                                          <p:attrName>ppt_x</p:attrName>
                                        </p:attrNameLst>
                                      </p:cBhvr>
                                      <p:tavLst>
                                        <p:tav tm="0">
                                          <p:val>
                                            <p:strVal val="#ppt_x"/>
                                          </p:val>
                                        </p:tav>
                                        <p:tav tm="100000">
                                          <p:val>
                                            <p:strVal val="#ppt_x"/>
                                          </p:val>
                                        </p:tav>
                                      </p:tavLst>
                                    </p:anim>
                                    <p:anim calcmode="lin" valueType="num">
                                      <p:cBhvr>
                                        <p:cTn id="6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277" y="1017919"/>
            <a:ext cx="9404723" cy="1400530"/>
          </a:xfrm>
        </p:spPr>
        <p:txBody>
          <a:bodyPr>
            <a:normAutofit/>
          </a:bodyPr>
          <a:lstStyle/>
          <a:p>
            <a:pPr algn="r"/>
            <a:r>
              <a:rPr lang="fa-IR" sz="2800" dirty="0" smtClean="0">
                <a:cs typeface="B Titr" panose="00000700000000000000" pitchFamily="2" charset="-78"/>
              </a:rPr>
              <a:t>شورای ولایتی کابل</a:t>
            </a:r>
            <a:r>
              <a:rPr lang="fa-IR" sz="2800" dirty="0">
                <a:cs typeface="B Titr" panose="00000700000000000000" pitchFamily="2" charset="-78"/>
              </a:rPr>
              <a:t/>
            </a:r>
            <a:br>
              <a:rPr lang="fa-IR" sz="2800" dirty="0">
                <a:cs typeface="B Titr" panose="00000700000000000000" pitchFamily="2" charset="-78"/>
              </a:rPr>
            </a:br>
            <a:endParaRPr lang="fa-IR" sz="2800" dirty="0">
              <a:cs typeface="B Titr" panose="00000700000000000000" pitchFamily="2" charset="-78"/>
            </a:endParaRPr>
          </a:p>
        </p:txBody>
      </p:sp>
      <p:sp>
        <p:nvSpPr>
          <p:cNvPr id="3" name="Content Placeholder 2"/>
          <p:cNvSpPr>
            <a:spLocks noGrp="1"/>
          </p:cNvSpPr>
          <p:nvPr>
            <p:ph idx="1"/>
          </p:nvPr>
        </p:nvSpPr>
        <p:spPr>
          <a:xfrm>
            <a:off x="5639308" y="1504049"/>
            <a:ext cx="6522768" cy="4934499"/>
          </a:xfrm>
        </p:spPr>
        <p:txBody>
          <a:bodyPr>
            <a:noAutofit/>
          </a:bodyPr>
          <a:lstStyle/>
          <a:p>
            <a:pPr marL="0" indent="0" algn="just" rtl="1">
              <a:buNone/>
            </a:pPr>
            <a:r>
              <a:rPr lang="fa-IR" sz="1600" b="1" dirty="0">
                <a:cs typeface="B Homa" panose="00000400000000000000" pitchFamily="2" charset="-78"/>
              </a:rPr>
              <a:t>این شورا دارای 33 عضو میباشد و به طور مستقیم با رای مردم انتخاب میشوند.</a:t>
            </a:r>
          </a:p>
          <a:p>
            <a:pPr algn="just" rtl="1"/>
            <a:r>
              <a:rPr lang="fa-IR" sz="1600" dirty="0">
                <a:cs typeface="B Homa" panose="00000400000000000000" pitchFamily="2" charset="-78"/>
              </a:rPr>
              <a:t>1- مشارکت در تعیین اهداف انکشافی حکومت در ساحات اقتصادی ، اجتماعی ، صحت ، معارف و بازسازی وسایر امور مربوط به ولایت .</a:t>
            </a:r>
          </a:p>
          <a:p>
            <a:pPr algn="just" rtl="1"/>
            <a:r>
              <a:rPr lang="fa-IR" sz="1600" dirty="0">
                <a:cs typeface="B Homa" panose="00000400000000000000" pitchFamily="2" charset="-78"/>
              </a:rPr>
              <a:t>2- ارائه مشوره در مورد استفاده مؤثر از منابع مالی ولایت .</a:t>
            </a:r>
          </a:p>
          <a:p>
            <a:pPr algn="just" rtl="1"/>
            <a:r>
              <a:rPr lang="fa-IR" sz="1600" dirty="0">
                <a:cs typeface="B Homa" panose="00000400000000000000" pitchFamily="2" charset="-78"/>
              </a:rPr>
              <a:t>3- مشارکت در حل اختلافات و منازعات قومی و محلی از طریق جرگه های اصلاحی .</a:t>
            </a:r>
          </a:p>
          <a:p>
            <a:pPr algn="just" rtl="1"/>
            <a:r>
              <a:rPr lang="fa-IR" sz="1600" dirty="0">
                <a:cs typeface="B Homa" panose="00000400000000000000" pitchFamily="2" charset="-78"/>
              </a:rPr>
              <a:t>4- ارائه مشوره در مورد طرح پلان انکشافی ولایت وپلان پیش بینی شده قبل از پیشنهاد به حکومت . </a:t>
            </a:r>
          </a:p>
          <a:p>
            <a:pPr algn="just" rtl="1"/>
            <a:r>
              <a:rPr lang="fa-IR" sz="1600" dirty="0">
                <a:cs typeface="B Homa" panose="00000400000000000000" pitchFamily="2" charset="-78"/>
              </a:rPr>
              <a:t>5- سهمگیری فعال به طرق ممکنه برای از بین بردن رسوم و عنعنات مغایر شریعت اسلامی وقانون ( ازدواج های اجباری ، بد دادن زن ها وامثال آن ) و مساعی در تأمین حقوق بشر .</a:t>
            </a:r>
          </a:p>
          <a:p>
            <a:pPr algn="just" rtl="1"/>
            <a:r>
              <a:rPr lang="fa-IR" sz="1600" dirty="0">
                <a:cs typeface="B Homa" panose="00000400000000000000" pitchFamily="2" charset="-78"/>
              </a:rPr>
              <a:t>6- بازدید از محلات سلب آزادی به استیذان مقامات مربوط، تحلیل وارزیابی عمل کردهای مراجع حراست قانون و حقوق و ارائه گزارش درمورد به اداره ولایت .</a:t>
            </a:r>
          </a:p>
          <a:p>
            <a:pPr algn="just" rtl="1"/>
            <a:r>
              <a:rPr lang="fa-IR" sz="1600" dirty="0">
                <a:cs typeface="B Homa" panose="00000400000000000000" pitchFamily="2" charset="-78"/>
              </a:rPr>
              <a:t>7- سهمگیری مؤثر و فعال در جلوگیری از زرع کوکنار، تولید، نگهداری وقاچاق مواد مخدر و اعتیاد به آن واستعمال مسکرات، از طریق آگاهی دادن از خطرات استعمال مواد مذکور، جلب همکاری مردم و مساعدت با مؤسساتیکه در امر مبارزه علیه مواد مخدر فعالیت مینمایند </a:t>
            </a:r>
            <a:r>
              <a:rPr lang="fa-IR" sz="1600" dirty="0" smtClean="0">
                <a:cs typeface="B Homa" panose="00000400000000000000" pitchFamily="2" charset="-78"/>
              </a:rPr>
              <a:t>.</a:t>
            </a:r>
            <a:endParaRPr lang="fa-IR" sz="1600" dirty="0">
              <a:cs typeface="B Homa" panose="00000400000000000000" pitchFamily="2" charset="-78"/>
            </a:endParaRPr>
          </a:p>
        </p:txBody>
      </p:sp>
      <p:sp>
        <p:nvSpPr>
          <p:cNvPr id="4" name="Content Placeholder 2"/>
          <p:cNvSpPr txBox="1">
            <a:spLocks/>
          </p:cNvSpPr>
          <p:nvPr/>
        </p:nvSpPr>
        <p:spPr>
          <a:xfrm>
            <a:off x="566468" y="1174201"/>
            <a:ext cx="4797348" cy="577581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fa-IR" sz="1600" dirty="0" smtClean="0">
                <a:cs typeface="B Homa" panose="00000400000000000000" pitchFamily="2" charset="-78"/>
              </a:rPr>
              <a:t>8- حصول معلومات در رابطه به اجراآت و پلان کار اداره ولایتی و شعبات مربوط.</a:t>
            </a:r>
          </a:p>
          <a:p>
            <a:pPr algn="just" rtl="1"/>
            <a:r>
              <a:rPr lang="fa-IR" sz="1600" dirty="0" smtClean="0">
                <a:cs typeface="B Homa" panose="00000400000000000000" pitchFamily="2" charset="-78"/>
              </a:rPr>
              <a:t>9- بررسی پلان انکشافی ونحوۀ مخارج سالانه اداره ولایتی وارایۀ گزارش آن به ساکنین ولایت مربوطه ازطریق رسانه های همگانی .</a:t>
            </a:r>
          </a:p>
          <a:p>
            <a:pPr algn="just" rtl="1"/>
            <a:r>
              <a:rPr lang="fa-IR" sz="1600" dirty="0" smtClean="0">
                <a:cs typeface="B Homa" panose="00000400000000000000" pitchFamily="2" charset="-78"/>
              </a:rPr>
              <a:t>10- سهمگیری درحفظ آثار تاریخی وجلوگیری از تخریب،سرقت و قاچاق آن .</a:t>
            </a:r>
            <a:endParaRPr lang="fa-IR" sz="1600" dirty="0">
              <a:cs typeface="B Homa" panose="00000400000000000000" pitchFamily="2" charset="-78"/>
            </a:endParaRPr>
          </a:p>
        </p:txBody>
      </p:sp>
      <p:sp>
        <p:nvSpPr>
          <p:cNvPr id="6" name="Rounded Rectangle 5"/>
          <p:cNvSpPr/>
          <p:nvPr/>
        </p:nvSpPr>
        <p:spPr>
          <a:xfrm>
            <a:off x="284672" y="3209026"/>
            <a:ext cx="4934309" cy="348507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a-IR" sz="2400" dirty="0" smtClean="0">
                <a:cs typeface="B Titr" panose="00000700000000000000" pitchFamily="2" charset="-78"/>
              </a:rPr>
              <a:t>قانون جدید کشور افغانستان:</a:t>
            </a:r>
          </a:p>
          <a:p>
            <a:pPr algn="ctr"/>
            <a:r>
              <a:rPr lang="fa-IR" sz="2400" dirty="0" smtClean="0">
                <a:cs typeface="B Homa" panose="00000400000000000000" pitchFamily="2" charset="-78"/>
              </a:rPr>
              <a:t>تفویض اختیار نظارت بر ارگان های دولتی شهر مانند امنیت، بهداشت، پلیس و ... به شواری ولایتی شهر </a:t>
            </a:r>
            <a:endParaRPr lang="en-US" sz="2400" dirty="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9277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0" end="0"/>
                                            </p:txEl>
                                          </p:spTgt>
                                        </p:tgtEl>
                                        <p:attrNameLst>
                                          <p:attrName>style.visibility</p:attrName>
                                        </p:attrNameLst>
                                      </p:cBhvr>
                                      <p:to>
                                        <p:strVal val="visible"/>
                                      </p:to>
                                    </p:set>
                                    <p:animEffect transition="in" filter="fade">
                                      <p:cBhvr>
                                        <p:cTn id="63" dur="1000"/>
                                        <p:tgtEl>
                                          <p:spTgt spid="4">
                                            <p:txEl>
                                              <p:pRg st="0" end="0"/>
                                            </p:txEl>
                                          </p:spTgt>
                                        </p:tgtEl>
                                      </p:cBhvr>
                                    </p:animEffect>
                                    <p:anim calcmode="lin" valueType="num">
                                      <p:cBhvr>
                                        <p:cTn id="6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1" end="1"/>
                                            </p:txEl>
                                          </p:spTgt>
                                        </p:tgtEl>
                                        <p:attrNameLst>
                                          <p:attrName>style.visibility</p:attrName>
                                        </p:attrNameLst>
                                      </p:cBhvr>
                                      <p:to>
                                        <p:strVal val="visible"/>
                                      </p:to>
                                    </p:set>
                                    <p:animEffect transition="in" filter="fade">
                                      <p:cBhvr>
                                        <p:cTn id="70" dur="1000"/>
                                        <p:tgtEl>
                                          <p:spTgt spid="4">
                                            <p:txEl>
                                              <p:pRg st="1" end="1"/>
                                            </p:txEl>
                                          </p:spTgt>
                                        </p:tgtEl>
                                      </p:cBhvr>
                                    </p:animEffect>
                                    <p:anim calcmode="lin" valueType="num">
                                      <p:cBhvr>
                                        <p:cTn id="7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2" end="2"/>
                                            </p:txEl>
                                          </p:spTgt>
                                        </p:tgtEl>
                                        <p:attrNameLst>
                                          <p:attrName>style.visibility</p:attrName>
                                        </p:attrNameLst>
                                      </p:cBhvr>
                                      <p:to>
                                        <p:strVal val="visible"/>
                                      </p:to>
                                    </p:set>
                                    <p:animEffect transition="in" filter="fade">
                                      <p:cBhvr>
                                        <p:cTn id="77" dur="1000"/>
                                        <p:tgtEl>
                                          <p:spTgt spid="4">
                                            <p:txEl>
                                              <p:pRg st="2" end="2"/>
                                            </p:txEl>
                                          </p:spTgt>
                                        </p:tgtEl>
                                      </p:cBhvr>
                                    </p:animEffect>
                                    <p:anim calcmode="lin" valueType="num">
                                      <p:cBhvr>
                                        <p:cTn id="7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1000"/>
                                        <p:tgtEl>
                                          <p:spTgt spid="6"/>
                                        </p:tgtEl>
                                      </p:cBhvr>
                                    </p:animEffect>
                                    <p:anim calcmode="lin" valueType="num">
                                      <p:cBhvr>
                                        <p:cTn id="85" dur="1000" fill="hold"/>
                                        <p:tgtEl>
                                          <p:spTgt spid="6"/>
                                        </p:tgtEl>
                                        <p:attrNameLst>
                                          <p:attrName>ppt_x</p:attrName>
                                        </p:attrNameLst>
                                      </p:cBhvr>
                                      <p:tavLst>
                                        <p:tav tm="0">
                                          <p:val>
                                            <p:strVal val="#ppt_x"/>
                                          </p:val>
                                        </p:tav>
                                        <p:tav tm="100000">
                                          <p:val>
                                            <p:strVal val="#ppt_x"/>
                                          </p:val>
                                        </p:tav>
                                      </p:tavLst>
                                    </p:anim>
                                    <p:anim calcmode="lin" valueType="num">
                                      <p:cBhvr>
                                        <p:cTn id="8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0313" y="1340478"/>
            <a:ext cx="8911687" cy="1280890"/>
          </a:xfrm>
        </p:spPr>
        <p:txBody>
          <a:bodyPr>
            <a:normAutofit/>
          </a:bodyPr>
          <a:lstStyle/>
          <a:p>
            <a:pPr algn="r"/>
            <a:r>
              <a:rPr lang="fa-IR" sz="2800" dirty="0" smtClean="0">
                <a:cs typeface="B Titr" panose="00000700000000000000" pitchFamily="2" charset="-78"/>
              </a:rPr>
              <a:t>کمیسیون های شورای ولایتی کابل</a:t>
            </a:r>
            <a:endParaRPr lang="fa-IR" sz="2800" dirty="0">
              <a:cs typeface="B Titr" panose="00000700000000000000" pitchFamily="2" charset="-78"/>
            </a:endParaRPr>
          </a:p>
        </p:txBody>
      </p:sp>
      <p:sp>
        <p:nvSpPr>
          <p:cNvPr id="5" name="Rounded Rectangle 4"/>
          <p:cNvSpPr/>
          <p:nvPr/>
        </p:nvSpPr>
        <p:spPr>
          <a:xfrm>
            <a:off x="7923700" y="2199337"/>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1_ کمیسیون ترانسپورت</a:t>
            </a:r>
          </a:p>
        </p:txBody>
      </p:sp>
      <p:sp>
        <p:nvSpPr>
          <p:cNvPr id="6" name="Rounded Rectangle 5"/>
          <p:cNvSpPr/>
          <p:nvPr/>
        </p:nvSpPr>
        <p:spPr>
          <a:xfrm>
            <a:off x="6927238" y="2827778"/>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2_کمیسیون زنان</a:t>
            </a:r>
          </a:p>
        </p:txBody>
      </p:sp>
      <p:sp>
        <p:nvSpPr>
          <p:cNvPr id="7" name="Rounded Rectangle 6"/>
          <p:cNvSpPr/>
          <p:nvPr/>
        </p:nvSpPr>
        <p:spPr>
          <a:xfrm>
            <a:off x="5907326" y="3355312"/>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3_کمیسیون بهداشت</a:t>
            </a:r>
          </a:p>
        </p:txBody>
      </p:sp>
      <p:sp>
        <p:nvSpPr>
          <p:cNvPr id="8" name="Rounded Rectangle 7"/>
          <p:cNvSpPr/>
          <p:nvPr/>
        </p:nvSpPr>
        <p:spPr>
          <a:xfrm>
            <a:off x="4688124" y="3934350"/>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4_کمیسیون فنی</a:t>
            </a:r>
          </a:p>
        </p:txBody>
      </p:sp>
      <p:sp>
        <p:nvSpPr>
          <p:cNvPr id="9" name="Rounded Rectangle 8"/>
          <p:cNvSpPr/>
          <p:nvPr/>
        </p:nvSpPr>
        <p:spPr>
          <a:xfrm>
            <a:off x="3480654" y="4457275"/>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5_کمیسیون مالی</a:t>
            </a:r>
          </a:p>
        </p:txBody>
      </p:sp>
      <p:sp>
        <p:nvSpPr>
          <p:cNvPr id="10" name="Rounded Rectangle 9"/>
          <p:cNvSpPr/>
          <p:nvPr/>
        </p:nvSpPr>
        <p:spPr>
          <a:xfrm>
            <a:off x="1947861" y="5059765"/>
            <a:ext cx="3065585" cy="422031"/>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a:r>
              <a:rPr lang="fa-IR" b="1" dirty="0">
                <a:cs typeface="B Homa" panose="00000400000000000000" pitchFamily="2" charset="-78"/>
              </a:rPr>
              <a:t>6_کمیسیون اجتماعی</a:t>
            </a:r>
          </a:p>
        </p:txBody>
      </p:sp>
      <p:graphicFrame>
        <p:nvGraphicFramePr>
          <p:cNvPr id="11" name="Diagram 10"/>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31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91880" y="1281787"/>
            <a:ext cx="3390463" cy="785109"/>
          </a:xfrm>
        </p:spPr>
        <p:txBody>
          <a:bodyPr>
            <a:normAutofit/>
          </a:bodyPr>
          <a:lstStyle/>
          <a:p>
            <a:pPr algn="r" rtl="1"/>
            <a:r>
              <a:rPr lang="fa-IR" sz="2800" dirty="0" smtClean="0">
                <a:cs typeface="B Titr" panose="00000700000000000000" pitchFamily="2" charset="-78"/>
              </a:rPr>
              <a:t>شهرداری تهران</a:t>
            </a:r>
            <a:endParaRPr lang="en-US" sz="2800" dirty="0">
              <a:cs typeface="B Titr" panose="00000700000000000000" pitchFamily="2" charset="-78"/>
            </a:endParaRPr>
          </a:p>
        </p:txBody>
      </p:sp>
      <p:sp>
        <p:nvSpPr>
          <p:cNvPr id="5" name="Title 1"/>
          <p:cNvSpPr txBox="1">
            <a:spLocks/>
          </p:cNvSpPr>
          <p:nvPr/>
        </p:nvSpPr>
        <p:spPr>
          <a:xfrm>
            <a:off x="10840037" y="4039139"/>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تهران</a:t>
            </a:r>
            <a:endParaRPr lang="en-US" sz="3200" dirty="0">
              <a:cs typeface="B Titr" panose="00000700000000000000" pitchFamily="2" charset="-78"/>
            </a:endParaRPr>
          </a:p>
        </p:txBody>
      </p:sp>
      <p:sp>
        <p:nvSpPr>
          <p:cNvPr id="6" name="Content Placeholder 2"/>
          <p:cNvSpPr txBox="1">
            <a:spLocks/>
          </p:cNvSpPr>
          <p:nvPr/>
        </p:nvSpPr>
        <p:spPr>
          <a:xfrm>
            <a:off x="6327384" y="2066896"/>
            <a:ext cx="4512653" cy="49511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fa-IR" dirty="0">
                <a:cs typeface="B Homa" panose="00000400000000000000" pitchFamily="2" charset="-78"/>
              </a:rPr>
              <a:t> قانون شهرداری ها مصوب 1334 و پس از آن اصلاحیه قانون یادشده  در سال 1345 برای شهرداری های ایران، 53 وظیفه ذکر </a:t>
            </a:r>
            <a:r>
              <a:rPr lang="fa-IR" dirty="0" smtClean="0">
                <a:cs typeface="B Homa" panose="00000400000000000000" pitchFamily="2" charset="-78"/>
              </a:rPr>
              <a:t>کرده. بررسی </a:t>
            </a:r>
            <a:r>
              <a:rPr lang="fa-IR" dirty="0">
                <a:cs typeface="B Homa" panose="00000400000000000000" pitchFamily="2" charset="-78"/>
              </a:rPr>
              <a:t>سیر فراز و فرود جایگاه  شهرداری ها در کشور نشان می دهد در حال حاضر شهرداری ها از 53 وظیفه قانونی خود کمتر از نیمی (39.6 درصد) را انجام می دهند </a:t>
            </a:r>
          </a:p>
          <a:p>
            <a:pPr algn="just" rtl="1"/>
            <a:r>
              <a:rPr lang="fa-IR" dirty="0">
                <a:cs typeface="B Homa" panose="00000400000000000000" pitchFamily="2" charset="-78"/>
              </a:rPr>
              <a:t>در کتابی که وزارت کشور در سال 1374 منتشر کرد، در یک تقسیم بندی کلی وظایف شهرداری ها در چهار دسته عمرانی، خدماتی، نظارتی و رفاه اجتماعی آورده شده است</a:t>
            </a:r>
            <a:r>
              <a:rPr lang="fa-IR" dirty="0" smtClean="0">
                <a:cs typeface="B Homa" panose="00000400000000000000" pitchFamily="2" charset="-78"/>
              </a:rPr>
              <a:t>.</a:t>
            </a:r>
          </a:p>
          <a:p>
            <a:pPr algn="just" rtl="1"/>
            <a:r>
              <a:rPr lang="fa-IR" b="1" dirty="0" smtClean="0">
                <a:cs typeface="B Homa" panose="00000400000000000000" pitchFamily="2" charset="-78"/>
              </a:rPr>
              <a:t>شهردار تهران توسط اعضای شورای شهر تهران هر چهار سال یکبار انتخاب می‌شود.</a:t>
            </a:r>
            <a:endParaRPr lang="fa-IR" b="1" dirty="0">
              <a:cs typeface="B Homa" panose="00000400000000000000" pitchFamily="2" charset="-78"/>
            </a:endParaRPr>
          </a:p>
        </p:txBody>
      </p:sp>
      <p:sp>
        <p:nvSpPr>
          <p:cNvPr id="8" name="Title 1"/>
          <p:cNvSpPr txBox="1">
            <a:spLocks/>
          </p:cNvSpPr>
          <p:nvPr/>
        </p:nvSpPr>
        <p:spPr>
          <a:xfrm>
            <a:off x="4778865" y="4039139"/>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کابل</a:t>
            </a:r>
            <a:endParaRPr lang="en-US" sz="3200" dirty="0">
              <a:cs typeface="B Titr" panose="00000700000000000000" pitchFamily="2" charset="-78"/>
            </a:endParaRPr>
          </a:p>
        </p:txBody>
      </p:sp>
      <p:sp>
        <p:nvSpPr>
          <p:cNvPr id="11" name="Content Placeholder 2"/>
          <p:cNvSpPr txBox="1">
            <a:spLocks/>
          </p:cNvSpPr>
          <p:nvPr/>
        </p:nvSpPr>
        <p:spPr>
          <a:xfrm>
            <a:off x="325120" y="1840039"/>
            <a:ext cx="4512653" cy="49511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ps-AF" dirty="0" smtClean="0">
                <a:cs typeface="B Homa" panose="00000400000000000000" pitchFamily="2" charset="-78"/>
              </a:rPr>
              <a:t>برای </a:t>
            </a:r>
            <a:r>
              <a:rPr lang="ps-AF" dirty="0">
                <a:cs typeface="B Homa" panose="00000400000000000000" pitchFamily="2" charset="-78"/>
              </a:rPr>
              <a:t>نخستین‌بار این نهاد، در سال ۱٣٢٠، به‌طور رسمی به‌نام «شاروالی کابل» یاد شد و محمداسماعیل مایار به‌عنوان شهردار (شاروال) کابل، بین سال‌های ۱٣٢٠ تا ۱٣٢٢ به خدمت پرداخت</a:t>
            </a:r>
            <a:r>
              <a:rPr lang="ps-AF" dirty="0" smtClean="0">
                <a:cs typeface="B Homa" panose="00000400000000000000" pitchFamily="2" charset="-78"/>
              </a:rPr>
              <a:t>.</a:t>
            </a:r>
            <a:endParaRPr lang="fa-IR" dirty="0" smtClean="0">
              <a:cs typeface="B Homa" panose="00000400000000000000" pitchFamily="2" charset="-78"/>
            </a:endParaRPr>
          </a:p>
          <a:p>
            <a:pPr algn="just" rtl="1"/>
            <a:r>
              <a:rPr lang="ps-AF" dirty="0">
                <a:cs typeface="B Homa" panose="00000400000000000000" pitchFamily="2" charset="-78"/>
              </a:rPr>
              <a:t>همچنین، قانون‌نامه بلدیه تعدیل گردید و در سال ۱٣٢٧، نخستین انتخابات شهرداری کابل برگزار شد که در نتیجه، از سوی وکلای شهر کابل، مهندس غلام‌محمد فرهاد، به‌عنوان اولین شهردار انتخابی کابل برگزیده شد. وی از سال ۱٣٢٧ تا ۱٣٣٢ در این سمت کار </a:t>
            </a:r>
            <a:r>
              <a:rPr lang="ps-AF" dirty="0" smtClean="0">
                <a:cs typeface="B Homa" panose="00000400000000000000" pitchFamily="2" charset="-78"/>
              </a:rPr>
              <a:t>کرد</a:t>
            </a:r>
            <a:r>
              <a:rPr lang="fa-IR" dirty="0" smtClean="0">
                <a:cs typeface="B Homa" panose="00000400000000000000" pitchFamily="2" charset="-78"/>
              </a:rPr>
              <a:t>.</a:t>
            </a:r>
          </a:p>
          <a:p>
            <a:pPr algn="just" rtl="1"/>
            <a:r>
              <a:rPr lang="fa-IR" b="1" dirty="0">
                <a:cs typeface="B Homa" panose="00000400000000000000" pitchFamily="2" charset="-78"/>
              </a:rPr>
              <a:t>طبق قانونی که توسط ارگ ریاست جمهوری از سال 2000 مصوب </a:t>
            </a:r>
            <a:r>
              <a:rPr lang="fa-IR" b="1" dirty="0" smtClean="0">
                <a:cs typeface="B Homa" panose="00000400000000000000" pitchFamily="2" charset="-78"/>
              </a:rPr>
              <a:t>شده است </a:t>
            </a:r>
            <a:r>
              <a:rPr lang="fa-IR" b="1" dirty="0">
                <a:cs typeface="B Homa" panose="00000400000000000000" pitchFamily="2" charset="-78"/>
              </a:rPr>
              <a:t>شخص شهردار کابل توسط </a:t>
            </a:r>
            <a:r>
              <a:rPr lang="fa-IR" b="1" dirty="0" smtClean="0">
                <a:cs typeface="B Homa" panose="00000400000000000000" pitchFamily="2" charset="-78"/>
              </a:rPr>
              <a:t>رییس </a:t>
            </a:r>
            <a:r>
              <a:rPr lang="fa-IR" b="1" dirty="0">
                <a:cs typeface="B Homa" panose="00000400000000000000" pitchFamily="2" charset="-78"/>
              </a:rPr>
              <a:t>جمهور انتخاب و معرفی میگردد.</a:t>
            </a:r>
          </a:p>
          <a:p>
            <a:pPr algn="just" rtl="1"/>
            <a:endParaRPr lang="ps-AF" dirty="0">
              <a:cs typeface="B Homa" panose="00000400000000000000" pitchFamily="2" charset="-78"/>
            </a:endParaRPr>
          </a:p>
          <a:p>
            <a:pPr algn="just" rtl="1"/>
            <a:endParaRPr lang="fa-IR" dirty="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1756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660331" y="933490"/>
            <a:ext cx="9404723" cy="1400530"/>
          </a:xfrm>
        </p:spPr>
        <p:txBody>
          <a:bodyPr>
            <a:normAutofit/>
          </a:bodyPr>
          <a:lstStyle/>
          <a:p>
            <a:pPr algn="r" rtl="1"/>
            <a:r>
              <a:rPr lang="fa-IR" sz="2800" dirty="0" smtClean="0">
                <a:solidFill>
                  <a:schemeClr val="tx1"/>
                </a:solidFill>
                <a:cs typeface="B Titr" panose="00000700000000000000" pitchFamily="2" charset="-78"/>
              </a:rPr>
              <a:t>چارت سازمانی شهرداری تهران</a:t>
            </a:r>
            <a:endParaRPr lang="en-US" sz="2800" dirty="0">
              <a:solidFill>
                <a:schemeClr val="tx1"/>
              </a:solidFill>
              <a:cs typeface="B Titr" panose="00000700000000000000" pitchFamily="2" charset="-78"/>
            </a:endParaRPr>
          </a:p>
        </p:txBody>
      </p:sp>
      <p:pic>
        <p:nvPicPr>
          <p:cNvPr id="6" name="Content Placeholder 5"/>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444457" y="1034431"/>
            <a:ext cx="7768375" cy="6195279"/>
          </a:xfrm>
        </p:spPr>
      </p:pic>
      <p:graphicFrame>
        <p:nvGraphicFramePr>
          <p:cNvPr id="4" name="Diagram 3"/>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290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8711" y="2402217"/>
            <a:ext cx="4425515" cy="4189083"/>
          </a:xfrm>
        </p:spPr>
        <p:txBody>
          <a:bodyPr>
            <a:normAutofit/>
          </a:bodyPr>
          <a:lstStyle/>
          <a:p>
            <a:pPr marL="0" indent="0" algn="just" rtl="1">
              <a:buNone/>
            </a:pPr>
            <a:r>
              <a:rPr lang="fa-IR" sz="2000" dirty="0" smtClean="0">
                <a:solidFill>
                  <a:schemeClr val="tx1"/>
                </a:solidFill>
                <a:cs typeface="B Homa" panose="00000400000000000000" pitchFamily="2" charset="-78"/>
              </a:rPr>
              <a:t>جمهوری اسلامی ایران</a:t>
            </a:r>
          </a:p>
          <a:p>
            <a:pPr marL="0" indent="0" algn="just" rtl="1">
              <a:buNone/>
            </a:pPr>
            <a:r>
              <a:rPr lang="fa-IR" sz="2000" dirty="0" smtClean="0">
                <a:solidFill>
                  <a:schemeClr val="tx1"/>
                </a:solidFill>
                <a:cs typeface="B Homa" panose="00000400000000000000" pitchFamily="2" charset="-78"/>
              </a:rPr>
              <a:t>پایتخت : تهران</a:t>
            </a:r>
          </a:p>
          <a:p>
            <a:pPr marL="0" indent="0" algn="just" rtl="1">
              <a:buNone/>
            </a:pPr>
            <a:r>
              <a:rPr lang="fa-IR" sz="2000" dirty="0" smtClean="0">
                <a:solidFill>
                  <a:schemeClr val="tx1"/>
                </a:solidFill>
                <a:cs typeface="B Homa" panose="00000400000000000000" pitchFamily="2" charset="-78"/>
              </a:rPr>
              <a:t>وسعت: </a:t>
            </a:r>
            <a:r>
              <a:rPr lang="fa-IR" sz="2000" dirty="0">
                <a:solidFill>
                  <a:schemeClr val="tx1"/>
                </a:solidFill>
                <a:cs typeface="B Homa" panose="00000400000000000000" pitchFamily="2" charset="-78"/>
              </a:rPr>
              <a:t>۱٬۶۴۸٬۱۹۵ </a:t>
            </a:r>
            <a:r>
              <a:rPr lang="fa-IR" sz="2000" dirty="0" smtClean="0">
                <a:solidFill>
                  <a:schemeClr val="tx1"/>
                </a:solidFill>
                <a:cs typeface="B Homa" panose="00000400000000000000" pitchFamily="2" charset="-78"/>
              </a:rPr>
              <a:t> کیلومتر مربع</a:t>
            </a:r>
          </a:p>
          <a:p>
            <a:pPr marL="0" indent="0" algn="just" rtl="1">
              <a:buNone/>
            </a:pPr>
            <a:r>
              <a:rPr lang="fa-IR" sz="2000" dirty="0">
                <a:solidFill>
                  <a:schemeClr val="tx1"/>
                </a:solidFill>
                <a:cs typeface="B Homa" panose="00000400000000000000" pitchFamily="2" charset="-78"/>
              </a:rPr>
              <a:t>جمعیت: </a:t>
            </a:r>
            <a:r>
              <a:rPr lang="fa-IR" sz="2000" dirty="0" smtClean="0">
                <a:solidFill>
                  <a:schemeClr val="tx1"/>
                </a:solidFill>
                <a:latin typeface="Calibri" panose="020F0502020204030204" pitchFamily="34" charset="0"/>
                <a:cs typeface="B Homa" panose="00000400000000000000" pitchFamily="2" charset="-78"/>
              </a:rPr>
              <a:t>حدود 80 میلیون نفر</a:t>
            </a:r>
          </a:p>
          <a:p>
            <a:pPr marL="0" indent="0" algn="just" rtl="1">
              <a:buNone/>
            </a:pPr>
            <a:r>
              <a:rPr lang="fa-IR" sz="2000" dirty="0" smtClean="0">
                <a:solidFill>
                  <a:schemeClr val="tx1"/>
                </a:solidFill>
                <a:latin typeface="Calibri" panose="020F0502020204030204" pitchFamily="34" charset="0"/>
                <a:cs typeface="B Homa" panose="00000400000000000000" pitchFamily="2" charset="-78"/>
              </a:rPr>
              <a:t>نوع حکومت: نظام حکومتی ایران از سه قوه مجریه، مقننه و قضاییه تشکیل می‌شود و رهبری در نقش رییس کل قوا ایفای خدمت می‌کنند. </a:t>
            </a:r>
          </a:p>
          <a:p>
            <a:pPr marL="0" indent="0" algn="just" rtl="1">
              <a:buNone/>
            </a:pPr>
            <a:r>
              <a:rPr lang="fa-IR" sz="2000" dirty="0" smtClean="0">
                <a:solidFill>
                  <a:schemeClr val="tx1"/>
                </a:solidFill>
                <a:cs typeface="B Homa" panose="00000400000000000000" pitchFamily="2" charset="-78"/>
              </a:rPr>
              <a:t>تقسیمات کشوری: ایران دارای 31 استان و حدود 430 شهرستان است.</a:t>
            </a:r>
          </a:p>
          <a:p>
            <a:pPr marL="0" indent="0" algn="just" rtl="1">
              <a:buNone/>
            </a:pPr>
            <a:endParaRPr lang="fa-IR" sz="2000" dirty="0" smtClean="0">
              <a:solidFill>
                <a:schemeClr val="tx1"/>
              </a:solidFill>
              <a:cs typeface="B Homa" panose="00000400000000000000" pitchFamily="2" charset="-78"/>
            </a:endParaRPr>
          </a:p>
        </p:txBody>
      </p:sp>
      <p:sp>
        <p:nvSpPr>
          <p:cNvPr id="5" name="Title 1"/>
          <p:cNvSpPr txBox="1">
            <a:spLocks/>
          </p:cNvSpPr>
          <p:nvPr/>
        </p:nvSpPr>
        <p:spPr>
          <a:xfrm>
            <a:off x="9231544" y="1407544"/>
            <a:ext cx="988849" cy="7850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solidFill>
                  <a:schemeClr val="bg1"/>
                </a:solidFill>
                <a:cs typeface="B Titr" panose="00000700000000000000" pitchFamily="2" charset="-78"/>
              </a:rPr>
              <a:t>ایران</a:t>
            </a:r>
            <a:endParaRPr lang="en-US" sz="3200" dirty="0">
              <a:solidFill>
                <a:schemeClr val="bg1"/>
              </a:solidFill>
              <a:cs typeface="B Titr" panose="00000700000000000000" pitchFamily="2" charset="-78"/>
            </a:endParaRPr>
          </a:p>
        </p:txBody>
      </p:sp>
      <p:sp>
        <p:nvSpPr>
          <p:cNvPr id="6" name="Title 1"/>
          <p:cNvSpPr txBox="1">
            <a:spLocks/>
          </p:cNvSpPr>
          <p:nvPr/>
        </p:nvSpPr>
        <p:spPr>
          <a:xfrm>
            <a:off x="2462829" y="1340649"/>
            <a:ext cx="1568214" cy="696104"/>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solidFill>
                  <a:schemeClr val="bg1"/>
                </a:solidFill>
                <a:cs typeface="B Titr" panose="00000700000000000000" pitchFamily="2" charset="-78"/>
              </a:rPr>
              <a:t>افغانستان</a:t>
            </a:r>
            <a:endParaRPr lang="en-US" sz="3200" dirty="0">
              <a:solidFill>
                <a:schemeClr val="bg1"/>
              </a:solidFill>
              <a:cs typeface="B Titr" panose="00000700000000000000" pitchFamily="2" charset="-78"/>
            </a:endParaRPr>
          </a:p>
        </p:txBody>
      </p:sp>
      <p:cxnSp>
        <p:nvCxnSpPr>
          <p:cNvPr id="7" name="Straight Connector 6"/>
          <p:cNvCxnSpPr/>
          <p:nvPr/>
        </p:nvCxnSpPr>
        <p:spPr>
          <a:xfrm flipV="1">
            <a:off x="6005662" y="0"/>
            <a:ext cx="0" cy="64051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a:spLocks/>
          </p:cNvSpPr>
          <p:nvPr/>
        </p:nvSpPr>
        <p:spPr>
          <a:xfrm>
            <a:off x="1315110" y="2281448"/>
            <a:ext cx="3863652" cy="514870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just" rtl="1">
              <a:buFont typeface="Wingdings 3" charset="2"/>
              <a:buNone/>
            </a:pPr>
            <a:r>
              <a:rPr lang="fa-IR" b="1" dirty="0" smtClean="0">
                <a:cs typeface="B Homa" panose="00000400000000000000" pitchFamily="2" charset="-78"/>
              </a:rPr>
              <a:t>جمهوری اسلامی افغانستان</a:t>
            </a:r>
          </a:p>
          <a:p>
            <a:pPr marL="0" indent="0" algn="just" rtl="1">
              <a:buFont typeface="Wingdings 3" charset="2"/>
              <a:buNone/>
            </a:pPr>
            <a:r>
              <a:rPr lang="fa-IR" b="1" dirty="0" smtClean="0">
                <a:cs typeface="B Homa" panose="00000400000000000000" pitchFamily="2" charset="-78"/>
              </a:rPr>
              <a:t>پایتخت : کابل</a:t>
            </a:r>
          </a:p>
          <a:p>
            <a:pPr marL="0" indent="0" algn="just" rtl="1">
              <a:buNone/>
            </a:pPr>
            <a:r>
              <a:rPr lang="fa-IR" b="1" dirty="0" smtClean="0">
                <a:cs typeface="B Homa" panose="00000400000000000000" pitchFamily="2" charset="-78"/>
              </a:rPr>
              <a:t>وسعت: </a:t>
            </a:r>
            <a:r>
              <a:rPr lang="fa-IR" dirty="0">
                <a:cs typeface="B Homa" panose="00000400000000000000" pitchFamily="2" charset="-78"/>
              </a:rPr>
              <a:t>۶۵۲٬۸۶۴</a:t>
            </a:r>
            <a:r>
              <a:rPr lang="fa-IR" dirty="0" smtClean="0">
                <a:cs typeface="B Homa" panose="00000400000000000000" pitchFamily="2" charset="-78"/>
              </a:rPr>
              <a:t> کیلومتر مربع</a:t>
            </a:r>
          </a:p>
          <a:p>
            <a:pPr marL="0" indent="0" algn="just" rtl="1">
              <a:buFont typeface="Wingdings 3" charset="2"/>
              <a:buNone/>
            </a:pPr>
            <a:r>
              <a:rPr lang="fa-IR" b="1" dirty="0" smtClean="0">
                <a:cs typeface="B Homa" panose="00000400000000000000" pitchFamily="2" charset="-78"/>
              </a:rPr>
              <a:t>جمعیت</a:t>
            </a:r>
            <a:r>
              <a:rPr lang="fa-IR" dirty="0" smtClean="0">
                <a:cs typeface="B Homa" panose="00000400000000000000" pitchFamily="2" charset="-78"/>
              </a:rPr>
              <a:t>: </a:t>
            </a:r>
            <a:r>
              <a:rPr lang="fa-IR" dirty="0" smtClean="0">
                <a:latin typeface="Calibri" panose="020F0502020204030204" pitchFamily="34" charset="0"/>
                <a:cs typeface="B Homa" panose="00000400000000000000" pitchFamily="2" charset="-78"/>
              </a:rPr>
              <a:t>حدود 32 میلیون نفر</a:t>
            </a:r>
          </a:p>
          <a:p>
            <a:pPr marL="0" indent="0" algn="just" rtl="1">
              <a:buNone/>
            </a:pPr>
            <a:r>
              <a:rPr lang="fa-IR" b="1" dirty="0" smtClean="0">
                <a:latin typeface="Calibri" panose="020F0502020204030204" pitchFamily="34" charset="0"/>
                <a:cs typeface="B Homa" panose="00000400000000000000" pitchFamily="2" charset="-78"/>
              </a:rPr>
              <a:t>نوع حکومت</a:t>
            </a:r>
            <a:r>
              <a:rPr lang="fa-IR" dirty="0" smtClean="0">
                <a:latin typeface="Calibri" panose="020F0502020204030204" pitchFamily="34" charset="0"/>
                <a:cs typeface="B Homa" panose="00000400000000000000" pitchFamily="2" charset="-78"/>
              </a:rPr>
              <a:t>: </a:t>
            </a:r>
            <a:r>
              <a:rPr lang="fa-IR" dirty="0">
                <a:cs typeface="B Homa" panose="00000400000000000000" pitchFamily="2" charset="-78"/>
              </a:rPr>
              <a:t>نظام حکومتی افغانستان </a:t>
            </a:r>
            <a:r>
              <a:rPr lang="fa-IR" dirty="0" smtClean="0">
                <a:cs typeface="B Homa" panose="00000400000000000000" pitchFamily="2" charset="-78"/>
              </a:rPr>
              <a:t>از </a:t>
            </a:r>
            <a:r>
              <a:rPr lang="fa-IR" dirty="0">
                <a:cs typeface="B Homa" panose="00000400000000000000" pitchFamily="2" charset="-78"/>
              </a:rPr>
              <a:t>سه قوه اجرائیه، قانون‌گذاری و قضاییه تشکیل می‌شود. افغانستان یک </a:t>
            </a:r>
            <a:r>
              <a:rPr lang="fa-IR" dirty="0">
                <a:cs typeface="B Homa" panose="00000400000000000000" pitchFamily="2" charset="-78"/>
                <a:hlinkClick r:id="rId2" tooltip="نظام ریاستی"/>
              </a:rPr>
              <a:t>نظام ریاستی</a:t>
            </a:r>
            <a:r>
              <a:rPr lang="fa-IR" dirty="0">
                <a:cs typeface="B Homa" panose="00000400000000000000" pitchFamily="2" charset="-78"/>
              </a:rPr>
              <a:t> است که در آن رئیس‌جمهور، رئیس کشور و حکومت است. </a:t>
            </a:r>
            <a:endParaRPr lang="fa-IR" dirty="0" smtClean="0">
              <a:cs typeface="B Homa" panose="00000400000000000000" pitchFamily="2" charset="-78"/>
            </a:endParaRPr>
          </a:p>
          <a:p>
            <a:pPr marL="0" indent="0" algn="just" rtl="1">
              <a:buNone/>
            </a:pPr>
            <a:r>
              <a:rPr lang="fa-IR" b="1" dirty="0" smtClean="0">
                <a:latin typeface="Calibri" panose="020F0502020204030204" pitchFamily="34" charset="0"/>
                <a:cs typeface="B Homa" panose="00000400000000000000" pitchFamily="2" charset="-78"/>
              </a:rPr>
              <a:t>تقسیمات کشوری:</a:t>
            </a:r>
            <a:r>
              <a:rPr lang="fa-IR" b="1" dirty="0">
                <a:latin typeface="Calibri" panose="020F0502020204030204" pitchFamily="34" charset="0"/>
                <a:cs typeface="B Homa" panose="00000400000000000000" pitchFamily="2" charset="-78"/>
              </a:rPr>
              <a:t> </a:t>
            </a:r>
            <a:r>
              <a:rPr lang="fa-IR" dirty="0">
                <a:cs typeface="B Homa" panose="00000400000000000000" pitchFamily="2" charset="-78"/>
              </a:rPr>
              <a:t>افغانستان دارای ۳۴ </a:t>
            </a:r>
            <a:r>
              <a:rPr lang="fa-IR" dirty="0">
                <a:cs typeface="B Homa" panose="00000400000000000000" pitchFamily="2" charset="-78"/>
                <a:hlinkClick r:id="rId3" tooltip="ولایت (تقسیمات کشوری)"/>
              </a:rPr>
              <a:t>ولایت</a:t>
            </a:r>
            <a:r>
              <a:rPr lang="fa-IR" dirty="0">
                <a:cs typeface="B Homa" panose="00000400000000000000" pitchFamily="2" charset="-78"/>
              </a:rPr>
              <a:t> (استان) و حدود چهارصد </a:t>
            </a:r>
            <a:r>
              <a:rPr lang="fa-IR" u="sng" dirty="0">
                <a:cs typeface="B Homa" panose="00000400000000000000" pitchFamily="2" charset="-78"/>
                <a:hlinkClick r:id="rId4" tooltip="ولسوالی"/>
              </a:rPr>
              <a:t>ولسوالی</a:t>
            </a:r>
            <a:r>
              <a:rPr lang="fa-IR" dirty="0">
                <a:cs typeface="B Homa" panose="00000400000000000000" pitchFamily="2" charset="-78"/>
              </a:rPr>
              <a:t> (شهرستان) است</a:t>
            </a:r>
            <a:endParaRPr lang="fa-IR" dirty="0" smtClean="0">
              <a:latin typeface="Calibri" panose="020F0502020204030204" pitchFamily="34" charset="0"/>
              <a:cs typeface="B Homa" panose="00000400000000000000" pitchFamily="2" charset="-78"/>
            </a:endParaRPr>
          </a:p>
        </p:txBody>
      </p:sp>
      <p:graphicFrame>
        <p:nvGraphicFramePr>
          <p:cNvPr id="10" name="Diagram 9"/>
          <p:cNvGraphicFramePr/>
          <p:nvPr>
            <p:extLst>
              <p:ext uri="{D42A27DB-BD31-4B8C-83A1-F6EECF244321}">
                <p14:modId xmlns:p14="http://schemas.microsoft.com/office/powerpoint/2010/main" val="892087195"/>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6410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000"/>
                                        <p:tgtEl>
                                          <p:spTgt spid="8"/>
                                        </p:tgtEl>
                                      </p:cBhvr>
                                    </p:animEffect>
                                    <p:anim calcmode="lin" valueType="num">
                                      <p:cBhvr>
                                        <p:cTn id="62" dur="1000" fill="hold"/>
                                        <p:tgtEl>
                                          <p:spTgt spid="8"/>
                                        </p:tgtEl>
                                        <p:attrNameLst>
                                          <p:attrName>ppt_x</p:attrName>
                                        </p:attrNameLst>
                                      </p:cBhvr>
                                      <p:tavLst>
                                        <p:tav tm="0">
                                          <p:val>
                                            <p:strVal val="#ppt_x"/>
                                          </p:val>
                                        </p:tav>
                                        <p:tav tm="100000">
                                          <p:val>
                                            <p:strVal val="#ppt_x"/>
                                          </p:val>
                                        </p:tav>
                                      </p:tavLst>
                                    </p:anim>
                                    <p:anim calcmode="lin" valueType="num">
                                      <p:cBhvr>
                                        <p:cTn id="6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rot="5400000">
            <a:off x="9306459" y="3435550"/>
            <a:ext cx="4054987" cy="747706"/>
          </a:xfrm>
        </p:spPr>
        <p:txBody>
          <a:bodyPr>
            <a:normAutofit/>
          </a:bodyPr>
          <a:lstStyle/>
          <a:p>
            <a:pPr algn="r" rtl="1"/>
            <a:r>
              <a:rPr lang="fa-IR" sz="2400" dirty="0" smtClean="0">
                <a:solidFill>
                  <a:schemeClr val="tx1"/>
                </a:solidFill>
                <a:cs typeface="B Titr" panose="00000700000000000000" pitchFamily="2" charset="-78"/>
              </a:rPr>
              <a:t>چارت سازمانی شهرداری تهران</a:t>
            </a:r>
            <a:endParaRPr lang="en-US" sz="2400" dirty="0">
              <a:solidFill>
                <a:schemeClr val="tx1"/>
              </a:solidFill>
              <a:cs typeface="B Titr" panose="00000700000000000000" pitchFamily="2" charset="-78"/>
            </a:endParaRPr>
          </a:p>
        </p:txBody>
      </p:sp>
      <p:sp>
        <p:nvSpPr>
          <p:cNvPr id="8" name="Freeform 7"/>
          <p:cNvSpPr/>
          <p:nvPr/>
        </p:nvSpPr>
        <p:spPr>
          <a:xfrm>
            <a:off x="2950608" y="3990663"/>
            <a:ext cx="3640692" cy="101203"/>
          </a:xfrm>
          <a:custGeom>
            <a:avLst/>
            <a:gdLst/>
            <a:ahLst/>
            <a:cxnLst/>
            <a:rect l="0" t="0" r="0" b="0"/>
            <a:pathLst>
              <a:path>
                <a:moveTo>
                  <a:pt x="0" y="0"/>
                </a:moveTo>
                <a:lnTo>
                  <a:pt x="1335511" y="0"/>
                </a:lnTo>
                <a:lnTo>
                  <a:pt x="1335511" y="101202"/>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9" name="Freeform 8"/>
          <p:cNvSpPr/>
          <p:nvPr/>
        </p:nvSpPr>
        <p:spPr>
          <a:xfrm>
            <a:off x="4178300" y="3889462"/>
            <a:ext cx="1697297" cy="101199"/>
          </a:xfrm>
          <a:custGeom>
            <a:avLst/>
            <a:gdLst/>
            <a:ahLst/>
            <a:cxnLst/>
            <a:rect l="0" t="0" r="0" b="0"/>
            <a:pathLst>
              <a:path>
                <a:moveTo>
                  <a:pt x="0" y="101202"/>
                </a:moveTo>
                <a:lnTo>
                  <a:pt x="1334799" y="101202"/>
                </a:lnTo>
                <a:lnTo>
                  <a:pt x="1334799" y="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Freeform 9"/>
          <p:cNvSpPr/>
          <p:nvPr/>
        </p:nvSpPr>
        <p:spPr>
          <a:xfrm>
            <a:off x="4540798" y="3990665"/>
            <a:ext cx="2671023" cy="2785099"/>
          </a:xfrm>
          <a:custGeom>
            <a:avLst/>
            <a:gdLst/>
            <a:ahLst/>
            <a:cxnLst/>
            <a:rect l="0" t="0" r="0" b="0"/>
            <a:pathLst>
              <a:path>
                <a:moveTo>
                  <a:pt x="0" y="0"/>
                </a:moveTo>
                <a:lnTo>
                  <a:pt x="2509099" y="0"/>
                </a:lnTo>
                <a:lnTo>
                  <a:pt x="2509099" y="2785099"/>
                </a:lnTo>
                <a:lnTo>
                  <a:pt x="2671023" y="278509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1" name="Freeform 10"/>
          <p:cNvSpPr/>
          <p:nvPr/>
        </p:nvSpPr>
        <p:spPr>
          <a:xfrm>
            <a:off x="4540798" y="3990665"/>
            <a:ext cx="2671023" cy="2088824"/>
          </a:xfrm>
          <a:custGeom>
            <a:avLst/>
            <a:gdLst/>
            <a:ahLst/>
            <a:cxnLst/>
            <a:rect l="0" t="0" r="0" b="0"/>
            <a:pathLst>
              <a:path>
                <a:moveTo>
                  <a:pt x="0" y="0"/>
                </a:moveTo>
                <a:lnTo>
                  <a:pt x="2509099" y="0"/>
                </a:lnTo>
                <a:lnTo>
                  <a:pt x="2509099" y="2088824"/>
                </a:lnTo>
                <a:lnTo>
                  <a:pt x="2671023" y="2088824"/>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2" name="Freeform 11"/>
          <p:cNvSpPr/>
          <p:nvPr/>
        </p:nvSpPr>
        <p:spPr>
          <a:xfrm>
            <a:off x="4540798" y="3990665"/>
            <a:ext cx="2671023" cy="1392549"/>
          </a:xfrm>
          <a:custGeom>
            <a:avLst/>
            <a:gdLst/>
            <a:ahLst/>
            <a:cxnLst/>
            <a:rect l="0" t="0" r="0" b="0"/>
            <a:pathLst>
              <a:path>
                <a:moveTo>
                  <a:pt x="0" y="0"/>
                </a:moveTo>
                <a:lnTo>
                  <a:pt x="2509099" y="0"/>
                </a:lnTo>
                <a:lnTo>
                  <a:pt x="2509099" y="1392549"/>
                </a:lnTo>
                <a:lnTo>
                  <a:pt x="2671023" y="13925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3" name="Freeform 12"/>
          <p:cNvSpPr/>
          <p:nvPr/>
        </p:nvSpPr>
        <p:spPr>
          <a:xfrm>
            <a:off x="4540798" y="3990665"/>
            <a:ext cx="2671023" cy="696274"/>
          </a:xfrm>
          <a:custGeom>
            <a:avLst/>
            <a:gdLst/>
            <a:ahLst/>
            <a:cxnLst/>
            <a:rect l="0" t="0" r="0" b="0"/>
            <a:pathLst>
              <a:path>
                <a:moveTo>
                  <a:pt x="0" y="0"/>
                </a:moveTo>
                <a:lnTo>
                  <a:pt x="2509099" y="0"/>
                </a:lnTo>
                <a:lnTo>
                  <a:pt x="2509099" y="696274"/>
                </a:lnTo>
                <a:lnTo>
                  <a:pt x="2671023" y="696274"/>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4" name="Freeform 13"/>
          <p:cNvSpPr/>
          <p:nvPr/>
        </p:nvSpPr>
        <p:spPr>
          <a:xfrm>
            <a:off x="4540798" y="3944945"/>
            <a:ext cx="2671023" cy="91440"/>
          </a:xfrm>
          <a:custGeom>
            <a:avLst/>
            <a:gdLst/>
            <a:ahLst/>
            <a:cxnLst/>
            <a:rect l="0" t="0" r="0" b="0"/>
            <a:pathLst>
              <a:path>
                <a:moveTo>
                  <a:pt x="0" y="45720"/>
                </a:moveTo>
                <a:lnTo>
                  <a:pt x="2671023" y="4572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5" name="Freeform 14"/>
          <p:cNvSpPr/>
          <p:nvPr/>
        </p:nvSpPr>
        <p:spPr>
          <a:xfrm>
            <a:off x="4540798" y="3294390"/>
            <a:ext cx="2671023" cy="696274"/>
          </a:xfrm>
          <a:custGeom>
            <a:avLst/>
            <a:gdLst/>
            <a:ahLst/>
            <a:cxnLst/>
            <a:rect l="0" t="0" r="0" b="0"/>
            <a:pathLst>
              <a:path>
                <a:moveTo>
                  <a:pt x="0" y="696274"/>
                </a:moveTo>
                <a:lnTo>
                  <a:pt x="2509099" y="696274"/>
                </a:lnTo>
                <a:lnTo>
                  <a:pt x="2509099" y="0"/>
                </a:lnTo>
                <a:lnTo>
                  <a:pt x="2671023" y="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Freeform 15"/>
          <p:cNvSpPr/>
          <p:nvPr/>
        </p:nvSpPr>
        <p:spPr>
          <a:xfrm>
            <a:off x="4540798" y="2598115"/>
            <a:ext cx="2671023" cy="1392549"/>
          </a:xfrm>
          <a:custGeom>
            <a:avLst/>
            <a:gdLst/>
            <a:ahLst/>
            <a:cxnLst/>
            <a:rect l="0" t="0" r="0" b="0"/>
            <a:pathLst>
              <a:path>
                <a:moveTo>
                  <a:pt x="0" y="1392549"/>
                </a:moveTo>
                <a:lnTo>
                  <a:pt x="2509099" y="1392549"/>
                </a:lnTo>
                <a:lnTo>
                  <a:pt x="2509099" y="0"/>
                </a:lnTo>
                <a:lnTo>
                  <a:pt x="2671023" y="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7" name="Freeform 16"/>
          <p:cNvSpPr/>
          <p:nvPr/>
        </p:nvSpPr>
        <p:spPr>
          <a:xfrm>
            <a:off x="4540798" y="1901840"/>
            <a:ext cx="2671023" cy="2088824"/>
          </a:xfrm>
          <a:custGeom>
            <a:avLst/>
            <a:gdLst/>
            <a:ahLst/>
            <a:cxnLst/>
            <a:rect l="0" t="0" r="0" b="0"/>
            <a:pathLst>
              <a:path>
                <a:moveTo>
                  <a:pt x="0" y="2088824"/>
                </a:moveTo>
                <a:lnTo>
                  <a:pt x="2509099" y="2088824"/>
                </a:lnTo>
                <a:lnTo>
                  <a:pt x="2509099" y="0"/>
                </a:lnTo>
                <a:lnTo>
                  <a:pt x="2671023" y="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8" name="Freeform 17"/>
          <p:cNvSpPr/>
          <p:nvPr/>
        </p:nvSpPr>
        <p:spPr>
          <a:xfrm>
            <a:off x="4540798" y="1205566"/>
            <a:ext cx="2671023" cy="2785099"/>
          </a:xfrm>
          <a:custGeom>
            <a:avLst/>
            <a:gdLst/>
            <a:ahLst/>
            <a:cxnLst/>
            <a:rect l="0" t="0" r="0" b="0"/>
            <a:pathLst>
              <a:path>
                <a:moveTo>
                  <a:pt x="0" y="2785099"/>
                </a:moveTo>
                <a:lnTo>
                  <a:pt x="2509099" y="2785099"/>
                </a:lnTo>
                <a:lnTo>
                  <a:pt x="2509099" y="0"/>
                </a:lnTo>
                <a:lnTo>
                  <a:pt x="2671023" y="0"/>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9" name="Freeform 18"/>
          <p:cNvSpPr/>
          <p:nvPr/>
        </p:nvSpPr>
        <p:spPr>
          <a:xfrm>
            <a:off x="875126" y="3519889"/>
            <a:ext cx="2075481" cy="852018"/>
          </a:xfrm>
          <a:custGeom>
            <a:avLst/>
            <a:gdLst>
              <a:gd name="connsiteX0" fmla="*/ 0 w 2075481"/>
              <a:gd name="connsiteY0" fmla="*/ 0 h 852018"/>
              <a:gd name="connsiteX1" fmla="*/ 2075481 w 2075481"/>
              <a:gd name="connsiteY1" fmla="*/ 0 h 852018"/>
              <a:gd name="connsiteX2" fmla="*/ 2075481 w 2075481"/>
              <a:gd name="connsiteY2" fmla="*/ 852018 h 852018"/>
              <a:gd name="connsiteX3" fmla="*/ 0 w 2075481"/>
              <a:gd name="connsiteY3" fmla="*/ 852018 h 852018"/>
              <a:gd name="connsiteX4" fmla="*/ 0 w 2075481"/>
              <a:gd name="connsiteY4" fmla="*/ 0 h 852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5481" h="852018">
                <a:moveTo>
                  <a:pt x="0" y="0"/>
                </a:moveTo>
                <a:lnTo>
                  <a:pt x="2075481" y="0"/>
                </a:lnTo>
                <a:lnTo>
                  <a:pt x="2075481" y="852018"/>
                </a:lnTo>
                <a:lnTo>
                  <a:pt x="0" y="852018"/>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fa-IR" sz="4000" b="1" kern="1200" dirty="0" smtClean="0">
                <a:solidFill>
                  <a:schemeClr val="tx1"/>
                </a:solidFill>
                <a:cs typeface="B Homa" panose="00000400000000000000" pitchFamily="2" charset="-78"/>
              </a:rPr>
              <a:t>شهردار</a:t>
            </a:r>
            <a:endParaRPr lang="en-US" sz="1000" b="1" kern="1200" dirty="0">
              <a:solidFill>
                <a:schemeClr val="tx1"/>
              </a:solidFill>
              <a:cs typeface="B Homa" panose="00000400000000000000" pitchFamily="2" charset="-78"/>
            </a:endParaRPr>
          </a:p>
        </p:txBody>
      </p:sp>
      <p:sp>
        <p:nvSpPr>
          <p:cNvPr id="20" name="Freeform 19"/>
          <p:cNvSpPr/>
          <p:nvPr/>
        </p:nvSpPr>
        <p:spPr>
          <a:xfrm>
            <a:off x="7211822" y="1047263"/>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توسعه منابع انسانی</a:t>
            </a:r>
            <a:endParaRPr lang="en-US" sz="1400" b="1" kern="1200" dirty="0">
              <a:solidFill>
                <a:schemeClr val="tx1"/>
              </a:solidFill>
              <a:cs typeface="B Homa" panose="00000400000000000000" pitchFamily="2" charset="-78"/>
            </a:endParaRPr>
          </a:p>
        </p:txBody>
      </p:sp>
      <p:sp>
        <p:nvSpPr>
          <p:cNvPr id="21" name="Freeform 20"/>
          <p:cNvSpPr/>
          <p:nvPr/>
        </p:nvSpPr>
        <p:spPr>
          <a:xfrm>
            <a:off x="7211822" y="1654906"/>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هماهنگی و امور مناطق</a:t>
            </a:r>
            <a:endParaRPr lang="en-US" sz="1400" b="1" kern="1200" dirty="0">
              <a:solidFill>
                <a:schemeClr val="tx1"/>
              </a:solidFill>
              <a:cs typeface="B Homa" panose="00000400000000000000" pitchFamily="2" charset="-78"/>
            </a:endParaRPr>
          </a:p>
        </p:txBody>
      </p:sp>
      <p:sp>
        <p:nvSpPr>
          <p:cNvPr id="22" name="Freeform 21"/>
          <p:cNvSpPr/>
          <p:nvPr/>
        </p:nvSpPr>
        <p:spPr>
          <a:xfrm>
            <a:off x="7211822" y="2351181"/>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امور اجتماعی و فرهنگی</a:t>
            </a:r>
            <a:endParaRPr lang="en-US" sz="1400" b="1" kern="1200" dirty="0">
              <a:solidFill>
                <a:schemeClr val="tx1"/>
              </a:solidFill>
              <a:cs typeface="B Homa" panose="00000400000000000000" pitchFamily="2" charset="-78"/>
            </a:endParaRPr>
          </a:p>
        </p:txBody>
      </p:sp>
      <p:sp>
        <p:nvSpPr>
          <p:cNvPr id="23" name="Freeform 22"/>
          <p:cNvSpPr/>
          <p:nvPr/>
        </p:nvSpPr>
        <p:spPr>
          <a:xfrm>
            <a:off x="7211822" y="3047455"/>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خدمات شهری و محیط زیست</a:t>
            </a:r>
            <a:endParaRPr lang="en-US" sz="1400" b="1" kern="1200" dirty="0">
              <a:solidFill>
                <a:schemeClr val="tx1"/>
              </a:solidFill>
              <a:cs typeface="B Homa" panose="00000400000000000000" pitchFamily="2" charset="-78"/>
            </a:endParaRPr>
          </a:p>
        </p:txBody>
      </p:sp>
      <p:sp>
        <p:nvSpPr>
          <p:cNvPr id="24" name="Freeform 23"/>
          <p:cNvSpPr/>
          <p:nvPr/>
        </p:nvSpPr>
        <p:spPr>
          <a:xfrm>
            <a:off x="7211822" y="3743730"/>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 شهردار و رییس سازمان حمل و نقل و تارفکی</a:t>
            </a:r>
            <a:endParaRPr lang="en-US" sz="1400" b="1" kern="1200" dirty="0">
              <a:solidFill>
                <a:schemeClr val="tx1"/>
              </a:solidFill>
              <a:cs typeface="B Homa" panose="00000400000000000000" pitchFamily="2" charset="-78"/>
            </a:endParaRPr>
          </a:p>
        </p:txBody>
      </p:sp>
      <p:sp>
        <p:nvSpPr>
          <p:cNvPr id="25" name="Freeform 24"/>
          <p:cNvSpPr/>
          <p:nvPr/>
        </p:nvSpPr>
        <p:spPr>
          <a:xfrm>
            <a:off x="7211822" y="4440005"/>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برنامه ریزی توسعه شهری و امور شورا</a:t>
            </a:r>
            <a:endParaRPr lang="en-US" sz="1400" b="1" kern="1200" dirty="0">
              <a:solidFill>
                <a:schemeClr val="tx1"/>
              </a:solidFill>
              <a:cs typeface="B Homa" panose="00000400000000000000" pitchFamily="2" charset="-78"/>
            </a:endParaRPr>
          </a:p>
        </p:txBody>
      </p:sp>
      <p:sp>
        <p:nvSpPr>
          <p:cNvPr id="26" name="Freeform 25"/>
          <p:cNvSpPr/>
          <p:nvPr/>
        </p:nvSpPr>
        <p:spPr>
          <a:xfrm>
            <a:off x="7211822" y="5136280"/>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شهرسازی و معماری</a:t>
            </a:r>
            <a:endParaRPr lang="en-US" sz="1400" b="1" kern="1200" dirty="0">
              <a:solidFill>
                <a:schemeClr val="tx1"/>
              </a:solidFill>
              <a:cs typeface="B Homa" panose="00000400000000000000" pitchFamily="2" charset="-78"/>
            </a:endParaRPr>
          </a:p>
        </p:txBody>
      </p:sp>
      <p:sp>
        <p:nvSpPr>
          <p:cNvPr id="27" name="Freeform 26"/>
          <p:cNvSpPr/>
          <p:nvPr/>
        </p:nvSpPr>
        <p:spPr>
          <a:xfrm>
            <a:off x="7211822" y="5832555"/>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فنی و عمران</a:t>
            </a:r>
            <a:endParaRPr lang="en-US" sz="1400" b="1" kern="1200" dirty="0">
              <a:solidFill>
                <a:schemeClr val="tx1"/>
              </a:solidFill>
              <a:cs typeface="B Homa" panose="00000400000000000000" pitchFamily="2" charset="-78"/>
            </a:endParaRPr>
          </a:p>
        </p:txBody>
      </p:sp>
      <p:sp>
        <p:nvSpPr>
          <p:cNvPr id="28" name="Freeform 27"/>
          <p:cNvSpPr/>
          <p:nvPr/>
        </p:nvSpPr>
        <p:spPr>
          <a:xfrm>
            <a:off x="7211822" y="6478564"/>
            <a:ext cx="2122678" cy="493869"/>
          </a:xfrm>
          <a:custGeom>
            <a:avLst/>
            <a:gdLst>
              <a:gd name="connsiteX0" fmla="*/ 0 w 1619243"/>
              <a:gd name="connsiteY0" fmla="*/ 0 h 493869"/>
              <a:gd name="connsiteX1" fmla="*/ 1619243 w 1619243"/>
              <a:gd name="connsiteY1" fmla="*/ 0 h 493869"/>
              <a:gd name="connsiteX2" fmla="*/ 1619243 w 1619243"/>
              <a:gd name="connsiteY2" fmla="*/ 493869 h 493869"/>
              <a:gd name="connsiteX3" fmla="*/ 0 w 1619243"/>
              <a:gd name="connsiteY3" fmla="*/ 493869 h 493869"/>
              <a:gd name="connsiteX4" fmla="*/ 0 w 1619243"/>
              <a:gd name="connsiteY4" fmla="*/ 0 h 493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43" h="493869">
                <a:moveTo>
                  <a:pt x="0" y="0"/>
                </a:moveTo>
                <a:lnTo>
                  <a:pt x="1619243" y="0"/>
                </a:lnTo>
                <a:lnTo>
                  <a:pt x="1619243" y="493869"/>
                </a:lnTo>
                <a:lnTo>
                  <a:pt x="0" y="493869"/>
                </a:lnTo>
                <a:lnTo>
                  <a:pt x="0" y="0"/>
                </a:lnTo>
                <a:close/>
              </a:path>
            </a:pathLst>
          </a:custGeom>
          <a:solidFill>
            <a:srgbClr val="ECDC1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400" b="1" kern="1200" dirty="0" smtClean="0">
                <a:solidFill>
                  <a:schemeClr val="tx1"/>
                </a:solidFill>
                <a:cs typeface="B Homa" panose="00000400000000000000" pitchFamily="2" charset="-78"/>
              </a:rPr>
              <a:t>معاونت مالی و اقتصاد شهری</a:t>
            </a:r>
            <a:endParaRPr lang="en-US" sz="1400" b="1" kern="1200" dirty="0">
              <a:solidFill>
                <a:schemeClr val="tx1"/>
              </a:solidFill>
              <a:cs typeface="B Homa" panose="00000400000000000000" pitchFamily="2" charset="-78"/>
            </a:endParaRPr>
          </a:p>
        </p:txBody>
      </p:sp>
      <p:sp>
        <p:nvSpPr>
          <p:cNvPr id="29" name="Freeform 28"/>
          <p:cNvSpPr/>
          <p:nvPr/>
        </p:nvSpPr>
        <p:spPr>
          <a:xfrm>
            <a:off x="3492501" y="1532945"/>
            <a:ext cx="3394048" cy="2356517"/>
          </a:xfrm>
          <a:custGeom>
            <a:avLst/>
            <a:gdLst>
              <a:gd name="connsiteX0" fmla="*/ 0 w 2021901"/>
              <a:gd name="connsiteY0" fmla="*/ 0 h 2356517"/>
              <a:gd name="connsiteX1" fmla="*/ 2021901 w 2021901"/>
              <a:gd name="connsiteY1" fmla="*/ 0 h 2356517"/>
              <a:gd name="connsiteX2" fmla="*/ 2021901 w 2021901"/>
              <a:gd name="connsiteY2" fmla="*/ 2356517 h 2356517"/>
              <a:gd name="connsiteX3" fmla="*/ 0 w 2021901"/>
              <a:gd name="connsiteY3" fmla="*/ 2356517 h 2356517"/>
              <a:gd name="connsiteX4" fmla="*/ 0 w 2021901"/>
              <a:gd name="connsiteY4" fmla="*/ 0 h 2356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1901" h="2356517">
                <a:moveTo>
                  <a:pt x="0" y="0"/>
                </a:moveTo>
                <a:lnTo>
                  <a:pt x="2021901" y="0"/>
                </a:lnTo>
                <a:lnTo>
                  <a:pt x="2021901" y="2356517"/>
                </a:lnTo>
                <a:lnTo>
                  <a:pt x="0" y="2356517"/>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985" tIns="6985" rIns="6985" bIns="6985" numCol="1" spcCol="1270" anchor="ctr" anchorCtr="0">
            <a:noAutofit/>
          </a:bodyPr>
          <a:lstStyle/>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اداره کل امور اجرایی شورای شهر تهران</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اداره کل دفتر شهردار</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حراست کل شهرداری تهران</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مرکز مقاومت بسیج شهرداری تهران</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مرکز ارتباطات و امور بین الملل</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سازمان پیشگیری و مدیریت بحران شهر تهران</a:t>
            </a:r>
          </a:p>
          <a:p>
            <a:pPr marL="171450" lvl="0" indent="-171450" defTabSz="466725">
              <a:lnSpc>
                <a:spcPct val="90000"/>
              </a:lnSpc>
              <a:spcBef>
                <a:spcPct val="0"/>
              </a:spcBef>
              <a:spcAft>
                <a:spcPct val="35000"/>
              </a:spcAft>
              <a:buFont typeface="Century Gothic" panose="020B0502020202020204" pitchFamily="34" charset="0"/>
              <a:buChar char="–"/>
            </a:pPr>
            <a:r>
              <a:rPr lang="fa-IR" sz="1400" b="1" kern="1200" dirty="0" smtClean="0">
                <a:solidFill>
                  <a:schemeClr val="tx1"/>
                </a:solidFill>
                <a:cs typeface="B Homa" panose="00000400000000000000" pitchFamily="2" charset="-78"/>
              </a:rPr>
              <a:t>موسسه علمی و کاربردی شهرداری تهران</a:t>
            </a:r>
            <a:endParaRPr lang="en-US" sz="1400" b="1" kern="1200" dirty="0">
              <a:solidFill>
                <a:schemeClr val="tx1"/>
              </a:solidFill>
              <a:cs typeface="B Homa" panose="00000400000000000000" pitchFamily="2" charset="-78"/>
            </a:endParaRPr>
          </a:p>
        </p:txBody>
      </p:sp>
      <p:sp>
        <p:nvSpPr>
          <p:cNvPr id="30" name="Freeform 29"/>
          <p:cNvSpPr/>
          <p:nvPr/>
        </p:nvSpPr>
        <p:spPr>
          <a:xfrm>
            <a:off x="3492501" y="4091868"/>
            <a:ext cx="3395472" cy="2160698"/>
          </a:xfrm>
          <a:custGeom>
            <a:avLst/>
            <a:gdLst>
              <a:gd name="connsiteX0" fmla="*/ 0 w 2023326"/>
              <a:gd name="connsiteY0" fmla="*/ 0 h 2160698"/>
              <a:gd name="connsiteX1" fmla="*/ 2023326 w 2023326"/>
              <a:gd name="connsiteY1" fmla="*/ 0 h 2160698"/>
              <a:gd name="connsiteX2" fmla="*/ 2023326 w 2023326"/>
              <a:gd name="connsiteY2" fmla="*/ 2160698 h 2160698"/>
              <a:gd name="connsiteX3" fmla="*/ 0 w 2023326"/>
              <a:gd name="connsiteY3" fmla="*/ 2160698 h 2160698"/>
              <a:gd name="connsiteX4" fmla="*/ 0 w 2023326"/>
              <a:gd name="connsiteY4" fmla="*/ 0 h 216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3326" h="2160698">
                <a:moveTo>
                  <a:pt x="0" y="0"/>
                </a:moveTo>
                <a:lnTo>
                  <a:pt x="2023326" y="0"/>
                </a:lnTo>
                <a:lnTo>
                  <a:pt x="2023326" y="2160698"/>
                </a:lnTo>
                <a:lnTo>
                  <a:pt x="0" y="2160698"/>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985" tIns="6985" rIns="6985" bIns="6985" numCol="1" spcCol="1270" anchor="ctr" anchorCtr="0">
            <a:noAutofit/>
          </a:bodyPr>
          <a:lstStyle/>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مشاوران</a:t>
            </a:r>
          </a:p>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ستاد توانمند ساز بانوان سرپرست خانوار</a:t>
            </a:r>
          </a:p>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مرکز تحقیقات و برنامه ریزی شهر تهران</a:t>
            </a:r>
          </a:p>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یگان حفاظت شهرداری</a:t>
            </a:r>
          </a:p>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شرکت همشهری</a:t>
            </a:r>
          </a:p>
          <a:p>
            <a:pPr marL="171450" lvl="0" indent="-171450" defTabSz="488950">
              <a:lnSpc>
                <a:spcPct val="90000"/>
              </a:lnSpc>
              <a:spcBef>
                <a:spcPct val="0"/>
              </a:spcBef>
              <a:spcAft>
                <a:spcPct val="35000"/>
              </a:spcAft>
              <a:buFont typeface="Century Gothic" panose="020B0502020202020204" pitchFamily="34" charset="0"/>
              <a:buChar char="–"/>
            </a:pPr>
            <a:r>
              <a:rPr lang="fa-IR" sz="1600" b="1" kern="1200" dirty="0" smtClean="0">
                <a:solidFill>
                  <a:schemeClr val="tx1"/>
                </a:solidFill>
                <a:cs typeface="B Homa" panose="00000400000000000000" pitchFamily="2" charset="-78"/>
              </a:rPr>
              <a:t>سازمان فرهنگی هنر شهردار تهران</a:t>
            </a:r>
            <a:endParaRPr lang="en-US" sz="1600" b="1" kern="1200" dirty="0">
              <a:solidFill>
                <a:schemeClr val="tx1"/>
              </a:solidFill>
              <a:cs typeface="B Homa" panose="00000400000000000000" pitchFamily="2" charset="-78"/>
            </a:endParaRPr>
          </a:p>
        </p:txBody>
      </p:sp>
      <p:graphicFrame>
        <p:nvGraphicFramePr>
          <p:cNvPr id="31" name="Diagram 30"/>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9827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6897" y="1052336"/>
            <a:ext cx="9404723" cy="1400530"/>
          </a:xfrm>
        </p:spPr>
        <p:txBody>
          <a:bodyPr>
            <a:normAutofit/>
          </a:bodyPr>
          <a:lstStyle/>
          <a:p>
            <a:pPr algn="r" rtl="1"/>
            <a:r>
              <a:rPr lang="fa-IR" sz="2800" dirty="0" smtClean="0">
                <a:cs typeface="B Titr" panose="00000700000000000000" pitchFamily="2" charset="-78"/>
              </a:rPr>
              <a:t>چارت سازمانی شهرداری کابل</a:t>
            </a:r>
            <a:endParaRPr lang="en-US" sz="2800" dirty="0">
              <a:cs typeface="B Titr" panose="00000700000000000000" pitchFamily="2" charset="-78"/>
            </a:endParaRPr>
          </a:p>
        </p:txBody>
      </p:sp>
      <p:pic>
        <p:nvPicPr>
          <p:cNvPr id="1026" name="Picture 2" descr="C:\Users\jvd\Desktop\kabul\169.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71726" y="1752601"/>
            <a:ext cx="7267574" cy="452437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Diagram 3"/>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7959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2713" y="1297387"/>
            <a:ext cx="9404723" cy="1400530"/>
          </a:xfrm>
        </p:spPr>
        <p:txBody>
          <a:bodyPr>
            <a:normAutofit/>
          </a:bodyPr>
          <a:lstStyle/>
          <a:p>
            <a:pPr algn="r" rtl="1"/>
            <a:r>
              <a:rPr lang="fa-IR" sz="2800" dirty="0" smtClean="0">
                <a:cs typeface="B Titr" panose="00000700000000000000" pitchFamily="2" charset="-78"/>
              </a:rPr>
              <a:t>طرح های جامع شهری</a:t>
            </a:r>
            <a:endParaRPr lang="en-US" sz="2800" dirty="0">
              <a:cs typeface="B Titr" panose="00000700000000000000" pitchFamily="2" charset="-78"/>
            </a:endParaRPr>
          </a:p>
        </p:txBody>
      </p:sp>
      <p:sp>
        <p:nvSpPr>
          <p:cNvPr id="3" name="Content Placeholder 2"/>
          <p:cNvSpPr>
            <a:spLocks noGrp="1"/>
          </p:cNvSpPr>
          <p:nvPr>
            <p:ph idx="1"/>
          </p:nvPr>
        </p:nvSpPr>
        <p:spPr>
          <a:xfrm>
            <a:off x="6216650" y="1980466"/>
            <a:ext cx="4796287" cy="5503653"/>
          </a:xfrm>
        </p:spPr>
        <p:txBody>
          <a:bodyPr>
            <a:normAutofit fontScale="55000" lnSpcReduction="20000"/>
          </a:bodyPr>
          <a:lstStyle/>
          <a:p>
            <a:pPr algn="just" rtl="1"/>
            <a:r>
              <a:rPr lang="fa-IR" sz="2700" b="1" dirty="0" smtClean="0">
                <a:cs typeface="B Homa" panose="00000400000000000000" pitchFamily="2" charset="-78"/>
              </a:rPr>
              <a:t>طرح جامع فرمانفرماییان مصوب 1347: </a:t>
            </a:r>
            <a:r>
              <a:rPr lang="ar-SA" sz="2700" dirty="0">
                <a:cs typeface="B Homa" panose="00000400000000000000" pitchFamily="2" charset="-78"/>
              </a:rPr>
              <a:t>سازمان برنامه در بهمن ماه سال ۱۳۴۴ موسسه مهندسین مشاور عبدالعزیز فرمانفرمائیان را به سمت مشاور شهرسازی انتخاب نموده و مقرر داشت طرح جامعی برای توسعه شهر تهران برای ۲۵ سال آینده تهیه نماید</a:t>
            </a:r>
            <a:endParaRPr lang="fa-IR" sz="2700" dirty="0" smtClean="0">
              <a:cs typeface="B Homa" panose="00000400000000000000" pitchFamily="2" charset="-78"/>
            </a:endParaRPr>
          </a:p>
          <a:p>
            <a:pPr algn="just" rtl="1"/>
            <a:r>
              <a:rPr lang="fa-IR" sz="2700" b="1" dirty="0" smtClean="0">
                <a:cs typeface="B Homa" panose="00000400000000000000" pitchFamily="2" charset="-78"/>
              </a:rPr>
              <a:t>طرح حفظ و ساماندهی مصوب 1370: </a:t>
            </a:r>
            <a:r>
              <a:rPr lang="fa-IR" sz="2700" dirty="0" smtClean="0">
                <a:cs typeface="B Homa" panose="00000400000000000000" pitchFamily="2" charset="-78"/>
              </a:rPr>
              <a:t>پس </a:t>
            </a:r>
            <a:r>
              <a:rPr lang="fa-IR" sz="2700" dirty="0">
                <a:cs typeface="B Homa" panose="00000400000000000000" pitchFamily="2" charset="-78"/>
              </a:rPr>
              <a:t>از شکست و محقق </a:t>
            </a:r>
            <a:r>
              <a:rPr lang="fa-IR" sz="2700" dirty="0" smtClean="0">
                <a:cs typeface="B Homa" panose="00000400000000000000" pitchFamily="2" charset="-78"/>
              </a:rPr>
              <a:t>نشدن </a:t>
            </a:r>
            <a:r>
              <a:rPr lang="fa-IR" sz="2700" dirty="0">
                <a:cs typeface="B Homa" panose="00000400000000000000" pitchFamily="2" charset="-78"/>
              </a:rPr>
              <a:t>اهداف طرح جامع </a:t>
            </a:r>
            <a:r>
              <a:rPr lang="fa-IR" sz="2700" dirty="0" smtClean="0">
                <a:cs typeface="B Homa" panose="00000400000000000000" pitchFamily="2" charset="-78"/>
              </a:rPr>
              <a:t>اول </a:t>
            </a:r>
            <a:r>
              <a:rPr lang="fa-IR" sz="2700" dirty="0">
                <a:cs typeface="B Homa" panose="00000400000000000000" pitchFamily="2" charset="-78"/>
              </a:rPr>
              <a:t>شهر تهران پس از حدود 20 سال از تصویب آن </a:t>
            </a:r>
            <a:r>
              <a:rPr lang="fa-IR" sz="2700" dirty="0" smtClean="0">
                <a:cs typeface="B Homa" panose="00000400000000000000" pitchFamily="2" charset="-78"/>
              </a:rPr>
              <a:t> وهمچنین </a:t>
            </a:r>
            <a:r>
              <a:rPr lang="fa-IR" sz="2700" dirty="0">
                <a:cs typeface="B Homa" panose="00000400000000000000" pitchFamily="2" charset="-78"/>
              </a:rPr>
              <a:t>در نظر گرفتن این نکته که تهیه طرح جامع با نگرشی وسیع و همه جانبه و در قالب مطالعات ملی و منطقه­ای در زمانی کوتاه میسر نمی‌باشد و مستلزم تخصیص زمانی طولانی و برخورداری از همکاری فنی و تخصصی گروه‌های مختلف خواهد بود، تهیه طرحی کوتاه مدت که بتواند راه­حل­های سریع جهت حل نسبی مشکلات حاد تهران را در مدت تهیه طرح جامع ارائه نماید به عنوان الگویی میانی انتخاب گردید و طرح «حفظ و ساماندهی شهر تهران» نام </a:t>
            </a:r>
            <a:r>
              <a:rPr lang="fa-IR" sz="2700" dirty="0" smtClean="0">
                <a:cs typeface="B Homa" panose="00000400000000000000" pitchFamily="2" charset="-78"/>
              </a:rPr>
              <a:t>گرفت. </a:t>
            </a:r>
            <a:r>
              <a:rPr lang="fa-IR" sz="2700" dirty="0">
                <a:cs typeface="B Homa" panose="00000400000000000000" pitchFamily="2" charset="-78"/>
              </a:rPr>
              <a:t>شرکت آتک به عنوان تهیه کننده طرح ساماندهی شهر تهران </a:t>
            </a:r>
            <a:r>
              <a:rPr lang="fa-IR" sz="2700" dirty="0" smtClean="0">
                <a:cs typeface="B Homa" panose="00000400000000000000" pitchFamily="2" charset="-78"/>
              </a:rPr>
              <a:t>در نظر گرفته شد.</a:t>
            </a:r>
            <a:endParaRPr lang="fa-IR" sz="2700" b="1" dirty="0" smtClean="0">
              <a:cs typeface="B Homa" panose="00000400000000000000" pitchFamily="2" charset="-78"/>
            </a:endParaRPr>
          </a:p>
          <a:p>
            <a:pPr algn="just" rtl="1"/>
            <a:r>
              <a:rPr lang="fa-IR" sz="2700" b="1" dirty="0" smtClean="0">
                <a:cs typeface="B Homa" panose="00000400000000000000" pitchFamily="2" charset="-78"/>
              </a:rPr>
              <a:t>طرح ساختاری راهبری شهر تهران مصوب 1386: </a:t>
            </a:r>
            <a:r>
              <a:rPr lang="ar-SA" sz="2700" dirty="0" smtClean="0">
                <a:cs typeface="B Homa" panose="00000400000000000000" pitchFamily="2" charset="-78"/>
              </a:rPr>
              <a:t>آغاز </a:t>
            </a:r>
            <a:r>
              <a:rPr lang="ar-SA" sz="2700" dirty="0">
                <a:cs typeface="B Homa" panose="00000400000000000000" pitchFamily="2" charset="-78"/>
              </a:rPr>
              <a:t>عملي مطالعات طرح جامع و مطالعات مكمل و پشتيبان آن به ابتداي سال</a:t>
            </a:r>
            <a:r>
              <a:rPr lang="en-US" sz="2700" dirty="0">
                <a:cs typeface="B Homa" panose="00000400000000000000" pitchFamily="2" charset="-78"/>
              </a:rPr>
              <a:t> </a:t>
            </a:r>
            <a:r>
              <a:rPr lang="fa-IR" sz="2700" dirty="0" smtClean="0">
                <a:cs typeface="B Homa" panose="00000400000000000000" pitchFamily="2" charset="-78"/>
              </a:rPr>
              <a:t>1383 </a:t>
            </a:r>
            <a:r>
              <a:rPr lang="ar-SA" sz="2700" dirty="0" smtClean="0">
                <a:cs typeface="B Homa" panose="00000400000000000000" pitchFamily="2" charset="-78"/>
              </a:rPr>
              <a:t>بازمی­گردد </a:t>
            </a:r>
            <a:r>
              <a:rPr lang="ar-SA" sz="2700" dirty="0">
                <a:cs typeface="B Homa" panose="00000400000000000000" pitchFamily="2" charset="-78"/>
              </a:rPr>
              <a:t>که در حقیقت به دنبال مطالعات قبلی شناخت مناطق</a:t>
            </a:r>
            <a:r>
              <a:rPr lang="en-US" sz="2700" dirty="0">
                <a:cs typeface="B Homa" panose="00000400000000000000" pitchFamily="2" charset="-78"/>
              </a:rPr>
              <a:t> </a:t>
            </a:r>
            <a:r>
              <a:rPr lang="fa-IR" sz="2700" dirty="0" smtClean="0">
                <a:cs typeface="B Homa" panose="00000400000000000000" pitchFamily="2" charset="-78"/>
              </a:rPr>
              <a:t>22 </a:t>
            </a:r>
            <a:r>
              <a:rPr lang="ar-SA" sz="2700" dirty="0" smtClean="0">
                <a:cs typeface="B Homa" panose="00000400000000000000" pitchFamily="2" charset="-78"/>
              </a:rPr>
              <a:t>گانه </a:t>
            </a:r>
            <a:r>
              <a:rPr lang="ar-SA" sz="2700" dirty="0">
                <a:cs typeface="B Homa" panose="00000400000000000000" pitchFamily="2" charset="-78"/>
              </a:rPr>
              <a:t>شهر تهران انجام ش</a:t>
            </a:r>
            <a:r>
              <a:rPr lang="fa-IR" sz="2700" dirty="0">
                <a:cs typeface="B Homa" panose="00000400000000000000" pitchFamily="2" charset="-78"/>
              </a:rPr>
              <a:t>د. </a:t>
            </a:r>
            <a:r>
              <a:rPr lang="ar-SA" sz="2700" dirty="0">
                <a:cs typeface="B Homa" panose="00000400000000000000" pitchFamily="2" charset="-78"/>
              </a:rPr>
              <a:t>تهيه طر­ح­هاي الگوي توسعه مناطق، از ابتداي سال</a:t>
            </a:r>
            <a:r>
              <a:rPr lang="en-US" sz="2700" dirty="0">
                <a:cs typeface="B Homa" panose="00000400000000000000" pitchFamily="2" charset="-78"/>
              </a:rPr>
              <a:t> </a:t>
            </a:r>
            <a:r>
              <a:rPr lang="fa-IR" sz="2700" dirty="0" smtClean="0">
                <a:cs typeface="B Homa" panose="00000400000000000000" pitchFamily="2" charset="-78"/>
              </a:rPr>
              <a:t>1384</a:t>
            </a:r>
            <a:r>
              <a:rPr lang="ar-SA" sz="2700" dirty="0" smtClean="0">
                <a:cs typeface="B Homa" panose="00000400000000000000" pitchFamily="2" charset="-78"/>
              </a:rPr>
              <a:t>و </a:t>
            </a:r>
            <a:r>
              <a:rPr lang="ar-SA" sz="2700" dirty="0">
                <a:cs typeface="B Homa" panose="00000400000000000000" pitchFamily="2" charset="-78"/>
              </a:rPr>
              <a:t>تهيه طرح­هاي تفصيلي مناطق از اوايل سال</a:t>
            </a:r>
            <a:r>
              <a:rPr lang="en-US" sz="2700" dirty="0">
                <a:cs typeface="B Homa" panose="00000400000000000000" pitchFamily="2" charset="-78"/>
              </a:rPr>
              <a:t> </a:t>
            </a:r>
            <a:r>
              <a:rPr lang="fa-IR" sz="2700" dirty="0" smtClean="0">
                <a:cs typeface="B Homa" panose="00000400000000000000" pitchFamily="2" charset="-78"/>
              </a:rPr>
              <a:t>1385</a:t>
            </a:r>
            <a:r>
              <a:rPr lang="ar-SA" sz="2700" dirty="0" smtClean="0">
                <a:cs typeface="B Homa" panose="00000400000000000000" pitchFamily="2" charset="-78"/>
              </a:rPr>
              <a:t>صورت </a:t>
            </a:r>
            <a:r>
              <a:rPr lang="ar-SA" sz="2700" dirty="0">
                <a:cs typeface="B Homa" panose="00000400000000000000" pitchFamily="2" charset="-78"/>
              </a:rPr>
              <a:t>گرفت. در جریان این امر، بالغ بر</a:t>
            </a:r>
            <a:r>
              <a:rPr lang="en-US" sz="2700" dirty="0">
                <a:cs typeface="B Homa" panose="00000400000000000000" pitchFamily="2" charset="-78"/>
              </a:rPr>
              <a:t> </a:t>
            </a:r>
            <a:r>
              <a:rPr lang="fa-IR" sz="2700" dirty="0" smtClean="0">
                <a:cs typeface="B Homa" panose="00000400000000000000" pitchFamily="2" charset="-78"/>
              </a:rPr>
              <a:t>30 </a:t>
            </a:r>
            <a:r>
              <a:rPr lang="ar-SA" sz="2700" dirty="0" smtClean="0">
                <a:cs typeface="B Homa" panose="00000400000000000000" pitchFamily="2" charset="-78"/>
              </a:rPr>
              <a:t>قرارداد </a:t>
            </a:r>
            <a:r>
              <a:rPr lang="ar-SA" sz="2700" dirty="0">
                <a:cs typeface="B Homa" panose="00000400000000000000" pitchFamily="2" charset="-78"/>
              </a:rPr>
              <a:t>با</a:t>
            </a:r>
            <a:r>
              <a:rPr lang="en-US" sz="2700" dirty="0">
                <a:cs typeface="B Homa" panose="00000400000000000000" pitchFamily="2" charset="-78"/>
              </a:rPr>
              <a:t> </a:t>
            </a:r>
            <a:r>
              <a:rPr lang="fa-IR" sz="2700" dirty="0" smtClean="0">
                <a:cs typeface="B Homa" panose="00000400000000000000" pitchFamily="2" charset="-78"/>
              </a:rPr>
              <a:t>29 </a:t>
            </a:r>
            <a:r>
              <a:rPr lang="ar-SA" sz="2700" dirty="0" smtClean="0">
                <a:cs typeface="B Homa" panose="00000400000000000000" pitchFamily="2" charset="-78"/>
              </a:rPr>
              <a:t>مهندس </a:t>
            </a:r>
            <a:r>
              <a:rPr lang="ar-SA" sz="2700" dirty="0">
                <a:cs typeface="B Homa" panose="00000400000000000000" pitchFamily="2" charset="-78"/>
              </a:rPr>
              <a:t>مشاور منعقد گشت.</a:t>
            </a:r>
            <a:endParaRPr lang="en-US" sz="2700" dirty="0">
              <a:cs typeface="B Homa" panose="00000400000000000000" pitchFamily="2" charset="-78"/>
            </a:endParaRPr>
          </a:p>
          <a:p>
            <a:pPr algn="r" rtl="1"/>
            <a:endParaRPr lang="fa-IR" b="1" dirty="0" smtClean="0">
              <a:cs typeface="B Homa" panose="00000400000000000000" pitchFamily="2" charset="-78"/>
            </a:endParaRPr>
          </a:p>
          <a:p>
            <a:pPr algn="r" rtl="1"/>
            <a:endParaRPr lang="fa-IR" b="1" dirty="0" smtClean="0">
              <a:cs typeface="B Homa" panose="00000400000000000000" pitchFamily="2" charset="-78"/>
            </a:endParaRPr>
          </a:p>
          <a:p>
            <a:pPr algn="r" rtl="1"/>
            <a:endParaRPr lang="fa-IR" b="1" dirty="0" smtClean="0">
              <a:cs typeface="B Homa" panose="00000400000000000000" pitchFamily="2" charset="-78"/>
            </a:endParaRPr>
          </a:p>
          <a:p>
            <a:pPr algn="r" rtl="1"/>
            <a:endParaRPr lang="en-US" dirty="0"/>
          </a:p>
        </p:txBody>
      </p:sp>
      <p:sp>
        <p:nvSpPr>
          <p:cNvPr id="4" name="Content Placeholder 2"/>
          <p:cNvSpPr txBox="1">
            <a:spLocks/>
          </p:cNvSpPr>
          <p:nvPr/>
        </p:nvSpPr>
        <p:spPr>
          <a:xfrm>
            <a:off x="353526" y="1780578"/>
            <a:ext cx="5012199" cy="498608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fa-IR" sz="1600" b="1" dirty="0" smtClean="0">
                <a:cs typeface="B Homa" panose="00000400000000000000" pitchFamily="2" charset="-78"/>
              </a:rPr>
              <a:t>نخستین ماستر پلان </a:t>
            </a:r>
            <a:r>
              <a:rPr lang="fa-IR" sz="1600" dirty="0" smtClean="0">
                <a:cs typeface="B Homa" panose="00000400000000000000" pitchFamily="2" charset="-78"/>
              </a:rPr>
              <a:t>در سال 1962 (1341) توسط کارشناسان افغانی به کمک مشاورین اتحاد شوروی سابق، تهیه گردید. پلان یاد شده 800000 باشنده را در مساحت 238 هکتار کیلومتر مربع زمین در میعاد زمانی 25سال، در نظر گرفته است.</a:t>
            </a:r>
          </a:p>
          <a:p>
            <a:pPr algn="just" rtl="1"/>
            <a:r>
              <a:rPr lang="fa-IR" sz="1600" b="1" dirty="0" smtClean="0">
                <a:cs typeface="B Homa" panose="00000400000000000000" pitchFamily="2" charset="-78"/>
              </a:rPr>
              <a:t>دومین ماستر پلان </a:t>
            </a:r>
            <a:r>
              <a:rPr lang="fa-IR" sz="1600" dirty="0" smtClean="0">
                <a:cs typeface="B Homa" panose="00000400000000000000" pitchFamily="2" charset="-78"/>
              </a:rPr>
              <a:t>در سال 1970(1349) به کمک کارشناسان روسی و کارشناسان اداره تعلیمی، علمی ملل متحد یونیسکو ترتیب شد. این پلان 299کیلومتر مربع زمین را برای 1.4میلیون باشنده در نظر گرفته بود.</a:t>
            </a:r>
          </a:p>
          <a:p>
            <a:pPr algn="just" rtl="1"/>
            <a:r>
              <a:rPr lang="fa-IR" sz="1600" dirty="0" smtClean="0">
                <a:cs typeface="B Homa" panose="00000400000000000000" pitchFamily="2" charset="-78"/>
              </a:rPr>
              <a:t>پروسه تهیه </a:t>
            </a:r>
            <a:r>
              <a:rPr lang="fa-IR" sz="1600" b="1" dirty="0" smtClean="0">
                <a:cs typeface="B Homa" panose="00000400000000000000" pitchFamily="2" charset="-78"/>
              </a:rPr>
              <a:t>ماستر پلان سوم</a:t>
            </a:r>
            <a:r>
              <a:rPr lang="fa-IR" sz="1600" dirty="0" smtClean="0">
                <a:cs typeface="B Homa" panose="00000400000000000000" pitchFamily="2" charset="-78"/>
              </a:rPr>
              <a:t> در سال 1978آغاز و در 1979(1358)منظور گردید. پلان یاد شده 32330هکتار زمین را برای دو میلیون نفوس الی سال 2..2در نظر گرفته است.</a:t>
            </a:r>
          </a:p>
          <a:p>
            <a:pPr algn="just" rtl="1"/>
            <a:r>
              <a:rPr lang="fa-IR" sz="1600" dirty="0" smtClean="0">
                <a:cs typeface="B Homa" panose="00000400000000000000" pitchFamily="2" charset="-78"/>
              </a:rPr>
              <a:t>آخرین طرح شهر کابل </a:t>
            </a:r>
            <a:r>
              <a:rPr lang="fa-IR" sz="1600" b="1" dirty="0">
                <a:cs typeface="B Homa" panose="00000400000000000000" pitchFamily="2" charset="-78"/>
              </a:rPr>
              <a:t>پلان استراتیژیک</a:t>
            </a:r>
            <a:r>
              <a:rPr lang="fa-IR" sz="1600" dirty="0">
                <a:cs typeface="B Homa" panose="00000400000000000000" pitchFamily="2" charset="-78"/>
              </a:rPr>
              <a:t> شهر </a:t>
            </a:r>
            <a:r>
              <a:rPr lang="fa-IR" sz="1600" dirty="0" smtClean="0">
                <a:cs typeface="B Homa" panose="00000400000000000000" pitchFamily="2" charset="-78"/>
              </a:rPr>
              <a:t>است که 1395 – 1405 تهیه شده است </a:t>
            </a:r>
            <a:r>
              <a:rPr lang="fa-IR" sz="1600" b="1" dirty="0" smtClean="0">
                <a:cs typeface="B Homa" panose="00000400000000000000" pitchFamily="2" charset="-78"/>
              </a:rPr>
              <a:t>دیدگاه این طرح </a:t>
            </a:r>
            <a:r>
              <a:rPr lang="fa-IR" sz="1600" dirty="0" smtClean="0">
                <a:cs typeface="B Homa" panose="00000400000000000000" pitchFamily="2" charset="-78"/>
              </a:rPr>
              <a:t>تبدیل </a:t>
            </a:r>
            <a:r>
              <a:rPr lang="fa-IR" sz="1600" dirty="0">
                <a:cs typeface="B Homa" panose="00000400000000000000" pitchFamily="2" charset="-78"/>
              </a:rPr>
              <a:t>نمودن شهر کابل به یک شهر مدرن و پایدار در دو دهۀ </a:t>
            </a:r>
            <a:r>
              <a:rPr lang="fa-IR" sz="1600" dirty="0" smtClean="0">
                <a:cs typeface="B Homa" panose="00000400000000000000" pitchFamily="2" charset="-78"/>
              </a:rPr>
              <a:t>آینده میباشد. اهداف این طرح نیز شامل 1 </a:t>
            </a:r>
            <a:r>
              <a:rPr lang="fa-IR" sz="1600" dirty="0">
                <a:cs typeface="B Homa" panose="00000400000000000000" pitchFamily="2" charset="-78"/>
              </a:rPr>
              <a:t>. تبدیل شاروالی کابل به یک نهاد مدرن و خادم </a:t>
            </a:r>
            <a:r>
              <a:rPr lang="fa-IR" sz="1600" dirty="0" smtClean="0">
                <a:cs typeface="B Homa" panose="00000400000000000000" pitchFamily="2" charset="-78"/>
              </a:rPr>
              <a:t>مردم 2 </a:t>
            </a:r>
            <a:r>
              <a:rPr lang="fa-IR" sz="1600" dirty="0">
                <a:cs typeface="B Homa" panose="00000400000000000000" pitchFamily="2" charset="-78"/>
              </a:rPr>
              <a:t>. تطبیق استانداردهای جهانی و منطقوی در زمینه امور پلانگذاری شهری و خدمات </a:t>
            </a:r>
            <a:r>
              <a:rPr lang="fa-IR" sz="1600" dirty="0" smtClean="0">
                <a:cs typeface="B Homa" panose="00000400000000000000" pitchFamily="2" charset="-78"/>
              </a:rPr>
              <a:t>شهری 3 </a:t>
            </a:r>
            <a:r>
              <a:rPr lang="fa-IR" sz="1600" dirty="0">
                <a:cs typeface="B Homa" panose="00000400000000000000" pitchFamily="2" charset="-78"/>
              </a:rPr>
              <a:t>. توسعه پایدار شهر کابل بر اساس معیار های جهانی شهری، فرهنگی و </a:t>
            </a:r>
            <a:r>
              <a:rPr lang="fa-IR" sz="1600" dirty="0" smtClean="0">
                <a:cs typeface="B Homa" panose="00000400000000000000" pitchFamily="2" charset="-78"/>
              </a:rPr>
              <a:t>اقتصادی</a:t>
            </a:r>
            <a:endParaRPr lang="fa-IR" sz="1600" dirty="0">
              <a:cs typeface="B Homa" panose="00000400000000000000" pitchFamily="2" charset="-78"/>
            </a:endParaRPr>
          </a:p>
        </p:txBody>
      </p:sp>
      <p:sp>
        <p:nvSpPr>
          <p:cNvPr id="5" name="Title 1"/>
          <p:cNvSpPr txBox="1">
            <a:spLocks/>
          </p:cNvSpPr>
          <p:nvPr/>
        </p:nvSpPr>
        <p:spPr>
          <a:xfrm>
            <a:off x="11055090" y="3859494"/>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تهران</a:t>
            </a:r>
            <a:endParaRPr lang="en-US" sz="3200" dirty="0">
              <a:cs typeface="B Titr" panose="00000700000000000000" pitchFamily="2" charset="-78"/>
            </a:endParaRPr>
          </a:p>
        </p:txBody>
      </p:sp>
      <p:sp>
        <p:nvSpPr>
          <p:cNvPr id="6" name="Title 1"/>
          <p:cNvSpPr txBox="1">
            <a:spLocks/>
          </p:cNvSpPr>
          <p:nvPr/>
        </p:nvSpPr>
        <p:spPr>
          <a:xfrm>
            <a:off x="4849552" y="3859494"/>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کابل</a:t>
            </a:r>
            <a:endParaRPr lang="en-US" sz="3200" dirty="0">
              <a:cs typeface="B Titr" panose="00000700000000000000" pitchFamily="2" charset="-78"/>
            </a:endParaRPr>
          </a:p>
        </p:txBody>
      </p:sp>
      <p:graphicFrame>
        <p:nvGraphicFramePr>
          <p:cNvPr id="7" name="Diagram 6"/>
          <p:cNvGraphicFramePr/>
          <p:nvPr>
            <p:extLst>
              <p:ext uri="{D42A27DB-BD31-4B8C-83A1-F6EECF244321}">
                <p14:modId xmlns:p14="http://schemas.microsoft.com/office/powerpoint/2010/main" val="3519987810"/>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812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1000"/>
                                        <p:tgtEl>
                                          <p:spTgt spid="4">
                                            <p:txEl>
                                              <p:pRg st="1" end="1"/>
                                            </p:txEl>
                                          </p:spTgt>
                                        </p:tgtEl>
                                      </p:cBhvr>
                                    </p:animEffect>
                                    <p:anim calcmode="lin" valueType="num">
                                      <p:cBhvr>
                                        <p:cTn id="5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1000"/>
                                        <p:tgtEl>
                                          <p:spTgt spid="4">
                                            <p:txEl>
                                              <p:pRg st="2" end="2"/>
                                            </p:txEl>
                                          </p:spTgt>
                                        </p:tgtEl>
                                      </p:cBhvr>
                                    </p:animEffect>
                                    <p:anim calcmode="lin" valueType="num">
                                      <p:cBhvr>
                                        <p:cTn id="5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fade">
                                      <p:cBhvr>
                                        <p:cTn id="63" dur="1000"/>
                                        <p:tgtEl>
                                          <p:spTgt spid="4">
                                            <p:txEl>
                                              <p:pRg st="3" end="3"/>
                                            </p:txEl>
                                          </p:spTgt>
                                        </p:tgtEl>
                                      </p:cBhvr>
                                    </p:animEffect>
                                    <p:anim calcmode="lin" valueType="num">
                                      <p:cBhvr>
                                        <p:cTn id="6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7283" y="1244668"/>
            <a:ext cx="3023615" cy="725378"/>
          </a:xfrm>
        </p:spPr>
        <p:txBody>
          <a:bodyPr>
            <a:normAutofit/>
          </a:bodyPr>
          <a:lstStyle/>
          <a:p>
            <a:pPr algn="r" rtl="1"/>
            <a:r>
              <a:rPr lang="fa-IR" sz="2800" dirty="0">
                <a:cs typeface="B Titr" panose="00000700000000000000" pitchFamily="2" charset="-78"/>
              </a:rPr>
              <a:t>طرح جامع </a:t>
            </a:r>
            <a:r>
              <a:rPr lang="fa-IR" sz="2800" dirty="0" smtClean="0">
                <a:cs typeface="B Titr" panose="00000700000000000000" pitchFamily="2" charset="-78"/>
              </a:rPr>
              <a:t>اول</a:t>
            </a:r>
            <a:endParaRPr lang="en-US" sz="2800" dirty="0">
              <a:cs typeface="B Titr" panose="00000700000000000000" pitchFamily="2" charset="-78"/>
            </a:endParaRPr>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8902491" cy="6829131"/>
          </a:xfrm>
        </p:spPr>
      </p:pic>
      <p:sp>
        <p:nvSpPr>
          <p:cNvPr id="5" name="Rectangle 2"/>
          <p:cNvSpPr>
            <a:spLocks noChangeArrowheads="1"/>
          </p:cNvSpPr>
          <p:nvPr/>
        </p:nvSpPr>
        <p:spPr bwMode="auto">
          <a:xfrm>
            <a:off x="-152400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itle 1"/>
          <p:cNvSpPr txBox="1">
            <a:spLocks/>
          </p:cNvSpPr>
          <p:nvPr/>
        </p:nvSpPr>
        <p:spPr>
          <a:xfrm>
            <a:off x="9047281" y="2588982"/>
            <a:ext cx="3023615" cy="7253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2800" dirty="0" smtClean="0">
                <a:cs typeface="B Titr" panose="00000700000000000000" pitchFamily="2" charset="-78"/>
              </a:rPr>
              <a:t>طرح جامع سوم</a:t>
            </a:r>
            <a:endParaRPr lang="en-US" sz="2800" dirty="0">
              <a:cs typeface="B Titr" panose="00000700000000000000" pitchFamily="2" charset="-78"/>
            </a:endParaRPr>
          </a:p>
        </p:txBody>
      </p:sp>
      <p:sp>
        <p:nvSpPr>
          <p:cNvPr id="7" name="Title 1"/>
          <p:cNvSpPr txBox="1">
            <a:spLocks/>
          </p:cNvSpPr>
          <p:nvPr/>
        </p:nvSpPr>
        <p:spPr>
          <a:xfrm>
            <a:off x="9047282" y="1916825"/>
            <a:ext cx="3023615" cy="725378"/>
          </a:xfrm>
          <a:prstGeom prst="rect">
            <a:avLst/>
          </a:prstGeom>
        </p:spPr>
        <p:txBody>
          <a:bodyPr vert="horz" lIns="91440" tIns="45720" rIns="91440" bIns="45720" rtlCol="0" anchor="t">
            <a:norm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2800" dirty="0" smtClean="0">
                <a:cs typeface="B Titr" panose="00000700000000000000" pitchFamily="2" charset="-78"/>
              </a:rPr>
              <a:t>طرح جامع دوم</a:t>
            </a:r>
            <a:endParaRPr lang="en-US" sz="2800" dirty="0">
              <a:cs typeface="B Titr" panose="00000700000000000000" pitchFamily="2" charset="-78"/>
            </a:endParaRPr>
          </a:p>
        </p:txBody>
      </p:sp>
      <p:pic>
        <p:nvPicPr>
          <p:cNvPr id="8" name="Picture 1" descr="420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047507" y="-1076376"/>
            <a:ext cx="6858000" cy="89530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Documents and Settings\at7\Desktop\Picture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630225" cy="6858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 name="Picture 2" descr="C:\Documents and Settings\at7\Desktop\Picture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869"/>
            <a:ext cx="9897860"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Diagram 10"/>
          <p:cNvGraphicFramePr/>
          <p:nvPr>
            <p:extLst>
              <p:ext uri="{D42A27DB-BD31-4B8C-83A1-F6EECF244321}">
                <p14:modId xmlns:p14="http://schemas.microsoft.com/office/powerpoint/2010/main" val="1853849145"/>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685372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cs typeface="B Homa" panose="00000400000000000000" pitchFamily="2" charset="-78"/>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330" t="2881" r="5720" b="14246"/>
          <a:stretch/>
        </p:blipFill>
        <p:spPr>
          <a:xfrm>
            <a:off x="193334" y="162381"/>
            <a:ext cx="10060456" cy="6593930"/>
          </a:xfrm>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334" y="162383"/>
            <a:ext cx="699135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34" y="162382"/>
            <a:ext cx="8356306" cy="6593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Diagram 6"/>
          <p:cNvGraphicFramePr/>
          <p:nvPr>
            <p:extLst>
              <p:ext uri="{D42A27DB-BD31-4B8C-83A1-F6EECF244321}">
                <p14:modId xmlns:p14="http://schemas.microsoft.com/office/powerpoint/2010/main" val="1853849145"/>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9021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5613" y="1451139"/>
            <a:ext cx="8911687" cy="1280890"/>
          </a:xfrm>
        </p:spPr>
        <p:txBody>
          <a:bodyPr>
            <a:normAutofit/>
          </a:bodyPr>
          <a:lstStyle/>
          <a:p>
            <a:pPr algn="r" rtl="1"/>
            <a:r>
              <a:rPr lang="fa-IR" sz="2800" dirty="0" smtClean="0">
                <a:cs typeface="B Titr" panose="00000700000000000000" pitchFamily="2" charset="-78"/>
              </a:rPr>
              <a:t>چالش های مدیریت شهری تهران</a:t>
            </a:r>
            <a:endParaRPr lang="en-US" sz="2800" dirty="0">
              <a:cs typeface="B Titr" panose="00000700000000000000" pitchFamily="2" charset="-78"/>
            </a:endParaRPr>
          </a:p>
        </p:txBody>
      </p:sp>
      <p:sp>
        <p:nvSpPr>
          <p:cNvPr id="3" name="Content Placeholder 2"/>
          <p:cNvSpPr>
            <a:spLocks noGrp="1"/>
          </p:cNvSpPr>
          <p:nvPr>
            <p:ph idx="1"/>
          </p:nvPr>
        </p:nvSpPr>
        <p:spPr>
          <a:xfrm>
            <a:off x="2256945" y="2200439"/>
            <a:ext cx="8946541" cy="4195481"/>
          </a:xfrm>
        </p:spPr>
        <p:txBody>
          <a:bodyPr>
            <a:normAutofit fontScale="92500" lnSpcReduction="20000"/>
          </a:bodyPr>
          <a:lstStyle/>
          <a:p>
            <a:pPr algn="r" rtl="1">
              <a:buFont typeface="Wingdings" panose="05000000000000000000" pitchFamily="2" charset="2"/>
              <a:buChar char="v"/>
            </a:pPr>
            <a:r>
              <a:rPr lang="fa-IR" sz="2600" dirty="0" smtClean="0">
                <a:cs typeface="B Homa" panose="00000400000000000000" pitchFamily="2" charset="-78"/>
              </a:rPr>
              <a:t>عدم وجود مدیریت یکپارچه</a:t>
            </a:r>
          </a:p>
          <a:p>
            <a:pPr algn="r" rtl="1">
              <a:buFont typeface="Wingdings" panose="05000000000000000000" pitchFamily="2" charset="2"/>
              <a:buChar char="v"/>
            </a:pPr>
            <a:r>
              <a:rPr lang="fa-IR" sz="2600" dirty="0">
                <a:cs typeface="B Homa" panose="00000400000000000000" pitchFamily="2" charset="-78"/>
              </a:rPr>
              <a:t>ناکارآمدی طرح های جامع</a:t>
            </a:r>
          </a:p>
          <a:p>
            <a:pPr algn="r" rtl="1">
              <a:buFont typeface="Wingdings" panose="05000000000000000000" pitchFamily="2" charset="2"/>
              <a:buChar char="v"/>
            </a:pPr>
            <a:r>
              <a:rPr lang="fa-IR" sz="2600" dirty="0">
                <a:cs typeface="B Homa" panose="00000400000000000000" pitchFamily="2" charset="-78"/>
              </a:rPr>
              <a:t>عدم مشارکت شهروندان در اداره شهر</a:t>
            </a:r>
          </a:p>
          <a:p>
            <a:pPr algn="r" rtl="1">
              <a:buFont typeface="Wingdings" panose="05000000000000000000" pitchFamily="2" charset="2"/>
              <a:buChar char="v"/>
            </a:pPr>
            <a:r>
              <a:rPr lang="fa-IR" sz="2600" dirty="0">
                <a:cs typeface="B Homa" panose="00000400000000000000" pitchFamily="2" charset="-78"/>
              </a:rPr>
              <a:t>کمبود بودجه و درآمدهای ناپایدار </a:t>
            </a:r>
            <a:r>
              <a:rPr lang="fa-IR" sz="2600" dirty="0" smtClean="0">
                <a:cs typeface="B Homa" panose="00000400000000000000" pitchFamily="2" charset="-78"/>
              </a:rPr>
              <a:t>شهری</a:t>
            </a:r>
          </a:p>
          <a:p>
            <a:pPr algn="r" rtl="1">
              <a:buFont typeface="Wingdings" panose="05000000000000000000" pitchFamily="2" charset="2"/>
              <a:buChar char="v"/>
            </a:pPr>
            <a:r>
              <a:rPr lang="fa-IR" sz="2600" dirty="0" smtClean="0">
                <a:cs typeface="B Homa" panose="00000400000000000000" pitchFamily="2" charset="-78"/>
              </a:rPr>
              <a:t>حاشیه نشینی</a:t>
            </a:r>
          </a:p>
          <a:p>
            <a:pPr algn="r" rtl="1">
              <a:buFont typeface="Wingdings" panose="05000000000000000000" pitchFamily="2" charset="2"/>
              <a:buChar char="v"/>
            </a:pPr>
            <a:r>
              <a:rPr lang="fa-IR" sz="2600" dirty="0" smtClean="0">
                <a:cs typeface="B Homa" panose="00000400000000000000" pitchFamily="2" charset="-78"/>
              </a:rPr>
              <a:t>بافت فرسوده</a:t>
            </a:r>
          </a:p>
          <a:p>
            <a:pPr algn="r" rtl="1">
              <a:buFont typeface="Wingdings" panose="05000000000000000000" pitchFamily="2" charset="2"/>
              <a:buChar char="v"/>
            </a:pPr>
            <a:r>
              <a:rPr lang="fa-IR" sz="2600" dirty="0" smtClean="0">
                <a:cs typeface="B Homa" panose="00000400000000000000" pitchFamily="2" charset="-78"/>
              </a:rPr>
              <a:t>ترافیک </a:t>
            </a:r>
          </a:p>
          <a:p>
            <a:pPr algn="r" rtl="1">
              <a:buFont typeface="Wingdings" panose="05000000000000000000" pitchFamily="2" charset="2"/>
              <a:buChar char="v"/>
            </a:pPr>
            <a:r>
              <a:rPr lang="fa-IR" sz="2600" dirty="0" smtClean="0">
                <a:cs typeface="B Homa" panose="00000400000000000000" pitchFamily="2" charset="-78"/>
              </a:rPr>
              <a:t>آلودگی هوا</a:t>
            </a:r>
          </a:p>
          <a:p>
            <a:pPr algn="r" rtl="1">
              <a:buFont typeface="Wingdings" panose="05000000000000000000" pitchFamily="2" charset="2"/>
              <a:buChar char="v"/>
            </a:pPr>
            <a:r>
              <a:rPr lang="fa-IR" sz="2600" dirty="0" smtClean="0">
                <a:cs typeface="B Homa" panose="00000400000000000000" pitchFamily="2" charset="-78"/>
              </a:rPr>
              <a:t>مدیریت بحران</a:t>
            </a:r>
          </a:p>
          <a:p>
            <a:pPr algn="r" rtl="1">
              <a:buFont typeface="Wingdings" panose="05000000000000000000" pitchFamily="2" charset="2"/>
              <a:buChar char="v"/>
            </a:pPr>
            <a:r>
              <a:rPr lang="fa-IR" sz="2600" dirty="0" smtClean="0">
                <a:cs typeface="B Homa" panose="00000400000000000000" pitchFamily="2" charset="-78"/>
              </a:rPr>
              <a:t>و ...</a:t>
            </a:r>
          </a:p>
          <a:p>
            <a:pPr marL="0" indent="0" algn="r" rtl="1">
              <a:buNone/>
            </a:pPr>
            <a:endParaRPr lang="fa-IR" dirty="0" smtClean="0">
              <a:cs typeface="B Homa" panose="00000400000000000000" pitchFamily="2" charset="-78"/>
            </a:endParaRPr>
          </a:p>
          <a:p>
            <a:pPr marL="0" indent="0" algn="r" rtl="1">
              <a:buNone/>
            </a:pPr>
            <a:endParaRPr lang="fa-IR" dirty="0" smtClean="0">
              <a:cs typeface="B Homa" panose="00000400000000000000" pitchFamily="2" charset="-78"/>
            </a:endParaRPr>
          </a:p>
        </p:txBody>
      </p:sp>
      <p:graphicFrame>
        <p:nvGraphicFramePr>
          <p:cNvPr id="4" name="Diagram 3"/>
          <p:cNvGraphicFramePr/>
          <p:nvPr>
            <p:extLst>
              <p:ext uri="{D42A27DB-BD31-4B8C-83A1-F6EECF244321}">
                <p14:modId xmlns:p14="http://schemas.microsoft.com/office/powerpoint/2010/main" val="1651732939"/>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079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0125" y="1146904"/>
            <a:ext cx="8911687" cy="1280890"/>
          </a:xfrm>
        </p:spPr>
        <p:txBody>
          <a:bodyPr>
            <a:normAutofit/>
          </a:bodyPr>
          <a:lstStyle/>
          <a:p>
            <a:pPr algn="r" rtl="1"/>
            <a:r>
              <a:rPr lang="fa-IR" sz="2800" dirty="0" smtClean="0">
                <a:cs typeface="B Titr" panose="00000700000000000000" pitchFamily="2" charset="-78"/>
              </a:rPr>
              <a:t>چالش های مدیریت شهری کابل</a:t>
            </a:r>
            <a:endParaRPr lang="en-US" sz="2800" dirty="0">
              <a:cs typeface="B Titr" panose="00000700000000000000" pitchFamily="2" charset="-78"/>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99" y="1819594"/>
            <a:ext cx="4266096" cy="269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012" y="1789505"/>
            <a:ext cx="3645326" cy="2733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8111269" y="1812479"/>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1_ زیرساخت های شهری</a:t>
            </a:r>
          </a:p>
        </p:txBody>
      </p:sp>
      <p:sp>
        <p:nvSpPr>
          <p:cNvPr id="7" name="Rounded Rectangle 6"/>
          <p:cNvSpPr/>
          <p:nvPr/>
        </p:nvSpPr>
        <p:spPr>
          <a:xfrm>
            <a:off x="8111268" y="2386909"/>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2_ ترافیک</a:t>
            </a:r>
          </a:p>
        </p:txBody>
      </p:sp>
      <p:sp>
        <p:nvSpPr>
          <p:cNvPr id="8" name="Rounded Rectangle 7"/>
          <p:cNvSpPr/>
          <p:nvPr/>
        </p:nvSpPr>
        <p:spPr>
          <a:xfrm>
            <a:off x="8111264" y="2984784"/>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3_کمبود منابع و زمین </a:t>
            </a:r>
          </a:p>
        </p:txBody>
      </p:sp>
      <p:sp>
        <p:nvSpPr>
          <p:cNvPr id="9" name="Rounded Rectangle 8"/>
          <p:cNvSpPr/>
          <p:nvPr/>
        </p:nvSpPr>
        <p:spPr>
          <a:xfrm>
            <a:off x="8111262" y="3547493"/>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4_حاشیه نشینی</a:t>
            </a:r>
          </a:p>
        </p:txBody>
      </p:sp>
      <p:sp>
        <p:nvSpPr>
          <p:cNvPr id="10" name="Rounded Rectangle 9"/>
          <p:cNvSpPr/>
          <p:nvPr/>
        </p:nvSpPr>
        <p:spPr>
          <a:xfrm>
            <a:off x="8111269" y="4098473"/>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5_ مدیریت بحران</a:t>
            </a:r>
          </a:p>
        </p:txBody>
      </p:sp>
      <p:sp>
        <p:nvSpPr>
          <p:cNvPr id="11" name="Rounded Rectangle 10"/>
          <p:cNvSpPr/>
          <p:nvPr/>
        </p:nvSpPr>
        <p:spPr>
          <a:xfrm>
            <a:off x="8111269" y="4672908"/>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6_امنیت</a:t>
            </a:r>
          </a:p>
        </p:txBody>
      </p:sp>
      <p:sp>
        <p:nvSpPr>
          <p:cNvPr id="12" name="Rounded Rectangle 11"/>
          <p:cNvSpPr/>
          <p:nvPr/>
        </p:nvSpPr>
        <p:spPr>
          <a:xfrm>
            <a:off x="8111261" y="5223893"/>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smtClean="0">
                <a:cs typeface="B Homa" panose="00000400000000000000" pitchFamily="2" charset="-78"/>
              </a:rPr>
              <a:t>7_ازدحام </a:t>
            </a:r>
            <a:r>
              <a:rPr lang="fa-IR" dirty="0">
                <a:cs typeface="B Homa" panose="00000400000000000000" pitchFamily="2" charset="-78"/>
              </a:rPr>
              <a:t>جمعیت</a:t>
            </a:r>
          </a:p>
        </p:txBody>
      </p:sp>
      <p:sp>
        <p:nvSpPr>
          <p:cNvPr id="13" name="Rounded Rectangle 12"/>
          <p:cNvSpPr/>
          <p:nvPr/>
        </p:nvSpPr>
        <p:spPr>
          <a:xfrm>
            <a:off x="4840531" y="4672908"/>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8_فرسودگی سیستم مدیریت </a:t>
            </a:r>
          </a:p>
        </p:txBody>
      </p:sp>
      <p:sp>
        <p:nvSpPr>
          <p:cNvPr id="14" name="Rounded Rectangle 13"/>
          <p:cNvSpPr/>
          <p:nvPr/>
        </p:nvSpPr>
        <p:spPr>
          <a:xfrm>
            <a:off x="4840523" y="5223893"/>
            <a:ext cx="3065585" cy="422031"/>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fa-IR" dirty="0">
                <a:cs typeface="B Homa" panose="00000400000000000000" pitchFamily="2" charset="-78"/>
              </a:rPr>
              <a:t>9_ بافت فرسوده </a:t>
            </a:r>
            <a:endParaRPr lang="en-US" dirty="0">
              <a:cs typeface="B Homa" panose="00000400000000000000" pitchFamily="2" charset="-78"/>
            </a:endParaRPr>
          </a:p>
        </p:txBody>
      </p:sp>
      <p:graphicFrame>
        <p:nvGraphicFramePr>
          <p:cNvPr id="16" name="Diagram 15"/>
          <p:cNvGraphicFramePr/>
          <p:nvPr>
            <p:extLst>
              <p:ext uri="{D42A27DB-BD31-4B8C-83A1-F6EECF244321}">
                <p14:modId xmlns:p14="http://schemas.microsoft.com/office/powerpoint/2010/main" val="2882169462"/>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3086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219"/>
                                        </p:tgtEl>
                                        <p:attrNameLst>
                                          <p:attrName>style.visibility</p:attrName>
                                        </p:attrNameLst>
                                      </p:cBhvr>
                                      <p:to>
                                        <p:strVal val="visible"/>
                                      </p:to>
                                    </p:set>
                                    <p:animEffect transition="in" filter="fade">
                                      <p:cBhvr>
                                        <p:cTn id="42" dur="1000"/>
                                        <p:tgtEl>
                                          <p:spTgt spid="9219"/>
                                        </p:tgtEl>
                                      </p:cBhvr>
                                    </p:animEffect>
                                    <p:anim calcmode="lin" valueType="num">
                                      <p:cBhvr>
                                        <p:cTn id="43" dur="1000" fill="hold"/>
                                        <p:tgtEl>
                                          <p:spTgt spid="9219"/>
                                        </p:tgtEl>
                                        <p:attrNameLst>
                                          <p:attrName>ppt_x</p:attrName>
                                        </p:attrNameLst>
                                      </p:cBhvr>
                                      <p:tavLst>
                                        <p:tav tm="0">
                                          <p:val>
                                            <p:strVal val="#ppt_x"/>
                                          </p:val>
                                        </p:tav>
                                        <p:tav tm="100000">
                                          <p:val>
                                            <p:strVal val="#ppt_x"/>
                                          </p:val>
                                        </p:tav>
                                      </p:tavLst>
                                    </p:anim>
                                    <p:anim calcmode="lin" valueType="num">
                                      <p:cBhvr>
                                        <p:cTn id="44"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218"/>
                                        </p:tgtEl>
                                        <p:attrNameLst>
                                          <p:attrName>style.visibility</p:attrName>
                                        </p:attrNameLst>
                                      </p:cBhvr>
                                      <p:to>
                                        <p:strVal val="visible"/>
                                      </p:to>
                                    </p:set>
                                    <p:animEffect transition="in" filter="fade">
                                      <p:cBhvr>
                                        <p:cTn id="63" dur="1000"/>
                                        <p:tgtEl>
                                          <p:spTgt spid="9218"/>
                                        </p:tgtEl>
                                      </p:cBhvr>
                                    </p:animEffect>
                                    <p:anim calcmode="lin" valueType="num">
                                      <p:cBhvr>
                                        <p:cTn id="64" dur="1000" fill="hold"/>
                                        <p:tgtEl>
                                          <p:spTgt spid="9218"/>
                                        </p:tgtEl>
                                        <p:attrNameLst>
                                          <p:attrName>ppt_x</p:attrName>
                                        </p:attrNameLst>
                                      </p:cBhvr>
                                      <p:tavLst>
                                        <p:tav tm="0">
                                          <p:val>
                                            <p:strVal val="#ppt_x"/>
                                          </p:val>
                                        </p:tav>
                                        <p:tav tm="100000">
                                          <p:val>
                                            <p:strVal val="#ppt_x"/>
                                          </p:val>
                                        </p:tav>
                                      </p:tavLst>
                                    </p:anim>
                                    <p:anim calcmode="lin" valueType="num">
                                      <p:cBhvr>
                                        <p:cTn id="65"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منابع</a:t>
            </a:r>
            <a:endParaRPr lang="fa-IR" dirty="0">
              <a:cs typeface="B Homa" panose="00000400000000000000" pitchFamily="2" charset="-78"/>
            </a:endParaRPr>
          </a:p>
        </p:txBody>
      </p:sp>
      <p:sp>
        <p:nvSpPr>
          <p:cNvPr id="3" name="Content Placeholder 2"/>
          <p:cNvSpPr>
            <a:spLocks noGrp="1"/>
          </p:cNvSpPr>
          <p:nvPr>
            <p:ph idx="1"/>
          </p:nvPr>
        </p:nvSpPr>
        <p:spPr>
          <a:xfrm>
            <a:off x="1810512" y="1678014"/>
            <a:ext cx="3915210" cy="4195481"/>
          </a:xfrm>
        </p:spPr>
        <p:txBody>
          <a:bodyPr/>
          <a:lstStyle/>
          <a:p>
            <a:pPr algn="r" rtl="1"/>
            <a:r>
              <a:rPr lang="fa-IR" dirty="0" smtClean="0">
                <a:cs typeface="B Homa" panose="00000400000000000000" pitchFamily="2" charset="-78"/>
              </a:rPr>
              <a:t>شاروالی کابل</a:t>
            </a:r>
          </a:p>
          <a:p>
            <a:pPr algn="r" rtl="1"/>
            <a:r>
              <a:rPr lang="fa-IR" dirty="0">
                <a:cs typeface="B Homa" panose="00000400000000000000" pitchFamily="2" charset="-78"/>
              </a:rPr>
              <a:t>آ</a:t>
            </a:r>
            <a:r>
              <a:rPr lang="fa-IR" dirty="0" smtClean="0">
                <a:cs typeface="B Homa" panose="00000400000000000000" pitchFamily="2" charset="-78"/>
              </a:rPr>
              <a:t>رشیو ملی کابل</a:t>
            </a:r>
          </a:p>
          <a:p>
            <a:pPr algn="r" rtl="1"/>
            <a:r>
              <a:rPr lang="fa-IR" dirty="0">
                <a:cs typeface="B Homa" panose="00000400000000000000" pitchFamily="2" charset="-78"/>
              </a:rPr>
              <a:t>پلان استراتیژیک شاروالی </a:t>
            </a:r>
            <a:r>
              <a:rPr lang="fa-IR" dirty="0" smtClean="0">
                <a:cs typeface="B Homa" panose="00000400000000000000" pitchFamily="2" charset="-78"/>
              </a:rPr>
              <a:t>کابل</a:t>
            </a:r>
          </a:p>
          <a:p>
            <a:pPr algn="r" rtl="1"/>
            <a:r>
              <a:rPr lang="fa-IR" dirty="0" smtClean="0">
                <a:cs typeface="B Homa" panose="00000400000000000000" pitchFamily="2" charset="-78"/>
              </a:rPr>
              <a:t>ماستر پلان شهر کابل</a:t>
            </a:r>
            <a:endParaRPr lang="en-US" dirty="0" smtClean="0">
              <a:cs typeface="B Homa" panose="00000400000000000000" pitchFamily="2" charset="-78"/>
            </a:endParaRPr>
          </a:p>
          <a:p>
            <a:pPr algn="r" rtl="1"/>
            <a:r>
              <a:rPr lang="fa-IR" dirty="0" smtClean="0">
                <a:cs typeface="B Homa" panose="00000400000000000000" pitchFamily="2" charset="-78"/>
              </a:rPr>
              <a:t>قانون شهرداری ها</a:t>
            </a:r>
          </a:p>
          <a:p>
            <a:pPr algn="r" rtl="1"/>
            <a:r>
              <a:rPr lang="fa-IR" dirty="0" smtClean="0">
                <a:cs typeface="B Homa" panose="00000400000000000000" pitchFamily="2" charset="-78"/>
              </a:rPr>
              <a:t>وزارت تحصیلات عالی افغانستان</a:t>
            </a:r>
          </a:p>
          <a:p>
            <a:pPr algn="r" rtl="1"/>
            <a:r>
              <a:rPr lang="fa-IR" dirty="0" smtClean="0">
                <a:cs typeface="B Homa" panose="00000400000000000000" pitchFamily="2" charset="-78"/>
              </a:rPr>
              <a:t>ریاست حفظ ابادات تاریخی</a:t>
            </a:r>
            <a:endParaRPr lang="fa-IR" dirty="0">
              <a:cs typeface="B Homa" panose="00000400000000000000" pitchFamily="2" charset="-78"/>
            </a:endParaRPr>
          </a:p>
        </p:txBody>
      </p:sp>
      <p:sp>
        <p:nvSpPr>
          <p:cNvPr id="4" name="Content Placeholder 2"/>
          <p:cNvSpPr txBox="1">
            <a:spLocks/>
          </p:cNvSpPr>
          <p:nvPr/>
        </p:nvSpPr>
        <p:spPr>
          <a:xfrm>
            <a:off x="6271404" y="1678013"/>
            <a:ext cx="4334166" cy="4195481"/>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r" rtl="1"/>
            <a:r>
              <a:rPr lang="fa-IR" dirty="0" smtClean="0">
                <a:cs typeface="B Homa" panose="00000400000000000000" pitchFamily="2" charset="-78"/>
              </a:rPr>
              <a:t>سایت شهرداری تهران به نشانی </a:t>
            </a:r>
            <a:r>
              <a:rPr lang="en-US" dirty="0" smtClean="0">
                <a:latin typeface="Calibri" panose="020F0502020204030204" pitchFamily="34" charset="0"/>
                <a:cs typeface="Calibri" panose="020F0502020204030204" pitchFamily="34" charset="0"/>
              </a:rPr>
              <a:t>www.Tehran.ir</a:t>
            </a:r>
            <a:endParaRPr lang="fa-IR" dirty="0" smtClean="0">
              <a:latin typeface="Calibri" panose="020F0502020204030204" pitchFamily="34" charset="0"/>
              <a:cs typeface="Calibri" panose="020F0502020204030204" pitchFamily="34" charset="0"/>
            </a:endParaRPr>
          </a:p>
          <a:p>
            <a:pPr algn="r" rtl="1"/>
            <a:r>
              <a:rPr lang="fa-IR" dirty="0" smtClean="0">
                <a:cs typeface="B Homa" panose="00000400000000000000" pitchFamily="2" charset="-78"/>
              </a:rPr>
              <a:t>سایت شورای شهر تهران به نشانی</a:t>
            </a:r>
            <a:r>
              <a:rPr lang="en-US" sz="1900" dirty="0" smtClean="0">
                <a:latin typeface="Calibri" panose="020F0502020204030204" pitchFamily="34" charset="0"/>
                <a:cs typeface="Calibri" panose="020F0502020204030204" pitchFamily="34" charset="0"/>
              </a:rPr>
              <a:t>www.Shora.Tehran.ir</a:t>
            </a:r>
            <a:endParaRPr lang="fa-IR" dirty="0" smtClean="0">
              <a:latin typeface="Calibri" panose="020F0502020204030204" pitchFamily="34" charset="0"/>
              <a:cs typeface="Calibri" panose="020F0502020204030204" pitchFamily="34" charset="0"/>
            </a:endParaRPr>
          </a:p>
          <a:p>
            <a:pPr algn="r" rtl="1"/>
            <a:r>
              <a:rPr lang="fa-IR" dirty="0" smtClean="0">
                <a:cs typeface="B Homa" panose="00000400000000000000" pitchFamily="2" charset="-78"/>
              </a:rPr>
              <a:t>نقشه شهر تهران به نشانی </a:t>
            </a:r>
            <a:r>
              <a:rPr lang="en-US" dirty="0" smtClean="0">
                <a:latin typeface="Calibri" panose="020F0502020204030204" pitchFamily="34" charset="0"/>
                <a:cs typeface="Calibri" panose="020F0502020204030204" pitchFamily="34" charset="0"/>
              </a:rPr>
              <a:t>Map.Tehran.ir</a:t>
            </a:r>
          </a:p>
          <a:p>
            <a:pPr algn="r" rtl="1"/>
            <a:r>
              <a:rPr lang="fa-IR" dirty="0" smtClean="0">
                <a:cs typeface="B Homa" panose="00000400000000000000" pitchFamily="2" charset="-78"/>
              </a:rPr>
              <a:t>شهرداری تهران، «سالنامه آماری شهر تهران 1394»، سازمان فناوری اطلاعات شهرداری تهران، 1394</a:t>
            </a:r>
          </a:p>
          <a:p>
            <a:pPr algn="r" rtl="1"/>
            <a:r>
              <a:rPr lang="fa-IR" dirty="0" smtClean="0">
                <a:cs typeface="B Homa" panose="00000400000000000000" pitchFamily="2" charset="-78"/>
              </a:rPr>
              <a:t>توکلی‌نیا، صرافی، کاظمیان و شالی،«تحليل </a:t>
            </a:r>
            <a:r>
              <a:rPr lang="fa-IR" dirty="0">
                <a:cs typeface="B Homa" panose="00000400000000000000" pitchFamily="2" charset="-78"/>
              </a:rPr>
              <a:t>تقسيمات قلمرویی سازمانها و نهادهای خدماتی کلانشهر </a:t>
            </a:r>
            <a:r>
              <a:rPr lang="fa-IR" dirty="0" smtClean="0">
                <a:cs typeface="B Homa" panose="00000400000000000000" pitchFamily="2" charset="-78"/>
              </a:rPr>
              <a:t>تهران»، دومین همایش بین المللی سازه، معماری و توسعه شهری</a:t>
            </a:r>
          </a:p>
          <a:p>
            <a:pPr algn="r" rtl="1"/>
            <a:r>
              <a:rPr lang="fa-IR" dirty="0" smtClean="0">
                <a:cs typeface="B Homa" panose="00000400000000000000" pitchFamily="2" charset="-78"/>
              </a:rPr>
              <a:t>کاظمیان، غ و همکاران، «مدیریت شهری»، انتشارات تیسا، 1392</a:t>
            </a:r>
          </a:p>
          <a:p>
            <a:pPr algn="r" rtl="1"/>
            <a:r>
              <a:rPr lang="fa-IR" dirty="0" smtClean="0">
                <a:cs typeface="B Homa" panose="00000400000000000000" pitchFamily="2" charset="-78"/>
              </a:rPr>
              <a:t>طرح های جامع شهر تهران</a:t>
            </a:r>
          </a:p>
          <a:p>
            <a:pPr algn="r" rtl="1"/>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endParaRPr lang="fa-IR" dirty="0">
              <a:cs typeface="B Homa" panose="00000400000000000000" pitchFamily="2" charset="-78"/>
            </a:endParaRPr>
          </a:p>
        </p:txBody>
      </p:sp>
    </p:spTree>
    <p:extLst>
      <p:ext uri="{BB962C8B-B14F-4D97-AF65-F5344CB8AC3E}">
        <p14:creationId xmlns:p14="http://schemas.microsoft.com/office/powerpoint/2010/main" val="354489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042" y="1811548"/>
            <a:ext cx="3863652" cy="5148707"/>
          </a:xfrm>
        </p:spPr>
        <p:txBody>
          <a:bodyPr>
            <a:normAutofit/>
          </a:bodyPr>
          <a:lstStyle/>
          <a:p>
            <a:pPr marL="0" indent="0" algn="just" rtl="1">
              <a:buNone/>
            </a:pPr>
            <a:r>
              <a:rPr lang="fa-IR" b="1" dirty="0" smtClean="0">
                <a:cs typeface="B Homa" panose="00000400000000000000" pitchFamily="2" charset="-78"/>
              </a:rPr>
              <a:t>پایتخت ایران</a:t>
            </a:r>
          </a:p>
          <a:p>
            <a:pPr marL="0" indent="0" algn="just" rtl="1">
              <a:buNone/>
            </a:pPr>
            <a:r>
              <a:rPr lang="fa-IR" b="1" dirty="0" smtClean="0">
                <a:cs typeface="B Homa" panose="00000400000000000000" pitchFamily="2" charset="-78"/>
              </a:rPr>
              <a:t>وسعت: </a:t>
            </a:r>
            <a:r>
              <a:rPr lang="fa-IR" dirty="0" smtClean="0">
                <a:cs typeface="B Homa" panose="00000400000000000000" pitchFamily="2" charset="-78"/>
              </a:rPr>
              <a:t>700 کیلومتر مربع</a:t>
            </a:r>
          </a:p>
          <a:p>
            <a:pPr marL="0" indent="0" algn="just" rtl="1">
              <a:buNone/>
            </a:pPr>
            <a:r>
              <a:rPr lang="fa-IR" b="1" dirty="0">
                <a:cs typeface="B Homa" panose="00000400000000000000" pitchFamily="2" charset="-78"/>
              </a:rPr>
              <a:t>جمعیت</a:t>
            </a:r>
            <a:r>
              <a:rPr lang="fa-IR" dirty="0">
                <a:cs typeface="B Homa" panose="00000400000000000000" pitchFamily="2" charset="-78"/>
              </a:rPr>
              <a:t>: </a:t>
            </a:r>
            <a:r>
              <a:rPr lang="fa-IR" dirty="0">
                <a:latin typeface="Calibri" panose="020F0502020204030204" pitchFamily="34" charset="0"/>
                <a:cs typeface="B Homa" panose="00000400000000000000" pitchFamily="2" charset="-78"/>
              </a:rPr>
              <a:t>8668070 </a:t>
            </a:r>
            <a:endParaRPr lang="fa-IR" dirty="0" smtClean="0">
              <a:cs typeface="B Homa" panose="00000400000000000000" pitchFamily="2" charset="-78"/>
            </a:endParaRPr>
          </a:p>
          <a:p>
            <a:pPr marL="0" indent="0" algn="just" rtl="1">
              <a:buNone/>
            </a:pPr>
            <a:r>
              <a:rPr lang="fa-IR" b="1" dirty="0" smtClean="0">
                <a:cs typeface="B Homa" panose="00000400000000000000" pitchFamily="2" charset="-78"/>
              </a:rPr>
              <a:t>موقعیت: </a:t>
            </a:r>
            <a:r>
              <a:rPr lang="fa-IR" dirty="0" smtClean="0">
                <a:cs typeface="B Homa" panose="00000400000000000000" pitchFamily="2" charset="-78"/>
              </a:rPr>
              <a:t>از </a:t>
            </a:r>
            <a:r>
              <a:rPr lang="fa-IR" dirty="0">
                <a:cs typeface="B Homa" panose="00000400000000000000" pitchFamily="2" charset="-78"/>
              </a:rPr>
              <a:t>شمال به سلسله جبال البرز، از شرق </a:t>
            </a:r>
            <a:r>
              <a:rPr lang="fa-IR" dirty="0" smtClean="0">
                <a:cs typeface="B Homa" panose="00000400000000000000" pitchFamily="2" charset="-78"/>
              </a:rPr>
              <a:t>به لواسانات </a:t>
            </a:r>
            <a:r>
              <a:rPr lang="fa-IR" dirty="0">
                <a:cs typeface="B Homa" panose="00000400000000000000" pitchFamily="2" charset="-78"/>
              </a:rPr>
              <a:t>و از غرب به کرج و از جنوب به ورامین محدود </a:t>
            </a:r>
            <a:r>
              <a:rPr lang="fa-IR" dirty="0" smtClean="0">
                <a:cs typeface="B Homa" panose="00000400000000000000" pitchFamily="2" charset="-78"/>
              </a:rPr>
              <a:t>است.</a:t>
            </a:r>
          </a:p>
          <a:p>
            <a:pPr marL="0" indent="0" algn="just" rtl="1">
              <a:buNone/>
            </a:pPr>
            <a:r>
              <a:rPr lang="fa-IR" b="1" dirty="0" smtClean="0">
                <a:cs typeface="B Homa" panose="00000400000000000000" pitchFamily="2" charset="-78"/>
              </a:rPr>
              <a:t>تقسیمات اداری: </a:t>
            </a:r>
            <a:r>
              <a:rPr lang="fa-IR" dirty="0" smtClean="0">
                <a:cs typeface="B Homa" panose="00000400000000000000" pitchFamily="2" charset="-78"/>
              </a:rPr>
              <a:t>22 منطقه، 123 ناحیه، 354 محله</a:t>
            </a:r>
          </a:p>
          <a:p>
            <a:pPr marL="0" indent="0" algn="just" rtl="1">
              <a:buNone/>
            </a:pPr>
            <a:r>
              <a:rPr lang="fa-IR" b="1" dirty="0" smtClean="0">
                <a:cs typeface="B Homa" panose="00000400000000000000" pitchFamily="2" charset="-78"/>
              </a:rPr>
              <a:t>تاریخی: </a:t>
            </a:r>
            <a:r>
              <a:rPr lang="fa-IR" dirty="0" smtClean="0">
                <a:cs typeface="B Homa" panose="00000400000000000000" pitchFamily="2" charset="-78"/>
              </a:rPr>
              <a:t>در گذشته به نام ری - ویران شده توسط مغول- ده کوچکی به نام تهران در شمال ری- دوره زندیه ترقی کرد </a:t>
            </a:r>
          </a:p>
        </p:txBody>
      </p:sp>
      <p:sp>
        <p:nvSpPr>
          <p:cNvPr id="5" name="Title 1"/>
          <p:cNvSpPr txBox="1">
            <a:spLocks/>
          </p:cNvSpPr>
          <p:nvPr/>
        </p:nvSpPr>
        <p:spPr>
          <a:xfrm>
            <a:off x="8453973" y="998515"/>
            <a:ext cx="995494" cy="599056"/>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solidFill>
                  <a:schemeClr val="bg1"/>
                </a:solidFill>
                <a:cs typeface="B Titr" panose="00000700000000000000" pitchFamily="2" charset="-78"/>
              </a:rPr>
              <a:t>تهران</a:t>
            </a:r>
            <a:endParaRPr lang="en-US" sz="3200" dirty="0">
              <a:solidFill>
                <a:schemeClr val="bg1"/>
              </a:solidFill>
              <a:cs typeface="B Titr" panose="00000700000000000000" pitchFamily="2" charset="-78"/>
            </a:endParaRPr>
          </a:p>
        </p:txBody>
      </p:sp>
      <p:sp>
        <p:nvSpPr>
          <p:cNvPr id="6" name="Title 1"/>
          <p:cNvSpPr txBox="1">
            <a:spLocks/>
          </p:cNvSpPr>
          <p:nvPr/>
        </p:nvSpPr>
        <p:spPr>
          <a:xfrm>
            <a:off x="2667618" y="1059275"/>
            <a:ext cx="936393" cy="599056"/>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solidFill>
                  <a:schemeClr val="bg1"/>
                </a:solidFill>
                <a:cs typeface="B Titr" panose="00000700000000000000" pitchFamily="2" charset="-78"/>
              </a:rPr>
              <a:t>کابل</a:t>
            </a:r>
            <a:endParaRPr lang="en-US" sz="3200" dirty="0">
              <a:solidFill>
                <a:schemeClr val="bg1"/>
              </a:solidFill>
              <a:cs typeface="B Titr" panose="00000700000000000000" pitchFamily="2" charset="-78"/>
            </a:endParaRPr>
          </a:p>
        </p:txBody>
      </p:sp>
      <p:cxnSp>
        <p:nvCxnSpPr>
          <p:cNvPr id="7" name="Straight Connector 6"/>
          <p:cNvCxnSpPr/>
          <p:nvPr/>
        </p:nvCxnSpPr>
        <p:spPr>
          <a:xfrm flipV="1">
            <a:off x="5865962" y="228600"/>
            <a:ext cx="0" cy="64051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a:spLocks/>
          </p:cNvSpPr>
          <p:nvPr/>
        </p:nvSpPr>
        <p:spPr>
          <a:xfrm>
            <a:off x="1203989" y="1811548"/>
            <a:ext cx="3863652" cy="514870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lgn="just" rtl="1">
              <a:buFont typeface="Wingdings 3" charset="2"/>
              <a:buNone/>
            </a:pPr>
            <a:r>
              <a:rPr lang="fa-IR" b="1" dirty="0" smtClean="0">
                <a:cs typeface="B Homa" panose="00000400000000000000" pitchFamily="2" charset="-78"/>
              </a:rPr>
              <a:t>پایتخت افغانستان</a:t>
            </a:r>
          </a:p>
          <a:p>
            <a:pPr marL="0" indent="0" algn="just" rtl="1">
              <a:buFont typeface="Wingdings 3" charset="2"/>
              <a:buNone/>
            </a:pPr>
            <a:r>
              <a:rPr lang="fa-IR" b="1" dirty="0" smtClean="0">
                <a:cs typeface="B Homa" panose="00000400000000000000" pitchFamily="2" charset="-78"/>
              </a:rPr>
              <a:t>وسعت: </a:t>
            </a:r>
            <a:r>
              <a:rPr lang="fa-IR" dirty="0" smtClean="0">
                <a:cs typeface="B Homa" panose="00000400000000000000" pitchFamily="2" charset="-78"/>
              </a:rPr>
              <a:t>425 کیلومتر مربع</a:t>
            </a:r>
          </a:p>
          <a:p>
            <a:pPr marL="0" indent="0" algn="just" rtl="1">
              <a:buFont typeface="Wingdings 3" charset="2"/>
              <a:buNone/>
            </a:pPr>
            <a:r>
              <a:rPr lang="fa-IR" b="1" dirty="0" smtClean="0">
                <a:cs typeface="B Homa" panose="00000400000000000000" pitchFamily="2" charset="-78"/>
              </a:rPr>
              <a:t>جمعیت</a:t>
            </a:r>
            <a:r>
              <a:rPr lang="fa-IR" dirty="0" smtClean="0">
                <a:cs typeface="B Homa" panose="00000400000000000000" pitchFamily="2" charset="-78"/>
              </a:rPr>
              <a:t>: </a:t>
            </a:r>
            <a:r>
              <a:rPr lang="fa-IR" dirty="0" smtClean="0">
                <a:latin typeface="Calibri" panose="020F0502020204030204" pitchFamily="34" charset="0"/>
                <a:cs typeface="B Homa" panose="00000400000000000000" pitchFamily="2" charset="-78"/>
              </a:rPr>
              <a:t>4372977 </a:t>
            </a:r>
          </a:p>
          <a:p>
            <a:pPr marL="0" indent="0" algn="just" rtl="1">
              <a:buNone/>
            </a:pPr>
            <a:r>
              <a:rPr lang="fa-IR" b="1" dirty="0" smtClean="0">
                <a:latin typeface="Calibri" panose="020F0502020204030204" pitchFamily="34" charset="0"/>
                <a:cs typeface="B Homa" panose="00000400000000000000" pitchFamily="2" charset="-78"/>
              </a:rPr>
              <a:t>موقعیت: </a:t>
            </a:r>
            <a:r>
              <a:rPr lang="fa-IR" dirty="0">
                <a:cs typeface="B Homa" panose="00000400000000000000" pitchFamily="2" charset="-78"/>
              </a:rPr>
              <a:t>منطقه کابل از سطح دریا (۳۳۰۰ تا ۶۵۰۰ فوت (پا</a:t>
            </a:r>
            <a:r>
              <a:rPr lang="fa-IR" dirty="0" smtClean="0">
                <a:cs typeface="B Homa" panose="00000400000000000000" pitchFamily="2" charset="-78"/>
              </a:rPr>
              <a:t>)) </a:t>
            </a:r>
            <a:r>
              <a:rPr lang="fa-IR" dirty="0">
                <a:cs typeface="B Homa" panose="00000400000000000000" pitchFamily="2" charset="-78"/>
              </a:rPr>
              <a:t>تفاوت می‌کند. شهر کابل در عرض ۳۴درجه و ۳۰ دقیقه شمالی و طول ۶۹ درجه و ۱۸ دقیقه شرقی در دامنه کوه‌های «آسمائی» و «شیردروازه» به ارتفاع شش هزار فوت قرار گرفته‌است. </a:t>
            </a:r>
          </a:p>
          <a:p>
            <a:pPr marL="0" indent="0" algn="just" rtl="1">
              <a:buFont typeface="Wingdings 3" charset="2"/>
              <a:buNone/>
            </a:pPr>
            <a:endParaRPr lang="fa-IR" dirty="0" smtClean="0">
              <a:latin typeface="Calibri" panose="020F0502020204030204" pitchFamily="34" charset="0"/>
              <a:cs typeface="B Homa" panose="00000400000000000000" pitchFamily="2" charset="-78"/>
            </a:endParaRPr>
          </a:p>
          <a:p>
            <a:pPr marL="0" indent="0" algn="just" rtl="1">
              <a:buFont typeface="Wingdings 3" charset="2"/>
              <a:buNone/>
            </a:pPr>
            <a:endParaRPr lang="fa-IR" dirty="0" smtClean="0">
              <a:latin typeface="Calibri" panose="020F0502020204030204" pitchFamily="34" charset="0"/>
              <a:cs typeface="B Homa" panose="00000400000000000000" pitchFamily="2" charset="-78"/>
            </a:endParaRPr>
          </a:p>
        </p:txBody>
      </p:sp>
      <p:pic>
        <p:nvPicPr>
          <p:cNvPr id="4" name="Picture 3"/>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530348" y="1838980"/>
            <a:ext cx="4858379" cy="3484240"/>
          </a:xfrm>
          <a:prstGeom prst="rect">
            <a:avLst/>
          </a:prstGeom>
        </p:spPr>
      </p:pic>
      <p:pic>
        <p:nvPicPr>
          <p:cNvPr id="9" name="Picture 8"/>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6149082" y="1811548"/>
            <a:ext cx="4953000" cy="4419600"/>
          </a:xfrm>
          <a:prstGeom prst="rect">
            <a:avLst/>
          </a:prstGeom>
        </p:spPr>
      </p:pic>
      <p:sp>
        <p:nvSpPr>
          <p:cNvPr id="10" name="Freeform 9"/>
          <p:cNvSpPr/>
          <p:nvPr/>
        </p:nvSpPr>
        <p:spPr>
          <a:xfrm>
            <a:off x="3445630" y="3246120"/>
            <a:ext cx="323088" cy="207264"/>
          </a:xfrm>
          <a:custGeom>
            <a:avLst/>
            <a:gdLst>
              <a:gd name="connsiteX0" fmla="*/ 323088 w 323088"/>
              <a:gd name="connsiteY0" fmla="*/ 12192 h 207264"/>
              <a:gd name="connsiteX1" fmla="*/ 274320 w 323088"/>
              <a:gd name="connsiteY1" fmla="*/ 24384 h 207264"/>
              <a:gd name="connsiteX2" fmla="*/ 256032 w 323088"/>
              <a:gd name="connsiteY2" fmla="*/ 67056 h 207264"/>
              <a:gd name="connsiteX3" fmla="*/ 176784 w 323088"/>
              <a:gd name="connsiteY3" fmla="*/ 79248 h 207264"/>
              <a:gd name="connsiteX4" fmla="*/ 115824 w 323088"/>
              <a:gd name="connsiteY4" fmla="*/ 0 h 207264"/>
              <a:gd name="connsiteX5" fmla="*/ 54864 w 323088"/>
              <a:gd name="connsiteY5" fmla="*/ 0 h 207264"/>
              <a:gd name="connsiteX6" fmla="*/ 18288 w 323088"/>
              <a:gd name="connsiteY6" fmla="*/ 0 h 207264"/>
              <a:gd name="connsiteX7" fmla="*/ 0 w 323088"/>
              <a:gd name="connsiteY7" fmla="*/ 54864 h 207264"/>
              <a:gd name="connsiteX8" fmla="*/ 0 w 323088"/>
              <a:gd name="connsiteY8" fmla="*/ 128016 h 207264"/>
              <a:gd name="connsiteX9" fmla="*/ 0 w 323088"/>
              <a:gd name="connsiteY9" fmla="*/ 158496 h 207264"/>
              <a:gd name="connsiteX10" fmla="*/ 30480 w 323088"/>
              <a:gd name="connsiteY10" fmla="*/ 182880 h 207264"/>
              <a:gd name="connsiteX11" fmla="*/ 79248 w 323088"/>
              <a:gd name="connsiteY11" fmla="*/ 188976 h 207264"/>
              <a:gd name="connsiteX12" fmla="*/ 121920 w 323088"/>
              <a:gd name="connsiteY12" fmla="*/ 170688 h 207264"/>
              <a:gd name="connsiteX13" fmla="*/ 140208 w 323088"/>
              <a:gd name="connsiteY13" fmla="*/ 207264 h 207264"/>
              <a:gd name="connsiteX14" fmla="*/ 140208 w 323088"/>
              <a:gd name="connsiteY14" fmla="*/ 207264 h 207264"/>
              <a:gd name="connsiteX15" fmla="*/ 243840 w 323088"/>
              <a:gd name="connsiteY15" fmla="*/ 182880 h 207264"/>
              <a:gd name="connsiteX16" fmla="*/ 292608 w 323088"/>
              <a:gd name="connsiteY16" fmla="*/ 152400 h 207264"/>
              <a:gd name="connsiteX17" fmla="*/ 323088 w 323088"/>
              <a:gd name="connsiteY17" fmla="*/ 12192 h 207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3088" h="207264">
                <a:moveTo>
                  <a:pt x="323088" y="12192"/>
                </a:moveTo>
                <a:lnTo>
                  <a:pt x="274320" y="24384"/>
                </a:lnTo>
                <a:lnTo>
                  <a:pt x="256032" y="67056"/>
                </a:lnTo>
                <a:lnTo>
                  <a:pt x="176784" y="79248"/>
                </a:lnTo>
                <a:lnTo>
                  <a:pt x="115824" y="0"/>
                </a:lnTo>
                <a:lnTo>
                  <a:pt x="54864" y="0"/>
                </a:lnTo>
                <a:lnTo>
                  <a:pt x="18288" y="0"/>
                </a:lnTo>
                <a:lnTo>
                  <a:pt x="0" y="54864"/>
                </a:lnTo>
                <a:lnTo>
                  <a:pt x="0" y="128016"/>
                </a:lnTo>
                <a:lnTo>
                  <a:pt x="0" y="158496"/>
                </a:lnTo>
                <a:lnTo>
                  <a:pt x="30480" y="182880"/>
                </a:lnTo>
                <a:lnTo>
                  <a:pt x="79248" y="188976"/>
                </a:lnTo>
                <a:lnTo>
                  <a:pt x="121920" y="170688"/>
                </a:lnTo>
                <a:lnTo>
                  <a:pt x="140208" y="207264"/>
                </a:lnTo>
                <a:lnTo>
                  <a:pt x="140208" y="207264"/>
                </a:lnTo>
                <a:lnTo>
                  <a:pt x="243840" y="182880"/>
                </a:lnTo>
                <a:lnTo>
                  <a:pt x="292608" y="152400"/>
                </a:lnTo>
                <a:lnTo>
                  <a:pt x="323088" y="12192"/>
                </a:lnTo>
                <a:close/>
              </a:path>
            </a:pathLst>
          </a:custGeom>
          <a:solidFill>
            <a:schemeClr val="accent2">
              <a:alpha val="74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Freeform 11"/>
          <p:cNvSpPr/>
          <p:nvPr/>
        </p:nvSpPr>
        <p:spPr>
          <a:xfrm>
            <a:off x="7821168" y="2944368"/>
            <a:ext cx="633984" cy="341376"/>
          </a:xfrm>
          <a:custGeom>
            <a:avLst/>
            <a:gdLst>
              <a:gd name="connsiteX0" fmla="*/ 0 w 633984"/>
              <a:gd name="connsiteY0" fmla="*/ 134112 h 341376"/>
              <a:gd name="connsiteX1" fmla="*/ 115824 w 633984"/>
              <a:gd name="connsiteY1" fmla="*/ 103632 h 341376"/>
              <a:gd name="connsiteX2" fmla="*/ 164592 w 633984"/>
              <a:gd name="connsiteY2" fmla="*/ 97536 h 341376"/>
              <a:gd name="connsiteX3" fmla="*/ 176784 w 633984"/>
              <a:gd name="connsiteY3" fmla="*/ 73152 h 341376"/>
              <a:gd name="connsiteX4" fmla="*/ 231648 w 633984"/>
              <a:gd name="connsiteY4" fmla="*/ 42672 h 341376"/>
              <a:gd name="connsiteX5" fmla="*/ 274320 w 633984"/>
              <a:gd name="connsiteY5" fmla="*/ 0 h 341376"/>
              <a:gd name="connsiteX6" fmla="*/ 274320 w 633984"/>
              <a:gd name="connsiteY6" fmla="*/ 0 h 341376"/>
              <a:gd name="connsiteX7" fmla="*/ 359664 w 633984"/>
              <a:gd name="connsiteY7" fmla="*/ 12192 h 341376"/>
              <a:gd name="connsiteX8" fmla="*/ 359664 w 633984"/>
              <a:gd name="connsiteY8" fmla="*/ 12192 h 341376"/>
              <a:gd name="connsiteX9" fmla="*/ 359664 w 633984"/>
              <a:gd name="connsiteY9" fmla="*/ 48768 h 341376"/>
              <a:gd name="connsiteX10" fmla="*/ 432816 w 633984"/>
              <a:gd name="connsiteY10" fmla="*/ 79248 h 341376"/>
              <a:gd name="connsiteX11" fmla="*/ 432816 w 633984"/>
              <a:gd name="connsiteY11" fmla="*/ 79248 h 341376"/>
              <a:gd name="connsiteX12" fmla="*/ 505968 w 633984"/>
              <a:gd name="connsiteY12" fmla="*/ 36576 h 341376"/>
              <a:gd name="connsiteX13" fmla="*/ 554736 w 633984"/>
              <a:gd name="connsiteY13" fmla="*/ 36576 h 341376"/>
              <a:gd name="connsiteX14" fmla="*/ 597408 w 633984"/>
              <a:gd name="connsiteY14" fmla="*/ 48768 h 341376"/>
              <a:gd name="connsiteX15" fmla="*/ 633984 w 633984"/>
              <a:gd name="connsiteY15" fmla="*/ 73152 h 341376"/>
              <a:gd name="connsiteX16" fmla="*/ 633984 w 633984"/>
              <a:gd name="connsiteY16" fmla="*/ 73152 h 341376"/>
              <a:gd name="connsiteX17" fmla="*/ 524256 w 633984"/>
              <a:gd name="connsiteY17" fmla="*/ 164592 h 341376"/>
              <a:gd name="connsiteX18" fmla="*/ 487680 w 633984"/>
              <a:gd name="connsiteY18" fmla="*/ 195072 h 341376"/>
              <a:gd name="connsiteX19" fmla="*/ 457200 w 633984"/>
              <a:gd name="connsiteY19" fmla="*/ 195072 h 341376"/>
              <a:gd name="connsiteX20" fmla="*/ 414528 w 633984"/>
              <a:gd name="connsiteY20" fmla="*/ 164592 h 341376"/>
              <a:gd name="connsiteX21" fmla="*/ 377952 w 633984"/>
              <a:gd name="connsiteY21" fmla="*/ 164592 h 341376"/>
              <a:gd name="connsiteX22" fmla="*/ 377952 w 633984"/>
              <a:gd name="connsiteY22" fmla="*/ 164592 h 341376"/>
              <a:gd name="connsiteX23" fmla="*/ 371856 w 633984"/>
              <a:gd name="connsiteY23" fmla="*/ 201168 h 341376"/>
              <a:gd name="connsiteX24" fmla="*/ 371856 w 633984"/>
              <a:gd name="connsiteY24" fmla="*/ 201168 h 341376"/>
              <a:gd name="connsiteX25" fmla="*/ 377952 w 633984"/>
              <a:gd name="connsiteY25" fmla="*/ 268224 h 341376"/>
              <a:gd name="connsiteX26" fmla="*/ 377952 w 633984"/>
              <a:gd name="connsiteY26" fmla="*/ 316992 h 341376"/>
              <a:gd name="connsiteX27" fmla="*/ 359664 w 633984"/>
              <a:gd name="connsiteY27" fmla="*/ 341376 h 341376"/>
              <a:gd name="connsiteX28" fmla="*/ 304800 w 633984"/>
              <a:gd name="connsiteY28" fmla="*/ 280416 h 341376"/>
              <a:gd name="connsiteX29" fmla="*/ 268224 w 633984"/>
              <a:gd name="connsiteY29" fmla="*/ 262128 h 341376"/>
              <a:gd name="connsiteX30" fmla="*/ 207264 w 633984"/>
              <a:gd name="connsiteY30" fmla="*/ 249936 h 341376"/>
              <a:gd name="connsiteX31" fmla="*/ 158496 w 633984"/>
              <a:gd name="connsiteY31" fmla="*/ 249936 h 341376"/>
              <a:gd name="connsiteX32" fmla="*/ 128016 w 633984"/>
              <a:gd name="connsiteY32" fmla="*/ 256032 h 341376"/>
              <a:gd name="connsiteX33" fmla="*/ 97536 w 633984"/>
              <a:gd name="connsiteY33" fmla="*/ 256032 h 341376"/>
              <a:gd name="connsiteX34" fmla="*/ 128016 w 633984"/>
              <a:gd name="connsiteY34" fmla="*/ 201168 h 341376"/>
              <a:gd name="connsiteX35" fmla="*/ 128016 w 633984"/>
              <a:gd name="connsiteY35" fmla="*/ 182880 h 341376"/>
              <a:gd name="connsiteX36" fmla="*/ 97536 w 633984"/>
              <a:gd name="connsiteY36" fmla="*/ 164592 h 341376"/>
              <a:gd name="connsiteX37" fmla="*/ 0 w 633984"/>
              <a:gd name="connsiteY37" fmla="*/ 134112 h 34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33984" h="341376">
                <a:moveTo>
                  <a:pt x="0" y="134112"/>
                </a:moveTo>
                <a:lnTo>
                  <a:pt x="115824" y="103632"/>
                </a:lnTo>
                <a:lnTo>
                  <a:pt x="164592" y="97536"/>
                </a:lnTo>
                <a:lnTo>
                  <a:pt x="176784" y="73152"/>
                </a:lnTo>
                <a:lnTo>
                  <a:pt x="231648" y="42672"/>
                </a:lnTo>
                <a:lnTo>
                  <a:pt x="274320" y="0"/>
                </a:lnTo>
                <a:lnTo>
                  <a:pt x="274320" y="0"/>
                </a:lnTo>
                <a:lnTo>
                  <a:pt x="359664" y="12192"/>
                </a:lnTo>
                <a:lnTo>
                  <a:pt x="359664" y="12192"/>
                </a:lnTo>
                <a:lnTo>
                  <a:pt x="359664" y="48768"/>
                </a:lnTo>
                <a:lnTo>
                  <a:pt x="432816" y="79248"/>
                </a:lnTo>
                <a:lnTo>
                  <a:pt x="432816" y="79248"/>
                </a:lnTo>
                <a:lnTo>
                  <a:pt x="505968" y="36576"/>
                </a:lnTo>
                <a:lnTo>
                  <a:pt x="554736" y="36576"/>
                </a:lnTo>
                <a:lnTo>
                  <a:pt x="597408" y="48768"/>
                </a:lnTo>
                <a:lnTo>
                  <a:pt x="633984" y="73152"/>
                </a:lnTo>
                <a:lnTo>
                  <a:pt x="633984" y="73152"/>
                </a:lnTo>
                <a:lnTo>
                  <a:pt x="524256" y="164592"/>
                </a:lnTo>
                <a:lnTo>
                  <a:pt x="487680" y="195072"/>
                </a:lnTo>
                <a:lnTo>
                  <a:pt x="457200" y="195072"/>
                </a:lnTo>
                <a:lnTo>
                  <a:pt x="414528" y="164592"/>
                </a:lnTo>
                <a:lnTo>
                  <a:pt x="377952" y="164592"/>
                </a:lnTo>
                <a:lnTo>
                  <a:pt x="377952" y="164592"/>
                </a:lnTo>
                <a:lnTo>
                  <a:pt x="371856" y="201168"/>
                </a:lnTo>
                <a:lnTo>
                  <a:pt x="371856" y="201168"/>
                </a:lnTo>
                <a:lnTo>
                  <a:pt x="377952" y="268224"/>
                </a:lnTo>
                <a:lnTo>
                  <a:pt x="377952" y="316992"/>
                </a:lnTo>
                <a:lnTo>
                  <a:pt x="359664" y="341376"/>
                </a:lnTo>
                <a:lnTo>
                  <a:pt x="304800" y="280416"/>
                </a:lnTo>
                <a:lnTo>
                  <a:pt x="268224" y="262128"/>
                </a:lnTo>
                <a:lnTo>
                  <a:pt x="207264" y="249936"/>
                </a:lnTo>
                <a:lnTo>
                  <a:pt x="158496" y="249936"/>
                </a:lnTo>
                <a:lnTo>
                  <a:pt x="128016" y="256032"/>
                </a:lnTo>
                <a:lnTo>
                  <a:pt x="97536" y="256032"/>
                </a:lnTo>
                <a:lnTo>
                  <a:pt x="128016" y="201168"/>
                </a:lnTo>
                <a:lnTo>
                  <a:pt x="128016" y="182880"/>
                </a:lnTo>
                <a:lnTo>
                  <a:pt x="97536" y="164592"/>
                </a:lnTo>
                <a:lnTo>
                  <a:pt x="0" y="134112"/>
                </a:lnTo>
                <a:close/>
              </a:path>
            </a:pathLst>
          </a:cu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Diagram 12"/>
          <p:cNvGraphicFramePr/>
          <p:nvPr>
            <p:extLst>
              <p:ext uri="{D42A27DB-BD31-4B8C-83A1-F6EECF244321}">
                <p14:modId xmlns:p14="http://schemas.microsoft.com/office/powerpoint/2010/main" val="3985858084"/>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52260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circle(in)">
                                      <p:cBhvr>
                                        <p:cTn id="61" dur="20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1000"/>
                                        <p:tgtEl>
                                          <p:spTgt spid="8"/>
                                        </p:tgtEl>
                                      </p:cBhvr>
                                    </p:animEffect>
                                    <p:anim calcmode="lin" valueType="num">
                                      <p:cBhvr>
                                        <p:cTn id="72" dur="1000" fill="hold"/>
                                        <p:tgtEl>
                                          <p:spTgt spid="8"/>
                                        </p:tgtEl>
                                        <p:attrNameLst>
                                          <p:attrName>ppt_x</p:attrName>
                                        </p:attrNameLst>
                                      </p:cBhvr>
                                      <p:tavLst>
                                        <p:tav tm="0">
                                          <p:val>
                                            <p:strVal val="#ppt_x"/>
                                          </p:val>
                                        </p:tav>
                                        <p:tav tm="100000">
                                          <p:val>
                                            <p:strVal val="#ppt_x"/>
                                          </p:val>
                                        </p:tav>
                                      </p:tavLst>
                                    </p:anim>
                                    <p:anim calcmode="lin" valueType="num">
                                      <p:cBhvr>
                                        <p:cTn id="7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additive="base">
                                        <p:cTn id="78" dur="500" fill="hold"/>
                                        <p:tgtEl>
                                          <p:spTgt spid="4"/>
                                        </p:tgtEl>
                                        <p:attrNameLst>
                                          <p:attrName>ppt_x</p:attrName>
                                        </p:attrNameLst>
                                      </p:cBhvr>
                                      <p:tavLst>
                                        <p:tav tm="0">
                                          <p:val>
                                            <p:strVal val="#ppt_x"/>
                                          </p:val>
                                        </p:tav>
                                        <p:tav tm="100000">
                                          <p:val>
                                            <p:strVal val="#ppt_x"/>
                                          </p:val>
                                        </p:tav>
                                      </p:tavLst>
                                    </p:anim>
                                    <p:anim calcmode="lin" valueType="num">
                                      <p:cBhvr additive="base">
                                        <p:cTn id="7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circle(in)">
                                      <p:cBhvr>
                                        <p:cTn id="8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8" grpId="0"/>
      <p:bldP spid="10"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277" y="923760"/>
            <a:ext cx="9404723" cy="1400530"/>
          </a:xfrm>
        </p:spPr>
        <p:txBody>
          <a:bodyPr>
            <a:normAutofit/>
          </a:bodyPr>
          <a:lstStyle/>
          <a:p>
            <a:pPr algn="r"/>
            <a:r>
              <a:rPr lang="fa-IR" sz="2800" dirty="0" smtClean="0">
                <a:cs typeface="B Titr" panose="00000700000000000000" pitchFamily="2" charset="-78"/>
              </a:rPr>
              <a:t>تاریخچه کابل</a:t>
            </a:r>
            <a:endParaRPr lang="fa-IR" sz="28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just" rtl="1"/>
            <a:r>
              <a:rPr lang="fa-IR" dirty="0">
                <a:cs typeface="B Homa" panose="00000400000000000000" pitchFamily="2" charset="-78"/>
              </a:rPr>
              <a:t>شهر کابل قدمتی ۳٬۵۰۰ ساله دارد؛ پادشاهان بسیاری سالها روی شهر به خاطر موقعیت استراتژیکی آن که در طول مسیرهای جنوب و مرکز آسیا قرار گرفته جنگ </a:t>
            </a:r>
            <a:r>
              <a:rPr lang="fa-IR" dirty="0" smtClean="0">
                <a:cs typeface="B Homa" panose="00000400000000000000" pitchFamily="2" charset="-78"/>
              </a:rPr>
              <a:t>می‌کردند.کابل </a:t>
            </a:r>
            <a:r>
              <a:rPr lang="fa-IR" dirty="0">
                <a:cs typeface="B Homa" panose="00000400000000000000" pitchFamily="2" charset="-78"/>
              </a:rPr>
              <a:t>در طول تاریخ توسط امپراتوری‌های بزرگ زمان خودش حکومت می‌شده‌است. در حدود ۵ قرن قبل از میلاد مسیح توسط هخامنشیان و بعدها توسط سلوکیان، پادشاهی موریا، کوشانیان، سلسله مغولان، صفویه، غزنویان و غوریان اداره و کنترل می‌شده‌است. از سال ۱۵۰۴ تا ۱۵۲۶ میلادی، کابل به عنوان مرکز رسمی بابر، سازنده امپراتوری گورکانیان بود. بعد از آن تا سال ۱۷۳۸ زیر سلطنت دهلی بود، که نادر شاه و نیروهای افشاریان به گورکانیان حمله کردند</a:t>
            </a:r>
            <a:r>
              <a:rPr lang="fa-IR" dirty="0" smtClean="0">
                <a:cs typeface="B Homa" panose="00000400000000000000" pitchFamily="2" charset="-78"/>
              </a:rPr>
              <a:t>. بعد </a:t>
            </a:r>
            <a:r>
              <a:rPr lang="fa-IR" dirty="0">
                <a:cs typeface="B Homa" panose="00000400000000000000" pitchFamily="2" charset="-78"/>
              </a:rPr>
              <a:t>از مرگ نادرشاه در ۱۷۴۷، شهر به دست احمد شاه درانی افتاد که بسیار سریع آنرا در امپراتوری افغان اضافه </a:t>
            </a:r>
            <a:r>
              <a:rPr lang="fa-IR" dirty="0" smtClean="0">
                <a:cs typeface="B Homa" panose="00000400000000000000" pitchFamily="2" charset="-78"/>
              </a:rPr>
              <a:t>کرد. در </a:t>
            </a:r>
            <a:r>
              <a:rPr lang="fa-IR" dirty="0">
                <a:cs typeface="B Homa" panose="00000400000000000000" pitchFamily="2" charset="-78"/>
              </a:rPr>
              <a:t>۱۷۷۶، </a:t>
            </a:r>
            <a:r>
              <a:rPr lang="fa-IR" dirty="0" smtClean="0">
                <a:cs typeface="B Homa" panose="00000400000000000000" pitchFamily="2" charset="-78"/>
              </a:rPr>
              <a:t>تیمورشاه </a:t>
            </a:r>
            <a:r>
              <a:rPr lang="fa-IR" dirty="0">
                <a:cs typeface="B Homa" panose="00000400000000000000" pitchFamily="2" charset="-78"/>
              </a:rPr>
              <a:t>درانی کابل را به پایتخت </a:t>
            </a:r>
            <a:r>
              <a:rPr lang="fa-IR" dirty="0" smtClean="0">
                <a:cs typeface="B Homa" panose="00000400000000000000" pitchFamily="2" charset="-78"/>
              </a:rPr>
              <a:t>افغانستان </a:t>
            </a:r>
            <a:r>
              <a:rPr lang="fa-IR" dirty="0">
                <a:cs typeface="B Homa" panose="00000400000000000000" pitchFamily="2" charset="-78"/>
              </a:rPr>
              <a:t>مبدل ساخت</a:t>
            </a:r>
            <a:r>
              <a:rPr lang="fa-IR" dirty="0" smtClean="0">
                <a:cs typeface="B Homa" panose="00000400000000000000" pitchFamily="2" charset="-78"/>
              </a:rPr>
              <a:t>.</a:t>
            </a: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8931" y="1782480"/>
            <a:ext cx="5099375" cy="3483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242" y="1792210"/>
            <a:ext cx="6024689" cy="3483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Diagram 6"/>
          <p:cNvGraphicFramePr/>
          <p:nvPr>
            <p:extLst>
              <p:ext uri="{D42A27DB-BD31-4B8C-83A1-F6EECF244321}">
                <p14:modId xmlns:p14="http://schemas.microsoft.com/office/powerpoint/2010/main" val="3543816484"/>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2383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4"/>
                                        </p:tgtEl>
                                        <p:attrNameLst>
                                          <p:attrName>style.visibility</p:attrName>
                                        </p:attrNameLst>
                                      </p:cBhvr>
                                      <p:to>
                                        <p:strVal val="visible"/>
                                      </p:to>
                                    </p:set>
                                    <p:animEffect transition="in" filter="fade">
                                      <p:cBhvr>
                                        <p:cTn id="16"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277" y="804423"/>
            <a:ext cx="9404723" cy="1400530"/>
          </a:xfrm>
        </p:spPr>
        <p:txBody>
          <a:bodyPr>
            <a:normAutofit/>
          </a:bodyPr>
          <a:lstStyle/>
          <a:p>
            <a:pPr algn="r"/>
            <a:r>
              <a:rPr lang="fa-IR" sz="2800" dirty="0" smtClean="0">
                <a:cs typeface="B Titr" panose="00000700000000000000" pitchFamily="2" charset="-78"/>
              </a:rPr>
              <a:t>اماکن تاریخی و مذهبی</a:t>
            </a:r>
            <a:endParaRPr lang="fa-IR" sz="2800" dirty="0">
              <a:cs typeface="B Titr" panose="00000700000000000000" pitchFamily="2" charset="-78"/>
            </a:endParaRPr>
          </a:p>
        </p:txBody>
      </p:sp>
      <p:sp>
        <p:nvSpPr>
          <p:cNvPr id="3" name="Content Placeholder 2"/>
          <p:cNvSpPr>
            <a:spLocks noGrp="1"/>
          </p:cNvSpPr>
          <p:nvPr>
            <p:ph idx="1"/>
          </p:nvPr>
        </p:nvSpPr>
        <p:spPr>
          <a:xfrm>
            <a:off x="1075958" y="2269690"/>
            <a:ext cx="10058400" cy="4023360"/>
          </a:xfrm>
        </p:spPr>
        <p:txBody>
          <a:bodyPr>
            <a:noAutofit/>
          </a:bodyPr>
          <a:lstStyle/>
          <a:p>
            <a:pPr algn="r"/>
            <a:r>
              <a:rPr lang="fa-IR" sz="1800" dirty="0">
                <a:cs typeface="B Homa" panose="00000400000000000000" pitchFamily="2" charset="-78"/>
              </a:rPr>
              <a:t>آرامگاه </a:t>
            </a:r>
            <a:r>
              <a:rPr lang="fa-IR" sz="1800" dirty="0" smtClean="0">
                <a:cs typeface="B Homa" panose="00000400000000000000" pitchFamily="2" charset="-78"/>
              </a:rPr>
              <a:t>تیمورشاه - مسجد عیدگاه – مسجد شاه دو شمشیره - بوستان‌سرای</a:t>
            </a:r>
            <a:r>
              <a:rPr lang="fa-IR" sz="1800" dirty="0">
                <a:cs typeface="B Homa" panose="00000400000000000000" pitchFamily="2" charset="-78"/>
              </a:rPr>
              <a:t>، آرامگاه امیر </a:t>
            </a:r>
            <a:r>
              <a:rPr lang="fa-IR" sz="1800" dirty="0" smtClean="0">
                <a:cs typeface="B Homa" panose="00000400000000000000" pitchFamily="2" charset="-78"/>
              </a:rPr>
              <a:t>عبدالرحمن‌خان - باغ بابر - باغ لطیف - زیارت </a:t>
            </a:r>
            <a:r>
              <a:rPr lang="fa-IR" sz="1800" dirty="0">
                <a:cs typeface="B Homa" panose="00000400000000000000" pitchFamily="2" charset="-78"/>
              </a:rPr>
              <a:t>شیخ سعدالدین احمد </a:t>
            </a:r>
            <a:r>
              <a:rPr lang="fa-IR" sz="1800" dirty="0" smtClean="0">
                <a:cs typeface="B Homa" panose="00000400000000000000" pitchFamily="2" charset="-78"/>
              </a:rPr>
              <a:t>انصاری - آرامگاه </a:t>
            </a:r>
            <a:r>
              <a:rPr lang="fa-IR" sz="1800" dirty="0">
                <a:cs typeface="B Homa" panose="00000400000000000000" pitchFamily="2" charset="-78"/>
              </a:rPr>
              <a:t>و مسجد حاجی صاحب </a:t>
            </a:r>
            <a:r>
              <a:rPr lang="fa-IR" sz="1800" dirty="0" smtClean="0">
                <a:cs typeface="B Homa" panose="00000400000000000000" pitchFamily="2" charset="-78"/>
              </a:rPr>
              <a:t>پایمنار - آرامگاه </a:t>
            </a:r>
            <a:r>
              <a:rPr lang="fa-IR" sz="1800" dirty="0">
                <a:cs typeface="B Homa" panose="00000400000000000000" pitchFamily="2" charset="-78"/>
              </a:rPr>
              <a:t>سید جمال‌الدین </a:t>
            </a:r>
            <a:r>
              <a:rPr lang="fa-IR" sz="1800" dirty="0" smtClean="0">
                <a:cs typeface="B Homa" panose="00000400000000000000" pitchFamily="2" charset="-78"/>
              </a:rPr>
              <a:t>افغانی - مسجد چوبفروشی - آرامگاه </a:t>
            </a:r>
            <a:r>
              <a:rPr lang="fa-IR" sz="1800" dirty="0">
                <a:cs typeface="B Homa" panose="00000400000000000000" pitchFamily="2" charset="-78"/>
              </a:rPr>
              <a:t>اعلیحضرت محمد </a:t>
            </a:r>
            <a:r>
              <a:rPr lang="fa-IR" sz="1800" dirty="0" smtClean="0">
                <a:cs typeface="B Homa" panose="00000400000000000000" pitchFamily="2" charset="-78"/>
              </a:rPr>
              <a:t>ظاهرشاه - مسجد </a:t>
            </a:r>
            <a:r>
              <a:rPr lang="fa-IR" sz="1800" dirty="0">
                <a:cs typeface="B Homa" panose="00000400000000000000" pitchFamily="2" charset="-78"/>
              </a:rPr>
              <a:t>شریف </a:t>
            </a:r>
            <a:r>
              <a:rPr lang="fa-IR" sz="1800" dirty="0" smtClean="0">
                <a:cs typeface="B Homa" panose="00000400000000000000" pitchFamily="2" charset="-78"/>
              </a:rPr>
              <a:t>علیا - بالا </a:t>
            </a:r>
            <a:r>
              <a:rPr lang="fa-IR" sz="1800" dirty="0">
                <a:cs typeface="B Homa" panose="00000400000000000000" pitchFamily="2" charset="-78"/>
              </a:rPr>
              <a:t>حصار </a:t>
            </a:r>
            <a:r>
              <a:rPr lang="fa-IR" sz="1800" dirty="0" smtClean="0">
                <a:cs typeface="B Homa" panose="00000400000000000000" pitchFamily="2" charset="-78"/>
              </a:rPr>
              <a:t>کابل - قصر دارالامان - کاخ </a:t>
            </a:r>
            <a:r>
              <a:rPr lang="fa-IR" sz="1800" dirty="0">
                <a:cs typeface="B Homa" panose="00000400000000000000" pitchFamily="2" charset="-78"/>
              </a:rPr>
              <a:t>کوتی‌باغچه و برج‌های درون </a:t>
            </a:r>
            <a:r>
              <a:rPr lang="fa-IR" sz="1800" dirty="0" smtClean="0">
                <a:cs typeface="B Homa" panose="00000400000000000000" pitchFamily="2" charset="-78"/>
              </a:rPr>
              <a:t>ارگ - قصر چهلستون - منار </a:t>
            </a:r>
            <a:r>
              <a:rPr lang="fa-IR" sz="1800" dirty="0">
                <a:cs typeface="B Homa" panose="00000400000000000000" pitchFamily="2" charset="-78"/>
              </a:rPr>
              <a:t>علم و </a:t>
            </a:r>
            <a:r>
              <a:rPr lang="fa-IR" sz="1800" dirty="0" smtClean="0">
                <a:cs typeface="B Homa" panose="00000400000000000000" pitchFamily="2" charset="-78"/>
              </a:rPr>
              <a:t>جهل - منار </a:t>
            </a:r>
            <a:r>
              <a:rPr lang="fa-IR" sz="1800" dirty="0">
                <a:cs typeface="B Homa" panose="00000400000000000000" pitchFamily="2" charset="-78"/>
              </a:rPr>
              <a:t>عبدالوکیل </a:t>
            </a:r>
            <a:r>
              <a:rPr lang="fa-IR" sz="1800" dirty="0" smtClean="0">
                <a:cs typeface="B Homa" panose="00000400000000000000" pitchFamily="2" charset="-78"/>
              </a:rPr>
              <a:t>خان - زیارت </a:t>
            </a:r>
            <a:r>
              <a:rPr lang="fa-IR" sz="1800" dirty="0">
                <a:cs typeface="B Homa" panose="00000400000000000000" pitchFamily="2" charset="-78"/>
              </a:rPr>
              <a:t>عاشقان و عارفان علیه </a:t>
            </a:r>
            <a:r>
              <a:rPr lang="fa-IR" sz="1800" dirty="0" smtClean="0">
                <a:cs typeface="B Homa" panose="00000400000000000000" pitchFamily="2" charset="-78"/>
              </a:rPr>
              <a:t>رحمه</a:t>
            </a:r>
            <a:endParaRPr lang="fa-IR" sz="1800" dirty="0">
              <a:cs typeface="B Homa" panose="00000400000000000000" pitchFamily="2" charset="-78"/>
            </a:endParaRPr>
          </a:p>
        </p:txBody>
      </p:sp>
      <p:pic>
        <p:nvPicPr>
          <p:cNvPr id="6146" name="Picture 2" descr="C:\Users\jvd\Desktop\kabul\photo_2017-12-05_00-18-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2251053"/>
            <a:ext cx="3084879" cy="4113172"/>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jvd\Desktop\kabul\photo_2017-12-05_00-19-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798" y="2322224"/>
            <a:ext cx="5796720" cy="397082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jvd\Desktop\kabul\photo_2017-12-05_00-19-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07424" y="2322225"/>
            <a:ext cx="2978118" cy="397082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jvd\Desktop\kabul\photo_2017-12-05_00-20-3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251049"/>
            <a:ext cx="3424237" cy="40420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jvd\Desktop\kabul\photo_2017-12-05_00-20-1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37120" y="2322225"/>
            <a:ext cx="4754060" cy="390608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jvd\Desktop\kabul\photo_2017-12-05_00-19-4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4235" y="2289907"/>
            <a:ext cx="4012885" cy="2054099"/>
          </a:xfrm>
          <a:prstGeom prst="rect">
            <a:avLst/>
          </a:prstGeom>
          <a:noFill/>
          <a:extLst>
            <a:ext uri="{909E8E84-426E-40DD-AFC4-6F175D3DCCD1}">
              <a14:hiddenFill xmlns:a14="http://schemas.microsoft.com/office/drawing/2010/main">
                <a:solidFill>
                  <a:srgbClr val="FFFFFF"/>
                </a:solidFill>
              </a14:hiddenFill>
            </a:ext>
          </a:extLst>
        </p:spPr>
      </p:pic>
      <p:pic>
        <p:nvPicPr>
          <p:cNvPr id="6153" name="Picture 9" descr="C:\Users\jvd\Desktop\kabul\photo_2017-12-05_00-19-5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24234" y="4137215"/>
            <a:ext cx="4012885" cy="209109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Diagram 10"/>
          <p:cNvGraphicFramePr/>
          <p:nvPr>
            <p:extLst>
              <p:ext uri="{D42A27DB-BD31-4B8C-83A1-F6EECF244321}">
                <p14:modId xmlns:p14="http://schemas.microsoft.com/office/powerpoint/2010/main" val="801891802"/>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31443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fade">
                                      <p:cBhvr>
                                        <p:cTn id="17" dur="500"/>
                                        <p:tgtEl>
                                          <p:spTgt spid="6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8"/>
                                        </p:tgtEl>
                                        <p:attrNameLst>
                                          <p:attrName>style.visibility</p:attrName>
                                        </p:attrNameLst>
                                      </p:cBhvr>
                                      <p:to>
                                        <p:strVal val="visible"/>
                                      </p:to>
                                    </p:set>
                                    <p:animEffect transition="in" filter="fade">
                                      <p:cBhvr>
                                        <p:cTn id="22" dur="500"/>
                                        <p:tgtEl>
                                          <p:spTgt spid="61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fade">
                                      <p:cBhvr>
                                        <p:cTn id="27" dur="500"/>
                                        <p:tgtEl>
                                          <p:spTgt spid="61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50"/>
                                        </p:tgtEl>
                                        <p:attrNameLst>
                                          <p:attrName>style.visibility</p:attrName>
                                        </p:attrNameLst>
                                      </p:cBhvr>
                                      <p:to>
                                        <p:strVal val="visible"/>
                                      </p:to>
                                    </p:set>
                                    <p:animEffect transition="in" filter="fade">
                                      <p:cBhvr>
                                        <p:cTn id="32" dur="500"/>
                                        <p:tgtEl>
                                          <p:spTgt spid="615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152"/>
                                        </p:tgtEl>
                                        <p:attrNameLst>
                                          <p:attrName>style.visibility</p:attrName>
                                        </p:attrNameLst>
                                      </p:cBhvr>
                                      <p:to>
                                        <p:strVal val="visible"/>
                                      </p:to>
                                    </p:set>
                                    <p:animEffect transition="in" filter="fade">
                                      <p:cBhvr>
                                        <p:cTn id="37" dur="500"/>
                                        <p:tgtEl>
                                          <p:spTgt spid="61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153"/>
                                        </p:tgtEl>
                                        <p:attrNameLst>
                                          <p:attrName>style.visibility</p:attrName>
                                        </p:attrNameLst>
                                      </p:cBhvr>
                                      <p:to>
                                        <p:strVal val="visible"/>
                                      </p:to>
                                    </p:set>
                                    <p:animEffect transition="in" filter="fade">
                                      <p:cBhvr>
                                        <p:cTn id="42"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059674"/>
            <a:ext cx="10058400" cy="1450757"/>
          </a:xfrm>
        </p:spPr>
        <p:txBody>
          <a:bodyPr>
            <a:normAutofit/>
          </a:bodyPr>
          <a:lstStyle/>
          <a:p>
            <a:pPr algn="r" rtl="1"/>
            <a:r>
              <a:rPr lang="fa-IR" sz="2800" dirty="0">
                <a:cs typeface="B Titr" panose="00000700000000000000" pitchFamily="2" charset="-78"/>
              </a:rPr>
              <a:t>الگوهای مدیریت </a:t>
            </a:r>
            <a:r>
              <a:rPr lang="fa-IR" sz="2800" dirty="0" smtClean="0">
                <a:cs typeface="B Titr" panose="00000700000000000000" pitchFamily="2" charset="-78"/>
              </a:rPr>
              <a:t>شهری</a:t>
            </a:r>
            <a:endParaRPr lang="en-US" sz="2800" dirty="0">
              <a:cs typeface="B Titr" panose="00000700000000000000" pitchFamily="2" charset="-78"/>
            </a:endParaRPr>
          </a:p>
        </p:txBody>
      </p:sp>
      <p:sp>
        <p:nvSpPr>
          <p:cNvPr id="7" name="Rectangle 6"/>
          <p:cNvSpPr/>
          <p:nvPr/>
        </p:nvSpPr>
        <p:spPr>
          <a:xfrm>
            <a:off x="3895794" y="1640702"/>
            <a:ext cx="4347524" cy="652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ساختار اداره حکومت محلی</a:t>
            </a:r>
            <a:r>
              <a:rPr lang="en-US" sz="2000" b="1" dirty="0">
                <a:ea typeface="Calibri" panose="020F0502020204030204" pitchFamily="34" charset="0"/>
                <a:cs typeface="B Homa" panose="00000400000000000000" pitchFamily="2" charset="-78"/>
              </a:rPr>
              <a:t> </a:t>
            </a:r>
          </a:p>
        </p:txBody>
      </p:sp>
      <p:grpSp>
        <p:nvGrpSpPr>
          <p:cNvPr id="3" name="Group 2"/>
          <p:cNvGrpSpPr/>
          <p:nvPr/>
        </p:nvGrpSpPr>
        <p:grpSpPr>
          <a:xfrm>
            <a:off x="1281199" y="2292998"/>
            <a:ext cx="8857191" cy="1501316"/>
            <a:chOff x="1281199" y="2292998"/>
            <a:chExt cx="8857191" cy="1501316"/>
          </a:xfrm>
        </p:grpSpPr>
        <p:sp>
          <p:nvSpPr>
            <p:cNvPr id="8" name="Rounded Rectangle 7"/>
            <p:cNvSpPr/>
            <p:nvPr/>
          </p:nvSpPr>
          <p:spPr>
            <a:xfrm>
              <a:off x="7888625" y="2872817"/>
              <a:ext cx="2249765" cy="8076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شورا - شهردار</a:t>
              </a:r>
              <a:endParaRPr lang="en-US" sz="2000" b="1" dirty="0">
                <a:ea typeface="Calibri" panose="020F0502020204030204" pitchFamily="34" charset="0"/>
                <a:cs typeface="B Homa" panose="00000400000000000000" pitchFamily="2" charset="-78"/>
              </a:endParaRPr>
            </a:p>
          </p:txBody>
        </p:sp>
        <p:sp>
          <p:nvSpPr>
            <p:cNvPr id="9" name="Rounded Rectangle 8"/>
            <p:cNvSpPr/>
            <p:nvPr/>
          </p:nvSpPr>
          <p:spPr>
            <a:xfrm>
              <a:off x="1281199" y="2986710"/>
              <a:ext cx="2249765" cy="8076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شورا- مدیر شهر  </a:t>
              </a:r>
              <a:endParaRPr lang="en-US" sz="2000" b="1" dirty="0">
                <a:ea typeface="Calibri" panose="020F0502020204030204" pitchFamily="34" charset="0"/>
                <a:cs typeface="B Homa" panose="00000400000000000000" pitchFamily="2" charset="-78"/>
              </a:endParaRPr>
            </a:p>
          </p:txBody>
        </p:sp>
        <p:sp>
          <p:nvSpPr>
            <p:cNvPr id="10" name="Rounded Rectangle 9"/>
            <p:cNvSpPr/>
            <p:nvPr/>
          </p:nvSpPr>
          <p:spPr>
            <a:xfrm>
              <a:off x="4625449" y="2986710"/>
              <a:ext cx="2249765" cy="8076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کمیسیونی</a:t>
              </a:r>
              <a:endParaRPr lang="en-US" sz="2000" b="1" dirty="0">
                <a:ea typeface="Calibri" panose="020F0502020204030204" pitchFamily="34" charset="0"/>
                <a:cs typeface="B Homa" panose="00000400000000000000" pitchFamily="2" charset="-78"/>
              </a:endParaRPr>
            </a:p>
          </p:txBody>
        </p:sp>
        <p:cxnSp>
          <p:nvCxnSpPr>
            <p:cNvPr id="13" name="Straight Connector 12"/>
            <p:cNvCxnSpPr/>
            <p:nvPr/>
          </p:nvCxnSpPr>
          <p:spPr>
            <a:xfrm>
              <a:off x="5801001" y="2292998"/>
              <a:ext cx="0" cy="683846"/>
            </a:xfrm>
            <a:prstGeom prst="line">
              <a:avLst/>
            </a:prstGeom>
            <a:ln w="28575"/>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7209641" y="2292998"/>
              <a:ext cx="678984" cy="632078"/>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H="1">
              <a:off x="3530966" y="2303353"/>
              <a:ext cx="882715" cy="714417"/>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4" name="Group 3"/>
          <p:cNvGrpSpPr/>
          <p:nvPr/>
        </p:nvGrpSpPr>
        <p:grpSpPr>
          <a:xfrm>
            <a:off x="7270445" y="3690774"/>
            <a:ext cx="3638136" cy="1780871"/>
            <a:chOff x="7270445" y="3690774"/>
            <a:chExt cx="3638136" cy="1780871"/>
          </a:xfrm>
        </p:grpSpPr>
        <p:sp>
          <p:nvSpPr>
            <p:cNvPr id="11" name="Rounded Rectangle 10"/>
            <p:cNvSpPr/>
            <p:nvPr/>
          </p:nvSpPr>
          <p:spPr>
            <a:xfrm>
              <a:off x="9449273" y="4405193"/>
              <a:ext cx="1459308" cy="10664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شهرداری قوی</a:t>
              </a:r>
              <a:endParaRPr lang="en-US" sz="2000" b="1" dirty="0">
                <a:ea typeface="Calibri" panose="020F0502020204030204" pitchFamily="34" charset="0"/>
                <a:cs typeface="B Homa" panose="00000400000000000000" pitchFamily="2" charset="-78"/>
              </a:endParaRPr>
            </a:p>
          </p:txBody>
        </p:sp>
        <p:sp>
          <p:nvSpPr>
            <p:cNvPr id="12" name="Rounded Rectangle 11"/>
            <p:cNvSpPr/>
            <p:nvPr/>
          </p:nvSpPr>
          <p:spPr>
            <a:xfrm>
              <a:off x="7270445" y="4343070"/>
              <a:ext cx="1459308" cy="10664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a-IR" sz="2000" b="1" dirty="0">
                  <a:ea typeface="Calibri" panose="020F0502020204030204" pitchFamily="34" charset="0"/>
                  <a:cs typeface="B Homa" panose="00000400000000000000" pitchFamily="2" charset="-78"/>
                </a:rPr>
                <a:t>شهرداری ضعیف </a:t>
              </a:r>
              <a:endParaRPr lang="en-US" sz="2000" b="1" dirty="0">
                <a:ea typeface="Calibri" panose="020F0502020204030204" pitchFamily="34" charset="0"/>
                <a:cs typeface="B Homa" panose="00000400000000000000" pitchFamily="2" charset="-78"/>
              </a:endParaRPr>
            </a:p>
          </p:txBody>
        </p:sp>
        <p:cxnSp>
          <p:nvCxnSpPr>
            <p:cNvPr id="16" name="Straight Connector 15"/>
            <p:cNvCxnSpPr/>
            <p:nvPr/>
          </p:nvCxnSpPr>
          <p:spPr>
            <a:xfrm flipH="1">
              <a:off x="8223049" y="3701129"/>
              <a:ext cx="172279" cy="641941"/>
            </a:xfrm>
            <a:prstGeom prst="line">
              <a:avLst/>
            </a:prstGeom>
            <a:ln w="28575"/>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9418870" y="3690774"/>
              <a:ext cx="344560" cy="714419"/>
            </a:xfrm>
            <a:prstGeom prst="line">
              <a:avLst/>
            </a:prstGeom>
            <a:ln w="28575"/>
          </p:spPr>
          <p:style>
            <a:lnRef idx="1">
              <a:schemeClr val="dk1"/>
            </a:lnRef>
            <a:fillRef idx="0">
              <a:schemeClr val="dk1"/>
            </a:fillRef>
            <a:effectRef idx="0">
              <a:schemeClr val="dk1"/>
            </a:effectRef>
            <a:fontRef idx="minor">
              <a:schemeClr val="tx1"/>
            </a:fontRef>
          </p:style>
        </p:cxnSp>
      </p:grpSp>
      <p:graphicFrame>
        <p:nvGraphicFramePr>
          <p:cNvPr id="18" name="Diagram 17"/>
          <p:cNvGraphicFramePr/>
          <p:nvPr>
            <p:extLst>
              <p:ext uri="{D42A27DB-BD31-4B8C-83A1-F6EECF244321}">
                <p14:modId xmlns:p14="http://schemas.microsoft.com/office/powerpoint/2010/main" val="2629332984"/>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227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897903"/>
            <a:ext cx="10058400" cy="1450757"/>
          </a:xfrm>
        </p:spPr>
        <p:txBody>
          <a:bodyPr>
            <a:normAutofit/>
          </a:bodyPr>
          <a:lstStyle/>
          <a:p>
            <a:pPr algn="r" rtl="1"/>
            <a:r>
              <a:rPr lang="fa-IR" sz="2800" dirty="0">
                <a:cs typeface="B Titr" panose="00000700000000000000" pitchFamily="2" charset="-78"/>
              </a:rPr>
              <a:t>الگوهای مدیریت شهری</a:t>
            </a:r>
            <a:endParaRPr lang="en-US" sz="2800" dirty="0">
              <a:cs typeface="B Titr" panose="00000700000000000000" pitchFamily="2" charset="-78"/>
            </a:endParaRPr>
          </a:p>
        </p:txBody>
      </p:sp>
      <p:sp>
        <p:nvSpPr>
          <p:cNvPr id="19" name="Content Placeholder 2"/>
          <p:cNvSpPr>
            <a:spLocks noGrp="1"/>
          </p:cNvSpPr>
          <p:nvPr>
            <p:ph idx="1"/>
          </p:nvPr>
        </p:nvSpPr>
        <p:spPr>
          <a:xfrm>
            <a:off x="1080452" y="1623282"/>
            <a:ext cx="8946541" cy="4195481"/>
          </a:xfrm>
        </p:spPr>
        <p:txBody>
          <a:bodyPr>
            <a:normAutofit lnSpcReduction="10000"/>
          </a:bodyPr>
          <a:lstStyle/>
          <a:p>
            <a:pPr algn="just" rtl="1"/>
            <a:r>
              <a:rPr lang="fa-IR" sz="2400" b="1" dirty="0">
                <a:cs typeface="B Homa" panose="00000400000000000000" pitchFamily="2" charset="-78"/>
              </a:rPr>
              <a:t>شورا – شهردار:</a:t>
            </a:r>
          </a:p>
          <a:p>
            <a:pPr algn="just" rtl="1"/>
            <a:r>
              <a:rPr lang="fa-IR" dirty="0" smtClean="0">
                <a:cs typeface="B Homa" panose="00000400000000000000" pitchFamily="2" charset="-78"/>
              </a:rPr>
              <a:t> </a:t>
            </a:r>
            <a:r>
              <a:rPr lang="fa-IR" b="1" dirty="0">
                <a:cs typeface="B Homa" panose="00000400000000000000" pitchFamily="2" charset="-78"/>
              </a:rPr>
              <a:t>اعضای شورا و شهردار به طور مستقیم از سوی رای دهندگان انتخاب می شوند </a:t>
            </a:r>
            <a:r>
              <a:rPr lang="fa-IR" dirty="0">
                <a:cs typeface="B Homa" panose="00000400000000000000" pitchFamily="2" charset="-78"/>
              </a:rPr>
              <a:t>و اگر هریک از این دو سازمان را به عنوان قوه مقننه و قوای مجریه درنظر بگیریم، تفکیک قوا به طور کامل برقرار است. در زیرگونه </a:t>
            </a:r>
            <a:r>
              <a:rPr lang="fa-IR" b="1" dirty="0">
                <a:cs typeface="B Homa" panose="00000400000000000000" pitchFamily="2" charset="-78"/>
              </a:rPr>
              <a:t>شهر دار قوی</a:t>
            </a:r>
            <a:r>
              <a:rPr lang="fa-IR" dirty="0">
                <a:cs typeface="B Homa" panose="00000400000000000000" pitchFamily="2" charset="-78"/>
              </a:rPr>
              <a:t>، شهردار بالاترین اختیارات و وظایف را دارد و معمولا می تواند مصوبات شورا را وتو کند؛ ولی در زیر گونه </a:t>
            </a:r>
            <a:r>
              <a:rPr lang="fa-IR" dirty="0" smtClean="0">
                <a:cs typeface="B Homa" panose="00000400000000000000" pitchFamily="2" charset="-78"/>
              </a:rPr>
              <a:t>شهرداری </a:t>
            </a:r>
            <a:r>
              <a:rPr lang="fa-IR" b="1" dirty="0">
                <a:cs typeface="B Homa" panose="00000400000000000000" pitchFamily="2" charset="-78"/>
              </a:rPr>
              <a:t>ضعیف شهردار </a:t>
            </a:r>
            <a:r>
              <a:rPr lang="fa-IR" dirty="0">
                <a:cs typeface="B Homa" panose="00000400000000000000" pitchFamily="2" charset="-78"/>
              </a:rPr>
              <a:t>با وجود آنکه مستقیم از سوی مردم تنتخاب شده، نقشی تشریفاتی دارد و وظایف ریش سفیدی و کدخدامنشی را بر عهده می گیرد. </a:t>
            </a:r>
            <a:endParaRPr lang="fa-IR" dirty="0" smtClean="0">
              <a:cs typeface="B Homa" panose="00000400000000000000" pitchFamily="2" charset="-78"/>
            </a:endParaRPr>
          </a:p>
          <a:p>
            <a:pPr algn="just" rtl="1"/>
            <a:r>
              <a:rPr lang="fa-IR" sz="2400" b="1" dirty="0">
                <a:cs typeface="B Homa" panose="00000400000000000000" pitchFamily="2" charset="-78"/>
              </a:rPr>
              <a:t>کمیسیونی: </a:t>
            </a:r>
          </a:p>
          <a:p>
            <a:pPr algn="just" rtl="1"/>
            <a:r>
              <a:rPr lang="fa-IR" dirty="0" smtClean="0">
                <a:cs typeface="B Homa" panose="00000400000000000000" pitchFamily="2" charset="-78"/>
              </a:rPr>
              <a:t>شهردار </a:t>
            </a:r>
            <a:r>
              <a:rPr lang="fa-IR" dirty="0">
                <a:cs typeface="B Homa" panose="00000400000000000000" pitchFamily="2" charset="-78"/>
              </a:rPr>
              <a:t>به طور غیر مستقیم به وسیله مردم انتخاب می شود، به این ترتیب که یکی از اعضای شورا هم سمت ریاست شورا را برعهده دارد و هم شهردار محسوب می شود. در این نوع سازماندهی ، هریک از اعضای شورا اداره یک واحد شهرداری را برعهده </a:t>
            </a:r>
            <a:r>
              <a:rPr lang="fa-IR" dirty="0" smtClean="0">
                <a:cs typeface="B Homa" panose="00000400000000000000" pitchFamily="2" charset="-78"/>
              </a:rPr>
              <a:t>دارند </a:t>
            </a:r>
            <a:r>
              <a:rPr lang="fa-IR" dirty="0">
                <a:cs typeface="B Homa" panose="00000400000000000000" pitchFamily="2" charset="-78"/>
              </a:rPr>
              <a:t>این گونه بیشتر با شهرهای کوچک تناسب دارد. </a:t>
            </a:r>
            <a:endParaRPr lang="fa-IR" dirty="0" smtClean="0">
              <a:cs typeface="B Homa" panose="00000400000000000000" pitchFamily="2" charset="-78"/>
            </a:endParaRPr>
          </a:p>
          <a:p>
            <a:pPr algn="just" rtl="1"/>
            <a:r>
              <a:rPr lang="fa-IR" sz="2400" b="1" dirty="0">
                <a:cs typeface="B Homa" panose="00000400000000000000" pitchFamily="2" charset="-78"/>
              </a:rPr>
              <a:t>گونه شورا-مدیر شهر:</a:t>
            </a:r>
          </a:p>
          <a:p>
            <a:pPr algn="just" rtl="1"/>
            <a:r>
              <a:rPr lang="fa-IR" dirty="0" smtClean="0">
                <a:cs typeface="B Homa" panose="00000400000000000000" pitchFamily="2" charset="-78"/>
              </a:rPr>
              <a:t> </a:t>
            </a:r>
            <a:r>
              <a:rPr lang="fa-IR" dirty="0">
                <a:cs typeface="B Homa" panose="00000400000000000000" pitchFamily="2" charset="-78"/>
              </a:rPr>
              <a:t>شورا همانند هیئت مدیره یک شرکت سهامی، شهردار یا به عبارت بهتر مدیر شهرداری را خارج از بدنه خود برمی گزیند.</a:t>
            </a:r>
            <a:endParaRPr lang="en-US" dirty="0">
              <a:cs typeface="B Homa" panose="00000400000000000000" pitchFamily="2" charset="-78"/>
            </a:endParaRPr>
          </a:p>
          <a:p>
            <a:pPr algn="just" rtl="1"/>
            <a:endParaRPr lang="fa-IR" dirty="0" smtClean="0">
              <a:cs typeface="B Homa" panose="00000400000000000000" pitchFamily="2" charset="-78"/>
            </a:endParaRPr>
          </a:p>
        </p:txBody>
      </p:sp>
      <p:graphicFrame>
        <p:nvGraphicFramePr>
          <p:cNvPr id="4" name="Diagram 3"/>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6040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1000"/>
                                        <p:tgtEl>
                                          <p:spTgt spid="19">
                                            <p:txEl>
                                              <p:pRg st="1" end="1"/>
                                            </p:txEl>
                                          </p:spTgt>
                                        </p:tgtEl>
                                      </p:cBhvr>
                                    </p:animEffect>
                                    <p:anim calcmode="lin" valueType="num">
                                      <p:cBhvr>
                                        <p:cTn id="13" dur="1000" fill="hold"/>
                                        <p:tgtEl>
                                          <p:spTgt spid="1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xEl>
                                              <p:pRg st="2" end="2"/>
                                            </p:txEl>
                                          </p:spTgt>
                                        </p:tgtEl>
                                        <p:attrNameLst>
                                          <p:attrName>style.visibility</p:attrName>
                                        </p:attrNameLst>
                                      </p:cBhvr>
                                      <p:to>
                                        <p:strVal val="visible"/>
                                      </p:to>
                                    </p:set>
                                    <p:animEffect transition="in" filter="fade">
                                      <p:cBhvr>
                                        <p:cTn id="19" dur="1000"/>
                                        <p:tgtEl>
                                          <p:spTgt spid="19">
                                            <p:txEl>
                                              <p:pRg st="2" end="2"/>
                                            </p:txEl>
                                          </p:spTgt>
                                        </p:tgtEl>
                                      </p:cBhvr>
                                    </p:animEffect>
                                    <p:anim calcmode="lin" valueType="num">
                                      <p:cBhvr>
                                        <p:cTn id="20" dur="1000" fill="hold"/>
                                        <p:tgtEl>
                                          <p:spTgt spid="19">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9">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9">
                                            <p:txEl>
                                              <p:pRg st="3" end="3"/>
                                            </p:txEl>
                                          </p:spTgt>
                                        </p:tgtEl>
                                        <p:attrNameLst>
                                          <p:attrName>style.visibility</p:attrName>
                                        </p:attrNameLst>
                                      </p:cBhvr>
                                      <p:to>
                                        <p:strVal val="visible"/>
                                      </p:to>
                                    </p:set>
                                    <p:animEffect transition="in" filter="fade">
                                      <p:cBhvr>
                                        <p:cTn id="24" dur="1000"/>
                                        <p:tgtEl>
                                          <p:spTgt spid="19">
                                            <p:txEl>
                                              <p:pRg st="3" end="3"/>
                                            </p:txEl>
                                          </p:spTgt>
                                        </p:tgtEl>
                                      </p:cBhvr>
                                    </p:animEffect>
                                    <p:anim calcmode="lin" valueType="num">
                                      <p:cBhvr>
                                        <p:cTn id="25" dur="1000" fill="hold"/>
                                        <p:tgtEl>
                                          <p:spTgt spid="19">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9">
                                            <p:txEl>
                                              <p:pRg st="4" end="4"/>
                                            </p:txEl>
                                          </p:spTgt>
                                        </p:tgtEl>
                                        <p:attrNameLst>
                                          <p:attrName>style.visibility</p:attrName>
                                        </p:attrNameLst>
                                      </p:cBhvr>
                                      <p:to>
                                        <p:strVal val="visible"/>
                                      </p:to>
                                    </p:set>
                                    <p:animEffect transition="in" filter="fade">
                                      <p:cBhvr>
                                        <p:cTn id="31" dur="1000"/>
                                        <p:tgtEl>
                                          <p:spTgt spid="19">
                                            <p:txEl>
                                              <p:pRg st="4" end="4"/>
                                            </p:txEl>
                                          </p:spTgt>
                                        </p:tgtEl>
                                      </p:cBhvr>
                                    </p:animEffect>
                                    <p:anim calcmode="lin" valueType="num">
                                      <p:cBhvr>
                                        <p:cTn id="32" dur="1000" fill="hold"/>
                                        <p:tgtEl>
                                          <p:spTgt spid="19">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9">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xEl>
                                              <p:pRg st="5" end="5"/>
                                            </p:txEl>
                                          </p:spTgt>
                                        </p:tgtEl>
                                        <p:attrNameLst>
                                          <p:attrName>style.visibility</p:attrName>
                                        </p:attrNameLst>
                                      </p:cBhvr>
                                      <p:to>
                                        <p:strVal val="visible"/>
                                      </p:to>
                                    </p:set>
                                    <p:animEffect transition="in" filter="fade">
                                      <p:cBhvr>
                                        <p:cTn id="36" dur="1000"/>
                                        <p:tgtEl>
                                          <p:spTgt spid="19">
                                            <p:txEl>
                                              <p:pRg st="5" end="5"/>
                                            </p:txEl>
                                          </p:spTgt>
                                        </p:tgtEl>
                                      </p:cBhvr>
                                    </p:animEffect>
                                    <p:anim calcmode="lin" valueType="num">
                                      <p:cBhvr>
                                        <p:cTn id="37" dur="1000" fill="hold"/>
                                        <p:tgtEl>
                                          <p:spTgt spid="19">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1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852959"/>
            <a:ext cx="10058400" cy="1450757"/>
          </a:xfrm>
        </p:spPr>
        <p:txBody>
          <a:bodyPr>
            <a:normAutofit/>
          </a:bodyPr>
          <a:lstStyle/>
          <a:p>
            <a:pPr algn="r" rtl="1"/>
            <a:r>
              <a:rPr lang="fa-IR" sz="2800" dirty="0">
                <a:cs typeface="B Titr" panose="00000700000000000000" pitchFamily="2" charset="-78"/>
              </a:rPr>
              <a:t>الگوی مدیریت شهری </a:t>
            </a:r>
            <a:r>
              <a:rPr lang="fa-IR" sz="2800" dirty="0" smtClean="0">
                <a:cs typeface="B Titr" panose="00000700000000000000" pitchFamily="2" charset="-78"/>
              </a:rPr>
              <a:t>ایران و افغانستان</a:t>
            </a:r>
            <a:endParaRPr lang="en-US" sz="2800" dirty="0">
              <a:cs typeface="B Titr" panose="00000700000000000000" pitchFamily="2" charset="-78"/>
            </a:endParaRPr>
          </a:p>
        </p:txBody>
      </p:sp>
      <p:sp>
        <p:nvSpPr>
          <p:cNvPr id="19" name="Content Placeholder 2"/>
          <p:cNvSpPr>
            <a:spLocks noGrp="1"/>
          </p:cNvSpPr>
          <p:nvPr>
            <p:ph idx="1"/>
          </p:nvPr>
        </p:nvSpPr>
        <p:spPr>
          <a:xfrm>
            <a:off x="6174740" y="1684242"/>
            <a:ext cx="3695114" cy="5079401"/>
          </a:xfrm>
        </p:spPr>
        <p:txBody>
          <a:bodyPr>
            <a:noAutofit/>
          </a:bodyPr>
          <a:lstStyle/>
          <a:p>
            <a:pPr algn="just" rtl="1">
              <a:lnSpc>
                <a:spcPct val="100000"/>
              </a:lnSpc>
            </a:pPr>
            <a:r>
              <a:rPr lang="fa-IR" sz="1800" dirty="0">
                <a:cs typeface="B Homa" panose="00000400000000000000" pitchFamily="2" charset="-78"/>
              </a:rPr>
              <a:t>در تطبیق وضعیت ساختار حکومتی محلی در ایران با گونه های فوق به نظر می رسد با گونه سوم یا </a:t>
            </a:r>
            <a:r>
              <a:rPr lang="fa-IR" sz="1800" b="1" dirty="0">
                <a:cs typeface="B Homa" panose="00000400000000000000" pitchFamily="2" charset="-78"/>
              </a:rPr>
              <a:t>گونه شورا – مدیر شهر </a:t>
            </a:r>
            <a:r>
              <a:rPr lang="fa-IR" sz="1800" dirty="0">
                <a:cs typeface="B Homa" panose="00000400000000000000" pitchFamily="2" charset="-78"/>
              </a:rPr>
              <a:t>یا مدیر شهرداری انطباق دارد. زیرا« بر اساس قانون شورا ها( ماده 71) </a:t>
            </a:r>
            <a:r>
              <a:rPr lang="fa-IR" sz="1800" b="1" dirty="0">
                <a:cs typeface="B Homa" panose="00000400000000000000" pitchFamily="2" charset="-78"/>
              </a:rPr>
              <a:t>انتخاب شهردار در حیطه اختیارات شورای شهر است</a:t>
            </a:r>
            <a:r>
              <a:rPr lang="fa-IR" sz="1800" dirty="0">
                <a:cs typeface="B Homa" panose="00000400000000000000" pitchFamily="2" charset="-78"/>
              </a:rPr>
              <a:t> و شهردار نمی تواند هم زمان عضو شورای شهر باشد و شورا می تواند هر زمانی  که بخواهد با رعایت مقررات ، شهردار را برکنار کند. شهرداران کشور ما بر اساس وظایف قانونی محول شده به شهرداری ها _ برخلاف بسیاری از کشورها وظایف و اختیارات محدودتری دارند. این مسئله را می توان ناشی از ساختار اداره کشور، تمرکزگرایی شدید و عدم واگذاری امور محلی به حکومت های محلی دانست» </a:t>
            </a:r>
            <a:endParaRPr lang="en-US" sz="1800" dirty="0">
              <a:cs typeface="B Homa" panose="00000400000000000000" pitchFamily="2" charset="-78"/>
            </a:endParaRPr>
          </a:p>
        </p:txBody>
      </p:sp>
      <p:sp>
        <p:nvSpPr>
          <p:cNvPr id="4" name="Content Placeholder 2"/>
          <p:cNvSpPr txBox="1">
            <a:spLocks/>
          </p:cNvSpPr>
          <p:nvPr/>
        </p:nvSpPr>
        <p:spPr>
          <a:xfrm>
            <a:off x="993140" y="1684241"/>
            <a:ext cx="3695114" cy="507940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rtl="1"/>
            <a:r>
              <a:rPr lang="fa-IR" sz="1800" dirty="0" smtClean="0">
                <a:cs typeface="B Homa" panose="00000400000000000000" pitchFamily="2" charset="-78"/>
              </a:rPr>
              <a:t>در تطبیق وضعیت ساختار حکومتی محلی در افغانستان به نظر می‌رسد که با هیچکدام  از مدلهای ذکر شده قابل تطبیق نیست به این صورت که در افغانستان شوار توسط مردم انتخاب می‌شود اما </a:t>
            </a:r>
            <a:r>
              <a:rPr lang="fa-IR" sz="1800" b="1" dirty="0">
                <a:cs typeface="B Homa" panose="00000400000000000000" pitchFamily="2" charset="-78"/>
              </a:rPr>
              <a:t>شخص شهردار کابل توسط </a:t>
            </a:r>
            <a:r>
              <a:rPr lang="fa-IR" sz="1800" b="1" dirty="0" smtClean="0">
                <a:cs typeface="B Homa" panose="00000400000000000000" pitchFamily="2" charset="-78"/>
              </a:rPr>
              <a:t>رییس </a:t>
            </a:r>
            <a:r>
              <a:rPr lang="fa-IR" sz="1800" b="1" dirty="0">
                <a:cs typeface="B Homa" panose="00000400000000000000" pitchFamily="2" charset="-78"/>
              </a:rPr>
              <a:t>جمهور انتخاب و معرفی </a:t>
            </a:r>
            <a:r>
              <a:rPr lang="fa-IR" sz="1800" b="1" dirty="0" smtClean="0">
                <a:cs typeface="B Homa" panose="00000400000000000000" pitchFamily="2" charset="-78"/>
              </a:rPr>
              <a:t>میگردد.</a:t>
            </a:r>
            <a:endParaRPr lang="en-US" sz="1800" dirty="0">
              <a:cs typeface="B Homa" panose="00000400000000000000" pitchFamily="2" charset="-78"/>
            </a:endParaRPr>
          </a:p>
        </p:txBody>
      </p:sp>
      <p:sp>
        <p:nvSpPr>
          <p:cNvPr id="5" name="Title 1"/>
          <p:cNvSpPr txBox="1">
            <a:spLocks/>
          </p:cNvSpPr>
          <p:nvPr/>
        </p:nvSpPr>
        <p:spPr>
          <a:xfrm>
            <a:off x="9860080" y="1533721"/>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تهران</a:t>
            </a:r>
            <a:endParaRPr lang="en-US" sz="3200" dirty="0">
              <a:cs typeface="B Titr" panose="00000700000000000000" pitchFamily="2" charset="-78"/>
            </a:endParaRPr>
          </a:p>
        </p:txBody>
      </p:sp>
      <p:sp>
        <p:nvSpPr>
          <p:cNvPr id="6" name="Title 1"/>
          <p:cNvSpPr txBox="1">
            <a:spLocks/>
          </p:cNvSpPr>
          <p:nvPr/>
        </p:nvSpPr>
        <p:spPr>
          <a:xfrm>
            <a:off x="4688253" y="1533721"/>
            <a:ext cx="875395"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کابل</a:t>
            </a:r>
            <a:endParaRPr lang="en-US" sz="3200" dirty="0">
              <a:cs typeface="B Titr" panose="00000700000000000000" pitchFamily="2" charset="-78"/>
            </a:endParaRPr>
          </a:p>
        </p:txBody>
      </p:sp>
      <p:sp>
        <p:nvSpPr>
          <p:cNvPr id="3" name="Rounded Rectangle 2"/>
          <p:cNvSpPr/>
          <p:nvPr/>
        </p:nvSpPr>
        <p:spPr>
          <a:xfrm>
            <a:off x="9860080" y="3078927"/>
            <a:ext cx="1500070" cy="6000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sz="2000" b="1" dirty="0" smtClean="0">
                <a:cs typeface="B Homa" panose="00000400000000000000" pitchFamily="2" charset="-78"/>
              </a:rPr>
              <a:t>مردم</a:t>
            </a:r>
            <a:endParaRPr lang="en-US" sz="2000" b="1" dirty="0">
              <a:cs typeface="B Homa" panose="00000400000000000000" pitchFamily="2" charset="-78"/>
            </a:endParaRPr>
          </a:p>
        </p:txBody>
      </p:sp>
      <p:sp>
        <p:nvSpPr>
          <p:cNvPr id="8" name="Rounded Rectangle 7"/>
          <p:cNvSpPr/>
          <p:nvPr/>
        </p:nvSpPr>
        <p:spPr>
          <a:xfrm>
            <a:off x="9869854" y="4127282"/>
            <a:ext cx="1500070" cy="6000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sz="2000" b="1" dirty="0" smtClean="0">
                <a:cs typeface="B Homa" panose="00000400000000000000" pitchFamily="2" charset="-78"/>
              </a:rPr>
              <a:t>شورای شهر</a:t>
            </a:r>
            <a:endParaRPr lang="en-US" sz="2000" b="1" dirty="0">
              <a:cs typeface="B Homa" panose="00000400000000000000" pitchFamily="2" charset="-78"/>
            </a:endParaRPr>
          </a:p>
        </p:txBody>
      </p:sp>
      <p:sp>
        <p:nvSpPr>
          <p:cNvPr id="9" name="Rounded Rectangle 8"/>
          <p:cNvSpPr/>
          <p:nvPr/>
        </p:nvSpPr>
        <p:spPr>
          <a:xfrm>
            <a:off x="9869854" y="5145424"/>
            <a:ext cx="1500070" cy="6000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a-IR" sz="2000" b="1" dirty="0" smtClean="0">
                <a:cs typeface="B Homa" panose="00000400000000000000" pitchFamily="2" charset="-78"/>
              </a:rPr>
              <a:t>شهردار</a:t>
            </a:r>
            <a:endParaRPr lang="en-US" sz="2000" b="1" dirty="0">
              <a:cs typeface="B Homa" panose="00000400000000000000" pitchFamily="2" charset="-78"/>
            </a:endParaRPr>
          </a:p>
        </p:txBody>
      </p:sp>
      <p:cxnSp>
        <p:nvCxnSpPr>
          <p:cNvPr id="10" name="Straight Arrow Connector 9"/>
          <p:cNvCxnSpPr/>
          <p:nvPr/>
        </p:nvCxnSpPr>
        <p:spPr>
          <a:xfrm>
            <a:off x="10619889" y="3741867"/>
            <a:ext cx="0" cy="285750"/>
          </a:xfrm>
          <a:prstGeom prst="straightConnector1">
            <a:avLst/>
          </a:prstGeom>
          <a:ln>
            <a:solidFill>
              <a:schemeClr val="accent3">
                <a:lumMod val="60000"/>
                <a:lumOff val="40000"/>
              </a:schemeClr>
            </a:solidFill>
            <a:tailEnd type="triangle"/>
          </a:ln>
        </p:spPr>
        <p:style>
          <a:lnRef idx="3">
            <a:schemeClr val="lt1"/>
          </a:lnRef>
          <a:fillRef idx="1">
            <a:schemeClr val="accent3"/>
          </a:fillRef>
          <a:effectRef idx="1">
            <a:schemeClr val="accent3"/>
          </a:effectRef>
          <a:fontRef idx="minor">
            <a:schemeClr val="lt1"/>
          </a:fontRef>
        </p:style>
      </p:cxnSp>
      <p:cxnSp>
        <p:nvCxnSpPr>
          <p:cNvPr id="12" name="Straight Arrow Connector 11"/>
          <p:cNvCxnSpPr/>
          <p:nvPr/>
        </p:nvCxnSpPr>
        <p:spPr>
          <a:xfrm>
            <a:off x="10619889" y="4806334"/>
            <a:ext cx="0" cy="285750"/>
          </a:xfrm>
          <a:prstGeom prst="straightConnector1">
            <a:avLst/>
          </a:prstGeom>
          <a:ln>
            <a:solidFill>
              <a:schemeClr val="accent3">
                <a:lumMod val="60000"/>
                <a:lumOff val="40000"/>
              </a:schemeClr>
            </a:solidFill>
            <a:tailEnd type="triangle"/>
          </a:ln>
        </p:spPr>
        <p:style>
          <a:lnRef idx="3">
            <a:schemeClr val="lt1"/>
          </a:lnRef>
          <a:fillRef idx="1">
            <a:schemeClr val="accent3"/>
          </a:fillRef>
          <a:effectRef idx="1">
            <a:schemeClr val="accent3"/>
          </a:effectRef>
          <a:fontRef idx="minor">
            <a:schemeClr val="lt1"/>
          </a:fontRef>
        </p:style>
      </p:cxnSp>
      <p:sp>
        <p:nvSpPr>
          <p:cNvPr id="13" name="Rounded Rectangle 12"/>
          <p:cNvSpPr/>
          <p:nvPr/>
        </p:nvSpPr>
        <p:spPr>
          <a:xfrm>
            <a:off x="993140" y="3827244"/>
            <a:ext cx="1500070" cy="6000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مردم</a:t>
            </a:r>
            <a:endParaRPr lang="en-US" sz="2000" b="1" dirty="0">
              <a:cs typeface="B Homa" panose="00000400000000000000" pitchFamily="2" charset="-78"/>
            </a:endParaRPr>
          </a:p>
        </p:txBody>
      </p:sp>
      <p:sp>
        <p:nvSpPr>
          <p:cNvPr id="14" name="Rounded Rectangle 13"/>
          <p:cNvSpPr/>
          <p:nvPr/>
        </p:nvSpPr>
        <p:spPr>
          <a:xfrm>
            <a:off x="1002914" y="4875599"/>
            <a:ext cx="1500070" cy="6000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شورای ولایتی</a:t>
            </a:r>
            <a:endParaRPr lang="en-US" sz="2000" b="1" dirty="0">
              <a:cs typeface="B Homa" panose="00000400000000000000" pitchFamily="2" charset="-78"/>
            </a:endParaRPr>
          </a:p>
        </p:txBody>
      </p:sp>
      <p:cxnSp>
        <p:nvCxnSpPr>
          <p:cNvPr id="15" name="Straight Arrow Connector 14"/>
          <p:cNvCxnSpPr/>
          <p:nvPr/>
        </p:nvCxnSpPr>
        <p:spPr>
          <a:xfrm>
            <a:off x="1752949" y="4490184"/>
            <a:ext cx="0" cy="285750"/>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2880733" y="4875599"/>
            <a:ext cx="1500070" cy="6000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رییس جمهور</a:t>
            </a:r>
            <a:endParaRPr lang="en-US" sz="2000" b="1" dirty="0">
              <a:cs typeface="B Homa" panose="00000400000000000000" pitchFamily="2" charset="-78"/>
            </a:endParaRPr>
          </a:p>
        </p:txBody>
      </p:sp>
      <p:cxnSp>
        <p:nvCxnSpPr>
          <p:cNvPr id="18" name="Straight Arrow Connector 17"/>
          <p:cNvCxnSpPr/>
          <p:nvPr/>
        </p:nvCxnSpPr>
        <p:spPr>
          <a:xfrm>
            <a:off x="1874520" y="4490184"/>
            <a:ext cx="1756248" cy="285750"/>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1002914" y="5913402"/>
            <a:ext cx="1500070" cy="6000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شاروال</a:t>
            </a:r>
            <a:endParaRPr lang="en-US" sz="2000" b="1" dirty="0">
              <a:cs typeface="B Homa" panose="00000400000000000000" pitchFamily="2" charset="-78"/>
            </a:endParaRPr>
          </a:p>
        </p:txBody>
      </p:sp>
      <p:cxnSp>
        <p:nvCxnSpPr>
          <p:cNvPr id="21" name="Straight Arrow Connector 20"/>
          <p:cNvCxnSpPr/>
          <p:nvPr/>
        </p:nvCxnSpPr>
        <p:spPr>
          <a:xfrm flipH="1">
            <a:off x="1764928" y="5575339"/>
            <a:ext cx="1888695" cy="248949"/>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2" name="Diagram 21"/>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6628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fade">
                                      <p:cBhvr>
                                        <p:cTn id="12" dur="1000"/>
                                        <p:tgtEl>
                                          <p:spTgt spid="19">
                                            <p:txEl>
                                              <p:pRg st="0" end="0"/>
                                            </p:txEl>
                                          </p:spTgt>
                                        </p:tgtEl>
                                      </p:cBhvr>
                                    </p:animEffect>
                                    <p:anim calcmode="lin" valueType="num">
                                      <p:cBhvr>
                                        <p:cTn id="13"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1000"/>
                                        <p:tgtEl>
                                          <p:spTgt spid="14"/>
                                        </p:tgtEl>
                                      </p:cBhvr>
                                    </p:animEffect>
                                    <p:anim calcmode="lin" valueType="num">
                                      <p:cBhvr>
                                        <p:cTn id="82" dur="1000" fill="hold"/>
                                        <p:tgtEl>
                                          <p:spTgt spid="14"/>
                                        </p:tgtEl>
                                        <p:attrNameLst>
                                          <p:attrName>ppt_x</p:attrName>
                                        </p:attrNameLst>
                                      </p:cBhvr>
                                      <p:tavLst>
                                        <p:tav tm="0">
                                          <p:val>
                                            <p:strVal val="#ppt_x"/>
                                          </p:val>
                                        </p:tav>
                                        <p:tav tm="100000">
                                          <p:val>
                                            <p:strVal val="#ppt_x"/>
                                          </p:val>
                                        </p:tav>
                                      </p:tavLst>
                                    </p:anim>
                                    <p:anim calcmode="lin" valueType="num">
                                      <p:cBhvr>
                                        <p:cTn id="83" dur="1000" fill="hold"/>
                                        <p:tgtEl>
                                          <p:spTgt spid="1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1000"/>
                                        <p:tgtEl>
                                          <p:spTgt spid="17"/>
                                        </p:tgtEl>
                                      </p:cBhvr>
                                    </p:animEffect>
                                    <p:anim calcmode="lin" valueType="num">
                                      <p:cBhvr>
                                        <p:cTn id="87" dur="1000" fill="hold"/>
                                        <p:tgtEl>
                                          <p:spTgt spid="17"/>
                                        </p:tgtEl>
                                        <p:attrNameLst>
                                          <p:attrName>ppt_x</p:attrName>
                                        </p:attrNameLst>
                                      </p:cBhvr>
                                      <p:tavLst>
                                        <p:tav tm="0">
                                          <p:val>
                                            <p:strVal val="#ppt_x"/>
                                          </p:val>
                                        </p:tav>
                                        <p:tav tm="100000">
                                          <p:val>
                                            <p:strVal val="#ppt_x"/>
                                          </p:val>
                                        </p:tav>
                                      </p:tavLst>
                                    </p:anim>
                                    <p:anim calcmode="lin" valueType="num">
                                      <p:cBhvr>
                                        <p:cTn id="8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1000"/>
                                        <p:tgtEl>
                                          <p:spTgt spid="20"/>
                                        </p:tgtEl>
                                      </p:cBhvr>
                                    </p:animEffect>
                                    <p:anim calcmode="lin" valueType="num">
                                      <p:cBhvr>
                                        <p:cTn id="94" dur="1000" fill="hold"/>
                                        <p:tgtEl>
                                          <p:spTgt spid="20"/>
                                        </p:tgtEl>
                                        <p:attrNameLst>
                                          <p:attrName>ppt_x</p:attrName>
                                        </p:attrNameLst>
                                      </p:cBhvr>
                                      <p:tavLst>
                                        <p:tav tm="0">
                                          <p:val>
                                            <p:strVal val="#ppt_x"/>
                                          </p:val>
                                        </p:tav>
                                        <p:tav tm="100000">
                                          <p:val>
                                            <p:strVal val="#ppt_x"/>
                                          </p:val>
                                        </p:tav>
                                      </p:tavLst>
                                    </p:anim>
                                    <p:anim calcmode="lin" valueType="num">
                                      <p:cBhvr>
                                        <p:cTn id="95" dur="1000" fill="hold"/>
                                        <p:tgtEl>
                                          <p:spTgt spid="20"/>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4" grpId="0"/>
      <p:bldP spid="5" grpId="0"/>
      <p:bldP spid="6" grpId="0"/>
      <p:bldP spid="3" grpId="0" animBg="1"/>
      <p:bldP spid="8" grpId="0" animBg="1"/>
      <p:bldP spid="9" grpId="0" animBg="1"/>
      <p:bldP spid="13" grpId="0" animBg="1"/>
      <p:bldP spid="14" grpId="0" animBg="1"/>
      <p:bldP spid="17"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0" y="862719"/>
            <a:ext cx="10058400" cy="1450757"/>
          </a:xfrm>
        </p:spPr>
        <p:txBody>
          <a:bodyPr>
            <a:normAutofit/>
          </a:bodyPr>
          <a:lstStyle/>
          <a:p>
            <a:pPr algn="r" rtl="1"/>
            <a:r>
              <a:rPr lang="fa-IR" sz="2800" dirty="0" smtClean="0">
                <a:cs typeface="B Titr" panose="00000700000000000000" pitchFamily="2" charset="-78"/>
              </a:rPr>
              <a:t>ساختار </a:t>
            </a:r>
            <a:r>
              <a:rPr lang="fa-IR" sz="2800" dirty="0">
                <a:cs typeface="B Titr" panose="00000700000000000000" pitchFamily="2" charset="-78"/>
              </a:rPr>
              <a:t>مدیریت </a:t>
            </a:r>
            <a:r>
              <a:rPr lang="fa-IR" sz="2800" dirty="0" smtClean="0">
                <a:cs typeface="B Titr" panose="00000700000000000000" pitchFamily="2" charset="-78"/>
              </a:rPr>
              <a:t>شهری </a:t>
            </a:r>
            <a:r>
              <a:rPr lang="fa-IR" sz="2800" dirty="0">
                <a:cs typeface="B Titr" panose="00000700000000000000" pitchFamily="2" charset="-78"/>
              </a:rPr>
              <a:t>در ایران</a:t>
            </a:r>
            <a:endParaRPr lang="en-US" sz="2800" dirty="0">
              <a:cs typeface="B Titr" panose="00000700000000000000" pitchFamily="2" charset="-78"/>
            </a:endParaRPr>
          </a:p>
        </p:txBody>
      </p:sp>
      <p:sp>
        <p:nvSpPr>
          <p:cNvPr id="18" name="Content Placeholder 2"/>
          <p:cNvSpPr>
            <a:spLocks noGrp="1"/>
          </p:cNvSpPr>
          <p:nvPr>
            <p:ph idx="1"/>
          </p:nvPr>
        </p:nvSpPr>
        <p:spPr>
          <a:xfrm>
            <a:off x="6216650" y="2540598"/>
            <a:ext cx="5656908" cy="3771302"/>
          </a:xfrm>
        </p:spPr>
        <p:txBody>
          <a:bodyPr>
            <a:noAutofit/>
          </a:bodyPr>
          <a:lstStyle/>
          <a:p>
            <a:pPr algn="just" rtl="1">
              <a:lnSpc>
                <a:spcPct val="100000"/>
              </a:lnSpc>
            </a:pPr>
            <a:r>
              <a:rPr lang="fa-IR" sz="1800" dirty="0">
                <a:cs typeface="B Homa" panose="00000400000000000000" pitchFamily="2" charset="-78"/>
              </a:rPr>
              <a:t>مدیریت عمومی در کشور ایران مبتنی بر </a:t>
            </a:r>
            <a:r>
              <a:rPr lang="fa-IR" sz="1800" b="1" dirty="0">
                <a:cs typeface="B Homa" panose="00000400000000000000" pitchFamily="2" charset="-78"/>
              </a:rPr>
              <a:t>نظام تقسیمات کشوری </a:t>
            </a:r>
            <a:r>
              <a:rPr lang="fa-IR" sz="1800" dirty="0">
                <a:cs typeface="B Homa" panose="00000400000000000000" pitchFamily="2" charset="-78"/>
              </a:rPr>
              <a:t>انجام می‌گیرد. نظام تقسیمات کشوری شامل استان، شهرستان، بخش و دهستان می‌باشد و در آن جایی برای شهرداری‌ها نیست. بنابراین جایگاه </a:t>
            </a:r>
            <a:r>
              <a:rPr lang="fa-IR" sz="1800" b="1" dirty="0">
                <a:cs typeface="B Homa" panose="00000400000000000000" pitchFamily="2" charset="-78"/>
              </a:rPr>
              <a:t>شهرداری‌ها</a:t>
            </a:r>
            <a:r>
              <a:rPr lang="fa-IR" sz="1800" dirty="0">
                <a:cs typeface="B Homa" panose="00000400000000000000" pitchFamily="2" charset="-78"/>
              </a:rPr>
              <a:t> در نظام مدیریت عمومی کشور ایران </a:t>
            </a:r>
            <a:r>
              <a:rPr lang="fa-IR" sz="1800" b="1" dirty="0">
                <a:cs typeface="B Homa" panose="00000400000000000000" pitchFamily="2" charset="-78"/>
              </a:rPr>
              <a:t>به عنوان متصدی امور اجرایی عرصه‌های شهری بوده </a:t>
            </a:r>
            <a:r>
              <a:rPr lang="fa-IR" sz="1800" dirty="0">
                <a:cs typeface="B Homa" panose="00000400000000000000" pitchFamily="2" charset="-78"/>
              </a:rPr>
              <a:t>که توسط وزارت کشور و سازمان شهرداری‌ها تأیید می‌گردد.</a:t>
            </a:r>
          </a:p>
          <a:p>
            <a:pPr algn="just" rtl="1">
              <a:lnSpc>
                <a:spcPct val="100000"/>
              </a:lnSpc>
            </a:pPr>
            <a:r>
              <a:rPr lang="fa-IR" sz="1800" dirty="0">
                <a:cs typeface="B Homa" panose="00000400000000000000" pitchFamily="2" charset="-78"/>
              </a:rPr>
              <a:t>با این نگاه اما، وزارت راه و شهرسازی به عنوان متولی امور توسعه زیربنایی و سرزمینی، مسئولیت تهیه طرح‌های توسعه عرصه‌های شهری و روستایی را بر عهده دارد. با این تفسیر، </a:t>
            </a:r>
            <a:r>
              <a:rPr lang="fa-IR" sz="1800" b="1" dirty="0">
                <a:cs typeface="B Homa" panose="00000400000000000000" pitchFamily="2" charset="-78"/>
              </a:rPr>
              <a:t>شهرداری‌ها متصدی اجرای هرچه بهتر طرح‌های جامع شهری هستند </a:t>
            </a:r>
            <a:r>
              <a:rPr lang="fa-IR" sz="1800" dirty="0">
                <a:cs typeface="B Homa" panose="00000400000000000000" pitchFamily="2" charset="-78"/>
              </a:rPr>
              <a:t>که وجاهت خود را از نهادهای دولتی اخذ می‌نمایند.</a:t>
            </a:r>
            <a:endParaRPr lang="en-US" sz="1800" dirty="0">
              <a:cs typeface="B Homa" panose="00000400000000000000" pitchFamily="2" charset="-78"/>
            </a:endParaRPr>
          </a:p>
        </p:txBody>
      </p:sp>
      <p:sp>
        <p:nvSpPr>
          <p:cNvPr id="6" name="Title 1"/>
          <p:cNvSpPr txBox="1">
            <a:spLocks/>
          </p:cNvSpPr>
          <p:nvPr/>
        </p:nvSpPr>
        <p:spPr>
          <a:xfrm>
            <a:off x="10867554" y="1557369"/>
            <a:ext cx="1032346" cy="55292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3200" dirty="0" smtClean="0">
                <a:cs typeface="B Titr" panose="00000700000000000000" pitchFamily="2" charset="-78"/>
              </a:rPr>
              <a:t>ایران</a:t>
            </a:r>
            <a:endParaRPr lang="en-US" sz="3200" dirty="0">
              <a:cs typeface="B Titr" panose="00000700000000000000" pitchFamily="2" charset="-78"/>
            </a:endParaRPr>
          </a:p>
        </p:txBody>
      </p:sp>
      <p:sp>
        <p:nvSpPr>
          <p:cNvPr id="3" name="Rounded Rectangle 2"/>
          <p:cNvSpPr/>
          <p:nvPr/>
        </p:nvSpPr>
        <p:spPr>
          <a:xfrm>
            <a:off x="594004" y="2110292"/>
            <a:ext cx="11245292" cy="310550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a-IR" sz="3600" dirty="0" smtClean="0">
                <a:cs typeface="B Titr" panose="00000700000000000000" pitchFamily="2" charset="-78"/>
              </a:rPr>
              <a:t>+</a:t>
            </a:r>
          </a:p>
          <a:p>
            <a:pPr algn="ctr"/>
            <a:r>
              <a:rPr lang="fa-IR" sz="3600" dirty="0" smtClean="0">
                <a:cs typeface="B Titr" panose="00000700000000000000" pitchFamily="2" charset="-78"/>
              </a:rPr>
              <a:t>پیش نویس قانونی لایحه مدیریت شهری</a:t>
            </a:r>
          </a:p>
          <a:p>
            <a:pPr algn="ctr"/>
            <a:endParaRPr lang="fa-IR" sz="3600" dirty="0" smtClean="0">
              <a:cs typeface="B Titr" panose="00000700000000000000" pitchFamily="2" charset="-78"/>
            </a:endParaRPr>
          </a:p>
          <a:p>
            <a:pPr algn="ctr"/>
            <a:r>
              <a:rPr lang="ar-SA" sz="2000" b="1" dirty="0">
                <a:cs typeface="B Homa" panose="00000400000000000000" pitchFamily="2" charset="-78"/>
              </a:rPr>
              <a:t>روح قانون لایحه مذکور به این منظور است که مدیریت یکپارچه و یا مدیریت هماهنگ شهری را ایجاد کند نه اینکه شهرداریها ها را به سمت دولتی شدن و وزارت کشور سوق دهد. </a:t>
            </a:r>
            <a:endParaRPr lang="en-US" sz="2000" b="1" dirty="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4119108816"/>
              </p:ext>
            </p:extLst>
          </p:nvPr>
        </p:nvGraphicFramePr>
        <p:xfrm>
          <a:off x="1016000" y="-37622"/>
          <a:ext cx="10401300" cy="97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8370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1000"/>
                                        <p:tgtEl>
                                          <p:spTgt spid="18">
                                            <p:txEl>
                                              <p:pRg st="0" end="0"/>
                                            </p:txEl>
                                          </p:spTgt>
                                        </p:tgtEl>
                                      </p:cBhvr>
                                    </p:animEffect>
                                    <p:anim calcmode="lin" valueType="num">
                                      <p:cBhvr>
                                        <p:cTn id="15"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fade">
                                      <p:cBhvr>
                                        <p:cTn id="21" dur="1000"/>
                                        <p:tgtEl>
                                          <p:spTgt spid="18">
                                            <p:txEl>
                                              <p:pRg st="1" end="1"/>
                                            </p:txEl>
                                          </p:spTgt>
                                        </p:tgtEl>
                                      </p:cBhvr>
                                    </p:animEffect>
                                    <p:anim calcmode="lin" valueType="num">
                                      <p:cBhvr>
                                        <p:cTn id="22"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Effect transition="in" filter="fade">
                                      <p:cBhvr>
                                        <p:cTn id="40" dur="1000"/>
                                        <p:tgtEl>
                                          <p:spTgt spid="3">
                                            <p:txEl>
                                              <p:pRg st="1" end="1"/>
                                            </p:txEl>
                                          </p:spTgt>
                                        </p:tgtEl>
                                      </p:cBhvr>
                                    </p:animEffect>
                                    <p:anim calcmode="lin" valueType="num">
                                      <p:cBhvr>
                                        <p:cTn id="4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wipe(down)">
                                      <p:cBhvr>
                                        <p:cTn id="4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6" grpId="0"/>
      <p:bldP spid="3" grpId="0" animBg="1"/>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38</TotalTime>
  <Words>3138</Words>
  <Application>Microsoft Office PowerPoint</Application>
  <PresentationFormat>Widescreen</PresentationFormat>
  <Paragraphs>432</Paragraphs>
  <Slides>27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B Homa</vt:lpstr>
      <vt:lpstr>B Titr</vt:lpstr>
      <vt:lpstr>Calibri</vt:lpstr>
      <vt:lpstr>Century Gothic</vt:lpstr>
      <vt:lpstr>Wingdings</vt:lpstr>
      <vt:lpstr>Wingdings 3</vt:lpstr>
      <vt:lpstr>Wisp</vt:lpstr>
      <vt:lpstr>مقایسه نظام مدیریت شهری کلانشهرتهران و کلانشهر کابل</vt:lpstr>
      <vt:lpstr>PowerPoint Presentation</vt:lpstr>
      <vt:lpstr>PowerPoint Presentation</vt:lpstr>
      <vt:lpstr>تاریخچه کابل</vt:lpstr>
      <vt:lpstr>اماکن تاریخی و مذهبی</vt:lpstr>
      <vt:lpstr>الگوهای مدیریت شهری</vt:lpstr>
      <vt:lpstr>الگوهای مدیریت شهری</vt:lpstr>
      <vt:lpstr>الگوی مدیریت شهری ایران و افغانستان</vt:lpstr>
      <vt:lpstr>ساختار مدیریت شهری در ایران</vt:lpstr>
      <vt:lpstr>الگوی مدیریت شهری در ایران</vt:lpstr>
      <vt:lpstr>ساختار مدیریت شهری در ایران</vt:lpstr>
      <vt:lpstr>PowerPoint Presentation</vt:lpstr>
      <vt:lpstr>ارگان های تاثیرگذار در مدیریت شهری کابل</vt:lpstr>
      <vt:lpstr>شورای شهر تهران</vt:lpstr>
      <vt:lpstr>شورای شهر تهران</vt:lpstr>
      <vt:lpstr>شورای ولایتی کابل </vt:lpstr>
      <vt:lpstr>کمیسیون های شورای ولایتی کابل</vt:lpstr>
      <vt:lpstr>شهرداری تهران</vt:lpstr>
      <vt:lpstr>چارت سازمانی شهرداری تهران</vt:lpstr>
      <vt:lpstr>چارت سازمانی شهرداری تهران</vt:lpstr>
      <vt:lpstr>چارت سازمانی شهرداری کابل</vt:lpstr>
      <vt:lpstr>طرح های جامع شهری</vt:lpstr>
      <vt:lpstr>طرح جامع اول</vt:lpstr>
      <vt:lpstr>PowerPoint Presentation</vt:lpstr>
      <vt:lpstr>چالش های مدیریت شهری تهران</vt:lpstr>
      <vt:lpstr>چالش های مدیریت شهری کابل</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مقایسه تطبیقی مدیریت شهری تهران و کابل</dc:title>
  <dc:creator>Mohammad</dc:creator>
  <cp:lastModifiedBy>Mohammad</cp:lastModifiedBy>
  <cp:revision>28</cp:revision>
  <dcterms:created xsi:type="dcterms:W3CDTF">2019-10-25T02:36:11Z</dcterms:created>
  <dcterms:modified xsi:type="dcterms:W3CDTF">2019-10-26T08:59:03Z</dcterms:modified>
</cp:coreProperties>
</file>