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6" r:id="rId2"/>
    <p:sldId id="258" r:id="rId3"/>
    <p:sldId id="259" r:id="rId4"/>
    <p:sldId id="264" r:id="rId5"/>
    <p:sldId id="289" r:id="rId6"/>
    <p:sldId id="282" r:id="rId7"/>
    <p:sldId id="283" r:id="rId8"/>
    <p:sldId id="286" r:id="rId9"/>
    <p:sldId id="290" r:id="rId10"/>
    <p:sldId id="287" r:id="rId11"/>
    <p:sldId id="288" r:id="rId12"/>
    <p:sldId id="262" r:id="rId13"/>
    <p:sldId id="260" r:id="rId14"/>
    <p:sldId id="284" r:id="rId15"/>
    <p:sldId id="266" r:id="rId16"/>
    <p:sldId id="267" r:id="rId17"/>
    <p:sldId id="268" r:id="rId18"/>
    <p:sldId id="269" r:id="rId19"/>
    <p:sldId id="270" r:id="rId20"/>
    <p:sldId id="271" r:id="rId21"/>
    <p:sldId id="272" r:id="rId22"/>
    <p:sldId id="285" r:id="rId23"/>
    <p:sldId id="281" r:id="rId24"/>
    <p:sldId id="273" r:id="rId25"/>
    <p:sldId id="277" r:id="rId26"/>
    <p:sldId id="278" r:id="rId27"/>
    <p:sldId id="280" r:id="rId2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40DDB5-BE00-426D-A2D1-949A756A5564}" type="doc">
      <dgm:prSet loTypeId="urn:microsoft.com/office/officeart/2008/layout/VerticalAccentList" loCatId="list" qsTypeId="urn:microsoft.com/office/officeart/2005/8/quickstyle/simple5" qsCatId="simple" csTypeId="urn:microsoft.com/office/officeart/2005/8/colors/accent2_2" csCatId="accent2" phldr="1"/>
      <dgm:spPr/>
      <dgm:t>
        <a:bodyPr/>
        <a:lstStyle/>
        <a:p>
          <a:endParaRPr lang="en-US"/>
        </a:p>
      </dgm:t>
    </dgm:pt>
    <dgm:pt modelId="{B49497C4-0920-4A59-8D39-FCEEEFA42B88}">
      <dgm:prSet phldrT="[Text]" custT="1"/>
      <dgm:spPr>
        <a:xfrm>
          <a:off x="3370" y="527409"/>
          <a:ext cx="2674028" cy="1604416"/>
        </a:xfrm>
      </dgm:spPr>
      <dgm:t>
        <a:bodyPr/>
        <a:lstStyle/>
        <a:p>
          <a:pPr algn="ctr" rtl="1"/>
          <a:r>
            <a:rPr lang="fa-IR" sz="3200" b="1" dirty="0" smtClean="0">
              <a:effectLst>
                <a:outerShdw blurRad="38100" dist="38100" dir="2700000" algn="tl">
                  <a:srgbClr val="000000">
                    <a:alpha val="43137"/>
                  </a:srgbClr>
                </a:outerShdw>
              </a:effectLst>
              <a:latin typeface="Adobe Arabic" panose="02040503050201020203" pitchFamily="18" charset="-78"/>
              <a:ea typeface="+mn-ea"/>
              <a:cs typeface="Adobe Arabic" panose="02040503050201020203" pitchFamily="18" charset="-78"/>
            </a:rPr>
            <a:t>ویژگی های شهر اسلامی</a:t>
          </a:r>
          <a:endParaRPr lang="en-US" sz="3200" b="1" dirty="0">
            <a:effectLst>
              <a:outerShdw blurRad="38100" dist="38100" dir="2700000" algn="tl">
                <a:srgbClr val="000000">
                  <a:alpha val="43137"/>
                </a:srgbClr>
              </a:outerShdw>
            </a:effectLst>
            <a:latin typeface="Adobe Arabic" panose="02040503050201020203" pitchFamily="18" charset="-78"/>
            <a:ea typeface="+mn-ea"/>
            <a:cs typeface="Adobe Arabic" panose="02040503050201020203" pitchFamily="18" charset="-78"/>
          </a:endParaRPr>
        </a:p>
      </dgm:t>
    </dgm:pt>
    <dgm:pt modelId="{1FDA3855-424B-4C66-AA24-BA85828FFF94}" type="parTrans" cxnId="{600601E1-A880-4568-8FB0-D73DAB0CB47B}">
      <dgm:prSet/>
      <dgm:spPr/>
      <dgm:t>
        <a:bodyPr/>
        <a:lstStyle/>
        <a:p>
          <a:pPr algn="ctr"/>
          <a:endParaRPr lang="en-US" sz="1600">
            <a:solidFill>
              <a:schemeClr val="tx1">
                <a:lumMod val="95000"/>
              </a:schemeClr>
            </a:solidFill>
          </a:endParaRPr>
        </a:p>
      </dgm:t>
    </dgm:pt>
    <dgm:pt modelId="{3B0DEA07-0314-4060-B92E-F281688D1F50}" type="sibTrans" cxnId="{600601E1-A880-4568-8FB0-D73DAB0CB47B}">
      <dgm:prSet/>
      <dgm:spPr/>
      <dgm:t>
        <a:bodyPr/>
        <a:lstStyle/>
        <a:p>
          <a:pPr algn="ctr"/>
          <a:endParaRPr lang="en-US" sz="1600">
            <a:solidFill>
              <a:schemeClr val="tx1">
                <a:lumMod val="95000"/>
              </a:schemeClr>
            </a:solidFill>
          </a:endParaRPr>
        </a:p>
      </dgm:t>
    </dgm:pt>
    <dgm:pt modelId="{E2765D7B-BEDC-4DE6-BD4A-DCFD0DC2677E}">
      <dgm:prSet phldrT="[Text]" custT="1"/>
      <dgm:spPr>
        <a:xfrm>
          <a:off x="2944801" y="527409"/>
          <a:ext cx="2674028" cy="1604416"/>
        </a:xfrm>
      </dgm:spPr>
      <dgm:t>
        <a:bodyPr/>
        <a:lstStyle/>
        <a:p>
          <a:pPr algn="ctr"/>
          <a:r>
            <a:rPr lang="fa-IR" sz="1600" b="1" dirty="0" smtClean="0">
              <a:solidFill>
                <a:prstClr val="black"/>
              </a:solidFill>
              <a:latin typeface="Constantia"/>
              <a:cs typeface="B Nazanin" pitchFamily="2" charset="-78"/>
            </a:rPr>
            <a:t>از نظر سیاسی و قانون تابع مقررات ناشی از شریعت می باشد.</a:t>
          </a:r>
          <a:endParaRPr lang="en-US" sz="1600" dirty="0">
            <a:latin typeface="Adobe Arabic" panose="02040503050201020203" pitchFamily="18" charset="-78"/>
            <a:ea typeface="+mn-ea"/>
            <a:cs typeface="Adobe Arabic" panose="02040503050201020203" pitchFamily="18" charset="-78"/>
          </a:endParaRPr>
        </a:p>
      </dgm:t>
    </dgm:pt>
    <dgm:pt modelId="{A492C33C-8624-4A90-973B-425DDDE06295}" type="parTrans" cxnId="{9195C25C-A159-4540-A327-5EA6881C1E6E}">
      <dgm:prSet/>
      <dgm:spPr/>
      <dgm:t>
        <a:bodyPr/>
        <a:lstStyle/>
        <a:p>
          <a:pPr algn="ctr"/>
          <a:endParaRPr lang="en-US" sz="1600">
            <a:solidFill>
              <a:schemeClr val="tx1">
                <a:lumMod val="95000"/>
              </a:schemeClr>
            </a:solidFill>
          </a:endParaRPr>
        </a:p>
      </dgm:t>
    </dgm:pt>
    <dgm:pt modelId="{B76054B4-1935-4792-80AB-38D7E8030E4B}" type="sibTrans" cxnId="{9195C25C-A159-4540-A327-5EA6881C1E6E}">
      <dgm:prSet/>
      <dgm:spPr/>
      <dgm:t>
        <a:bodyPr/>
        <a:lstStyle/>
        <a:p>
          <a:pPr algn="ctr"/>
          <a:endParaRPr lang="en-US" sz="1600">
            <a:solidFill>
              <a:schemeClr val="tx1">
                <a:lumMod val="95000"/>
              </a:schemeClr>
            </a:solidFill>
          </a:endParaRPr>
        </a:p>
      </dgm:t>
    </dgm:pt>
    <dgm:pt modelId="{13683377-CEEB-49AC-9CAE-F9E089A5630E}">
      <dgm:prSet phldrT="[Text]" custT="1"/>
      <dgm:spPr>
        <a:xfrm>
          <a:off x="5886232" y="527409"/>
          <a:ext cx="2674028" cy="1604416"/>
        </a:xfrm>
      </dgm:spPr>
      <dgm:t>
        <a:bodyPr/>
        <a:lstStyle/>
        <a:p>
          <a:pPr algn="ctr" rtl="1"/>
          <a:r>
            <a:rPr lang="fa-IR" sz="1600" b="1" dirty="0" smtClean="0">
              <a:solidFill>
                <a:prstClr val="black"/>
              </a:solidFill>
              <a:latin typeface="Constantia"/>
              <a:cs typeface="B Nazanin" pitchFamily="2" charset="-78"/>
            </a:rPr>
            <a:t>وظایف و آرمان های دولت اسلامی در شهر تبلور می یابد.</a:t>
          </a:r>
          <a:endParaRPr lang="en-US" sz="1600" dirty="0">
            <a:latin typeface="Adobe Arabic" panose="02040503050201020203" pitchFamily="18" charset="-78"/>
            <a:ea typeface="+mn-ea"/>
            <a:cs typeface="Adobe Arabic" panose="02040503050201020203" pitchFamily="18" charset="-78"/>
          </a:endParaRPr>
        </a:p>
      </dgm:t>
    </dgm:pt>
    <dgm:pt modelId="{8754EF89-072C-476F-8022-26E6925BB4D8}" type="parTrans" cxnId="{3A45EEFF-DC46-45D9-808C-9FD124EF2ED7}">
      <dgm:prSet/>
      <dgm:spPr/>
      <dgm:t>
        <a:bodyPr/>
        <a:lstStyle/>
        <a:p>
          <a:pPr algn="ctr"/>
          <a:endParaRPr lang="en-US" sz="1600">
            <a:solidFill>
              <a:schemeClr val="tx1">
                <a:lumMod val="95000"/>
              </a:schemeClr>
            </a:solidFill>
          </a:endParaRPr>
        </a:p>
      </dgm:t>
    </dgm:pt>
    <dgm:pt modelId="{A6E6DD55-D3D7-4FE7-B197-F046C834837F}" type="sibTrans" cxnId="{3A45EEFF-DC46-45D9-808C-9FD124EF2ED7}">
      <dgm:prSet/>
      <dgm:spPr/>
      <dgm:t>
        <a:bodyPr/>
        <a:lstStyle/>
        <a:p>
          <a:pPr algn="ctr"/>
          <a:endParaRPr lang="en-US" sz="1600">
            <a:solidFill>
              <a:schemeClr val="tx1">
                <a:lumMod val="95000"/>
              </a:schemeClr>
            </a:solidFill>
          </a:endParaRPr>
        </a:p>
      </dgm:t>
    </dgm:pt>
    <dgm:pt modelId="{E5247820-A4E1-4D19-A191-8C859A1F799E}">
      <dgm:prSet custT="1"/>
      <dgm:spPr>
        <a:xfrm>
          <a:off x="7356948" y="2399229"/>
          <a:ext cx="2674028" cy="1604416"/>
        </a:xfrm>
      </dgm:spPr>
      <dgm:t>
        <a:bodyPr/>
        <a:lstStyle/>
        <a:p>
          <a:pPr algn="ctr" rtl="1"/>
          <a:r>
            <a:rPr lang="fa-IR" sz="1600" b="1" dirty="0" smtClean="0">
              <a:solidFill>
                <a:prstClr val="black"/>
              </a:solidFill>
              <a:latin typeface="Constantia"/>
              <a:cs typeface="B Nazanin" pitchFamily="2" charset="-78"/>
            </a:rPr>
            <a:t>امت معتقد به جهان بینی اسلامی، که در این راه جهاد می کنند دارای امتیازات خاص هستند</a:t>
          </a:r>
          <a:r>
            <a:rPr lang="fa-IR" sz="1600" dirty="0" smtClean="0">
              <a:solidFill>
                <a:prstClr val="black"/>
              </a:solidFill>
              <a:latin typeface="Constantia"/>
              <a:cs typeface="B Nazanin" pitchFamily="2" charset="-78"/>
            </a:rPr>
            <a:t>.</a:t>
          </a:r>
          <a:endParaRPr lang="fa-IR" sz="1600" dirty="0">
            <a:latin typeface="Adobe Arabic" panose="02040503050201020203" pitchFamily="18" charset="-78"/>
            <a:ea typeface="+mn-ea"/>
            <a:cs typeface="Adobe Arabic" panose="02040503050201020203" pitchFamily="18" charset="-78"/>
          </a:endParaRPr>
        </a:p>
      </dgm:t>
    </dgm:pt>
    <dgm:pt modelId="{7D934E26-EC62-4019-B70A-42842B41A454}" type="parTrans" cxnId="{BD4F1D02-C0C4-4215-8A70-ADCA6C58330A}">
      <dgm:prSet/>
      <dgm:spPr/>
      <dgm:t>
        <a:bodyPr/>
        <a:lstStyle/>
        <a:p>
          <a:pPr algn="ctr"/>
          <a:endParaRPr lang="en-US" sz="1600">
            <a:solidFill>
              <a:schemeClr val="tx1">
                <a:lumMod val="95000"/>
              </a:schemeClr>
            </a:solidFill>
          </a:endParaRPr>
        </a:p>
      </dgm:t>
    </dgm:pt>
    <dgm:pt modelId="{6AA0C532-AE69-44EC-A016-FD292A9B39BD}" type="sibTrans" cxnId="{BD4F1D02-C0C4-4215-8A70-ADCA6C58330A}">
      <dgm:prSet/>
      <dgm:spPr/>
      <dgm:t>
        <a:bodyPr/>
        <a:lstStyle/>
        <a:p>
          <a:pPr algn="ctr"/>
          <a:endParaRPr lang="en-US" sz="1600">
            <a:solidFill>
              <a:schemeClr val="tx1">
                <a:lumMod val="95000"/>
              </a:schemeClr>
            </a:solidFill>
          </a:endParaRPr>
        </a:p>
      </dgm:t>
    </dgm:pt>
    <dgm:pt modelId="{FF9E425D-C0B2-4DDD-99B4-59040A660E2F}">
      <dgm:prSet phldrT="[Text]" custT="1"/>
      <dgm:spPr>
        <a:xfrm>
          <a:off x="3370" y="527409"/>
          <a:ext cx="2674028" cy="1604416"/>
        </a:xfrm>
      </dgm:spPr>
      <dgm:t>
        <a:bodyPr/>
        <a:lstStyle/>
        <a:p>
          <a:pPr algn="ctr" rtl="1"/>
          <a:r>
            <a:rPr lang="fa-IR" sz="1600" b="1" dirty="0" smtClean="0">
              <a:solidFill>
                <a:prstClr val="black"/>
              </a:solidFill>
              <a:latin typeface="Constantia"/>
              <a:cs typeface="B Nazanin" pitchFamily="2" charset="-78"/>
            </a:rPr>
            <a:t>شهروند شهر، همچون افراد روستایی و ایلیاتی فقط فرمانبردار احکام اسلامی، امام، خلیفه و یا نمایندگان آنها هستند</a:t>
          </a:r>
          <a:r>
            <a:rPr lang="fa-IR" sz="1600" dirty="0" smtClean="0">
              <a:solidFill>
                <a:prstClr val="black"/>
              </a:solidFill>
              <a:latin typeface="Constantia"/>
              <a:cs typeface="2  Nazanin" pitchFamily="2" charset="-78"/>
            </a:rPr>
            <a:t>.</a:t>
          </a:r>
          <a:endParaRPr lang="en-US" sz="1600" dirty="0">
            <a:latin typeface="Adobe Arabic" panose="02040503050201020203" pitchFamily="18" charset="-78"/>
            <a:ea typeface="+mn-ea"/>
            <a:cs typeface="Adobe Arabic" panose="02040503050201020203" pitchFamily="18" charset="-78"/>
          </a:endParaRPr>
        </a:p>
      </dgm:t>
    </dgm:pt>
    <dgm:pt modelId="{42088D1A-FDF9-43D6-8854-2AC4A2A9CB46}" type="parTrans" cxnId="{3D58E3F1-1842-4E4C-8E96-A516FC3C1984}">
      <dgm:prSet/>
      <dgm:spPr/>
      <dgm:t>
        <a:bodyPr/>
        <a:lstStyle/>
        <a:p>
          <a:pPr algn="ctr"/>
          <a:endParaRPr lang="en-US" sz="1600"/>
        </a:p>
      </dgm:t>
    </dgm:pt>
    <dgm:pt modelId="{6B87A825-82BD-4EB1-987B-4551B4DB4DAC}" type="sibTrans" cxnId="{3D58E3F1-1842-4E4C-8E96-A516FC3C1984}">
      <dgm:prSet/>
      <dgm:spPr/>
      <dgm:t>
        <a:bodyPr/>
        <a:lstStyle/>
        <a:p>
          <a:pPr algn="ctr"/>
          <a:endParaRPr lang="en-US" sz="1600"/>
        </a:p>
      </dgm:t>
    </dgm:pt>
    <dgm:pt modelId="{254096E2-F796-4E1A-B055-FC1DF3D75A90}">
      <dgm:prSet phldrT="[Text]" custT="1"/>
      <dgm:spPr>
        <a:xfrm>
          <a:off x="2944801" y="527409"/>
          <a:ext cx="2674028" cy="1604416"/>
        </a:xfrm>
      </dgm:spPr>
      <dgm:t>
        <a:bodyPr/>
        <a:lstStyle/>
        <a:p>
          <a:pPr algn="ctr"/>
          <a:r>
            <a:rPr lang="fa-IR" sz="1600" b="1" dirty="0" smtClean="0">
              <a:solidFill>
                <a:prstClr val="black"/>
              </a:solidFill>
              <a:latin typeface="Constantia"/>
              <a:cs typeface="B Nazanin" pitchFamily="2" charset="-78"/>
            </a:rPr>
            <a:t>نقش مذهبی شهر بر اهداف  نظامی-اقتصادی الویت دارد.</a:t>
          </a:r>
          <a:endParaRPr lang="en-US" sz="1600" dirty="0">
            <a:latin typeface="Adobe Arabic" panose="02040503050201020203" pitchFamily="18" charset="-78"/>
            <a:ea typeface="+mn-ea"/>
            <a:cs typeface="Adobe Arabic" panose="02040503050201020203" pitchFamily="18" charset="-78"/>
          </a:endParaRPr>
        </a:p>
      </dgm:t>
    </dgm:pt>
    <dgm:pt modelId="{73DC96C9-9446-4119-A063-71BAF672F8D2}" type="parTrans" cxnId="{AF6B9F62-7078-4368-940A-E855BEE6D031}">
      <dgm:prSet/>
      <dgm:spPr/>
      <dgm:t>
        <a:bodyPr/>
        <a:lstStyle/>
        <a:p>
          <a:pPr algn="ctr"/>
          <a:endParaRPr lang="en-US" sz="1600"/>
        </a:p>
      </dgm:t>
    </dgm:pt>
    <dgm:pt modelId="{E006CBBA-1B03-4E9B-9B37-19DB2C4AD144}" type="sibTrans" cxnId="{AF6B9F62-7078-4368-940A-E855BEE6D031}">
      <dgm:prSet/>
      <dgm:spPr/>
      <dgm:t>
        <a:bodyPr/>
        <a:lstStyle/>
        <a:p>
          <a:pPr algn="ctr"/>
          <a:endParaRPr lang="en-US" sz="1600"/>
        </a:p>
      </dgm:t>
    </dgm:pt>
    <dgm:pt modelId="{F162EE4E-848F-4188-8F9C-4B31DDAF2D88}" type="pres">
      <dgm:prSet presAssocID="{3B40DDB5-BE00-426D-A2D1-949A756A5564}" presName="Name0" presStyleCnt="0">
        <dgm:presLayoutVars>
          <dgm:chMax/>
          <dgm:chPref/>
          <dgm:dir/>
        </dgm:presLayoutVars>
      </dgm:prSet>
      <dgm:spPr/>
      <dgm:t>
        <a:bodyPr/>
        <a:lstStyle/>
        <a:p>
          <a:endParaRPr lang="en-US"/>
        </a:p>
      </dgm:t>
    </dgm:pt>
    <dgm:pt modelId="{136A8D3D-EE5C-434B-8351-92558EE4997C}" type="pres">
      <dgm:prSet presAssocID="{B49497C4-0920-4A59-8D39-FCEEEFA42B88}" presName="parenttextcomposite" presStyleCnt="0"/>
      <dgm:spPr/>
      <dgm:t>
        <a:bodyPr/>
        <a:lstStyle/>
        <a:p>
          <a:endParaRPr lang="en-US"/>
        </a:p>
      </dgm:t>
    </dgm:pt>
    <dgm:pt modelId="{748FBC74-BE08-4383-B737-82071274C635}" type="pres">
      <dgm:prSet presAssocID="{B49497C4-0920-4A59-8D39-FCEEEFA42B88}" presName="parenttext" presStyleLbl="revTx" presStyleIdx="0" presStyleCnt="6">
        <dgm:presLayoutVars>
          <dgm:chMax/>
          <dgm:chPref val="2"/>
          <dgm:bulletEnabled val="1"/>
        </dgm:presLayoutVars>
      </dgm:prSet>
      <dgm:spPr/>
      <dgm:t>
        <a:bodyPr/>
        <a:lstStyle/>
        <a:p>
          <a:endParaRPr lang="en-US"/>
        </a:p>
      </dgm:t>
    </dgm:pt>
    <dgm:pt modelId="{E60C9552-122D-406F-8A30-D14D9960DDE6}" type="pres">
      <dgm:prSet presAssocID="{B49497C4-0920-4A59-8D39-FCEEEFA42B88}" presName="parallelogramComposite" presStyleCnt="0"/>
      <dgm:spPr/>
      <dgm:t>
        <a:bodyPr/>
        <a:lstStyle/>
        <a:p>
          <a:endParaRPr lang="en-US"/>
        </a:p>
      </dgm:t>
    </dgm:pt>
    <dgm:pt modelId="{2EDD0D5A-59B4-49BE-9EDC-8632876E0A7A}" type="pres">
      <dgm:prSet presAssocID="{B49497C4-0920-4A59-8D39-FCEEEFA42B88}" presName="parallelogram1" presStyleLbl="alignNode1" presStyleIdx="0" presStyleCnt="42"/>
      <dgm:spPr/>
      <dgm:t>
        <a:bodyPr/>
        <a:lstStyle/>
        <a:p>
          <a:endParaRPr lang="en-US"/>
        </a:p>
      </dgm:t>
    </dgm:pt>
    <dgm:pt modelId="{FDBE7C3A-9A33-4F53-9388-A9F0EA1BFF37}" type="pres">
      <dgm:prSet presAssocID="{B49497C4-0920-4A59-8D39-FCEEEFA42B88}" presName="parallelogram2" presStyleLbl="alignNode1" presStyleIdx="1" presStyleCnt="42"/>
      <dgm:spPr/>
      <dgm:t>
        <a:bodyPr/>
        <a:lstStyle/>
        <a:p>
          <a:endParaRPr lang="en-US"/>
        </a:p>
      </dgm:t>
    </dgm:pt>
    <dgm:pt modelId="{4C0F3476-97F3-4865-8E34-AE50CB263E09}" type="pres">
      <dgm:prSet presAssocID="{B49497C4-0920-4A59-8D39-FCEEEFA42B88}" presName="parallelogram3" presStyleLbl="alignNode1" presStyleIdx="2" presStyleCnt="42"/>
      <dgm:spPr/>
      <dgm:t>
        <a:bodyPr/>
        <a:lstStyle/>
        <a:p>
          <a:endParaRPr lang="en-US"/>
        </a:p>
      </dgm:t>
    </dgm:pt>
    <dgm:pt modelId="{F006B11F-85CF-4C07-9969-C7129EDA5D25}" type="pres">
      <dgm:prSet presAssocID="{B49497C4-0920-4A59-8D39-FCEEEFA42B88}" presName="parallelogram4" presStyleLbl="alignNode1" presStyleIdx="3" presStyleCnt="42"/>
      <dgm:spPr/>
      <dgm:t>
        <a:bodyPr/>
        <a:lstStyle/>
        <a:p>
          <a:endParaRPr lang="en-US"/>
        </a:p>
      </dgm:t>
    </dgm:pt>
    <dgm:pt modelId="{DCCDEF20-46BD-4D39-876C-163DE5049045}" type="pres">
      <dgm:prSet presAssocID="{B49497C4-0920-4A59-8D39-FCEEEFA42B88}" presName="parallelogram5" presStyleLbl="alignNode1" presStyleIdx="4" presStyleCnt="42"/>
      <dgm:spPr/>
      <dgm:t>
        <a:bodyPr/>
        <a:lstStyle/>
        <a:p>
          <a:endParaRPr lang="en-US"/>
        </a:p>
      </dgm:t>
    </dgm:pt>
    <dgm:pt modelId="{657694EC-5F67-476A-81D1-79E06F21BC7D}" type="pres">
      <dgm:prSet presAssocID="{B49497C4-0920-4A59-8D39-FCEEEFA42B88}" presName="parallelogram6" presStyleLbl="alignNode1" presStyleIdx="5" presStyleCnt="42"/>
      <dgm:spPr/>
      <dgm:t>
        <a:bodyPr/>
        <a:lstStyle/>
        <a:p>
          <a:endParaRPr lang="en-US"/>
        </a:p>
      </dgm:t>
    </dgm:pt>
    <dgm:pt modelId="{4CF8ED37-B42F-42C7-993B-7BB8A21F61F9}" type="pres">
      <dgm:prSet presAssocID="{B49497C4-0920-4A59-8D39-FCEEEFA42B88}" presName="parallelogram7" presStyleLbl="alignNode1" presStyleIdx="6" presStyleCnt="42"/>
      <dgm:spPr/>
      <dgm:t>
        <a:bodyPr/>
        <a:lstStyle/>
        <a:p>
          <a:endParaRPr lang="en-US"/>
        </a:p>
      </dgm:t>
    </dgm:pt>
    <dgm:pt modelId="{855F03E8-56E3-492F-A8FE-24C713D1C642}" type="pres">
      <dgm:prSet presAssocID="{3B0DEA07-0314-4060-B92E-F281688D1F50}" presName="sibTrans" presStyleCnt="0"/>
      <dgm:spPr/>
      <dgm:t>
        <a:bodyPr/>
        <a:lstStyle/>
        <a:p>
          <a:endParaRPr lang="en-US"/>
        </a:p>
      </dgm:t>
    </dgm:pt>
    <dgm:pt modelId="{DC9DA8B7-BCB7-4811-A0B0-1DD4B92D0F89}" type="pres">
      <dgm:prSet presAssocID="{E2765D7B-BEDC-4DE6-BD4A-DCFD0DC2677E}" presName="parenttextcomposite" presStyleCnt="0"/>
      <dgm:spPr/>
      <dgm:t>
        <a:bodyPr/>
        <a:lstStyle/>
        <a:p>
          <a:endParaRPr lang="en-US"/>
        </a:p>
      </dgm:t>
    </dgm:pt>
    <dgm:pt modelId="{4F5F65AF-B666-47F0-96D1-65230112BFF8}" type="pres">
      <dgm:prSet presAssocID="{E2765D7B-BEDC-4DE6-BD4A-DCFD0DC2677E}" presName="parenttext" presStyleLbl="revTx" presStyleIdx="1" presStyleCnt="6">
        <dgm:presLayoutVars>
          <dgm:chMax/>
          <dgm:chPref val="2"/>
          <dgm:bulletEnabled val="1"/>
        </dgm:presLayoutVars>
      </dgm:prSet>
      <dgm:spPr/>
      <dgm:t>
        <a:bodyPr/>
        <a:lstStyle/>
        <a:p>
          <a:endParaRPr lang="en-US"/>
        </a:p>
      </dgm:t>
    </dgm:pt>
    <dgm:pt modelId="{A9E74588-4179-43A3-B2E9-624F2886BCFB}" type="pres">
      <dgm:prSet presAssocID="{E2765D7B-BEDC-4DE6-BD4A-DCFD0DC2677E}" presName="parallelogramComposite" presStyleCnt="0"/>
      <dgm:spPr/>
      <dgm:t>
        <a:bodyPr/>
        <a:lstStyle/>
        <a:p>
          <a:endParaRPr lang="en-US"/>
        </a:p>
      </dgm:t>
    </dgm:pt>
    <dgm:pt modelId="{70526A52-CA13-4B54-8A06-82644B83351F}" type="pres">
      <dgm:prSet presAssocID="{E2765D7B-BEDC-4DE6-BD4A-DCFD0DC2677E}" presName="parallelogram1" presStyleLbl="alignNode1" presStyleIdx="7" presStyleCnt="42"/>
      <dgm:spPr/>
      <dgm:t>
        <a:bodyPr/>
        <a:lstStyle/>
        <a:p>
          <a:endParaRPr lang="en-US"/>
        </a:p>
      </dgm:t>
    </dgm:pt>
    <dgm:pt modelId="{C0D0283B-340D-4E5F-8DAD-9DA3964D08FF}" type="pres">
      <dgm:prSet presAssocID="{E2765D7B-BEDC-4DE6-BD4A-DCFD0DC2677E}" presName="parallelogram2" presStyleLbl="alignNode1" presStyleIdx="8" presStyleCnt="42"/>
      <dgm:spPr/>
      <dgm:t>
        <a:bodyPr/>
        <a:lstStyle/>
        <a:p>
          <a:endParaRPr lang="en-US"/>
        </a:p>
      </dgm:t>
    </dgm:pt>
    <dgm:pt modelId="{68FFB6FD-B5E3-474B-8359-9476427D2595}" type="pres">
      <dgm:prSet presAssocID="{E2765D7B-BEDC-4DE6-BD4A-DCFD0DC2677E}" presName="parallelogram3" presStyleLbl="alignNode1" presStyleIdx="9" presStyleCnt="42"/>
      <dgm:spPr/>
      <dgm:t>
        <a:bodyPr/>
        <a:lstStyle/>
        <a:p>
          <a:endParaRPr lang="en-US"/>
        </a:p>
      </dgm:t>
    </dgm:pt>
    <dgm:pt modelId="{D21C1689-BB61-44B6-8A3E-2780E165F872}" type="pres">
      <dgm:prSet presAssocID="{E2765D7B-BEDC-4DE6-BD4A-DCFD0DC2677E}" presName="parallelogram4" presStyleLbl="alignNode1" presStyleIdx="10" presStyleCnt="42"/>
      <dgm:spPr/>
      <dgm:t>
        <a:bodyPr/>
        <a:lstStyle/>
        <a:p>
          <a:endParaRPr lang="en-US"/>
        </a:p>
      </dgm:t>
    </dgm:pt>
    <dgm:pt modelId="{2BB88A77-6B5C-43BE-9715-B2C0C4FD5306}" type="pres">
      <dgm:prSet presAssocID="{E2765D7B-BEDC-4DE6-BD4A-DCFD0DC2677E}" presName="parallelogram5" presStyleLbl="alignNode1" presStyleIdx="11" presStyleCnt="42"/>
      <dgm:spPr/>
      <dgm:t>
        <a:bodyPr/>
        <a:lstStyle/>
        <a:p>
          <a:endParaRPr lang="en-US"/>
        </a:p>
      </dgm:t>
    </dgm:pt>
    <dgm:pt modelId="{C4CDB70A-040D-4540-9E87-E4042B0D865D}" type="pres">
      <dgm:prSet presAssocID="{E2765D7B-BEDC-4DE6-BD4A-DCFD0DC2677E}" presName="parallelogram6" presStyleLbl="alignNode1" presStyleIdx="12" presStyleCnt="42"/>
      <dgm:spPr/>
      <dgm:t>
        <a:bodyPr/>
        <a:lstStyle/>
        <a:p>
          <a:endParaRPr lang="en-US"/>
        </a:p>
      </dgm:t>
    </dgm:pt>
    <dgm:pt modelId="{F96EBEC4-0E05-49C9-8893-C61B989D6984}" type="pres">
      <dgm:prSet presAssocID="{E2765D7B-BEDC-4DE6-BD4A-DCFD0DC2677E}" presName="parallelogram7" presStyleLbl="alignNode1" presStyleIdx="13" presStyleCnt="42"/>
      <dgm:spPr/>
      <dgm:t>
        <a:bodyPr/>
        <a:lstStyle/>
        <a:p>
          <a:endParaRPr lang="en-US"/>
        </a:p>
      </dgm:t>
    </dgm:pt>
    <dgm:pt modelId="{8723182E-5593-498B-BBFF-E4838B8AE0EB}" type="pres">
      <dgm:prSet presAssocID="{B76054B4-1935-4792-80AB-38D7E8030E4B}" presName="sibTrans" presStyleCnt="0"/>
      <dgm:spPr/>
      <dgm:t>
        <a:bodyPr/>
        <a:lstStyle/>
        <a:p>
          <a:endParaRPr lang="en-US"/>
        </a:p>
      </dgm:t>
    </dgm:pt>
    <dgm:pt modelId="{AE1040A7-911E-4280-88EE-12A559C25942}" type="pres">
      <dgm:prSet presAssocID="{254096E2-F796-4E1A-B055-FC1DF3D75A90}" presName="parenttextcomposite" presStyleCnt="0"/>
      <dgm:spPr/>
      <dgm:t>
        <a:bodyPr/>
        <a:lstStyle/>
        <a:p>
          <a:endParaRPr lang="en-US"/>
        </a:p>
      </dgm:t>
    </dgm:pt>
    <dgm:pt modelId="{DB3A8B02-37EF-4DEC-BD66-6E163914D58F}" type="pres">
      <dgm:prSet presAssocID="{254096E2-F796-4E1A-B055-FC1DF3D75A90}" presName="parenttext" presStyleLbl="revTx" presStyleIdx="2" presStyleCnt="6">
        <dgm:presLayoutVars>
          <dgm:chMax/>
          <dgm:chPref val="2"/>
          <dgm:bulletEnabled val="1"/>
        </dgm:presLayoutVars>
      </dgm:prSet>
      <dgm:spPr/>
      <dgm:t>
        <a:bodyPr/>
        <a:lstStyle/>
        <a:p>
          <a:endParaRPr lang="en-US"/>
        </a:p>
      </dgm:t>
    </dgm:pt>
    <dgm:pt modelId="{1A65FAA7-4523-454F-B32B-2EB9C26288CF}" type="pres">
      <dgm:prSet presAssocID="{254096E2-F796-4E1A-B055-FC1DF3D75A90}" presName="parallelogramComposite" presStyleCnt="0"/>
      <dgm:spPr/>
      <dgm:t>
        <a:bodyPr/>
        <a:lstStyle/>
        <a:p>
          <a:endParaRPr lang="en-US"/>
        </a:p>
      </dgm:t>
    </dgm:pt>
    <dgm:pt modelId="{3D50191D-70C0-4564-9FEF-A684ECCA1428}" type="pres">
      <dgm:prSet presAssocID="{254096E2-F796-4E1A-B055-FC1DF3D75A90}" presName="parallelogram1" presStyleLbl="alignNode1" presStyleIdx="14" presStyleCnt="42"/>
      <dgm:spPr/>
      <dgm:t>
        <a:bodyPr/>
        <a:lstStyle/>
        <a:p>
          <a:endParaRPr lang="en-US"/>
        </a:p>
      </dgm:t>
    </dgm:pt>
    <dgm:pt modelId="{758245E1-0A7F-4FF1-9A5F-A171EC1213CF}" type="pres">
      <dgm:prSet presAssocID="{254096E2-F796-4E1A-B055-FC1DF3D75A90}" presName="parallelogram2" presStyleLbl="alignNode1" presStyleIdx="15" presStyleCnt="42"/>
      <dgm:spPr/>
      <dgm:t>
        <a:bodyPr/>
        <a:lstStyle/>
        <a:p>
          <a:endParaRPr lang="en-US"/>
        </a:p>
      </dgm:t>
    </dgm:pt>
    <dgm:pt modelId="{49726C62-03C2-41D6-8FDC-7996007DA716}" type="pres">
      <dgm:prSet presAssocID="{254096E2-F796-4E1A-B055-FC1DF3D75A90}" presName="parallelogram3" presStyleLbl="alignNode1" presStyleIdx="16" presStyleCnt="42"/>
      <dgm:spPr/>
      <dgm:t>
        <a:bodyPr/>
        <a:lstStyle/>
        <a:p>
          <a:endParaRPr lang="en-US"/>
        </a:p>
      </dgm:t>
    </dgm:pt>
    <dgm:pt modelId="{E6F6ADBC-FE80-4AE4-98C2-FE4A5EBFC639}" type="pres">
      <dgm:prSet presAssocID="{254096E2-F796-4E1A-B055-FC1DF3D75A90}" presName="parallelogram4" presStyleLbl="alignNode1" presStyleIdx="17" presStyleCnt="42"/>
      <dgm:spPr/>
      <dgm:t>
        <a:bodyPr/>
        <a:lstStyle/>
        <a:p>
          <a:endParaRPr lang="en-US"/>
        </a:p>
      </dgm:t>
    </dgm:pt>
    <dgm:pt modelId="{82D804D4-F268-4260-A08C-727B479021EF}" type="pres">
      <dgm:prSet presAssocID="{254096E2-F796-4E1A-B055-FC1DF3D75A90}" presName="parallelogram5" presStyleLbl="alignNode1" presStyleIdx="18" presStyleCnt="42"/>
      <dgm:spPr/>
      <dgm:t>
        <a:bodyPr/>
        <a:lstStyle/>
        <a:p>
          <a:endParaRPr lang="en-US"/>
        </a:p>
      </dgm:t>
    </dgm:pt>
    <dgm:pt modelId="{7FB6DF39-FD8E-4BE4-AC65-8771BC96BF4E}" type="pres">
      <dgm:prSet presAssocID="{254096E2-F796-4E1A-B055-FC1DF3D75A90}" presName="parallelogram6" presStyleLbl="alignNode1" presStyleIdx="19" presStyleCnt="42"/>
      <dgm:spPr/>
      <dgm:t>
        <a:bodyPr/>
        <a:lstStyle/>
        <a:p>
          <a:endParaRPr lang="en-US"/>
        </a:p>
      </dgm:t>
    </dgm:pt>
    <dgm:pt modelId="{E21FF0A5-BE76-4EA8-8C39-E6B67BAB899D}" type="pres">
      <dgm:prSet presAssocID="{254096E2-F796-4E1A-B055-FC1DF3D75A90}" presName="parallelogram7" presStyleLbl="alignNode1" presStyleIdx="20" presStyleCnt="42"/>
      <dgm:spPr/>
      <dgm:t>
        <a:bodyPr/>
        <a:lstStyle/>
        <a:p>
          <a:endParaRPr lang="en-US"/>
        </a:p>
      </dgm:t>
    </dgm:pt>
    <dgm:pt modelId="{33F2A05B-774F-42CC-BC5D-3D6E2ABB459F}" type="pres">
      <dgm:prSet presAssocID="{E006CBBA-1B03-4E9B-9B37-19DB2C4AD144}" presName="sibTrans" presStyleCnt="0"/>
      <dgm:spPr/>
      <dgm:t>
        <a:bodyPr/>
        <a:lstStyle/>
        <a:p>
          <a:endParaRPr lang="en-US"/>
        </a:p>
      </dgm:t>
    </dgm:pt>
    <dgm:pt modelId="{F3706F4D-FAD9-45C1-A902-7DFDB85D616D}" type="pres">
      <dgm:prSet presAssocID="{13683377-CEEB-49AC-9CAE-F9E089A5630E}" presName="parenttextcomposite" presStyleCnt="0"/>
      <dgm:spPr/>
      <dgm:t>
        <a:bodyPr/>
        <a:lstStyle/>
        <a:p>
          <a:endParaRPr lang="en-US"/>
        </a:p>
      </dgm:t>
    </dgm:pt>
    <dgm:pt modelId="{807DEE21-B8AA-4576-8F04-BC52EB4D5F35}" type="pres">
      <dgm:prSet presAssocID="{13683377-CEEB-49AC-9CAE-F9E089A5630E}" presName="parenttext" presStyleLbl="revTx" presStyleIdx="3" presStyleCnt="6">
        <dgm:presLayoutVars>
          <dgm:chMax/>
          <dgm:chPref val="2"/>
          <dgm:bulletEnabled val="1"/>
        </dgm:presLayoutVars>
      </dgm:prSet>
      <dgm:spPr/>
      <dgm:t>
        <a:bodyPr/>
        <a:lstStyle/>
        <a:p>
          <a:endParaRPr lang="en-US"/>
        </a:p>
      </dgm:t>
    </dgm:pt>
    <dgm:pt modelId="{CC8E9EB9-198A-44F4-84C7-F7ED834A25BB}" type="pres">
      <dgm:prSet presAssocID="{13683377-CEEB-49AC-9CAE-F9E089A5630E}" presName="parallelogramComposite" presStyleCnt="0"/>
      <dgm:spPr/>
      <dgm:t>
        <a:bodyPr/>
        <a:lstStyle/>
        <a:p>
          <a:endParaRPr lang="en-US"/>
        </a:p>
      </dgm:t>
    </dgm:pt>
    <dgm:pt modelId="{7E883E0F-4856-42EE-A521-CADE01F3D50E}" type="pres">
      <dgm:prSet presAssocID="{13683377-CEEB-49AC-9CAE-F9E089A5630E}" presName="parallelogram1" presStyleLbl="alignNode1" presStyleIdx="21" presStyleCnt="42"/>
      <dgm:spPr/>
      <dgm:t>
        <a:bodyPr/>
        <a:lstStyle/>
        <a:p>
          <a:endParaRPr lang="en-US"/>
        </a:p>
      </dgm:t>
    </dgm:pt>
    <dgm:pt modelId="{84FC3FAF-9281-43B3-8154-701738C3479D}" type="pres">
      <dgm:prSet presAssocID="{13683377-CEEB-49AC-9CAE-F9E089A5630E}" presName="parallelogram2" presStyleLbl="alignNode1" presStyleIdx="22" presStyleCnt="42"/>
      <dgm:spPr/>
      <dgm:t>
        <a:bodyPr/>
        <a:lstStyle/>
        <a:p>
          <a:endParaRPr lang="en-US"/>
        </a:p>
      </dgm:t>
    </dgm:pt>
    <dgm:pt modelId="{5AD52637-7C95-40AA-B19A-B289B60F2A63}" type="pres">
      <dgm:prSet presAssocID="{13683377-CEEB-49AC-9CAE-F9E089A5630E}" presName="parallelogram3" presStyleLbl="alignNode1" presStyleIdx="23" presStyleCnt="42"/>
      <dgm:spPr/>
      <dgm:t>
        <a:bodyPr/>
        <a:lstStyle/>
        <a:p>
          <a:endParaRPr lang="en-US"/>
        </a:p>
      </dgm:t>
    </dgm:pt>
    <dgm:pt modelId="{29B1C56C-CB4A-4462-98DA-C021A66F8E78}" type="pres">
      <dgm:prSet presAssocID="{13683377-CEEB-49AC-9CAE-F9E089A5630E}" presName="parallelogram4" presStyleLbl="alignNode1" presStyleIdx="24" presStyleCnt="42"/>
      <dgm:spPr/>
      <dgm:t>
        <a:bodyPr/>
        <a:lstStyle/>
        <a:p>
          <a:endParaRPr lang="en-US"/>
        </a:p>
      </dgm:t>
    </dgm:pt>
    <dgm:pt modelId="{F3BB3DD9-6834-48CA-89C8-ED065F3D2A12}" type="pres">
      <dgm:prSet presAssocID="{13683377-CEEB-49AC-9CAE-F9E089A5630E}" presName="parallelogram5" presStyleLbl="alignNode1" presStyleIdx="25" presStyleCnt="42"/>
      <dgm:spPr/>
      <dgm:t>
        <a:bodyPr/>
        <a:lstStyle/>
        <a:p>
          <a:endParaRPr lang="en-US"/>
        </a:p>
      </dgm:t>
    </dgm:pt>
    <dgm:pt modelId="{9372960E-6457-4D43-BB68-DCC1D65F5008}" type="pres">
      <dgm:prSet presAssocID="{13683377-CEEB-49AC-9CAE-F9E089A5630E}" presName="parallelogram6" presStyleLbl="alignNode1" presStyleIdx="26" presStyleCnt="42"/>
      <dgm:spPr/>
      <dgm:t>
        <a:bodyPr/>
        <a:lstStyle/>
        <a:p>
          <a:endParaRPr lang="en-US"/>
        </a:p>
      </dgm:t>
    </dgm:pt>
    <dgm:pt modelId="{E35DBA1B-E545-4401-87BD-695B9D44208F}" type="pres">
      <dgm:prSet presAssocID="{13683377-CEEB-49AC-9CAE-F9E089A5630E}" presName="parallelogram7" presStyleLbl="alignNode1" presStyleIdx="27" presStyleCnt="42"/>
      <dgm:spPr/>
      <dgm:t>
        <a:bodyPr/>
        <a:lstStyle/>
        <a:p>
          <a:endParaRPr lang="en-US"/>
        </a:p>
      </dgm:t>
    </dgm:pt>
    <dgm:pt modelId="{B9FDB181-D7CA-4684-82C9-D9DACEB0E032}" type="pres">
      <dgm:prSet presAssocID="{A6E6DD55-D3D7-4FE7-B197-F046C834837F}" presName="sibTrans" presStyleCnt="0"/>
      <dgm:spPr/>
      <dgm:t>
        <a:bodyPr/>
        <a:lstStyle/>
        <a:p>
          <a:endParaRPr lang="en-US"/>
        </a:p>
      </dgm:t>
    </dgm:pt>
    <dgm:pt modelId="{DED1E3CF-F28D-4A88-BF70-A381A32B166C}" type="pres">
      <dgm:prSet presAssocID="{E5247820-A4E1-4D19-A191-8C859A1F799E}" presName="parenttextcomposite" presStyleCnt="0"/>
      <dgm:spPr/>
      <dgm:t>
        <a:bodyPr/>
        <a:lstStyle/>
        <a:p>
          <a:endParaRPr lang="en-US"/>
        </a:p>
      </dgm:t>
    </dgm:pt>
    <dgm:pt modelId="{B1CCE3CC-59BE-47E0-A865-11AF8EFC162E}" type="pres">
      <dgm:prSet presAssocID="{E5247820-A4E1-4D19-A191-8C859A1F799E}" presName="parenttext" presStyleLbl="revTx" presStyleIdx="4" presStyleCnt="6">
        <dgm:presLayoutVars>
          <dgm:chMax/>
          <dgm:chPref val="2"/>
          <dgm:bulletEnabled val="1"/>
        </dgm:presLayoutVars>
      </dgm:prSet>
      <dgm:spPr/>
      <dgm:t>
        <a:bodyPr/>
        <a:lstStyle/>
        <a:p>
          <a:endParaRPr lang="en-US"/>
        </a:p>
      </dgm:t>
    </dgm:pt>
    <dgm:pt modelId="{E006C983-B786-484E-9C4E-C9E92613FDD4}" type="pres">
      <dgm:prSet presAssocID="{E5247820-A4E1-4D19-A191-8C859A1F799E}" presName="parallelogramComposite" presStyleCnt="0"/>
      <dgm:spPr/>
      <dgm:t>
        <a:bodyPr/>
        <a:lstStyle/>
        <a:p>
          <a:endParaRPr lang="en-US"/>
        </a:p>
      </dgm:t>
    </dgm:pt>
    <dgm:pt modelId="{F9F44DCA-3F90-434E-B913-B6D46AA13866}" type="pres">
      <dgm:prSet presAssocID="{E5247820-A4E1-4D19-A191-8C859A1F799E}" presName="parallelogram1" presStyleLbl="alignNode1" presStyleIdx="28" presStyleCnt="42"/>
      <dgm:spPr/>
      <dgm:t>
        <a:bodyPr/>
        <a:lstStyle/>
        <a:p>
          <a:endParaRPr lang="en-US"/>
        </a:p>
      </dgm:t>
    </dgm:pt>
    <dgm:pt modelId="{0DA35CA2-57E7-425D-B649-09CDBF57BBB2}" type="pres">
      <dgm:prSet presAssocID="{E5247820-A4E1-4D19-A191-8C859A1F799E}" presName="parallelogram2" presStyleLbl="alignNode1" presStyleIdx="29" presStyleCnt="42"/>
      <dgm:spPr/>
      <dgm:t>
        <a:bodyPr/>
        <a:lstStyle/>
        <a:p>
          <a:endParaRPr lang="en-US"/>
        </a:p>
      </dgm:t>
    </dgm:pt>
    <dgm:pt modelId="{ACF8437F-6E0B-4B15-9797-21B6AC1AA0FF}" type="pres">
      <dgm:prSet presAssocID="{E5247820-A4E1-4D19-A191-8C859A1F799E}" presName="parallelogram3" presStyleLbl="alignNode1" presStyleIdx="30" presStyleCnt="42"/>
      <dgm:spPr/>
      <dgm:t>
        <a:bodyPr/>
        <a:lstStyle/>
        <a:p>
          <a:endParaRPr lang="en-US"/>
        </a:p>
      </dgm:t>
    </dgm:pt>
    <dgm:pt modelId="{45AD8BB3-A989-448A-93F9-8AF5A6936DB7}" type="pres">
      <dgm:prSet presAssocID="{E5247820-A4E1-4D19-A191-8C859A1F799E}" presName="parallelogram4" presStyleLbl="alignNode1" presStyleIdx="31" presStyleCnt="42"/>
      <dgm:spPr/>
      <dgm:t>
        <a:bodyPr/>
        <a:lstStyle/>
        <a:p>
          <a:endParaRPr lang="en-US"/>
        </a:p>
      </dgm:t>
    </dgm:pt>
    <dgm:pt modelId="{4C0A2077-1DDD-48B2-8910-B99D25595CDA}" type="pres">
      <dgm:prSet presAssocID="{E5247820-A4E1-4D19-A191-8C859A1F799E}" presName="parallelogram5" presStyleLbl="alignNode1" presStyleIdx="32" presStyleCnt="42"/>
      <dgm:spPr/>
      <dgm:t>
        <a:bodyPr/>
        <a:lstStyle/>
        <a:p>
          <a:endParaRPr lang="en-US"/>
        </a:p>
      </dgm:t>
    </dgm:pt>
    <dgm:pt modelId="{0EA0D4C3-C938-4B5A-9A3D-B4493B615C63}" type="pres">
      <dgm:prSet presAssocID="{E5247820-A4E1-4D19-A191-8C859A1F799E}" presName="parallelogram6" presStyleLbl="alignNode1" presStyleIdx="33" presStyleCnt="42"/>
      <dgm:spPr/>
      <dgm:t>
        <a:bodyPr/>
        <a:lstStyle/>
        <a:p>
          <a:endParaRPr lang="en-US"/>
        </a:p>
      </dgm:t>
    </dgm:pt>
    <dgm:pt modelId="{658687F0-61CC-4C87-91A9-0EA16CFEED25}" type="pres">
      <dgm:prSet presAssocID="{E5247820-A4E1-4D19-A191-8C859A1F799E}" presName="parallelogram7" presStyleLbl="alignNode1" presStyleIdx="34" presStyleCnt="42"/>
      <dgm:spPr/>
      <dgm:t>
        <a:bodyPr/>
        <a:lstStyle/>
        <a:p>
          <a:endParaRPr lang="en-US"/>
        </a:p>
      </dgm:t>
    </dgm:pt>
    <dgm:pt modelId="{B5120CFB-E89F-40A7-ADFB-1C1FD5A9B8E1}" type="pres">
      <dgm:prSet presAssocID="{6AA0C532-AE69-44EC-A016-FD292A9B39BD}" presName="sibTrans" presStyleCnt="0"/>
      <dgm:spPr/>
      <dgm:t>
        <a:bodyPr/>
        <a:lstStyle/>
        <a:p>
          <a:endParaRPr lang="en-US"/>
        </a:p>
      </dgm:t>
    </dgm:pt>
    <dgm:pt modelId="{9F1F70F5-8838-4A1D-A974-E48EB3A97807}" type="pres">
      <dgm:prSet presAssocID="{FF9E425D-C0B2-4DDD-99B4-59040A660E2F}" presName="parenttextcomposite" presStyleCnt="0"/>
      <dgm:spPr/>
      <dgm:t>
        <a:bodyPr/>
        <a:lstStyle/>
        <a:p>
          <a:endParaRPr lang="en-US"/>
        </a:p>
      </dgm:t>
    </dgm:pt>
    <dgm:pt modelId="{F8294797-0637-420A-A2D9-628566FB5D64}" type="pres">
      <dgm:prSet presAssocID="{FF9E425D-C0B2-4DDD-99B4-59040A660E2F}" presName="parenttext" presStyleLbl="revTx" presStyleIdx="5" presStyleCnt="6">
        <dgm:presLayoutVars>
          <dgm:chMax/>
          <dgm:chPref val="2"/>
          <dgm:bulletEnabled val="1"/>
        </dgm:presLayoutVars>
      </dgm:prSet>
      <dgm:spPr/>
      <dgm:t>
        <a:bodyPr/>
        <a:lstStyle/>
        <a:p>
          <a:endParaRPr lang="en-US"/>
        </a:p>
      </dgm:t>
    </dgm:pt>
    <dgm:pt modelId="{1DA8F031-819F-4756-8311-60BC85A6EF51}" type="pres">
      <dgm:prSet presAssocID="{FF9E425D-C0B2-4DDD-99B4-59040A660E2F}" presName="parallelogramComposite" presStyleCnt="0"/>
      <dgm:spPr/>
      <dgm:t>
        <a:bodyPr/>
        <a:lstStyle/>
        <a:p>
          <a:endParaRPr lang="en-US"/>
        </a:p>
      </dgm:t>
    </dgm:pt>
    <dgm:pt modelId="{64AA0380-C06D-44E5-9DB2-0806EBB2A626}" type="pres">
      <dgm:prSet presAssocID="{FF9E425D-C0B2-4DDD-99B4-59040A660E2F}" presName="parallelogram1" presStyleLbl="alignNode1" presStyleIdx="35" presStyleCnt="42"/>
      <dgm:spPr/>
      <dgm:t>
        <a:bodyPr/>
        <a:lstStyle/>
        <a:p>
          <a:endParaRPr lang="en-US"/>
        </a:p>
      </dgm:t>
    </dgm:pt>
    <dgm:pt modelId="{55C51E88-81E8-4968-8EE7-5E4B8B755E67}" type="pres">
      <dgm:prSet presAssocID="{FF9E425D-C0B2-4DDD-99B4-59040A660E2F}" presName="parallelogram2" presStyleLbl="alignNode1" presStyleIdx="36" presStyleCnt="42"/>
      <dgm:spPr/>
      <dgm:t>
        <a:bodyPr/>
        <a:lstStyle/>
        <a:p>
          <a:endParaRPr lang="en-US"/>
        </a:p>
      </dgm:t>
    </dgm:pt>
    <dgm:pt modelId="{CF7B2D9C-5FF9-4F92-BCDA-B5DDA41FB50D}" type="pres">
      <dgm:prSet presAssocID="{FF9E425D-C0B2-4DDD-99B4-59040A660E2F}" presName="parallelogram3" presStyleLbl="alignNode1" presStyleIdx="37" presStyleCnt="42"/>
      <dgm:spPr/>
      <dgm:t>
        <a:bodyPr/>
        <a:lstStyle/>
        <a:p>
          <a:endParaRPr lang="en-US"/>
        </a:p>
      </dgm:t>
    </dgm:pt>
    <dgm:pt modelId="{75152FFC-CE94-493B-8F1D-D5DEC405B351}" type="pres">
      <dgm:prSet presAssocID="{FF9E425D-C0B2-4DDD-99B4-59040A660E2F}" presName="parallelogram4" presStyleLbl="alignNode1" presStyleIdx="38" presStyleCnt="42"/>
      <dgm:spPr/>
      <dgm:t>
        <a:bodyPr/>
        <a:lstStyle/>
        <a:p>
          <a:endParaRPr lang="en-US"/>
        </a:p>
      </dgm:t>
    </dgm:pt>
    <dgm:pt modelId="{5ECA8D0D-50F3-4B49-AC35-2093E23E43F6}" type="pres">
      <dgm:prSet presAssocID="{FF9E425D-C0B2-4DDD-99B4-59040A660E2F}" presName="parallelogram5" presStyleLbl="alignNode1" presStyleIdx="39" presStyleCnt="42"/>
      <dgm:spPr/>
      <dgm:t>
        <a:bodyPr/>
        <a:lstStyle/>
        <a:p>
          <a:endParaRPr lang="en-US"/>
        </a:p>
      </dgm:t>
    </dgm:pt>
    <dgm:pt modelId="{18DB823D-C4CF-4CEE-B80E-87BC4E3BA7BF}" type="pres">
      <dgm:prSet presAssocID="{FF9E425D-C0B2-4DDD-99B4-59040A660E2F}" presName="parallelogram6" presStyleLbl="alignNode1" presStyleIdx="40" presStyleCnt="42"/>
      <dgm:spPr/>
      <dgm:t>
        <a:bodyPr/>
        <a:lstStyle/>
        <a:p>
          <a:endParaRPr lang="en-US"/>
        </a:p>
      </dgm:t>
    </dgm:pt>
    <dgm:pt modelId="{7C351F41-12AE-4DB1-BBB0-FCBAEB051581}" type="pres">
      <dgm:prSet presAssocID="{FF9E425D-C0B2-4DDD-99B4-59040A660E2F}" presName="parallelogram7" presStyleLbl="alignNode1" presStyleIdx="41" presStyleCnt="42"/>
      <dgm:spPr/>
      <dgm:t>
        <a:bodyPr/>
        <a:lstStyle/>
        <a:p>
          <a:endParaRPr lang="en-US"/>
        </a:p>
      </dgm:t>
    </dgm:pt>
  </dgm:ptLst>
  <dgm:cxnLst>
    <dgm:cxn modelId="{AF6B9F62-7078-4368-940A-E855BEE6D031}" srcId="{3B40DDB5-BE00-426D-A2D1-949A756A5564}" destId="{254096E2-F796-4E1A-B055-FC1DF3D75A90}" srcOrd="2" destOrd="0" parTransId="{73DC96C9-9446-4119-A063-71BAF672F8D2}" sibTransId="{E006CBBA-1B03-4E9B-9B37-19DB2C4AD144}"/>
    <dgm:cxn modelId="{BD4F1D02-C0C4-4215-8A70-ADCA6C58330A}" srcId="{3B40DDB5-BE00-426D-A2D1-949A756A5564}" destId="{E5247820-A4E1-4D19-A191-8C859A1F799E}" srcOrd="4" destOrd="0" parTransId="{7D934E26-EC62-4019-B70A-42842B41A454}" sibTransId="{6AA0C532-AE69-44EC-A016-FD292A9B39BD}"/>
    <dgm:cxn modelId="{9195C25C-A159-4540-A327-5EA6881C1E6E}" srcId="{3B40DDB5-BE00-426D-A2D1-949A756A5564}" destId="{E2765D7B-BEDC-4DE6-BD4A-DCFD0DC2677E}" srcOrd="1" destOrd="0" parTransId="{A492C33C-8624-4A90-973B-425DDDE06295}" sibTransId="{B76054B4-1935-4792-80AB-38D7E8030E4B}"/>
    <dgm:cxn modelId="{305BB42E-0518-4023-A859-0CF1D09BDAA7}" type="presOf" srcId="{13683377-CEEB-49AC-9CAE-F9E089A5630E}" destId="{807DEE21-B8AA-4576-8F04-BC52EB4D5F35}" srcOrd="0" destOrd="0" presId="urn:microsoft.com/office/officeart/2008/layout/VerticalAccentList"/>
    <dgm:cxn modelId="{3D58E3F1-1842-4E4C-8E96-A516FC3C1984}" srcId="{3B40DDB5-BE00-426D-A2D1-949A756A5564}" destId="{FF9E425D-C0B2-4DDD-99B4-59040A660E2F}" srcOrd="5" destOrd="0" parTransId="{42088D1A-FDF9-43D6-8854-2AC4A2A9CB46}" sibTransId="{6B87A825-82BD-4EB1-987B-4551B4DB4DAC}"/>
    <dgm:cxn modelId="{00DEBED3-A333-4B83-B32D-799049D7AA4E}" type="presOf" srcId="{B49497C4-0920-4A59-8D39-FCEEEFA42B88}" destId="{748FBC74-BE08-4383-B737-82071274C635}" srcOrd="0" destOrd="0" presId="urn:microsoft.com/office/officeart/2008/layout/VerticalAccentList"/>
    <dgm:cxn modelId="{183654AA-52A3-4B95-BE55-372E9FF909F9}" type="presOf" srcId="{3B40DDB5-BE00-426D-A2D1-949A756A5564}" destId="{F162EE4E-848F-4188-8F9C-4B31DDAF2D88}" srcOrd="0" destOrd="0" presId="urn:microsoft.com/office/officeart/2008/layout/VerticalAccentList"/>
    <dgm:cxn modelId="{37CCC1BB-E819-4CCC-8E23-0317A2498099}" type="presOf" srcId="{254096E2-F796-4E1A-B055-FC1DF3D75A90}" destId="{DB3A8B02-37EF-4DEC-BD66-6E163914D58F}" srcOrd="0" destOrd="0" presId="urn:microsoft.com/office/officeart/2008/layout/VerticalAccentList"/>
    <dgm:cxn modelId="{3A45EEFF-DC46-45D9-808C-9FD124EF2ED7}" srcId="{3B40DDB5-BE00-426D-A2D1-949A756A5564}" destId="{13683377-CEEB-49AC-9CAE-F9E089A5630E}" srcOrd="3" destOrd="0" parTransId="{8754EF89-072C-476F-8022-26E6925BB4D8}" sibTransId="{A6E6DD55-D3D7-4FE7-B197-F046C834837F}"/>
    <dgm:cxn modelId="{11D0E6D8-7A7E-4085-9075-8C4DC99F032B}" type="presOf" srcId="{E5247820-A4E1-4D19-A191-8C859A1F799E}" destId="{B1CCE3CC-59BE-47E0-A865-11AF8EFC162E}" srcOrd="0" destOrd="0" presId="urn:microsoft.com/office/officeart/2008/layout/VerticalAccentList"/>
    <dgm:cxn modelId="{600601E1-A880-4568-8FB0-D73DAB0CB47B}" srcId="{3B40DDB5-BE00-426D-A2D1-949A756A5564}" destId="{B49497C4-0920-4A59-8D39-FCEEEFA42B88}" srcOrd="0" destOrd="0" parTransId="{1FDA3855-424B-4C66-AA24-BA85828FFF94}" sibTransId="{3B0DEA07-0314-4060-B92E-F281688D1F50}"/>
    <dgm:cxn modelId="{C0AF86D5-0CC5-40A7-BCEB-5BB11D675E2C}" type="presOf" srcId="{FF9E425D-C0B2-4DDD-99B4-59040A660E2F}" destId="{F8294797-0637-420A-A2D9-628566FB5D64}" srcOrd="0" destOrd="0" presId="urn:microsoft.com/office/officeart/2008/layout/VerticalAccentList"/>
    <dgm:cxn modelId="{3C904C78-273E-456A-95C0-94F5C939306D}" type="presOf" srcId="{E2765D7B-BEDC-4DE6-BD4A-DCFD0DC2677E}" destId="{4F5F65AF-B666-47F0-96D1-65230112BFF8}" srcOrd="0" destOrd="0" presId="urn:microsoft.com/office/officeart/2008/layout/VerticalAccentList"/>
    <dgm:cxn modelId="{7CA48094-E1B4-4624-8689-4C094047E034}" type="presParOf" srcId="{F162EE4E-848F-4188-8F9C-4B31DDAF2D88}" destId="{136A8D3D-EE5C-434B-8351-92558EE4997C}" srcOrd="0" destOrd="0" presId="urn:microsoft.com/office/officeart/2008/layout/VerticalAccentList"/>
    <dgm:cxn modelId="{C0294306-B7C0-4242-9E1A-EC4852948A0F}" type="presParOf" srcId="{136A8D3D-EE5C-434B-8351-92558EE4997C}" destId="{748FBC74-BE08-4383-B737-82071274C635}" srcOrd="0" destOrd="0" presId="urn:microsoft.com/office/officeart/2008/layout/VerticalAccentList"/>
    <dgm:cxn modelId="{AF619E2A-F84B-4928-BC2D-414E3D1A2315}" type="presParOf" srcId="{F162EE4E-848F-4188-8F9C-4B31DDAF2D88}" destId="{E60C9552-122D-406F-8A30-D14D9960DDE6}" srcOrd="1" destOrd="0" presId="urn:microsoft.com/office/officeart/2008/layout/VerticalAccentList"/>
    <dgm:cxn modelId="{B39E0EE9-848D-4D7F-88DB-CF0D781EF957}" type="presParOf" srcId="{E60C9552-122D-406F-8A30-D14D9960DDE6}" destId="{2EDD0D5A-59B4-49BE-9EDC-8632876E0A7A}" srcOrd="0" destOrd="0" presId="urn:microsoft.com/office/officeart/2008/layout/VerticalAccentList"/>
    <dgm:cxn modelId="{BA0AB47A-B094-4E5C-924F-33AA57A3EDE8}" type="presParOf" srcId="{E60C9552-122D-406F-8A30-D14D9960DDE6}" destId="{FDBE7C3A-9A33-4F53-9388-A9F0EA1BFF37}" srcOrd="1" destOrd="0" presId="urn:microsoft.com/office/officeart/2008/layout/VerticalAccentList"/>
    <dgm:cxn modelId="{A13805BF-3A0D-450D-8F68-4C321835A348}" type="presParOf" srcId="{E60C9552-122D-406F-8A30-D14D9960DDE6}" destId="{4C0F3476-97F3-4865-8E34-AE50CB263E09}" srcOrd="2" destOrd="0" presId="urn:microsoft.com/office/officeart/2008/layout/VerticalAccentList"/>
    <dgm:cxn modelId="{C250892A-9822-4BE7-B6FB-B73A6928B093}" type="presParOf" srcId="{E60C9552-122D-406F-8A30-D14D9960DDE6}" destId="{F006B11F-85CF-4C07-9969-C7129EDA5D25}" srcOrd="3" destOrd="0" presId="urn:microsoft.com/office/officeart/2008/layout/VerticalAccentList"/>
    <dgm:cxn modelId="{16B2A9C7-59E4-4426-8595-D6E691BF4C97}" type="presParOf" srcId="{E60C9552-122D-406F-8A30-D14D9960DDE6}" destId="{DCCDEF20-46BD-4D39-876C-163DE5049045}" srcOrd="4" destOrd="0" presId="urn:microsoft.com/office/officeart/2008/layout/VerticalAccentList"/>
    <dgm:cxn modelId="{6333AAD7-7272-4B53-B779-C18353876D05}" type="presParOf" srcId="{E60C9552-122D-406F-8A30-D14D9960DDE6}" destId="{657694EC-5F67-476A-81D1-79E06F21BC7D}" srcOrd="5" destOrd="0" presId="urn:microsoft.com/office/officeart/2008/layout/VerticalAccentList"/>
    <dgm:cxn modelId="{F19C8B7A-78A6-4870-A04A-C59031139B3A}" type="presParOf" srcId="{E60C9552-122D-406F-8A30-D14D9960DDE6}" destId="{4CF8ED37-B42F-42C7-993B-7BB8A21F61F9}" srcOrd="6" destOrd="0" presId="urn:microsoft.com/office/officeart/2008/layout/VerticalAccentList"/>
    <dgm:cxn modelId="{E8883C25-8E92-4B7A-BCB0-D976CF9D3F99}" type="presParOf" srcId="{F162EE4E-848F-4188-8F9C-4B31DDAF2D88}" destId="{855F03E8-56E3-492F-A8FE-24C713D1C642}" srcOrd="2" destOrd="0" presId="urn:microsoft.com/office/officeart/2008/layout/VerticalAccentList"/>
    <dgm:cxn modelId="{E8790C8C-FDD3-487A-9C54-6473B20A7DA5}" type="presParOf" srcId="{F162EE4E-848F-4188-8F9C-4B31DDAF2D88}" destId="{DC9DA8B7-BCB7-4811-A0B0-1DD4B92D0F89}" srcOrd="3" destOrd="0" presId="urn:microsoft.com/office/officeart/2008/layout/VerticalAccentList"/>
    <dgm:cxn modelId="{E00746D6-4467-4327-83F4-3D81847E4339}" type="presParOf" srcId="{DC9DA8B7-BCB7-4811-A0B0-1DD4B92D0F89}" destId="{4F5F65AF-B666-47F0-96D1-65230112BFF8}" srcOrd="0" destOrd="0" presId="urn:microsoft.com/office/officeart/2008/layout/VerticalAccentList"/>
    <dgm:cxn modelId="{008EBB66-9BF4-4AC6-8088-F4A0FC6CCBEF}" type="presParOf" srcId="{F162EE4E-848F-4188-8F9C-4B31DDAF2D88}" destId="{A9E74588-4179-43A3-B2E9-624F2886BCFB}" srcOrd="4" destOrd="0" presId="urn:microsoft.com/office/officeart/2008/layout/VerticalAccentList"/>
    <dgm:cxn modelId="{0A4FF0DD-71F5-4833-9A02-AF9467D0459C}" type="presParOf" srcId="{A9E74588-4179-43A3-B2E9-624F2886BCFB}" destId="{70526A52-CA13-4B54-8A06-82644B83351F}" srcOrd="0" destOrd="0" presId="urn:microsoft.com/office/officeart/2008/layout/VerticalAccentList"/>
    <dgm:cxn modelId="{04FA766B-AE05-47A8-BD23-D4D8FE3666BA}" type="presParOf" srcId="{A9E74588-4179-43A3-B2E9-624F2886BCFB}" destId="{C0D0283B-340D-4E5F-8DAD-9DA3964D08FF}" srcOrd="1" destOrd="0" presId="urn:microsoft.com/office/officeart/2008/layout/VerticalAccentList"/>
    <dgm:cxn modelId="{6B1FB02B-DCE0-4D01-843E-2BF2A8DC591A}" type="presParOf" srcId="{A9E74588-4179-43A3-B2E9-624F2886BCFB}" destId="{68FFB6FD-B5E3-474B-8359-9476427D2595}" srcOrd="2" destOrd="0" presId="urn:microsoft.com/office/officeart/2008/layout/VerticalAccentList"/>
    <dgm:cxn modelId="{37E6F9B3-E6EA-4A2C-B576-DDC9F381419C}" type="presParOf" srcId="{A9E74588-4179-43A3-B2E9-624F2886BCFB}" destId="{D21C1689-BB61-44B6-8A3E-2780E165F872}" srcOrd="3" destOrd="0" presId="urn:microsoft.com/office/officeart/2008/layout/VerticalAccentList"/>
    <dgm:cxn modelId="{1BB1749A-06F7-4481-B609-86CAE42E2159}" type="presParOf" srcId="{A9E74588-4179-43A3-B2E9-624F2886BCFB}" destId="{2BB88A77-6B5C-43BE-9715-B2C0C4FD5306}" srcOrd="4" destOrd="0" presId="urn:microsoft.com/office/officeart/2008/layout/VerticalAccentList"/>
    <dgm:cxn modelId="{D3B24552-CFDA-41B1-AADC-DBEEBFFCA964}" type="presParOf" srcId="{A9E74588-4179-43A3-B2E9-624F2886BCFB}" destId="{C4CDB70A-040D-4540-9E87-E4042B0D865D}" srcOrd="5" destOrd="0" presId="urn:microsoft.com/office/officeart/2008/layout/VerticalAccentList"/>
    <dgm:cxn modelId="{7BC29006-0C1D-466C-A8DA-E958AC397FB5}" type="presParOf" srcId="{A9E74588-4179-43A3-B2E9-624F2886BCFB}" destId="{F96EBEC4-0E05-49C9-8893-C61B989D6984}" srcOrd="6" destOrd="0" presId="urn:microsoft.com/office/officeart/2008/layout/VerticalAccentList"/>
    <dgm:cxn modelId="{A473F314-1A60-4828-9041-29757D9EA295}" type="presParOf" srcId="{F162EE4E-848F-4188-8F9C-4B31DDAF2D88}" destId="{8723182E-5593-498B-BBFF-E4838B8AE0EB}" srcOrd="5" destOrd="0" presId="urn:microsoft.com/office/officeart/2008/layout/VerticalAccentList"/>
    <dgm:cxn modelId="{B44A6379-41DA-4279-AC2E-CE24ABD6BDC1}" type="presParOf" srcId="{F162EE4E-848F-4188-8F9C-4B31DDAF2D88}" destId="{AE1040A7-911E-4280-88EE-12A559C25942}" srcOrd="6" destOrd="0" presId="urn:microsoft.com/office/officeart/2008/layout/VerticalAccentList"/>
    <dgm:cxn modelId="{56F27806-867C-4269-A1C9-BFEDAFD37813}" type="presParOf" srcId="{AE1040A7-911E-4280-88EE-12A559C25942}" destId="{DB3A8B02-37EF-4DEC-BD66-6E163914D58F}" srcOrd="0" destOrd="0" presId="urn:microsoft.com/office/officeart/2008/layout/VerticalAccentList"/>
    <dgm:cxn modelId="{45815443-04AD-4A5A-9975-6E41690A6A6D}" type="presParOf" srcId="{F162EE4E-848F-4188-8F9C-4B31DDAF2D88}" destId="{1A65FAA7-4523-454F-B32B-2EB9C26288CF}" srcOrd="7" destOrd="0" presId="urn:microsoft.com/office/officeart/2008/layout/VerticalAccentList"/>
    <dgm:cxn modelId="{29E08442-AE87-4515-A187-28034BACF750}" type="presParOf" srcId="{1A65FAA7-4523-454F-B32B-2EB9C26288CF}" destId="{3D50191D-70C0-4564-9FEF-A684ECCA1428}" srcOrd="0" destOrd="0" presId="urn:microsoft.com/office/officeart/2008/layout/VerticalAccentList"/>
    <dgm:cxn modelId="{E2D059FA-E449-460F-B03A-03D07743647E}" type="presParOf" srcId="{1A65FAA7-4523-454F-B32B-2EB9C26288CF}" destId="{758245E1-0A7F-4FF1-9A5F-A171EC1213CF}" srcOrd="1" destOrd="0" presId="urn:microsoft.com/office/officeart/2008/layout/VerticalAccentList"/>
    <dgm:cxn modelId="{E4CAF868-06CB-4DC9-A281-3DD96D7334D5}" type="presParOf" srcId="{1A65FAA7-4523-454F-B32B-2EB9C26288CF}" destId="{49726C62-03C2-41D6-8FDC-7996007DA716}" srcOrd="2" destOrd="0" presId="urn:microsoft.com/office/officeart/2008/layout/VerticalAccentList"/>
    <dgm:cxn modelId="{0B9827D8-AD8D-4563-898A-A326FBC6F057}" type="presParOf" srcId="{1A65FAA7-4523-454F-B32B-2EB9C26288CF}" destId="{E6F6ADBC-FE80-4AE4-98C2-FE4A5EBFC639}" srcOrd="3" destOrd="0" presId="urn:microsoft.com/office/officeart/2008/layout/VerticalAccentList"/>
    <dgm:cxn modelId="{2F2DBADD-38C5-45DD-BBC6-AB24CC45CDBC}" type="presParOf" srcId="{1A65FAA7-4523-454F-B32B-2EB9C26288CF}" destId="{82D804D4-F268-4260-A08C-727B479021EF}" srcOrd="4" destOrd="0" presId="urn:microsoft.com/office/officeart/2008/layout/VerticalAccentList"/>
    <dgm:cxn modelId="{58A56B7A-950A-4BB9-AF35-6754F1636BC8}" type="presParOf" srcId="{1A65FAA7-4523-454F-B32B-2EB9C26288CF}" destId="{7FB6DF39-FD8E-4BE4-AC65-8771BC96BF4E}" srcOrd="5" destOrd="0" presId="urn:microsoft.com/office/officeart/2008/layout/VerticalAccentList"/>
    <dgm:cxn modelId="{8DD22E3D-1C07-4736-A61A-ADEF9575F45C}" type="presParOf" srcId="{1A65FAA7-4523-454F-B32B-2EB9C26288CF}" destId="{E21FF0A5-BE76-4EA8-8C39-E6B67BAB899D}" srcOrd="6" destOrd="0" presId="urn:microsoft.com/office/officeart/2008/layout/VerticalAccentList"/>
    <dgm:cxn modelId="{80C11C4E-8CE6-4320-A7AD-F67067255511}" type="presParOf" srcId="{F162EE4E-848F-4188-8F9C-4B31DDAF2D88}" destId="{33F2A05B-774F-42CC-BC5D-3D6E2ABB459F}" srcOrd="8" destOrd="0" presId="urn:microsoft.com/office/officeart/2008/layout/VerticalAccentList"/>
    <dgm:cxn modelId="{C25CDCDE-774E-4406-9B4A-5DD151588747}" type="presParOf" srcId="{F162EE4E-848F-4188-8F9C-4B31DDAF2D88}" destId="{F3706F4D-FAD9-45C1-A902-7DFDB85D616D}" srcOrd="9" destOrd="0" presId="urn:microsoft.com/office/officeart/2008/layout/VerticalAccentList"/>
    <dgm:cxn modelId="{CF0BCA81-DB8B-4E29-9627-3C0685A9D35F}" type="presParOf" srcId="{F3706F4D-FAD9-45C1-A902-7DFDB85D616D}" destId="{807DEE21-B8AA-4576-8F04-BC52EB4D5F35}" srcOrd="0" destOrd="0" presId="urn:microsoft.com/office/officeart/2008/layout/VerticalAccentList"/>
    <dgm:cxn modelId="{1F0C793E-12B2-4C1A-A5F3-28FB5B3A45FA}" type="presParOf" srcId="{F162EE4E-848F-4188-8F9C-4B31DDAF2D88}" destId="{CC8E9EB9-198A-44F4-84C7-F7ED834A25BB}" srcOrd="10" destOrd="0" presId="urn:microsoft.com/office/officeart/2008/layout/VerticalAccentList"/>
    <dgm:cxn modelId="{303C64B1-2FF4-46AE-B21B-F3EF4ADE766D}" type="presParOf" srcId="{CC8E9EB9-198A-44F4-84C7-F7ED834A25BB}" destId="{7E883E0F-4856-42EE-A521-CADE01F3D50E}" srcOrd="0" destOrd="0" presId="urn:microsoft.com/office/officeart/2008/layout/VerticalAccentList"/>
    <dgm:cxn modelId="{1E03DAB0-4388-412E-8938-96D612D4A143}" type="presParOf" srcId="{CC8E9EB9-198A-44F4-84C7-F7ED834A25BB}" destId="{84FC3FAF-9281-43B3-8154-701738C3479D}" srcOrd="1" destOrd="0" presId="urn:microsoft.com/office/officeart/2008/layout/VerticalAccentList"/>
    <dgm:cxn modelId="{E158D0A5-1535-4944-B212-94075B122F6F}" type="presParOf" srcId="{CC8E9EB9-198A-44F4-84C7-F7ED834A25BB}" destId="{5AD52637-7C95-40AA-B19A-B289B60F2A63}" srcOrd="2" destOrd="0" presId="urn:microsoft.com/office/officeart/2008/layout/VerticalAccentList"/>
    <dgm:cxn modelId="{3C4E26A7-63FF-492A-87AC-4160777E89E1}" type="presParOf" srcId="{CC8E9EB9-198A-44F4-84C7-F7ED834A25BB}" destId="{29B1C56C-CB4A-4462-98DA-C021A66F8E78}" srcOrd="3" destOrd="0" presId="urn:microsoft.com/office/officeart/2008/layout/VerticalAccentList"/>
    <dgm:cxn modelId="{0345E27E-3C7B-434D-BB23-15D967905135}" type="presParOf" srcId="{CC8E9EB9-198A-44F4-84C7-F7ED834A25BB}" destId="{F3BB3DD9-6834-48CA-89C8-ED065F3D2A12}" srcOrd="4" destOrd="0" presId="urn:microsoft.com/office/officeart/2008/layout/VerticalAccentList"/>
    <dgm:cxn modelId="{7CF882AF-6CFA-4AC3-AAFC-6375736075F4}" type="presParOf" srcId="{CC8E9EB9-198A-44F4-84C7-F7ED834A25BB}" destId="{9372960E-6457-4D43-BB68-DCC1D65F5008}" srcOrd="5" destOrd="0" presId="urn:microsoft.com/office/officeart/2008/layout/VerticalAccentList"/>
    <dgm:cxn modelId="{582FCD6B-5234-47EC-B9CB-7DFE55577D54}" type="presParOf" srcId="{CC8E9EB9-198A-44F4-84C7-F7ED834A25BB}" destId="{E35DBA1B-E545-4401-87BD-695B9D44208F}" srcOrd="6" destOrd="0" presId="urn:microsoft.com/office/officeart/2008/layout/VerticalAccentList"/>
    <dgm:cxn modelId="{2945A255-0A60-4FCB-B29D-D07F3D7DBE0B}" type="presParOf" srcId="{F162EE4E-848F-4188-8F9C-4B31DDAF2D88}" destId="{B9FDB181-D7CA-4684-82C9-D9DACEB0E032}" srcOrd="11" destOrd="0" presId="urn:microsoft.com/office/officeart/2008/layout/VerticalAccentList"/>
    <dgm:cxn modelId="{434B6747-45F4-43ED-9C4E-A9A567D0848A}" type="presParOf" srcId="{F162EE4E-848F-4188-8F9C-4B31DDAF2D88}" destId="{DED1E3CF-F28D-4A88-BF70-A381A32B166C}" srcOrd="12" destOrd="0" presId="urn:microsoft.com/office/officeart/2008/layout/VerticalAccentList"/>
    <dgm:cxn modelId="{BF306208-BFE6-4580-AE9A-EC8FC95ED879}" type="presParOf" srcId="{DED1E3CF-F28D-4A88-BF70-A381A32B166C}" destId="{B1CCE3CC-59BE-47E0-A865-11AF8EFC162E}" srcOrd="0" destOrd="0" presId="urn:microsoft.com/office/officeart/2008/layout/VerticalAccentList"/>
    <dgm:cxn modelId="{CABE8DA3-6BA9-4655-B3B5-A8711BE212BF}" type="presParOf" srcId="{F162EE4E-848F-4188-8F9C-4B31DDAF2D88}" destId="{E006C983-B786-484E-9C4E-C9E92613FDD4}" srcOrd="13" destOrd="0" presId="urn:microsoft.com/office/officeart/2008/layout/VerticalAccentList"/>
    <dgm:cxn modelId="{5AAC1188-F475-49A7-9868-F46C8B3CF473}" type="presParOf" srcId="{E006C983-B786-484E-9C4E-C9E92613FDD4}" destId="{F9F44DCA-3F90-434E-B913-B6D46AA13866}" srcOrd="0" destOrd="0" presId="urn:microsoft.com/office/officeart/2008/layout/VerticalAccentList"/>
    <dgm:cxn modelId="{34E3D79A-7B23-4E22-A2C3-04DAA0A27AB2}" type="presParOf" srcId="{E006C983-B786-484E-9C4E-C9E92613FDD4}" destId="{0DA35CA2-57E7-425D-B649-09CDBF57BBB2}" srcOrd="1" destOrd="0" presId="urn:microsoft.com/office/officeart/2008/layout/VerticalAccentList"/>
    <dgm:cxn modelId="{D20C4192-18A8-4D1F-A9A9-BE9CEC865717}" type="presParOf" srcId="{E006C983-B786-484E-9C4E-C9E92613FDD4}" destId="{ACF8437F-6E0B-4B15-9797-21B6AC1AA0FF}" srcOrd="2" destOrd="0" presId="urn:microsoft.com/office/officeart/2008/layout/VerticalAccentList"/>
    <dgm:cxn modelId="{DE7E9442-09F5-4EF8-BB17-E535D17B9091}" type="presParOf" srcId="{E006C983-B786-484E-9C4E-C9E92613FDD4}" destId="{45AD8BB3-A989-448A-93F9-8AF5A6936DB7}" srcOrd="3" destOrd="0" presId="urn:microsoft.com/office/officeart/2008/layout/VerticalAccentList"/>
    <dgm:cxn modelId="{7206174B-3386-4095-995A-3EB58898C753}" type="presParOf" srcId="{E006C983-B786-484E-9C4E-C9E92613FDD4}" destId="{4C0A2077-1DDD-48B2-8910-B99D25595CDA}" srcOrd="4" destOrd="0" presId="urn:microsoft.com/office/officeart/2008/layout/VerticalAccentList"/>
    <dgm:cxn modelId="{174006B6-8A58-439C-8B81-DBAF5BD24B80}" type="presParOf" srcId="{E006C983-B786-484E-9C4E-C9E92613FDD4}" destId="{0EA0D4C3-C938-4B5A-9A3D-B4493B615C63}" srcOrd="5" destOrd="0" presId="urn:microsoft.com/office/officeart/2008/layout/VerticalAccentList"/>
    <dgm:cxn modelId="{7632013E-7EC0-47CB-9633-0064E22C6846}" type="presParOf" srcId="{E006C983-B786-484E-9C4E-C9E92613FDD4}" destId="{658687F0-61CC-4C87-91A9-0EA16CFEED25}" srcOrd="6" destOrd="0" presId="urn:microsoft.com/office/officeart/2008/layout/VerticalAccentList"/>
    <dgm:cxn modelId="{5F4E9765-AC32-407C-830D-CC4FD6F90409}" type="presParOf" srcId="{F162EE4E-848F-4188-8F9C-4B31DDAF2D88}" destId="{B5120CFB-E89F-40A7-ADFB-1C1FD5A9B8E1}" srcOrd="14" destOrd="0" presId="urn:microsoft.com/office/officeart/2008/layout/VerticalAccentList"/>
    <dgm:cxn modelId="{8CEE64A4-1BF8-4CAA-A35A-8BF09B0FF495}" type="presParOf" srcId="{F162EE4E-848F-4188-8F9C-4B31DDAF2D88}" destId="{9F1F70F5-8838-4A1D-A974-E48EB3A97807}" srcOrd="15" destOrd="0" presId="urn:microsoft.com/office/officeart/2008/layout/VerticalAccentList"/>
    <dgm:cxn modelId="{30793D7A-452B-43C1-B6FD-B0FA892DF8E7}" type="presParOf" srcId="{9F1F70F5-8838-4A1D-A974-E48EB3A97807}" destId="{F8294797-0637-420A-A2D9-628566FB5D64}" srcOrd="0" destOrd="0" presId="urn:microsoft.com/office/officeart/2008/layout/VerticalAccentList"/>
    <dgm:cxn modelId="{5DC8825A-7DD7-4D55-AE2E-5AFD83915B97}" type="presParOf" srcId="{F162EE4E-848F-4188-8F9C-4B31DDAF2D88}" destId="{1DA8F031-819F-4756-8311-60BC85A6EF51}" srcOrd="16" destOrd="0" presId="urn:microsoft.com/office/officeart/2008/layout/VerticalAccentList"/>
    <dgm:cxn modelId="{977B875D-C239-4949-91D0-9B9429A0B250}" type="presParOf" srcId="{1DA8F031-819F-4756-8311-60BC85A6EF51}" destId="{64AA0380-C06D-44E5-9DB2-0806EBB2A626}" srcOrd="0" destOrd="0" presId="urn:microsoft.com/office/officeart/2008/layout/VerticalAccentList"/>
    <dgm:cxn modelId="{57767573-9275-4E16-AB83-61E8A75FAFEB}" type="presParOf" srcId="{1DA8F031-819F-4756-8311-60BC85A6EF51}" destId="{55C51E88-81E8-4968-8EE7-5E4B8B755E67}" srcOrd="1" destOrd="0" presId="urn:microsoft.com/office/officeart/2008/layout/VerticalAccentList"/>
    <dgm:cxn modelId="{BF2E53AA-7C73-4587-B8A2-B542E5160759}" type="presParOf" srcId="{1DA8F031-819F-4756-8311-60BC85A6EF51}" destId="{CF7B2D9C-5FF9-4F92-BCDA-B5DDA41FB50D}" srcOrd="2" destOrd="0" presId="urn:microsoft.com/office/officeart/2008/layout/VerticalAccentList"/>
    <dgm:cxn modelId="{303A4162-3E60-4594-AE1C-D28B459F27B3}" type="presParOf" srcId="{1DA8F031-819F-4756-8311-60BC85A6EF51}" destId="{75152FFC-CE94-493B-8F1D-D5DEC405B351}" srcOrd="3" destOrd="0" presId="urn:microsoft.com/office/officeart/2008/layout/VerticalAccentList"/>
    <dgm:cxn modelId="{21EA4652-3B2C-4002-B03C-DA363B50BDFD}" type="presParOf" srcId="{1DA8F031-819F-4756-8311-60BC85A6EF51}" destId="{5ECA8D0D-50F3-4B49-AC35-2093E23E43F6}" srcOrd="4" destOrd="0" presId="urn:microsoft.com/office/officeart/2008/layout/VerticalAccentList"/>
    <dgm:cxn modelId="{7A63359A-163A-4308-BCE6-E2893D606CB5}" type="presParOf" srcId="{1DA8F031-819F-4756-8311-60BC85A6EF51}" destId="{18DB823D-C4CF-4CEE-B80E-87BC4E3BA7BF}" srcOrd="5" destOrd="0" presId="urn:microsoft.com/office/officeart/2008/layout/VerticalAccentList"/>
    <dgm:cxn modelId="{4ADA5B22-CB72-4EF3-9C34-24E6CF357161}" type="presParOf" srcId="{1DA8F031-819F-4756-8311-60BC85A6EF51}" destId="{7C351F41-12AE-4DB1-BBB0-FCBAEB051581}"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492D97-8107-4AE1-942A-BE20B98A7D83}" type="doc">
      <dgm:prSet loTypeId="urn:microsoft.com/office/officeart/2005/8/layout/radial6" loCatId="cycle" qsTypeId="urn:microsoft.com/office/officeart/2005/8/quickstyle/3d1" qsCatId="3D" csTypeId="urn:microsoft.com/office/officeart/2005/8/colors/accent0_3" csCatId="mainScheme" phldr="1"/>
      <dgm:spPr/>
      <dgm:t>
        <a:bodyPr/>
        <a:lstStyle/>
        <a:p>
          <a:endParaRPr lang="en-US"/>
        </a:p>
      </dgm:t>
    </dgm:pt>
    <dgm:pt modelId="{00AD1B8C-0E6C-4EDF-AFB6-9F707FC030A5}">
      <dgm:prSet phldrT="[Text]"/>
      <dgm:spPr>
        <a:solidFill>
          <a:schemeClr val="accent1">
            <a:lumMod val="75000"/>
          </a:schemeClr>
        </a:solidFill>
        <a:ln>
          <a:solidFill>
            <a:schemeClr val="accent1"/>
          </a:solidFill>
        </a:ln>
      </dgm:spPr>
      <dgm:t>
        <a:bodyPr/>
        <a:lstStyle/>
        <a:p>
          <a:r>
            <a:rPr lang="fa-IR" b="1" smtClean="0">
              <a:cs typeface="B Nazanin" pitchFamily="2" charset="-78"/>
            </a:rPr>
            <a:t>شیوه ی حکومت دولت اسلامی</a:t>
          </a:r>
          <a:endParaRPr lang="en-US" dirty="0"/>
        </a:p>
      </dgm:t>
    </dgm:pt>
    <dgm:pt modelId="{932EE7A0-9FA3-44EF-B809-189639150570}" type="parTrans" cxnId="{8F2B1F0B-F5B5-4EB6-9038-A3DE6D29922F}">
      <dgm:prSet/>
      <dgm:spPr/>
      <dgm:t>
        <a:bodyPr/>
        <a:lstStyle/>
        <a:p>
          <a:endParaRPr lang="en-US"/>
        </a:p>
      </dgm:t>
    </dgm:pt>
    <dgm:pt modelId="{76390B51-8273-4F7C-A0D4-1F7E137A7B27}" type="sibTrans" cxnId="{8F2B1F0B-F5B5-4EB6-9038-A3DE6D29922F}">
      <dgm:prSet/>
      <dgm:spPr/>
      <dgm:t>
        <a:bodyPr/>
        <a:lstStyle/>
        <a:p>
          <a:endParaRPr lang="en-US"/>
        </a:p>
      </dgm:t>
    </dgm:pt>
    <dgm:pt modelId="{8C63F61E-E670-4E0D-A1E3-45DD736689EC}">
      <dgm:prSet phldrT="[Text]"/>
      <dgm:spPr/>
      <dgm:t>
        <a:bodyPr/>
        <a:lstStyle/>
        <a:p>
          <a:r>
            <a:rPr lang="fa-IR" dirty="0" smtClean="0">
              <a:cs typeface="B Nazanin" pitchFamily="2" charset="-78"/>
            </a:rPr>
            <a:t>در دست گرفتن همه عوامل تولید</a:t>
          </a:r>
          <a:endParaRPr lang="en-US" dirty="0"/>
        </a:p>
      </dgm:t>
    </dgm:pt>
    <dgm:pt modelId="{FB04B838-0851-447C-B82E-5C6ABF859EFF}" type="parTrans" cxnId="{92AB572A-6CB0-4F62-B774-58292DE1C9A1}">
      <dgm:prSet/>
      <dgm:spPr/>
      <dgm:t>
        <a:bodyPr/>
        <a:lstStyle/>
        <a:p>
          <a:endParaRPr lang="en-US"/>
        </a:p>
      </dgm:t>
    </dgm:pt>
    <dgm:pt modelId="{2FA7F330-C9D1-498A-A6E6-43E04C472A67}" type="sibTrans" cxnId="{92AB572A-6CB0-4F62-B774-58292DE1C9A1}">
      <dgm:prSet/>
      <dgm:spPr/>
      <dgm:t>
        <a:bodyPr/>
        <a:lstStyle/>
        <a:p>
          <a:endParaRPr lang="en-US"/>
        </a:p>
      </dgm:t>
    </dgm:pt>
    <dgm:pt modelId="{82F82A1F-E0EE-4AD4-8743-CDA3EC317306}">
      <dgm:prSet phldrT="[Text]"/>
      <dgm:spPr/>
      <dgm:t>
        <a:bodyPr/>
        <a:lstStyle/>
        <a:p>
          <a:r>
            <a:rPr lang="fa-IR" dirty="0" smtClean="0">
              <a:cs typeface="B Nazanin" pitchFamily="2" charset="-78"/>
            </a:rPr>
            <a:t>مالکیت عالی دولتی بر همه منابع تولید و توزیع ثروت</a:t>
          </a:r>
          <a:endParaRPr lang="en-US" dirty="0"/>
        </a:p>
      </dgm:t>
    </dgm:pt>
    <dgm:pt modelId="{9E1A7826-0383-415F-9E66-AAFF4BC5A432}" type="parTrans" cxnId="{7326FF1B-5153-4B37-9655-269E8106C265}">
      <dgm:prSet/>
      <dgm:spPr/>
      <dgm:t>
        <a:bodyPr/>
        <a:lstStyle/>
        <a:p>
          <a:endParaRPr lang="en-US"/>
        </a:p>
      </dgm:t>
    </dgm:pt>
    <dgm:pt modelId="{1F99406A-81FD-4CB0-852C-9679E14F2A5D}" type="sibTrans" cxnId="{7326FF1B-5153-4B37-9655-269E8106C265}">
      <dgm:prSet/>
      <dgm:spPr/>
      <dgm:t>
        <a:bodyPr/>
        <a:lstStyle/>
        <a:p>
          <a:endParaRPr lang="en-US"/>
        </a:p>
      </dgm:t>
    </dgm:pt>
    <dgm:pt modelId="{7B1FB761-F35A-46DF-A8FD-9C54C20E7F7B}">
      <dgm:prSet phldrT="[Text]"/>
      <dgm:spPr/>
      <dgm:t>
        <a:bodyPr/>
        <a:lstStyle/>
        <a:p>
          <a:r>
            <a:rPr lang="fa-IR" dirty="0" smtClean="0">
              <a:cs typeface="B Nazanin" pitchFamily="2" charset="-78"/>
            </a:rPr>
            <a:t>تشکیل حکومت های خودمختار</a:t>
          </a:r>
          <a:endParaRPr lang="en-US" dirty="0"/>
        </a:p>
      </dgm:t>
    </dgm:pt>
    <dgm:pt modelId="{B83402A7-878D-4733-B433-58C91A6E49C1}" type="parTrans" cxnId="{682CB644-1683-4A79-9C2E-A0E4D2A9ABE0}">
      <dgm:prSet/>
      <dgm:spPr/>
      <dgm:t>
        <a:bodyPr/>
        <a:lstStyle/>
        <a:p>
          <a:endParaRPr lang="en-US"/>
        </a:p>
      </dgm:t>
    </dgm:pt>
    <dgm:pt modelId="{B2820BE8-EE03-4A8F-8178-C71123913A13}" type="sibTrans" cxnId="{682CB644-1683-4A79-9C2E-A0E4D2A9ABE0}">
      <dgm:prSet/>
      <dgm:spPr/>
      <dgm:t>
        <a:bodyPr/>
        <a:lstStyle/>
        <a:p>
          <a:endParaRPr lang="en-US"/>
        </a:p>
      </dgm:t>
    </dgm:pt>
    <dgm:pt modelId="{1BC336AB-33E4-4507-A5B0-86E631AEBB66}">
      <dgm:prSet phldrT="[Text]"/>
      <dgm:spPr/>
      <dgm:t>
        <a:bodyPr/>
        <a:lstStyle/>
        <a:p>
          <a:r>
            <a:rPr lang="fa-IR" dirty="0" smtClean="0">
              <a:cs typeface="B Nazanin" pitchFamily="2" charset="-78"/>
            </a:rPr>
            <a:t>بازتولید انگاره های کهن</a:t>
          </a:r>
          <a:endParaRPr lang="en-US" dirty="0"/>
        </a:p>
      </dgm:t>
    </dgm:pt>
    <dgm:pt modelId="{3B7747B7-4077-4521-BC5E-7D2ED5EE75A3}" type="parTrans" cxnId="{74C5509C-E533-4A02-BB85-896197E4C2B9}">
      <dgm:prSet/>
      <dgm:spPr/>
      <dgm:t>
        <a:bodyPr/>
        <a:lstStyle/>
        <a:p>
          <a:endParaRPr lang="en-US"/>
        </a:p>
      </dgm:t>
    </dgm:pt>
    <dgm:pt modelId="{5438C916-3F77-4912-9FF5-4340E3F3007E}" type="sibTrans" cxnId="{74C5509C-E533-4A02-BB85-896197E4C2B9}">
      <dgm:prSet/>
      <dgm:spPr/>
      <dgm:t>
        <a:bodyPr/>
        <a:lstStyle/>
        <a:p>
          <a:endParaRPr lang="en-US"/>
        </a:p>
      </dgm:t>
    </dgm:pt>
    <dgm:pt modelId="{B0EDC483-3845-4A69-BEF3-460B373A91A1}">
      <dgm:prSet phldrT="[Text]"/>
      <dgm:spPr/>
      <dgm:t>
        <a:bodyPr/>
        <a:lstStyle/>
        <a:p>
          <a:r>
            <a:rPr lang="fa-IR" dirty="0" smtClean="0">
              <a:cs typeface="B Nazanin" pitchFamily="2" charset="-78"/>
            </a:rPr>
            <a:t>وحدت و یگانگی کار اجتماعی</a:t>
          </a:r>
          <a:endParaRPr lang="en-US" dirty="0"/>
        </a:p>
      </dgm:t>
    </dgm:pt>
    <dgm:pt modelId="{312BFCA9-0E20-4E2D-AF01-AD228DD7EA5A}" type="parTrans" cxnId="{5DF416FF-E1BC-43EC-A35B-787CCB7DADE0}">
      <dgm:prSet/>
      <dgm:spPr/>
      <dgm:t>
        <a:bodyPr/>
        <a:lstStyle/>
        <a:p>
          <a:endParaRPr lang="en-US"/>
        </a:p>
      </dgm:t>
    </dgm:pt>
    <dgm:pt modelId="{D46E4018-C71A-4E4D-BF22-05A8C8CC03AA}" type="sibTrans" cxnId="{5DF416FF-E1BC-43EC-A35B-787CCB7DADE0}">
      <dgm:prSet/>
      <dgm:spPr/>
      <dgm:t>
        <a:bodyPr/>
        <a:lstStyle/>
        <a:p>
          <a:endParaRPr lang="en-US"/>
        </a:p>
      </dgm:t>
    </dgm:pt>
    <dgm:pt modelId="{B3C06BBA-926F-4DE8-9BDC-5F8332BBB82E}">
      <dgm:prSet phldrT="[Text]"/>
      <dgm:spPr/>
      <dgm:t>
        <a:bodyPr/>
        <a:lstStyle/>
        <a:p>
          <a:r>
            <a:rPr lang="fa-IR" dirty="0" smtClean="0">
              <a:cs typeface="B Nazanin" pitchFamily="2" charset="-78"/>
            </a:rPr>
            <a:t>استقرار دیوان های متعدد</a:t>
          </a:r>
          <a:endParaRPr lang="en-US" dirty="0"/>
        </a:p>
      </dgm:t>
    </dgm:pt>
    <dgm:pt modelId="{130EB089-F181-475A-89B3-13D337A0B266}" type="parTrans" cxnId="{18DAD134-DA02-44B6-8378-B384A24786B3}">
      <dgm:prSet/>
      <dgm:spPr/>
      <dgm:t>
        <a:bodyPr/>
        <a:lstStyle/>
        <a:p>
          <a:endParaRPr lang="en-US"/>
        </a:p>
      </dgm:t>
    </dgm:pt>
    <dgm:pt modelId="{79B09C8D-AAD7-4DEB-B0D5-FCE205758B58}" type="sibTrans" cxnId="{18DAD134-DA02-44B6-8378-B384A24786B3}">
      <dgm:prSet/>
      <dgm:spPr/>
      <dgm:t>
        <a:bodyPr/>
        <a:lstStyle/>
        <a:p>
          <a:endParaRPr lang="en-US"/>
        </a:p>
      </dgm:t>
    </dgm:pt>
    <dgm:pt modelId="{12F4A5A0-5F5A-40FD-8CCF-597E8374BCCC}">
      <dgm:prSet phldrT="[Text]"/>
      <dgm:spPr/>
      <dgm:t>
        <a:bodyPr/>
        <a:lstStyle/>
        <a:p>
          <a:r>
            <a:rPr lang="fa-IR" dirty="0" smtClean="0">
              <a:cs typeface="B Nazanin" pitchFamily="2" charset="-78"/>
            </a:rPr>
            <a:t>قرارگرفتن در ورای طبقات اجتماعی</a:t>
          </a:r>
          <a:endParaRPr lang="en-US" dirty="0"/>
        </a:p>
      </dgm:t>
    </dgm:pt>
    <dgm:pt modelId="{00E45342-FCD6-490F-BF5B-BC00D6DCCDDA}" type="parTrans" cxnId="{A92E9928-AF59-470C-B7D9-7F77C6532C2A}">
      <dgm:prSet/>
      <dgm:spPr/>
      <dgm:t>
        <a:bodyPr/>
        <a:lstStyle/>
        <a:p>
          <a:endParaRPr lang="en-US"/>
        </a:p>
      </dgm:t>
    </dgm:pt>
    <dgm:pt modelId="{D4572FC3-A270-4B5A-A3EA-2DFE0A229223}" type="sibTrans" cxnId="{A92E9928-AF59-470C-B7D9-7F77C6532C2A}">
      <dgm:prSet/>
      <dgm:spPr/>
      <dgm:t>
        <a:bodyPr/>
        <a:lstStyle/>
        <a:p>
          <a:endParaRPr lang="en-US"/>
        </a:p>
      </dgm:t>
    </dgm:pt>
    <dgm:pt modelId="{E78A19D7-9B56-4BA4-B352-BF2F848B668C}" type="pres">
      <dgm:prSet presAssocID="{A0492D97-8107-4AE1-942A-BE20B98A7D83}" presName="Name0" presStyleCnt="0">
        <dgm:presLayoutVars>
          <dgm:chMax val="1"/>
          <dgm:dir/>
          <dgm:animLvl val="ctr"/>
          <dgm:resizeHandles val="exact"/>
        </dgm:presLayoutVars>
      </dgm:prSet>
      <dgm:spPr/>
    </dgm:pt>
    <dgm:pt modelId="{89414E9F-4A37-48F5-8283-B7B282AB5406}" type="pres">
      <dgm:prSet presAssocID="{00AD1B8C-0E6C-4EDF-AFB6-9F707FC030A5}" presName="centerShape" presStyleLbl="node0" presStyleIdx="0" presStyleCnt="1"/>
      <dgm:spPr/>
      <dgm:t>
        <a:bodyPr/>
        <a:lstStyle/>
        <a:p>
          <a:endParaRPr lang="en-US"/>
        </a:p>
      </dgm:t>
    </dgm:pt>
    <dgm:pt modelId="{1873BC8B-F0F7-4D94-A25A-17D4C5331490}" type="pres">
      <dgm:prSet presAssocID="{8C63F61E-E670-4E0D-A1E3-45DD736689EC}" presName="node" presStyleLbl="node1" presStyleIdx="0" presStyleCnt="7" custScaleX="153545" custScaleY="137711">
        <dgm:presLayoutVars>
          <dgm:bulletEnabled val="1"/>
        </dgm:presLayoutVars>
      </dgm:prSet>
      <dgm:spPr/>
      <dgm:t>
        <a:bodyPr/>
        <a:lstStyle/>
        <a:p>
          <a:endParaRPr lang="en-US"/>
        </a:p>
      </dgm:t>
    </dgm:pt>
    <dgm:pt modelId="{1484AC7A-BA90-4371-B589-B5A77E0826FE}" type="pres">
      <dgm:prSet presAssocID="{8C63F61E-E670-4E0D-A1E3-45DD736689EC}" presName="dummy" presStyleCnt="0"/>
      <dgm:spPr/>
    </dgm:pt>
    <dgm:pt modelId="{DE68D659-DB00-47C5-A8A7-CF6D878B7329}" type="pres">
      <dgm:prSet presAssocID="{2FA7F330-C9D1-498A-A6E6-43E04C472A67}" presName="sibTrans" presStyleLbl="sibTrans2D1" presStyleIdx="0" presStyleCnt="7"/>
      <dgm:spPr/>
    </dgm:pt>
    <dgm:pt modelId="{97D3A557-3F6C-48C0-A16B-3D74960E4FBE}" type="pres">
      <dgm:prSet presAssocID="{82F82A1F-E0EE-4AD4-8743-CDA3EC317306}" presName="node" presStyleLbl="node1" presStyleIdx="1" presStyleCnt="7" custScaleX="153545" custScaleY="137711">
        <dgm:presLayoutVars>
          <dgm:bulletEnabled val="1"/>
        </dgm:presLayoutVars>
      </dgm:prSet>
      <dgm:spPr/>
      <dgm:t>
        <a:bodyPr/>
        <a:lstStyle/>
        <a:p>
          <a:endParaRPr lang="en-US"/>
        </a:p>
      </dgm:t>
    </dgm:pt>
    <dgm:pt modelId="{A6506AB4-1D80-4959-B6F0-651EBC8472B6}" type="pres">
      <dgm:prSet presAssocID="{82F82A1F-E0EE-4AD4-8743-CDA3EC317306}" presName="dummy" presStyleCnt="0"/>
      <dgm:spPr/>
    </dgm:pt>
    <dgm:pt modelId="{0B4DCDAF-915D-43DC-B829-465C58C4F7ED}" type="pres">
      <dgm:prSet presAssocID="{1F99406A-81FD-4CB0-852C-9679E14F2A5D}" presName="sibTrans" presStyleLbl="sibTrans2D1" presStyleIdx="1" presStyleCnt="7"/>
      <dgm:spPr/>
    </dgm:pt>
    <dgm:pt modelId="{CF66E6C5-07A7-44F2-ADCC-BAF2B9A93497}" type="pres">
      <dgm:prSet presAssocID="{7B1FB761-F35A-46DF-A8FD-9C54C20E7F7B}" presName="node" presStyleLbl="node1" presStyleIdx="2" presStyleCnt="7" custScaleX="153545" custScaleY="137711">
        <dgm:presLayoutVars>
          <dgm:bulletEnabled val="1"/>
        </dgm:presLayoutVars>
      </dgm:prSet>
      <dgm:spPr/>
      <dgm:t>
        <a:bodyPr/>
        <a:lstStyle/>
        <a:p>
          <a:endParaRPr lang="en-US"/>
        </a:p>
      </dgm:t>
    </dgm:pt>
    <dgm:pt modelId="{14831E3E-E5E1-4740-9F89-914D337C5D8D}" type="pres">
      <dgm:prSet presAssocID="{7B1FB761-F35A-46DF-A8FD-9C54C20E7F7B}" presName="dummy" presStyleCnt="0"/>
      <dgm:spPr/>
    </dgm:pt>
    <dgm:pt modelId="{0BBEE32A-A790-4BFA-9BBE-7D6EC0B87860}" type="pres">
      <dgm:prSet presAssocID="{B2820BE8-EE03-4A8F-8178-C71123913A13}" presName="sibTrans" presStyleLbl="sibTrans2D1" presStyleIdx="2" presStyleCnt="7"/>
      <dgm:spPr/>
    </dgm:pt>
    <dgm:pt modelId="{133E7924-4113-4AFE-8CD6-71B30509A08E}" type="pres">
      <dgm:prSet presAssocID="{1BC336AB-33E4-4507-A5B0-86E631AEBB66}" presName="node" presStyleLbl="node1" presStyleIdx="3" presStyleCnt="7" custScaleX="153545" custScaleY="137711">
        <dgm:presLayoutVars>
          <dgm:bulletEnabled val="1"/>
        </dgm:presLayoutVars>
      </dgm:prSet>
      <dgm:spPr/>
      <dgm:t>
        <a:bodyPr/>
        <a:lstStyle/>
        <a:p>
          <a:endParaRPr lang="en-US"/>
        </a:p>
      </dgm:t>
    </dgm:pt>
    <dgm:pt modelId="{2078B8F5-D951-439C-A2F8-8C38E6F01D62}" type="pres">
      <dgm:prSet presAssocID="{1BC336AB-33E4-4507-A5B0-86E631AEBB66}" presName="dummy" presStyleCnt="0"/>
      <dgm:spPr/>
    </dgm:pt>
    <dgm:pt modelId="{2C1D505D-E73C-4722-B7E0-C9E208A206C7}" type="pres">
      <dgm:prSet presAssocID="{5438C916-3F77-4912-9FF5-4340E3F3007E}" presName="sibTrans" presStyleLbl="sibTrans2D1" presStyleIdx="3" presStyleCnt="7"/>
      <dgm:spPr/>
    </dgm:pt>
    <dgm:pt modelId="{79395E1A-9521-4808-942C-A594D651F08C}" type="pres">
      <dgm:prSet presAssocID="{B0EDC483-3845-4A69-BEF3-460B373A91A1}" presName="node" presStyleLbl="node1" presStyleIdx="4" presStyleCnt="7" custScaleX="153545" custScaleY="137711">
        <dgm:presLayoutVars>
          <dgm:bulletEnabled val="1"/>
        </dgm:presLayoutVars>
      </dgm:prSet>
      <dgm:spPr/>
      <dgm:t>
        <a:bodyPr/>
        <a:lstStyle/>
        <a:p>
          <a:endParaRPr lang="en-US"/>
        </a:p>
      </dgm:t>
    </dgm:pt>
    <dgm:pt modelId="{A2F38520-15D0-44E8-B11B-8DA3AB55EAAB}" type="pres">
      <dgm:prSet presAssocID="{B0EDC483-3845-4A69-BEF3-460B373A91A1}" presName="dummy" presStyleCnt="0"/>
      <dgm:spPr/>
    </dgm:pt>
    <dgm:pt modelId="{3ADFF064-792F-4E3A-A794-DB212A994B56}" type="pres">
      <dgm:prSet presAssocID="{D46E4018-C71A-4E4D-BF22-05A8C8CC03AA}" presName="sibTrans" presStyleLbl="sibTrans2D1" presStyleIdx="4" presStyleCnt="7"/>
      <dgm:spPr/>
    </dgm:pt>
    <dgm:pt modelId="{92C89B48-D2FB-4310-8060-50963EBB7CEF}" type="pres">
      <dgm:prSet presAssocID="{B3C06BBA-926F-4DE8-9BDC-5F8332BBB82E}" presName="node" presStyleLbl="node1" presStyleIdx="5" presStyleCnt="7" custScaleX="153545" custScaleY="137711">
        <dgm:presLayoutVars>
          <dgm:bulletEnabled val="1"/>
        </dgm:presLayoutVars>
      </dgm:prSet>
      <dgm:spPr/>
      <dgm:t>
        <a:bodyPr/>
        <a:lstStyle/>
        <a:p>
          <a:endParaRPr lang="en-US"/>
        </a:p>
      </dgm:t>
    </dgm:pt>
    <dgm:pt modelId="{F3A889D9-BF48-4A88-9177-F93B00E30F81}" type="pres">
      <dgm:prSet presAssocID="{B3C06BBA-926F-4DE8-9BDC-5F8332BBB82E}" presName="dummy" presStyleCnt="0"/>
      <dgm:spPr/>
    </dgm:pt>
    <dgm:pt modelId="{C7C73252-CB32-4572-A7D7-F7FC46631290}" type="pres">
      <dgm:prSet presAssocID="{79B09C8D-AAD7-4DEB-B0D5-FCE205758B58}" presName="sibTrans" presStyleLbl="sibTrans2D1" presStyleIdx="5" presStyleCnt="7"/>
      <dgm:spPr/>
    </dgm:pt>
    <dgm:pt modelId="{7FD9AD90-1CE1-49D6-94D0-60D94C838752}" type="pres">
      <dgm:prSet presAssocID="{12F4A5A0-5F5A-40FD-8CCF-597E8374BCCC}" presName="node" presStyleLbl="node1" presStyleIdx="6" presStyleCnt="7" custScaleX="153545" custScaleY="137711">
        <dgm:presLayoutVars>
          <dgm:bulletEnabled val="1"/>
        </dgm:presLayoutVars>
      </dgm:prSet>
      <dgm:spPr/>
      <dgm:t>
        <a:bodyPr/>
        <a:lstStyle/>
        <a:p>
          <a:endParaRPr lang="en-US"/>
        </a:p>
      </dgm:t>
    </dgm:pt>
    <dgm:pt modelId="{9707D309-4136-4C05-A0E4-0D85D346BC58}" type="pres">
      <dgm:prSet presAssocID="{12F4A5A0-5F5A-40FD-8CCF-597E8374BCCC}" presName="dummy" presStyleCnt="0"/>
      <dgm:spPr/>
    </dgm:pt>
    <dgm:pt modelId="{2EDD426A-589C-4FB3-9407-10C256AD9584}" type="pres">
      <dgm:prSet presAssocID="{D4572FC3-A270-4B5A-A3EA-2DFE0A229223}" presName="sibTrans" presStyleLbl="sibTrans2D1" presStyleIdx="6" presStyleCnt="7"/>
      <dgm:spPr/>
    </dgm:pt>
  </dgm:ptLst>
  <dgm:cxnLst>
    <dgm:cxn modelId="{682CB644-1683-4A79-9C2E-A0E4D2A9ABE0}" srcId="{00AD1B8C-0E6C-4EDF-AFB6-9F707FC030A5}" destId="{7B1FB761-F35A-46DF-A8FD-9C54C20E7F7B}" srcOrd="2" destOrd="0" parTransId="{B83402A7-878D-4733-B433-58C91A6E49C1}" sibTransId="{B2820BE8-EE03-4A8F-8178-C71123913A13}"/>
    <dgm:cxn modelId="{6071EF0C-AB3A-4844-A148-31AD0CE3347E}" type="presOf" srcId="{00AD1B8C-0E6C-4EDF-AFB6-9F707FC030A5}" destId="{89414E9F-4A37-48F5-8283-B7B282AB5406}" srcOrd="0" destOrd="0" presId="urn:microsoft.com/office/officeart/2005/8/layout/radial6"/>
    <dgm:cxn modelId="{18DAD134-DA02-44B6-8378-B384A24786B3}" srcId="{00AD1B8C-0E6C-4EDF-AFB6-9F707FC030A5}" destId="{B3C06BBA-926F-4DE8-9BDC-5F8332BBB82E}" srcOrd="5" destOrd="0" parTransId="{130EB089-F181-475A-89B3-13D337A0B266}" sibTransId="{79B09C8D-AAD7-4DEB-B0D5-FCE205758B58}"/>
    <dgm:cxn modelId="{3B75C225-EA9E-446D-A7E6-E66498E09827}" type="presOf" srcId="{12F4A5A0-5F5A-40FD-8CCF-597E8374BCCC}" destId="{7FD9AD90-1CE1-49D6-94D0-60D94C838752}" srcOrd="0" destOrd="0" presId="urn:microsoft.com/office/officeart/2005/8/layout/radial6"/>
    <dgm:cxn modelId="{F1F10431-450E-434A-9800-EACF0D122598}" type="presOf" srcId="{2FA7F330-C9D1-498A-A6E6-43E04C472A67}" destId="{DE68D659-DB00-47C5-A8A7-CF6D878B7329}" srcOrd="0" destOrd="0" presId="urn:microsoft.com/office/officeart/2005/8/layout/radial6"/>
    <dgm:cxn modelId="{5DF416FF-E1BC-43EC-A35B-787CCB7DADE0}" srcId="{00AD1B8C-0E6C-4EDF-AFB6-9F707FC030A5}" destId="{B0EDC483-3845-4A69-BEF3-460B373A91A1}" srcOrd="4" destOrd="0" parTransId="{312BFCA9-0E20-4E2D-AF01-AD228DD7EA5A}" sibTransId="{D46E4018-C71A-4E4D-BF22-05A8C8CC03AA}"/>
    <dgm:cxn modelId="{A92E9928-AF59-470C-B7D9-7F77C6532C2A}" srcId="{00AD1B8C-0E6C-4EDF-AFB6-9F707FC030A5}" destId="{12F4A5A0-5F5A-40FD-8CCF-597E8374BCCC}" srcOrd="6" destOrd="0" parTransId="{00E45342-FCD6-490F-BF5B-BC00D6DCCDDA}" sibTransId="{D4572FC3-A270-4B5A-A3EA-2DFE0A229223}"/>
    <dgm:cxn modelId="{62AD454F-AEDE-4A09-93D6-B540B35D00A2}" type="presOf" srcId="{82F82A1F-E0EE-4AD4-8743-CDA3EC317306}" destId="{97D3A557-3F6C-48C0-A16B-3D74960E4FBE}" srcOrd="0" destOrd="0" presId="urn:microsoft.com/office/officeart/2005/8/layout/radial6"/>
    <dgm:cxn modelId="{7326FF1B-5153-4B37-9655-269E8106C265}" srcId="{00AD1B8C-0E6C-4EDF-AFB6-9F707FC030A5}" destId="{82F82A1F-E0EE-4AD4-8743-CDA3EC317306}" srcOrd="1" destOrd="0" parTransId="{9E1A7826-0383-415F-9E66-AAFF4BC5A432}" sibTransId="{1F99406A-81FD-4CB0-852C-9679E14F2A5D}"/>
    <dgm:cxn modelId="{D9C9F8AE-D6CD-457E-9C11-DAE9D3F64856}" type="presOf" srcId="{D46E4018-C71A-4E4D-BF22-05A8C8CC03AA}" destId="{3ADFF064-792F-4E3A-A794-DB212A994B56}" srcOrd="0" destOrd="0" presId="urn:microsoft.com/office/officeart/2005/8/layout/radial6"/>
    <dgm:cxn modelId="{C2639F68-76B2-4C53-B201-0316BF41FCFC}" type="presOf" srcId="{B0EDC483-3845-4A69-BEF3-460B373A91A1}" destId="{79395E1A-9521-4808-942C-A594D651F08C}" srcOrd="0" destOrd="0" presId="urn:microsoft.com/office/officeart/2005/8/layout/radial6"/>
    <dgm:cxn modelId="{152C1EE7-1F78-47DF-BB59-24EB8B2CF304}" type="presOf" srcId="{B3C06BBA-926F-4DE8-9BDC-5F8332BBB82E}" destId="{92C89B48-D2FB-4310-8060-50963EBB7CEF}" srcOrd="0" destOrd="0" presId="urn:microsoft.com/office/officeart/2005/8/layout/radial6"/>
    <dgm:cxn modelId="{BD4C7F8C-25F0-4825-83CE-C6203E154D1D}" type="presOf" srcId="{1F99406A-81FD-4CB0-852C-9679E14F2A5D}" destId="{0B4DCDAF-915D-43DC-B829-465C58C4F7ED}" srcOrd="0" destOrd="0" presId="urn:microsoft.com/office/officeart/2005/8/layout/radial6"/>
    <dgm:cxn modelId="{E9C739A2-483F-4F50-B6E4-2768105C3411}" type="presOf" srcId="{A0492D97-8107-4AE1-942A-BE20B98A7D83}" destId="{E78A19D7-9B56-4BA4-B352-BF2F848B668C}" srcOrd="0" destOrd="0" presId="urn:microsoft.com/office/officeart/2005/8/layout/radial6"/>
    <dgm:cxn modelId="{8F2B1F0B-F5B5-4EB6-9038-A3DE6D29922F}" srcId="{A0492D97-8107-4AE1-942A-BE20B98A7D83}" destId="{00AD1B8C-0E6C-4EDF-AFB6-9F707FC030A5}" srcOrd="0" destOrd="0" parTransId="{932EE7A0-9FA3-44EF-B809-189639150570}" sibTransId="{76390B51-8273-4F7C-A0D4-1F7E137A7B27}"/>
    <dgm:cxn modelId="{8122B47B-6C3B-4616-AB9B-8B943DA176AC}" type="presOf" srcId="{D4572FC3-A270-4B5A-A3EA-2DFE0A229223}" destId="{2EDD426A-589C-4FB3-9407-10C256AD9584}" srcOrd="0" destOrd="0" presId="urn:microsoft.com/office/officeart/2005/8/layout/radial6"/>
    <dgm:cxn modelId="{52CDAEFB-2F9D-4631-A963-C1D2C605B286}" type="presOf" srcId="{5438C916-3F77-4912-9FF5-4340E3F3007E}" destId="{2C1D505D-E73C-4722-B7E0-C9E208A206C7}" srcOrd="0" destOrd="0" presId="urn:microsoft.com/office/officeart/2005/8/layout/radial6"/>
    <dgm:cxn modelId="{64249D14-0EC9-47C9-99FE-2FAC07FBFFC4}" type="presOf" srcId="{7B1FB761-F35A-46DF-A8FD-9C54C20E7F7B}" destId="{CF66E6C5-07A7-44F2-ADCC-BAF2B9A93497}" srcOrd="0" destOrd="0" presId="urn:microsoft.com/office/officeart/2005/8/layout/radial6"/>
    <dgm:cxn modelId="{AE026F0E-C7A1-45EA-B1DF-DEF38244DAA3}" type="presOf" srcId="{8C63F61E-E670-4E0D-A1E3-45DD736689EC}" destId="{1873BC8B-F0F7-4D94-A25A-17D4C5331490}" srcOrd="0" destOrd="0" presId="urn:microsoft.com/office/officeart/2005/8/layout/radial6"/>
    <dgm:cxn modelId="{A3D43C9D-4252-4914-ADA2-3D543289BBE7}" type="presOf" srcId="{B2820BE8-EE03-4A8F-8178-C71123913A13}" destId="{0BBEE32A-A790-4BFA-9BBE-7D6EC0B87860}" srcOrd="0" destOrd="0" presId="urn:microsoft.com/office/officeart/2005/8/layout/radial6"/>
    <dgm:cxn modelId="{74C5509C-E533-4A02-BB85-896197E4C2B9}" srcId="{00AD1B8C-0E6C-4EDF-AFB6-9F707FC030A5}" destId="{1BC336AB-33E4-4507-A5B0-86E631AEBB66}" srcOrd="3" destOrd="0" parTransId="{3B7747B7-4077-4521-BC5E-7D2ED5EE75A3}" sibTransId="{5438C916-3F77-4912-9FF5-4340E3F3007E}"/>
    <dgm:cxn modelId="{92AB572A-6CB0-4F62-B774-58292DE1C9A1}" srcId="{00AD1B8C-0E6C-4EDF-AFB6-9F707FC030A5}" destId="{8C63F61E-E670-4E0D-A1E3-45DD736689EC}" srcOrd="0" destOrd="0" parTransId="{FB04B838-0851-447C-B82E-5C6ABF859EFF}" sibTransId="{2FA7F330-C9D1-498A-A6E6-43E04C472A67}"/>
    <dgm:cxn modelId="{209E8495-9CE3-4BBF-BD09-81BDE1D80884}" type="presOf" srcId="{1BC336AB-33E4-4507-A5B0-86E631AEBB66}" destId="{133E7924-4113-4AFE-8CD6-71B30509A08E}" srcOrd="0" destOrd="0" presId="urn:microsoft.com/office/officeart/2005/8/layout/radial6"/>
    <dgm:cxn modelId="{EA8A096C-9575-493F-A3AC-EB6CD13B90CF}" type="presOf" srcId="{79B09C8D-AAD7-4DEB-B0D5-FCE205758B58}" destId="{C7C73252-CB32-4572-A7D7-F7FC46631290}" srcOrd="0" destOrd="0" presId="urn:microsoft.com/office/officeart/2005/8/layout/radial6"/>
    <dgm:cxn modelId="{65BC6B2A-7FCF-4B92-9E75-C6E1A6A583AA}" type="presParOf" srcId="{E78A19D7-9B56-4BA4-B352-BF2F848B668C}" destId="{89414E9F-4A37-48F5-8283-B7B282AB5406}" srcOrd="0" destOrd="0" presId="urn:microsoft.com/office/officeart/2005/8/layout/radial6"/>
    <dgm:cxn modelId="{B130FB70-41DC-47D4-9906-9C317E896CA6}" type="presParOf" srcId="{E78A19D7-9B56-4BA4-B352-BF2F848B668C}" destId="{1873BC8B-F0F7-4D94-A25A-17D4C5331490}" srcOrd="1" destOrd="0" presId="urn:microsoft.com/office/officeart/2005/8/layout/radial6"/>
    <dgm:cxn modelId="{9B66695B-6E27-497D-BDA9-0616E32355E9}" type="presParOf" srcId="{E78A19D7-9B56-4BA4-B352-BF2F848B668C}" destId="{1484AC7A-BA90-4371-B589-B5A77E0826FE}" srcOrd="2" destOrd="0" presId="urn:microsoft.com/office/officeart/2005/8/layout/radial6"/>
    <dgm:cxn modelId="{7FE3D22A-2F52-4680-9CDD-E4F65FB1BF54}" type="presParOf" srcId="{E78A19D7-9B56-4BA4-B352-BF2F848B668C}" destId="{DE68D659-DB00-47C5-A8A7-CF6D878B7329}" srcOrd="3" destOrd="0" presId="urn:microsoft.com/office/officeart/2005/8/layout/radial6"/>
    <dgm:cxn modelId="{FD95729D-AF5B-4B0F-926E-AD0B44B2414F}" type="presParOf" srcId="{E78A19D7-9B56-4BA4-B352-BF2F848B668C}" destId="{97D3A557-3F6C-48C0-A16B-3D74960E4FBE}" srcOrd="4" destOrd="0" presId="urn:microsoft.com/office/officeart/2005/8/layout/radial6"/>
    <dgm:cxn modelId="{9AD1F991-BC0C-4D3D-BC37-9C3E8F0D796C}" type="presParOf" srcId="{E78A19D7-9B56-4BA4-B352-BF2F848B668C}" destId="{A6506AB4-1D80-4959-B6F0-651EBC8472B6}" srcOrd="5" destOrd="0" presId="urn:microsoft.com/office/officeart/2005/8/layout/radial6"/>
    <dgm:cxn modelId="{0B3704BE-DE3A-48DD-B82A-54692DCF11F9}" type="presParOf" srcId="{E78A19D7-9B56-4BA4-B352-BF2F848B668C}" destId="{0B4DCDAF-915D-43DC-B829-465C58C4F7ED}" srcOrd="6" destOrd="0" presId="urn:microsoft.com/office/officeart/2005/8/layout/radial6"/>
    <dgm:cxn modelId="{7A6AD9EF-A034-4644-887A-A8D95430DF9E}" type="presParOf" srcId="{E78A19D7-9B56-4BA4-B352-BF2F848B668C}" destId="{CF66E6C5-07A7-44F2-ADCC-BAF2B9A93497}" srcOrd="7" destOrd="0" presId="urn:microsoft.com/office/officeart/2005/8/layout/radial6"/>
    <dgm:cxn modelId="{048196CB-8694-466D-99B8-634C6CA76CAE}" type="presParOf" srcId="{E78A19D7-9B56-4BA4-B352-BF2F848B668C}" destId="{14831E3E-E5E1-4740-9F89-914D337C5D8D}" srcOrd="8" destOrd="0" presId="urn:microsoft.com/office/officeart/2005/8/layout/radial6"/>
    <dgm:cxn modelId="{92599318-74B7-4258-B52D-B0CECD571EBD}" type="presParOf" srcId="{E78A19D7-9B56-4BA4-B352-BF2F848B668C}" destId="{0BBEE32A-A790-4BFA-9BBE-7D6EC0B87860}" srcOrd="9" destOrd="0" presId="urn:microsoft.com/office/officeart/2005/8/layout/radial6"/>
    <dgm:cxn modelId="{68075F16-785B-434F-A902-26EC3AD5B3AB}" type="presParOf" srcId="{E78A19D7-9B56-4BA4-B352-BF2F848B668C}" destId="{133E7924-4113-4AFE-8CD6-71B30509A08E}" srcOrd="10" destOrd="0" presId="urn:microsoft.com/office/officeart/2005/8/layout/radial6"/>
    <dgm:cxn modelId="{01D45F75-4AE5-49B3-B16E-2717040B339F}" type="presParOf" srcId="{E78A19D7-9B56-4BA4-B352-BF2F848B668C}" destId="{2078B8F5-D951-439C-A2F8-8C38E6F01D62}" srcOrd="11" destOrd="0" presId="urn:microsoft.com/office/officeart/2005/8/layout/radial6"/>
    <dgm:cxn modelId="{388CB78C-1B18-4F96-B8A2-10BCC7E9642F}" type="presParOf" srcId="{E78A19D7-9B56-4BA4-B352-BF2F848B668C}" destId="{2C1D505D-E73C-4722-B7E0-C9E208A206C7}" srcOrd="12" destOrd="0" presId="urn:microsoft.com/office/officeart/2005/8/layout/radial6"/>
    <dgm:cxn modelId="{FE2FAE76-B79B-41A9-9901-4D1D3676F813}" type="presParOf" srcId="{E78A19D7-9B56-4BA4-B352-BF2F848B668C}" destId="{79395E1A-9521-4808-942C-A594D651F08C}" srcOrd="13" destOrd="0" presId="urn:microsoft.com/office/officeart/2005/8/layout/radial6"/>
    <dgm:cxn modelId="{FBCDD72D-1A3F-4863-9807-624DBD3C19F6}" type="presParOf" srcId="{E78A19D7-9B56-4BA4-B352-BF2F848B668C}" destId="{A2F38520-15D0-44E8-B11B-8DA3AB55EAAB}" srcOrd="14" destOrd="0" presId="urn:microsoft.com/office/officeart/2005/8/layout/radial6"/>
    <dgm:cxn modelId="{C1D18CD5-976C-4E98-BE7B-2C1D706AB3E3}" type="presParOf" srcId="{E78A19D7-9B56-4BA4-B352-BF2F848B668C}" destId="{3ADFF064-792F-4E3A-A794-DB212A994B56}" srcOrd="15" destOrd="0" presId="urn:microsoft.com/office/officeart/2005/8/layout/radial6"/>
    <dgm:cxn modelId="{8B23EB31-AD22-4475-AAFF-2F47BA6E0BFA}" type="presParOf" srcId="{E78A19D7-9B56-4BA4-B352-BF2F848B668C}" destId="{92C89B48-D2FB-4310-8060-50963EBB7CEF}" srcOrd="16" destOrd="0" presId="urn:microsoft.com/office/officeart/2005/8/layout/radial6"/>
    <dgm:cxn modelId="{F31E1915-8CA7-4117-B7AF-96E43B06BFC4}" type="presParOf" srcId="{E78A19D7-9B56-4BA4-B352-BF2F848B668C}" destId="{F3A889D9-BF48-4A88-9177-F93B00E30F81}" srcOrd="17" destOrd="0" presId="urn:microsoft.com/office/officeart/2005/8/layout/radial6"/>
    <dgm:cxn modelId="{5C8B6A98-2301-4C4F-BCFE-85B5117D787C}" type="presParOf" srcId="{E78A19D7-9B56-4BA4-B352-BF2F848B668C}" destId="{C7C73252-CB32-4572-A7D7-F7FC46631290}" srcOrd="18" destOrd="0" presId="urn:microsoft.com/office/officeart/2005/8/layout/radial6"/>
    <dgm:cxn modelId="{2D864CD9-62F1-4986-8896-5C6113F2F2EC}" type="presParOf" srcId="{E78A19D7-9B56-4BA4-B352-BF2F848B668C}" destId="{7FD9AD90-1CE1-49D6-94D0-60D94C838752}" srcOrd="19" destOrd="0" presId="urn:microsoft.com/office/officeart/2005/8/layout/radial6"/>
    <dgm:cxn modelId="{3A1C17B4-91BA-46D0-8CBF-FF719456A7E2}" type="presParOf" srcId="{E78A19D7-9B56-4BA4-B352-BF2F848B668C}" destId="{9707D309-4136-4C05-A0E4-0D85D346BC58}" srcOrd="20" destOrd="0" presId="urn:microsoft.com/office/officeart/2005/8/layout/radial6"/>
    <dgm:cxn modelId="{9624C093-3993-4644-BD44-ED419F5BFDE6}" type="presParOf" srcId="{E78A19D7-9B56-4BA4-B352-BF2F848B668C}" destId="{2EDD426A-589C-4FB3-9407-10C256AD9584}" srcOrd="21"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6F45BC1-AA8D-4FE2-BB33-97824E306AEC}" type="doc">
      <dgm:prSet loTypeId="urn:microsoft.com/office/officeart/2005/8/layout/radial6" loCatId="cycle" qsTypeId="urn:microsoft.com/office/officeart/2005/8/quickstyle/3d1" qsCatId="3D" csTypeId="urn:microsoft.com/office/officeart/2005/8/colors/accent0_3" csCatId="mainScheme" phldr="1"/>
      <dgm:spPr/>
      <dgm:t>
        <a:bodyPr/>
        <a:lstStyle/>
        <a:p>
          <a:pPr rtl="1"/>
          <a:endParaRPr lang="fa-IR"/>
        </a:p>
      </dgm:t>
    </dgm:pt>
    <dgm:pt modelId="{B9970106-52A8-4E5D-8210-FB063C4505C4}">
      <dgm:prSet phldrT="[Text]" custT="1"/>
      <dgm:spPr/>
      <dgm:t>
        <a:bodyPr/>
        <a:lstStyle/>
        <a:p>
          <a:pPr rtl="1"/>
          <a:r>
            <a:rPr lang="fa-IR" sz="1600" b="1" dirty="0" smtClean="0">
              <a:ea typeface="Calibri"/>
              <a:cs typeface="B Nazanin" pitchFamily="2" charset="-78"/>
            </a:rPr>
            <a:t>عوامل مشخصه </a:t>
          </a:r>
          <a:r>
            <a:rPr lang="fa-IR" sz="1600" b="1" dirty="0" smtClean="0">
              <a:ea typeface="Calibri"/>
              <a:cs typeface="B Nazanin" pitchFamily="2" charset="-78"/>
            </a:rPr>
            <a:t>شهر در دوره اسلامی</a:t>
          </a:r>
          <a:endParaRPr lang="fa-IR" sz="1600" dirty="0"/>
        </a:p>
      </dgm:t>
    </dgm:pt>
    <dgm:pt modelId="{46B18C4A-44AB-4EB3-A554-DD9FF7E479F4}" type="parTrans" cxnId="{66457535-72F3-4C3F-A22A-DDE4BF9B50AC}">
      <dgm:prSet/>
      <dgm:spPr/>
      <dgm:t>
        <a:bodyPr/>
        <a:lstStyle/>
        <a:p>
          <a:pPr rtl="1"/>
          <a:endParaRPr lang="fa-IR"/>
        </a:p>
      </dgm:t>
    </dgm:pt>
    <dgm:pt modelId="{2893A443-E7B3-4346-8686-4A035CD6FC91}" type="sibTrans" cxnId="{66457535-72F3-4C3F-A22A-DDE4BF9B50AC}">
      <dgm:prSet/>
      <dgm:spPr/>
      <dgm:t>
        <a:bodyPr/>
        <a:lstStyle/>
        <a:p>
          <a:pPr rtl="1"/>
          <a:endParaRPr lang="fa-IR"/>
        </a:p>
      </dgm:t>
    </dgm:pt>
    <dgm:pt modelId="{46B38843-BA61-40A8-B109-DDEFDB77D49B}">
      <dgm:prSet phldrT="[Text]"/>
      <dgm:spPr/>
      <dgm:t>
        <a:bodyPr/>
        <a:lstStyle/>
        <a:p>
          <a:pPr rtl="1"/>
          <a:r>
            <a:rPr lang="fa-IR" dirty="0" smtClean="0"/>
            <a:t>مسجد</a:t>
          </a:r>
          <a:endParaRPr lang="fa-IR" dirty="0"/>
        </a:p>
      </dgm:t>
    </dgm:pt>
    <dgm:pt modelId="{49815A60-72F1-4F22-882D-5AB2D40AE1E6}" type="parTrans" cxnId="{40530631-1BDF-4E0E-AC8D-AF30F252B715}">
      <dgm:prSet/>
      <dgm:spPr/>
      <dgm:t>
        <a:bodyPr/>
        <a:lstStyle/>
        <a:p>
          <a:pPr rtl="1"/>
          <a:endParaRPr lang="fa-IR"/>
        </a:p>
      </dgm:t>
    </dgm:pt>
    <dgm:pt modelId="{DF97222E-EC38-4B1E-82F5-0E8A6C389059}" type="sibTrans" cxnId="{40530631-1BDF-4E0E-AC8D-AF30F252B715}">
      <dgm:prSet/>
      <dgm:spPr/>
      <dgm:t>
        <a:bodyPr/>
        <a:lstStyle/>
        <a:p>
          <a:pPr rtl="1"/>
          <a:endParaRPr lang="fa-IR"/>
        </a:p>
      </dgm:t>
    </dgm:pt>
    <dgm:pt modelId="{B0C010F9-5D68-4D2F-BC11-FADC3F267034}">
      <dgm:prSet phldrT="[Text]"/>
      <dgm:spPr/>
      <dgm:t>
        <a:bodyPr/>
        <a:lstStyle/>
        <a:p>
          <a:pPr rtl="1"/>
          <a:r>
            <a:rPr lang="fa-IR" dirty="0" smtClean="0"/>
            <a:t>بازار</a:t>
          </a:r>
          <a:endParaRPr lang="fa-IR" dirty="0"/>
        </a:p>
      </dgm:t>
    </dgm:pt>
    <dgm:pt modelId="{5BCC1631-CE54-4496-86CC-DA68AD29F1F1}" type="parTrans" cxnId="{DCB7980C-6182-452C-92EB-EEBE2EBC538B}">
      <dgm:prSet/>
      <dgm:spPr/>
      <dgm:t>
        <a:bodyPr/>
        <a:lstStyle/>
        <a:p>
          <a:pPr rtl="1"/>
          <a:endParaRPr lang="fa-IR"/>
        </a:p>
      </dgm:t>
    </dgm:pt>
    <dgm:pt modelId="{14D019CF-E459-4D8C-B38D-A729D4B8E61E}" type="sibTrans" cxnId="{DCB7980C-6182-452C-92EB-EEBE2EBC538B}">
      <dgm:prSet/>
      <dgm:spPr/>
      <dgm:t>
        <a:bodyPr/>
        <a:lstStyle/>
        <a:p>
          <a:pPr rtl="1"/>
          <a:endParaRPr lang="fa-IR"/>
        </a:p>
      </dgm:t>
    </dgm:pt>
    <dgm:pt modelId="{B290EF5C-4534-4787-AC25-5729841BAD3E}">
      <dgm:prSet phldrT="[Text]"/>
      <dgm:spPr/>
      <dgm:t>
        <a:bodyPr/>
        <a:lstStyle/>
        <a:p>
          <a:pPr rtl="1"/>
          <a:r>
            <a:rPr lang="fa-IR" dirty="0" smtClean="0"/>
            <a:t>محله</a:t>
          </a:r>
          <a:endParaRPr lang="fa-IR" dirty="0"/>
        </a:p>
      </dgm:t>
    </dgm:pt>
    <dgm:pt modelId="{A1AFD2BC-17FF-4F4E-9D63-8831BB509014}" type="parTrans" cxnId="{9B7FA2C4-9C2C-4B52-8F19-9C549565631B}">
      <dgm:prSet/>
      <dgm:spPr/>
      <dgm:t>
        <a:bodyPr/>
        <a:lstStyle/>
        <a:p>
          <a:pPr rtl="1"/>
          <a:endParaRPr lang="fa-IR"/>
        </a:p>
      </dgm:t>
    </dgm:pt>
    <dgm:pt modelId="{1E686D97-E1DF-4AD6-8861-00599B4564A9}" type="sibTrans" cxnId="{9B7FA2C4-9C2C-4B52-8F19-9C549565631B}">
      <dgm:prSet/>
      <dgm:spPr/>
      <dgm:t>
        <a:bodyPr/>
        <a:lstStyle/>
        <a:p>
          <a:pPr rtl="1"/>
          <a:endParaRPr lang="fa-IR"/>
        </a:p>
      </dgm:t>
    </dgm:pt>
    <dgm:pt modelId="{1521399E-60F5-4D94-BCCF-23089D8D255B}" type="pres">
      <dgm:prSet presAssocID="{B6F45BC1-AA8D-4FE2-BB33-97824E306AEC}" presName="Name0" presStyleCnt="0">
        <dgm:presLayoutVars>
          <dgm:chMax val="1"/>
          <dgm:dir/>
          <dgm:animLvl val="ctr"/>
          <dgm:resizeHandles val="exact"/>
        </dgm:presLayoutVars>
      </dgm:prSet>
      <dgm:spPr/>
      <dgm:t>
        <a:bodyPr/>
        <a:lstStyle/>
        <a:p>
          <a:endParaRPr lang="en-US"/>
        </a:p>
      </dgm:t>
    </dgm:pt>
    <dgm:pt modelId="{4CE5C5E8-9FF9-43A0-8EE8-2564C7F549C7}" type="pres">
      <dgm:prSet presAssocID="{B9970106-52A8-4E5D-8210-FB063C4505C4}" presName="centerShape" presStyleLbl="node0" presStyleIdx="0" presStyleCnt="1"/>
      <dgm:spPr/>
      <dgm:t>
        <a:bodyPr/>
        <a:lstStyle/>
        <a:p>
          <a:endParaRPr lang="en-US"/>
        </a:p>
      </dgm:t>
    </dgm:pt>
    <dgm:pt modelId="{26FF687F-1690-4352-9F41-5F951933A07E}" type="pres">
      <dgm:prSet presAssocID="{46B38843-BA61-40A8-B109-DDEFDB77D49B}" presName="node" presStyleLbl="node1" presStyleIdx="0" presStyleCnt="3">
        <dgm:presLayoutVars>
          <dgm:bulletEnabled val="1"/>
        </dgm:presLayoutVars>
      </dgm:prSet>
      <dgm:spPr/>
      <dgm:t>
        <a:bodyPr/>
        <a:lstStyle/>
        <a:p>
          <a:endParaRPr lang="en-US"/>
        </a:p>
      </dgm:t>
    </dgm:pt>
    <dgm:pt modelId="{9F69B1A8-E9CA-4EEE-8A16-7386225EB0FA}" type="pres">
      <dgm:prSet presAssocID="{46B38843-BA61-40A8-B109-DDEFDB77D49B}" presName="dummy" presStyleCnt="0"/>
      <dgm:spPr/>
      <dgm:t>
        <a:bodyPr/>
        <a:lstStyle/>
        <a:p>
          <a:endParaRPr lang="en-US"/>
        </a:p>
      </dgm:t>
    </dgm:pt>
    <dgm:pt modelId="{7B8FA39B-86E0-4F7D-A445-4BF2FF3A1B53}" type="pres">
      <dgm:prSet presAssocID="{DF97222E-EC38-4B1E-82F5-0E8A6C389059}" presName="sibTrans" presStyleLbl="sibTrans2D1" presStyleIdx="0" presStyleCnt="3"/>
      <dgm:spPr/>
      <dgm:t>
        <a:bodyPr/>
        <a:lstStyle/>
        <a:p>
          <a:endParaRPr lang="en-US"/>
        </a:p>
      </dgm:t>
    </dgm:pt>
    <dgm:pt modelId="{2DDFE51B-55B8-4390-A93E-903BBFAC0AF8}" type="pres">
      <dgm:prSet presAssocID="{B0C010F9-5D68-4D2F-BC11-FADC3F267034}" presName="node" presStyleLbl="node1" presStyleIdx="1" presStyleCnt="3">
        <dgm:presLayoutVars>
          <dgm:bulletEnabled val="1"/>
        </dgm:presLayoutVars>
      </dgm:prSet>
      <dgm:spPr/>
      <dgm:t>
        <a:bodyPr/>
        <a:lstStyle/>
        <a:p>
          <a:endParaRPr lang="en-US"/>
        </a:p>
      </dgm:t>
    </dgm:pt>
    <dgm:pt modelId="{36107E2D-8BDD-4B25-A6DE-B5AB1AC8BD43}" type="pres">
      <dgm:prSet presAssocID="{B0C010F9-5D68-4D2F-BC11-FADC3F267034}" presName="dummy" presStyleCnt="0"/>
      <dgm:spPr/>
      <dgm:t>
        <a:bodyPr/>
        <a:lstStyle/>
        <a:p>
          <a:endParaRPr lang="en-US"/>
        </a:p>
      </dgm:t>
    </dgm:pt>
    <dgm:pt modelId="{55E89245-8894-4F3B-A13B-7D8CA5F41A2B}" type="pres">
      <dgm:prSet presAssocID="{14D019CF-E459-4D8C-B38D-A729D4B8E61E}" presName="sibTrans" presStyleLbl="sibTrans2D1" presStyleIdx="1" presStyleCnt="3"/>
      <dgm:spPr/>
      <dgm:t>
        <a:bodyPr/>
        <a:lstStyle/>
        <a:p>
          <a:endParaRPr lang="en-US"/>
        </a:p>
      </dgm:t>
    </dgm:pt>
    <dgm:pt modelId="{AC4272BF-F8CB-49BD-B4FD-855AF0CD7179}" type="pres">
      <dgm:prSet presAssocID="{B290EF5C-4534-4787-AC25-5729841BAD3E}" presName="node" presStyleLbl="node1" presStyleIdx="2" presStyleCnt="3">
        <dgm:presLayoutVars>
          <dgm:bulletEnabled val="1"/>
        </dgm:presLayoutVars>
      </dgm:prSet>
      <dgm:spPr/>
      <dgm:t>
        <a:bodyPr/>
        <a:lstStyle/>
        <a:p>
          <a:endParaRPr lang="en-US"/>
        </a:p>
      </dgm:t>
    </dgm:pt>
    <dgm:pt modelId="{353A770F-438F-4855-8BFC-DDECCCE8CB38}" type="pres">
      <dgm:prSet presAssocID="{B290EF5C-4534-4787-AC25-5729841BAD3E}" presName="dummy" presStyleCnt="0"/>
      <dgm:spPr/>
      <dgm:t>
        <a:bodyPr/>
        <a:lstStyle/>
        <a:p>
          <a:endParaRPr lang="en-US"/>
        </a:p>
      </dgm:t>
    </dgm:pt>
    <dgm:pt modelId="{4D918180-C9AB-4914-B5A1-BDBF959BCC6E}" type="pres">
      <dgm:prSet presAssocID="{1E686D97-E1DF-4AD6-8861-00599B4564A9}" presName="sibTrans" presStyleLbl="sibTrans2D1" presStyleIdx="2" presStyleCnt="3"/>
      <dgm:spPr/>
      <dgm:t>
        <a:bodyPr/>
        <a:lstStyle/>
        <a:p>
          <a:endParaRPr lang="en-US"/>
        </a:p>
      </dgm:t>
    </dgm:pt>
  </dgm:ptLst>
  <dgm:cxnLst>
    <dgm:cxn modelId="{66457535-72F3-4C3F-A22A-DDE4BF9B50AC}" srcId="{B6F45BC1-AA8D-4FE2-BB33-97824E306AEC}" destId="{B9970106-52A8-4E5D-8210-FB063C4505C4}" srcOrd="0" destOrd="0" parTransId="{46B18C4A-44AB-4EB3-A554-DD9FF7E479F4}" sibTransId="{2893A443-E7B3-4346-8686-4A035CD6FC91}"/>
    <dgm:cxn modelId="{30C83B9E-8870-47CF-977A-A1180D4D2F08}" type="presOf" srcId="{46B38843-BA61-40A8-B109-DDEFDB77D49B}" destId="{26FF687F-1690-4352-9F41-5F951933A07E}" srcOrd="0" destOrd="0" presId="urn:microsoft.com/office/officeart/2005/8/layout/radial6"/>
    <dgm:cxn modelId="{BB912A8A-9E9F-4DC1-9807-6FA11F03FB2E}" type="presOf" srcId="{B6F45BC1-AA8D-4FE2-BB33-97824E306AEC}" destId="{1521399E-60F5-4D94-BCCF-23089D8D255B}" srcOrd="0" destOrd="0" presId="urn:microsoft.com/office/officeart/2005/8/layout/radial6"/>
    <dgm:cxn modelId="{1C26C665-3945-430C-B630-7D05541889CF}" type="presOf" srcId="{1E686D97-E1DF-4AD6-8861-00599B4564A9}" destId="{4D918180-C9AB-4914-B5A1-BDBF959BCC6E}" srcOrd="0" destOrd="0" presId="urn:microsoft.com/office/officeart/2005/8/layout/radial6"/>
    <dgm:cxn modelId="{9B7FA2C4-9C2C-4B52-8F19-9C549565631B}" srcId="{B9970106-52A8-4E5D-8210-FB063C4505C4}" destId="{B290EF5C-4534-4787-AC25-5729841BAD3E}" srcOrd="2" destOrd="0" parTransId="{A1AFD2BC-17FF-4F4E-9D63-8831BB509014}" sibTransId="{1E686D97-E1DF-4AD6-8861-00599B4564A9}"/>
    <dgm:cxn modelId="{039535E9-13A8-4227-B23B-0D9A22EE2797}" type="presOf" srcId="{DF97222E-EC38-4B1E-82F5-0E8A6C389059}" destId="{7B8FA39B-86E0-4F7D-A445-4BF2FF3A1B53}" srcOrd="0" destOrd="0" presId="urn:microsoft.com/office/officeart/2005/8/layout/radial6"/>
    <dgm:cxn modelId="{840372D0-6925-4C26-8EA6-BF1CCDDDAAAC}" type="presOf" srcId="{14D019CF-E459-4D8C-B38D-A729D4B8E61E}" destId="{55E89245-8894-4F3B-A13B-7D8CA5F41A2B}" srcOrd="0" destOrd="0" presId="urn:microsoft.com/office/officeart/2005/8/layout/radial6"/>
    <dgm:cxn modelId="{BF1D6084-2DDB-4D86-B48B-D41897F7F395}" type="presOf" srcId="{B9970106-52A8-4E5D-8210-FB063C4505C4}" destId="{4CE5C5E8-9FF9-43A0-8EE8-2564C7F549C7}" srcOrd="0" destOrd="0" presId="urn:microsoft.com/office/officeart/2005/8/layout/radial6"/>
    <dgm:cxn modelId="{40530631-1BDF-4E0E-AC8D-AF30F252B715}" srcId="{B9970106-52A8-4E5D-8210-FB063C4505C4}" destId="{46B38843-BA61-40A8-B109-DDEFDB77D49B}" srcOrd="0" destOrd="0" parTransId="{49815A60-72F1-4F22-882D-5AB2D40AE1E6}" sibTransId="{DF97222E-EC38-4B1E-82F5-0E8A6C389059}"/>
    <dgm:cxn modelId="{379CC2C3-8227-4C9D-81AE-021D2AFBD6F9}" type="presOf" srcId="{B0C010F9-5D68-4D2F-BC11-FADC3F267034}" destId="{2DDFE51B-55B8-4390-A93E-903BBFAC0AF8}" srcOrd="0" destOrd="0" presId="urn:microsoft.com/office/officeart/2005/8/layout/radial6"/>
    <dgm:cxn modelId="{DCB7980C-6182-452C-92EB-EEBE2EBC538B}" srcId="{B9970106-52A8-4E5D-8210-FB063C4505C4}" destId="{B0C010F9-5D68-4D2F-BC11-FADC3F267034}" srcOrd="1" destOrd="0" parTransId="{5BCC1631-CE54-4496-86CC-DA68AD29F1F1}" sibTransId="{14D019CF-E459-4D8C-B38D-A729D4B8E61E}"/>
    <dgm:cxn modelId="{54DCA6EB-8A76-4E25-B321-2F5D610A0BCE}" type="presOf" srcId="{B290EF5C-4534-4787-AC25-5729841BAD3E}" destId="{AC4272BF-F8CB-49BD-B4FD-855AF0CD7179}" srcOrd="0" destOrd="0" presId="urn:microsoft.com/office/officeart/2005/8/layout/radial6"/>
    <dgm:cxn modelId="{4A129FF3-CBC8-4AF8-A30C-F5061E9ADE1A}" type="presParOf" srcId="{1521399E-60F5-4D94-BCCF-23089D8D255B}" destId="{4CE5C5E8-9FF9-43A0-8EE8-2564C7F549C7}" srcOrd="0" destOrd="0" presId="urn:microsoft.com/office/officeart/2005/8/layout/radial6"/>
    <dgm:cxn modelId="{3017C281-823E-43B5-8C5D-52702E7F922B}" type="presParOf" srcId="{1521399E-60F5-4D94-BCCF-23089D8D255B}" destId="{26FF687F-1690-4352-9F41-5F951933A07E}" srcOrd="1" destOrd="0" presId="urn:microsoft.com/office/officeart/2005/8/layout/radial6"/>
    <dgm:cxn modelId="{8A7E9EC8-7D18-4CF4-B9F8-435444A2F081}" type="presParOf" srcId="{1521399E-60F5-4D94-BCCF-23089D8D255B}" destId="{9F69B1A8-E9CA-4EEE-8A16-7386225EB0FA}" srcOrd="2" destOrd="0" presId="urn:microsoft.com/office/officeart/2005/8/layout/radial6"/>
    <dgm:cxn modelId="{0174E722-B88B-4480-AC29-CD1C99721567}" type="presParOf" srcId="{1521399E-60F5-4D94-BCCF-23089D8D255B}" destId="{7B8FA39B-86E0-4F7D-A445-4BF2FF3A1B53}" srcOrd="3" destOrd="0" presId="urn:microsoft.com/office/officeart/2005/8/layout/radial6"/>
    <dgm:cxn modelId="{33D2DFE2-C554-40C4-9D28-8AB70489094B}" type="presParOf" srcId="{1521399E-60F5-4D94-BCCF-23089D8D255B}" destId="{2DDFE51B-55B8-4390-A93E-903BBFAC0AF8}" srcOrd="4" destOrd="0" presId="urn:microsoft.com/office/officeart/2005/8/layout/radial6"/>
    <dgm:cxn modelId="{91FD8CCC-EEAF-46EA-AB25-223D7B6BC80D}" type="presParOf" srcId="{1521399E-60F5-4D94-BCCF-23089D8D255B}" destId="{36107E2D-8BDD-4B25-A6DE-B5AB1AC8BD43}" srcOrd="5" destOrd="0" presId="urn:microsoft.com/office/officeart/2005/8/layout/radial6"/>
    <dgm:cxn modelId="{05E69FC7-DCE0-4048-B852-32295EAABEBB}" type="presParOf" srcId="{1521399E-60F5-4D94-BCCF-23089D8D255B}" destId="{55E89245-8894-4F3B-A13B-7D8CA5F41A2B}" srcOrd="6" destOrd="0" presId="urn:microsoft.com/office/officeart/2005/8/layout/radial6"/>
    <dgm:cxn modelId="{47F390AE-E458-4777-AA70-EABB4E42BAE1}" type="presParOf" srcId="{1521399E-60F5-4D94-BCCF-23089D8D255B}" destId="{AC4272BF-F8CB-49BD-B4FD-855AF0CD7179}" srcOrd="7" destOrd="0" presId="urn:microsoft.com/office/officeart/2005/8/layout/radial6"/>
    <dgm:cxn modelId="{4197B402-8D3B-42B1-8ADA-23D4F07301B5}" type="presParOf" srcId="{1521399E-60F5-4D94-BCCF-23089D8D255B}" destId="{353A770F-438F-4855-8BFC-DDECCCE8CB38}" srcOrd="8" destOrd="0" presId="urn:microsoft.com/office/officeart/2005/8/layout/radial6"/>
    <dgm:cxn modelId="{7DCE9087-2D83-4363-9E0E-53D4E35BD487}" type="presParOf" srcId="{1521399E-60F5-4D94-BCCF-23089D8D255B}" destId="{4D918180-C9AB-4914-B5A1-BDBF959BCC6E}" srcOrd="9"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024F850-064F-414B-93A7-69D61E6D3F8C}" type="doc">
      <dgm:prSet loTypeId="urn:microsoft.com/office/officeart/2005/8/layout/venn1" loCatId="relationship" qsTypeId="urn:microsoft.com/office/officeart/2005/8/quickstyle/3d1" qsCatId="3D" csTypeId="urn:microsoft.com/office/officeart/2005/8/colors/accent0_3" csCatId="mainScheme" phldr="1"/>
      <dgm:spPr/>
    </dgm:pt>
    <dgm:pt modelId="{F1313364-E98D-41B0-9C8D-284689C50BD5}">
      <dgm:prSet phldrT="[Text]"/>
      <dgm:spPr/>
      <dgm:t>
        <a:bodyPr/>
        <a:lstStyle/>
        <a:p>
          <a:r>
            <a:rPr lang="fa-IR" b="1" dirty="0" smtClean="0">
              <a:cs typeface="B Nazanin" pitchFamily="2" charset="-78"/>
            </a:rPr>
            <a:t>ارگ دولتی</a:t>
          </a:r>
          <a:endParaRPr lang="en-US" dirty="0"/>
        </a:p>
      </dgm:t>
    </dgm:pt>
    <dgm:pt modelId="{E2B88D86-72BA-4502-B726-961BA0E97724}" type="parTrans" cxnId="{BAF4ED50-0EE6-4A56-A63B-3BC5E71DDAF5}">
      <dgm:prSet/>
      <dgm:spPr/>
      <dgm:t>
        <a:bodyPr/>
        <a:lstStyle/>
        <a:p>
          <a:endParaRPr lang="en-US"/>
        </a:p>
      </dgm:t>
    </dgm:pt>
    <dgm:pt modelId="{2C540531-966D-46AE-BC6C-5DB03C4C3C01}" type="sibTrans" cxnId="{BAF4ED50-0EE6-4A56-A63B-3BC5E71DDAF5}">
      <dgm:prSet/>
      <dgm:spPr/>
      <dgm:t>
        <a:bodyPr/>
        <a:lstStyle/>
        <a:p>
          <a:endParaRPr lang="en-US"/>
        </a:p>
      </dgm:t>
    </dgm:pt>
    <dgm:pt modelId="{FFEFFF5A-B756-4B93-B8BA-80B201B4DF4D}">
      <dgm:prSet phldrT="[Text]"/>
      <dgm:spPr/>
      <dgm:t>
        <a:bodyPr/>
        <a:lstStyle/>
        <a:p>
          <a:r>
            <a:rPr lang="fa-IR" b="1" dirty="0" smtClean="0">
              <a:cs typeface="B Nazanin" pitchFamily="2" charset="-78"/>
            </a:rPr>
            <a:t>بخش حاکم نشین</a:t>
          </a:r>
          <a:endParaRPr lang="en-US" dirty="0"/>
        </a:p>
      </dgm:t>
    </dgm:pt>
    <dgm:pt modelId="{D4704858-A244-4F80-8372-5943F487F1FA}" type="parTrans" cxnId="{A64D2F98-E804-45A4-9820-45EB76F9CC4B}">
      <dgm:prSet/>
      <dgm:spPr/>
      <dgm:t>
        <a:bodyPr/>
        <a:lstStyle/>
        <a:p>
          <a:endParaRPr lang="en-US"/>
        </a:p>
      </dgm:t>
    </dgm:pt>
    <dgm:pt modelId="{ADDF6B85-0A03-407E-95A8-D10FA2F3D472}" type="sibTrans" cxnId="{A64D2F98-E804-45A4-9820-45EB76F9CC4B}">
      <dgm:prSet/>
      <dgm:spPr/>
      <dgm:t>
        <a:bodyPr/>
        <a:lstStyle/>
        <a:p>
          <a:endParaRPr lang="en-US"/>
        </a:p>
      </dgm:t>
    </dgm:pt>
    <dgm:pt modelId="{7903C588-EB16-49D9-A711-D3DFEE0E5ADE}">
      <dgm:prSet phldrT="[Text]"/>
      <dgm:spPr/>
      <dgm:t>
        <a:bodyPr/>
        <a:lstStyle/>
        <a:p>
          <a:r>
            <a:rPr lang="fa-IR" b="1" dirty="0" smtClean="0">
              <a:cs typeface="B Nazanin" pitchFamily="2" charset="-78"/>
            </a:rPr>
            <a:t>بخش مرکزی شهر</a:t>
          </a:r>
          <a:endParaRPr lang="en-US" dirty="0"/>
        </a:p>
      </dgm:t>
    </dgm:pt>
    <dgm:pt modelId="{A93D8499-C312-47D9-A1BE-86E142402FA0}" type="parTrans" cxnId="{8CF2E45F-CCA1-438E-A78A-C668425A7C0D}">
      <dgm:prSet/>
      <dgm:spPr/>
      <dgm:t>
        <a:bodyPr/>
        <a:lstStyle/>
        <a:p>
          <a:endParaRPr lang="en-US"/>
        </a:p>
      </dgm:t>
    </dgm:pt>
    <dgm:pt modelId="{2436DF68-8747-4325-AC0B-EE587D4F093E}" type="sibTrans" cxnId="{8CF2E45F-CCA1-438E-A78A-C668425A7C0D}">
      <dgm:prSet/>
      <dgm:spPr/>
      <dgm:t>
        <a:bodyPr/>
        <a:lstStyle/>
        <a:p>
          <a:endParaRPr lang="en-US"/>
        </a:p>
      </dgm:t>
    </dgm:pt>
    <dgm:pt modelId="{2E8D1E39-A0E5-4FE1-B918-8F22E39F559F}" type="pres">
      <dgm:prSet presAssocID="{3024F850-064F-414B-93A7-69D61E6D3F8C}" presName="compositeShape" presStyleCnt="0">
        <dgm:presLayoutVars>
          <dgm:chMax val="7"/>
          <dgm:dir/>
          <dgm:resizeHandles val="exact"/>
        </dgm:presLayoutVars>
      </dgm:prSet>
      <dgm:spPr/>
    </dgm:pt>
    <dgm:pt modelId="{883E687A-1CC6-440C-A73A-5EF9011E6BAB}" type="pres">
      <dgm:prSet presAssocID="{F1313364-E98D-41B0-9C8D-284689C50BD5}" presName="circ1" presStyleLbl="vennNode1" presStyleIdx="0" presStyleCnt="3"/>
      <dgm:spPr/>
      <dgm:t>
        <a:bodyPr/>
        <a:lstStyle/>
        <a:p>
          <a:endParaRPr lang="en-US"/>
        </a:p>
      </dgm:t>
    </dgm:pt>
    <dgm:pt modelId="{AC00FAF8-0EB4-46EC-B7D3-9AE799391CBF}" type="pres">
      <dgm:prSet presAssocID="{F1313364-E98D-41B0-9C8D-284689C50BD5}" presName="circ1Tx" presStyleLbl="revTx" presStyleIdx="0" presStyleCnt="0">
        <dgm:presLayoutVars>
          <dgm:chMax val="0"/>
          <dgm:chPref val="0"/>
          <dgm:bulletEnabled val="1"/>
        </dgm:presLayoutVars>
      </dgm:prSet>
      <dgm:spPr/>
      <dgm:t>
        <a:bodyPr/>
        <a:lstStyle/>
        <a:p>
          <a:endParaRPr lang="en-US"/>
        </a:p>
      </dgm:t>
    </dgm:pt>
    <dgm:pt modelId="{9B428178-6BC4-43BB-A718-7B32A931BC00}" type="pres">
      <dgm:prSet presAssocID="{FFEFFF5A-B756-4B93-B8BA-80B201B4DF4D}" presName="circ2" presStyleLbl="vennNode1" presStyleIdx="1" presStyleCnt="3"/>
      <dgm:spPr/>
      <dgm:t>
        <a:bodyPr/>
        <a:lstStyle/>
        <a:p>
          <a:endParaRPr lang="en-US"/>
        </a:p>
      </dgm:t>
    </dgm:pt>
    <dgm:pt modelId="{E4830808-978F-42CF-8026-5CCE5C4A0157}" type="pres">
      <dgm:prSet presAssocID="{FFEFFF5A-B756-4B93-B8BA-80B201B4DF4D}" presName="circ2Tx" presStyleLbl="revTx" presStyleIdx="0" presStyleCnt="0">
        <dgm:presLayoutVars>
          <dgm:chMax val="0"/>
          <dgm:chPref val="0"/>
          <dgm:bulletEnabled val="1"/>
        </dgm:presLayoutVars>
      </dgm:prSet>
      <dgm:spPr/>
      <dgm:t>
        <a:bodyPr/>
        <a:lstStyle/>
        <a:p>
          <a:endParaRPr lang="en-US"/>
        </a:p>
      </dgm:t>
    </dgm:pt>
    <dgm:pt modelId="{BF50632C-9812-47FA-8CED-2E06F11A4F8E}" type="pres">
      <dgm:prSet presAssocID="{7903C588-EB16-49D9-A711-D3DFEE0E5ADE}" presName="circ3" presStyleLbl="vennNode1" presStyleIdx="2" presStyleCnt="3"/>
      <dgm:spPr/>
      <dgm:t>
        <a:bodyPr/>
        <a:lstStyle/>
        <a:p>
          <a:endParaRPr lang="en-US"/>
        </a:p>
      </dgm:t>
    </dgm:pt>
    <dgm:pt modelId="{47DB209F-0EFC-4F0B-88E8-49C62E42FA64}" type="pres">
      <dgm:prSet presAssocID="{7903C588-EB16-49D9-A711-D3DFEE0E5ADE}" presName="circ3Tx" presStyleLbl="revTx" presStyleIdx="0" presStyleCnt="0">
        <dgm:presLayoutVars>
          <dgm:chMax val="0"/>
          <dgm:chPref val="0"/>
          <dgm:bulletEnabled val="1"/>
        </dgm:presLayoutVars>
      </dgm:prSet>
      <dgm:spPr/>
      <dgm:t>
        <a:bodyPr/>
        <a:lstStyle/>
        <a:p>
          <a:endParaRPr lang="en-US"/>
        </a:p>
      </dgm:t>
    </dgm:pt>
  </dgm:ptLst>
  <dgm:cxnLst>
    <dgm:cxn modelId="{A64D2F98-E804-45A4-9820-45EB76F9CC4B}" srcId="{3024F850-064F-414B-93A7-69D61E6D3F8C}" destId="{FFEFFF5A-B756-4B93-B8BA-80B201B4DF4D}" srcOrd="1" destOrd="0" parTransId="{D4704858-A244-4F80-8372-5943F487F1FA}" sibTransId="{ADDF6B85-0A03-407E-95A8-D10FA2F3D472}"/>
    <dgm:cxn modelId="{007C7EC9-C826-4F88-B203-3C64F98E3612}" type="presOf" srcId="{FFEFFF5A-B756-4B93-B8BA-80B201B4DF4D}" destId="{9B428178-6BC4-43BB-A718-7B32A931BC00}" srcOrd="0" destOrd="0" presId="urn:microsoft.com/office/officeart/2005/8/layout/venn1"/>
    <dgm:cxn modelId="{8CF2E45F-CCA1-438E-A78A-C668425A7C0D}" srcId="{3024F850-064F-414B-93A7-69D61E6D3F8C}" destId="{7903C588-EB16-49D9-A711-D3DFEE0E5ADE}" srcOrd="2" destOrd="0" parTransId="{A93D8499-C312-47D9-A1BE-86E142402FA0}" sibTransId="{2436DF68-8747-4325-AC0B-EE587D4F093E}"/>
    <dgm:cxn modelId="{C1CDC391-E222-4589-8EC8-C817E3B59402}" type="presOf" srcId="{F1313364-E98D-41B0-9C8D-284689C50BD5}" destId="{883E687A-1CC6-440C-A73A-5EF9011E6BAB}" srcOrd="0" destOrd="0" presId="urn:microsoft.com/office/officeart/2005/8/layout/venn1"/>
    <dgm:cxn modelId="{0C7A171B-E66C-4CD4-8A57-780A9DF583DC}" type="presOf" srcId="{FFEFFF5A-B756-4B93-B8BA-80B201B4DF4D}" destId="{E4830808-978F-42CF-8026-5CCE5C4A0157}" srcOrd="1" destOrd="0" presId="urn:microsoft.com/office/officeart/2005/8/layout/venn1"/>
    <dgm:cxn modelId="{6FBCBA38-40B3-4D0B-B4CB-EC515056302D}" type="presOf" srcId="{7903C588-EB16-49D9-A711-D3DFEE0E5ADE}" destId="{47DB209F-0EFC-4F0B-88E8-49C62E42FA64}" srcOrd="1" destOrd="0" presId="urn:microsoft.com/office/officeart/2005/8/layout/venn1"/>
    <dgm:cxn modelId="{BAF4ED50-0EE6-4A56-A63B-3BC5E71DDAF5}" srcId="{3024F850-064F-414B-93A7-69D61E6D3F8C}" destId="{F1313364-E98D-41B0-9C8D-284689C50BD5}" srcOrd="0" destOrd="0" parTransId="{E2B88D86-72BA-4502-B726-961BA0E97724}" sibTransId="{2C540531-966D-46AE-BC6C-5DB03C4C3C01}"/>
    <dgm:cxn modelId="{59EEE170-3060-4D4B-95FC-9A87357FC5F7}" type="presOf" srcId="{F1313364-E98D-41B0-9C8D-284689C50BD5}" destId="{AC00FAF8-0EB4-46EC-B7D3-9AE799391CBF}" srcOrd="1" destOrd="0" presId="urn:microsoft.com/office/officeart/2005/8/layout/venn1"/>
    <dgm:cxn modelId="{64578738-3981-4E6E-9B55-D7C31178F75C}" type="presOf" srcId="{7903C588-EB16-49D9-A711-D3DFEE0E5ADE}" destId="{BF50632C-9812-47FA-8CED-2E06F11A4F8E}" srcOrd="0" destOrd="0" presId="urn:microsoft.com/office/officeart/2005/8/layout/venn1"/>
    <dgm:cxn modelId="{EF11CA94-74C1-4AE9-A457-500F93480DA1}" type="presOf" srcId="{3024F850-064F-414B-93A7-69D61E6D3F8C}" destId="{2E8D1E39-A0E5-4FE1-B918-8F22E39F559F}" srcOrd="0" destOrd="0" presId="urn:microsoft.com/office/officeart/2005/8/layout/venn1"/>
    <dgm:cxn modelId="{A5023533-6BAF-47A6-AF73-7C01BE362D9C}" type="presParOf" srcId="{2E8D1E39-A0E5-4FE1-B918-8F22E39F559F}" destId="{883E687A-1CC6-440C-A73A-5EF9011E6BAB}" srcOrd="0" destOrd="0" presId="urn:microsoft.com/office/officeart/2005/8/layout/venn1"/>
    <dgm:cxn modelId="{1D340546-B3AD-40D3-B633-52438AF88C4A}" type="presParOf" srcId="{2E8D1E39-A0E5-4FE1-B918-8F22E39F559F}" destId="{AC00FAF8-0EB4-46EC-B7D3-9AE799391CBF}" srcOrd="1" destOrd="0" presId="urn:microsoft.com/office/officeart/2005/8/layout/venn1"/>
    <dgm:cxn modelId="{154F2A09-EB4F-4304-A274-C3CD6ED9CF7E}" type="presParOf" srcId="{2E8D1E39-A0E5-4FE1-B918-8F22E39F559F}" destId="{9B428178-6BC4-43BB-A718-7B32A931BC00}" srcOrd="2" destOrd="0" presId="urn:microsoft.com/office/officeart/2005/8/layout/venn1"/>
    <dgm:cxn modelId="{8732C229-2D0E-4E12-85AB-B90CE6828F02}" type="presParOf" srcId="{2E8D1E39-A0E5-4FE1-B918-8F22E39F559F}" destId="{E4830808-978F-42CF-8026-5CCE5C4A0157}" srcOrd="3" destOrd="0" presId="urn:microsoft.com/office/officeart/2005/8/layout/venn1"/>
    <dgm:cxn modelId="{0F0BB2BF-8E9D-49A5-A371-78EA135998BC}" type="presParOf" srcId="{2E8D1E39-A0E5-4FE1-B918-8F22E39F559F}" destId="{BF50632C-9812-47FA-8CED-2E06F11A4F8E}" srcOrd="4" destOrd="0" presId="urn:microsoft.com/office/officeart/2005/8/layout/venn1"/>
    <dgm:cxn modelId="{7A7ADFFC-4C18-4219-9DA1-E66B84E9EB1F}" type="presParOf" srcId="{2E8D1E39-A0E5-4FE1-B918-8F22E39F559F}" destId="{47DB209F-0EFC-4F0B-88E8-49C62E42FA64}"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6F45BC1-AA8D-4FE2-BB33-97824E306AEC}" type="doc">
      <dgm:prSet loTypeId="urn:microsoft.com/office/officeart/2005/8/layout/radial6" loCatId="cycle" qsTypeId="urn:microsoft.com/office/officeart/2005/8/quickstyle/3d1" qsCatId="3D" csTypeId="urn:microsoft.com/office/officeart/2005/8/colors/accent0_3" csCatId="mainScheme" phldr="1"/>
      <dgm:spPr/>
      <dgm:t>
        <a:bodyPr/>
        <a:lstStyle/>
        <a:p>
          <a:pPr rtl="1"/>
          <a:endParaRPr lang="fa-IR"/>
        </a:p>
      </dgm:t>
    </dgm:pt>
    <dgm:pt modelId="{B9970106-52A8-4E5D-8210-FB063C4505C4}">
      <dgm:prSet phldrT="[Text]" custT="1"/>
      <dgm:spPr>
        <a:solidFill>
          <a:schemeClr val="accent1">
            <a:lumMod val="75000"/>
          </a:schemeClr>
        </a:solidFill>
      </dgm:spPr>
      <dgm:t>
        <a:bodyPr/>
        <a:lstStyle/>
        <a:p>
          <a:pPr rtl="1"/>
          <a:r>
            <a:rPr lang="fa-IR" sz="1600" b="1" dirty="0" smtClean="0">
              <a:ln>
                <a:solidFill>
                  <a:schemeClr val="bg1"/>
                </a:solidFill>
              </a:ln>
              <a:solidFill>
                <a:schemeClr val="bg1"/>
              </a:solidFill>
              <a:cs typeface="B Nazanin" pitchFamily="2" charset="-78"/>
            </a:rPr>
            <a:t>نتایج تشکیل دولت اسلامی</a:t>
          </a:r>
          <a:endParaRPr lang="fa-IR" sz="1600" dirty="0">
            <a:ln>
              <a:solidFill>
                <a:schemeClr val="bg1"/>
              </a:solidFill>
            </a:ln>
            <a:solidFill>
              <a:schemeClr val="bg1"/>
            </a:solidFill>
          </a:endParaRPr>
        </a:p>
      </dgm:t>
    </dgm:pt>
    <dgm:pt modelId="{46B18C4A-44AB-4EB3-A554-DD9FF7E479F4}" type="parTrans" cxnId="{66457535-72F3-4C3F-A22A-DDE4BF9B50AC}">
      <dgm:prSet/>
      <dgm:spPr/>
      <dgm:t>
        <a:bodyPr/>
        <a:lstStyle/>
        <a:p>
          <a:pPr rtl="1"/>
          <a:endParaRPr lang="fa-IR">
            <a:ln>
              <a:solidFill>
                <a:sysClr val="windowText" lastClr="000000"/>
              </a:solidFill>
            </a:ln>
            <a:solidFill>
              <a:sysClr val="windowText" lastClr="000000"/>
            </a:solidFill>
          </a:endParaRPr>
        </a:p>
      </dgm:t>
    </dgm:pt>
    <dgm:pt modelId="{2893A443-E7B3-4346-8686-4A035CD6FC91}" type="sibTrans" cxnId="{66457535-72F3-4C3F-A22A-DDE4BF9B50AC}">
      <dgm:prSet/>
      <dgm:spPr/>
      <dgm:t>
        <a:bodyPr/>
        <a:lstStyle/>
        <a:p>
          <a:pPr rtl="1"/>
          <a:endParaRPr lang="fa-IR">
            <a:ln>
              <a:solidFill>
                <a:sysClr val="windowText" lastClr="000000"/>
              </a:solidFill>
            </a:ln>
            <a:solidFill>
              <a:sysClr val="windowText" lastClr="000000"/>
            </a:solidFill>
          </a:endParaRPr>
        </a:p>
      </dgm:t>
    </dgm:pt>
    <dgm:pt modelId="{46B38843-BA61-40A8-B109-DDEFDB77D49B}">
      <dgm:prSet phldrT="[Text]"/>
      <dgm:spPr/>
      <dgm:t>
        <a:bodyPr/>
        <a:lstStyle/>
        <a:p>
          <a:pPr rtl="1"/>
          <a:r>
            <a:rPr lang="fa-IR" b="1" dirty="0" smtClean="0">
              <a:ln>
                <a:solidFill>
                  <a:sysClr val="windowText" lastClr="000000"/>
                </a:solidFill>
              </a:ln>
              <a:solidFill>
                <a:sysClr val="windowText" lastClr="000000"/>
              </a:solidFill>
              <a:cs typeface="B Nazanin" pitchFamily="2" charset="-78"/>
            </a:rPr>
            <a:t>رونق داد و ستد بازرگانی</a:t>
          </a:r>
          <a:endParaRPr lang="fa-IR" dirty="0">
            <a:ln>
              <a:solidFill>
                <a:sysClr val="windowText" lastClr="000000"/>
              </a:solidFill>
            </a:ln>
            <a:solidFill>
              <a:sysClr val="windowText" lastClr="000000"/>
            </a:solidFill>
          </a:endParaRPr>
        </a:p>
      </dgm:t>
    </dgm:pt>
    <dgm:pt modelId="{49815A60-72F1-4F22-882D-5AB2D40AE1E6}" type="parTrans" cxnId="{40530631-1BDF-4E0E-AC8D-AF30F252B715}">
      <dgm:prSet/>
      <dgm:spPr/>
      <dgm:t>
        <a:bodyPr/>
        <a:lstStyle/>
        <a:p>
          <a:pPr rtl="1"/>
          <a:endParaRPr lang="fa-IR">
            <a:ln>
              <a:solidFill>
                <a:sysClr val="windowText" lastClr="000000"/>
              </a:solidFill>
            </a:ln>
            <a:solidFill>
              <a:sysClr val="windowText" lastClr="000000"/>
            </a:solidFill>
          </a:endParaRPr>
        </a:p>
      </dgm:t>
    </dgm:pt>
    <dgm:pt modelId="{DF97222E-EC38-4B1E-82F5-0E8A6C389059}" type="sibTrans" cxnId="{40530631-1BDF-4E0E-AC8D-AF30F252B715}">
      <dgm:prSet/>
      <dgm:spPr/>
      <dgm:t>
        <a:bodyPr/>
        <a:lstStyle/>
        <a:p>
          <a:pPr rtl="1"/>
          <a:endParaRPr lang="fa-IR">
            <a:ln>
              <a:solidFill>
                <a:sysClr val="windowText" lastClr="000000"/>
              </a:solidFill>
            </a:ln>
            <a:solidFill>
              <a:sysClr val="windowText" lastClr="000000"/>
            </a:solidFill>
          </a:endParaRPr>
        </a:p>
      </dgm:t>
    </dgm:pt>
    <dgm:pt modelId="{B0C010F9-5D68-4D2F-BC11-FADC3F267034}">
      <dgm:prSet phldrT="[Text]"/>
      <dgm:spPr/>
      <dgm:t>
        <a:bodyPr/>
        <a:lstStyle/>
        <a:p>
          <a:pPr rtl="1"/>
          <a:r>
            <a:rPr lang="fa-IR" b="1" dirty="0" smtClean="0">
              <a:ln>
                <a:solidFill>
                  <a:sysClr val="windowText" lastClr="000000"/>
                </a:solidFill>
              </a:ln>
              <a:solidFill>
                <a:sysClr val="windowText" lastClr="000000"/>
              </a:solidFill>
              <a:cs typeface="B Nazanin" pitchFamily="2" charset="-78"/>
            </a:rPr>
            <a:t>ایجاد امنیت</a:t>
          </a:r>
          <a:endParaRPr lang="fa-IR" dirty="0">
            <a:ln>
              <a:solidFill>
                <a:sysClr val="windowText" lastClr="000000"/>
              </a:solidFill>
            </a:ln>
            <a:solidFill>
              <a:sysClr val="windowText" lastClr="000000"/>
            </a:solidFill>
          </a:endParaRPr>
        </a:p>
      </dgm:t>
    </dgm:pt>
    <dgm:pt modelId="{5BCC1631-CE54-4496-86CC-DA68AD29F1F1}" type="parTrans" cxnId="{DCB7980C-6182-452C-92EB-EEBE2EBC538B}">
      <dgm:prSet/>
      <dgm:spPr/>
      <dgm:t>
        <a:bodyPr/>
        <a:lstStyle/>
        <a:p>
          <a:pPr rtl="1"/>
          <a:endParaRPr lang="fa-IR">
            <a:ln>
              <a:solidFill>
                <a:sysClr val="windowText" lastClr="000000"/>
              </a:solidFill>
            </a:ln>
            <a:solidFill>
              <a:sysClr val="windowText" lastClr="000000"/>
            </a:solidFill>
          </a:endParaRPr>
        </a:p>
      </dgm:t>
    </dgm:pt>
    <dgm:pt modelId="{14D019CF-E459-4D8C-B38D-A729D4B8E61E}" type="sibTrans" cxnId="{DCB7980C-6182-452C-92EB-EEBE2EBC538B}">
      <dgm:prSet/>
      <dgm:spPr/>
      <dgm:t>
        <a:bodyPr/>
        <a:lstStyle/>
        <a:p>
          <a:pPr rtl="1"/>
          <a:endParaRPr lang="fa-IR">
            <a:ln>
              <a:solidFill>
                <a:sysClr val="windowText" lastClr="000000"/>
              </a:solidFill>
            </a:ln>
            <a:solidFill>
              <a:sysClr val="windowText" lastClr="000000"/>
            </a:solidFill>
          </a:endParaRPr>
        </a:p>
      </dgm:t>
    </dgm:pt>
    <dgm:pt modelId="{B290EF5C-4534-4787-AC25-5729841BAD3E}">
      <dgm:prSet phldrT="[Text]"/>
      <dgm:spPr/>
      <dgm:t>
        <a:bodyPr/>
        <a:lstStyle/>
        <a:p>
          <a:pPr rtl="1"/>
          <a:r>
            <a:rPr lang="fa-IR" b="1" dirty="0" smtClean="0">
              <a:ln>
                <a:solidFill>
                  <a:sysClr val="windowText" lastClr="000000"/>
                </a:solidFill>
              </a:ln>
              <a:solidFill>
                <a:sysClr val="windowText" lastClr="000000"/>
              </a:solidFill>
              <a:cs typeface="B Nazanin" pitchFamily="2" charset="-78"/>
            </a:rPr>
            <a:t>از میان رفتن مقوله غارت - دفاع</a:t>
          </a:r>
          <a:endParaRPr lang="fa-IR" dirty="0">
            <a:ln>
              <a:solidFill>
                <a:sysClr val="windowText" lastClr="000000"/>
              </a:solidFill>
            </a:ln>
            <a:solidFill>
              <a:sysClr val="windowText" lastClr="000000"/>
            </a:solidFill>
          </a:endParaRPr>
        </a:p>
      </dgm:t>
    </dgm:pt>
    <dgm:pt modelId="{A1AFD2BC-17FF-4F4E-9D63-8831BB509014}" type="parTrans" cxnId="{9B7FA2C4-9C2C-4B52-8F19-9C549565631B}">
      <dgm:prSet/>
      <dgm:spPr/>
      <dgm:t>
        <a:bodyPr/>
        <a:lstStyle/>
        <a:p>
          <a:pPr rtl="1"/>
          <a:endParaRPr lang="fa-IR">
            <a:ln>
              <a:solidFill>
                <a:sysClr val="windowText" lastClr="000000"/>
              </a:solidFill>
            </a:ln>
            <a:solidFill>
              <a:sysClr val="windowText" lastClr="000000"/>
            </a:solidFill>
          </a:endParaRPr>
        </a:p>
      </dgm:t>
    </dgm:pt>
    <dgm:pt modelId="{1E686D97-E1DF-4AD6-8861-00599B4564A9}" type="sibTrans" cxnId="{9B7FA2C4-9C2C-4B52-8F19-9C549565631B}">
      <dgm:prSet/>
      <dgm:spPr/>
      <dgm:t>
        <a:bodyPr/>
        <a:lstStyle/>
        <a:p>
          <a:pPr rtl="1"/>
          <a:endParaRPr lang="fa-IR">
            <a:ln>
              <a:solidFill>
                <a:sysClr val="windowText" lastClr="000000"/>
              </a:solidFill>
            </a:ln>
            <a:solidFill>
              <a:sysClr val="windowText" lastClr="000000"/>
            </a:solidFill>
          </a:endParaRPr>
        </a:p>
      </dgm:t>
    </dgm:pt>
    <dgm:pt modelId="{1521399E-60F5-4D94-BCCF-23089D8D255B}" type="pres">
      <dgm:prSet presAssocID="{B6F45BC1-AA8D-4FE2-BB33-97824E306AEC}" presName="Name0" presStyleCnt="0">
        <dgm:presLayoutVars>
          <dgm:chMax val="1"/>
          <dgm:dir/>
          <dgm:animLvl val="ctr"/>
          <dgm:resizeHandles val="exact"/>
        </dgm:presLayoutVars>
      </dgm:prSet>
      <dgm:spPr/>
      <dgm:t>
        <a:bodyPr/>
        <a:lstStyle/>
        <a:p>
          <a:endParaRPr lang="en-US"/>
        </a:p>
      </dgm:t>
    </dgm:pt>
    <dgm:pt modelId="{4CE5C5E8-9FF9-43A0-8EE8-2564C7F549C7}" type="pres">
      <dgm:prSet presAssocID="{B9970106-52A8-4E5D-8210-FB063C4505C4}" presName="centerShape" presStyleLbl="node0" presStyleIdx="0" presStyleCnt="1"/>
      <dgm:spPr/>
      <dgm:t>
        <a:bodyPr/>
        <a:lstStyle/>
        <a:p>
          <a:endParaRPr lang="en-US"/>
        </a:p>
      </dgm:t>
    </dgm:pt>
    <dgm:pt modelId="{26FF687F-1690-4352-9F41-5F951933A07E}" type="pres">
      <dgm:prSet presAssocID="{46B38843-BA61-40A8-B109-DDEFDB77D49B}" presName="node" presStyleLbl="node1" presStyleIdx="0" presStyleCnt="3" custScaleX="134340" custScaleY="134340">
        <dgm:presLayoutVars>
          <dgm:bulletEnabled val="1"/>
        </dgm:presLayoutVars>
      </dgm:prSet>
      <dgm:spPr/>
      <dgm:t>
        <a:bodyPr/>
        <a:lstStyle/>
        <a:p>
          <a:endParaRPr lang="en-US"/>
        </a:p>
      </dgm:t>
    </dgm:pt>
    <dgm:pt modelId="{9F69B1A8-E9CA-4EEE-8A16-7386225EB0FA}" type="pres">
      <dgm:prSet presAssocID="{46B38843-BA61-40A8-B109-DDEFDB77D49B}" presName="dummy" presStyleCnt="0"/>
      <dgm:spPr/>
      <dgm:t>
        <a:bodyPr/>
        <a:lstStyle/>
        <a:p>
          <a:endParaRPr lang="en-US"/>
        </a:p>
      </dgm:t>
    </dgm:pt>
    <dgm:pt modelId="{7B8FA39B-86E0-4F7D-A445-4BF2FF3A1B53}" type="pres">
      <dgm:prSet presAssocID="{DF97222E-EC38-4B1E-82F5-0E8A6C389059}" presName="sibTrans" presStyleLbl="sibTrans2D1" presStyleIdx="0" presStyleCnt="3"/>
      <dgm:spPr/>
      <dgm:t>
        <a:bodyPr/>
        <a:lstStyle/>
        <a:p>
          <a:endParaRPr lang="en-US"/>
        </a:p>
      </dgm:t>
    </dgm:pt>
    <dgm:pt modelId="{2DDFE51B-55B8-4390-A93E-903BBFAC0AF8}" type="pres">
      <dgm:prSet presAssocID="{B0C010F9-5D68-4D2F-BC11-FADC3F267034}" presName="node" presStyleLbl="node1" presStyleIdx="1" presStyleCnt="3" custScaleX="134340" custScaleY="134340">
        <dgm:presLayoutVars>
          <dgm:bulletEnabled val="1"/>
        </dgm:presLayoutVars>
      </dgm:prSet>
      <dgm:spPr/>
      <dgm:t>
        <a:bodyPr/>
        <a:lstStyle/>
        <a:p>
          <a:endParaRPr lang="en-US"/>
        </a:p>
      </dgm:t>
    </dgm:pt>
    <dgm:pt modelId="{36107E2D-8BDD-4B25-A6DE-B5AB1AC8BD43}" type="pres">
      <dgm:prSet presAssocID="{B0C010F9-5D68-4D2F-BC11-FADC3F267034}" presName="dummy" presStyleCnt="0"/>
      <dgm:spPr/>
      <dgm:t>
        <a:bodyPr/>
        <a:lstStyle/>
        <a:p>
          <a:endParaRPr lang="en-US"/>
        </a:p>
      </dgm:t>
    </dgm:pt>
    <dgm:pt modelId="{55E89245-8894-4F3B-A13B-7D8CA5F41A2B}" type="pres">
      <dgm:prSet presAssocID="{14D019CF-E459-4D8C-B38D-A729D4B8E61E}" presName="sibTrans" presStyleLbl="sibTrans2D1" presStyleIdx="1" presStyleCnt="3"/>
      <dgm:spPr/>
      <dgm:t>
        <a:bodyPr/>
        <a:lstStyle/>
        <a:p>
          <a:endParaRPr lang="en-US"/>
        </a:p>
      </dgm:t>
    </dgm:pt>
    <dgm:pt modelId="{AC4272BF-F8CB-49BD-B4FD-855AF0CD7179}" type="pres">
      <dgm:prSet presAssocID="{B290EF5C-4534-4787-AC25-5729841BAD3E}" presName="node" presStyleLbl="node1" presStyleIdx="2" presStyleCnt="3" custScaleX="134340" custScaleY="134340">
        <dgm:presLayoutVars>
          <dgm:bulletEnabled val="1"/>
        </dgm:presLayoutVars>
      </dgm:prSet>
      <dgm:spPr/>
      <dgm:t>
        <a:bodyPr/>
        <a:lstStyle/>
        <a:p>
          <a:endParaRPr lang="en-US"/>
        </a:p>
      </dgm:t>
    </dgm:pt>
    <dgm:pt modelId="{353A770F-438F-4855-8BFC-DDECCCE8CB38}" type="pres">
      <dgm:prSet presAssocID="{B290EF5C-4534-4787-AC25-5729841BAD3E}" presName="dummy" presStyleCnt="0"/>
      <dgm:spPr/>
      <dgm:t>
        <a:bodyPr/>
        <a:lstStyle/>
        <a:p>
          <a:endParaRPr lang="en-US"/>
        </a:p>
      </dgm:t>
    </dgm:pt>
    <dgm:pt modelId="{4D918180-C9AB-4914-B5A1-BDBF959BCC6E}" type="pres">
      <dgm:prSet presAssocID="{1E686D97-E1DF-4AD6-8861-00599B4564A9}" presName="sibTrans" presStyleLbl="sibTrans2D1" presStyleIdx="2" presStyleCnt="3"/>
      <dgm:spPr/>
      <dgm:t>
        <a:bodyPr/>
        <a:lstStyle/>
        <a:p>
          <a:endParaRPr lang="en-US"/>
        </a:p>
      </dgm:t>
    </dgm:pt>
  </dgm:ptLst>
  <dgm:cxnLst>
    <dgm:cxn modelId="{6ECAFA03-8D34-4DFD-B92C-57C40E312147}" type="presOf" srcId="{DF97222E-EC38-4B1E-82F5-0E8A6C389059}" destId="{7B8FA39B-86E0-4F7D-A445-4BF2FF3A1B53}" srcOrd="0" destOrd="0" presId="urn:microsoft.com/office/officeart/2005/8/layout/radial6"/>
    <dgm:cxn modelId="{7FCD0EB6-9CAF-4799-AC36-8853E6FEC14A}" type="presOf" srcId="{B9970106-52A8-4E5D-8210-FB063C4505C4}" destId="{4CE5C5E8-9FF9-43A0-8EE8-2564C7F549C7}" srcOrd="0" destOrd="0" presId="urn:microsoft.com/office/officeart/2005/8/layout/radial6"/>
    <dgm:cxn modelId="{9B7FA2C4-9C2C-4B52-8F19-9C549565631B}" srcId="{B9970106-52A8-4E5D-8210-FB063C4505C4}" destId="{B290EF5C-4534-4787-AC25-5729841BAD3E}" srcOrd="2" destOrd="0" parTransId="{A1AFD2BC-17FF-4F4E-9D63-8831BB509014}" sibTransId="{1E686D97-E1DF-4AD6-8861-00599B4564A9}"/>
    <dgm:cxn modelId="{E8A29402-9674-48B9-B2C8-6DC6AF80CAD2}" type="presOf" srcId="{46B38843-BA61-40A8-B109-DDEFDB77D49B}" destId="{26FF687F-1690-4352-9F41-5F951933A07E}" srcOrd="0" destOrd="0" presId="urn:microsoft.com/office/officeart/2005/8/layout/radial6"/>
    <dgm:cxn modelId="{3930AEC0-2C34-4DDF-AEC9-D3B6DAC3AE13}" type="presOf" srcId="{1E686D97-E1DF-4AD6-8861-00599B4564A9}" destId="{4D918180-C9AB-4914-B5A1-BDBF959BCC6E}" srcOrd="0" destOrd="0" presId="urn:microsoft.com/office/officeart/2005/8/layout/radial6"/>
    <dgm:cxn modelId="{40530631-1BDF-4E0E-AC8D-AF30F252B715}" srcId="{B9970106-52A8-4E5D-8210-FB063C4505C4}" destId="{46B38843-BA61-40A8-B109-DDEFDB77D49B}" srcOrd="0" destOrd="0" parTransId="{49815A60-72F1-4F22-882D-5AB2D40AE1E6}" sibTransId="{DF97222E-EC38-4B1E-82F5-0E8A6C389059}"/>
    <dgm:cxn modelId="{66457535-72F3-4C3F-A22A-DDE4BF9B50AC}" srcId="{B6F45BC1-AA8D-4FE2-BB33-97824E306AEC}" destId="{B9970106-52A8-4E5D-8210-FB063C4505C4}" srcOrd="0" destOrd="0" parTransId="{46B18C4A-44AB-4EB3-A554-DD9FF7E479F4}" sibTransId="{2893A443-E7B3-4346-8686-4A035CD6FC91}"/>
    <dgm:cxn modelId="{4739F3F2-ACBE-4D83-B1C5-04426BD8DF02}" type="presOf" srcId="{B290EF5C-4534-4787-AC25-5729841BAD3E}" destId="{AC4272BF-F8CB-49BD-B4FD-855AF0CD7179}" srcOrd="0" destOrd="0" presId="urn:microsoft.com/office/officeart/2005/8/layout/radial6"/>
    <dgm:cxn modelId="{DCB7980C-6182-452C-92EB-EEBE2EBC538B}" srcId="{B9970106-52A8-4E5D-8210-FB063C4505C4}" destId="{B0C010F9-5D68-4D2F-BC11-FADC3F267034}" srcOrd="1" destOrd="0" parTransId="{5BCC1631-CE54-4496-86CC-DA68AD29F1F1}" sibTransId="{14D019CF-E459-4D8C-B38D-A729D4B8E61E}"/>
    <dgm:cxn modelId="{4F9CFB78-483A-42CE-9341-8D8E5423CF44}" type="presOf" srcId="{B6F45BC1-AA8D-4FE2-BB33-97824E306AEC}" destId="{1521399E-60F5-4D94-BCCF-23089D8D255B}" srcOrd="0" destOrd="0" presId="urn:microsoft.com/office/officeart/2005/8/layout/radial6"/>
    <dgm:cxn modelId="{328FD347-53ED-4667-815C-259DE3BC060C}" type="presOf" srcId="{B0C010F9-5D68-4D2F-BC11-FADC3F267034}" destId="{2DDFE51B-55B8-4390-A93E-903BBFAC0AF8}" srcOrd="0" destOrd="0" presId="urn:microsoft.com/office/officeart/2005/8/layout/radial6"/>
    <dgm:cxn modelId="{EC06A91F-381F-46D4-842D-967C3133C736}" type="presOf" srcId="{14D019CF-E459-4D8C-B38D-A729D4B8E61E}" destId="{55E89245-8894-4F3B-A13B-7D8CA5F41A2B}" srcOrd="0" destOrd="0" presId="urn:microsoft.com/office/officeart/2005/8/layout/radial6"/>
    <dgm:cxn modelId="{75211BF0-F34F-44A3-B11B-F388747F9610}" type="presParOf" srcId="{1521399E-60F5-4D94-BCCF-23089D8D255B}" destId="{4CE5C5E8-9FF9-43A0-8EE8-2564C7F549C7}" srcOrd="0" destOrd="0" presId="urn:microsoft.com/office/officeart/2005/8/layout/radial6"/>
    <dgm:cxn modelId="{25DA33BA-15EB-4003-B631-330B6D07CD5F}" type="presParOf" srcId="{1521399E-60F5-4D94-BCCF-23089D8D255B}" destId="{26FF687F-1690-4352-9F41-5F951933A07E}" srcOrd="1" destOrd="0" presId="urn:microsoft.com/office/officeart/2005/8/layout/radial6"/>
    <dgm:cxn modelId="{6DBBE6DD-FC4C-4253-8DD6-BC9EAF85591E}" type="presParOf" srcId="{1521399E-60F5-4D94-BCCF-23089D8D255B}" destId="{9F69B1A8-E9CA-4EEE-8A16-7386225EB0FA}" srcOrd="2" destOrd="0" presId="urn:microsoft.com/office/officeart/2005/8/layout/radial6"/>
    <dgm:cxn modelId="{FE3724FC-B404-40D0-8977-2106476EE705}" type="presParOf" srcId="{1521399E-60F5-4D94-BCCF-23089D8D255B}" destId="{7B8FA39B-86E0-4F7D-A445-4BF2FF3A1B53}" srcOrd="3" destOrd="0" presId="urn:microsoft.com/office/officeart/2005/8/layout/radial6"/>
    <dgm:cxn modelId="{369CB2E2-FC5F-42EC-AEC6-2801A5AEE291}" type="presParOf" srcId="{1521399E-60F5-4D94-BCCF-23089D8D255B}" destId="{2DDFE51B-55B8-4390-A93E-903BBFAC0AF8}" srcOrd="4" destOrd="0" presId="urn:microsoft.com/office/officeart/2005/8/layout/radial6"/>
    <dgm:cxn modelId="{4290E18F-A04B-4A8F-A1AE-3A35D6032C37}" type="presParOf" srcId="{1521399E-60F5-4D94-BCCF-23089D8D255B}" destId="{36107E2D-8BDD-4B25-A6DE-B5AB1AC8BD43}" srcOrd="5" destOrd="0" presId="urn:microsoft.com/office/officeart/2005/8/layout/radial6"/>
    <dgm:cxn modelId="{2B873932-2661-4B6F-A335-D3F9BE951A8E}" type="presParOf" srcId="{1521399E-60F5-4D94-BCCF-23089D8D255B}" destId="{55E89245-8894-4F3B-A13B-7D8CA5F41A2B}" srcOrd="6" destOrd="0" presId="urn:microsoft.com/office/officeart/2005/8/layout/radial6"/>
    <dgm:cxn modelId="{EC19173D-E114-4842-A3ED-D62E1A98D29F}" type="presParOf" srcId="{1521399E-60F5-4D94-BCCF-23089D8D255B}" destId="{AC4272BF-F8CB-49BD-B4FD-855AF0CD7179}" srcOrd="7" destOrd="0" presId="urn:microsoft.com/office/officeart/2005/8/layout/radial6"/>
    <dgm:cxn modelId="{7929ECB4-B58E-4466-91C0-1A002D494AC5}" type="presParOf" srcId="{1521399E-60F5-4D94-BCCF-23089D8D255B}" destId="{353A770F-438F-4855-8BFC-DDECCCE8CB38}" srcOrd="8" destOrd="0" presId="urn:microsoft.com/office/officeart/2005/8/layout/radial6"/>
    <dgm:cxn modelId="{FF956C29-E6F7-47D2-9B50-9FD08B456A96}" type="presParOf" srcId="{1521399E-60F5-4D94-BCCF-23089D8D255B}" destId="{4D918180-C9AB-4914-B5A1-BDBF959BCC6E}" srcOrd="9"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8FBC74-BE08-4383-B737-82071274C635}">
      <dsp:nvSpPr>
        <dsp:cNvPr id="0" name=""/>
        <dsp:cNvSpPr/>
      </dsp:nvSpPr>
      <dsp:spPr>
        <a:xfrm>
          <a:off x="876410" y="1444"/>
          <a:ext cx="6851627" cy="622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b" anchorCtr="0">
          <a:noAutofit/>
        </a:bodyPr>
        <a:lstStyle/>
        <a:p>
          <a:pPr lvl="0" algn="ctr" defTabSz="1422400" rtl="1">
            <a:lnSpc>
              <a:spcPct val="90000"/>
            </a:lnSpc>
            <a:spcBef>
              <a:spcPct val="0"/>
            </a:spcBef>
            <a:spcAft>
              <a:spcPct val="35000"/>
            </a:spcAft>
          </a:pPr>
          <a:r>
            <a:rPr lang="fa-IR" sz="3200" b="1" kern="1200" dirty="0" smtClean="0">
              <a:effectLst>
                <a:outerShdw blurRad="38100" dist="38100" dir="2700000" algn="tl">
                  <a:srgbClr val="000000">
                    <a:alpha val="43137"/>
                  </a:srgbClr>
                </a:outerShdw>
              </a:effectLst>
              <a:latin typeface="Adobe Arabic" panose="02040503050201020203" pitchFamily="18" charset="-78"/>
              <a:ea typeface="+mn-ea"/>
              <a:cs typeface="Adobe Arabic" panose="02040503050201020203" pitchFamily="18" charset="-78"/>
            </a:rPr>
            <a:t>ویژگی های شهر اسلامی</a:t>
          </a:r>
          <a:endParaRPr lang="en-US" sz="3200" b="1" kern="1200" dirty="0">
            <a:effectLst>
              <a:outerShdw blurRad="38100" dist="38100" dir="2700000" algn="tl">
                <a:srgbClr val="000000">
                  <a:alpha val="43137"/>
                </a:srgbClr>
              </a:outerShdw>
            </a:effectLst>
            <a:latin typeface="Adobe Arabic" panose="02040503050201020203" pitchFamily="18" charset="-78"/>
            <a:ea typeface="+mn-ea"/>
            <a:cs typeface="Adobe Arabic" panose="02040503050201020203" pitchFamily="18" charset="-78"/>
          </a:endParaRPr>
        </a:p>
      </dsp:txBody>
      <dsp:txXfrm>
        <a:off x="876410" y="1444"/>
        <a:ext cx="6851627" cy="622875"/>
      </dsp:txXfrm>
    </dsp:sp>
    <dsp:sp modelId="{2EDD0D5A-59B4-49BE-9EDC-8632876E0A7A}">
      <dsp:nvSpPr>
        <dsp:cNvPr id="0" name=""/>
        <dsp:cNvSpPr/>
      </dsp:nvSpPr>
      <dsp:spPr>
        <a:xfrm>
          <a:off x="876410" y="624319"/>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FDBE7C3A-9A33-4F53-9388-A9F0EA1BFF37}">
      <dsp:nvSpPr>
        <dsp:cNvPr id="0" name=""/>
        <dsp:cNvSpPr/>
      </dsp:nvSpPr>
      <dsp:spPr>
        <a:xfrm>
          <a:off x="1843250" y="624319"/>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4C0F3476-97F3-4865-8E34-AE50CB263E09}">
      <dsp:nvSpPr>
        <dsp:cNvPr id="0" name=""/>
        <dsp:cNvSpPr/>
      </dsp:nvSpPr>
      <dsp:spPr>
        <a:xfrm>
          <a:off x="2810091" y="624319"/>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F006B11F-85CF-4C07-9969-C7129EDA5D25}">
      <dsp:nvSpPr>
        <dsp:cNvPr id="0" name=""/>
        <dsp:cNvSpPr/>
      </dsp:nvSpPr>
      <dsp:spPr>
        <a:xfrm>
          <a:off x="3776932" y="624319"/>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DCCDEF20-46BD-4D39-876C-163DE5049045}">
      <dsp:nvSpPr>
        <dsp:cNvPr id="0" name=""/>
        <dsp:cNvSpPr/>
      </dsp:nvSpPr>
      <dsp:spPr>
        <a:xfrm>
          <a:off x="4743773" y="624319"/>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657694EC-5F67-476A-81D1-79E06F21BC7D}">
      <dsp:nvSpPr>
        <dsp:cNvPr id="0" name=""/>
        <dsp:cNvSpPr/>
      </dsp:nvSpPr>
      <dsp:spPr>
        <a:xfrm>
          <a:off x="5710614" y="624319"/>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4CF8ED37-B42F-42C7-993B-7BB8A21F61F9}">
      <dsp:nvSpPr>
        <dsp:cNvPr id="0" name=""/>
        <dsp:cNvSpPr/>
      </dsp:nvSpPr>
      <dsp:spPr>
        <a:xfrm>
          <a:off x="6677454" y="624319"/>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4F5F65AF-B666-47F0-96D1-65230112BFF8}">
      <dsp:nvSpPr>
        <dsp:cNvPr id="0" name=""/>
        <dsp:cNvSpPr/>
      </dsp:nvSpPr>
      <dsp:spPr>
        <a:xfrm>
          <a:off x="876410" y="866919"/>
          <a:ext cx="6851627" cy="622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ctr" defTabSz="711200">
            <a:lnSpc>
              <a:spcPct val="90000"/>
            </a:lnSpc>
            <a:spcBef>
              <a:spcPct val="0"/>
            </a:spcBef>
            <a:spcAft>
              <a:spcPct val="35000"/>
            </a:spcAft>
          </a:pPr>
          <a:r>
            <a:rPr lang="fa-IR" sz="1600" b="1" kern="1200" dirty="0" smtClean="0">
              <a:solidFill>
                <a:prstClr val="black"/>
              </a:solidFill>
              <a:latin typeface="Constantia"/>
              <a:cs typeface="B Nazanin" pitchFamily="2" charset="-78"/>
            </a:rPr>
            <a:t>از نظر سیاسی و قانون تابع مقررات ناشی از شریعت می باشد.</a:t>
          </a:r>
          <a:endParaRPr lang="en-US" sz="1600" kern="1200" dirty="0">
            <a:latin typeface="Adobe Arabic" panose="02040503050201020203" pitchFamily="18" charset="-78"/>
            <a:ea typeface="+mn-ea"/>
            <a:cs typeface="Adobe Arabic" panose="02040503050201020203" pitchFamily="18" charset="-78"/>
          </a:endParaRPr>
        </a:p>
      </dsp:txBody>
      <dsp:txXfrm>
        <a:off x="876410" y="866919"/>
        <a:ext cx="6851627" cy="622875"/>
      </dsp:txXfrm>
    </dsp:sp>
    <dsp:sp modelId="{70526A52-CA13-4B54-8A06-82644B83351F}">
      <dsp:nvSpPr>
        <dsp:cNvPr id="0" name=""/>
        <dsp:cNvSpPr/>
      </dsp:nvSpPr>
      <dsp:spPr>
        <a:xfrm>
          <a:off x="876410" y="148979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C0D0283B-340D-4E5F-8DAD-9DA3964D08FF}">
      <dsp:nvSpPr>
        <dsp:cNvPr id="0" name=""/>
        <dsp:cNvSpPr/>
      </dsp:nvSpPr>
      <dsp:spPr>
        <a:xfrm>
          <a:off x="1843250" y="148979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68FFB6FD-B5E3-474B-8359-9476427D2595}">
      <dsp:nvSpPr>
        <dsp:cNvPr id="0" name=""/>
        <dsp:cNvSpPr/>
      </dsp:nvSpPr>
      <dsp:spPr>
        <a:xfrm>
          <a:off x="2810091" y="148979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D21C1689-BB61-44B6-8A3E-2780E165F872}">
      <dsp:nvSpPr>
        <dsp:cNvPr id="0" name=""/>
        <dsp:cNvSpPr/>
      </dsp:nvSpPr>
      <dsp:spPr>
        <a:xfrm>
          <a:off x="3776932" y="148979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2BB88A77-6B5C-43BE-9715-B2C0C4FD5306}">
      <dsp:nvSpPr>
        <dsp:cNvPr id="0" name=""/>
        <dsp:cNvSpPr/>
      </dsp:nvSpPr>
      <dsp:spPr>
        <a:xfrm>
          <a:off x="4743773" y="148979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C4CDB70A-040D-4540-9E87-E4042B0D865D}">
      <dsp:nvSpPr>
        <dsp:cNvPr id="0" name=""/>
        <dsp:cNvSpPr/>
      </dsp:nvSpPr>
      <dsp:spPr>
        <a:xfrm>
          <a:off x="5710614" y="148979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F96EBEC4-0E05-49C9-8893-C61B989D6984}">
      <dsp:nvSpPr>
        <dsp:cNvPr id="0" name=""/>
        <dsp:cNvSpPr/>
      </dsp:nvSpPr>
      <dsp:spPr>
        <a:xfrm>
          <a:off x="6677454" y="148979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DB3A8B02-37EF-4DEC-BD66-6E163914D58F}">
      <dsp:nvSpPr>
        <dsp:cNvPr id="0" name=""/>
        <dsp:cNvSpPr/>
      </dsp:nvSpPr>
      <dsp:spPr>
        <a:xfrm>
          <a:off x="876410" y="1732395"/>
          <a:ext cx="6851627" cy="622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ctr" defTabSz="711200">
            <a:lnSpc>
              <a:spcPct val="90000"/>
            </a:lnSpc>
            <a:spcBef>
              <a:spcPct val="0"/>
            </a:spcBef>
            <a:spcAft>
              <a:spcPct val="35000"/>
            </a:spcAft>
          </a:pPr>
          <a:r>
            <a:rPr lang="fa-IR" sz="1600" b="1" kern="1200" dirty="0" smtClean="0">
              <a:solidFill>
                <a:prstClr val="black"/>
              </a:solidFill>
              <a:latin typeface="Constantia"/>
              <a:cs typeface="B Nazanin" pitchFamily="2" charset="-78"/>
            </a:rPr>
            <a:t>نقش مذهبی شهر بر اهداف  نظامی-اقتصادی الویت دارد.</a:t>
          </a:r>
          <a:endParaRPr lang="en-US" sz="1600" kern="1200" dirty="0">
            <a:latin typeface="Adobe Arabic" panose="02040503050201020203" pitchFamily="18" charset="-78"/>
            <a:ea typeface="+mn-ea"/>
            <a:cs typeface="Adobe Arabic" panose="02040503050201020203" pitchFamily="18" charset="-78"/>
          </a:endParaRPr>
        </a:p>
      </dsp:txBody>
      <dsp:txXfrm>
        <a:off x="876410" y="1732395"/>
        <a:ext cx="6851627" cy="622875"/>
      </dsp:txXfrm>
    </dsp:sp>
    <dsp:sp modelId="{3D50191D-70C0-4564-9FEF-A684ECCA1428}">
      <dsp:nvSpPr>
        <dsp:cNvPr id="0" name=""/>
        <dsp:cNvSpPr/>
      </dsp:nvSpPr>
      <dsp:spPr>
        <a:xfrm>
          <a:off x="876410" y="235527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758245E1-0A7F-4FF1-9A5F-A171EC1213CF}">
      <dsp:nvSpPr>
        <dsp:cNvPr id="0" name=""/>
        <dsp:cNvSpPr/>
      </dsp:nvSpPr>
      <dsp:spPr>
        <a:xfrm>
          <a:off x="1843250" y="235527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49726C62-03C2-41D6-8FDC-7996007DA716}">
      <dsp:nvSpPr>
        <dsp:cNvPr id="0" name=""/>
        <dsp:cNvSpPr/>
      </dsp:nvSpPr>
      <dsp:spPr>
        <a:xfrm>
          <a:off x="2810091" y="235527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E6F6ADBC-FE80-4AE4-98C2-FE4A5EBFC639}">
      <dsp:nvSpPr>
        <dsp:cNvPr id="0" name=""/>
        <dsp:cNvSpPr/>
      </dsp:nvSpPr>
      <dsp:spPr>
        <a:xfrm>
          <a:off x="3776932" y="235527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82D804D4-F268-4260-A08C-727B479021EF}">
      <dsp:nvSpPr>
        <dsp:cNvPr id="0" name=""/>
        <dsp:cNvSpPr/>
      </dsp:nvSpPr>
      <dsp:spPr>
        <a:xfrm>
          <a:off x="4743773" y="235527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7FB6DF39-FD8E-4BE4-AC65-8771BC96BF4E}">
      <dsp:nvSpPr>
        <dsp:cNvPr id="0" name=""/>
        <dsp:cNvSpPr/>
      </dsp:nvSpPr>
      <dsp:spPr>
        <a:xfrm>
          <a:off x="5710614" y="235527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E21FF0A5-BE76-4EA8-8C39-E6B67BAB899D}">
      <dsp:nvSpPr>
        <dsp:cNvPr id="0" name=""/>
        <dsp:cNvSpPr/>
      </dsp:nvSpPr>
      <dsp:spPr>
        <a:xfrm>
          <a:off x="6677454" y="235527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807DEE21-B8AA-4576-8F04-BC52EB4D5F35}">
      <dsp:nvSpPr>
        <dsp:cNvPr id="0" name=""/>
        <dsp:cNvSpPr/>
      </dsp:nvSpPr>
      <dsp:spPr>
        <a:xfrm>
          <a:off x="876410" y="2597870"/>
          <a:ext cx="6851627" cy="622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ctr" defTabSz="711200" rtl="1">
            <a:lnSpc>
              <a:spcPct val="90000"/>
            </a:lnSpc>
            <a:spcBef>
              <a:spcPct val="0"/>
            </a:spcBef>
            <a:spcAft>
              <a:spcPct val="35000"/>
            </a:spcAft>
          </a:pPr>
          <a:r>
            <a:rPr lang="fa-IR" sz="1600" b="1" kern="1200" dirty="0" smtClean="0">
              <a:solidFill>
                <a:prstClr val="black"/>
              </a:solidFill>
              <a:latin typeface="Constantia"/>
              <a:cs typeface="B Nazanin" pitchFamily="2" charset="-78"/>
            </a:rPr>
            <a:t>وظایف و آرمان های دولت اسلامی در شهر تبلور می یابد.</a:t>
          </a:r>
          <a:endParaRPr lang="en-US" sz="1600" kern="1200" dirty="0">
            <a:latin typeface="Adobe Arabic" panose="02040503050201020203" pitchFamily="18" charset="-78"/>
            <a:ea typeface="+mn-ea"/>
            <a:cs typeface="Adobe Arabic" panose="02040503050201020203" pitchFamily="18" charset="-78"/>
          </a:endParaRPr>
        </a:p>
      </dsp:txBody>
      <dsp:txXfrm>
        <a:off x="876410" y="2597870"/>
        <a:ext cx="6851627" cy="622875"/>
      </dsp:txXfrm>
    </dsp:sp>
    <dsp:sp modelId="{7E883E0F-4856-42EE-A521-CADE01F3D50E}">
      <dsp:nvSpPr>
        <dsp:cNvPr id="0" name=""/>
        <dsp:cNvSpPr/>
      </dsp:nvSpPr>
      <dsp:spPr>
        <a:xfrm>
          <a:off x="876410" y="322074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84FC3FAF-9281-43B3-8154-701738C3479D}">
      <dsp:nvSpPr>
        <dsp:cNvPr id="0" name=""/>
        <dsp:cNvSpPr/>
      </dsp:nvSpPr>
      <dsp:spPr>
        <a:xfrm>
          <a:off x="1843250" y="322074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5AD52637-7C95-40AA-B19A-B289B60F2A63}">
      <dsp:nvSpPr>
        <dsp:cNvPr id="0" name=""/>
        <dsp:cNvSpPr/>
      </dsp:nvSpPr>
      <dsp:spPr>
        <a:xfrm>
          <a:off x="2810091" y="322074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29B1C56C-CB4A-4462-98DA-C021A66F8E78}">
      <dsp:nvSpPr>
        <dsp:cNvPr id="0" name=""/>
        <dsp:cNvSpPr/>
      </dsp:nvSpPr>
      <dsp:spPr>
        <a:xfrm>
          <a:off x="3776932" y="322074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F3BB3DD9-6834-48CA-89C8-ED065F3D2A12}">
      <dsp:nvSpPr>
        <dsp:cNvPr id="0" name=""/>
        <dsp:cNvSpPr/>
      </dsp:nvSpPr>
      <dsp:spPr>
        <a:xfrm>
          <a:off x="4743773" y="322074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9372960E-6457-4D43-BB68-DCC1D65F5008}">
      <dsp:nvSpPr>
        <dsp:cNvPr id="0" name=""/>
        <dsp:cNvSpPr/>
      </dsp:nvSpPr>
      <dsp:spPr>
        <a:xfrm>
          <a:off x="5710614" y="322074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E35DBA1B-E545-4401-87BD-695B9D44208F}">
      <dsp:nvSpPr>
        <dsp:cNvPr id="0" name=""/>
        <dsp:cNvSpPr/>
      </dsp:nvSpPr>
      <dsp:spPr>
        <a:xfrm>
          <a:off x="6677454" y="3220745"/>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B1CCE3CC-59BE-47E0-A865-11AF8EFC162E}">
      <dsp:nvSpPr>
        <dsp:cNvPr id="0" name=""/>
        <dsp:cNvSpPr/>
      </dsp:nvSpPr>
      <dsp:spPr>
        <a:xfrm>
          <a:off x="876410" y="3463345"/>
          <a:ext cx="6851627" cy="622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ctr" defTabSz="711200" rtl="1">
            <a:lnSpc>
              <a:spcPct val="90000"/>
            </a:lnSpc>
            <a:spcBef>
              <a:spcPct val="0"/>
            </a:spcBef>
            <a:spcAft>
              <a:spcPct val="35000"/>
            </a:spcAft>
          </a:pPr>
          <a:r>
            <a:rPr lang="fa-IR" sz="1600" b="1" kern="1200" dirty="0" smtClean="0">
              <a:solidFill>
                <a:prstClr val="black"/>
              </a:solidFill>
              <a:latin typeface="Constantia"/>
              <a:cs typeface="B Nazanin" pitchFamily="2" charset="-78"/>
            </a:rPr>
            <a:t>امت معتقد به جهان بینی اسلامی، که در این راه جهاد می کنند دارای امتیازات خاص هستند</a:t>
          </a:r>
          <a:r>
            <a:rPr lang="fa-IR" sz="1600" kern="1200" dirty="0" smtClean="0">
              <a:solidFill>
                <a:prstClr val="black"/>
              </a:solidFill>
              <a:latin typeface="Constantia"/>
              <a:cs typeface="B Nazanin" pitchFamily="2" charset="-78"/>
            </a:rPr>
            <a:t>.</a:t>
          </a:r>
          <a:endParaRPr lang="fa-IR" sz="1600" kern="1200" dirty="0">
            <a:latin typeface="Adobe Arabic" panose="02040503050201020203" pitchFamily="18" charset="-78"/>
            <a:ea typeface="+mn-ea"/>
            <a:cs typeface="Adobe Arabic" panose="02040503050201020203" pitchFamily="18" charset="-78"/>
          </a:endParaRPr>
        </a:p>
      </dsp:txBody>
      <dsp:txXfrm>
        <a:off x="876410" y="3463345"/>
        <a:ext cx="6851627" cy="622875"/>
      </dsp:txXfrm>
    </dsp:sp>
    <dsp:sp modelId="{F9F44DCA-3F90-434E-B913-B6D46AA13866}">
      <dsp:nvSpPr>
        <dsp:cNvPr id="0" name=""/>
        <dsp:cNvSpPr/>
      </dsp:nvSpPr>
      <dsp:spPr>
        <a:xfrm>
          <a:off x="876410" y="408622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0DA35CA2-57E7-425D-B649-09CDBF57BBB2}">
      <dsp:nvSpPr>
        <dsp:cNvPr id="0" name=""/>
        <dsp:cNvSpPr/>
      </dsp:nvSpPr>
      <dsp:spPr>
        <a:xfrm>
          <a:off x="1843250" y="408622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ACF8437F-6E0B-4B15-9797-21B6AC1AA0FF}">
      <dsp:nvSpPr>
        <dsp:cNvPr id="0" name=""/>
        <dsp:cNvSpPr/>
      </dsp:nvSpPr>
      <dsp:spPr>
        <a:xfrm>
          <a:off x="2810091" y="408622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45AD8BB3-A989-448A-93F9-8AF5A6936DB7}">
      <dsp:nvSpPr>
        <dsp:cNvPr id="0" name=""/>
        <dsp:cNvSpPr/>
      </dsp:nvSpPr>
      <dsp:spPr>
        <a:xfrm>
          <a:off x="3776932" y="408622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4C0A2077-1DDD-48B2-8910-B99D25595CDA}">
      <dsp:nvSpPr>
        <dsp:cNvPr id="0" name=""/>
        <dsp:cNvSpPr/>
      </dsp:nvSpPr>
      <dsp:spPr>
        <a:xfrm>
          <a:off x="4743773" y="408622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0EA0D4C3-C938-4B5A-9A3D-B4493B615C63}">
      <dsp:nvSpPr>
        <dsp:cNvPr id="0" name=""/>
        <dsp:cNvSpPr/>
      </dsp:nvSpPr>
      <dsp:spPr>
        <a:xfrm>
          <a:off x="5710614" y="408622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658687F0-61CC-4C87-91A9-0EA16CFEED25}">
      <dsp:nvSpPr>
        <dsp:cNvPr id="0" name=""/>
        <dsp:cNvSpPr/>
      </dsp:nvSpPr>
      <dsp:spPr>
        <a:xfrm>
          <a:off x="6677454" y="4086220"/>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F8294797-0637-420A-A2D9-628566FB5D64}">
      <dsp:nvSpPr>
        <dsp:cNvPr id="0" name=""/>
        <dsp:cNvSpPr/>
      </dsp:nvSpPr>
      <dsp:spPr>
        <a:xfrm>
          <a:off x="876410" y="4328820"/>
          <a:ext cx="6851627" cy="622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ctr" defTabSz="711200" rtl="1">
            <a:lnSpc>
              <a:spcPct val="90000"/>
            </a:lnSpc>
            <a:spcBef>
              <a:spcPct val="0"/>
            </a:spcBef>
            <a:spcAft>
              <a:spcPct val="35000"/>
            </a:spcAft>
          </a:pPr>
          <a:r>
            <a:rPr lang="fa-IR" sz="1600" b="1" kern="1200" dirty="0" smtClean="0">
              <a:solidFill>
                <a:prstClr val="black"/>
              </a:solidFill>
              <a:latin typeface="Constantia"/>
              <a:cs typeface="B Nazanin" pitchFamily="2" charset="-78"/>
            </a:rPr>
            <a:t>شهروند شهر، همچون افراد روستایی و ایلیاتی فقط فرمانبردار احکام اسلامی، امام، خلیفه و یا نمایندگان آنها هستند</a:t>
          </a:r>
          <a:r>
            <a:rPr lang="fa-IR" sz="1600" kern="1200" dirty="0" smtClean="0">
              <a:solidFill>
                <a:prstClr val="black"/>
              </a:solidFill>
              <a:latin typeface="Constantia"/>
              <a:cs typeface="2  Nazanin" pitchFamily="2" charset="-78"/>
            </a:rPr>
            <a:t>.</a:t>
          </a:r>
          <a:endParaRPr lang="en-US" sz="1600" kern="1200" dirty="0">
            <a:latin typeface="Adobe Arabic" panose="02040503050201020203" pitchFamily="18" charset="-78"/>
            <a:ea typeface="+mn-ea"/>
            <a:cs typeface="Adobe Arabic" panose="02040503050201020203" pitchFamily="18" charset="-78"/>
          </a:endParaRPr>
        </a:p>
      </dsp:txBody>
      <dsp:txXfrm>
        <a:off x="876410" y="4328820"/>
        <a:ext cx="6851627" cy="622875"/>
      </dsp:txXfrm>
    </dsp:sp>
    <dsp:sp modelId="{64AA0380-C06D-44E5-9DB2-0806EBB2A626}">
      <dsp:nvSpPr>
        <dsp:cNvPr id="0" name=""/>
        <dsp:cNvSpPr/>
      </dsp:nvSpPr>
      <dsp:spPr>
        <a:xfrm>
          <a:off x="876410" y="4951696"/>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55C51E88-81E8-4968-8EE7-5E4B8B755E67}">
      <dsp:nvSpPr>
        <dsp:cNvPr id="0" name=""/>
        <dsp:cNvSpPr/>
      </dsp:nvSpPr>
      <dsp:spPr>
        <a:xfrm>
          <a:off x="1843250" y="4951696"/>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CF7B2D9C-5FF9-4F92-BCDA-B5DDA41FB50D}">
      <dsp:nvSpPr>
        <dsp:cNvPr id="0" name=""/>
        <dsp:cNvSpPr/>
      </dsp:nvSpPr>
      <dsp:spPr>
        <a:xfrm>
          <a:off x="2810091" y="4951696"/>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75152FFC-CE94-493B-8F1D-D5DEC405B351}">
      <dsp:nvSpPr>
        <dsp:cNvPr id="0" name=""/>
        <dsp:cNvSpPr/>
      </dsp:nvSpPr>
      <dsp:spPr>
        <a:xfrm>
          <a:off x="3776932" y="4951696"/>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5ECA8D0D-50F3-4B49-AC35-2093E23E43F6}">
      <dsp:nvSpPr>
        <dsp:cNvPr id="0" name=""/>
        <dsp:cNvSpPr/>
      </dsp:nvSpPr>
      <dsp:spPr>
        <a:xfrm>
          <a:off x="4743773" y="4951696"/>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18DB823D-C4CF-4CEE-B80E-87BC4E3BA7BF}">
      <dsp:nvSpPr>
        <dsp:cNvPr id="0" name=""/>
        <dsp:cNvSpPr/>
      </dsp:nvSpPr>
      <dsp:spPr>
        <a:xfrm>
          <a:off x="5710614" y="4951696"/>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 modelId="{7C351F41-12AE-4DB1-BBB0-FCBAEB051581}">
      <dsp:nvSpPr>
        <dsp:cNvPr id="0" name=""/>
        <dsp:cNvSpPr/>
      </dsp:nvSpPr>
      <dsp:spPr>
        <a:xfrm>
          <a:off x="6677454" y="4951696"/>
          <a:ext cx="913550" cy="152258"/>
        </a:xfrm>
        <a:prstGeom prst="parallelogram">
          <a:avLst>
            <a:gd name="adj" fmla="val 14084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w="9525" cap="rnd" cmpd="sng" algn="ctr">
          <a:solidFill>
            <a:schemeClr val="accent2">
              <a:hueOff val="0"/>
              <a:satOff val="0"/>
              <a:lumOff val="0"/>
              <a:alphaOff val="0"/>
            </a:schemeClr>
          </a:solidFill>
          <a:prstDash val="solid"/>
        </a:ln>
        <a:effectLst>
          <a:outerShdw blurRad="50800" dist="38100" dir="5400000" rotWithShape="0">
            <a:srgbClr val="000000">
              <a:alpha val="60000"/>
            </a:srgbClr>
          </a:outerShdw>
        </a:effectLst>
      </dsp:spPr>
      <dsp:style>
        <a:lnRef idx="1">
          <a:scrgbClr r="0" g="0" b="0"/>
        </a:lnRef>
        <a:fillRef idx="3">
          <a:scrgbClr r="0" g="0" b="0"/>
        </a:fillRef>
        <a:effectRef idx="3">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DD426A-589C-4FB3-9407-10C256AD9584}">
      <dsp:nvSpPr>
        <dsp:cNvPr id="0" name=""/>
        <dsp:cNvSpPr/>
      </dsp:nvSpPr>
      <dsp:spPr>
        <a:xfrm>
          <a:off x="2151353" y="571535"/>
          <a:ext cx="4529597" cy="4529597"/>
        </a:xfrm>
        <a:prstGeom prst="blockArc">
          <a:avLst>
            <a:gd name="adj1" fmla="val 13114286"/>
            <a:gd name="adj2" fmla="val 16200000"/>
            <a:gd name="adj3" fmla="val 3906"/>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C7C73252-CB32-4572-A7D7-F7FC46631290}">
      <dsp:nvSpPr>
        <dsp:cNvPr id="0" name=""/>
        <dsp:cNvSpPr/>
      </dsp:nvSpPr>
      <dsp:spPr>
        <a:xfrm>
          <a:off x="2151353" y="571535"/>
          <a:ext cx="4529597" cy="4529597"/>
        </a:xfrm>
        <a:prstGeom prst="blockArc">
          <a:avLst>
            <a:gd name="adj1" fmla="val 10028571"/>
            <a:gd name="adj2" fmla="val 13114286"/>
            <a:gd name="adj3" fmla="val 3906"/>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3ADFF064-792F-4E3A-A794-DB212A994B56}">
      <dsp:nvSpPr>
        <dsp:cNvPr id="0" name=""/>
        <dsp:cNvSpPr/>
      </dsp:nvSpPr>
      <dsp:spPr>
        <a:xfrm>
          <a:off x="2151353" y="571535"/>
          <a:ext cx="4529597" cy="4529597"/>
        </a:xfrm>
        <a:prstGeom prst="blockArc">
          <a:avLst>
            <a:gd name="adj1" fmla="val 6942857"/>
            <a:gd name="adj2" fmla="val 10028571"/>
            <a:gd name="adj3" fmla="val 3906"/>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2C1D505D-E73C-4722-B7E0-C9E208A206C7}">
      <dsp:nvSpPr>
        <dsp:cNvPr id="0" name=""/>
        <dsp:cNvSpPr/>
      </dsp:nvSpPr>
      <dsp:spPr>
        <a:xfrm>
          <a:off x="2151353" y="571535"/>
          <a:ext cx="4529597" cy="4529597"/>
        </a:xfrm>
        <a:prstGeom prst="blockArc">
          <a:avLst>
            <a:gd name="adj1" fmla="val 3857143"/>
            <a:gd name="adj2" fmla="val 6942857"/>
            <a:gd name="adj3" fmla="val 3906"/>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0BBEE32A-A790-4BFA-9BBE-7D6EC0B87860}">
      <dsp:nvSpPr>
        <dsp:cNvPr id="0" name=""/>
        <dsp:cNvSpPr/>
      </dsp:nvSpPr>
      <dsp:spPr>
        <a:xfrm>
          <a:off x="2151353" y="571535"/>
          <a:ext cx="4529597" cy="4529597"/>
        </a:xfrm>
        <a:prstGeom prst="blockArc">
          <a:avLst>
            <a:gd name="adj1" fmla="val 771429"/>
            <a:gd name="adj2" fmla="val 3857143"/>
            <a:gd name="adj3" fmla="val 3906"/>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0B4DCDAF-915D-43DC-B829-465C58C4F7ED}">
      <dsp:nvSpPr>
        <dsp:cNvPr id="0" name=""/>
        <dsp:cNvSpPr/>
      </dsp:nvSpPr>
      <dsp:spPr>
        <a:xfrm>
          <a:off x="2151353" y="571535"/>
          <a:ext cx="4529597" cy="4529597"/>
        </a:xfrm>
        <a:prstGeom prst="blockArc">
          <a:avLst>
            <a:gd name="adj1" fmla="val 19285714"/>
            <a:gd name="adj2" fmla="val 771429"/>
            <a:gd name="adj3" fmla="val 3906"/>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DE68D659-DB00-47C5-A8A7-CF6D878B7329}">
      <dsp:nvSpPr>
        <dsp:cNvPr id="0" name=""/>
        <dsp:cNvSpPr/>
      </dsp:nvSpPr>
      <dsp:spPr>
        <a:xfrm>
          <a:off x="2151353" y="571535"/>
          <a:ext cx="4529597" cy="4529597"/>
        </a:xfrm>
        <a:prstGeom prst="blockArc">
          <a:avLst>
            <a:gd name="adj1" fmla="val 16200000"/>
            <a:gd name="adj2" fmla="val 19285714"/>
            <a:gd name="adj3" fmla="val 3906"/>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89414E9F-4A37-48F5-8283-B7B282AB5406}">
      <dsp:nvSpPr>
        <dsp:cNvPr id="0" name=""/>
        <dsp:cNvSpPr/>
      </dsp:nvSpPr>
      <dsp:spPr>
        <a:xfrm>
          <a:off x="3538528" y="1958710"/>
          <a:ext cx="1755247" cy="1755247"/>
        </a:xfrm>
        <a:prstGeom prst="ellipse">
          <a:avLst/>
        </a:prstGeom>
        <a:solidFill>
          <a:schemeClr val="accent1">
            <a:lumMod val="75000"/>
          </a:schemeClr>
        </a:solidFill>
        <a:ln>
          <a:solidFill>
            <a:schemeClr val="accent1"/>
          </a:solid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a-IR" sz="2000" b="1" kern="1200" smtClean="0">
              <a:cs typeface="B Nazanin" pitchFamily="2" charset="-78"/>
            </a:rPr>
            <a:t>شیوه ی حکومت دولت اسلامی</a:t>
          </a:r>
          <a:endParaRPr lang="en-US" sz="2000" kern="1200" dirty="0"/>
        </a:p>
      </dsp:txBody>
      <dsp:txXfrm>
        <a:off x="3795578" y="2215760"/>
        <a:ext cx="1241147" cy="1241147"/>
      </dsp:txXfrm>
    </dsp:sp>
    <dsp:sp modelId="{1873BC8B-F0F7-4D94-A25A-17D4C5331490}">
      <dsp:nvSpPr>
        <dsp:cNvPr id="0" name=""/>
        <dsp:cNvSpPr/>
      </dsp:nvSpPr>
      <dsp:spPr>
        <a:xfrm>
          <a:off x="3472868" y="-230241"/>
          <a:ext cx="1886566" cy="1692018"/>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fa-IR" sz="1700" kern="1200" dirty="0" smtClean="0">
              <a:cs typeface="B Nazanin" pitchFamily="2" charset="-78"/>
            </a:rPr>
            <a:t>در دست گرفتن همه عوامل تولید</a:t>
          </a:r>
          <a:endParaRPr lang="en-US" sz="1700" kern="1200" dirty="0"/>
        </a:p>
      </dsp:txBody>
      <dsp:txXfrm>
        <a:off x="3749149" y="17549"/>
        <a:ext cx="1334004" cy="1196438"/>
      </dsp:txXfrm>
    </dsp:sp>
    <dsp:sp modelId="{97D3A557-3F6C-48C0-A16B-3D74960E4FBE}">
      <dsp:nvSpPr>
        <dsp:cNvPr id="0" name=""/>
        <dsp:cNvSpPr/>
      </dsp:nvSpPr>
      <dsp:spPr>
        <a:xfrm>
          <a:off x="5208977" y="605824"/>
          <a:ext cx="1886566" cy="1692018"/>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fa-IR" sz="1700" kern="1200" dirty="0" smtClean="0">
              <a:cs typeface="B Nazanin" pitchFamily="2" charset="-78"/>
            </a:rPr>
            <a:t>مالکیت عالی دولتی بر همه منابع تولید و توزیع ثروت</a:t>
          </a:r>
          <a:endParaRPr lang="en-US" sz="1700" kern="1200" dirty="0"/>
        </a:p>
      </dsp:txBody>
      <dsp:txXfrm>
        <a:off x="5485258" y="853614"/>
        <a:ext cx="1334004" cy="1196438"/>
      </dsp:txXfrm>
    </dsp:sp>
    <dsp:sp modelId="{CF66E6C5-07A7-44F2-ADCC-BAF2B9A93497}">
      <dsp:nvSpPr>
        <dsp:cNvPr id="0" name=""/>
        <dsp:cNvSpPr/>
      </dsp:nvSpPr>
      <dsp:spPr>
        <a:xfrm>
          <a:off x="5637760" y="2484447"/>
          <a:ext cx="1886566" cy="1692018"/>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fa-IR" sz="1700" kern="1200" dirty="0" smtClean="0">
              <a:cs typeface="B Nazanin" pitchFamily="2" charset="-78"/>
            </a:rPr>
            <a:t>تشکیل حکومت های خودمختار</a:t>
          </a:r>
          <a:endParaRPr lang="en-US" sz="1700" kern="1200" dirty="0"/>
        </a:p>
      </dsp:txBody>
      <dsp:txXfrm>
        <a:off x="5914041" y="2732237"/>
        <a:ext cx="1334004" cy="1196438"/>
      </dsp:txXfrm>
    </dsp:sp>
    <dsp:sp modelId="{133E7924-4113-4AFE-8CD6-71B30509A08E}">
      <dsp:nvSpPr>
        <dsp:cNvPr id="0" name=""/>
        <dsp:cNvSpPr/>
      </dsp:nvSpPr>
      <dsp:spPr>
        <a:xfrm>
          <a:off x="4436336" y="3990986"/>
          <a:ext cx="1886566" cy="1692018"/>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fa-IR" sz="1700" kern="1200" dirty="0" smtClean="0">
              <a:cs typeface="B Nazanin" pitchFamily="2" charset="-78"/>
            </a:rPr>
            <a:t>بازتولید انگاره های کهن</a:t>
          </a:r>
          <a:endParaRPr lang="en-US" sz="1700" kern="1200" dirty="0"/>
        </a:p>
      </dsp:txBody>
      <dsp:txXfrm>
        <a:off x="4712617" y="4238776"/>
        <a:ext cx="1334004" cy="1196438"/>
      </dsp:txXfrm>
    </dsp:sp>
    <dsp:sp modelId="{79395E1A-9521-4808-942C-A594D651F08C}">
      <dsp:nvSpPr>
        <dsp:cNvPr id="0" name=""/>
        <dsp:cNvSpPr/>
      </dsp:nvSpPr>
      <dsp:spPr>
        <a:xfrm>
          <a:off x="2509400" y="3990986"/>
          <a:ext cx="1886566" cy="1692018"/>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fa-IR" sz="1700" kern="1200" dirty="0" smtClean="0">
              <a:cs typeface="B Nazanin" pitchFamily="2" charset="-78"/>
            </a:rPr>
            <a:t>وحدت و یگانگی کار اجتماعی</a:t>
          </a:r>
          <a:endParaRPr lang="en-US" sz="1700" kern="1200" dirty="0"/>
        </a:p>
      </dsp:txBody>
      <dsp:txXfrm>
        <a:off x="2785681" y="4238776"/>
        <a:ext cx="1334004" cy="1196438"/>
      </dsp:txXfrm>
    </dsp:sp>
    <dsp:sp modelId="{92C89B48-D2FB-4310-8060-50963EBB7CEF}">
      <dsp:nvSpPr>
        <dsp:cNvPr id="0" name=""/>
        <dsp:cNvSpPr/>
      </dsp:nvSpPr>
      <dsp:spPr>
        <a:xfrm>
          <a:off x="1307976" y="2484447"/>
          <a:ext cx="1886566" cy="1692018"/>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fa-IR" sz="1700" kern="1200" dirty="0" smtClean="0">
              <a:cs typeface="B Nazanin" pitchFamily="2" charset="-78"/>
            </a:rPr>
            <a:t>استقرار دیوان های متعدد</a:t>
          </a:r>
          <a:endParaRPr lang="en-US" sz="1700" kern="1200" dirty="0"/>
        </a:p>
      </dsp:txBody>
      <dsp:txXfrm>
        <a:off x="1584257" y="2732237"/>
        <a:ext cx="1334004" cy="1196438"/>
      </dsp:txXfrm>
    </dsp:sp>
    <dsp:sp modelId="{7FD9AD90-1CE1-49D6-94D0-60D94C838752}">
      <dsp:nvSpPr>
        <dsp:cNvPr id="0" name=""/>
        <dsp:cNvSpPr/>
      </dsp:nvSpPr>
      <dsp:spPr>
        <a:xfrm>
          <a:off x="1736759" y="605824"/>
          <a:ext cx="1886566" cy="1692018"/>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fa-IR" sz="1700" kern="1200" dirty="0" smtClean="0">
              <a:cs typeface="B Nazanin" pitchFamily="2" charset="-78"/>
            </a:rPr>
            <a:t>قرارگرفتن در ورای طبقات اجتماعی</a:t>
          </a:r>
          <a:endParaRPr lang="en-US" sz="1700" kern="1200" dirty="0"/>
        </a:p>
      </dsp:txBody>
      <dsp:txXfrm>
        <a:off x="2013040" y="853614"/>
        <a:ext cx="1334004" cy="119643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918180-C9AB-4914-B5A1-BDBF959BCC6E}">
      <dsp:nvSpPr>
        <dsp:cNvPr id="0" name=""/>
        <dsp:cNvSpPr/>
      </dsp:nvSpPr>
      <dsp:spPr>
        <a:xfrm>
          <a:off x="1230777" y="501311"/>
          <a:ext cx="3346412" cy="3346412"/>
        </a:xfrm>
        <a:prstGeom prst="blockArc">
          <a:avLst>
            <a:gd name="adj1" fmla="val 9000000"/>
            <a:gd name="adj2" fmla="val 16200000"/>
            <a:gd name="adj3" fmla="val 4638"/>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55E89245-8894-4F3B-A13B-7D8CA5F41A2B}">
      <dsp:nvSpPr>
        <dsp:cNvPr id="0" name=""/>
        <dsp:cNvSpPr/>
      </dsp:nvSpPr>
      <dsp:spPr>
        <a:xfrm>
          <a:off x="1230777" y="501311"/>
          <a:ext cx="3346412" cy="3346412"/>
        </a:xfrm>
        <a:prstGeom prst="blockArc">
          <a:avLst>
            <a:gd name="adj1" fmla="val 1800000"/>
            <a:gd name="adj2" fmla="val 9000000"/>
            <a:gd name="adj3" fmla="val 4638"/>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B8FA39B-86E0-4F7D-A445-4BF2FF3A1B53}">
      <dsp:nvSpPr>
        <dsp:cNvPr id="0" name=""/>
        <dsp:cNvSpPr/>
      </dsp:nvSpPr>
      <dsp:spPr>
        <a:xfrm>
          <a:off x="1230777" y="501311"/>
          <a:ext cx="3346412" cy="3346412"/>
        </a:xfrm>
        <a:prstGeom prst="blockArc">
          <a:avLst>
            <a:gd name="adj1" fmla="val 16200000"/>
            <a:gd name="adj2" fmla="val 1800000"/>
            <a:gd name="adj3" fmla="val 4638"/>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4CE5C5E8-9FF9-43A0-8EE8-2564C7F549C7}">
      <dsp:nvSpPr>
        <dsp:cNvPr id="0" name=""/>
        <dsp:cNvSpPr/>
      </dsp:nvSpPr>
      <dsp:spPr>
        <a:xfrm>
          <a:off x="2134031" y="1404564"/>
          <a:ext cx="1539905" cy="1539905"/>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1">
            <a:lnSpc>
              <a:spcPct val="90000"/>
            </a:lnSpc>
            <a:spcBef>
              <a:spcPct val="0"/>
            </a:spcBef>
            <a:spcAft>
              <a:spcPct val="35000"/>
            </a:spcAft>
          </a:pPr>
          <a:r>
            <a:rPr lang="fa-IR" sz="1600" b="1" kern="1200" dirty="0" smtClean="0">
              <a:ea typeface="Calibri"/>
              <a:cs typeface="B Nazanin" pitchFamily="2" charset="-78"/>
            </a:rPr>
            <a:t>عوامل مشخصه </a:t>
          </a:r>
          <a:r>
            <a:rPr lang="fa-IR" sz="1600" b="1" kern="1200" dirty="0" smtClean="0">
              <a:ea typeface="Calibri"/>
              <a:cs typeface="B Nazanin" pitchFamily="2" charset="-78"/>
            </a:rPr>
            <a:t>شهر در دوره اسلامی</a:t>
          </a:r>
          <a:endParaRPr lang="fa-IR" sz="1600" kern="1200" dirty="0"/>
        </a:p>
      </dsp:txBody>
      <dsp:txXfrm>
        <a:off x="2359545" y="1630078"/>
        <a:ext cx="1088877" cy="1088877"/>
      </dsp:txXfrm>
    </dsp:sp>
    <dsp:sp modelId="{26FF687F-1690-4352-9F41-5F951933A07E}">
      <dsp:nvSpPr>
        <dsp:cNvPr id="0" name=""/>
        <dsp:cNvSpPr/>
      </dsp:nvSpPr>
      <dsp:spPr>
        <a:xfrm>
          <a:off x="2365017" y="1150"/>
          <a:ext cx="1077933" cy="1077933"/>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fa-IR" sz="2000" kern="1200" dirty="0" smtClean="0"/>
            <a:t>مسجد</a:t>
          </a:r>
          <a:endParaRPr lang="fa-IR" sz="2000" kern="1200" dirty="0"/>
        </a:p>
      </dsp:txBody>
      <dsp:txXfrm>
        <a:off x="2522877" y="159010"/>
        <a:ext cx="762213" cy="762213"/>
      </dsp:txXfrm>
    </dsp:sp>
    <dsp:sp modelId="{2DDFE51B-55B8-4390-A93E-903BBFAC0AF8}">
      <dsp:nvSpPr>
        <dsp:cNvPr id="0" name=""/>
        <dsp:cNvSpPr/>
      </dsp:nvSpPr>
      <dsp:spPr>
        <a:xfrm>
          <a:off x="3780449" y="2452750"/>
          <a:ext cx="1077933" cy="1077933"/>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fa-IR" sz="2000" kern="1200" dirty="0" smtClean="0"/>
            <a:t>بازار</a:t>
          </a:r>
          <a:endParaRPr lang="fa-IR" sz="2000" kern="1200" dirty="0"/>
        </a:p>
      </dsp:txBody>
      <dsp:txXfrm>
        <a:off x="3938309" y="2610610"/>
        <a:ext cx="762213" cy="762213"/>
      </dsp:txXfrm>
    </dsp:sp>
    <dsp:sp modelId="{AC4272BF-F8CB-49BD-B4FD-855AF0CD7179}">
      <dsp:nvSpPr>
        <dsp:cNvPr id="0" name=""/>
        <dsp:cNvSpPr/>
      </dsp:nvSpPr>
      <dsp:spPr>
        <a:xfrm>
          <a:off x="949584" y="2452750"/>
          <a:ext cx="1077933" cy="1077933"/>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fa-IR" sz="2000" kern="1200" dirty="0" smtClean="0"/>
            <a:t>محله</a:t>
          </a:r>
          <a:endParaRPr lang="fa-IR" sz="2000" kern="1200" dirty="0"/>
        </a:p>
      </dsp:txBody>
      <dsp:txXfrm>
        <a:off x="1107444" y="2610610"/>
        <a:ext cx="762213" cy="7622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E687A-1CC6-440C-A73A-5EF9011E6BAB}">
      <dsp:nvSpPr>
        <dsp:cNvPr id="0" name=""/>
        <dsp:cNvSpPr/>
      </dsp:nvSpPr>
      <dsp:spPr>
        <a:xfrm>
          <a:off x="1261154" y="41962"/>
          <a:ext cx="2014195" cy="2014195"/>
        </a:xfrm>
        <a:prstGeom prst="ellipse">
          <a:avLst/>
        </a:prstGeom>
        <a:solidFill>
          <a:schemeClr val="dk2">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r>
            <a:rPr lang="fa-IR" sz="2300" b="1" kern="1200" dirty="0" smtClean="0">
              <a:cs typeface="B Nazanin" pitchFamily="2" charset="-78"/>
            </a:rPr>
            <a:t>ارگ دولتی</a:t>
          </a:r>
          <a:endParaRPr lang="en-US" sz="2300" kern="1200" dirty="0"/>
        </a:p>
      </dsp:txBody>
      <dsp:txXfrm>
        <a:off x="1529713" y="394446"/>
        <a:ext cx="1477076" cy="906387"/>
      </dsp:txXfrm>
    </dsp:sp>
    <dsp:sp modelId="{9B428178-6BC4-43BB-A718-7B32A931BC00}">
      <dsp:nvSpPr>
        <dsp:cNvPr id="0" name=""/>
        <dsp:cNvSpPr/>
      </dsp:nvSpPr>
      <dsp:spPr>
        <a:xfrm>
          <a:off x="1987943" y="1300834"/>
          <a:ext cx="2014195" cy="2014195"/>
        </a:xfrm>
        <a:prstGeom prst="ellipse">
          <a:avLst/>
        </a:prstGeom>
        <a:solidFill>
          <a:schemeClr val="dk2">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r>
            <a:rPr lang="fa-IR" sz="2300" b="1" kern="1200" dirty="0" smtClean="0">
              <a:cs typeface="B Nazanin" pitchFamily="2" charset="-78"/>
            </a:rPr>
            <a:t>بخش حاکم نشین</a:t>
          </a:r>
          <a:endParaRPr lang="en-US" sz="2300" kern="1200" dirty="0"/>
        </a:p>
      </dsp:txBody>
      <dsp:txXfrm>
        <a:off x="2603951" y="1821168"/>
        <a:ext cx="1208517" cy="1107807"/>
      </dsp:txXfrm>
    </dsp:sp>
    <dsp:sp modelId="{BF50632C-9812-47FA-8CED-2E06F11A4F8E}">
      <dsp:nvSpPr>
        <dsp:cNvPr id="0" name=""/>
        <dsp:cNvSpPr/>
      </dsp:nvSpPr>
      <dsp:spPr>
        <a:xfrm>
          <a:off x="534365" y="1300834"/>
          <a:ext cx="2014195" cy="2014195"/>
        </a:xfrm>
        <a:prstGeom prst="ellipse">
          <a:avLst/>
        </a:prstGeom>
        <a:solidFill>
          <a:schemeClr val="dk2">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r>
            <a:rPr lang="fa-IR" sz="2300" b="1" kern="1200" dirty="0" smtClean="0">
              <a:cs typeface="B Nazanin" pitchFamily="2" charset="-78"/>
            </a:rPr>
            <a:t>بخش مرکزی شهر</a:t>
          </a:r>
          <a:endParaRPr lang="en-US" sz="2300" kern="1200" dirty="0"/>
        </a:p>
      </dsp:txBody>
      <dsp:txXfrm>
        <a:off x="724035" y="1821168"/>
        <a:ext cx="1208517" cy="110780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918180-C9AB-4914-B5A1-BDBF959BCC6E}">
      <dsp:nvSpPr>
        <dsp:cNvPr id="0" name=""/>
        <dsp:cNvSpPr/>
      </dsp:nvSpPr>
      <dsp:spPr>
        <a:xfrm>
          <a:off x="1230777" y="593852"/>
          <a:ext cx="3346412" cy="3346412"/>
        </a:xfrm>
        <a:prstGeom prst="blockArc">
          <a:avLst>
            <a:gd name="adj1" fmla="val 9000000"/>
            <a:gd name="adj2" fmla="val 16200000"/>
            <a:gd name="adj3" fmla="val 4638"/>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55E89245-8894-4F3B-A13B-7D8CA5F41A2B}">
      <dsp:nvSpPr>
        <dsp:cNvPr id="0" name=""/>
        <dsp:cNvSpPr/>
      </dsp:nvSpPr>
      <dsp:spPr>
        <a:xfrm>
          <a:off x="1230777" y="593852"/>
          <a:ext cx="3346412" cy="3346412"/>
        </a:xfrm>
        <a:prstGeom prst="blockArc">
          <a:avLst>
            <a:gd name="adj1" fmla="val 1800000"/>
            <a:gd name="adj2" fmla="val 9000000"/>
            <a:gd name="adj3" fmla="val 4638"/>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B8FA39B-86E0-4F7D-A445-4BF2FF3A1B53}">
      <dsp:nvSpPr>
        <dsp:cNvPr id="0" name=""/>
        <dsp:cNvSpPr/>
      </dsp:nvSpPr>
      <dsp:spPr>
        <a:xfrm>
          <a:off x="1230777" y="593852"/>
          <a:ext cx="3346412" cy="3346412"/>
        </a:xfrm>
        <a:prstGeom prst="blockArc">
          <a:avLst>
            <a:gd name="adj1" fmla="val 16200000"/>
            <a:gd name="adj2" fmla="val 1800000"/>
            <a:gd name="adj3" fmla="val 4638"/>
          </a:avLst>
        </a:prstGeom>
        <a:gradFill rotWithShape="0">
          <a:gsLst>
            <a:gs pos="0">
              <a:schemeClr val="dk2">
                <a:tint val="60000"/>
                <a:hueOff val="0"/>
                <a:satOff val="0"/>
                <a:lumOff val="0"/>
                <a:alphaOff val="0"/>
                <a:tint val="96000"/>
                <a:lumMod val="104000"/>
              </a:schemeClr>
            </a:gs>
            <a:gs pos="100000">
              <a:schemeClr val="dk2">
                <a:tint val="60000"/>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4CE5C5E8-9FF9-43A0-8EE8-2564C7F549C7}">
      <dsp:nvSpPr>
        <dsp:cNvPr id="0" name=""/>
        <dsp:cNvSpPr/>
      </dsp:nvSpPr>
      <dsp:spPr>
        <a:xfrm>
          <a:off x="2134031" y="1497105"/>
          <a:ext cx="1539905" cy="1539905"/>
        </a:xfrm>
        <a:prstGeom prst="ellipse">
          <a:avLst/>
        </a:prstGeom>
        <a:solidFill>
          <a:schemeClr val="accent1">
            <a:lumMod val="75000"/>
          </a:schemeClr>
        </a:soli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1">
            <a:lnSpc>
              <a:spcPct val="90000"/>
            </a:lnSpc>
            <a:spcBef>
              <a:spcPct val="0"/>
            </a:spcBef>
            <a:spcAft>
              <a:spcPct val="35000"/>
            </a:spcAft>
          </a:pPr>
          <a:r>
            <a:rPr lang="fa-IR" sz="1600" b="1" kern="1200" dirty="0" smtClean="0">
              <a:ln>
                <a:solidFill>
                  <a:schemeClr val="bg1"/>
                </a:solidFill>
              </a:ln>
              <a:solidFill>
                <a:schemeClr val="bg1"/>
              </a:solidFill>
              <a:cs typeface="B Nazanin" pitchFamily="2" charset="-78"/>
            </a:rPr>
            <a:t>نتایج تشکیل دولت اسلامی</a:t>
          </a:r>
          <a:endParaRPr lang="fa-IR" sz="1600" kern="1200" dirty="0">
            <a:ln>
              <a:solidFill>
                <a:schemeClr val="bg1"/>
              </a:solidFill>
            </a:ln>
            <a:solidFill>
              <a:schemeClr val="bg1"/>
            </a:solidFill>
          </a:endParaRPr>
        </a:p>
      </dsp:txBody>
      <dsp:txXfrm>
        <a:off x="2359545" y="1722619"/>
        <a:ext cx="1088877" cy="1088877"/>
      </dsp:txXfrm>
    </dsp:sp>
    <dsp:sp modelId="{26FF687F-1690-4352-9F41-5F951933A07E}">
      <dsp:nvSpPr>
        <dsp:cNvPr id="0" name=""/>
        <dsp:cNvSpPr/>
      </dsp:nvSpPr>
      <dsp:spPr>
        <a:xfrm>
          <a:off x="2179935" y="-91390"/>
          <a:ext cx="1448096" cy="1448096"/>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rtl="1">
            <a:lnSpc>
              <a:spcPct val="90000"/>
            </a:lnSpc>
            <a:spcBef>
              <a:spcPct val="0"/>
            </a:spcBef>
            <a:spcAft>
              <a:spcPct val="35000"/>
            </a:spcAft>
          </a:pPr>
          <a:r>
            <a:rPr lang="fa-IR" sz="1700" b="1" kern="1200" dirty="0" smtClean="0">
              <a:ln>
                <a:solidFill>
                  <a:sysClr val="windowText" lastClr="000000"/>
                </a:solidFill>
              </a:ln>
              <a:solidFill>
                <a:sysClr val="windowText" lastClr="000000"/>
              </a:solidFill>
              <a:cs typeface="B Nazanin" pitchFamily="2" charset="-78"/>
            </a:rPr>
            <a:t>رونق داد و ستد بازرگانی</a:t>
          </a:r>
          <a:endParaRPr lang="fa-IR" sz="1700" kern="1200" dirty="0">
            <a:ln>
              <a:solidFill>
                <a:sysClr val="windowText" lastClr="000000"/>
              </a:solidFill>
            </a:ln>
            <a:solidFill>
              <a:sysClr val="windowText" lastClr="000000"/>
            </a:solidFill>
          </a:endParaRPr>
        </a:p>
      </dsp:txBody>
      <dsp:txXfrm>
        <a:off x="2392004" y="120679"/>
        <a:ext cx="1023958" cy="1023958"/>
      </dsp:txXfrm>
    </dsp:sp>
    <dsp:sp modelId="{2DDFE51B-55B8-4390-A93E-903BBFAC0AF8}">
      <dsp:nvSpPr>
        <dsp:cNvPr id="0" name=""/>
        <dsp:cNvSpPr/>
      </dsp:nvSpPr>
      <dsp:spPr>
        <a:xfrm>
          <a:off x="3595368" y="2360210"/>
          <a:ext cx="1448096" cy="1448096"/>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rtl="1">
            <a:lnSpc>
              <a:spcPct val="90000"/>
            </a:lnSpc>
            <a:spcBef>
              <a:spcPct val="0"/>
            </a:spcBef>
            <a:spcAft>
              <a:spcPct val="35000"/>
            </a:spcAft>
          </a:pPr>
          <a:r>
            <a:rPr lang="fa-IR" sz="1700" b="1" kern="1200" dirty="0" smtClean="0">
              <a:ln>
                <a:solidFill>
                  <a:sysClr val="windowText" lastClr="000000"/>
                </a:solidFill>
              </a:ln>
              <a:solidFill>
                <a:sysClr val="windowText" lastClr="000000"/>
              </a:solidFill>
              <a:cs typeface="B Nazanin" pitchFamily="2" charset="-78"/>
            </a:rPr>
            <a:t>ایجاد امنیت</a:t>
          </a:r>
          <a:endParaRPr lang="fa-IR" sz="1700" kern="1200" dirty="0">
            <a:ln>
              <a:solidFill>
                <a:sysClr val="windowText" lastClr="000000"/>
              </a:solidFill>
            </a:ln>
            <a:solidFill>
              <a:sysClr val="windowText" lastClr="000000"/>
            </a:solidFill>
          </a:endParaRPr>
        </a:p>
      </dsp:txBody>
      <dsp:txXfrm>
        <a:off x="3807437" y="2572279"/>
        <a:ext cx="1023958" cy="1023958"/>
      </dsp:txXfrm>
    </dsp:sp>
    <dsp:sp modelId="{AC4272BF-F8CB-49BD-B4FD-855AF0CD7179}">
      <dsp:nvSpPr>
        <dsp:cNvPr id="0" name=""/>
        <dsp:cNvSpPr/>
      </dsp:nvSpPr>
      <dsp:spPr>
        <a:xfrm>
          <a:off x="764503" y="2360210"/>
          <a:ext cx="1448096" cy="1448096"/>
        </a:xfrm>
        <a:prstGeom prst="ellipse">
          <a:avLst/>
        </a:prstGeom>
        <a:gradFill rotWithShape="0">
          <a:gsLst>
            <a:gs pos="0">
              <a:schemeClr val="dk2">
                <a:hueOff val="0"/>
                <a:satOff val="0"/>
                <a:lumOff val="0"/>
                <a:alphaOff val="0"/>
                <a:tint val="96000"/>
                <a:lumMod val="104000"/>
              </a:schemeClr>
            </a:gs>
            <a:gs pos="100000">
              <a:schemeClr val="dk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rtl="1">
            <a:lnSpc>
              <a:spcPct val="90000"/>
            </a:lnSpc>
            <a:spcBef>
              <a:spcPct val="0"/>
            </a:spcBef>
            <a:spcAft>
              <a:spcPct val="35000"/>
            </a:spcAft>
          </a:pPr>
          <a:r>
            <a:rPr lang="fa-IR" sz="1700" b="1" kern="1200" dirty="0" smtClean="0">
              <a:ln>
                <a:solidFill>
                  <a:sysClr val="windowText" lastClr="000000"/>
                </a:solidFill>
              </a:ln>
              <a:solidFill>
                <a:sysClr val="windowText" lastClr="000000"/>
              </a:solidFill>
              <a:cs typeface="B Nazanin" pitchFamily="2" charset="-78"/>
            </a:rPr>
            <a:t>از میان رفتن مقوله غارت - دفاع</a:t>
          </a:r>
          <a:endParaRPr lang="fa-IR" sz="1700" kern="1200" dirty="0">
            <a:ln>
              <a:solidFill>
                <a:sysClr val="windowText" lastClr="000000"/>
              </a:solidFill>
            </a:ln>
            <a:solidFill>
              <a:sysClr val="windowText" lastClr="000000"/>
            </a:solidFill>
          </a:endParaRPr>
        </a:p>
      </dsp:txBody>
      <dsp:txXfrm>
        <a:off x="976572" y="2572279"/>
        <a:ext cx="1023958" cy="1023958"/>
      </dsp:txXfrm>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1B32E0E-1F35-4B51-9C35-CD23A8BBC0BB}"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3628275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B32E0E-1F35-4B51-9C35-CD23A8BBC0BB}"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1173281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B32E0E-1F35-4B51-9C35-CD23A8BBC0BB}"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0FEBF19-E659-4209-BF60-2A90D966EEA0}" type="slidenum">
              <a:rPr lang="fa-IR" smtClean="0"/>
              <a:t>‹#›</a:t>
            </a:fld>
            <a:endParaRPr lang="fa-IR"/>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0419004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1B32E0E-1F35-4B51-9C35-CD23A8BBC0BB}"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15337949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1B32E0E-1F35-4B51-9C35-CD23A8BBC0BB}"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0FEBF19-E659-4209-BF60-2A90D966EEA0}" type="slidenum">
              <a:rPr lang="fa-IR" smtClean="0"/>
              <a:t>‹#›</a:t>
            </a:fld>
            <a:endParaRPr lang="fa-IR"/>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9367048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1B32E0E-1F35-4B51-9C35-CD23A8BBC0BB}"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28709703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B32E0E-1F35-4B51-9C35-CD23A8BBC0BB}"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678425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B32E0E-1F35-4B51-9C35-CD23A8BBC0BB}"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4149067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B32E0E-1F35-4B51-9C35-CD23A8BBC0BB}"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1274825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B32E0E-1F35-4B51-9C35-CD23A8BBC0BB}" type="datetimeFigureOut">
              <a:rPr lang="fa-IR" smtClean="0"/>
              <a:t>26/11/1440</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3384166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1B32E0E-1F35-4B51-9C35-CD23A8BBC0BB}"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967080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1B32E0E-1F35-4B51-9C35-CD23A8BBC0BB}" type="datetimeFigureOut">
              <a:rPr lang="fa-IR" smtClean="0"/>
              <a:t>26/11/1440</a:t>
            </a:fld>
            <a:endParaRPr lang="fa-IR"/>
          </a:p>
        </p:txBody>
      </p:sp>
      <p:sp>
        <p:nvSpPr>
          <p:cNvPr id="8" name="Footer Placeholder 7"/>
          <p:cNvSpPr>
            <a:spLocks noGrp="1"/>
          </p:cNvSpPr>
          <p:nvPr>
            <p:ph type="ftr" sz="quarter" idx="11"/>
          </p:nvPr>
        </p:nvSpPr>
        <p:spPr/>
        <p:txBody>
          <a:bodyPr/>
          <a:lstStyle/>
          <a:p>
            <a:endParaRPr lang="fa-IR"/>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3702572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1B32E0E-1F35-4B51-9C35-CD23A8BBC0BB}" type="datetimeFigureOut">
              <a:rPr lang="fa-IR" smtClean="0"/>
              <a:t>26/11/1440</a:t>
            </a:fld>
            <a:endParaRPr lang="fa-IR"/>
          </a:p>
        </p:txBody>
      </p:sp>
      <p:sp>
        <p:nvSpPr>
          <p:cNvPr id="4" name="Footer Placeholder 3"/>
          <p:cNvSpPr>
            <a:spLocks noGrp="1"/>
          </p:cNvSpPr>
          <p:nvPr>
            <p:ph type="ftr" sz="quarter" idx="11"/>
          </p:nvPr>
        </p:nvSpPr>
        <p:spPr/>
        <p:txBody>
          <a:bodyPr/>
          <a:lstStyle/>
          <a:p>
            <a:endParaRPr lang="fa-IR"/>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2785107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B32E0E-1F35-4B51-9C35-CD23A8BBC0BB}" type="datetimeFigureOut">
              <a:rPr lang="fa-IR" smtClean="0"/>
              <a:t>26/11/1440</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419659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B32E0E-1F35-4B51-9C35-CD23A8BBC0BB}"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2893548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B32E0E-1F35-4B51-9C35-CD23A8BBC0BB}" type="datetimeFigureOut">
              <a:rPr lang="fa-IR" smtClean="0"/>
              <a:t>26/11/1440</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0FEBF19-E659-4209-BF60-2A90D966EEA0}" type="slidenum">
              <a:rPr lang="fa-IR" smtClean="0"/>
              <a:t>‹#›</a:t>
            </a:fld>
            <a:endParaRPr lang="fa-IR"/>
          </a:p>
        </p:txBody>
      </p:sp>
    </p:spTree>
    <p:extLst>
      <p:ext uri="{BB962C8B-B14F-4D97-AF65-F5344CB8AC3E}">
        <p14:creationId xmlns:p14="http://schemas.microsoft.com/office/powerpoint/2010/main" val="4177738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cs typeface="B Nazanin" panose="00000400000000000000" pitchFamily="2" charset="-78"/>
              </a:defRPr>
            </a:lvl1pPr>
          </a:lstStyle>
          <a:p>
            <a:fld id="{F1B32E0E-1F35-4B51-9C35-CD23A8BBC0BB}" type="datetimeFigureOut">
              <a:rPr lang="fa-IR" smtClean="0"/>
              <a:pPr/>
              <a:t>26/11/1440</a:t>
            </a:fld>
            <a:endParaRPr lang="fa-IR" dirty="0"/>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cs typeface="B Nazanin" panose="00000400000000000000" pitchFamily="2" charset="-78"/>
              </a:defRPr>
            </a:lvl1pPr>
          </a:lstStyle>
          <a:p>
            <a:endParaRPr lang="fa-IR" dirty="0"/>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cs typeface="B Nazanin" panose="00000400000000000000" pitchFamily="2" charset="-78"/>
              </a:defRPr>
            </a:lvl1pPr>
          </a:lstStyle>
          <a:p>
            <a:fld id="{F0FEBF19-E659-4209-BF60-2A90D966EEA0}" type="slidenum">
              <a:rPr lang="fa-IR" smtClean="0"/>
              <a:pPr/>
              <a:t>‹#›</a:t>
            </a:fld>
            <a:endParaRPr lang="fa-IR" dirty="0"/>
          </a:p>
        </p:txBody>
      </p:sp>
    </p:spTree>
    <p:extLst>
      <p:ext uri="{BB962C8B-B14F-4D97-AF65-F5344CB8AC3E}">
        <p14:creationId xmlns:p14="http://schemas.microsoft.com/office/powerpoint/2010/main" val="25644653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Layout" Target="../diagrams/layout3.xml"/><Relationship Id="rId7" Type="http://schemas.openxmlformats.org/officeDocument/2006/relationships/image" Target="../media/image4.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59832" y="337124"/>
            <a:ext cx="3105337" cy="1938992"/>
          </a:xfrm>
          <a:prstGeom prst="rect">
            <a:avLst/>
          </a:prstGeom>
          <a:noFill/>
        </p:spPr>
        <p:txBody>
          <a:bodyPr wrap="none" rtlCol="1">
            <a:spAutoFit/>
          </a:bodyPr>
          <a:lstStyle/>
          <a:p>
            <a:pPr algn="ctr"/>
            <a:r>
              <a:rPr lang="fa-IR" sz="2400" dirty="0" smtClean="0">
                <a:cs typeface="B Nazanin" pitchFamily="2" charset="-78"/>
              </a:rPr>
              <a:t>بسمه تعالی</a:t>
            </a:r>
            <a:endParaRPr lang="fa-IR" sz="2400" dirty="0" smtClean="0">
              <a:cs typeface="B Nazanin" pitchFamily="2" charset="-78"/>
            </a:endParaRPr>
          </a:p>
          <a:p>
            <a:pPr algn="ctr"/>
            <a:endParaRPr lang="fa-IR" sz="2400" b="1" dirty="0" smtClean="0">
              <a:cs typeface="B Nazanin" pitchFamily="2" charset="-78"/>
            </a:endParaRPr>
          </a:p>
          <a:p>
            <a:pPr algn="ctr"/>
            <a:r>
              <a:rPr lang="fa-IR" sz="2400" dirty="0">
                <a:cs typeface="B Nazanin" pitchFamily="2" charset="-78"/>
              </a:rPr>
              <a:t>تاریخ شهر و شهرسازی در </a:t>
            </a:r>
            <a:r>
              <a:rPr lang="fa-IR" sz="2400" dirty="0" smtClean="0">
                <a:cs typeface="B Nazanin" pitchFamily="2" charset="-78"/>
              </a:rPr>
              <a:t>ایران</a:t>
            </a:r>
            <a:endParaRPr lang="fa-IR" sz="2400" dirty="0">
              <a:cs typeface="B Nazanin" pitchFamily="2" charset="-78"/>
            </a:endParaRPr>
          </a:p>
          <a:p>
            <a:pPr algn="ctr"/>
            <a:endParaRPr lang="fa-IR" sz="2400" b="1" dirty="0" smtClean="0">
              <a:cs typeface="B Nazanin" pitchFamily="2" charset="-78"/>
            </a:endParaRPr>
          </a:p>
          <a:p>
            <a:pPr algn="ctr"/>
            <a:r>
              <a:rPr lang="fa-IR" sz="2400" b="1" dirty="0" smtClean="0">
                <a:cs typeface="B Nazanin" pitchFamily="2" charset="-78"/>
              </a:rPr>
              <a:t>شهر در دوران اولیه </a:t>
            </a:r>
            <a:r>
              <a:rPr lang="fa-IR" sz="2400" b="1" dirty="0" smtClean="0">
                <a:cs typeface="B Nazanin" pitchFamily="2" charset="-78"/>
              </a:rPr>
              <a:t>اسلام</a:t>
            </a:r>
            <a:endParaRPr lang="fa-IR" sz="2400" b="1" dirty="0" smtClean="0">
              <a:cs typeface="B Nazanin" pitchFamily="2" charset="-78"/>
            </a:endParaRPr>
          </a:p>
        </p:txBody>
      </p:sp>
      <p:sp>
        <p:nvSpPr>
          <p:cNvPr id="8" name="TextBox 7"/>
          <p:cNvSpPr txBox="1"/>
          <p:nvPr/>
        </p:nvSpPr>
        <p:spPr>
          <a:xfrm>
            <a:off x="4932040" y="3140968"/>
            <a:ext cx="3672408" cy="2850011"/>
          </a:xfrm>
          <a:prstGeom prst="rect">
            <a:avLst/>
          </a:prstGeom>
          <a:noFill/>
        </p:spPr>
        <p:txBody>
          <a:bodyPr wrap="square" rtlCol="1">
            <a:spAutoFit/>
          </a:bodyPr>
          <a:lstStyle/>
          <a:p>
            <a:r>
              <a:rPr lang="fa-IR" sz="1600" b="1" u="sng" dirty="0" smtClean="0">
                <a:cs typeface="B Nazanin" pitchFamily="2" charset="-78"/>
              </a:rPr>
              <a:t>فهرست</a:t>
            </a:r>
            <a:endParaRPr lang="fa-IR" sz="1600" b="1" u="sng" dirty="0" smtClean="0">
              <a:cs typeface="B Nazanin" pitchFamily="2" charset="-78"/>
            </a:endParaRPr>
          </a:p>
          <a:p>
            <a:pPr marL="285750" indent="-285750">
              <a:buFont typeface="Wingdings" panose="05000000000000000000" pitchFamily="2" charset="2"/>
              <a:buChar char="v"/>
            </a:pPr>
            <a:endParaRPr lang="fa-IR" sz="1600" dirty="0" smtClean="0">
              <a:cs typeface="B Nazanin" pitchFamily="2" charset="-78"/>
            </a:endParaRPr>
          </a:p>
          <a:p>
            <a:pPr marL="342900" lvl="0" indent="-342900">
              <a:lnSpc>
                <a:spcPct val="115000"/>
              </a:lnSpc>
              <a:buFont typeface="Wingdings" panose="05000000000000000000" pitchFamily="2" charset="2"/>
              <a:buChar char="v"/>
            </a:pPr>
            <a:r>
              <a:rPr lang="fa-IR" sz="1600" dirty="0" smtClean="0">
                <a:ea typeface="Calibri"/>
                <a:cs typeface="B Nazanin" pitchFamily="2" charset="-78"/>
              </a:rPr>
              <a:t>شکل گیری اسلام</a:t>
            </a:r>
            <a:endParaRPr lang="fa-IR" sz="1600" dirty="0" smtClean="0">
              <a:ea typeface="Calibri"/>
              <a:cs typeface="B Nazanin" pitchFamily="2" charset="-78"/>
            </a:endParaRPr>
          </a:p>
          <a:p>
            <a:pPr marL="342900" lvl="0" indent="-342900">
              <a:lnSpc>
                <a:spcPct val="115000"/>
              </a:lnSpc>
              <a:buFont typeface="Wingdings" panose="05000000000000000000" pitchFamily="2" charset="2"/>
              <a:buChar char="v"/>
            </a:pPr>
            <a:r>
              <a:rPr lang="fa-IR" sz="1600" dirty="0" smtClean="0">
                <a:ea typeface="Calibri"/>
                <a:cs typeface="B Nazanin" pitchFamily="2" charset="-78"/>
              </a:rPr>
              <a:t>فتح ایران و ظهور اسلام در آن</a:t>
            </a:r>
            <a:endParaRPr lang="fa-IR" sz="1600" dirty="0" smtClean="0">
              <a:ea typeface="Calibri"/>
              <a:cs typeface="B Nazanin" pitchFamily="2" charset="-78"/>
            </a:endParaRPr>
          </a:p>
          <a:p>
            <a:pPr marL="342900" indent="-342900">
              <a:lnSpc>
                <a:spcPct val="115000"/>
              </a:lnSpc>
              <a:buFont typeface="Wingdings" panose="05000000000000000000" pitchFamily="2" charset="2"/>
              <a:buChar char="v"/>
            </a:pPr>
            <a:r>
              <a:rPr lang="fa-IR" sz="1600" dirty="0">
                <a:ea typeface="Calibri"/>
                <a:cs typeface="B Nazanin" pitchFamily="2" charset="-78"/>
              </a:rPr>
              <a:t>دگرگونی </a:t>
            </a:r>
            <a:r>
              <a:rPr lang="fa-IR" sz="1600" dirty="0" smtClean="0">
                <a:ea typeface="Calibri"/>
                <a:cs typeface="B Nazanin" pitchFamily="2" charset="-78"/>
              </a:rPr>
              <a:t>مفهوم</a:t>
            </a:r>
            <a:endParaRPr lang="fa-IR" sz="1600" dirty="0" smtClean="0">
              <a:ea typeface="Calibri"/>
              <a:cs typeface="B Nazanin" pitchFamily="2" charset="-78"/>
            </a:endParaRPr>
          </a:p>
          <a:p>
            <a:pPr marL="342900" indent="-342900">
              <a:lnSpc>
                <a:spcPct val="115000"/>
              </a:lnSpc>
              <a:buFont typeface="Wingdings" panose="05000000000000000000" pitchFamily="2" charset="2"/>
              <a:buChar char="v"/>
            </a:pPr>
            <a:r>
              <a:rPr lang="fa-IR" sz="1600" dirty="0" smtClean="0">
                <a:ea typeface="Calibri"/>
                <a:cs typeface="B Nazanin" pitchFamily="2" charset="-78"/>
              </a:rPr>
              <a:t>ویژگی شهر اسلامی</a:t>
            </a:r>
          </a:p>
          <a:p>
            <a:pPr marL="342900" lvl="0" indent="-342900">
              <a:lnSpc>
                <a:spcPct val="115000"/>
              </a:lnSpc>
              <a:buFont typeface="Wingdings" panose="05000000000000000000" pitchFamily="2" charset="2"/>
              <a:buChar char="v"/>
            </a:pPr>
            <a:r>
              <a:rPr lang="fa-IR" sz="1600" dirty="0">
                <a:ea typeface="Calibri"/>
                <a:cs typeface="B Nazanin" pitchFamily="2" charset="-78"/>
              </a:rPr>
              <a:t>شکل گیری دولت اسلامی</a:t>
            </a:r>
          </a:p>
          <a:p>
            <a:pPr marL="342900" lvl="0" indent="-342900">
              <a:lnSpc>
                <a:spcPct val="115000"/>
              </a:lnSpc>
              <a:buFont typeface="Wingdings" panose="05000000000000000000" pitchFamily="2" charset="2"/>
              <a:buChar char="v"/>
            </a:pPr>
            <a:r>
              <a:rPr lang="fa-IR" sz="1600" dirty="0">
                <a:ea typeface="Calibri"/>
                <a:cs typeface="B Nazanin" pitchFamily="2" charset="-78"/>
              </a:rPr>
              <a:t>الگوی شهرها در دوره شکل گیری دولت اسلامی</a:t>
            </a:r>
            <a:endParaRPr lang="en-US" sz="1600" dirty="0">
              <a:ea typeface="Calibri"/>
              <a:cs typeface="B Nazanin" pitchFamily="2" charset="-78"/>
            </a:endParaRPr>
          </a:p>
          <a:p>
            <a:pPr marL="342900" lvl="0" indent="-342900">
              <a:lnSpc>
                <a:spcPct val="115000"/>
              </a:lnSpc>
              <a:buFont typeface="Wingdings" panose="05000000000000000000" pitchFamily="2" charset="2"/>
              <a:buChar char="v"/>
            </a:pPr>
            <a:r>
              <a:rPr lang="fa-IR" sz="1600" dirty="0">
                <a:ea typeface="Calibri"/>
                <a:cs typeface="B Nazanin" pitchFamily="2" charset="-78"/>
              </a:rPr>
              <a:t>تشکیل حکومت های منطقه </a:t>
            </a:r>
            <a:r>
              <a:rPr lang="fa-IR" sz="1600" dirty="0" smtClean="0">
                <a:ea typeface="Calibri"/>
                <a:cs typeface="B Nazanin" pitchFamily="2" charset="-78"/>
              </a:rPr>
              <a:t>ای</a:t>
            </a:r>
            <a:endParaRPr lang="en-US" sz="1600" dirty="0">
              <a:ea typeface="Calibri"/>
              <a:cs typeface="B Nazanin" pitchFamily="2" charset="-78"/>
            </a:endParaRPr>
          </a:p>
          <a:p>
            <a:pPr marL="342900" lvl="0" indent="-342900">
              <a:lnSpc>
                <a:spcPct val="115000"/>
              </a:lnSpc>
              <a:buFont typeface="Wingdings" panose="05000000000000000000" pitchFamily="2" charset="2"/>
              <a:buChar char="v"/>
            </a:pPr>
            <a:r>
              <a:rPr lang="fa-IR" sz="1600" dirty="0">
                <a:ea typeface="Calibri"/>
                <a:cs typeface="B Nazanin" pitchFamily="2" charset="-78"/>
              </a:rPr>
              <a:t>عوامل مشخصه شهر در دوره </a:t>
            </a:r>
            <a:r>
              <a:rPr lang="fa-IR" sz="1600" dirty="0" smtClean="0">
                <a:ea typeface="Calibri"/>
                <a:cs typeface="B Nazanin" pitchFamily="2" charset="-78"/>
              </a:rPr>
              <a:t>اسلامی</a:t>
            </a:r>
            <a:endParaRPr lang="fa-IR" sz="1600" dirty="0" smtClean="0">
              <a:ea typeface="Calibri"/>
              <a:cs typeface="B Nazanin" pitchFamily="2" charset="-78"/>
            </a:endParaRPr>
          </a:p>
        </p:txBody>
      </p:sp>
      <p:sp>
        <p:nvSpPr>
          <p:cNvPr id="9" name="Rectangle 8"/>
          <p:cNvSpPr/>
          <p:nvPr/>
        </p:nvSpPr>
        <p:spPr>
          <a:xfrm>
            <a:off x="467544" y="3350256"/>
            <a:ext cx="4572000" cy="2640723"/>
          </a:xfrm>
          <a:prstGeom prst="rect">
            <a:avLst/>
          </a:prstGeom>
        </p:spPr>
        <p:txBody>
          <a:bodyPr>
            <a:spAutoFit/>
          </a:bodyPr>
          <a:lstStyle/>
          <a:p>
            <a:pPr marL="342900" lvl="0" indent="-342900">
              <a:lnSpc>
                <a:spcPct val="115000"/>
              </a:lnSpc>
              <a:buFont typeface="Wingdings" panose="05000000000000000000" pitchFamily="2" charset="2"/>
              <a:buChar char="v"/>
            </a:pPr>
            <a:r>
              <a:rPr lang="fa-IR" dirty="0">
                <a:ea typeface="Calibri"/>
                <a:cs typeface="B Nazanin" pitchFamily="2" charset="-78"/>
              </a:rPr>
              <a:t>مسجد</a:t>
            </a:r>
          </a:p>
          <a:p>
            <a:pPr marL="342900" lvl="0" indent="-342900">
              <a:lnSpc>
                <a:spcPct val="115000"/>
              </a:lnSpc>
              <a:buFont typeface="Wingdings" panose="05000000000000000000" pitchFamily="2" charset="2"/>
              <a:buChar char="v"/>
            </a:pPr>
            <a:r>
              <a:rPr lang="fa-IR" dirty="0">
                <a:ea typeface="Calibri"/>
                <a:cs typeface="B Nazanin" pitchFamily="2" charset="-78"/>
              </a:rPr>
              <a:t>تحولات کالبدی مسجد</a:t>
            </a:r>
          </a:p>
          <a:p>
            <a:pPr marL="342900" lvl="0" indent="-342900">
              <a:lnSpc>
                <a:spcPct val="115000"/>
              </a:lnSpc>
              <a:buFont typeface="Wingdings" panose="05000000000000000000" pitchFamily="2" charset="2"/>
              <a:buChar char="v"/>
            </a:pPr>
            <a:r>
              <a:rPr lang="fa-IR" dirty="0">
                <a:ea typeface="Calibri"/>
                <a:cs typeface="B Nazanin" pitchFamily="2" charset="-78"/>
              </a:rPr>
              <a:t>بازار</a:t>
            </a:r>
          </a:p>
          <a:p>
            <a:pPr marL="342900" lvl="0" indent="-342900">
              <a:lnSpc>
                <a:spcPct val="115000"/>
              </a:lnSpc>
              <a:buFont typeface="Wingdings" panose="05000000000000000000" pitchFamily="2" charset="2"/>
              <a:buChar char="v"/>
            </a:pPr>
            <a:r>
              <a:rPr lang="fa-IR" dirty="0">
                <a:ea typeface="Calibri"/>
                <a:cs typeface="B Nazanin" pitchFamily="2" charset="-78"/>
              </a:rPr>
              <a:t>محله</a:t>
            </a:r>
            <a:endParaRPr lang="en-US" dirty="0">
              <a:ea typeface="Calibri"/>
              <a:cs typeface="B Nazanin" pitchFamily="2" charset="-78"/>
            </a:endParaRPr>
          </a:p>
          <a:p>
            <a:pPr marL="342900" lvl="0" indent="-342900">
              <a:lnSpc>
                <a:spcPct val="115000"/>
              </a:lnSpc>
              <a:buFont typeface="Wingdings" panose="05000000000000000000" pitchFamily="2" charset="2"/>
              <a:buChar char="v"/>
            </a:pPr>
            <a:r>
              <a:rPr lang="fa-IR" dirty="0">
                <a:ea typeface="Calibri"/>
                <a:cs typeface="B Nazanin" pitchFamily="2" charset="-78"/>
              </a:rPr>
              <a:t>شهرنشینی، شهرگرایی و شهرسازی </a:t>
            </a:r>
          </a:p>
          <a:p>
            <a:pPr marL="342900" lvl="0" indent="-342900">
              <a:lnSpc>
                <a:spcPct val="115000"/>
              </a:lnSpc>
              <a:buFont typeface="Wingdings" panose="05000000000000000000" pitchFamily="2" charset="2"/>
              <a:buChar char="v"/>
            </a:pPr>
            <a:r>
              <a:rPr lang="fa-IR" dirty="0">
                <a:ea typeface="Calibri"/>
                <a:cs typeface="B Nazanin" pitchFamily="2" charset="-78"/>
              </a:rPr>
              <a:t>پیامد های تشکیل دولت اسلامی</a:t>
            </a:r>
            <a:endParaRPr lang="en-US" dirty="0">
              <a:ea typeface="Calibri"/>
              <a:cs typeface="B Nazanin" pitchFamily="2" charset="-78"/>
            </a:endParaRPr>
          </a:p>
          <a:p>
            <a:pPr marL="342900" lvl="0" indent="-342900">
              <a:lnSpc>
                <a:spcPct val="115000"/>
              </a:lnSpc>
              <a:buFont typeface="Wingdings" panose="05000000000000000000" pitchFamily="2" charset="2"/>
              <a:buChar char="v"/>
            </a:pPr>
            <a:r>
              <a:rPr lang="fa-IR" dirty="0">
                <a:ea typeface="Calibri"/>
                <a:cs typeface="B Nazanin" pitchFamily="2" charset="-78"/>
              </a:rPr>
              <a:t>تجدید حیات علمی، ادبی، هنری، دیوانی</a:t>
            </a:r>
            <a:endParaRPr lang="en-US" dirty="0">
              <a:ea typeface="Calibri"/>
              <a:cs typeface="B Nazanin" pitchFamily="2" charset="-78"/>
            </a:endParaRPr>
          </a:p>
          <a:p>
            <a:pPr marL="342900" lvl="0" indent="-342900">
              <a:lnSpc>
                <a:spcPct val="115000"/>
              </a:lnSpc>
              <a:spcAft>
                <a:spcPts val="1000"/>
              </a:spcAft>
              <a:buFont typeface="Wingdings" panose="05000000000000000000" pitchFamily="2" charset="2"/>
              <a:buChar char="v"/>
            </a:pPr>
            <a:r>
              <a:rPr lang="fa-IR" dirty="0">
                <a:ea typeface="Calibri"/>
                <a:cs typeface="B Nazanin" pitchFamily="2" charset="-78"/>
              </a:rPr>
              <a:t>منابع</a:t>
            </a:r>
            <a:endParaRPr lang="en-US" dirty="0">
              <a:ea typeface="Calibri"/>
              <a:cs typeface="B Nazanin" pitchFamily="2" charset="-78"/>
            </a:endParaRPr>
          </a:p>
        </p:txBody>
      </p:sp>
    </p:spTree>
    <p:extLst>
      <p:ext uri="{BB962C8B-B14F-4D97-AF65-F5344CB8AC3E}">
        <p14:creationId xmlns:p14="http://schemas.microsoft.com/office/powerpoint/2010/main" val="16557553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08348" y="482682"/>
            <a:ext cx="6462464"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a-IR" sz="2800" b="1" i="0" u="none" strike="noStrike" kern="0" cap="all" spc="0" normalizeH="0" baseline="0" noProof="0" dirty="0" smtClean="0">
                <a:ln>
                  <a:noFill/>
                </a:ln>
                <a:effectLst/>
                <a:uLnTx/>
                <a:uFillTx/>
                <a:latin typeface="Century Gothic"/>
                <a:ea typeface="+mj-ea"/>
                <a:cs typeface="B Nazanin" pitchFamily="2" charset="-78"/>
              </a:rPr>
              <a:t>الگوی شهرها در دوره ی شکل گیری دولت اسلامی</a:t>
            </a:r>
            <a:endParaRPr kumimoji="0" lang="fa-IR" sz="2800" b="1" i="0" u="none" strike="noStrike" kern="0" cap="none" spc="0" normalizeH="0" baseline="0" noProof="0" dirty="0" smtClean="0">
              <a:ln>
                <a:noFill/>
              </a:ln>
              <a:effectLst/>
              <a:uLnTx/>
              <a:uFillTx/>
              <a:cs typeface="B Nazanin" pitchFamily="2" charset="-78"/>
            </a:endParaRPr>
          </a:p>
        </p:txBody>
      </p:sp>
      <p:sp>
        <p:nvSpPr>
          <p:cNvPr id="3" name="Rectangle 2"/>
          <p:cNvSpPr/>
          <p:nvPr/>
        </p:nvSpPr>
        <p:spPr>
          <a:xfrm>
            <a:off x="5580933" y="1371577"/>
            <a:ext cx="3453860" cy="1633268"/>
          </a:xfrm>
          <a:prstGeom prst="rect">
            <a:avLst/>
          </a:prstGeom>
        </p:spPr>
        <p:txBody>
          <a:bodyPr wrap="square">
            <a:spAutoFit/>
          </a:bodyPr>
          <a:lstStyle/>
          <a:p>
            <a:pPr lvl="0">
              <a:lnSpc>
                <a:spcPct val="90000"/>
              </a:lnSpc>
              <a:spcBef>
                <a:spcPts val="1000"/>
              </a:spcBef>
            </a:pPr>
            <a:r>
              <a:rPr lang="fa-IR" sz="2200" b="1" dirty="0">
                <a:latin typeface="Century Gothic"/>
                <a:cs typeface="B Nazanin" pitchFamily="2" charset="-78"/>
              </a:rPr>
              <a:t>1_میدان </a:t>
            </a:r>
            <a:r>
              <a:rPr lang="fa-IR" sz="2200" b="1" dirty="0" smtClean="0">
                <a:latin typeface="Century Gothic"/>
                <a:cs typeface="B Nazanin" pitchFamily="2" charset="-78"/>
              </a:rPr>
              <a:t>شهر</a:t>
            </a:r>
          </a:p>
          <a:p>
            <a:pPr>
              <a:lnSpc>
                <a:spcPct val="90000"/>
              </a:lnSpc>
              <a:spcBef>
                <a:spcPts val="1000"/>
              </a:spcBef>
            </a:pPr>
            <a:r>
              <a:rPr lang="fa-IR" sz="2000" b="1" dirty="0">
                <a:cs typeface="B Nazanin" pitchFamily="2" charset="-78"/>
              </a:rPr>
              <a:t>میدان بزرگ شهر که در میانه آن کاخ خلیفه و مسجد جامع بینا گشته بود و در پیرامون آن ها هیچ بنایی جز ساختمان های نگاهبانی قرار نداشت</a:t>
            </a:r>
            <a:r>
              <a:rPr lang="fa-IR" sz="2000" b="1" dirty="0" smtClean="0">
                <a:cs typeface="B Nazanin" pitchFamily="2" charset="-78"/>
              </a:rPr>
              <a:t>.</a:t>
            </a:r>
            <a:endParaRPr lang="fa-IR" sz="2000" b="1" dirty="0">
              <a:cs typeface="B Nazanin" pitchFamily="2" charset="-78"/>
            </a:endParaRPr>
          </a:p>
        </p:txBody>
      </p:sp>
      <p:sp>
        <p:nvSpPr>
          <p:cNvPr id="4" name="Rectangle 3"/>
          <p:cNvSpPr/>
          <p:nvPr/>
        </p:nvSpPr>
        <p:spPr>
          <a:xfrm>
            <a:off x="5700968" y="3212976"/>
            <a:ext cx="3411051" cy="1705082"/>
          </a:xfrm>
          <a:prstGeom prst="rect">
            <a:avLst/>
          </a:prstGeom>
        </p:spPr>
        <p:txBody>
          <a:bodyPr wrap="square">
            <a:spAutoFit/>
          </a:bodyPr>
          <a:lstStyle/>
          <a:p>
            <a:pPr lvl="0">
              <a:lnSpc>
                <a:spcPct val="90000"/>
              </a:lnSpc>
              <a:spcBef>
                <a:spcPts val="1000"/>
              </a:spcBef>
            </a:pPr>
            <a:r>
              <a:rPr lang="fa-IR" sz="2200" b="1" dirty="0">
                <a:solidFill>
                  <a:prstClr val="black"/>
                </a:solidFill>
                <a:latin typeface="Century Gothic"/>
                <a:cs typeface="B Nazanin" pitchFamily="2" charset="-78"/>
              </a:rPr>
              <a:t>2_شارستان(شهر درونی</a:t>
            </a:r>
            <a:r>
              <a:rPr lang="fa-IR" sz="2200" b="1" dirty="0" smtClean="0">
                <a:solidFill>
                  <a:prstClr val="black"/>
                </a:solidFill>
                <a:latin typeface="Century Gothic"/>
                <a:cs typeface="B Nazanin" pitchFamily="2" charset="-78"/>
              </a:rPr>
              <a:t>)</a:t>
            </a:r>
          </a:p>
          <a:p>
            <a:pPr lvl="0">
              <a:spcBef>
                <a:spcPts val="600"/>
              </a:spcBef>
              <a:buClr>
                <a:srgbClr val="CF543F"/>
              </a:buClr>
              <a:buSzPct val="85000"/>
            </a:pPr>
            <a:r>
              <a:rPr lang="fa-IR" sz="2000" b="1" dirty="0">
                <a:latin typeface="Constantia"/>
                <a:cs typeface="B Nazanin" pitchFamily="2" charset="-78"/>
              </a:rPr>
              <a:t>خانه های امرا و نزدیکان خلیفه  و دیوان ها در اطراف میدان و میان دروازه های بزرگ، کوی ها و دروازه های دیگر قرار داشت. </a:t>
            </a:r>
          </a:p>
        </p:txBody>
      </p:sp>
      <p:sp>
        <p:nvSpPr>
          <p:cNvPr id="5" name="Rectangle 4"/>
          <p:cNvSpPr/>
          <p:nvPr/>
        </p:nvSpPr>
        <p:spPr>
          <a:xfrm>
            <a:off x="5739580" y="5055821"/>
            <a:ext cx="3333825" cy="1633268"/>
          </a:xfrm>
          <a:prstGeom prst="rect">
            <a:avLst/>
          </a:prstGeom>
        </p:spPr>
        <p:txBody>
          <a:bodyPr wrap="square">
            <a:spAutoFit/>
          </a:bodyPr>
          <a:lstStyle/>
          <a:p>
            <a:pPr lvl="0">
              <a:lnSpc>
                <a:spcPct val="90000"/>
              </a:lnSpc>
              <a:spcBef>
                <a:spcPts val="1000"/>
              </a:spcBef>
            </a:pPr>
            <a:r>
              <a:rPr lang="fa-IR" sz="2200" b="1" dirty="0">
                <a:solidFill>
                  <a:prstClr val="black"/>
                </a:solidFill>
                <a:latin typeface="Century Gothic"/>
                <a:cs typeface="B Nazanin" pitchFamily="2" charset="-78"/>
              </a:rPr>
              <a:t>3_ربض(شهر بیرونی</a:t>
            </a:r>
            <a:r>
              <a:rPr lang="fa-IR" sz="2200" b="1" dirty="0" smtClean="0">
                <a:solidFill>
                  <a:prstClr val="black"/>
                </a:solidFill>
                <a:latin typeface="Century Gothic"/>
                <a:cs typeface="B Nazanin" pitchFamily="2" charset="-78"/>
              </a:rPr>
              <a:t>)</a:t>
            </a:r>
          </a:p>
          <a:p>
            <a:pPr>
              <a:lnSpc>
                <a:spcPct val="90000"/>
              </a:lnSpc>
              <a:spcBef>
                <a:spcPts val="1000"/>
              </a:spcBef>
            </a:pPr>
            <a:r>
              <a:rPr lang="fa-IR" sz="2000" b="1" dirty="0">
                <a:latin typeface="Constantia"/>
                <a:cs typeface="B Nazanin" pitchFamily="2" charset="-78"/>
              </a:rPr>
              <a:t>هر محله در جایگاه قدیمی ربض، به قبیله، طایفه، اهل حرفه و یا مردم ناحیه ای از نواحی امپراطوری اسلامی اختصاص داشت</a:t>
            </a:r>
            <a:r>
              <a:rPr lang="fa-IR" sz="2000" b="1" dirty="0" smtClean="0">
                <a:latin typeface="Constantia"/>
                <a:cs typeface="B Nazanin" pitchFamily="2" charset="-78"/>
              </a:rPr>
              <a:t>.</a:t>
            </a:r>
            <a:endParaRPr lang="fa-IR" sz="2000" b="1" dirty="0">
              <a:latin typeface="Constantia"/>
              <a:cs typeface="B Nazanin" pitchFamily="2" charset="-78"/>
            </a:endParaRPr>
          </a:p>
        </p:txBody>
      </p:sp>
      <p:sp>
        <p:nvSpPr>
          <p:cNvPr id="6" name="Rectangle 5"/>
          <p:cNvSpPr/>
          <p:nvPr/>
        </p:nvSpPr>
        <p:spPr>
          <a:xfrm>
            <a:off x="1043608" y="5901465"/>
            <a:ext cx="1553630" cy="369332"/>
          </a:xfrm>
          <a:prstGeom prst="rect">
            <a:avLst/>
          </a:prstGeom>
        </p:spPr>
        <p:txBody>
          <a:bodyPr wrap="none">
            <a:spAutoFit/>
          </a:bodyPr>
          <a:lstStyle/>
          <a:p>
            <a:r>
              <a:rPr lang="fa-IR" dirty="0">
                <a:cs typeface="B Nazanin" panose="00000400000000000000" pitchFamily="2" charset="-78"/>
              </a:rPr>
              <a:t>حبیبی، </a:t>
            </a:r>
            <a:r>
              <a:rPr lang="fa-IR" dirty="0">
                <a:cs typeface="B Nazanin" panose="00000400000000000000" pitchFamily="2" charset="-78"/>
              </a:rPr>
              <a:t>1392 : 56</a:t>
            </a:r>
            <a:endParaRPr lang="fa-IR" dirty="0">
              <a:cs typeface="B Nazanin" panose="00000400000000000000" pitchFamily="2" charset="-78"/>
            </a:endParaRPr>
          </a:p>
        </p:txBody>
      </p:sp>
      <p:pic>
        <p:nvPicPr>
          <p:cNvPr id="8" name="تصویر 30" descr="C:\Users\HAMED\Desktop\10001.jpg"/>
          <p:cNvPicPr/>
          <p:nvPr/>
        </p:nvPicPr>
        <p:blipFill>
          <a:blip r:embed="rId2">
            <a:extLst>
              <a:ext uri="{28A0092B-C50C-407E-A947-70E740481C1C}">
                <a14:useLocalDpi xmlns:a14="http://schemas.microsoft.com/office/drawing/2010/main" val="0"/>
              </a:ext>
            </a:extLst>
          </a:blip>
          <a:srcRect/>
          <a:stretch>
            <a:fillRect/>
          </a:stretch>
        </p:blipFill>
        <p:spPr bwMode="auto">
          <a:xfrm>
            <a:off x="365064" y="1553834"/>
            <a:ext cx="5215869" cy="4221455"/>
          </a:xfrm>
          <a:prstGeom prst="rect">
            <a:avLst/>
          </a:prstGeom>
          <a:ln>
            <a:noFill/>
          </a:ln>
          <a:effectLst>
            <a:softEdge rad="112500"/>
          </a:effectLst>
        </p:spPr>
      </p:pic>
    </p:spTree>
    <p:extLst>
      <p:ext uri="{BB962C8B-B14F-4D97-AF65-F5344CB8AC3E}">
        <p14:creationId xmlns:p14="http://schemas.microsoft.com/office/powerpoint/2010/main" val="9599958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04048" y="562327"/>
            <a:ext cx="4139952" cy="46166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a-IR" sz="2400" b="1" i="0" u="none" strike="noStrike" kern="0" cap="all" spc="0" normalizeH="0" baseline="0" noProof="0" dirty="0" smtClean="0">
                <a:ln>
                  <a:noFill/>
                </a:ln>
                <a:effectLst/>
                <a:uLnTx/>
                <a:uFillTx/>
                <a:latin typeface="Century Gothic"/>
                <a:ea typeface="+mj-ea"/>
                <a:cs typeface="B Nazanin" pitchFamily="2" charset="-78"/>
              </a:rPr>
              <a:t>تشکیل حکومت های منطقه ای</a:t>
            </a:r>
            <a:endParaRPr kumimoji="0" lang="fa-IR" sz="2400" b="1" i="0" u="none" strike="noStrike" kern="0" cap="none" spc="0" normalizeH="0" baseline="0" noProof="0" dirty="0" smtClean="0">
              <a:ln>
                <a:noFill/>
              </a:ln>
              <a:effectLst/>
              <a:uLnTx/>
              <a:uFillTx/>
              <a:cs typeface="B Nazanin" pitchFamily="2" charset="-78"/>
            </a:endParaRPr>
          </a:p>
        </p:txBody>
      </p:sp>
      <p:sp>
        <p:nvSpPr>
          <p:cNvPr id="5" name="Rectangle 4"/>
          <p:cNvSpPr/>
          <p:nvPr/>
        </p:nvSpPr>
        <p:spPr>
          <a:xfrm>
            <a:off x="268998" y="1196752"/>
            <a:ext cx="8676456" cy="2246769"/>
          </a:xfrm>
          <a:prstGeom prst="rect">
            <a:avLst/>
          </a:prstGeom>
        </p:spPr>
        <p:txBody>
          <a:bodyPr wrap="square">
            <a:spAutoFit/>
          </a:bodyPr>
          <a:lstStyle/>
          <a:p>
            <a:pPr algn="just"/>
            <a:r>
              <a:rPr lang="fa-IR" sz="2000" dirty="0">
                <a:cs typeface="B Nazanin" pitchFamily="2" charset="-78"/>
              </a:rPr>
              <a:t>در بروز کردن مفاهیم کهن چه در مقیاس دولت </a:t>
            </a:r>
            <a:r>
              <a:rPr lang="fa-IR" sz="2000" dirty="0" smtClean="0">
                <a:cs typeface="B Nazanin" pitchFamily="2" charset="-78"/>
              </a:rPr>
              <a:t>و دیوان ها و چه در مقیاس بروزکالبدی شهر </a:t>
            </a:r>
            <a:r>
              <a:rPr lang="fa-IR" sz="2000" dirty="0">
                <a:cs typeface="B Nazanin" pitchFamily="2" charset="-78"/>
              </a:rPr>
              <a:t>یک اصل کهن دیگری که قدمتی چند هزار ساله داشت شروع بکار کرد.بر اساس این اصل، عامل اساسی در تشکیل حکومت </a:t>
            </a:r>
            <a:r>
              <a:rPr lang="fa-IR" sz="2000" dirty="0" smtClean="0">
                <a:cs typeface="B Nazanin" pitchFamily="2" charset="-78"/>
              </a:rPr>
              <a:t>واحد، </a:t>
            </a:r>
            <a:r>
              <a:rPr lang="fa-IR" sz="2000" dirty="0">
                <a:cs typeface="B Nazanin" pitchFamily="2" charset="-78"/>
              </a:rPr>
              <a:t>قبول اصل خود مختاری و استقلال محلی است که داخل قلمرو خود حاکم </a:t>
            </a:r>
            <a:r>
              <a:rPr lang="fa-IR" sz="2000" dirty="0" smtClean="0">
                <a:cs typeface="B Nazanin" pitchFamily="2" charset="-78"/>
              </a:rPr>
              <a:t>شهر </a:t>
            </a:r>
            <a:r>
              <a:rPr lang="fa-IR" sz="2000" dirty="0">
                <a:cs typeface="B Nazanin" pitchFamily="2" charset="-78"/>
              </a:rPr>
              <a:t>آن شهر را اداره </a:t>
            </a:r>
            <a:r>
              <a:rPr lang="fa-IR" sz="2000" dirty="0" smtClean="0">
                <a:cs typeface="B Nazanin" pitchFamily="2" charset="-78"/>
              </a:rPr>
              <a:t>میکند </a:t>
            </a:r>
            <a:r>
              <a:rPr lang="fa-IR" sz="2000" dirty="0">
                <a:cs typeface="B Nazanin" pitchFamily="2" charset="-78"/>
              </a:rPr>
              <a:t>و در کل، مجموعه از یک فرمانروای واحد تبعیت میکنند.در دوران عباسی توافق بر سر خود مختاری باعث اتحاد سیاسی-مذهبی </a:t>
            </a:r>
            <a:r>
              <a:rPr lang="fa-IR" sz="2000" dirty="0" smtClean="0">
                <a:cs typeface="B Nazanin" pitchFamily="2" charset="-78"/>
              </a:rPr>
              <a:t>شد.در قرن دوم ه.ق. دولت سامانی سعی در بکارگیری همان مفهوم کهن تشکیل دولت واحد را داشتند. ویژگی آنها حکومت های خودمختار محلی بو دند و مهمتر از آن شیوه ی اعمال قدرت دولت مرکزی از طریق کارهای دیوانی و مراحل اشغال مقدمات حکومتی بود. </a:t>
            </a:r>
          </a:p>
        </p:txBody>
      </p:sp>
      <p:sp>
        <p:nvSpPr>
          <p:cNvPr id="6" name="TextBox 5"/>
          <p:cNvSpPr txBox="1"/>
          <p:nvPr/>
        </p:nvSpPr>
        <p:spPr>
          <a:xfrm>
            <a:off x="341006" y="3789040"/>
            <a:ext cx="8532440" cy="2862322"/>
          </a:xfrm>
          <a:prstGeom prst="rect">
            <a:avLst/>
          </a:prstGeom>
          <a:noFill/>
        </p:spPr>
        <p:txBody>
          <a:bodyPr wrap="square" rtlCol="1">
            <a:spAutoFit/>
          </a:bodyPr>
          <a:lstStyle/>
          <a:p>
            <a:pPr algn="just"/>
            <a:r>
              <a:rPr lang="fa-IR" sz="2000" dirty="0" smtClean="0">
                <a:cs typeface="B Nazanin" pitchFamily="2" charset="-78"/>
              </a:rPr>
              <a:t>1-دولت اسلامی،ودر راس آن خلیفه صاحب اختیار مطلق کلیه اراضی و منابع ثروت است .</a:t>
            </a:r>
          </a:p>
          <a:p>
            <a:pPr algn="just"/>
            <a:r>
              <a:rPr lang="fa-IR" sz="2000" dirty="0" smtClean="0">
                <a:cs typeface="B Nazanin" pitchFamily="2" charset="-78"/>
              </a:rPr>
              <a:t>2- دولت و در راس آن خلیفه نه تنها اختیار داشته تا زمینها را به خدمتگزاران خود واگذار کند،بلکه حق پس گرفتن آن را نیز </a:t>
            </a:r>
            <a:r>
              <a:rPr lang="fa-IR" sz="2000" dirty="0" smtClean="0">
                <a:cs typeface="B Nazanin" pitchFamily="2" charset="-78"/>
              </a:rPr>
              <a:t>دارد</a:t>
            </a:r>
            <a:r>
              <a:rPr lang="fa-IR" sz="2000" dirty="0">
                <a:cs typeface="B Nazanin" pitchFamily="2" charset="-78"/>
              </a:rPr>
              <a:t>.</a:t>
            </a:r>
            <a:endParaRPr lang="fa-IR" sz="2000" dirty="0" smtClean="0">
              <a:cs typeface="B Nazanin" pitchFamily="2" charset="-78"/>
            </a:endParaRPr>
          </a:p>
          <a:p>
            <a:pPr algn="just"/>
            <a:r>
              <a:rPr lang="fa-IR" sz="2000" dirty="0" smtClean="0">
                <a:cs typeface="B Nazanin" pitchFamily="2" charset="-78"/>
              </a:rPr>
              <a:t>3- واگذاری زمین، اگر در مقابل پرداخت قیمت معین، مشروط به انجام خدمات معینی بوده است و به همین سبب واگذاری زمین به هرشکلی که بوده،موجب سلب حق نظارت عالیه دولتی نمی شد. دولت در هرزمان حق فسخ و پس گرفتن زمین را داشت</a:t>
            </a:r>
            <a:r>
              <a:rPr lang="fa-IR" sz="2000" dirty="0" smtClean="0">
                <a:cs typeface="B Nazanin" pitchFamily="2" charset="-78"/>
              </a:rPr>
              <a:t>.</a:t>
            </a:r>
            <a:endParaRPr lang="fa-IR" sz="2000" dirty="0" smtClean="0">
              <a:cs typeface="B Nazanin" pitchFamily="2" charset="-78"/>
            </a:endParaRPr>
          </a:p>
          <a:p>
            <a:pPr algn="just"/>
            <a:r>
              <a:rPr lang="fa-IR" sz="2000" dirty="0" smtClean="0">
                <a:cs typeface="B Nazanin" pitchFamily="2" charset="-78"/>
              </a:rPr>
              <a:t>4- دولت می توانست در مقابل خدمت و یا پرداخت مبلغ معینی، زمین های واگذاری را از برخی عوارض مالی یا خدماتی وابسته به زمین و همچنین از مالیات یا خراجی که برای زمینهای مزبور مقرر بوده معاف دارد</a:t>
            </a:r>
            <a:r>
              <a:rPr lang="fa-IR" sz="2000" dirty="0">
                <a:cs typeface="B Nazanin" pitchFamily="2" charset="-78"/>
              </a:rPr>
              <a:t>. </a:t>
            </a:r>
            <a:r>
              <a:rPr lang="fa-IR" sz="2000" dirty="0" smtClean="0">
                <a:cs typeface="B Nazanin" pitchFamily="2" charset="-78"/>
              </a:rPr>
              <a:t>(حبیبی</a:t>
            </a:r>
            <a:r>
              <a:rPr lang="fa-IR" sz="2000" dirty="0">
                <a:cs typeface="B Nazanin" pitchFamily="2" charset="-78"/>
              </a:rPr>
              <a:t>، </a:t>
            </a:r>
            <a:r>
              <a:rPr lang="fa-IR" sz="2000" dirty="0">
                <a:solidFill>
                  <a:prstClr val="black"/>
                </a:solidFill>
                <a:latin typeface="2  Nazanin"/>
                <a:cs typeface="B Nazanin" pitchFamily="2" charset="-78"/>
              </a:rPr>
              <a:t>1392 : </a:t>
            </a:r>
            <a:r>
              <a:rPr lang="fa-IR" sz="2000" dirty="0" smtClean="0">
                <a:cs typeface="B Nazanin" pitchFamily="2" charset="-78"/>
              </a:rPr>
              <a:t>57</a:t>
            </a:r>
            <a:r>
              <a:rPr lang="fa-IR" sz="2000" dirty="0" smtClean="0">
                <a:cs typeface="B Nazanin" pitchFamily="2" charset="-78"/>
              </a:rPr>
              <a:t>)</a:t>
            </a:r>
            <a:endParaRPr lang="fa-IR" sz="2000" dirty="0">
              <a:cs typeface="B Nazanin" pitchFamily="2" charset="-78"/>
            </a:endParaRPr>
          </a:p>
        </p:txBody>
      </p:sp>
    </p:spTree>
    <p:extLst>
      <p:ext uri="{BB962C8B-B14F-4D97-AF65-F5344CB8AC3E}">
        <p14:creationId xmlns:p14="http://schemas.microsoft.com/office/powerpoint/2010/main" val="3768417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1344217262"/>
              </p:ext>
            </p:extLst>
          </p:nvPr>
        </p:nvGraphicFramePr>
        <p:xfrm>
          <a:off x="3228528" y="116632"/>
          <a:ext cx="580796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7" name="Picture 3" descr="C:\Users\Adel\Desktop\image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3098" y="4335829"/>
            <a:ext cx="3168351" cy="225235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10857" y="6488668"/>
            <a:ext cx="1627369" cy="369332"/>
          </a:xfrm>
          <a:prstGeom prst="rect">
            <a:avLst/>
          </a:prstGeom>
          <a:noFill/>
        </p:spPr>
        <p:txBody>
          <a:bodyPr wrap="none" rtlCol="1">
            <a:spAutoFit/>
          </a:bodyPr>
          <a:lstStyle/>
          <a:p>
            <a:r>
              <a:rPr lang="fa-IR" b="1" dirty="0" smtClean="0">
                <a:latin typeface="2  Nazanin"/>
                <a:cs typeface="B Nazanin" pitchFamily="2" charset="-78"/>
              </a:rPr>
              <a:t>حبیبی، </a:t>
            </a:r>
            <a:r>
              <a:rPr lang="fa-IR" b="1" dirty="0">
                <a:solidFill>
                  <a:prstClr val="black"/>
                </a:solidFill>
                <a:latin typeface="2  Nazanin"/>
                <a:cs typeface="B Nazanin" pitchFamily="2" charset="-78"/>
              </a:rPr>
              <a:t>1392 : </a:t>
            </a:r>
            <a:r>
              <a:rPr lang="fa-IR" b="1" dirty="0" smtClean="0">
                <a:latin typeface="2  Nazanin"/>
                <a:cs typeface="B Nazanin" pitchFamily="2" charset="-78"/>
              </a:rPr>
              <a:t>42</a:t>
            </a:r>
            <a:endParaRPr lang="fa-IR" b="1" dirty="0">
              <a:latin typeface="2  Nazanin"/>
              <a:cs typeface="B Nazanin" pitchFamily="2" charset="-78"/>
            </a:endParaRPr>
          </a:p>
        </p:txBody>
      </p:sp>
      <p:pic>
        <p:nvPicPr>
          <p:cNvPr id="8" name="Picture 7" descr="bazar1402-mm.jpg"/>
          <p:cNvPicPr>
            <a:picLocks noChangeAspect="1"/>
          </p:cNvPicPr>
          <p:nvPr/>
        </p:nvPicPr>
        <p:blipFill>
          <a:blip r:embed="rId8"/>
          <a:stretch>
            <a:fillRect/>
          </a:stretch>
        </p:blipFill>
        <p:spPr>
          <a:xfrm>
            <a:off x="4693519" y="4322911"/>
            <a:ext cx="3417286" cy="2278191"/>
          </a:xfrm>
          <a:prstGeom prst="rect">
            <a:avLst/>
          </a:prstGeom>
          <a:ln>
            <a:noFill/>
          </a:ln>
          <a:effectLst>
            <a:softEdge rad="112500"/>
          </a:effectLst>
        </p:spPr>
      </p:pic>
      <p:pic>
        <p:nvPicPr>
          <p:cNvPr id="9" name="Picture 8" descr="22 _ jame ardestan northeast corner.jpg"/>
          <p:cNvPicPr>
            <a:picLocks noChangeAspect="1"/>
          </p:cNvPicPr>
          <p:nvPr/>
        </p:nvPicPr>
        <p:blipFill rotWithShape="1">
          <a:blip r:embed="rId9"/>
          <a:srcRect b="10923"/>
          <a:stretch/>
        </p:blipFill>
        <p:spPr>
          <a:xfrm>
            <a:off x="1168163" y="1141089"/>
            <a:ext cx="2658219" cy="3181822"/>
          </a:xfrm>
          <a:prstGeom prst="rect">
            <a:avLst/>
          </a:prstGeom>
          <a:ln>
            <a:noFill/>
          </a:ln>
          <a:effectLst>
            <a:softEdge rad="112500"/>
          </a:effectLst>
        </p:spPr>
      </p:pic>
    </p:spTree>
    <p:extLst>
      <p:ext uri="{BB962C8B-B14F-4D97-AF65-F5344CB8AC3E}">
        <p14:creationId xmlns:p14="http://schemas.microsoft.com/office/powerpoint/2010/main" val="598946309"/>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35825" y="241484"/>
            <a:ext cx="979755" cy="523220"/>
          </a:xfrm>
          <a:prstGeom prst="rect">
            <a:avLst/>
          </a:prstGeom>
          <a:noFill/>
        </p:spPr>
        <p:txBody>
          <a:bodyPr wrap="none" rtlCol="1">
            <a:spAutoFit/>
          </a:bodyPr>
          <a:lstStyle/>
          <a:p>
            <a:r>
              <a:rPr lang="fa-IR" sz="2800" b="1" dirty="0" smtClean="0">
                <a:cs typeface="B Nazanin" pitchFamily="2" charset="-78"/>
              </a:rPr>
              <a:t>مسجد</a:t>
            </a:r>
            <a:endParaRPr lang="fa-IR" sz="2800" b="1" dirty="0">
              <a:cs typeface="B Nazanin" pitchFamily="2" charset="-78"/>
            </a:endParaRPr>
          </a:p>
        </p:txBody>
      </p:sp>
      <p:sp>
        <p:nvSpPr>
          <p:cNvPr id="6" name="TextBox 5"/>
          <p:cNvSpPr txBox="1"/>
          <p:nvPr/>
        </p:nvSpPr>
        <p:spPr>
          <a:xfrm>
            <a:off x="628464" y="1484784"/>
            <a:ext cx="8177619" cy="1938992"/>
          </a:xfrm>
          <a:prstGeom prst="rect">
            <a:avLst/>
          </a:prstGeom>
          <a:noFill/>
        </p:spPr>
        <p:txBody>
          <a:bodyPr wrap="square" rtlCol="1">
            <a:spAutoFit/>
          </a:bodyPr>
          <a:lstStyle/>
          <a:p>
            <a:pPr algn="just"/>
            <a:r>
              <a:rPr lang="fa-IR" sz="2000" b="1" dirty="0" smtClean="0">
                <a:cs typeface="B Nazanin" pitchFamily="2" charset="-78"/>
              </a:rPr>
              <a:t>تشکیل دولت اسلامی اولین بار در شهر و در مسجد صورت میگیرد بنابراین وجود مسجد جامع یکی از مهمترین ویژگی های شهر اسلامی است. درواقع شهر جایی بود که مسجد جامع داشته باشد و اولین مکانی که پس از فتح یک شهر ساخته می شود و یا آتشگاه و معبد آن تغییر شکل می دهد، مسجد است.</a:t>
            </a:r>
          </a:p>
          <a:p>
            <a:pPr algn="just"/>
            <a:r>
              <a:rPr lang="fa-IR" sz="2000" b="1" dirty="0" smtClean="0">
                <a:cs typeface="B Nazanin" pitchFamily="2" charset="-78"/>
              </a:rPr>
              <a:t>در </a:t>
            </a:r>
            <a:r>
              <a:rPr lang="fa-IR" sz="2000" b="1" dirty="0">
                <a:cs typeface="B Nazanin" pitchFamily="2" charset="-78"/>
              </a:rPr>
              <a:t>اوایل اسلام از نظر </a:t>
            </a:r>
            <a:r>
              <a:rPr lang="fa-IR" sz="2000" b="1" dirty="0" smtClean="0">
                <a:cs typeface="B Nazanin" pitchFamily="2" charset="-78"/>
              </a:rPr>
              <a:t>حقوقی مسجد </a:t>
            </a:r>
            <a:r>
              <a:rPr lang="fa-IR" sz="2000" b="1" dirty="0">
                <a:cs typeface="B Nazanin" pitchFamily="2" charset="-78"/>
              </a:rPr>
              <a:t>جامع نباید در روستا ایجاد </a:t>
            </a:r>
            <a:r>
              <a:rPr lang="fa-IR" sz="2000" b="1" dirty="0" smtClean="0">
                <a:cs typeface="B Nazanin" pitchFamily="2" charset="-78"/>
              </a:rPr>
              <a:t>میشد</a:t>
            </a:r>
            <a:endParaRPr lang="en-US" sz="2000" b="1" dirty="0">
              <a:cs typeface="B Nazanin" pitchFamily="2" charset="-78"/>
            </a:endParaRPr>
          </a:p>
          <a:p>
            <a:pPr algn="just"/>
            <a:endParaRPr lang="fa-IR" sz="2000" b="1" dirty="0">
              <a:cs typeface="B Nazanin" pitchFamily="2" charset="-78"/>
            </a:endParaRPr>
          </a:p>
        </p:txBody>
      </p:sp>
      <p:sp>
        <p:nvSpPr>
          <p:cNvPr id="7" name="TextBox 6"/>
          <p:cNvSpPr txBox="1"/>
          <p:nvPr/>
        </p:nvSpPr>
        <p:spPr>
          <a:xfrm>
            <a:off x="231954" y="3794264"/>
            <a:ext cx="8609668" cy="1938992"/>
          </a:xfrm>
          <a:prstGeom prst="rect">
            <a:avLst/>
          </a:prstGeom>
          <a:noFill/>
        </p:spPr>
        <p:txBody>
          <a:bodyPr wrap="square" rtlCol="1">
            <a:spAutoFit/>
          </a:bodyPr>
          <a:lstStyle/>
          <a:p>
            <a:r>
              <a:rPr lang="fa-IR" sz="2000" b="1" dirty="0" smtClean="0">
                <a:cs typeface="B Nazanin" pitchFamily="2" charset="-78"/>
              </a:rPr>
              <a:t>مسجد جامع علاوه بر نقش مذهبی نقش سیاسی و اجتماعی بسیار قوی دارد :</a:t>
            </a:r>
          </a:p>
          <a:p>
            <a:endParaRPr lang="fa-IR" sz="2000" b="1" dirty="0" smtClean="0">
              <a:cs typeface="B Nazanin" pitchFamily="2" charset="-78"/>
            </a:endParaRPr>
          </a:p>
          <a:p>
            <a:pPr marL="342900" indent="-342900">
              <a:buFont typeface="Courier New" pitchFamily="49" charset="0"/>
              <a:buChar char="o"/>
            </a:pPr>
            <a:r>
              <a:rPr lang="fa-IR" sz="2000" b="1" dirty="0" smtClean="0">
                <a:cs typeface="B Nazanin" pitchFamily="2" charset="-78"/>
              </a:rPr>
              <a:t>در آن مسئولیت ها و </a:t>
            </a:r>
            <a:r>
              <a:rPr lang="fa-IR" sz="2000" b="1" dirty="0" smtClean="0">
                <a:cs typeface="B Nazanin" pitchFamily="2" charset="-78"/>
              </a:rPr>
              <a:t>بحران ها </a:t>
            </a:r>
            <a:r>
              <a:rPr lang="fa-IR" sz="2000" b="1" dirty="0" smtClean="0">
                <a:cs typeface="B Nazanin" pitchFamily="2" charset="-78"/>
              </a:rPr>
              <a:t>با مردم در میان گذاشته می شود</a:t>
            </a:r>
          </a:p>
          <a:p>
            <a:endParaRPr lang="fa-IR" sz="2000" b="1" dirty="0" smtClean="0">
              <a:cs typeface="B Nazanin" pitchFamily="2" charset="-78"/>
            </a:endParaRPr>
          </a:p>
          <a:p>
            <a:pPr marL="342900" indent="-342900">
              <a:buFont typeface="Courier New" pitchFamily="49" charset="0"/>
              <a:buChar char="o"/>
            </a:pPr>
            <a:r>
              <a:rPr lang="fa-IR" sz="2000" b="1" dirty="0" smtClean="0">
                <a:cs typeface="B Nazanin" pitchFamily="2" charset="-78"/>
              </a:rPr>
              <a:t>حکم خلع و یا انتصاب کارگزاران  اعلام می شود و عدم رضایت یا نارضایتی مردم با عدم حضور در نماز جمعه و در مسجد انجام می شد.</a:t>
            </a:r>
          </a:p>
        </p:txBody>
      </p:sp>
      <p:sp>
        <p:nvSpPr>
          <p:cNvPr id="9" name="TextBox 8"/>
          <p:cNvSpPr txBox="1"/>
          <p:nvPr/>
        </p:nvSpPr>
        <p:spPr>
          <a:xfrm>
            <a:off x="1290343" y="6488668"/>
            <a:ext cx="1627369" cy="369332"/>
          </a:xfrm>
          <a:prstGeom prst="rect">
            <a:avLst/>
          </a:prstGeom>
          <a:noFill/>
        </p:spPr>
        <p:txBody>
          <a:bodyPr wrap="none" rtlCol="1">
            <a:spAutoFit/>
          </a:bodyPr>
          <a:lstStyle/>
          <a:p>
            <a:r>
              <a:rPr lang="fa-IR" b="1" dirty="0" smtClean="0">
                <a:latin typeface="2  Nazanin"/>
                <a:cs typeface="B Nazanin" pitchFamily="2" charset="-78"/>
              </a:rPr>
              <a:t>حبیبی، </a:t>
            </a:r>
            <a:r>
              <a:rPr lang="fa-IR" b="1" dirty="0">
                <a:solidFill>
                  <a:prstClr val="black"/>
                </a:solidFill>
                <a:latin typeface="2  Nazanin"/>
                <a:cs typeface="B Nazanin" pitchFamily="2" charset="-78"/>
              </a:rPr>
              <a:t>1392 : </a:t>
            </a:r>
            <a:r>
              <a:rPr lang="fa-IR" b="1" dirty="0" smtClean="0">
                <a:latin typeface="2  Nazanin"/>
                <a:cs typeface="B Nazanin" pitchFamily="2" charset="-78"/>
              </a:rPr>
              <a:t>42</a:t>
            </a:r>
            <a:endParaRPr lang="fa-IR" b="1" dirty="0">
              <a:latin typeface="2  Nazanin"/>
              <a:cs typeface="B Nazanin" pitchFamily="2" charset="-78"/>
            </a:endParaRPr>
          </a:p>
        </p:txBody>
      </p:sp>
    </p:spTree>
    <p:extLst>
      <p:ext uri="{BB962C8B-B14F-4D97-AF65-F5344CB8AC3E}">
        <p14:creationId xmlns:p14="http://schemas.microsoft.com/office/powerpoint/2010/main" val="3331478594"/>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35825" y="385500"/>
            <a:ext cx="979755" cy="523220"/>
          </a:xfrm>
          <a:prstGeom prst="rect">
            <a:avLst/>
          </a:prstGeom>
          <a:noFill/>
        </p:spPr>
        <p:txBody>
          <a:bodyPr wrap="none" rtlCol="1">
            <a:spAutoFit/>
          </a:bodyPr>
          <a:lstStyle/>
          <a:p>
            <a:r>
              <a:rPr lang="fa-IR" sz="2800" b="1" dirty="0" smtClean="0">
                <a:cs typeface="B Nazanin" pitchFamily="2" charset="-78"/>
              </a:rPr>
              <a:t>مسجد</a:t>
            </a:r>
            <a:endParaRPr lang="fa-IR" sz="2800" b="1" dirty="0">
              <a:cs typeface="B Nazanin" pitchFamily="2" charset="-78"/>
            </a:endParaRPr>
          </a:p>
        </p:txBody>
      </p:sp>
      <p:sp>
        <p:nvSpPr>
          <p:cNvPr id="8" name="TextBox 7"/>
          <p:cNvSpPr txBox="1"/>
          <p:nvPr/>
        </p:nvSpPr>
        <p:spPr>
          <a:xfrm>
            <a:off x="1043608" y="1556792"/>
            <a:ext cx="7314454" cy="2554545"/>
          </a:xfrm>
          <a:prstGeom prst="rect">
            <a:avLst/>
          </a:prstGeom>
          <a:noFill/>
        </p:spPr>
        <p:txBody>
          <a:bodyPr wrap="square" rtlCol="1">
            <a:spAutoFit/>
          </a:bodyPr>
          <a:lstStyle/>
          <a:p>
            <a:pPr algn="just"/>
            <a:r>
              <a:rPr lang="fa-IR" sz="2000" b="1" dirty="0">
                <a:cs typeface="B Nazanin" pitchFamily="2" charset="-78"/>
              </a:rPr>
              <a:t>با فاصله ای بسیار از مفهوم "شهر _ معبد" ،شهر دوران اسلامی در تحول خویش رابطه ای تنگاتنگ با تحولات و دگرگونی ساخت و ساز مسجد جامع برقرار می کند.دگرگونی و تغییر شکل مسجد جامع رابطه ای بسیار نزدیک با دگرگونی مفهوم دولت اسلامی ،منطقه ای شدن و محلی شدن آن دارد.دولتی که از مفاهیم آرمانی برادری و برابری و نفی هرگونه تمایزات اجتماعی- فرهنگی شروع می کند و به سازمان دیوانی ،قاهر،مملو از تمایزات و تفاوت های اجتماعی- اقتصادی و فرهنگی – سیاسی منجر می گردد،این دگرگونی را می توان در چهار دوره مشخص از دگرگونی و تحول مسجد جامع دریافت.</a:t>
            </a:r>
          </a:p>
        </p:txBody>
      </p:sp>
      <p:sp>
        <p:nvSpPr>
          <p:cNvPr id="9" name="TextBox 8"/>
          <p:cNvSpPr txBox="1"/>
          <p:nvPr/>
        </p:nvSpPr>
        <p:spPr>
          <a:xfrm>
            <a:off x="1362351" y="6165304"/>
            <a:ext cx="1627369" cy="369332"/>
          </a:xfrm>
          <a:prstGeom prst="rect">
            <a:avLst/>
          </a:prstGeom>
          <a:noFill/>
        </p:spPr>
        <p:txBody>
          <a:bodyPr wrap="none" rtlCol="1">
            <a:spAutoFit/>
          </a:bodyPr>
          <a:lstStyle/>
          <a:p>
            <a:r>
              <a:rPr lang="fa-IR" b="1" dirty="0" smtClean="0">
                <a:latin typeface="2  Nazanin"/>
                <a:cs typeface="B Nazanin" pitchFamily="2" charset="-78"/>
              </a:rPr>
              <a:t>حبیبی، </a:t>
            </a:r>
            <a:r>
              <a:rPr lang="fa-IR" b="1" dirty="0">
                <a:solidFill>
                  <a:prstClr val="black"/>
                </a:solidFill>
                <a:latin typeface="2  Nazanin"/>
                <a:cs typeface="B Nazanin" pitchFamily="2" charset="-78"/>
              </a:rPr>
              <a:t>1392 : </a:t>
            </a:r>
            <a:r>
              <a:rPr lang="fa-IR" b="1" dirty="0" smtClean="0">
                <a:latin typeface="2  Nazanin"/>
                <a:cs typeface="B Nazanin" pitchFamily="2" charset="-78"/>
              </a:rPr>
              <a:t>42</a:t>
            </a:r>
            <a:endParaRPr lang="fa-IR" b="1" dirty="0">
              <a:latin typeface="2  Nazanin"/>
              <a:cs typeface="B Nazanin" pitchFamily="2" charset="-78"/>
            </a:endParaRPr>
          </a:p>
        </p:txBody>
      </p:sp>
    </p:spTree>
    <p:extLst>
      <p:ext uri="{BB962C8B-B14F-4D97-AF65-F5344CB8AC3E}">
        <p14:creationId xmlns:p14="http://schemas.microsoft.com/office/powerpoint/2010/main" val="49172189"/>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12160" y="133816"/>
            <a:ext cx="2938625" cy="523220"/>
          </a:xfrm>
          <a:prstGeom prst="rect">
            <a:avLst/>
          </a:prstGeom>
          <a:noFill/>
        </p:spPr>
        <p:txBody>
          <a:bodyPr wrap="none" rtlCol="1">
            <a:spAutoFit/>
          </a:bodyPr>
          <a:lstStyle/>
          <a:p>
            <a:r>
              <a:rPr lang="fa-IR" sz="2800" b="1" dirty="0">
                <a:solidFill>
                  <a:prstClr val="black"/>
                </a:solidFill>
                <a:cs typeface="B Nazanin" pitchFamily="2" charset="-78"/>
              </a:rPr>
              <a:t>تحولات کالبدی مسجد</a:t>
            </a:r>
          </a:p>
        </p:txBody>
      </p:sp>
      <p:sp>
        <p:nvSpPr>
          <p:cNvPr id="5" name="TextBox 4"/>
          <p:cNvSpPr txBox="1"/>
          <p:nvPr/>
        </p:nvSpPr>
        <p:spPr>
          <a:xfrm>
            <a:off x="4427984" y="948175"/>
            <a:ext cx="4361194" cy="5509713"/>
          </a:xfrm>
          <a:prstGeom prst="rect">
            <a:avLst/>
          </a:prstGeom>
          <a:noFill/>
        </p:spPr>
        <p:txBody>
          <a:bodyPr wrap="square" rtlCol="1">
            <a:spAutoFit/>
          </a:bodyPr>
          <a:lstStyle/>
          <a:p>
            <a:pPr>
              <a:lnSpc>
                <a:spcPct val="115000"/>
              </a:lnSpc>
              <a:spcAft>
                <a:spcPts val="1000"/>
              </a:spcAft>
            </a:pPr>
            <a:r>
              <a:rPr lang="fa-IR" sz="2000" b="1" dirty="0">
                <a:ea typeface="Calibri"/>
                <a:cs typeface="B Nazanin" pitchFamily="2" charset="-78"/>
              </a:rPr>
              <a:t>دوره </a:t>
            </a:r>
            <a:r>
              <a:rPr lang="fa-IR" sz="2000" b="1" dirty="0" smtClean="0">
                <a:ea typeface="Calibri"/>
                <a:cs typeface="B Nazanin" pitchFamily="2" charset="-78"/>
              </a:rPr>
              <a:t>اول</a:t>
            </a:r>
          </a:p>
          <a:p>
            <a:pPr>
              <a:lnSpc>
                <a:spcPct val="115000"/>
              </a:lnSpc>
              <a:spcAft>
                <a:spcPts val="1000"/>
              </a:spcAft>
            </a:pPr>
            <a:endParaRPr lang="fa-IR" sz="2000" b="1" dirty="0" smtClean="0">
              <a:ea typeface="Calibri"/>
              <a:cs typeface="B Nazanin" pitchFamily="2" charset="-78"/>
            </a:endParaRPr>
          </a:p>
          <a:p>
            <a:pPr marL="285750" indent="-285750">
              <a:lnSpc>
                <a:spcPct val="115000"/>
              </a:lnSpc>
              <a:spcAft>
                <a:spcPts val="1000"/>
              </a:spcAft>
              <a:buClr>
                <a:schemeClr val="accent2"/>
              </a:buClr>
              <a:buFont typeface="Wingdings" pitchFamily="2" charset="2"/>
              <a:buChar char="Ø"/>
            </a:pPr>
            <a:r>
              <a:rPr lang="fa-IR" sz="2000" b="1" dirty="0" smtClean="0">
                <a:ea typeface="Calibri"/>
                <a:cs typeface="B Nazanin" pitchFamily="2" charset="-78"/>
              </a:rPr>
              <a:t>مساجد </a:t>
            </a:r>
            <a:r>
              <a:rPr lang="fa-IR" sz="2000" b="1" dirty="0">
                <a:ea typeface="Calibri"/>
                <a:cs typeface="B Nazanin" pitchFamily="2" charset="-78"/>
              </a:rPr>
              <a:t>ساده و بی پیرایه و براساس الگوی مسجدالنبی در مدینه، با ساده ترین مصالح موجود در محل ، معماری بسیار نزدیک با بافت اطراف یا در محل معابد قدیمی یا بنایی ساده در کنار میدان اصلی شهر  ساخته می شدند</a:t>
            </a:r>
            <a:r>
              <a:rPr lang="fa-IR" sz="2000" b="1" dirty="0" smtClean="0">
                <a:ea typeface="Calibri"/>
                <a:cs typeface="B Nazanin" pitchFamily="2" charset="-78"/>
              </a:rPr>
              <a:t>.</a:t>
            </a:r>
          </a:p>
          <a:p>
            <a:pPr marL="285750" indent="-285750">
              <a:lnSpc>
                <a:spcPct val="115000"/>
              </a:lnSpc>
              <a:spcAft>
                <a:spcPts val="1000"/>
              </a:spcAft>
              <a:buClr>
                <a:schemeClr val="accent2"/>
              </a:buClr>
              <a:buFont typeface="Wingdings" pitchFamily="2" charset="2"/>
              <a:buChar char="Ø"/>
            </a:pPr>
            <a:r>
              <a:rPr lang="fa-IR" sz="2000" b="1" dirty="0" smtClean="0">
                <a:ea typeface="Calibri"/>
                <a:cs typeface="B Nazanin" pitchFamily="2" charset="-78"/>
              </a:rPr>
              <a:t>در </a:t>
            </a:r>
            <a:r>
              <a:rPr lang="fa-IR" sz="2000" b="1" dirty="0">
                <a:ea typeface="Calibri"/>
                <a:cs typeface="B Nazanin" pitchFamily="2" charset="-78"/>
              </a:rPr>
              <a:t>کنار ((آگورا)) یونانی،در کنار ((فورم)) رمی ، در جوار ((میدان )) شار پارسی، همه جا در پر آمد و شد ترین نقطه شهر برپا می گردد. </a:t>
            </a:r>
            <a:endParaRPr lang="fa-IR" sz="2000" b="1" dirty="0" smtClean="0">
              <a:ea typeface="Calibri"/>
              <a:cs typeface="B Nazanin" pitchFamily="2" charset="-78"/>
            </a:endParaRPr>
          </a:p>
          <a:p>
            <a:pPr marL="285750" lvl="0" indent="-285750">
              <a:spcBef>
                <a:spcPts val="600"/>
              </a:spcBef>
              <a:buClr>
                <a:srgbClr val="CF543F"/>
              </a:buClr>
              <a:buSzPct val="85000"/>
              <a:buFont typeface="Wingdings" pitchFamily="2" charset="2"/>
              <a:buChar char="Ø"/>
            </a:pPr>
            <a:r>
              <a:rPr lang="fa-IR" sz="2000" b="1" dirty="0">
                <a:ea typeface="Calibri"/>
                <a:cs typeface="B Nazanin" pitchFamily="2" charset="-78"/>
              </a:rPr>
              <a:t>مسجد به عنوان تنها دگرگونی عمده در سازمان فضایی کالبدی شهر اسلامی</a:t>
            </a:r>
          </a:p>
          <a:p>
            <a:pPr>
              <a:lnSpc>
                <a:spcPct val="115000"/>
              </a:lnSpc>
              <a:spcAft>
                <a:spcPts val="1000"/>
              </a:spcAft>
            </a:pPr>
            <a:endParaRPr lang="en-US" b="1" dirty="0">
              <a:ea typeface="Calibri"/>
              <a:cs typeface="Arial"/>
            </a:endParaRPr>
          </a:p>
        </p:txBody>
      </p:sp>
      <p:pic>
        <p:nvPicPr>
          <p:cNvPr id="1027" name="Picture 3" descr="C:\Users\Adel\Desktop\464991267180411652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772816"/>
            <a:ext cx="3960440" cy="24663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1417655" y="4365104"/>
            <a:ext cx="1858201" cy="410882"/>
          </a:xfrm>
          <a:prstGeom prst="rect">
            <a:avLst/>
          </a:prstGeom>
        </p:spPr>
        <p:txBody>
          <a:bodyPr wrap="none">
            <a:spAutoFit/>
          </a:bodyPr>
          <a:lstStyle/>
          <a:p>
            <a:pPr>
              <a:lnSpc>
                <a:spcPct val="115000"/>
              </a:lnSpc>
              <a:spcAft>
                <a:spcPts val="1000"/>
              </a:spcAft>
            </a:pPr>
            <a:r>
              <a:rPr lang="fa-IR" dirty="0">
                <a:ea typeface="Calibri"/>
                <a:cs typeface="B Nazanin"/>
              </a:rPr>
              <a:t>مسجد </a:t>
            </a:r>
            <a:r>
              <a:rPr lang="fa-IR" dirty="0" smtClean="0">
                <a:ea typeface="Calibri"/>
                <a:cs typeface="B Nazanin"/>
              </a:rPr>
              <a:t>ریجاب </a:t>
            </a:r>
            <a:r>
              <a:rPr lang="fa-IR" dirty="0" smtClean="0">
                <a:ea typeface="Calibri"/>
                <a:cs typeface="B Nazanin"/>
              </a:rPr>
              <a:t>کرمانشاه</a:t>
            </a:r>
            <a:endParaRPr lang="en-US" sz="1200" dirty="0">
              <a:ea typeface="Calibri"/>
              <a:cs typeface="Arial"/>
            </a:endParaRPr>
          </a:p>
        </p:txBody>
      </p:sp>
      <p:sp>
        <p:nvSpPr>
          <p:cNvPr id="6" name="TextBox 5"/>
          <p:cNvSpPr txBox="1"/>
          <p:nvPr/>
        </p:nvSpPr>
        <p:spPr>
          <a:xfrm>
            <a:off x="1630854" y="6457888"/>
            <a:ext cx="1645002" cy="369332"/>
          </a:xfrm>
          <a:prstGeom prst="rect">
            <a:avLst/>
          </a:prstGeom>
          <a:noFill/>
        </p:spPr>
        <p:txBody>
          <a:bodyPr wrap="none" rtlCol="1">
            <a:spAutoFit/>
          </a:bodyPr>
          <a:lstStyle/>
          <a:p>
            <a:r>
              <a:rPr lang="fa-IR" b="1" dirty="0" smtClean="0">
                <a:latin typeface="2  Nazanin"/>
                <a:cs typeface="B Nazanin" pitchFamily="2" charset="-78"/>
              </a:rPr>
              <a:t>حبیبی، </a:t>
            </a:r>
            <a:r>
              <a:rPr lang="fa-IR" b="1" dirty="0">
                <a:solidFill>
                  <a:prstClr val="black"/>
                </a:solidFill>
                <a:latin typeface="2  Nazanin"/>
                <a:cs typeface="B Nazanin" pitchFamily="2" charset="-78"/>
              </a:rPr>
              <a:t>1392 : </a:t>
            </a:r>
            <a:r>
              <a:rPr lang="fa-IR" b="1" dirty="0" smtClean="0">
                <a:latin typeface="2  Nazanin"/>
                <a:cs typeface="B Nazanin" pitchFamily="2" charset="-78"/>
              </a:rPr>
              <a:t>43</a:t>
            </a:r>
            <a:endParaRPr lang="fa-IR" b="1" dirty="0">
              <a:latin typeface="2  Nazanin"/>
              <a:cs typeface="B Nazanin" pitchFamily="2" charset="-78"/>
            </a:endParaRPr>
          </a:p>
        </p:txBody>
      </p:sp>
    </p:spTree>
    <p:extLst>
      <p:ext uri="{BB962C8B-B14F-4D97-AF65-F5344CB8AC3E}">
        <p14:creationId xmlns:p14="http://schemas.microsoft.com/office/powerpoint/2010/main" val="1069044720"/>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80493" y="260648"/>
            <a:ext cx="2938625" cy="523220"/>
          </a:xfrm>
          <a:prstGeom prst="rect">
            <a:avLst/>
          </a:prstGeom>
          <a:noFill/>
        </p:spPr>
        <p:txBody>
          <a:bodyPr wrap="none" rtlCol="1">
            <a:spAutoFit/>
          </a:bodyPr>
          <a:lstStyle/>
          <a:p>
            <a:r>
              <a:rPr lang="fa-IR" sz="2800" b="1" dirty="0">
                <a:solidFill>
                  <a:prstClr val="black"/>
                </a:solidFill>
                <a:cs typeface="B Nazanin" pitchFamily="2" charset="-78"/>
              </a:rPr>
              <a:t>تحولات کالبدی مسجد</a:t>
            </a:r>
          </a:p>
        </p:txBody>
      </p:sp>
      <p:sp>
        <p:nvSpPr>
          <p:cNvPr id="5" name="TextBox 4"/>
          <p:cNvSpPr txBox="1"/>
          <p:nvPr/>
        </p:nvSpPr>
        <p:spPr>
          <a:xfrm>
            <a:off x="4070033" y="1052736"/>
            <a:ext cx="4647138" cy="5940088"/>
          </a:xfrm>
          <a:prstGeom prst="rect">
            <a:avLst/>
          </a:prstGeom>
          <a:noFill/>
        </p:spPr>
        <p:txBody>
          <a:bodyPr wrap="square" rtlCol="1">
            <a:spAutoFit/>
          </a:bodyPr>
          <a:lstStyle/>
          <a:p>
            <a:r>
              <a:rPr lang="fa-IR" sz="2000" b="1" dirty="0" smtClean="0">
                <a:cs typeface="B Nazanin" pitchFamily="2" charset="-78"/>
              </a:rPr>
              <a:t>دوره دوم : </a:t>
            </a:r>
          </a:p>
          <a:p>
            <a:pPr marL="342900" indent="-342900">
              <a:buClr>
                <a:schemeClr val="accent2"/>
              </a:buClr>
              <a:buFont typeface="Wingdings" pitchFamily="2" charset="2"/>
              <a:buChar char="Ø"/>
            </a:pPr>
            <a:r>
              <a:rPr lang="fa-IR" sz="2000" b="1" dirty="0" smtClean="0">
                <a:cs typeface="B Nazanin" pitchFamily="2" charset="-78"/>
              </a:rPr>
              <a:t>دوران بنی امیه در عین اینکه مسجد به طور کامل با قدرت دولت اسلامی در ارتباط است ولی در کنار دارالاماره به عنوان مقر حکومت شکل می گیرد. </a:t>
            </a:r>
          </a:p>
          <a:p>
            <a:pPr marL="342900" indent="-342900">
              <a:buClr>
                <a:schemeClr val="accent2"/>
              </a:buClr>
              <a:buFont typeface="Wingdings" pitchFamily="2" charset="2"/>
              <a:buChar char="Ø"/>
            </a:pPr>
            <a:r>
              <a:rPr lang="fa-IR" sz="2000" b="1" dirty="0" smtClean="0">
                <a:cs typeface="B Nazanin" pitchFamily="2" charset="-78"/>
              </a:rPr>
              <a:t>همزمان مسجد جامع و دارالاماره شکل می گیرد. در بسیاری  موارد با فاصله اندک و گاه با ارتباطی سر پوشیده دو بنا به یکدیگر مرتیط می شدند. </a:t>
            </a:r>
          </a:p>
          <a:p>
            <a:pPr marL="342900" indent="-342900">
              <a:buClr>
                <a:schemeClr val="accent2"/>
              </a:buClr>
              <a:buFont typeface="Wingdings" pitchFamily="2" charset="2"/>
              <a:buChar char="Ø"/>
            </a:pPr>
            <a:r>
              <a:rPr lang="fa-IR" sz="2000" b="1" dirty="0" smtClean="0">
                <a:cs typeface="B Nazanin" pitchFamily="2" charset="-78"/>
              </a:rPr>
              <a:t>در این دوره اولین حرکت  های عمده  برای دگرگونی  بافت کالبدی و سازمان فضایی شهر بر حسب موقعیت سیاسی – اقتصادی و اجتماعی- فرهنگی آن آغاز می شود. </a:t>
            </a:r>
          </a:p>
          <a:p>
            <a:pPr marL="342900" indent="-342900">
              <a:buClr>
                <a:schemeClr val="accent2"/>
              </a:buClr>
              <a:buFont typeface="Wingdings" pitchFamily="2" charset="2"/>
              <a:buChar char="Ø"/>
            </a:pPr>
            <a:r>
              <a:rPr lang="fa-IR" sz="2000" b="1" dirty="0" smtClean="0">
                <a:cs typeface="B Nazanin" pitchFamily="2" charset="-78"/>
              </a:rPr>
              <a:t>شهر های نو بنیاد شکل می گیرد و شهر های تسخیر شده آرام آرام به سمت اسلامی شدن پیش می روند. </a:t>
            </a:r>
          </a:p>
          <a:p>
            <a:pPr lvl="0"/>
            <a:r>
              <a:rPr lang="fa-IR" sz="2000" b="1" dirty="0" smtClean="0">
                <a:cs typeface="B Nazanin" pitchFamily="2" charset="-78"/>
              </a:rPr>
              <a:t>شکل گیری اولین مدارس در کنار مساجد در این دوره است و جامع بودن به معنای حضور دولت اسلامی  در بالاترین سطح است.</a:t>
            </a:r>
            <a:r>
              <a:rPr lang="fa-IR" b="1" dirty="0">
                <a:solidFill>
                  <a:prstClr val="black"/>
                </a:solidFill>
                <a:latin typeface="2  Nazanin"/>
                <a:cs typeface="B Nazanin" pitchFamily="2" charset="-78"/>
              </a:rPr>
              <a:t> </a:t>
            </a:r>
            <a:r>
              <a:rPr lang="fa-IR" b="1" dirty="0" smtClean="0">
                <a:solidFill>
                  <a:prstClr val="black"/>
                </a:solidFill>
                <a:latin typeface="2  Nazanin"/>
                <a:cs typeface="B Nazanin" pitchFamily="2" charset="-78"/>
              </a:rPr>
              <a:t>(حبیبی</a:t>
            </a:r>
            <a:r>
              <a:rPr lang="fa-IR" b="1" dirty="0">
                <a:solidFill>
                  <a:prstClr val="black"/>
                </a:solidFill>
                <a:latin typeface="2  Nazanin"/>
                <a:cs typeface="B Nazanin" pitchFamily="2" charset="-78"/>
              </a:rPr>
              <a:t>، </a:t>
            </a:r>
            <a:r>
              <a:rPr lang="fa-IR" b="1" dirty="0">
                <a:solidFill>
                  <a:prstClr val="black"/>
                </a:solidFill>
                <a:latin typeface="2  Nazanin"/>
                <a:cs typeface="B Nazanin" pitchFamily="2" charset="-78"/>
              </a:rPr>
              <a:t>1392 : 43</a:t>
            </a:r>
            <a:r>
              <a:rPr lang="fa-IR" b="1" dirty="0" smtClean="0">
                <a:solidFill>
                  <a:prstClr val="black"/>
                </a:solidFill>
                <a:latin typeface="2  Nazanin"/>
                <a:cs typeface="B Nazanin" pitchFamily="2" charset="-78"/>
              </a:rPr>
              <a:t>)</a:t>
            </a:r>
            <a:endParaRPr lang="fa-IR" b="1" dirty="0">
              <a:solidFill>
                <a:prstClr val="black"/>
              </a:solidFill>
              <a:latin typeface="2  Nazanin"/>
              <a:cs typeface="B Nazanin" pitchFamily="2" charset="-78"/>
            </a:endParaRPr>
          </a:p>
          <a:p>
            <a:pPr marL="342900" indent="-342900">
              <a:buClr>
                <a:schemeClr val="accent2"/>
              </a:buClr>
              <a:buFont typeface="Wingdings" pitchFamily="2" charset="2"/>
              <a:buChar char="Ø"/>
            </a:pPr>
            <a:endParaRPr lang="fa-IR" sz="2000" b="1" dirty="0">
              <a:cs typeface="B Nazanin" pitchFamily="2" charset="-78"/>
            </a:endParaRPr>
          </a:p>
        </p:txBody>
      </p:sp>
      <p:sp>
        <p:nvSpPr>
          <p:cNvPr id="2" name="Rectangle 1"/>
          <p:cNvSpPr/>
          <p:nvPr/>
        </p:nvSpPr>
        <p:spPr>
          <a:xfrm>
            <a:off x="1513359" y="5003884"/>
            <a:ext cx="1745991" cy="369332"/>
          </a:xfrm>
          <a:prstGeom prst="rect">
            <a:avLst/>
          </a:prstGeom>
        </p:spPr>
        <p:txBody>
          <a:bodyPr wrap="none">
            <a:spAutoFit/>
          </a:bodyPr>
          <a:lstStyle/>
          <a:p>
            <a:r>
              <a:rPr lang="fa-IR" dirty="0" smtClean="0">
                <a:solidFill>
                  <a:srgbClr val="252525"/>
                </a:solidFill>
                <a:latin typeface="Tahoma"/>
                <a:cs typeface="B Nazanin" panose="00000400000000000000" pitchFamily="2" charset="-78"/>
              </a:rPr>
              <a:t>مسجد </a:t>
            </a:r>
            <a:r>
              <a:rPr lang="fa-IR" dirty="0">
                <a:solidFill>
                  <a:srgbClr val="252525"/>
                </a:solidFill>
                <a:latin typeface="Tahoma"/>
                <a:cs typeface="B Nazanin" panose="00000400000000000000" pitchFamily="2" charset="-78"/>
              </a:rPr>
              <a:t>جامع </a:t>
            </a:r>
            <a:r>
              <a:rPr lang="fa-IR" dirty="0" smtClean="0">
                <a:solidFill>
                  <a:srgbClr val="252525"/>
                </a:solidFill>
                <a:latin typeface="Tahoma"/>
                <a:cs typeface="B Nazanin" panose="00000400000000000000" pitchFamily="2" charset="-78"/>
              </a:rPr>
              <a:t>فهرج یزد</a:t>
            </a:r>
            <a:endParaRPr lang="fa-IR" dirty="0">
              <a:cs typeface="B Nazanin" panose="00000400000000000000" pitchFamily="2" charset="-78"/>
            </a:endParaRPr>
          </a:p>
        </p:txBody>
      </p:sp>
      <p:pic>
        <p:nvPicPr>
          <p:cNvPr id="1027" name="Picture 3" descr="C:\Users\Adel\Desktop\مسجد جامع فهرج یزد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062" y="1988840"/>
            <a:ext cx="3778971" cy="2762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0961621"/>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76257" y="457508"/>
            <a:ext cx="2938625" cy="523220"/>
          </a:xfrm>
          <a:prstGeom prst="rect">
            <a:avLst/>
          </a:prstGeom>
          <a:noFill/>
        </p:spPr>
        <p:txBody>
          <a:bodyPr wrap="none" rtlCol="1">
            <a:spAutoFit/>
          </a:bodyPr>
          <a:lstStyle/>
          <a:p>
            <a:r>
              <a:rPr lang="fa-IR" sz="2800" b="1" dirty="0">
                <a:solidFill>
                  <a:prstClr val="black"/>
                </a:solidFill>
                <a:cs typeface="B Nazanin" pitchFamily="2" charset="-78"/>
              </a:rPr>
              <a:t>تحولات کالبدی مسجد</a:t>
            </a:r>
          </a:p>
        </p:txBody>
      </p:sp>
      <p:sp>
        <p:nvSpPr>
          <p:cNvPr id="5" name="TextBox 4"/>
          <p:cNvSpPr txBox="1"/>
          <p:nvPr/>
        </p:nvSpPr>
        <p:spPr>
          <a:xfrm>
            <a:off x="3707904" y="980728"/>
            <a:ext cx="5146298" cy="5539978"/>
          </a:xfrm>
          <a:prstGeom prst="rect">
            <a:avLst/>
          </a:prstGeom>
          <a:noFill/>
        </p:spPr>
        <p:txBody>
          <a:bodyPr wrap="square" rtlCol="1">
            <a:spAutoFit/>
          </a:bodyPr>
          <a:lstStyle/>
          <a:p>
            <a:r>
              <a:rPr lang="fa-IR" sz="2400" b="1" dirty="0">
                <a:cs typeface="B Nazanin" pitchFamily="2" charset="-78"/>
              </a:rPr>
              <a:t>دوره </a:t>
            </a:r>
            <a:r>
              <a:rPr lang="fa-IR" sz="2400" b="1" dirty="0" smtClean="0">
                <a:cs typeface="B Nazanin" pitchFamily="2" charset="-78"/>
              </a:rPr>
              <a:t>سوم</a:t>
            </a:r>
          </a:p>
          <a:p>
            <a:r>
              <a:rPr lang="fa-IR" sz="2200" dirty="0" smtClean="0">
                <a:cs typeface="B Nazanin" pitchFamily="2" charset="-78"/>
              </a:rPr>
              <a:t>این </a:t>
            </a:r>
            <a:r>
              <a:rPr lang="fa-IR" sz="2200" dirty="0">
                <a:cs typeface="B Nazanin" pitchFamily="2" charset="-78"/>
              </a:rPr>
              <a:t>دوره عمدتا مربوط به خلافت عباسیان وتشکیل امپراتوری اسلامی درپهنه ای بس گسترده از جهان آن روزگاران است .پایان قرن اول ه.ق (قرن هفتم </a:t>
            </a:r>
            <a:r>
              <a:rPr lang="fa-IR" sz="2200" dirty="0" smtClean="0">
                <a:cs typeface="B Nazanin" pitchFamily="2" charset="-78"/>
              </a:rPr>
              <a:t>میلادی) همراه </a:t>
            </a:r>
            <a:r>
              <a:rPr lang="fa-IR" sz="2200" dirty="0">
                <a:cs typeface="B Nazanin" pitchFamily="2" charset="-78"/>
              </a:rPr>
              <a:t>با ظهور حکومت عباسی با کمک ایرانیان است . تمایل به شرق خلافای عباسی – در اثرنفوذ دیوانیان ایرانی سبب میگردد تا تغییری کلی دردولت اسلامی رخ میدهد. ازیک سو قدرت سیاسی دولت از قدرت مذهبی آن جدا میگردد و قدرت سیاسی برتری خود را بر قدرت مذهبی اعمال میکند – که در دولت ساسانی اینچنین بود –و  ازسوی دیگر نطفه ی فرهنگ اسلامی درایران بسته میگردد . در این زمان هنوز شهر جایی است که مسجد جامع در آن  قرار داده شده وجود جامع کماکان به عنوان حضور مستقیم دولت اسلامی است و تا زمانی که جامعه وجود نداشته باشد علی رغم انبوهی جمعیت وتمرکزفضائی مکان شهر نامیده </a:t>
            </a:r>
            <a:r>
              <a:rPr lang="fa-IR" sz="2200" dirty="0" smtClean="0">
                <a:cs typeface="B Nazanin" pitchFamily="2" charset="-78"/>
              </a:rPr>
              <a:t>نمی شود.</a:t>
            </a:r>
            <a:endParaRPr lang="fa-IR" sz="2000" b="1" dirty="0">
              <a:cs typeface="B Nazanin" pitchFamily="2" charset="-78"/>
            </a:endParaRPr>
          </a:p>
        </p:txBody>
      </p:sp>
      <p:sp>
        <p:nvSpPr>
          <p:cNvPr id="6" name="Rectangle 5"/>
          <p:cNvSpPr/>
          <p:nvPr/>
        </p:nvSpPr>
        <p:spPr>
          <a:xfrm>
            <a:off x="210300" y="3815367"/>
            <a:ext cx="3173568" cy="1477328"/>
          </a:xfrm>
          <a:prstGeom prst="rect">
            <a:avLst/>
          </a:prstGeom>
        </p:spPr>
        <p:txBody>
          <a:bodyPr wrap="square">
            <a:spAutoFit/>
          </a:bodyPr>
          <a:lstStyle/>
          <a:p>
            <a:pPr algn="ctr"/>
            <a:r>
              <a:rPr lang="fa-IR" dirty="0" smtClean="0">
                <a:ea typeface="Calibri"/>
                <a:cs typeface="B Nazanin" panose="00000400000000000000" pitchFamily="2" charset="-78"/>
              </a:rPr>
              <a:t>مسجد تاریخانه دامغان </a:t>
            </a:r>
          </a:p>
          <a:p>
            <a:pPr algn="ctr"/>
            <a:r>
              <a:rPr lang="fa-IR" dirty="0" smtClean="0">
                <a:ea typeface="Calibri"/>
                <a:cs typeface="B Nazanin" panose="00000400000000000000" pitchFamily="2" charset="-78"/>
              </a:rPr>
              <a:t>تاریخ </a:t>
            </a:r>
            <a:r>
              <a:rPr lang="fa-IR" dirty="0">
                <a:ea typeface="Calibri"/>
                <a:cs typeface="B Nazanin" panose="00000400000000000000" pitchFamily="2" charset="-78"/>
              </a:rPr>
              <a:t>ساخت این بنا به اواسط قرن دوم هجری به زمان جلوس نخستین خلیفه عباسی «سفاح» در سال 132 هجری </a:t>
            </a:r>
            <a:r>
              <a:rPr lang="fa-IR" dirty="0" smtClean="0">
                <a:ea typeface="Calibri"/>
                <a:cs typeface="B Nazanin" panose="00000400000000000000" pitchFamily="2" charset="-78"/>
              </a:rPr>
              <a:t>قمری بر می گردد.</a:t>
            </a:r>
            <a:endParaRPr lang="fa-IR" dirty="0">
              <a:cs typeface="B Nazanin" panose="00000400000000000000" pitchFamily="2" charset="-78"/>
            </a:endParaRPr>
          </a:p>
        </p:txBody>
      </p:sp>
      <p:pic>
        <p:nvPicPr>
          <p:cNvPr id="1027" name="Picture 3" descr="C:\Users\Adel\Desktop\139301041425135112406114.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500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594930" y="1651956"/>
            <a:ext cx="2664296" cy="18550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1457479" y="6336040"/>
            <a:ext cx="1774845" cy="369332"/>
          </a:xfrm>
          <a:prstGeom prst="rect">
            <a:avLst/>
          </a:prstGeom>
        </p:spPr>
        <p:txBody>
          <a:bodyPr wrap="none">
            <a:spAutoFit/>
          </a:bodyPr>
          <a:lstStyle/>
          <a:p>
            <a:r>
              <a:rPr lang="fa-IR" b="1" dirty="0">
                <a:latin typeface="2  Nazanin"/>
                <a:cs typeface="B Nazanin" pitchFamily="2" charset="-78"/>
              </a:rPr>
              <a:t>(</a:t>
            </a:r>
            <a:r>
              <a:rPr lang="fa-IR" b="1" dirty="0">
                <a:cs typeface="B Nazanin" pitchFamily="2" charset="-78"/>
              </a:rPr>
              <a:t>حبیبی، </a:t>
            </a:r>
            <a:r>
              <a:rPr lang="fa-IR" b="1" dirty="0">
                <a:solidFill>
                  <a:prstClr val="black"/>
                </a:solidFill>
                <a:latin typeface="2  Nazanin"/>
                <a:cs typeface="B Nazanin" pitchFamily="2" charset="-78"/>
              </a:rPr>
              <a:t>1392 : </a:t>
            </a:r>
            <a:r>
              <a:rPr lang="fa-IR" b="1" dirty="0" smtClean="0">
                <a:cs typeface="B Nazanin" pitchFamily="2" charset="-78"/>
              </a:rPr>
              <a:t>44</a:t>
            </a:r>
            <a:r>
              <a:rPr lang="fa-IR" b="1" dirty="0">
                <a:cs typeface="B Nazanin" pitchFamily="2" charset="-78"/>
              </a:rPr>
              <a:t>)</a:t>
            </a:r>
            <a:endParaRPr lang="fa-IR" b="1" dirty="0">
              <a:cs typeface="B Nazanin" pitchFamily="2" charset="-78"/>
            </a:endParaRPr>
          </a:p>
        </p:txBody>
      </p:sp>
    </p:spTree>
    <p:extLst>
      <p:ext uri="{BB962C8B-B14F-4D97-AF65-F5344CB8AC3E}">
        <p14:creationId xmlns:p14="http://schemas.microsoft.com/office/powerpoint/2010/main" val="4131967545"/>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81847" y="332656"/>
            <a:ext cx="2938625" cy="523220"/>
          </a:xfrm>
          <a:prstGeom prst="rect">
            <a:avLst/>
          </a:prstGeom>
          <a:noFill/>
        </p:spPr>
        <p:txBody>
          <a:bodyPr wrap="none" rtlCol="1">
            <a:spAutoFit/>
          </a:bodyPr>
          <a:lstStyle/>
          <a:p>
            <a:r>
              <a:rPr lang="fa-IR" sz="2800" b="1" dirty="0">
                <a:solidFill>
                  <a:prstClr val="black"/>
                </a:solidFill>
                <a:cs typeface="B Nazanin" pitchFamily="2" charset="-78"/>
              </a:rPr>
              <a:t>تحولات کالبدی مسجد</a:t>
            </a:r>
          </a:p>
        </p:txBody>
      </p:sp>
      <p:sp>
        <p:nvSpPr>
          <p:cNvPr id="6" name="TextBox 5"/>
          <p:cNvSpPr txBox="1"/>
          <p:nvPr/>
        </p:nvSpPr>
        <p:spPr>
          <a:xfrm>
            <a:off x="3923928" y="1484784"/>
            <a:ext cx="4896544" cy="5016758"/>
          </a:xfrm>
          <a:prstGeom prst="rect">
            <a:avLst/>
          </a:prstGeom>
          <a:noFill/>
        </p:spPr>
        <p:txBody>
          <a:bodyPr wrap="square" rtlCol="1">
            <a:spAutoFit/>
          </a:bodyPr>
          <a:lstStyle/>
          <a:p>
            <a:r>
              <a:rPr lang="fa-IR" sz="2000" b="1" dirty="0" smtClean="0">
                <a:cs typeface="B Nazanin" pitchFamily="2" charset="-78"/>
              </a:rPr>
              <a:t>دوره چهارم</a:t>
            </a:r>
            <a:r>
              <a:rPr lang="fa-IR" sz="2000" b="1" dirty="0" smtClean="0">
                <a:cs typeface="B Nazanin" pitchFamily="2" charset="-78"/>
              </a:rPr>
              <a:t>:</a:t>
            </a:r>
          </a:p>
          <a:p>
            <a:endParaRPr lang="fa-IR" sz="2000" b="1" dirty="0" smtClean="0">
              <a:cs typeface="B Nazanin" pitchFamily="2" charset="-78"/>
            </a:endParaRPr>
          </a:p>
          <a:p>
            <a:pPr marL="342900" indent="-342900">
              <a:buClr>
                <a:schemeClr val="accent2"/>
              </a:buClr>
              <a:buFont typeface="Wingdings" pitchFamily="2" charset="2"/>
              <a:buChar char="Ø"/>
            </a:pPr>
            <a:r>
              <a:rPr lang="fa-IR" sz="2000" b="1" dirty="0" smtClean="0">
                <a:cs typeface="B Nazanin" pitchFamily="2" charset="-78"/>
              </a:rPr>
              <a:t>حکومت های قدرتمند محلی در دل امپراطوری عباسی شکل گرفته و اسلام رنگ و بوی  محلی و منطقه ای می گیرد.</a:t>
            </a:r>
          </a:p>
          <a:p>
            <a:pPr marL="342900" indent="-342900">
              <a:buClr>
                <a:schemeClr val="accent2"/>
              </a:buClr>
              <a:buFont typeface="Wingdings" pitchFamily="2" charset="2"/>
              <a:buChar char="Ø"/>
            </a:pPr>
            <a:r>
              <a:rPr lang="fa-IR" sz="2000" b="1" dirty="0" smtClean="0">
                <a:cs typeface="B Nazanin" pitchFamily="2" charset="-78"/>
              </a:rPr>
              <a:t>قرن ششم ه.ق مساجد تغییر می یابد به محلی برای خودنمایی حکومتها با ظواهر پر شکوه  و معماری های یادمانی تبدیل می شود.</a:t>
            </a:r>
          </a:p>
          <a:p>
            <a:pPr marL="342900" indent="-342900">
              <a:buClr>
                <a:schemeClr val="accent2"/>
              </a:buClr>
              <a:buFont typeface="Wingdings" pitchFamily="2" charset="2"/>
              <a:buChar char="Ø"/>
            </a:pPr>
            <a:r>
              <a:rPr lang="fa-IR" sz="2000" b="1" dirty="0" smtClean="0">
                <a:cs typeface="B Nazanin" pitchFamily="2" charset="-78"/>
              </a:rPr>
              <a:t>تغییرات عمده در شهر با محله بندی روی می دهد. </a:t>
            </a:r>
          </a:p>
          <a:p>
            <a:pPr marL="342900" indent="-342900">
              <a:buClr>
                <a:schemeClr val="accent2"/>
              </a:buClr>
              <a:buFont typeface="Wingdings" pitchFamily="2" charset="2"/>
              <a:buChar char="Ø"/>
            </a:pPr>
            <a:r>
              <a:rPr lang="fa-IR" sz="2000" b="1" dirty="0" smtClean="0">
                <a:cs typeface="B Nazanin" pitchFamily="2" charset="-78"/>
              </a:rPr>
              <a:t>هر محله مسجد خویش را دارد.</a:t>
            </a:r>
          </a:p>
          <a:p>
            <a:pPr marL="342900" indent="-342900">
              <a:buClr>
                <a:schemeClr val="accent2"/>
              </a:buClr>
              <a:buFont typeface="Wingdings" pitchFamily="2" charset="2"/>
              <a:buChar char="Ø"/>
            </a:pPr>
            <a:r>
              <a:rPr lang="fa-IR" sz="2000" b="1" dirty="0" smtClean="0">
                <a:cs typeface="B Nazanin" pitchFamily="2" charset="-78"/>
              </a:rPr>
              <a:t>جدایی اهداف مذهبی از سیاسی کم کم شکل کالبدی </a:t>
            </a:r>
            <a:r>
              <a:rPr lang="fa-IR" sz="2000" b="1" dirty="0" smtClean="0">
                <a:cs typeface="B Nazanin" pitchFamily="2" charset="-78"/>
              </a:rPr>
              <a:t>میگیرد.</a:t>
            </a:r>
            <a:endParaRPr lang="fa-IR" sz="2000" b="1" dirty="0" smtClean="0">
              <a:cs typeface="B Nazanin" pitchFamily="2" charset="-78"/>
            </a:endParaRPr>
          </a:p>
          <a:p>
            <a:pPr lvl="0"/>
            <a:r>
              <a:rPr lang="fa-IR" sz="2000" b="1" dirty="0" smtClean="0">
                <a:cs typeface="B Nazanin" pitchFamily="2" charset="-78"/>
              </a:rPr>
              <a:t>تشکیل دولت اسلامی ، جدایی وظایف و آرمانهای مذهبی از سیاسی و شکل گیری محلات سبب تغییر ملاک تعیین و پیدایش شهر بر اساس داشتن مسجد جامع می شود.</a:t>
            </a:r>
            <a:r>
              <a:rPr lang="fa-IR" b="1" dirty="0">
                <a:solidFill>
                  <a:prstClr val="black"/>
                </a:solidFill>
                <a:latin typeface="2  Nazanin"/>
                <a:cs typeface="B Nazanin" pitchFamily="2" charset="-78"/>
              </a:rPr>
              <a:t> </a:t>
            </a:r>
            <a:r>
              <a:rPr lang="fa-IR" b="1" dirty="0" smtClean="0">
                <a:solidFill>
                  <a:prstClr val="black"/>
                </a:solidFill>
                <a:latin typeface="2  Nazanin"/>
                <a:cs typeface="B Nazanin" pitchFamily="2" charset="-78"/>
              </a:rPr>
              <a:t>(حبیبی</a:t>
            </a:r>
            <a:r>
              <a:rPr lang="fa-IR" b="1" dirty="0">
                <a:solidFill>
                  <a:prstClr val="black"/>
                </a:solidFill>
                <a:latin typeface="2  Nazanin"/>
                <a:cs typeface="B Nazanin" pitchFamily="2" charset="-78"/>
              </a:rPr>
              <a:t>، </a:t>
            </a:r>
            <a:r>
              <a:rPr lang="fa-IR" b="1" dirty="0">
                <a:solidFill>
                  <a:prstClr val="black"/>
                </a:solidFill>
                <a:latin typeface="2  Nazanin"/>
                <a:cs typeface="B Nazanin" pitchFamily="2" charset="-78"/>
              </a:rPr>
              <a:t>1392 : 45</a:t>
            </a:r>
            <a:r>
              <a:rPr lang="fa-IR" b="1" dirty="0" smtClean="0">
                <a:solidFill>
                  <a:prstClr val="black"/>
                </a:solidFill>
                <a:latin typeface="2  Nazanin"/>
                <a:cs typeface="B Nazanin" pitchFamily="2" charset="-78"/>
              </a:rPr>
              <a:t>)</a:t>
            </a:r>
            <a:endParaRPr lang="fa-IR" b="1" dirty="0">
              <a:solidFill>
                <a:prstClr val="black"/>
              </a:solidFill>
              <a:latin typeface="2  Nazanin"/>
              <a:cs typeface="B Nazanin" pitchFamily="2" charset="-78"/>
            </a:endParaRPr>
          </a:p>
        </p:txBody>
      </p:sp>
      <p:pic>
        <p:nvPicPr>
          <p:cNvPr id="1027" name="Picture 3" descr="E:\narges\ترم 5\تاریخ  ایران\67114_1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132856"/>
            <a:ext cx="3672408" cy="263432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1288149" y="5085184"/>
            <a:ext cx="1455134" cy="410882"/>
          </a:xfrm>
          <a:prstGeom prst="rect">
            <a:avLst/>
          </a:prstGeom>
        </p:spPr>
        <p:txBody>
          <a:bodyPr wrap="square">
            <a:spAutoFit/>
          </a:bodyPr>
          <a:lstStyle/>
          <a:p>
            <a:pPr algn="ctr">
              <a:lnSpc>
                <a:spcPct val="115000"/>
              </a:lnSpc>
              <a:spcAft>
                <a:spcPts val="1000"/>
              </a:spcAft>
            </a:pPr>
            <a:r>
              <a:rPr lang="fa-IR" b="1" dirty="0" smtClean="0">
                <a:ea typeface="Calibri"/>
                <a:cs typeface="B Nazanin" pitchFamily="2" charset="-78"/>
              </a:rPr>
              <a:t>مسجد </a:t>
            </a:r>
            <a:r>
              <a:rPr lang="fa-IR" b="1" dirty="0" smtClean="0">
                <a:ea typeface="Calibri"/>
                <a:cs typeface="B Nazanin" pitchFamily="2" charset="-78"/>
              </a:rPr>
              <a:t>گوهرشاد</a:t>
            </a:r>
            <a:endParaRPr lang="en-US" dirty="0">
              <a:ea typeface="Calibri"/>
              <a:cs typeface="B Nazanin" pitchFamily="2" charset="-78"/>
            </a:endParaRPr>
          </a:p>
        </p:txBody>
      </p:sp>
    </p:spTree>
    <p:extLst>
      <p:ext uri="{BB962C8B-B14F-4D97-AF65-F5344CB8AC3E}">
        <p14:creationId xmlns:p14="http://schemas.microsoft.com/office/powerpoint/2010/main" val="3483501264"/>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172400" y="83768"/>
            <a:ext cx="691216" cy="523220"/>
          </a:xfrm>
          <a:prstGeom prst="rect">
            <a:avLst/>
          </a:prstGeom>
          <a:noFill/>
        </p:spPr>
        <p:txBody>
          <a:bodyPr wrap="none" rtlCol="1">
            <a:spAutoFit/>
          </a:bodyPr>
          <a:lstStyle/>
          <a:p>
            <a:r>
              <a:rPr lang="fa-IR" sz="2800" b="1" dirty="0">
                <a:solidFill>
                  <a:prstClr val="black"/>
                </a:solidFill>
                <a:cs typeface="B Nazanin" pitchFamily="2" charset="-78"/>
              </a:rPr>
              <a:t>بازار</a:t>
            </a:r>
          </a:p>
        </p:txBody>
      </p:sp>
      <p:sp>
        <p:nvSpPr>
          <p:cNvPr id="5" name="TextBox 4"/>
          <p:cNvSpPr txBox="1"/>
          <p:nvPr/>
        </p:nvSpPr>
        <p:spPr>
          <a:xfrm>
            <a:off x="3144230" y="656974"/>
            <a:ext cx="5996983" cy="5705665"/>
          </a:xfrm>
          <a:prstGeom prst="rect">
            <a:avLst/>
          </a:prstGeom>
          <a:noFill/>
        </p:spPr>
        <p:txBody>
          <a:bodyPr wrap="square" rtlCol="1">
            <a:spAutoFit/>
          </a:bodyPr>
          <a:lstStyle/>
          <a:p>
            <a:pPr marL="285750" indent="-285750">
              <a:lnSpc>
                <a:spcPct val="115000"/>
              </a:lnSpc>
              <a:spcAft>
                <a:spcPts val="1000"/>
              </a:spcAft>
              <a:buFont typeface="Wingdings" panose="05000000000000000000" pitchFamily="2" charset="2"/>
              <a:buChar char="v"/>
            </a:pPr>
            <a:r>
              <a:rPr lang="fa-IR" b="1" dirty="0">
                <a:ea typeface="Calibri"/>
                <a:cs typeface="B Nazanin"/>
              </a:rPr>
              <a:t>اسلام بر سرزمین هایی تسلط می یابد که دارای قوانین و مقررات تجاری بس گسترده هستند بنابراین از همه ای مقررات بهره می برد و هم آنرا با موازین شرعی هماهنگ میکند. </a:t>
            </a:r>
            <a:endParaRPr lang="fa-IR" b="1" dirty="0" smtClean="0">
              <a:ea typeface="Calibri"/>
              <a:cs typeface="B Nazanin"/>
            </a:endParaRPr>
          </a:p>
          <a:p>
            <a:pPr marL="285750" indent="-285750">
              <a:lnSpc>
                <a:spcPct val="115000"/>
              </a:lnSpc>
              <a:spcAft>
                <a:spcPts val="1000"/>
              </a:spcAft>
              <a:buFont typeface="Wingdings" panose="05000000000000000000" pitchFamily="2" charset="2"/>
              <a:buChar char="v"/>
            </a:pPr>
            <a:r>
              <a:rPr lang="fa-IR" b="1" dirty="0" smtClean="0">
                <a:ea typeface="Calibri"/>
                <a:cs typeface="B Nazanin"/>
              </a:rPr>
              <a:t>رونق </a:t>
            </a:r>
            <a:r>
              <a:rPr lang="fa-IR" b="1" dirty="0">
                <a:ea typeface="Calibri"/>
                <a:cs typeface="B Nazanin"/>
              </a:rPr>
              <a:t>بسیار تجارت از قرن 2تا7 ه.ق(14-9م) . </a:t>
            </a:r>
            <a:endParaRPr lang="fa-IR" b="1" dirty="0" smtClean="0">
              <a:ea typeface="Calibri"/>
              <a:cs typeface="B Nazanin"/>
            </a:endParaRPr>
          </a:p>
          <a:p>
            <a:pPr marL="285750" indent="-285750">
              <a:lnSpc>
                <a:spcPct val="115000"/>
              </a:lnSpc>
              <a:spcAft>
                <a:spcPts val="1000"/>
              </a:spcAft>
              <a:buFont typeface="Wingdings" panose="05000000000000000000" pitchFamily="2" charset="2"/>
              <a:buChar char="v"/>
            </a:pPr>
            <a:r>
              <a:rPr lang="fa-IR" b="1" dirty="0" smtClean="0">
                <a:ea typeface="Calibri"/>
                <a:cs typeface="B Nazanin"/>
              </a:rPr>
              <a:t>بدلیل </a:t>
            </a:r>
            <a:r>
              <a:rPr lang="fa-IR" b="1" dirty="0">
                <a:ea typeface="Calibri"/>
                <a:cs typeface="B Nazanin"/>
              </a:rPr>
              <a:t>گستردگی دنیای اسلام (از اسپانیا تا نزدیکی چین)وجود قوانین و مقررات تجاری منبعث از شریعت امنیت نسبی در پهنه امپراتوری اسلام ایجاد کرد بازار و میدان (که از پیش هم بودند)عناصر اصلی متشکله شهر دوره اسلامی می شوند. </a:t>
            </a:r>
            <a:endParaRPr lang="fa-IR" b="1" dirty="0" smtClean="0">
              <a:ea typeface="Calibri"/>
              <a:cs typeface="B Nazanin"/>
            </a:endParaRPr>
          </a:p>
          <a:p>
            <a:pPr marL="285750" indent="-285750">
              <a:lnSpc>
                <a:spcPct val="115000"/>
              </a:lnSpc>
              <a:spcAft>
                <a:spcPts val="1000"/>
              </a:spcAft>
              <a:buFont typeface="Wingdings" panose="05000000000000000000" pitchFamily="2" charset="2"/>
              <a:buChar char="v"/>
            </a:pPr>
            <a:r>
              <a:rPr lang="fa-IR" b="1" dirty="0" smtClean="0">
                <a:ea typeface="Calibri"/>
                <a:cs typeface="B Nazanin"/>
              </a:rPr>
              <a:t>بازار </a:t>
            </a:r>
            <a:r>
              <a:rPr lang="fa-IR" b="1" dirty="0">
                <a:ea typeface="Calibri"/>
                <a:cs typeface="B Nazanin"/>
              </a:rPr>
              <a:t>شهر را از میدان اصلی شهر در مقر حکومتی به طرف دیوار و بارو متصل می کند . بازار به دور مسجد و مدرسه می چرخد وآن را در بر میگیرد. </a:t>
            </a:r>
            <a:endParaRPr lang="fa-IR" b="1" dirty="0" smtClean="0">
              <a:ea typeface="Calibri"/>
              <a:cs typeface="B Nazanin"/>
            </a:endParaRPr>
          </a:p>
          <a:p>
            <a:pPr marL="285750" indent="-285750">
              <a:lnSpc>
                <a:spcPct val="115000"/>
              </a:lnSpc>
              <a:spcAft>
                <a:spcPts val="1000"/>
              </a:spcAft>
              <a:buFont typeface="Wingdings" panose="05000000000000000000" pitchFamily="2" charset="2"/>
              <a:buChar char="v"/>
            </a:pPr>
            <a:r>
              <a:rPr lang="fa-IR" b="1" dirty="0">
                <a:ea typeface="Calibri"/>
                <a:cs typeface="B Nazanin"/>
              </a:rPr>
              <a:t>بازار نیز مثل مسجد از اشکال بسیار ساده آغاز و به پیچیدگی فضایی و انتظام کامل </a:t>
            </a:r>
            <a:r>
              <a:rPr lang="fa-IR" b="1" dirty="0" smtClean="0">
                <a:ea typeface="Calibri"/>
                <a:cs typeface="B Nazanin"/>
              </a:rPr>
              <a:t>می رسد. (محلی </a:t>
            </a:r>
            <a:r>
              <a:rPr lang="fa-IR" b="1" dirty="0">
                <a:ea typeface="Calibri"/>
                <a:cs typeface="B Nazanin"/>
              </a:rPr>
              <a:t>برای خودنمایی حکومتهای </a:t>
            </a:r>
            <a:r>
              <a:rPr lang="fa-IR" b="1" dirty="0" smtClean="0">
                <a:ea typeface="Calibri"/>
                <a:cs typeface="B Nazanin"/>
              </a:rPr>
              <a:t>محلی می شود)</a:t>
            </a:r>
          </a:p>
          <a:p>
            <a:pPr marL="285750" lvl="0" indent="-285750">
              <a:buFont typeface="Wingdings" panose="05000000000000000000" pitchFamily="2" charset="2"/>
              <a:buChar char="v"/>
            </a:pPr>
            <a:r>
              <a:rPr lang="fa-IR" b="1" dirty="0" smtClean="0">
                <a:ea typeface="Calibri"/>
                <a:cs typeface="B Nazanin"/>
              </a:rPr>
              <a:t>بازار </a:t>
            </a:r>
            <a:r>
              <a:rPr lang="fa-IR" b="1" dirty="0">
                <a:ea typeface="Calibri"/>
                <a:cs typeface="B Nazanin"/>
              </a:rPr>
              <a:t>ستون فقرات شهر در دوره اسلامی است. دولت اسلامی به دلیل صاحب اصلی سرمایه و کالا بودن یکی از بنیانگذاران  و تقویت کنندگان بازار است</a:t>
            </a:r>
            <a:r>
              <a:rPr lang="fa-IR" b="1" dirty="0" smtClean="0">
                <a:ea typeface="Calibri"/>
                <a:cs typeface="B Nazanin"/>
              </a:rPr>
              <a:t>.</a:t>
            </a:r>
            <a:r>
              <a:rPr lang="fa-IR" b="1" dirty="0">
                <a:solidFill>
                  <a:prstClr val="black"/>
                </a:solidFill>
                <a:latin typeface="2  Nazanin"/>
                <a:cs typeface="B Nazanin" pitchFamily="2" charset="-78"/>
              </a:rPr>
              <a:t> </a:t>
            </a:r>
            <a:r>
              <a:rPr lang="fa-IR" b="1" dirty="0" smtClean="0">
                <a:solidFill>
                  <a:prstClr val="black"/>
                </a:solidFill>
                <a:latin typeface="2  Nazanin"/>
                <a:cs typeface="B Nazanin" pitchFamily="2" charset="-78"/>
              </a:rPr>
              <a:t>(حبیبی</a:t>
            </a:r>
            <a:r>
              <a:rPr lang="fa-IR" b="1" dirty="0">
                <a:solidFill>
                  <a:prstClr val="black"/>
                </a:solidFill>
                <a:latin typeface="2  Nazanin"/>
                <a:cs typeface="B Nazanin" pitchFamily="2" charset="-78"/>
              </a:rPr>
              <a:t>، </a:t>
            </a:r>
            <a:r>
              <a:rPr lang="fa-IR" b="1" dirty="0">
                <a:solidFill>
                  <a:prstClr val="black"/>
                </a:solidFill>
                <a:latin typeface="2  Nazanin"/>
                <a:cs typeface="B Nazanin" pitchFamily="2" charset="-78"/>
              </a:rPr>
              <a:t>1392 : 46</a:t>
            </a:r>
            <a:r>
              <a:rPr lang="fa-IR" b="1" dirty="0" smtClean="0">
                <a:solidFill>
                  <a:prstClr val="black"/>
                </a:solidFill>
                <a:latin typeface="2  Nazanin"/>
                <a:cs typeface="B Nazanin" pitchFamily="2" charset="-78"/>
              </a:rPr>
              <a:t>)</a:t>
            </a:r>
            <a:endParaRPr lang="fa-IR" b="1" dirty="0">
              <a:solidFill>
                <a:prstClr val="black"/>
              </a:solidFill>
              <a:latin typeface="2  Nazanin"/>
              <a:cs typeface="B Nazanin" pitchFamily="2" charset="-78"/>
            </a:endParaRPr>
          </a:p>
        </p:txBody>
      </p:sp>
      <p:pic>
        <p:nvPicPr>
          <p:cNvPr id="1026" name="Picture 2" descr="E:\narges\ترم 5\تاریخ  ایران\BazarTabri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169" y="5001204"/>
            <a:ext cx="2952328" cy="18567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Picture 6" descr="11-4-27-124342bazar0702-mmشپgheisarieye lar.jpg"/>
          <p:cNvPicPr>
            <a:picLocks noChangeAspect="1"/>
          </p:cNvPicPr>
          <p:nvPr/>
        </p:nvPicPr>
        <p:blipFill>
          <a:blip r:embed="rId3"/>
          <a:stretch>
            <a:fillRect/>
          </a:stretch>
        </p:blipFill>
        <p:spPr>
          <a:xfrm>
            <a:off x="408983" y="1309579"/>
            <a:ext cx="2452699" cy="3679049"/>
          </a:xfrm>
          <a:prstGeom prst="rect">
            <a:avLst/>
          </a:prstGeom>
          <a:ln>
            <a:noFill/>
          </a:ln>
          <a:effectLst>
            <a:softEdge rad="112500"/>
          </a:effectLst>
        </p:spPr>
      </p:pic>
    </p:spTree>
    <p:extLst>
      <p:ext uri="{BB962C8B-B14F-4D97-AF65-F5344CB8AC3E}">
        <p14:creationId xmlns:p14="http://schemas.microsoft.com/office/powerpoint/2010/main" val="1124912504"/>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60839" y="346408"/>
            <a:ext cx="3251058" cy="830997"/>
          </a:xfrm>
          <a:prstGeom prst="rect">
            <a:avLst/>
          </a:prstGeom>
          <a:noFill/>
        </p:spPr>
        <p:txBody>
          <a:bodyPr wrap="square" rtlCol="1">
            <a:spAutoFit/>
          </a:bodyPr>
          <a:lstStyle/>
          <a:p>
            <a:r>
              <a:rPr lang="fa-IR" sz="3200" b="1" dirty="0">
                <a:cs typeface="B Nazanin" pitchFamily="2" charset="-78"/>
              </a:rPr>
              <a:t>شکل گیری اسلام</a:t>
            </a:r>
          </a:p>
          <a:p>
            <a:endParaRPr lang="fa-IR" sz="1600" dirty="0">
              <a:cs typeface="B Nazanin" panose="00000400000000000000" pitchFamily="2" charset="-78"/>
            </a:endParaRPr>
          </a:p>
        </p:txBody>
      </p:sp>
      <p:sp>
        <p:nvSpPr>
          <p:cNvPr id="3" name="TextBox 2"/>
          <p:cNvSpPr txBox="1"/>
          <p:nvPr/>
        </p:nvSpPr>
        <p:spPr>
          <a:xfrm>
            <a:off x="413574" y="1177405"/>
            <a:ext cx="8345588" cy="1015663"/>
          </a:xfrm>
          <a:prstGeom prst="rect">
            <a:avLst/>
          </a:prstGeom>
          <a:noFill/>
        </p:spPr>
        <p:txBody>
          <a:bodyPr wrap="square" rtlCol="1">
            <a:spAutoFit/>
          </a:bodyPr>
          <a:lstStyle/>
          <a:p>
            <a:pPr lvl="0"/>
            <a:r>
              <a:rPr lang="fa-IR" sz="2000" b="1" dirty="0" smtClean="0">
                <a:solidFill>
                  <a:prstClr val="black"/>
                </a:solidFill>
                <a:cs typeface="B Nazanin" pitchFamily="2" charset="-78"/>
              </a:rPr>
              <a:t>اسلام </a:t>
            </a:r>
            <a:r>
              <a:rPr lang="fa-IR" sz="2000" b="1" dirty="0">
                <a:solidFill>
                  <a:prstClr val="black"/>
                </a:solidFill>
                <a:cs typeface="B Nazanin" pitchFamily="2" charset="-78"/>
              </a:rPr>
              <a:t>در سال 621 میلادی در </a:t>
            </a:r>
            <a:r>
              <a:rPr lang="fa-IR" sz="2000" b="1" dirty="0">
                <a:solidFill>
                  <a:prstClr val="black"/>
                </a:solidFill>
                <a:cs typeface="B Nazanin" pitchFamily="2" charset="-78"/>
              </a:rPr>
              <a:t>شبه جزیره عربستان ظهور </a:t>
            </a:r>
            <a:r>
              <a:rPr lang="fa-IR" sz="2000" b="1" dirty="0">
                <a:solidFill>
                  <a:prstClr val="black"/>
                </a:solidFill>
                <a:cs typeface="B Nazanin" pitchFamily="2" charset="-78"/>
              </a:rPr>
              <a:t>کرد. پس از ظهور اسلام و به منظور بسط و گسترش فرهنگ اسلامی در سال 633 </a:t>
            </a:r>
            <a:r>
              <a:rPr lang="fa-IR" sz="2000" b="1" dirty="0" smtClean="0">
                <a:solidFill>
                  <a:prstClr val="black"/>
                </a:solidFill>
                <a:cs typeface="B Nazanin" pitchFamily="2" charset="-78"/>
              </a:rPr>
              <a:t> لشکر </a:t>
            </a:r>
            <a:r>
              <a:rPr lang="fa-IR" sz="2000" b="1" dirty="0">
                <a:solidFill>
                  <a:prstClr val="black"/>
                </a:solidFill>
                <a:cs typeface="B Nazanin" pitchFamily="2" charset="-78"/>
              </a:rPr>
              <a:t>کشی منظمی در جهت شمال و شمال شرقی از سوی فلسطین – سوریه – اورشلیم – بغداد </a:t>
            </a:r>
            <a:r>
              <a:rPr lang="fa-IR" sz="2000" b="1" dirty="0" smtClean="0">
                <a:solidFill>
                  <a:prstClr val="black"/>
                </a:solidFill>
                <a:cs typeface="B Nazanin" pitchFamily="2" charset="-78"/>
              </a:rPr>
              <a:t>و </a:t>
            </a:r>
            <a:r>
              <a:rPr lang="fa-IR" sz="2000" b="1" dirty="0">
                <a:solidFill>
                  <a:prstClr val="black"/>
                </a:solidFill>
                <a:cs typeface="B Nazanin" pitchFamily="2" charset="-78"/>
              </a:rPr>
              <a:t>بین النهرین انجام شد و به ایران رسید.</a:t>
            </a:r>
          </a:p>
        </p:txBody>
      </p:sp>
      <p:pic>
        <p:nvPicPr>
          <p:cNvPr id="1026" name="Picture 2" descr="E:\narges\ترم 5\تاریخ  ایران\Arab_campaign_map-photo_from_Sahand_Ac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276872"/>
            <a:ext cx="6104728" cy="4317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06686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14459" y="719909"/>
            <a:ext cx="6205579" cy="6138091"/>
          </a:xfrm>
          <a:prstGeom prst="rect">
            <a:avLst/>
          </a:prstGeom>
        </p:spPr>
        <p:txBody>
          <a:bodyPr wrap="square">
            <a:spAutoFit/>
          </a:bodyPr>
          <a:lstStyle/>
          <a:p>
            <a:pPr marL="342900" indent="-342900" algn="just">
              <a:lnSpc>
                <a:spcPct val="115000"/>
              </a:lnSpc>
              <a:spcAft>
                <a:spcPts val="1000"/>
              </a:spcAft>
              <a:buFont typeface="Wingdings" pitchFamily="2" charset="2"/>
              <a:buChar char="v"/>
            </a:pPr>
            <a:r>
              <a:rPr lang="fa-IR" b="1" dirty="0" smtClean="0">
                <a:ea typeface="Calibri"/>
                <a:cs typeface="B Nazanin" pitchFamily="2" charset="-78"/>
              </a:rPr>
              <a:t>در </a:t>
            </a:r>
            <a:r>
              <a:rPr lang="fa-IR" b="1" dirty="0">
                <a:ea typeface="Calibri"/>
                <a:cs typeface="B Nazanin" pitchFamily="2" charset="-78"/>
              </a:rPr>
              <a:t>ابتدای اسلام شعار برابری و برادری و عدم تفکیک کالبدی و طبقاتی مطرح است.امابعدها تقسیم بندی و شکل گیری محلات برحسب قوم وقبیله و نژاد، مذهب ، زبان ، فرقه و ...شکل می گیرد نه براساس طبقات اجتماعی</a:t>
            </a:r>
            <a:r>
              <a:rPr lang="fa-IR" b="1" dirty="0" smtClean="0">
                <a:ea typeface="Calibri"/>
                <a:cs typeface="B Nazanin" pitchFamily="2" charset="-78"/>
              </a:rPr>
              <a:t>.</a:t>
            </a:r>
          </a:p>
          <a:p>
            <a:pPr marL="342900" indent="-342900" algn="just">
              <a:lnSpc>
                <a:spcPct val="115000"/>
              </a:lnSpc>
              <a:spcAft>
                <a:spcPts val="1000"/>
              </a:spcAft>
              <a:buFont typeface="Wingdings" pitchFamily="2" charset="2"/>
              <a:buChar char="v"/>
            </a:pPr>
            <a:r>
              <a:rPr lang="fa-IR" b="1" dirty="0" smtClean="0">
                <a:ea typeface="Calibri"/>
                <a:cs typeface="B Nazanin" pitchFamily="2" charset="-78"/>
              </a:rPr>
              <a:t> </a:t>
            </a:r>
            <a:r>
              <a:rPr lang="fa-IR" b="1" dirty="0">
                <a:ea typeface="Calibri"/>
                <a:cs typeface="B Nazanin" pitchFamily="2" charset="-78"/>
              </a:rPr>
              <a:t>هرمحله دارای مسجد، بازارچه، مدرسه، آب انبار، قنات و حمام است و حتی گاهی دروازه ای برای ورود به آنها ووجود داشته است. </a:t>
            </a:r>
            <a:r>
              <a:rPr lang="fa-IR" b="1" dirty="0">
                <a:latin typeface="Arial"/>
                <a:ea typeface="Calibri"/>
                <a:cs typeface="B Nazanin" pitchFamily="2" charset="-78"/>
              </a:rPr>
              <a:t>سیمای محله منظری هماهنگ را ارئه میداد</a:t>
            </a:r>
            <a:r>
              <a:rPr lang="en-US" b="1" dirty="0">
                <a:latin typeface="Arial"/>
                <a:ea typeface="Calibri"/>
                <a:cs typeface="B Nazanin" pitchFamily="2" charset="-78"/>
              </a:rPr>
              <a:t>,</a:t>
            </a:r>
            <a:r>
              <a:rPr lang="fa-IR" b="1" dirty="0">
                <a:latin typeface="Arial"/>
                <a:ea typeface="Calibri"/>
                <a:cs typeface="B Nazanin" pitchFamily="2" charset="-78"/>
              </a:rPr>
              <a:t>خانه ها در ارتفاع هماهنگ بوده</a:t>
            </a:r>
            <a:r>
              <a:rPr lang="en-US" b="1" dirty="0">
                <a:latin typeface="Arial"/>
                <a:ea typeface="Calibri"/>
                <a:cs typeface="B Nazanin" pitchFamily="2" charset="-78"/>
              </a:rPr>
              <a:t>,</a:t>
            </a:r>
            <a:r>
              <a:rPr lang="fa-IR" b="1" dirty="0">
                <a:latin typeface="Arial"/>
                <a:ea typeface="Calibri"/>
                <a:cs typeface="B Nazanin" pitchFamily="2" charset="-78"/>
              </a:rPr>
              <a:t>ورودیشان بر اساس موقعیت اقتصادی</a:t>
            </a:r>
            <a:r>
              <a:rPr lang="en-US" b="1" dirty="0">
                <a:latin typeface="Arial"/>
                <a:ea typeface="Calibri"/>
                <a:cs typeface="B Nazanin" pitchFamily="2" charset="-78"/>
              </a:rPr>
              <a:t>,</a:t>
            </a:r>
            <a:r>
              <a:rPr lang="fa-IR" b="1" dirty="0">
                <a:latin typeface="Arial"/>
                <a:ea typeface="Calibri"/>
                <a:cs typeface="B Nazanin" pitchFamily="2" charset="-78"/>
              </a:rPr>
              <a:t>اجتماعی متفاوت</a:t>
            </a:r>
            <a:r>
              <a:rPr lang="en-US" b="1" dirty="0">
                <a:latin typeface="Arial"/>
                <a:ea typeface="Calibri"/>
                <a:cs typeface="B Nazanin" pitchFamily="2" charset="-78"/>
              </a:rPr>
              <a:t>,</a:t>
            </a:r>
            <a:r>
              <a:rPr lang="fa-IR" b="1" dirty="0">
                <a:latin typeface="Arial"/>
                <a:ea typeface="Calibri"/>
                <a:cs typeface="B Nazanin" pitchFamily="2" charset="-78"/>
              </a:rPr>
              <a:t>سطح زمین مناسب میزان </a:t>
            </a:r>
            <a:r>
              <a:rPr lang="fa-IR" b="1" dirty="0" smtClean="0">
                <a:latin typeface="Arial"/>
                <a:ea typeface="Calibri"/>
                <a:cs typeface="B Nazanin" pitchFamily="2" charset="-78"/>
              </a:rPr>
              <a:t>دارایی</a:t>
            </a:r>
            <a:endParaRPr lang="fa-IR" b="1" dirty="0" smtClean="0">
              <a:ea typeface="Calibri"/>
              <a:cs typeface="B Nazanin" pitchFamily="2" charset="-78"/>
            </a:endParaRPr>
          </a:p>
          <a:p>
            <a:pPr marL="342900" indent="-342900" algn="just">
              <a:lnSpc>
                <a:spcPct val="115000"/>
              </a:lnSpc>
              <a:spcAft>
                <a:spcPts val="1000"/>
              </a:spcAft>
              <a:buFont typeface="Wingdings" pitchFamily="2" charset="2"/>
              <a:buChar char="v"/>
            </a:pPr>
            <a:r>
              <a:rPr lang="fa-IR" b="1" dirty="0" smtClean="0">
                <a:ea typeface="Calibri"/>
                <a:cs typeface="B Nazanin" pitchFamily="2" charset="-78"/>
              </a:rPr>
              <a:t>تفاوت </a:t>
            </a:r>
            <a:r>
              <a:rPr lang="fa-IR" b="1" dirty="0">
                <a:ea typeface="Calibri"/>
                <a:cs typeface="B Nazanin" pitchFamily="2" charset="-78"/>
              </a:rPr>
              <a:t>ها و تضادهای شدید اجتماعی و فرهنگی عمدتاً موجب ستیز و جدال در محلات می </a:t>
            </a:r>
            <a:r>
              <a:rPr lang="fa-IR" b="1" dirty="0" smtClean="0">
                <a:ea typeface="Calibri"/>
                <a:cs typeface="B Nazanin" pitchFamily="2" charset="-78"/>
              </a:rPr>
              <a:t>شود.</a:t>
            </a:r>
          </a:p>
          <a:p>
            <a:pPr marL="342900" indent="-342900" algn="just">
              <a:lnSpc>
                <a:spcPct val="115000"/>
              </a:lnSpc>
              <a:spcAft>
                <a:spcPts val="1000"/>
              </a:spcAft>
              <a:buFont typeface="Wingdings" pitchFamily="2" charset="2"/>
              <a:buChar char="v"/>
            </a:pPr>
            <a:r>
              <a:rPr lang="fa-IR" b="1" dirty="0" smtClean="0">
                <a:ea typeface="Calibri"/>
                <a:cs typeface="B Nazanin" pitchFamily="2" charset="-78"/>
              </a:rPr>
              <a:t>در </a:t>
            </a:r>
            <a:r>
              <a:rPr lang="fa-IR" b="1" dirty="0">
                <a:ea typeface="Calibri"/>
                <a:cs typeface="B Nazanin" pitchFamily="2" charset="-78"/>
              </a:rPr>
              <a:t>شکل گیری مفهوم جدید، شاهد ترکیبی از سه جامعه شهری و روستایی و ایلیاتی هستیم. </a:t>
            </a:r>
            <a:endParaRPr lang="fa-IR" b="1" dirty="0" smtClean="0">
              <a:ea typeface="Calibri"/>
              <a:cs typeface="B Nazanin" pitchFamily="2" charset="-78"/>
            </a:endParaRPr>
          </a:p>
          <a:p>
            <a:pPr algn="just">
              <a:lnSpc>
                <a:spcPct val="115000"/>
              </a:lnSpc>
              <a:spcAft>
                <a:spcPts val="1000"/>
              </a:spcAft>
            </a:pPr>
            <a:r>
              <a:rPr lang="fa-IR" b="1" dirty="0" smtClean="0">
                <a:ea typeface="Calibri"/>
                <a:cs typeface="B Nazanin" pitchFamily="2" charset="-78"/>
              </a:rPr>
              <a:t>با </a:t>
            </a:r>
            <a:r>
              <a:rPr lang="fa-IR" b="1" dirty="0">
                <a:ea typeface="Calibri"/>
                <a:cs typeface="B Nazanin" pitchFamily="2" charset="-78"/>
              </a:rPr>
              <a:t>محلاتی از شهر روبرو می شویم که ساکنین آن یعنی </a:t>
            </a:r>
            <a:r>
              <a:rPr lang="fa-IR" b="1" dirty="0" smtClean="0">
                <a:ea typeface="Calibri"/>
                <a:cs typeface="B Nazanin" pitchFamily="2" charset="-78"/>
              </a:rPr>
              <a:t> جامعه </a:t>
            </a:r>
            <a:r>
              <a:rPr lang="fa-IR" b="1" dirty="0">
                <a:ea typeface="Calibri"/>
                <a:cs typeface="B Nazanin" pitchFamily="2" charset="-78"/>
              </a:rPr>
              <a:t>شهری پیوندی چند سویه و </a:t>
            </a:r>
            <a:r>
              <a:rPr lang="fa-IR" b="1" dirty="0" smtClean="0">
                <a:ea typeface="Calibri"/>
                <a:cs typeface="B Nazanin" pitchFamily="2" charset="-78"/>
              </a:rPr>
              <a:t>در </a:t>
            </a:r>
            <a:r>
              <a:rPr lang="fa-IR" b="1" dirty="0">
                <a:ea typeface="Calibri"/>
                <a:cs typeface="B Nazanin" pitchFamily="2" charset="-78"/>
              </a:rPr>
              <a:t>هم تنیده با ساکنین </a:t>
            </a:r>
            <a:r>
              <a:rPr lang="fa-IR" b="1" dirty="0" smtClean="0">
                <a:ea typeface="Calibri"/>
                <a:cs typeface="B Nazanin" pitchFamily="2" charset="-78"/>
              </a:rPr>
              <a:t>  روستاهای </a:t>
            </a:r>
            <a:r>
              <a:rPr lang="fa-IR" b="1" dirty="0">
                <a:ea typeface="Calibri"/>
                <a:cs typeface="B Nazanin" pitchFamily="2" charset="-78"/>
              </a:rPr>
              <a:t>هم کیش، هم مذهب ، هم </a:t>
            </a:r>
            <a:r>
              <a:rPr lang="fa-IR" b="1" dirty="0" smtClean="0">
                <a:ea typeface="Calibri"/>
                <a:cs typeface="B Nazanin" pitchFamily="2" charset="-78"/>
              </a:rPr>
              <a:t>زبان، هم </a:t>
            </a:r>
            <a:r>
              <a:rPr lang="fa-IR" b="1" dirty="0" smtClean="0">
                <a:ea typeface="Calibri"/>
                <a:cs typeface="B Nazanin" pitchFamily="2" charset="-78"/>
              </a:rPr>
              <a:t>قبیله  </a:t>
            </a:r>
            <a:r>
              <a:rPr lang="fa-IR" b="1" dirty="0" smtClean="0">
                <a:ea typeface="Calibri"/>
                <a:cs typeface="B Nazanin" pitchFamily="2" charset="-78"/>
              </a:rPr>
              <a:t>خود یعنی </a:t>
            </a:r>
            <a:r>
              <a:rPr lang="fa-IR" b="1" dirty="0">
                <a:ea typeface="Calibri"/>
                <a:cs typeface="B Nazanin" pitchFamily="2" charset="-78"/>
              </a:rPr>
              <a:t>جامعه </a:t>
            </a:r>
            <a:r>
              <a:rPr lang="fa-IR" b="1" dirty="0" smtClean="0">
                <a:ea typeface="Calibri"/>
                <a:cs typeface="B Nazanin" pitchFamily="2" charset="-78"/>
              </a:rPr>
              <a:t>روستایی شان  </a:t>
            </a:r>
            <a:r>
              <a:rPr lang="fa-IR" b="1" dirty="0">
                <a:ea typeface="Calibri"/>
                <a:cs typeface="B Nazanin" pitchFamily="2" charset="-78"/>
              </a:rPr>
              <a:t>دارند </a:t>
            </a:r>
            <a:r>
              <a:rPr lang="fa-IR" b="1" dirty="0" smtClean="0">
                <a:ea typeface="Calibri"/>
                <a:cs typeface="B Nazanin" pitchFamily="2" charset="-78"/>
              </a:rPr>
              <a:t>.</a:t>
            </a:r>
          </a:p>
          <a:p>
            <a:pPr lvl="0" algn="just"/>
            <a:r>
              <a:rPr lang="fa-IR" sz="2000" b="1" dirty="0">
                <a:ea typeface="Calibri"/>
                <a:cs typeface="B Nazanin"/>
              </a:rPr>
              <a:t> </a:t>
            </a:r>
            <a:r>
              <a:rPr lang="fa-IR" sz="2000" b="1" dirty="0" smtClean="0">
                <a:ea typeface="Calibri"/>
                <a:cs typeface="B Nazanin"/>
              </a:rPr>
              <a:t> (</a:t>
            </a:r>
            <a:r>
              <a:rPr lang="fa-IR" b="1" dirty="0" smtClean="0">
                <a:solidFill>
                  <a:prstClr val="black"/>
                </a:solidFill>
                <a:latin typeface="2  Nazanin"/>
                <a:cs typeface="B Nazanin" pitchFamily="2" charset="-78"/>
              </a:rPr>
              <a:t>حبیبی</a:t>
            </a:r>
            <a:r>
              <a:rPr lang="fa-IR" b="1" dirty="0">
                <a:solidFill>
                  <a:prstClr val="black"/>
                </a:solidFill>
                <a:latin typeface="2  Nazanin"/>
                <a:cs typeface="B Nazanin" pitchFamily="2" charset="-78"/>
              </a:rPr>
              <a:t>، </a:t>
            </a:r>
            <a:r>
              <a:rPr lang="fa-IR" b="1" dirty="0">
                <a:solidFill>
                  <a:prstClr val="black"/>
                </a:solidFill>
                <a:latin typeface="2  Nazanin"/>
                <a:cs typeface="B Nazanin" pitchFamily="2" charset="-78"/>
              </a:rPr>
              <a:t>1392 : 48</a:t>
            </a:r>
            <a:r>
              <a:rPr lang="fa-IR" b="1" dirty="0" smtClean="0">
                <a:solidFill>
                  <a:prstClr val="black"/>
                </a:solidFill>
                <a:latin typeface="2  Nazanin"/>
                <a:cs typeface="B Nazanin" pitchFamily="2" charset="-78"/>
              </a:rPr>
              <a:t>)</a:t>
            </a:r>
            <a:endParaRPr lang="fa-IR" b="1" dirty="0">
              <a:solidFill>
                <a:prstClr val="black"/>
              </a:solidFill>
              <a:latin typeface="2  Nazanin"/>
              <a:cs typeface="B Nazanin" pitchFamily="2" charset="-78"/>
            </a:endParaRPr>
          </a:p>
        </p:txBody>
      </p:sp>
      <p:sp>
        <p:nvSpPr>
          <p:cNvPr id="5" name="Rectangle 4"/>
          <p:cNvSpPr/>
          <p:nvPr/>
        </p:nvSpPr>
        <p:spPr>
          <a:xfrm>
            <a:off x="7812360" y="0"/>
            <a:ext cx="803425" cy="587853"/>
          </a:xfrm>
          <a:prstGeom prst="rect">
            <a:avLst/>
          </a:prstGeom>
        </p:spPr>
        <p:txBody>
          <a:bodyPr wrap="none">
            <a:spAutoFit/>
          </a:bodyPr>
          <a:lstStyle/>
          <a:p>
            <a:pPr lvl="0">
              <a:lnSpc>
                <a:spcPct val="115000"/>
              </a:lnSpc>
              <a:spcAft>
                <a:spcPts val="1000"/>
              </a:spcAft>
            </a:pPr>
            <a:r>
              <a:rPr lang="fa-IR" sz="2800" b="1" dirty="0" smtClean="0">
                <a:solidFill>
                  <a:prstClr val="black"/>
                </a:solidFill>
                <a:ea typeface="Calibri"/>
                <a:cs typeface="B Nazanin"/>
              </a:rPr>
              <a:t>محله</a:t>
            </a:r>
            <a:endParaRPr lang="en-US" sz="2800" b="1" dirty="0">
              <a:solidFill>
                <a:prstClr val="black"/>
              </a:solidFill>
              <a:ea typeface="Calibri"/>
              <a:cs typeface="Arial"/>
            </a:endParaRPr>
          </a:p>
        </p:txBody>
      </p:sp>
      <p:sp>
        <p:nvSpPr>
          <p:cNvPr id="6" name="Rectangle 5"/>
          <p:cNvSpPr/>
          <p:nvPr/>
        </p:nvSpPr>
        <p:spPr>
          <a:xfrm>
            <a:off x="428144" y="4141589"/>
            <a:ext cx="2486315" cy="1366528"/>
          </a:xfrm>
          <a:prstGeom prst="rect">
            <a:avLst/>
          </a:prstGeom>
        </p:spPr>
        <p:txBody>
          <a:bodyPr wrap="square">
            <a:spAutoFit/>
          </a:bodyPr>
          <a:lstStyle/>
          <a:p>
            <a:pPr algn="ctr">
              <a:lnSpc>
                <a:spcPct val="115000"/>
              </a:lnSpc>
              <a:spcAft>
                <a:spcPts val="1000"/>
              </a:spcAft>
            </a:pPr>
            <a:r>
              <a:rPr lang="fa-IR" dirty="0">
                <a:ea typeface="Calibri"/>
                <a:cs typeface="B Nazanin"/>
              </a:rPr>
              <a:t>جویباره در دوره های بعد از اسلام یکی از محله های شهر اصفهان شد و در دوران سلجوقی </a:t>
            </a:r>
            <a:r>
              <a:rPr lang="fa-IR" dirty="0" smtClean="0">
                <a:ea typeface="Calibri"/>
                <a:cs typeface="B Nazanin"/>
              </a:rPr>
              <a:t>مرکز مهمی  </a:t>
            </a:r>
            <a:r>
              <a:rPr lang="fa-IR" dirty="0">
                <a:ea typeface="Calibri"/>
                <a:cs typeface="B Nazanin"/>
              </a:rPr>
              <a:t>برای شهر </a:t>
            </a:r>
            <a:r>
              <a:rPr lang="fa-IR" dirty="0" smtClean="0">
                <a:ea typeface="Calibri"/>
                <a:cs typeface="B Nazanin"/>
              </a:rPr>
              <a:t>شد</a:t>
            </a:r>
            <a:endParaRPr lang="en-US" sz="1200" dirty="0">
              <a:ea typeface="Calibri"/>
              <a:cs typeface="Arial"/>
            </a:endParaRPr>
          </a:p>
        </p:txBody>
      </p:sp>
      <p:pic>
        <p:nvPicPr>
          <p:cNvPr id="3074" name="Picture 2" descr="C:\Users\Adel\Desktop\Joobareh1 (4).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42659" y="2062739"/>
            <a:ext cx="2771800" cy="20788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5640030"/>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499991" y="1700808"/>
            <a:ext cx="4369195" cy="4903907"/>
          </a:xfrm>
          <a:prstGeom prst="rect">
            <a:avLst/>
          </a:prstGeom>
          <a:noFill/>
        </p:spPr>
        <p:txBody>
          <a:bodyPr wrap="square" rtlCol="1">
            <a:spAutoFit/>
          </a:bodyPr>
          <a:lstStyle/>
          <a:p>
            <a:pPr marL="285750" marR="713740" lvl="0" indent="-285750">
              <a:spcAft>
                <a:spcPts val="800"/>
              </a:spcAft>
              <a:buFont typeface="Wingdings" pitchFamily="2" charset="2"/>
              <a:buChar char="§"/>
            </a:pPr>
            <a:r>
              <a:rPr lang="fa-IR" b="1" dirty="0">
                <a:cs typeface="B Nazanin" pitchFamily="2" charset="-78"/>
              </a:rPr>
              <a:t>معماری اسلامی از </a:t>
            </a:r>
            <a:r>
              <a:rPr lang="fa-IR" b="1" dirty="0" smtClean="0">
                <a:cs typeface="B Nazanin" pitchFamily="2" charset="-78"/>
              </a:rPr>
              <a:t>فرم های </a:t>
            </a:r>
            <a:r>
              <a:rPr lang="fa-IR" b="1" dirty="0">
                <a:cs typeface="B Nazanin" pitchFamily="2" charset="-78"/>
              </a:rPr>
              <a:t>منفرد و مجزا دوری </a:t>
            </a:r>
            <a:r>
              <a:rPr lang="fa-IR" b="1" dirty="0" smtClean="0">
                <a:cs typeface="B Nazanin" pitchFamily="2" charset="-78"/>
              </a:rPr>
              <a:t>می جوید</a:t>
            </a:r>
            <a:endParaRPr lang="en-US" b="1" dirty="0">
              <a:cs typeface="B Nazanin" pitchFamily="2" charset="-78"/>
            </a:endParaRPr>
          </a:p>
          <a:p>
            <a:pPr marL="285750" indent="-285750">
              <a:buFont typeface="Wingdings" pitchFamily="2" charset="2"/>
              <a:buChar char="§"/>
            </a:pPr>
            <a:r>
              <a:rPr lang="fa-IR" b="1" dirty="0">
                <a:cs typeface="B Nazanin" pitchFamily="2" charset="-78"/>
              </a:rPr>
              <a:t>عناصر تشکیل </a:t>
            </a:r>
            <a:r>
              <a:rPr lang="fa-IR" b="1" dirty="0" smtClean="0">
                <a:cs typeface="B Nazanin" pitchFamily="2" charset="-78"/>
              </a:rPr>
              <a:t>دهنده</a:t>
            </a:r>
            <a:r>
              <a:rPr lang="fa-IR" b="1" dirty="0" smtClean="0">
                <a:cs typeface="B Nazanin" pitchFamily="2" charset="-78"/>
              </a:rPr>
              <a:t>، </a:t>
            </a:r>
            <a:r>
              <a:rPr lang="fa-IR" b="1" dirty="0" smtClean="0">
                <a:cs typeface="B Nazanin" pitchFamily="2" charset="-78"/>
              </a:rPr>
              <a:t>تاثیر </a:t>
            </a:r>
            <a:r>
              <a:rPr lang="fa-IR" b="1" dirty="0">
                <a:cs typeface="B Nazanin" pitchFamily="2" charset="-78"/>
              </a:rPr>
              <a:t>گذار بر مورفولوژی(ریخت شناسی</a:t>
            </a:r>
            <a:r>
              <a:rPr lang="fa-IR" b="1" dirty="0" smtClean="0">
                <a:cs typeface="B Nazanin" pitchFamily="2" charset="-78"/>
              </a:rPr>
              <a:t>) شهرهای </a:t>
            </a:r>
            <a:r>
              <a:rPr lang="fa-IR" b="1" dirty="0">
                <a:cs typeface="B Nazanin" pitchFamily="2" charset="-78"/>
              </a:rPr>
              <a:t>اسلامی</a:t>
            </a:r>
            <a:r>
              <a:rPr lang="fa-IR" b="1" dirty="0" smtClean="0">
                <a:cs typeface="B Nazanin" pitchFamily="2" charset="-78"/>
              </a:rPr>
              <a:t>:</a:t>
            </a:r>
            <a:endParaRPr lang="fa-IR" b="1" dirty="0">
              <a:cs typeface="B Nazanin" pitchFamily="2" charset="-78"/>
            </a:endParaRPr>
          </a:p>
          <a:p>
            <a:pPr marL="285750" indent="-285750">
              <a:buFont typeface="Wingdings" pitchFamily="2" charset="2"/>
              <a:buChar char="§"/>
            </a:pPr>
            <a:endParaRPr lang="fa-IR" b="1" dirty="0" smtClean="0">
              <a:cs typeface="B Nazanin" pitchFamily="2" charset="-78"/>
            </a:endParaRPr>
          </a:p>
          <a:p>
            <a:pPr marL="285750" indent="-285750">
              <a:buFont typeface="Wingdings" pitchFamily="2" charset="2"/>
              <a:buChar char="§"/>
            </a:pPr>
            <a:endParaRPr lang="fa-IR" b="1" dirty="0">
              <a:cs typeface="B Nazanin" pitchFamily="2" charset="-78"/>
            </a:endParaRPr>
          </a:p>
          <a:p>
            <a:pPr marL="285750" indent="-285750">
              <a:buFont typeface="Wingdings" pitchFamily="2" charset="2"/>
              <a:buChar char="§"/>
            </a:pPr>
            <a:endParaRPr lang="fa-IR" b="1" dirty="0" smtClean="0">
              <a:cs typeface="B Nazanin" pitchFamily="2" charset="-78"/>
            </a:endParaRPr>
          </a:p>
          <a:p>
            <a:pPr marL="285750" indent="-285750">
              <a:buFont typeface="Wingdings" pitchFamily="2" charset="2"/>
              <a:buChar char="§"/>
            </a:pPr>
            <a:endParaRPr lang="fa-IR" b="1" dirty="0">
              <a:cs typeface="B Nazanin" pitchFamily="2" charset="-78"/>
            </a:endParaRPr>
          </a:p>
          <a:p>
            <a:pPr marL="285750" indent="-285750">
              <a:buFont typeface="Wingdings" pitchFamily="2" charset="2"/>
              <a:buChar char="§"/>
            </a:pPr>
            <a:endParaRPr lang="fa-IR" b="1" dirty="0" smtClean="0">
              <a:cs typeface="B Nazanin" pitchFamily="2" charset="-78"/>
            </a:endParaRPr>
          </a:p>
          <a:p>
            <a:pPr marL="285750" indent="-285750">
              <a:buFont typeface="Wingdings" pitchFamily="2" charset="2"/>
              <a:buChar char="§"/>
            </a:pPr>
            <a:endParaRPr lang="fa-IR" b="1" dirty="0">
              <a:cs typeface="B Nazanin" pitchFamily="2" charset="-78"/>
            </a:endParaRPr>
          </a:p>
          <a:p>
            <a:pPr marL="285750" indent="-285750">
              <a:buFont typeface="Wingdings" pitchFamily="2" charset="2"/>
              <a:buChar char="§"/>
            </a:pPr>
            <a:endParaRPr lang="fa-IR" b="1" dirty="0" smtClean="0">
              <a:cs typeface="B Nazanin" pitchFamily="2" charset="-78"/>
            </a:endParaRPr>
          </a:p>
          <a:p>
            <a:pPr marL="285750" indent="-285750">
              <a:buFont typeface="Wingdings" pitchFamily="2" charset="2"/>
              <a:buChar char="§"/>
            </a:pPr>
            <a:endParaRPr lang="fa-IR" b="1" dirty="0">
              <a:cs typeface="B Nazanin" pitchFamily="2" charset="-78"/>
            </a:endParaRPr>
          </a:p>
          <a:p>
            <a:pPr marL="285750" indent="-285750">
              <a:buFont typeface="Wingdings" pitchFamily="2" charset="2"/>
              <a:buChar char="§"/>
            </a:pPr>
            <a:endParaRPr lang="fa-IR" b="1" dirty="0" smtClean="0">
              <a:cs typeface="B Nazanin" pitchFamily="2" charset="-78"/>
            </a:endParaRPr>
          </a:p>
          <a:p>
            <a:endParaRPr lang="fa-IR" b="1" dirty="0">
              <a:cs typeface="B Nazanin" pitchFamily="2" charset="-78"/>
            </a:endParaRPr>
          </a:p>
          <a:p>
            <a:r>
              <a:rPr lang="fa-IR" b="1" dirty="0" smtClean="0">
                <a:cs typeface="B Nazanin" pitchFamily="2" charset="-78"/>
              </a:rPr>
              <a:t>در این دوران سیاست شهرسازی خاصی تدوین گردید که دوگونه بود</a:t>
            </a:r>
            <a:r>
              <a:rPr lang="fa-IR" b="1" dirty="0" smtClean="0">
                <a:cs typeface="B Nazanin" pitchFamily="2" charset="-78"/>
              </a:rPr>
              <a:t>:</a:t>
            </a:r>
          </a:p>
          <a:p>
            <a:r>
              <a:rPr lang="fa-IR" b="1" dirty="0" smtClean="0">
                <a:cs typeface="B Nazanin" pitchFamily="2" charset="-78"/>
              </a:rPr>
              <a:t>1. شهرهای قدیمی 2. شهرهای نوبنیاد</a:t>
            </a:r>
            <a:endParaRPr lang="fa-IR" b="1" dirty="0">
              <a:cs typeface="B Nazanin" pitchFamily="2" charset="-78"/>
            </a:endParaRPr>
          </a:p>
        </p:txBody>
      </p:sp>
      <p:graphicFrame>
        <p:nvGraphicFramePr>
          <p:cNvPr id="2" name="Diagram 1"/>
          <p:cNvGraphicFramePr/>
          <p:nvPr>
            <p:extLst>
              <p:ext uri="{D42A27DB-BD31-4B8C-83A1-F6EECF244321}">
                <p14:modId xmlns:p14="http://schemas.microsoft.com/office/powerpoint/2010/main" val="3468836272"/>
              </p:ext>
            </p:extLst>
          </p:nvPr>
        </p:nvGraphicFramePr>
        <p:xfrm>
          <a:off x="323528" y="2204864"/>
          <a:ext cx="4536504" cy="33569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1698767" y="88863"/>
            <a:ext cx="7261924" cy="523220"/>
          </a:xfrm>
          <a:prstGeom prst="rect">
            <a:avLst/>
          </a:prstGeom>
          <a:noFill/>
        </p:spPr>
        <p:txBody>
          <a:bodyPr wrap="none" rtlCol="1">
            <a:spAutoFit/>
          </a:bodyPr>
          <a:lstStyle/>
          <a:p>
            <a:pPr algn="ctr"/>
            <a:r>
              <a:rPr lang="fa-IR" sz="2800" b="1" dirty="0" smtClean="0">
                <a:cs typeface="B Nazanin" pitchFamily="2" charset="-78"/>
              </a:rPr>
              <a:t>شهرنشینی</a:t>
            </a:r>
            <a:r>
              <a:rPr lang="fa-IR" sz="2800" b="1" dirty="0" smtClean="0">
                <a:cs typeface="B Nazanin" pitchFamily="2" charset="-78"/>
              </a:rPr>
              <a:t>، شهرگرایی و شهرسازی در </a:t>
            </a:r>
            <a:r>
              <a:rPr lang="fa-IR" sz="2800" b="1" dirty="0" smtClean="0">
                <a:cs typeface="B Nazanin" pitchFamily="2" charset="-78"/>
              </a:rPr>
              <a:t>دوران </a:t>
            </a:r>
            <a:r>
              <a:rPr lang="fa-IR" sz="2800" b="1" dirty="0" smtClean="0">
                <a:cs typeface="B Nazanin" pitchFamily="2" charset="-78"/>
              </a:rPr>
              <a:t>اولیه اسلامی</a:t>
            </a:r>
            <a:endParaRPr lang="fa-IR" sz="2800" b="1" dirty="0">
              <a:cs typeface="B Nazanin" pitchFamily="2" charset="-78"/>
            </a:endParaRPr>
          </a:p>
        </p:txBody>
      </p:sp>
    </p:spTree>
    <p:extLst>
      <p:ext uri="{BB962C8B-B14F-4D97-AF65-F5344CB8AC3E}">
        <p14:creationId xmlns:p14="http://schemas.microsoft.com/office/powerpoint/2010/main" val="55845010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98767" y="88863"/>
            <a:ext cx="7261924" cy="523220"/>
          </a:xfrm>
          <a:prstGeom prst="rect">
            <a:avLst/>
          </a:prstGeom>
          <a:noFill/>
        </p:spPr>
        <p:txBody>
          <a:bodyPr wrap="none" rtlCol="1">
            <a:spAutoFit/>
          </a:bodyPr>
          <a:lstStyle/>
          <a:p>
            <a:pPr algn="ctr"/>
            <a:r>
              <a:rPr lang="fa-IR" sz="2800" b="1" dirty="0" smtClean="0">
                <a:cs typeface="B Nazanin" pitchFamily="2" charset="-78"/>
              </a:rPr>
              <a:t>شهرنشینی</a:t>
            </a:r>
            <a:r>
              <a:rPr lang="fa-IR" sz="2800" b="1" dirty="0" smtClean="0">
                <a:cs typeface="B Nazanin" pitchFamily="2" charset="-78"/>
              </a:rPr>
              <a:t>، شهرگرایی و شهرسازی در </a:t>
            </a:r>
            <a:r>
              <a:rPr lang="fa-IR" sz="2800" b="1" dirty="0" smtClean="0">
                <a:cs typeface="B Nazanin" pitchFamily="2" charset="-78"/>
              </a:rPr>
              <a:t>دوران </a:t>
            </a:r>
            <a:r>
              <a:rPr lang="fa-IR" sz="2800" b="1" dirty="0" smtClean="0">
                <a:cs typeface="B Nazanin" pitchFamily="2" charset="-78"/>
              </a:rPr>
              <a:t>اولیه اسلامی</a:t>
            </a:r>
            <a:endParaRPr lang="fa-IR" sz="2800" b="1" dirty="0">
              <a:cs typeface="B Nazanin" pitchFamily="2" charset="-78"/>
            </a:endParaRPr>
          </a:p>
        </p:txBody>
      </p:sp>
      <p:sp>
        <p:nvSpPr>
          <p:cNvPr id="6" name="Rectangle 5"/>
          <p:cNvSpPr/>
          <p:nvPr/>
        </p:nvSpPr>
        <p:spPr>
          <a:xfrm>
            <a:off x="1187625" y="612083"/>
            <a:ext cx="7216212" cy="1685077"/>
          </a:xfrm>
          <a:prstGeom prst="rect">
            <a:avLst/>
          </a:prstGeom>
        </p:spPr>
        <p:txBody>
          <a:bodyPr wrap="square">
            <a:spAutoFit/>
          </a:bodyPr>
          <a:lstStyle/>
          <a:p>
            <a:pPr marL="342900" lvl="0" indent="-342900" algn="just">
              <a:lnSpc>
                <a:spcPct val="115000"/>
              </a:lnSpc>
              <a:buFont typeface="+mj-lt"/>
              <a:buAutoNum type="arabicPeriod"/>
            </a:pPr>
            <a:r>
              <a:rPr lang="fa-IR" b="1" dirty="0">
                <a:ea typeface="Calibri"/>
                <a:cs typeface="B Nazanin"/>
              </a:rPr>
              <a:t>شهرهای قدیمی : </a:t>
            </a:r>
            <a:endParaRPr lang="fa-IR" b="1" dirty="0" smtClean="0">
              <a:ea typeface="Calibri"/>
              <a:cs typeface="B Nazanin"/>
            </a:endParaRPr>
          </a:p>
          <a:p>
            <a:pPr lvl="0" algn="just">
              <a:lnSpc>
                <a:spcPct val="115000"/>
              </a:lnSpc>
            </a:pPr>
            <a:r>
              <a:rPr lang="fa-IR" b="1" dirty="0" smtClean="0">
                <a:ea typeface="Calibri"/>
                <a:cs typeface="B Nazanin"/>
              </a:rPr>
              <a:t>بدون </a:t>
            </a:r>
            <a:r>
              <a:rPr lang="fa-IR" b="1" dirty="0">
                <a:ea typeface="Calibri"/>
                <a:cs typeface="B Nazanin"/>
              </a:rPr>
              <a:t>تغییرات و دگرگونی های عمده کالبدی فضایی و با افزودن عناصر جدیدی مثل مسجد جامع و گسترش و بازسازی ربض و اهمیت بخشیدن به آن شکل اسلامی یافتند. مهمترین سیاست </a:t>
            </a:r>
            <a:r>
              <a:rPr lang="fa-IR" b="1" dirty="0" smtClean="0">
                <a:ea typeface="Calibri"/>
                <a:cs typeface="B Nazanin"/>
              </a:rPr>
              <a:t>دولت اسلامی </a:t>
            </a:r>
            <a:r>
              <a:rPr lang="fa-IR" b="1" dirty="0">
                <a:ea typeface="Calibri"/>
                <a:cs typeface="B Nazanin"/>
              </a:rPr>
              <a:t>متقدم رشد ربض و ضعیف شدن شارستان بود. </a:t>
            </a:r>
            <a:r>
              <a:rPr lang="fa-IR" b="1" dirty="0" smtClean="0">
                <a:ea typeface="Calibri"/>
                <a:cs typeface="B Nazanin"/>
              </a:rPr>
              <a:t>بازسازی </a:t>
            </a:r>
            <a:r>
              <a:rPr lang="fa-IR" b="1" dirty="0">
                <a:ea typeface="Calibri"/>
                <a:cs typeface="B Nazanin"/>
              </a:rPr>
              <a:t>اصفهان،نیشابور و ری از این سیاست برخوردار شدند. </a:t>
            </a:r>
            <a:r>
              <a:rPr lang="fa-IR" b="1" dirty="0" smtClean="0">
                <a:ea typeface="Calibri"/>
                <a:cs typeface="B Nazanin"/>
              </a:rPr>
              <a:t>(حبیبی</a:t>
            </a:r>
            <a:r>
              <a:rPr lang="fa-IR" b="1" dirty="0">
                <a:ea typeface="Calibri"/>
                <a:cs typeface="B Nazanin"/>
              </a:rPr>
              <a:t>، </a:t>
            </a:r>
            <a:r>
              <a:rPr lang="fa-IR" b="1" dirty="0" smtClean="0">
                <a:ea typeface="Calibri"/>
                <a:cs typeface="B Nazanin"/>
              </a:rPr>
              <a:t>1392 : 50)</a:t>
            </a:r>
            <a:endParaRPr lang="en-US" sz="1200" b="1" dirty="0">
              <a:ea typeface="Calibri"/>
              <a:cs typeface="Arial"/>
            </a:endParaRPr>
          </a:p>
        </p:txBody>
      </p:sp>
      <p:pic>
        <p:nvPicPr>
          <p:cNvPr id="1026" name="Picture 2" descr="C:\Users\Adel\Desktop\عکس۴۷۵۹.jpg"/>
          <p:cNvPicPr>
            <a:picLocks noChangeAspect="1" noChangeArrowheads="1"/>
          </p:cNvPicPr>
          <p:nvPr/>
        </p:nvPicPr>
        <p:blipFill rotWithShape="1">
          <a:blip r:embed="rId2" cstate="print">
            <a:grayscl/>
            <a:extLst>
              <a:ext uri="{BEBA8EAE-BF5A-486C-A8C5-ECC9F3942E4B}">
                <a14:imgProps xmlns:a14="http://schemas.microsoft.com/office/drawing/2010/main">
                  <a14:imgLayer r:embed="rId3">
                    <a14:imgEffect>
                      <a14:sharpenSoften amount="25000"/>
                    </a14:imgEffect>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824" t="8553" r="6578" b="24248"/>
          <a:stretch/>
        </p:blipFill>
        <p:spPr bwMode="auto">
          <a:xfrm>
            <a:off x="2123728" y="2397601"/>
            <a:ext cx="4147755" cy="4194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490029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26239" y="3212976"/>
            <a:ext cx="7520105" cy="3134191"/>
          </a:xfrm>
          <a:prstGeom prst="rect">
            <a:avLst/>
          </a:prstGeom>
        </p:spPr>
        <p:txBody>
          <a:bodyPr wrap="square">
            <a:spAutoFit/>
          </a:bodyPr>
          <a:lstStyle/>
          <a:p>
            <a:pPr marL="228600" lvl="0">
              <a:lnSpc>
                <a:spcPct val="115000"/>
              </a:lnSpc>
              <a:spcAft>
                <a:spcPts val="1000"/>
              </a:spcAft>
            </a:pPr>
            <a:r>
              <a:rPr lang="fa-IR" sz="2000" b="1" dirty="0">
                <a:solidFill>
                  <a:prstClr val="black"/>
                </a:solidFill>
                <a:ea typeface="Calibri"/>
                <a:cs typeface="B Nazanin"/>
              </a:rPr>
              <a:t>دلایل عمده جایگیری شهرهای اولیه ی اسلامی در کنار شهرهای پیشین به قرار زیر بود:</a:t>
            </a:r>
            <a:endParaRPr lang="en-US" sz="2000" b="1" dirty="0">
              <a:solidFill>
                <a:prstClr val="black"/>
              </a:solidFill>
              <a:ea typeface="Calibri"/>
              <a:cs typeface="Arial"/>
            </a:endParaRPr>
          </a:p>
          <a:p>
            <a:pPr marL="514350" lvl="0" indent="-285750">
              <a:lnSpc>
                <a:spcPct val="115000"/>
              </a:lnSpc>
              <a:spcAft>
                <a:spcPts val="1000"/>
              </a:spcAft>
              <a:buFont typeface="Arial" pitchFamily="34" charset="0"/>
              <a:buChar char="•"/>
            </a:pPr>
            <a:r>
              <a:rPr lang="fa-IR" sz="2000" b="1" dirty="0">
                <a:solidFill>
                  <a:prstClr val="black"/>
                </a:solidFill>
                <a:ea typeface="Calibri"/>
                <a:cs typeface="B Nazanin"/>
              </a:rPr>
              <a:t>ایجاد آمادگی برای سرکوب شدن احتمالی شورش</a:t>
            </a:r>
            <a:endParaRPr lang="en-US" sz="2000" b="1" dirty="0">
              <a:solidFill>
                <a:prstClr val="black"/>
              </a:solidFill>
              <a:ea typeface="Calibri"/>
              <a:cs typeface="Arial"/>
            </a:endParaRPr>
          </a:p>
          <a:p>
            <a:pPr marL="514350" lvl="0" indent="-285750">
              <a:lnSpc>
                <a:spcPct val="115000"/>
              </a:lnSpc>
              <a:spcAft>
                <a:spcPts val="1000"/>
              </a:spcAft>
              <a:buFont typeface="Arial" pitchFamily="34" charset="0"/>
              <a:buChar char="•"/>
            </a:pPr>
            <a:r>
              <a:rPr lang="fa-IR" sz="2000" b="1" dirty="0">
                <a:solidFill>
                  <a:prstClr val="black"/>
                </a:solidFill>
                <a:ea typeface="Calibri"/>
                <a:cs typeface="B Nazanin"/>
              </a:rPr>
              <a:t>کاهش امکان تعدی سربازان به مردم </a:t>
            </a:r>
            <a:endParaRPr lang="en-US" sz="2000" b="1" dirty="0">
              <a:solidFill>
                <a:prstClr val="black"/>
              </a:solidFill>
              <a:ea typeface="Calibri"/>
              <a:cs typeface="Arial"/>
            </a:endParaRPr>
          </a:p>
          <a:p>
            <a:pPr marL="514350" lvl="0" indent="-285750">
              <a:lnSpc>
                <a:spcPct val="115000"/>
              </a:lnSpc>
              <a:spcAft>
                <a:spcPts val="1000"/>
              </a:spcAft>
              <a:buFont typeface="Arial" pitchFamily="34" charset="0"/>
              <a:buChar char="•"/>
            </a:pPr>
            <a:r>
              <a:rPr lang="fa-IR" sz="2000" b="1" dirty="0">
                <a:solidFill>
                  <a:prstClr val="black"/>
                </a:solidFill>
                <a:ea typeface="Calibri"/>
                <a:cs typeface="B Nazanin"/>
              </a:rPr>
              <a:t>برقراری ارتباط حکومت جدید با مردمان ربض</a:t>
            </a:r>
            <a:endParaRPr lang="en-US" sz="2000" b="1" dirty="0">
              <a:solidFill>
                <a:prstClr val="black"/>
              </a:solidFill>
              <a:ea typeface="Calibri"/>
              <a:cs typeface="Arial"/>
            </a:endParaRPr>
          </a:p>
          <a:p>
            <a:pPr marL="514350" lvl="0" indent="-285750">
              <a:lnSpc>
                <a:spcPct val="115000"/>
              </a:lnSpc>
              <a:spcAft>
                <a:spcPts val="1000"/>
              </a:spcAft>
              <a:buFont typeface="Arial" pitchFamily="34" charset="0"/>
              <a:buChar char="•"/>
            </a:pPr>
            <a:r>
              <a:rPr lang="fa-IR" sz="2000" b="1" dirty="0">
                <a:solidFill>
                  <a:prstClr val="black"/>
                </a:solidFill>
                <a:ea typeface="Calibri"/>
                <a:cs typeface="B Nazanin"/>
              </a:rPr>
              <a:t>دور نگهداشتن سربازان مهاجم از سکنه که موجب تحریک آنان می </a:t>
            </a:r>
            <a:r>
              <a:rPr lang="fa-IR" sz="2000" b="1" dirty="0" smtClean="0">
                <a:solidFill>
                  <a:prstClr val="black"/>
                </a:solidFill>
                <a:ea typeface="Calibri"/>
                <a:cs typeface="B Nazanin"/>
              </a:rPr>
              <a:t>شد</a:t>
            </a:r>
          </a:p>
          <a:p>
            <a:pPr lvl="0"/>
            <a:r>
              <a:rPr lang="fa-IR" b="1" dirty="0" smtClean="0">
                <a:solidFill>
                  <a:prstClr val="black"/>
                </a:solidFill>
                <a:latin typeface="2  Nazanin"/>
                <a:cs typeface="B Nazanin" pitchFamily="2" charset="-78"/>
              </a:rPr>
              <a:t>(حبیبی</a:t>
            </a:r>
            <a:r>
              <a:rPr lang="fa-IR" b="1" dirty="0">
                <a:solidFill>
                  <a:prstClr val="black"/>
                </a:solidFill>
                <a:latin typeface="2  Nazanin"/>
                <a:cs typeface="B Nazanin" pitchFamily="2" charset="-78"/>
              </a:rPr>
              <a:t>، </a:t>
            </a:r>
            <a:r>
              <a:rPr lang="fa-IR" b="1" dirty="0">
                <a:solidFill>
                  <a:prstClr val="black"/>
                </a:solidFill>
                <a:latin typeface="2  Nazanin"/>
                <a:cs typeface="B Nazanin" pitchFamily="2" charset="-78"/>
              </a:rPr>
              <a:t>1392 : 43</a:t>
            </a:r>
            <a:r>
              <a:rPr lang="fa-IR" b="1" dirty="0" smtClean="0">
                <a:solidFill>
                  <a:prstClr val="black"/>
                </a:solidFill>
                <a:latin typeface="2  Nazanin"/>
                <a:cs typeface="B Nazanin" pitchFamily="2" charset="-78"/>
              </a:rPr>
              <a:t>)</a:t>
            </a:r>
            <a:endParaRPr lang="fa-IR" b="1" dirty="0">
              <a:solidFill>
                <a:prstClr val="black"/>
              </a:solidFill>
              <a:latin typeface="2  Nazanin"/>
              <a:cs typeface="B Nazanin" pitchFamily="2" charset="-78"/>
            </a:endParaRPr>
          </a:p>
        </p:txBody>
      </p:sp>
      <p:sp>
        <p:nvSpPr>
          <p:cNvPr id="5" name="Rectangle 4"/>
          <p:cNvSpPr/>
          <p:nvPr/>
        </p:nvSpPr>
        <p:spPr>
          <a:xfrm>
            <a:off x="571751" y="1124744"/>
            <a:ext cx="8088416" cy="1508105"/>
          </a:xfrm>
          <a:prstGeom prst="rect">
            <a:avLst/>
          </a:prstGeom>
        </p:spPr>
        <p:txBody>
          <a:bodyPr wrap="square">
            <a:spAutoFit/>
          </a:bodyPr>
          <a:lstStyle/>
          <a:p>
            <a:pPr lvl="0" algn="just">
              <a:lnSpc>
                <a:spcPct val="115000"/>
              </a:lnSpc>
              <a:spcAft>
                <a:spcPts val="1000"/>
              </a:spcAft>
            </a:pPr>
            <a:r>
              <a:rPr lang="fa-IR" sz="2000" b="1" dirty="0" smtClean="0">
                <a:ea typeface="Calibri"/>
                <a:cs typeface="B Nazanin"/>
              </a:rPr>
              <a:t>2.  شهرهای </a:t>
            </a:r>
            <a:r>
              <a:rPr lang="fa-IR" sz="2000" b="1" dirty="0" smtClean="0">
                <a:ea typeface="Calibri"/>
                <a:cs typeface="B Nazanin"/>
              </a:rPr>
              <a:t>نوبنیاد: </a:t>
            </a:r>
            <a:r>
              <a:rPr lang="fa-IR" sz="2000" b="1" dirty="0" smtClean="0">
                <a:ea typeface="Calibri"/>
                <a:cs typeface="B Nazanin"/>
              </a:rPr>
              <a:t>که </a:t>
            </a:r>
            <a:r>
              <a:rPr lang="fa-IR" sz="2000" b="1" dirty="0">
                <a:ea typeface="Calibri"/>
                <a:cs typeface="B Nazanin"/>
              </a:rPr>
              <a:t>عمدتاً پایگاه </a:t>
            </a:r>
            <a:r>
              <a:rPr lang="fa-IR" sz="2000" b="1" dirty="0" smtClean="0">
                <a:ea typeface="Calibri"/>
                <a:cs typeface="B Nazanin"/>
              </a:rPr>
              <a:t>نظامی، </a:t>
            </a:r>
            <a:r>
              <a:rPr lang="fa-IR" sz="2000" b="1" dirty="0">
                <a:ea typeface="Calibri"/>
                <a:cs typeface="B Nazanin"/>
              </a:rPr>
              <a:t>حکومت بودند گاه برای از رونق انداختن شهرهای قدیمی و در کنار این شهرها ایجاد می شد. براین اساس شارستان شهر پیشین مخروبه و هسته ی اولیه ی حکومتی و شهر در کنار آن شکل می گیرد. بغداد، کوفه و اصفهان از این جمله اند.</a:t>
            </a:r>
            <a:endParaRPr lang="en-US" sz="2000" b="1" dirty="0">
              <a:ea typeface="Calibri"/>
              <a:cs typeface="Arial"/>
            </a:endParaRPr>
          </a:p>
        </p:txBody>
      </p:sp>
      <p:sp>
        <p:nvSpPr>
          <p:cNvPr id="7" name="TextBox 6"/>
          <p:cNvSpPr txBox="1"/>
          <p:nvPr/>
        </p:nvSpPr>
        <p:spPr>
          <a:xfrm>
            <a:off x="1882076" y="283007"/>
            <a:ext cx="7261924" cy="523220"/>
          </a:xfrm>
          <a:prstGeom prst="rect">
            <a:avLst/>
          </a:prstGeom>
          <a:noFill/>
        </p:spPr>
        <p:txBody>
          <a:bodyPr wrap="none" rtlCol="1">
            <a:spAutoFit/>
          </a:bodyPr>
          <a:lstStyle/>
          <a:p>
            <a:pPr algn="ctr"/>
            <a:r>
              <a:rPr lang="fa-IR" sz="2800" b="1" dirty="0" smtClean="0">
                <a:cs typeface="B Nazanin" pitchFamily="2" charset="-78"/>
              </a:rPr>
              <a:t>شهرنشینی</a:t>
            </a:r>
            <a:r>
              <a:rPr lang="fa-IR" sz="2800" b="1" dirty="0" smtClean="0">
                <a:cs typeface="B Nazanin" pitchFamily="2" charset="-78"/>
              </a:rPr>
              <a:t>، شهرگرایی و شهرسازی در </a:t>
            </a:r>
            <a:r>
              <a:rPr lang="fa-IR" sz="2800" b="1" dirty="0" smtClean="0">
                <a:cs typeface="B Nazanin" pitchFamily="2" charset="-78"/>
              </a:rPr>
              <a:t>دوران </a:t>
            </a:r>
            <a:r>
              <a:rPr lang="fa-IR" sz="2800" b="1" dirty="0" smtClean="0">
                <a:cs typeface="B Nazanin" pitchFamily="2" charset="-78"/>
              </a:rPr>
              <a:t>اولیه اسلامی</a:t>
            </a:r>
            <a:endParaRPr lang="fa-IR" sz="2800" b="1" dirty="0">
              <a:cs typeface="B Nazanin" pitchFamily="2" charset="-78"/>
            </a:endParaRPr>
          </a:p>
        </p:txBody>
      </p:sp>
    </p:spTree>
    <p:extLst>
      <p:ext uri="{BB962C8B-B14F-4D97-AF65-F5344CB8AC3E}">
        <p14:creationId xmlns:p14="http://schemas.microsoft.com/office/powerpoint/2010/main" val="215224923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1850525"/>
            <a:ext cx="8749480" cy="3277820"/>
          </a:xfrm>
          <a:prstGeom prst="rect">
            <a:avLst/>
          </a:prstGeom>
        </p:spPr>
        <p:txBody>
          <a:bodyPr wrap="square">
            <a:spAutoFit/>
          </a:bodyPr>
          <a:lstStyle/>
          <a:p>
            <a:pPr algn="just">
              <a:spcBef>
                <a:spcPts val="600"/>
              </a:spcBef>
              <a:buClr>
                <a:srgbClr val="CF543F"/>
              </a:buClr>
              <a:buSzPct val="85000"/>
            </a:pPr>
            <a:r>
              <a:rPr lang="fa-IR" sz="2400" b="1" dirty="0">
                <a:latin typeface="Constantia"/>
                <a:cs typeface="B Nazanin" pitchFamily="2" charset="-78"/>
              </a:rPr>
              <a:t>در </a:t>
            </a:r>
            <a:r>
              <a:rPr lang="fa-IR" sz="2400" b="1" dirty="0" smtClean="0">
                <a:latin typeface="Constantia"/>
                <a:cs typeface="B Nazanin" pitchFamily="2" charset="-78"/>
              </a:rPr>
              <a:t>دوران متقدم اسلامی، علاوه بر دو گونه شهر فوق که رسما از سوی دولت اسلامی مورد تایید قرار می گیرند، دو گونه دیگر که غیر رسمی تر است نیز در این دوره شکل گرفت</a:t>
            </a:r>
            <a:r>
              <a:rPr lang="fa-IR" sz="2400" b="1" dirty="0" smtClean="0">
                <a:latin typeface="Constantia"/>
                <a:cs typeface="B Nazanin" pitchFamily="2" charset="-78"/>
              </a:rPr>
              <a:t>:</a:t>
            </a:r>
          </a:p>
          <a:p>
            <a:pPr algn="just">
              <a:spcBef>
                <a:spcPts val="600"/>
              </a:spcBef>
              <a:buClr>
                <a:srgbClr val="CF543F"/>
              </a:buClr>
              <a:buSzPct val="85000"/>
            </a:pPr>
            <a:r>
              <a:rPr lang="fa-IR" sz="2400" b="1" dirty="0">
                <a:latin typeface="Constantia"/>
                <a:cs typeface="B Nazanin" pitchFamily="2" charset="-78"/>
              </a:rPr>
              <a:t>1.شهرهایی که نشان دهنده ی دولت اسلامی </a:t>
            </a:r>
            <a:r>
              <a:rPr lang="fa-IR" sz="2400" b="1" dirty="0" smtClean="0">
                <a:latin typeface="Constantia"/>
                <a:cs typeface="B Nazanin" pitchFamily="2" charset="-78"/>
              </a:rPr>
              <a:t>است (</a:t>
            </a:r>
            <a:r>
              <a:rPr lang="fa-IR" sz="2400" b="1" dirty="0">
                <a:latin typeface="Constantia"/>
                <a:cs typeface="B Nazanin" pitchFamily="2" charset="-78"/>
              </a:rPr>
              <a:t>شهر-قدرت</a:t>
            </a:r>
            <a:r>
              <a:rPr lang="fa-IR" sz="2400" b="1" dirty="0" smtClean="0">
                <a:latin typeface="Constantia"/>
                <a:cs typeface="B Nazanin" pitchFamily="2" charset="-78"/>
              </a:rPr>
              <a:t>، شهر-ثروت، شهر-آرمان) مانند : بغداد </a:t>
            </a:r>
            <a:r>
              <a:rPr lang="fa-IR" sz="2400" b="1" dirty="0">
                <a:latin typeface="Constantia"/>
                <a:cs typeface="B Nazanin" pitchFamily="2" charset="-78"/>
              </a:rPr>
              <a:t>مرکز خلافت </a:t>
            </a:r>
            <a:r>
              <a:rPr lang="fa-IR" sz="2400" b="1" dirty="0" smtClean="0">
                <a:latin typeface="Constantia"/>
                <a:cs typeface="B Nazanin" pitchFamily="2" charset="-78"/>
              </a:rPr>
              <a:t>روحانی، سیاسی </a:t>
            </a:r>
            <a:r>
              <a:rPr lang="fa-IR" sz="2400" b="1" dirty="0">
                <a:latin typeface="Constantia"/>
                <a:cs typeface="B Nazanin" pitchFamily="2" charset="-78"/>
              </a:rPr>
              <a:t>عباسیان در قرن 2ه.ق و ناس  در مراکش و سامره مرکز خلافت عباسیان در قرن3ه.ق</a:t>
            </a:r>
          </a:p>
          <a:p>
            <a:pPr algn="just">
              <a:spcBef>
                <a:spcPts val="600"/>
              </a:spcBef>
              <a:buClr>
                <a:srgbClr val="CF543F"/>
              </a:buClr>
              <a:buSzPct val="85000"/>
            </a:pPr>
            <a:r>
              <a:rPr lang="fa-IR" sz="2400" b="1" dirty="0">
                <a:latin typeface="Constantia"/>
                <a:cs typeface="B Nazanin" pitchFamily="2" charset="-78"/>
              </a:rPr>
              <a:t>2.شهرهایی که مخصوصا ایرانیان در کنار شهادتگاه و مزار امامان بنا می کردند.</a:t>
            </a:r>
          </a:p>
          <a:p>
            <a:pPr algn="just">
              <a:spcBef>
                <a:spcPts val="600"/>
              </a:spcBef>
              <a:buClr>
                <a:srgbClr val="CF543F"/>
              </a:buClr>
              <a:buSzPct val="85000"/>
            </a:pPr>
            <a:r>
              <a:rPr lang="fa-IR" sz="2400" b="1" dirty="0">
                <a:latin typeface="Constantia"/>
                <a:cs typeface="B Nazanin" pitchFamily="2" charset="-78"/>
              </a:rPr>
              <a:t>(شهر-شاهد و شهر-ایمان)مانند:مشهد قم و </a:t>
            </a:r>
            <a:r>
              <a:rPr lang="fa-IR" sz="2400" b="1" dirty="0" smtClean="0">
                <a:latin typeface="Constantia"/>
                <a:cs typeface="B Nazanin" pitchFamily="2" charset="-78"/>
              </a:rPr>
              <a:t>کربلا</a:t>
            </a:r>
            <a:endParaRPr lang="fa-IR" sz="2400" b="1" dirty="0">
              <a:latin typeface="Constantia"/>
              <a:cs typeface="B Nazanin" pitchFamily="2" charset="-78"/>
            </a:endParaRPr>
          </a:p>
        </p:txBody>
      </p:sp>
      <p:sp>
        <p:nvSpPr>
          <p:cNvPr id="2" name="Rectangle 1"/>
          <p:cNvSpPr/>
          <p:nvPr/>
        </p:nvSpPr>
        <p:spPr>
          <a:xfrm>
            <a:off x="2051720" y="5229200"/>
            <a:ext cx="1563248" cy="369332"/>
          </a:xfrm>
          <a:prstGeom prst="rect">
            <a:avLst/>
          </a:prstGeom>
        </p:spPr>
        <p:txBody>
          <a:bodyPr wrap="none">
            <a:spAutoFit/>
          </a:bodyPr>
          <a:lstStyle/>
          <a:p>
            <a:r>
              <a:rPr lang="fa-IR" dirty="0">
                <a:cs typeface="B Nazanin" panose="00000400000000000000" pitchFamily="2" charset="-78"/>
              </a:rPr>
              <a:t>حبیبی، </a:t>
            </a:r>
            <a:r>
              <a:rPr lang="fa-IR" dirty="0">
                <a:cs typeface="B Nazanin" panose="00000400000000000000" pitchFamily="2" charset="-78"/>
              </a:rPr>
              <a:t>1392 : 52</a:t>
            </a:r>
            <a:endParaRPr lang="fa-IR" dirty="0">
              <a:cs typeface="B Nazanin" panose="00000400000000000000" pitchFamily="2" charset="-78"/>
            </a:endParaRPr>
          </a:p>
        </p:txBody>
      </p:sp>
      <p:sp>
        <p:nvSpPr>
          <p:cNvPr id="10" name="TextBox 9"/>
          <p:cNvSpPr txBox="1"/>
          <p:nvPr/>
        </p:nvSpPr>
        <p:spPr>
          <a:xfrm>
            <a:off x="1716710" y="512477"/>
            <a:ext cx="7261924" cy="523220"/>
          </a:xfrm>
          <a:prstGeom prst="rect">
            <a:avLst/>
          </a:prstGeom>
          <a:noFill/>
        </p:spPr>
        <p:txBody>
          <a:bodyPr wrap="none" rtlCol="1">
            <a:spAutoFit/>
          </a:bodyPr>
          <a:lstStyle/>
          <a:p>
            <a:pPr algn="ctr"/>
            <a:r>
              <a:rPr lang="fa-IR" sz="2800" b="1" dirty="0" smtClean="0">
                <a:cs typeface="B Nazanin" pitchFamily="2" charset="-78"/>
              </a:rPr>
              <a:t>شهرنشینی</a:t>
            </a:r>
            <a:r>
              <a:rPr lang="fa-IR" sz="2800" b="1" dirty="0" smtClean="0">
                <a:cs typeface="B Nazanin" pitchFamily="2" charset="-78"/>
              </a:rPr>
              <a:t>، شهرگرایی و شهرسازی در </a:t>
            </a:r>
            <a:r>
              <a:rPr lang="fa-IR" sz="2800" b="1" dirty="0" smtClean="0">
                <a:cs typeface="B Nazanin" pitchFamily="2" charset="-78"/>
              </a:rPr>
              <a:t>دوران </a:t>
            </a:r>
            <a:r>
              <a:rPr lang="fa-IR" sz="2800" b="1" dirty="0" smtClean="0">
                <a:cs typeface="B Nazanin" pitchFamily="2" charset="-78"/>
              </a:rPr>
              <a:t>اولیه اسلامی</a:t>
            </a:r>
            <a:endParaRPr lang="fa-IR" sz="2800" b="1" dirty="0">
              <a:cs typeface="B Nazanin" pitchFamily="2" charset="-78"/>
            </a:endParaRPr>
          </a:p>
        </p:txBody>
      </p:sp>
    </p:spTree>
    <p:extLst>
      <p:ext uri="{BB962C8B-B14F-4D97-AF65-F5344CB8AC3E}">
        <p14:creationId xmlns:p14="http://schemas.microsoft.com/office/powerpoint/2010/main" val="244443065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95736" y="404664"/>
            <a:ext cx="4572000" cy="523220"/>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a-IR" sz="2800" b="1" i="0" u="none" strike="noStrike" kern="0" cap="all" spc="-100" normalizeH="0" baseline="0" noProof="0" dirty="0" smtClean="0">
                <a:ln w="0"/>
                <a:solidFill>
                  <a:prstClr val="black"/>
                </a:solidFill>
                <a:effectLst/>
                <a:uLnTx/>
                <a:uFillTx/>
                <a:latin typeface="Constantia"/>
                <a:ea typeface="+mj-ea"/>
                <a:cs typeface="B Nazanin" pitchFamily="2" charset="-78"/>
              </a:rPr>
              <a:t>پیامدهای تشکیل دولت اسلامی</a:t>
            </a:r>
            <a:endParaRPr kumimoji="0" lang="fa-IR" sz="2800" b="0" i="0" u="none" strike="noStrike" kern="0" cap="none" spc="0" normalizeH="0" baseline="0" noProof="0" dirty="0" smtClean="0">
              <a:ln>
                <a:noFill/>
              </a:ln>
              <a:solidFill>
                <a:sysClr val="windowText" lastClr="000000"/>
              </a:solidFill>
              <a:effectLst/>
              <a:uLnTx/>
              <a:uFillTx/>
              <a:cs typeface="B Nazanin" pitchFamily="2" charset="-78"/>
            </a:endParaRPr>
          </a:p>
        </p:txBody>
      </p:sp>
      <p:sp>
        <p:nvSpPr>
          <p:cNvPr id="5" name="Rectangle 4"/>
          <p:cNvSpPr/>
          <p:nvPr/>
        </p:nvSpPr>
        <p:spPr>
          <a:xfrm>
            <a:off x="323528" y="1124744"/>
            <a:ext cx="8478688" cy="1692771"/>
          </a:xfrm>
          <a:prstGeom prst="rect">
            <a:avLst/>
          </a:prstGeom>
        </p:spPr>
        <p:txBody>
          <a:bodyPr wrap="square">
            <a:spAutoFit/>
          </a:bodyPr>
          <a:lstStyle/>
          <a:p>
            <a:pPr lvl="0"/>
            <a:r>
              <a:rPr lang="fa-IR" sz="2600" dirty="0">
                <a:latin typeface="Constantia"/>
                <a:cs typeface="B Nazanin" pitchFamily="2" charset="-78"/>
              </a:rPr>
              <a:t>تشکیل دولت واحد و مقتدر اسلامی از سویی و سازمان یابی حکومت ها و یا دولت های خود مختار محلی-منطقه ای، با تعبیر گفته شده، از دیگر سوی سبب می گردد تا ثبات نسبی در پهنه ای وسیع از سرزمین های مفتوحه و از آن جمله ایران برقرار </a:t>
            </a:r>
            <a:r>
              <a:rPr lang="fa-IR" sz="2600" dirty="0" smtClean="0">
                <a:latin typeface="Constantia"/>
                <a:cs typeface="B Nazanin" pitchFamily="2" charset="-78"/>
              </a:rPr>
              <a:t>شود.</a:t>
            </a:r>
            <a:r>
              <a:rPr lang="fa-IR" b="1" dirty="0" smtClean="0">
                <a:solidFill>
                  <a:prstClr val="black"/>
                </a:solidFill>
                <a:latin typeface="2  Nazanin"/>
                <a:cs typeface="B Nazanin" pitchFamily="2" charset="-78"/>
              </a:rPr>
              <a:t> </a:t>
            </a:r>
            <a:r>
              <a:rPr lang="fa-IR" b="1" dirty="0" smtClean="0">
                <a:solidFill>
                  <a:prstClr val="black"/>
                </a:solidFill>
                <a:latin typeface="2  Nazanin"/>
                <a:cs typeface="B Nazanin" pitchFamily="2" charset="-78"/>
              </a:rPr>
              <a:t>(حبیبی</a:t>
            </a:r>
            <a:r>
              <a:rPr lang="fa-IR" b="1" dirty="0">
                <a:solidFill>
                  <a:prstClr val="black"/>
                </a:solidFill>
                <a:latin typeface="2  Nazanin"/>
                <a:cs typeface="B Nazanin" pitchFamily="2" charset="-78"/>
              </a:rPr>
              <a:t>، </a:t>
            </a:r>
            <a:r>
              <a:rPr lang="fa-IR" b="1" dirty="0" smtClean="0">
                <a:solidFill>
                  <a:prstClr val="black"/>
                </a:solidFill>
                <a:latin typeface="2  Nazanin"/>
                <a:cs typeface="B Nazanin" pitchFamily="2" charset="-78"/>
              </a:rPr>
              <a:t>1392 : 58</a:t>
            </a:r>
            <a:r>
              <a:rPr lang="fa-IR" b="1" dirty="0" smtClean="0">
                <a:solidFill>
                  <a:prstClr val="black"/>
                </a:solidFill>
                <a:latin typeface="2  Nazanin"/>
                <a:cs typeface="B Nazanin" pitchFamily="2" charset="-78"/>
              </a:rPr>
              <a:t>)</a:t>
            </a:r>
            <a:endParaRPr lang="fa-IR" b="1" dirty="0">
              <a:solidFill>
                <a:prstClr val="black"/>
              </a:solidFill>
              <a:latin typeface="2  Nazanin"/>
              <a:cs typeface="B Nazanin" pitchFamily="2" charset="-78"/>
            </a:endParaRPr>
          </a:p>
        </p:txBody>
      </p:sp>
      <p:graphicFrame>
        <p:nvGraphicFramePr>
          <p:cNvPr id="11" name="Diagram 10"/>
          <p:cNvGraphicFramePr/>
          <p:nvPr>
            <p:extLst>
              <p:ext uri="{D42A27DB-BD31-4B8C-83A1-F6EECF244321}">
                <p14:modId xmlns:p14="http://schemas.microsoft.com/office/powerpoint/2010/main" val="3147528328"/>
              </p:ext>
            </p:extLst>
          </p:nvPr>
        </p:nvGraphicFramePr>
        <p:xfrm>
          <a:off x="1691680" y="2817515"/>
          <a:ext cx="580796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4645939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63539" y="310446"/>
            <a:ext cx="5028941" cy="523220"/>
          </a:xfrm>
          <a:prstGeom prst="rect">
            <a:avLst/>
          </a:prstGeom>
        </p:spPr>
        <p:txBody>
          <a:bodyPr wrap="none">
            <a:spAutoFit/>
          </a:bodyPr>
          <a:lstStyle/>
          <a:p>
            <a:r>
              <a:rPr lang="fa-IR" sz="2800" b="1" cap="all" dirty="0">
                <a:ln w="0"/>
                <a:effectLst/>
                <a:cs typeface="B Nazanin" pitchFamily="2" charset="-78"/>
              </a:rPr>
              <a:t>تجدید حیات علمی، ادبی، هنری، دیوانی</a:t>
            </a:r>
            <a:endParaRPr lang="fa-IR" sz="2800" b="1" dirty="0">
              <a:effectLst/>
              <a:cs typeface="B Nazanin" pitchFamily="2" charset="-78"/>
            </a:endParaRPr>
          </a:p>
        </p:txBody>
      </p:sp>
      <p:sp>
        <p:nvSpPr>
          <p:cNvPr id="5" name="Rectangle 4"/>
          <p:cNvSpPr/>
          <p:nvPr/>
        </p:nvSpPr>
        <p:spPr>
          <a:xfrm>
            <a:off x="467544" y="1235216"/>
            <a:ext cx="8424936" cy="4170372"/>
          </a:xfrm>
          <a:prstGeom prst="rect">
            <a:avLst/>
          </a:prstGeom>
        </p:spPr>
        <p:txBody>
          <a:bodyPr wrap="square">
            <a:spAutoFit/>
          </a:bodyPr>
          <a:lstStyle/>
          <a:p>
            <a:pPr lvl="0">
              <a:spcBef>
                <a:spcPts val="600"/>
              </a:spcBef>
              <a:buClr>
                <a:srgbClr val="CF543F"/>
              </a:buClr>
              <a:buSzPct val="85000"/>
            </a:pPr>
            <a:r>
              <a:rPr lang="fa-IR" sz="2000" b="1" dirty="0">
                <a:latin typeface="Constantia"/>
                <a:cs typeface="B Nazanin" pitchFamily="2" charset="-78"/>
              </a:rPr>
              <a:t>شروع رونق شهرنشینی و شهرگرایی در امپراطوری اسلامی       </a:t>
            </a:r>
            <a:r>
              <a:rPr lang="fa-IR" sz="2000" b="1" dirty="0" smtClean="0">
                <a:latin typeface="Constantia"/>
                <a:cs typeface="B Nazanin" pitchFamily="2" charset="-78"/>
              </a:rPr>
              <a:t>        </a:t>
            </a:r>
            <a:r>
              <a:rPr lang="fa-IR" sz="2000" b="1" dirty="0">
                <a:latin typeface="Constantia"/>
                <a:cs typeface="B Nazanin" pitchFamily="2" charset="-78"/>
              </a:rPr>
              <a:t>اواخر قرن دوم ه.ق و اوایل قرن سوم ه.ق</a:t>
            </a:r>
          </a:p>
          <a:p>
            <a:pPr lvl="0">
              <a:spcBef>
                <a:spcPts val="600"/>
              </a:spcBef>
              <a:buClr>
                <a:srgbClr val="CF543F"/>
              </a:buClr>
              <a:buSzPct val="85000"/>
            </a:pPr>
            <a:endParaRPr lang="fa-IR" sz="2000" b="1" dirty="0" smtClean="0">
              <a:latin typeface="Constantia"/>
              <a:cs typeface="B Nazanin" pitchFamily="2" charset="-78"/>
            </a:endParaRPr>
          </a:p>
          <a:p>
            <a:pPr lvl="0">
              <a:spcBef>
                <a:spcPts val="600"/>
              </a:spcBef>
              <a:buClr>
                <a:srgbClr val="CF543F"/>
              </a:buClr>
              <a:buSzPct val="85000"/>
            </a:pPr>
            <a:r>
              <a:rPr lang="fa-IR" sz="2000" b="1" dirty="0" smtClean="0">
                <a:latin typeface="Constantia"/>
                <a:cs typeface="B Nazanin" pitchFamily="2" charset="-78"/>
              </a:rPr>
              <a:t>قدرتمندی </a:t>
            </a:r>
            <a:r>
              <a:rPr lang="fa-IR" sz="2000" b="1" dirty="0">
                <a:latin typeface="Constantia"/>
                <a:cs typeface="B Nazanin" pitchFamily="2" charset="-78"/>
              </a:rPr>
              <a:t>حکومت </a:t>
            </a:r>
            <a:r>
              <a:rPr lang="fa-IR" sz="2000" b="1" dirty="0" smtClean="0">
                <a:latin typeface="Constantia"/>
                <a:cs typeface="B Nazanin" pitchFamily="2" charset="-78"/>
              </a:rPr>
              <a:t>ها </a:t>
            </a:r>
            <a:r>
              <a:rPr lang="fa-IR" sz="2000" b="1" dirty="0">
                <a:latin typeface="Constantia"/>
                <a:cs typeface="B Nazanin" pitchFamily="2" charset="-78"/>
              </a:rPr>
              <a:t>و دولت های اسلامی سبب می گردد تا مبادلات علمی-فنی در پهنه ای وسیع از جهان آن روزگاران همراه با مبادلات تجاری-بازرگانی براحتی صورت پذیرد. این انقلاب عظیم سبب پیدایش نظامی از شهرگرایی و شهرنشینی می گردد که تا آن زمان بی سابقه بوده است.</a:t>
            </a:r>
          </a:p>
          <a:p>
            <a:pPr lvl="0">
              <a:spcBef>
                <a:spcPts val="600"/>
              </a:spcBef>
              <a:buClr>
                <a:srgbClr val="CF543F"/>
              </a:buClr>
              <a:buSzPct val="85000"/>
            </a:pPr>
            <a:r>
              <a:rPr lang="fa-IR" sz="2000" b="1" dirty="0" smtClean="0">
                <a:latin typeface="Constantia"/>
                <a:cs typeface="B Nazanin" pitchFamily="2" charset="-78"/>
              </a:rPr>
              <a:t>از </a:t>
            </a:r>
            <a:r>
              <a:rPr lang="fa-IR" sz="2000" b="1" dirty="0">
                <a:latin typeface="Constantia"/>
                <a:cs typeface="B Nazanin" pitchFamily="2" charset="-78"/>
              </a:rPr>
              <a:t>نظر جمعیتی و </a:t>
            </a:r>
            <a:r>
              <a:rPr lang="fa-IR" sz="2000" b="1" dirty="0" smtClean="0">
                <a:latin typeface="Constantia"/>
                <a:cs typeface="B Nazanin" pitchFamily="2" charset="-78"/>
              </a:rPr>
              <a:t>اقتصادی </a:t>
            </a:r>
            <a:r>
              <a:rPr lang="fa-IR" sz="2000" b="1" dirty="0">
                <a:latin typeface="Constantia"/>
                <a:cs typeface="B Nazanin" pitchFamily="2" charset="-78"/>
              </a:rPr>
              <a:t>آنچنان گسترش می یابند </a:t>
            </a:r>
            <a:r>
              <a:rPr lang="fa-IR" sz="2000" b="1" dirty="0" smtClean="0">
                <a:latin typeface="Constantia"/>
                <a:cs typeface="B Nazanin" pitchFamily="2" charset="-78"/>
              </a:rPr>
              <a:t>که </a:t>
            </a:r>
            <a:r>
              <a:rPr lang="fa-IR" sz="2000" b="1" dirty="0">
                <a:latin typeface="Constantia"/>
                <a:cs typeface="B Nazanin" pitchFamily="2" charset="-78"/>
              </a:rPr>
              <a:t>حتی شهرهای پر جمعیت اروپا در اواخر دوره قرون وسطی به آن حد نرسیده اند.</a:t>
            </a:r>
          </a:p>
          <a:p>
            <a:pPr lvl="0">
              <a:spcBef>
                <a:spcPts val="600"/>
              </a:spcBef>
              <a:buClr>
                <a:srgbClr val="CF543F"/>
              </a:buClr>
              <a:buSzPct val="85000"/>
            </a:pPr>
            <a:endParaRPr lang="fa-IR" sz="2000" b="1" dirty="0">
              <a:latin typeface="Constantia"/>
              <a:cs typeface="B Nazanin" pitchFamily="2" charset="-78"/>
            </a:endParaRPr>
          </a:p>
          <a:p>
            <a:pPr lvl="0">
              <a:spcBef>
                <a:spcPts val="600"/>
              </a:spcBef>
              <a:buClr>
                <a:srgbClr val="CF543F"/>
              </a:buClr>
              <a:buSzPct val="85000"/>
            </a:pPr>
            <a:r>
              <a:rPr lang="fa-IR" sz="2000" b="1" dirty="0">
                <a:latin typeface="Constantia"/>
                <a:cs typeface="B Nazanin" pitchFamily="2" charset="-78"/>
              </a:rPr>
              <a:t>نقطه پایان بر تمدن شهری هفتصد ساله دوران متقدم اسلامی      </a:t>
            </a:r>
            <a:r>
              <a:rPr lang="fa-IR" sz="2000" b="1" dirty="0" smtClean="0">
                <a:latin typeface="Constantia"/>
                <a:cs typeface="B Nazanin" pitchFamily="2" charset="-78"/>
              </a:rPr>
              <a:t>        </a:t>
            </a:r>
            <a:r>
              <a:rPr lang="fa-IR" sz="2000" b="1" dirty="0">
                <a:latin typeface="Constantia"/>
                <a:cs typeface="B Nazanin" pitchFamily="2" charset="-78"/>
              </a:rPr>
              <a:t>قرن هفتم ه.ق با هجوم ویرانگر </a:t>
            </a:r>
            <a:r>
              <a:rPr lang="fa-IR" sz="2000" b="1" dirty="0" smtClean="0">
                <a:latin typeface="Constantia"/>
                <a:cs typeface="B Nazanin" pitchFamily="2" charset="-78"/>
              </a:rPr>
              <a:t>مغول</a:t>
            </a:r>
            <a:endParaRPr lang="fa-IR" sz="2000" b="1" dirty="0">
              <a:latin typeface="Constantia"/>
              <a:cs typeface="B Nazanin" pitchFamily="2" charset="-78"/>
            </a:endParaRPr>
          </a:p>
        </p:txBody>
      </p:sp>
      <p:cxnSp>
        <p:nvCxnSpPr>
          <p:cNvPr id="7" name="Straight Arrow Connector 6"/>
          <p:cNvCxnSpPr/>
          <p:nvPr/>
        </p:nvCxnSpPr>
        <p:spPr>
          <a:xfrm flipH="1">
            <a:off x="3066561" y="1427665"/>
            <a:ext cx="576064" cy="0"/>
          </a:xfrm>
          <a:prstGeom prst="straightConnector1">
            <a:avLst/>
          </a:prstGeom>
          <a:ln w="76200">
            <a:solidFill>
              <a:schemeClr val="accent1"/>
            </a:solidFill>
            <a:tailEnd type="arrow"/>
          </a:ln>
        </p:spPr>
        <p:style>
          <a:lnRef idx="1">
            <a:schemeClr val="accent6"/>
          </a:lnRef>
          <a:fillRef idx="0">
            <a:schemeClr val="accent6"/>
          </a:fillRef>
          <a:effectRef idx="0">
            <a:schemeClr val="accent6"/>
          </a:effectRef>
          <a:fontRef idx="minor">
            <a:schemeClr val="tx1"/>
          </a:fontRef>
        </p:style>
      </p:cxnSp>
      <p:cxnSp>
        <p:nvCxnSpPr>
          <p:cNvPr id="9" name="Straight Arrow Connector 8"/>
          <p:cNvCxnSpPr/>
          <p:nvPr/>
        </p:nvCxnSpPr>
        <p:spPr>
          <a:xfrm flipH="1">
            <a:off x="2943420" y="4835616"/>
            <a:ext cx="576064" cy="0"/>
          </a:xfrm>
          <a:prstGeom prst="straightConnector1">
            <a:avLst/>
          </a:prstGeom>
          <a:ln w="76200">
            <a:solidFill>
              <a:schemeClr val="accent1"/>
            </a:solidFill>
            <a:tailEnd type="arrow"/>
          </a:ln>
        </p:spPr>
        <p:style>
          <a:lnRef idx="1">
            <a:schemeClr val="accent6"/>
          </a:lnRef>
          <a:fillRef idx="0">
            <a:schemeClr val="accent6"/>
          </a:fillRef>
          <a:effectRef idx="0">
            <a:schemeClr val="accent6"/>
          </a:effectRef>
          <a:fontRef idx="minor">
            <a:schemeClr val="tx1"/>
          </a:fontRef>
        </p:style>
      </p:cxnSp>
      <p:sp>
        <p:nvSpPr>
          <p:cNvPr id="2" name="Rectangle 1"/>
          <p:cNvSpPr/>
          <p:nvPr/>
        </p:nvSpPr>
        <p:spPr>
          <a:xfrm>
            <a:off x="7100676" y="5877272"/>
            <a:ext cx="1595309" cy="369332"/>
          </a:xfrm>
          <a:prstGeom prst="rect">
            <a:avLst/>
          </a:prstGeom>
        </p:spPr>
        <p:txBody>
          <a:bodyPr wrap="none">
            <a:spAutoFit/>
          </a:bodyPr>
          <a:lstStyle/>
          <a:p>
            <a:pPr lvl="0"/>
            <a:r>
              <a:rPr lang="fa-IR" b="1" dirty="0">
                <a:solidFill>
                  <a:prstClr val="black"/>
                </a:solidFill>
                <a:latin typeface="2  Nazanin"/>
                <a:cs typeface="B Nazanin" pitchFamily="2" charset="-78"/>
              </a:rPr>
              <a:t>حبیبی، </a:t>
            </a:r>
            <a:r>
              <a:rPr lang="fa-IR" b="1" dirty="0" smtClean="0">
                <a:solidFill>
                  <a:prstClr val="black"/>
                </a:solidFill>
                <a:latin typeface="2  Nazanin"/>
                <a:cs typeface="B Nazanin" pitchFamily="2" charset="-78"/>
              </a:rPr>
              <a:t>1392 : 60</a:t>
            </a:r>
            <a:endParaRPr lang="fa-IR" b="1" dirty="0">
              <a:solidFill>
                <a:prstClr val="black"/>
              </a:solidFill>
              <a:latin typeface="2  Nazanin"/>
              <a:cs typeface="B Nazanin" pitchFamily="2" charset="-78"/>
            </a:endParaRPr>
          </a:p>
        </p:txBody>
      </p:sp>
    </p:spTree>
    <p:extLst>
      <p:ext uri="{BB962C8B-B14F-4D97-AF65-F5344CB8AC3E}">
        <p14:creationId xmlns:p14="http://schemas.microsoft.com/office/powerpoint/2010/main" val="16165523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1052736"/>
            <a:ext cx="8423920" cy="1692771"/>
          </a:xfrm>
          <a:prstGeom prst="rect">
            <a:avLst/>
          </a:prstGeom>
        </p:spPr>
        <p:txBody>
          <a:bodyPr wrap="square">
            <a:spAutoFit/>
          </a:bodyPr>
          <a:lstStyle/>
          <a:p>
            <a:r>
              <a:rPr lang="fa-IR" sz="2400" b="1" dirty="0" smtClean="0">
                <a:cs typeface="B Nazanin" pitchFamily="2" charset="-78"/>
              </a:rPr>
              <a:t>منابع</a:t>
            </a:r>
            <a:endParaRPr lang="fa-IR" sz="2000" b="1" dirty="0" smtClean="0">
              <a:cs typeface="B Nazanin" pitchFamily="2" charset="-78"/>
            </a:endParaRPr>
          </a:p>
          <a:p>
            <a:pPr marL="342900" indent="-342900">
              <a:buFont typeface="Wingdings" panose="05000000000000000000" pitchFamily="2" charset="2"/>
              <a:buChar char="v"/>
            </a:pPr>
            <a:endParaRPr lang="fa-IR" sz="2000" b="1" dirty="0" smtClean="0">
              <a:cs typeface="B Nazanin" pitchFamily="2" charset="-78"/>
            </a:endParaRPr>
          </a:p>
          <a:p>
            <a:pPr marL="342900" indent="-342900">
              <a:buFont typeface="Wingdings" panose="05000000000000000000" pitchFamily="2" charset="2"/>
              <a:buChar char="v"/>
            </a:pPr>
            <a:r>
              <a:rPr lang="fa-IR" sz="2000" b="1" dirty="0" smtClean="0">
                <a:cs typeface="B Nazanin" pitchFamily="2" charset="-78"/>
              </a:rPr>
              <a:t>حبیبی</a:t>
            </a:r>
            <a:r>
              <a:rPr lang="fa-IR" sz="2000" b="1" dirty="0">
                <a:cs typeface="B Nazanin" pitchFamily="2" charset="-78"/>
              </a:rPr>
              <a:t>، سید </a:t>
            </a:r>
            <a:r>
              <a:rPr lang="fa-IR" sz="2000" b="1" dirty="0" smtClean="0">
                <a:cs typeface="B Nazanin" pitchFamily="2" charset="-78"/>
              </a:rPr>
              <a:t>محسن(1392</a:t>
            </a:r>
            <a:r>
              <a:rPr lang="fa-IR" sz="2000" b="1" dirty="0" smtClean="0">
                <a:cs typeface="B Nazanin" pitchFamily="2" charset="-78"/>
              </a:rPr>
              <a:t>)، </a:t>
            </a:r>
            <a:r>
              <a:rPr lang="fa-IR" sz="2000" b="1" dirty="0">
                <a:cs typeface="B Nazanin" pitchFamily="2" charset="-78"/>
              </a:rPr>
              <a:t>از شار تا شهر، </a:t>
            </a:r>
            <a:r>
              <a:rPr lang="fa-IR" sz="2000" b="1" dirty="0" smtClean="0">
                <a:cs typeface="B Nazanin" pitchFamily="2" charset="-78"/>
              </a:rPr>
              <a:t>دانشگاه تهران</a:t>
            </a:r>
            <a:endParaRPr lang="fa-IR" sz="2000" b="1" dirty="0" smtClean="0">
              <a:cs typeface="B Nazanin" pitchFamily="2" charset="-78"/>
            </a:endParaRPr>
          </a:p>
          <a:p>
            <a:pPr marL="342900" indent="-342900">
              <a:buFont typeface="Wingdings" panose="05000000000000000000" pitchFamily="2" charset="2"/>
              <a:buChar char="v"/>
            </a:pPr>
            <a:endParaRPr lang="fa-IR" sz="2000" b="1" dirty="0">
              <a:cs typeface="B Nazanin" pitchFamily="2" charset="-78"/>
            </a:endParaRPr>
          </a:p>
          <a:p>
            <a:pPr marL="342900" indent="-342900">
              <a:buFont typeface="Wingdings" panose="05000000000000000000" pitchFamily="2" charset="2"/>
              <a:buChar char="v"/>
            </a:pPr>
            <a:r>
              <a:rPr lang="fa-IR" sz="2000" b="1" dirty="0" smtClean="0">
                <a:cs typeface="B Nazanin" pitchFamily="2" charset="-78"/>
              </a:rPr>
              <a:t>پاکزاد، جهانشاه(1392)، تاریخ </a:t>
            </a:r>
            <a:r>
              <a:rPr lang="fa-IR" sz="2000" b="1" dirty="0" smtClean="0">
                <a:cs typeface="B Nazanin" pitchFamily="2" charset="-78"/>
              </a:rPr>
              <a:t>شهر و شهر نشینی در </a:t>
            </a:r>
            <a:r>
              <a:rPr lang="fa-IR" sz="2000" b="1" dirty="0" smtClean="0">
                <a:cs typeface="B Nazanin" pitchFamily="2" charset="-78"/>
              </a:rPr>
              <a:t>ایران</a:t>
            </a:r>
            <a:endParaRPr lang="fa-IR" sz="2000" b="1" dirty="0">
              <a:cs typeface="B Nazanin" pitchFamily="2" charset="-78"/>
            </a:endParaRPr>
          </a:p>
        </p:txBody>
      </p:sp>
    </p:spTree>
    <p:extLst>
      <p:ext uri="{BB962C8B-B14F-4D97-AF65-F5344CB8AC3E}">
        <p14:creationId xmlns:p14="http://schemas.microsoft.com/office/powerpoint/2010/main" val="1076402399"/>
      </p:ext>
    </p:extLst>
  </p:cSld>
  <p:clrMapOvr>
    <a:masterClrMapping/>
  </p:clrMapOvr>
  <mc:AlternateContent xmlns:mc="http://schemas.openxmlformats.org/markup-compatibility/2006">
    <mc:Choice xmlns:p14="http://schemas.microsoft.com/office/powerpoint/2010/main"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85954" y="260648"/>
            <a:ext cx="2627642" cy="517065"/>
          </a:xfrm>
          <a:prstGeom prst="rect">
            <a:avLst/>
          </a:prstGeom>
        </p:spPr>
        <p:txBody>
          <a:bodyPr wrap="none">
            <a:spAutoFit/>
          </a:bodyPr>
          <a:lstStyle/>
          <a:p>
            <a:pPr lvl="0">
              <a:lnSpc>
                <a:spcPct val="115000"/>
              </a:lnSpc>
            </a:pPr>
            <a:r>
              <a:rPr lang="fa-IR" sz="2400" b="1" dirty="0" smtClean="0">
                <a:solidFill>
                  <a:prstClr val="black"/>
                </a:solidFill>
                <a:ea typeface="Calibri"/>
                <a:cs typeface="B Nazanin" pitchFamily="2" charset="-78"/>
              </a:rPr>
              <a:t>فتح ایران و ظهور </a:t>
            </a:r>
            <a:r>
              <a:rPr lang="fa-IR" sz="2400" b="1" dirty="0">
                <a:solidFill>
                  <a:prstClr val="black"/>
                </a:solidFill>
                <a:ea typeface="Calibri"/>
                <a:cs typeface="B Nazanin" pitchFamily="2" charset="-78"/>
              </a:rPr>
              <a:t>اسلام</a:t>
            </a:r>
            <a:endParaRPr lang="en-US" sz="2400" dirty="0">
              <a:solidFill>
                <a:prstClr val="black"/>
              </a:solidFill>
              <a:ea typeface="Calibri"/>
              <a:cs typeface="B Nazanin" pitchFamily="2" charset="-78"/>
            </a:endParaRPr>
          </a:p>
        </p:txBody>
      </p:sp>
      <p:sp>
        <p:nvSpPr>
          <p:cNvPr id="5" name="TextBox 4"/>
          <p:cNvSpPr txBox="1"/>
          <p:nvPr/>
        </p:nvSpPr>
        <p:spPr>
          <a:xfrm>
            <a:off x="395536" y="1229414"/>
            <a:ext cx="8645174" cy="707886"/>
          </a:xfrm>
          <a:prstGeom prst="rect">
            <a:avLst/>
          </a:prstGeom>
          <a:noFill/>
        </p:spPr>
        <p:txBody>
          <a:bodyPr wrap="square" rtlCol="1">
            <a:spAutoFit/>
          </a:bodyPr>
          <a:lstStyle/>
          <a:p>
            <a:pPr marL="342900" indent="-342900">
              <a:spcBef>
                <a:spcPts val="600"/>
              </a:spcBef>
              <a:buClr>
                <a:srgbClr val="CF543F"/>
              </a:buClr>
              <a:buSzPct val="85000"/>
              <a:buFont typeface="Wingdings" pitchFamily="2" charset="2"/>
              <a:buChar char="q"/>
            </a:pPr>
            <a:r>
              <a:rPr lang="fa-IR" sz="2000" b="1" dirty="0">
                <a:solidFill>
                  <a:prstClr val="black"/>
                </a:solidFill>
                <a:cs typeface="B Nazanin" pitchFamily="2" charset="-78"/>
              </a:rPr>
              <a:t>فتح ایران در قرن هفتم میلادی (حدود650 میلادی) به وسیله مسلمانان با جهان بینی مبتنی بر برابری و مساوات انجام شد .</a:t>
            </a:r>
          </a:p>
        </p:txBody>
      </p:sp>
      <p:sp>
        <p:nvSpPr>
          <p:cNvPr id="6" name="TextBox 5"/>
          <p:cNvSpPr txBox="1"/>
          <p:nvPr/>
        </p:nvSpPr>
        <p:spPr>
          <a:xfrm>
            <a:off x="395536" y="2255383"/>
            <a:ext cx="8645174" cy="707886"/>
          </a:xfrm>
          <a:prstGeom prst="rect">
            <a:avLst/>
          </a:prstGeom>
          <a:noFill/>
        </p:spPr>
        <p:txBody>
          <a:bodyPr wrap="square" rtlCol="1">
            <a:spAutoFit/>
          </a:bodyPr>
          <a:lstStyle/>
          <a:p>
            <a:pPr marL="342900" indent="-342900">
              <a:spcBef>
                <a:spcPts val="600"/>
              </a:spcBef>
              <a:buClr>
                <a:srgbClr val="CF543F"/>
              </a:buClr>
              <a:buSzPct val="85000"/>
              <a:buFont typeface="Wingdings" pitchFamily="2" charset="2"/>
              <a:buChar char="q"/>
            </a:pPr>
            <a:r>
              <a:rPr lang="fa-IR" sz="2000" b="1" dirty="0">
                <a:solidFill>
                  <a:prstClr val="black"/>
                </a:solidFill>
                <a:cs typeface="B Nazanin" pitchFamily="2" charset="-78"/>
              </a:rPr>
              <a:t>به وسیله ی قیام شار بیرونی(ربض)علیه شار میانی(شارستان) و دژ حکومتی (کهن دژ) همراهی می گردد</a:t>
            </a:r>
            <a:r>
              <a:rPr lang="fa-IR" sz="2000" b="1" dirty="0" smtClean="0">
                <a:solidFill>
                  <a:prstClr val="black"/>
                </a:solidFill>
                <a:cs typeface="B Nazanin" pitchFamily="2" charset="-78"/>
              </a:rPr>
              <a:t>.</a:t>
            </a:r>
            <a:endParaRPr lang="fa-IR" sz="2000" b="1" dirty="0">
              <a:solidFill>
                <a:prstClr val="black"/>
              </a:solidFill>
              <a:cs typeface="B Nazanin" pitchFamily="2" charset="-78"/>
            </a:endParaRPr>
          </a:p>
        </p:txBody>
      </p:sp>
      <p:sp>
        <p:nvSpPr>
          <p:cNvPr id="7" name="TextBox 6"/>
          <p:cNvSpPr txBox="1"/>
          <p:nvPr/>
        </p:nvSpPr>
        <p:spPr>
          <a:xfrm>
            <a:off x="395536" y="3597244"/>
            <a:ext cx="8645173" cy="784830"/>
          </a:xfrm>
          <a:prstGeom prst="rect">
            <a:avLst/>
          </a:prstGeom>
          <a:noFill/>
        </p:spPr>
        <p:txBody>
          <a:bodyPr wrap="square" rtlCol="1">
            <a:spAutoFit/>
          </a:bodyPr>
          <a:lstStyle/>
          <a:p>
            <a:pPr marL="342900" indent="-342900">
              <a:spcBef>
                <a:spcPts val="600"/>
              </a:spcBef>
              <a:buClr>
                <a:srgbClr val="CF543F"/>
              </a:buClr>
              <a:buSzPct val="85000"/>
              <a:buFont typeface="Wingdings" pitchFamily="2" charset="2"/>
              <a:buChar char="q"/>
            </a:pPr>
            <a:r>
              <a:rPr lang="fa-IR" sz="2000" b="1" dirty="0">
                <a:solidFill>
                  <a:prstClr val="black"/>
                </a:solidFill>
                <a:cs typeface="B Nazanin" pitchFamily="2" charset="-78"/>
              </a:rPr>
              <a:t>جامعه ایلی با بازگشت  به سازمان دودمانی خود و مستقل از جامعه شهر و روستا عمل می </a:t>
            </a:r>
            <a:r>
              <a:rPr lang="fa-IR" sz="2000" b="1" dirty="0" smtClean="0">
                <a:solidFill>
                  <a:prstClr val="black"/>
                </a:solidFill>
                <a:cs typeface="B Nazanin" pitchFamily="2" charset="-78"/>
              </a:rPr>
              <a:t>کرد.</a:t>
            </a:r>
          </a:p>
          <a:p>
            <a:pPr marL="342900" indent="-342900">
              <a:spcBef>
                <a:spcPts val="600"/>
              </a:spcBef>
              <a:buClr>
                <a:srgbClr val="CF543F"/>
              </a:buClr>
              <a:buSzPct val="85000"/>
              <a:buFont typeface="Wingdings" pitchFamily="2" charset="2"/>
              <a:buChar char="q"/>
            </a:pPr>
            <a:r>
              <a:rPr lang="fa-IR" sz="2000" b="1" dirty="0" smtClean="0">
                <a:solidFill>
                  <a:prstClr val="black"/>
                </a:solidFill>
                <a:cs typeface="B Nazanin" pitchFamily="2" charset="-78"/>
              </a:rPr>
              <a:t>مهمترین </a:t>
            </a:r>
            <a:r>
              <a:rPr lang="fa-IR" sz="2000" b="1" dirty="0">
                <a:solidFill>
                  <a:prstClr val="black"/>
                </a:solidFill>
                <a:cs typeface="B Nazanin" pitchFamily="2" charset="-78"/>
              </a:rPr>
              <a:t>ویژگی شهرهای اولیه اسلامی فشرده بودن عناصر </a:t>
            </a:r>
            <a:r>
              <a:rPr lang="fa-IR" sz="2000" b="1" dirty="0" smtClean="0">
                <a:solidFill>
                  <a:prstClr val="black"/>
                </a:solidFill>
                <a:cs typeface="B Nazanin" pitchFamily="2" charset="-78"/>
              </a:rPr>
              <a:t>تشکیل </a:t>
            </a:r>
            <a:r>
              <a:rPr lang="fa-IR" sz="2000" b="1" dirty="0">
                <a:solidFill>
                  <a:prstClr val="black"/>
                </a:solidFill>
                <a:cs typeface="B Nazanin" pitchFamily="2" charset="-78"/>
              </a:rPr>
              <a:t>دهنده بافت شهر </a:t>
            </a:r>
            <a:r>
              <a:rPr lang="fa-IR" sz="2000" b="1" dirty="0" smtClean="0">
                <a:solidFill>
                  <a:prstClr val="black"/>
                </a:solidFill>
                <a:cs typeface="B Nazanin" pitchFamily="2" charset="-78"/>
              </a:rPr>
              <a:t>است.</a:t>
            </a:r>
            <a:endParaRPr lang="fa-IR" sz="2000" b="1" dirty="0">
              <a:solidFill>
                <a:prstClr val="black"/>
              </a:solidFill>
              <a:cs typeface="B Nazanin" pitchFamily="2" charset="-78"/>
            </a:endParaRPr>
          </a:p>
        </p:txBody>
      </p:sp>
      <p:sp>
        <p:nvSpPr>
          <p:cNvPr id="8" name="TextBox 7"/>
          <p:cNvSpPr txBox="1"/>
          <p:nvPr/>
        </p:nvSpPr>
        <p:spPr>
          <a:xfrm>
            <a:off x="251520" y="4471662"/>
            <a:ext cx="8789190" cy="707886"/>
          </a:xfrm>
          <a:prstGeom prst="rect">
            <a:avLst/>
          </a:prstGeom>
          <a:noFill/>
        </p:spPr>
        <p:txBody>
          <a:bodyPr wrap="square" rtlCol="1">
            <a:spAutoFit/>
          </a:bodyPr>
          <a:lstStyle/>
          <a:p>
            <a:pPr marL="342900" lvl="0" indent="-342900">
              <a:spcBef>
                <a:spcPts val="600"/>
              </a:spcBef>
              <a:buClr>
                <a:srgbClr val="CF543F"/>
              </a:buClr>
              <a:buSzPct val="85000"/>
              <a:buFont typeface="Wingdings" pitchFamily="2" charset="2"/>
              <a:buChar char="q"/>
            </a:pPr>
            <a:r>
              <a:rPr lang="fa-IR" sz="2000" b="1" dirty="0">
                <a:solidFill>
                  <a:prstClr val="black"/>
                </a:solidFill>
                <a:cs typeface="B Nazanin" pitchFamily="2" charset="-78"/>
              </a:rPr>
              <a:t>همزمان در اروپا ی دوران قرون وسطا دوران شکل گیری فئودالیسم در شهر های قرون وسطائی را داریم</a:t>
            </a:r>
            <a:r>
              <a:rPr lang="fa-IR" sz="2000" b="1" dirty="0" smtClean="0">
                <a:solidFill>
                  <a:prstClr val="black"/>
                </a:solidFill>
                <a:cs typeface="B Nazanin" pitchFamily="2" charset="-78"/>
              </a:rPr>
              <a:t>.</a:t>
            </a:r>
            <a:endParaRPr lang="fa-IR" sz="2000" b="1" dirty="0">
              <a:solidFill>
                <a:prstClr val="black"/>
              </a:solidFill>
              <a:cs typeface="B Nazanin" pitchFamily="2" charset="-78"/>
            </a:endParaRPr>
          </a:p>
        </p:txBody>
      </p:sp>
      <p:sp>
        <p:nvSpPr>
          <p:cNvPr id="2" name="Rectangle 1"/>
          <p:cNvSpPr/>
          <p:nvPr/>
        </p:nvSpPr>
        <p:spPr>
          <a:xfrm>
            <a:off x="841028" y="3080307"/>
            <a:ext cx="8170518" cy="400110"/>
          </a:xfrm>
          <a:prstGeom prst="rect">
            <a:avLst/>
          </a:prstGeom>
        </p:spPr>
        <p:txBody>
          <a:bodyPr wrap="square">
            <a:spAutoFit/>
          </a:bodyPr>
          <a:lstStyle/>
          <a:p>
            <a:pPr marL="342900" lvl="0" indent="-342900">
              <a:spcBef>
                <a:spcPts val="600"/>
              </a:spcBef>
              <a:buClr>
                <a:srgbClr val="CF543F"/>
              </a:buClr>
              <a:buSzPct val="85000"/>
              <a:buFont typeface="Wingdings" pitchFamily="2" charset="2"/>
              <a:buChar char="q"/>
            </a:pPr>
            <a:r>
              <a:rPr lang="fa-IR" sz="2000" b="1" dirty="0">
                <a:solidFill>
                  <a:prstClr val="black"/>
                </a:solidFill>
                <a:cs typeface="B Nazanin" pitchFamily="2" charset="-78"/>
              </a:rPr>
              <a:t>ظهور اسلام منجر به فروپاشی سازمان شهری دولت ساسانی شد </a:t>
            </a:r>
          </a:p>
        </p:txBody>
      </p:sp>
      <p:sp>
        <p:nvSpPr>
          <p:cNvPr id="3" name="Rectangle 2"/>
          <p:cNvSpPr/>
          <p:nvPr/>
        </p:nvSpPr>
        <p:spPr>
          <a:xfrm>
            <a:off x="1043608" y="5551782"/>
            <a:ext cx="7828338" cy="400110"/>
          </a:xfrm>
          <a:prstGeom prst="rect">
            <a:avLst/>
          </a:prstGeom>
        </p:spPr>
        <p:txBody>
          <a:bodyPr wrap="square">
            <a:spAutoFit/>
          </a:bodyPr>
          <a:lstStyle/>
          <a:p>
            <a:pPr marL="342900" lvl="0" indent="-342900">
              <a:spcBef>
                <a:spcPts val="600"/>
              </a:spcBef>
              <a:buClr>
                <a:srgbClr val="CF543F"/>
              </a:buClr>
              <a:buSzPct val="85000"/>
              <a:buFont typeface="Wingdings" pitchFamily="2" charset="2"/>
              <a:buChar char="q"/>
            </a:pPr>
            <a:r>
              <a:rPr lang="fa-IR" sz="2000" b="1" dirty="0">
                <a:solidFill>
                  <a:prstClr val="black"/>
                </a:solidFill>
                <a:cs typeface="B Nazanin" pitchFamily="2" charset="-78"/>
              </a:rPr>
              <a:t>اسلام نخستین شهر خود (کوفه) را در خارج از محدوده های حجاز بنا می کند.</a:t>
            </a:r>
          </a:p>
        </p:txBody>
      </p:sp>
      <p:sp>
        <p:nvSpPr>
          <p:cNvPr id="9" name="TextBox 8"/>
          <p:cNvSpPr txBox="1"/>
          <p:nvPr/>
        </p:nvSpPr>
        <p:spPr>
          <a:xfrm>
            <a:off x="6954167" y="6444044"/>
            <a:ext cx="1659429" cy="369332"/>
          </a:xfrm>
          <a:prstGeom prst="rect">
            <a:avLst/>
          </a:prstGeom>
          <a:noFill/>
        </p:spPr>
        <p:txBody>
          <a:bodyPr wrap="none" rtlCol="1">
            <a:spAutoFit/>
          </a:bodyPr>
          <a:lstStyle/>
          <a:p>
            <a:r>
              <a:rPr lang="fa-IR" b="1" dirty="0" smtClean="0">
                <a:latin typeface="2  Nazanin"/>
                <a:cs typeface="B Nazanin" pitchFamily="2" charset="-78"/>
              </a:rPr>
              <a:t>حبیبی، </a:t>
            </a:r>
            <a:r>
              <a:rPr lang="fa-IR" b="1" dirty="0">
                <a:solidFill>
                  <a:prstClr val="black"/>
                </a:solidFill>
                <a:latin typeface="2  Nazanin"/>
                <a:cs typeface="B Nazanin" pitchFamily="2" charset="-78"/>
              </a:rPr>
              <a:t>1392 : </a:t>
            </a:r>
            <a:r>
              <a:rPr lang="fa-IR" b="1" dirty="0" smtClean="0">
                <a:latin typeface="2  Nazanin"/>
                <a:cs typeface="B Nazanin" pitchFamily="2" charset="-78"/>
              </a:rPr>
              <a:t>38</a:t>
            </a:r>
            <a:endParaRPr lang="fa-IR" b="1" dirty="0">
              <a:latin typeface="2  Nazanin"/>
              <a:cs typeface="B Nazanin" pitchFamily="2" charset="-78"/>
            </a:endParaRPr>
          </a:p>
        </p:txBody>
      </p:sp>
    </p:spTree>
    <p:extLst>
      <p:ext uri="{BB962C8B-B14F-4D97-AF65-F5344CB8AC3E}">
        <p14:creationId xmlns:p14="http://schemas.microsoft.com/office/powerpoint/2010/main" val="40246970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43351" y="476672"/>
            <a:ext cx="2347117" cy="517065"/>
          </a:xfrm>
          <a:prstGeom prst="rect">
            <a:avLst/>
          </a:prstGeom>
        </p:spPr>
        <p:txBody>
          <a:bodyPr wrap="none">
            <a:spAutoFit/>
          </a:bodyPr>
          <a:lstStyle/>
          <a:p>
            <a:pPr lvl="0">
              <a:lnSpc>
                <a:spcPct val="115000"/>
              </a:lnSpc>
            </a:pPr>
            <a:r>
              <a:rPr lang="fa-IR" sz="2400" b="1" dirty="0">
                <a:solidFill>
                  <a:prstClr val="black"/>
                </a:solidFill>
                <a:ea typeface="Calibri"/>
                <a:cs typeface="B Nazanin" pitchFamily="2" charset="-78"/>
              </a:rPr>
              <a:t>دگرگونی مفهوم شهر</a:t>
            </a:r>
            <a:endParaRPr lang="en-US" sz="2400" b="1" dirty="0">
              <a:solidFill>
                <a:prstClr val="black"/>
              </a:solidFill>
              <a:ea typeface="Calibri"/>
              <a:cs typeface="B Nazanin" pitchFamily="2" charset="-78"/>
            </a:endParaRPr>
          </a:p>
        </p:txBody>
      </p:sp>
      <p:sp>
        <p:nvSpPr>
          <p:cNvPr id="5" name="TextBox 4"/>
          <p:cNvSpPr txBox="1"/>
          <p:nvPr/>
        </p:nvSpPr>
        <p:spPr>
          <a:xfrm>
            <a:off x="831956" y="1054036"/>
            <a:ext cx="7817579" cy="1015663"/>
          </a:xfrm>
          <a:prstGeom prst="rect">
            <a:avLst/>
          </a:prstGeom>
          <a:noFill/>
        </p:spPr>
        <p:txBody>
          <a:bodyPr wrap="square" rtlCol="1">
            <a:spAutoFit/>
          </a:bodyPr>
          <a:lstStyle/>
          <a:p>
            <a:r>
              <a:rPr lang="fa-IR" sz="2000" dirty="0">
                <a:latin typeface="Constantia"/>
                <a:cs typeface="B Nazanin" pitchFamily="2" charset="-78"/>
              </a:rPr>
              <a:t>هنگامی که اسلام امپراطوری های رم شرقی و ایران را می گشاید، شهرنشینی و شهرگرایی در مناطق تحت سلطه ی امپراطوری ایران و رم کاملا مشهود است.نظام شهری و شبکه سراسری شهر </a:t>
            </a:r>
            <a:r>
              <a:rPr lang="fa-IR" sz="2000" dirty="0" smtClean="0">
                <a:latin typeface="Constantia"/>
                <a:cs typeface="B Nazanin" pitchFamily="2" charset="-78"/>
              </a:rPr>
              <a:t>ها </a:t>
            </a:r>
            <a:r>
              <a:rPr lang="fa-IR" sz="2000" dirty="0">
                <a:latin typeface="Constantia"/>
                <a:cs typeface="B Nazanin" pitchFamily="2" charset="-78"/>
              </a:rPr>
              <a:t>از عوامل پایه ای نظام سیاسی دولت های ساسانی و رمی:</a:t>
            </a:r>
            <a:endParaRPr lang="fa-IR" sz="2000" dirty="0">
              <a:cs typeface="B Nazanin" pitchFamily="2" charset="-78"/>
            </a:endParaRPr>
          </a:p>
        </p:txBody>
      </p:sp>
      <p:pic>
        <p:nvPicPr>
          <p:cNvPr id="2050" name="Picture 2" descr="E:\narges\ترم 5\تاریخ  ایران\300px-IslamicConquestsIro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703" y="2197806"/>
            <a:ext cx="4562571" cy="40454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7" name="Straight Arrow Connector 6"/>
          <p:cNvCxnSpPr/>
          <p:nvPr/>
        </p:nvCxnSpPr>
        <p:spPr>
          <a:xfrm>
            <a:off x="6102226" y="3284984"/>
            <a:ext cx="1335780" cy="39139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8" name="TextBox 7"/>
          <p:cNvSpPr txBox="1"/>
          <p:nvPr/>
        </p:nvSpPr>
        <p:spPr>
          <a:xfrm>
            <a:off x="509477" y="4797152"/>
            <a:ext cx="2020168" cy="1477328"/>
          </a:xfrm>
          <a:prstGeom prst="rect">
            <a:avLst/>
          </a:prstGeom>
          <a:noFill/>
        </p:spPr>
        <p:txBody>
          <a:bodyPr wrap="square" rtlCol="1">
            <a:spAutoFit/>
          </a:bodyPr>
          <a:lstStyle/>
          <a:p>
            <a:pPr lvl="0" algn="ctr"/>
            <a:r>
              <a:rPr lang="fa-IR" b="1" dirty="0" smtClean="0">
                <a:cs typeface="B Nazanin" pitchFamily="2" charset="-78"/>
              </a:rPr>
              <a:t>شهر </a:t>
            </a:r>
            <a:r>
              <a:rPr lang="fa-IR" b="1" dirty="0">
                <a:cs typeface="B Nazanin" pitchFamily="2" charset="-78"/>
              </a:rPr>
              <a:t>قرون وسطایی، در تقابل با فئودالیته و امتیازات برای افراد مستقر در شهر</a:t>
            </a:r>
            <a:endParaRPr lang="en-US" b="1" dirty="0">
              <a:cs typeface="B Nazanin" pitchFamily="2" charset="-78"/>
            </a:endParaRPr>
          </a:p>
          <a:p>
            <a:pPr lvl="0" algn="ctr"/>
            <a:endParaRPr lang="en-US" b="1" dirty="0">
              <a:cs typeface="B Nazanin" pitchFamily="2" charset="-78"/>
            </a:endParaRPr>
          </a:p>
        </p:txBody>
      </p:sp>
      <p:sp>
        <p:nvSpPr>
          <p:cNvPr id="9" name="TextBox 8"/>
          <p:cNvSpPr txBox="1"/>
          <p:nvPr/>
        </p:nvSpPr>
        <p:spPr>
          <a:xfrm>
            <a:off x="509477" y="3284984"/>
            <a:ext cx="1877277" cy="936104"/>
          </a:xfrm>
          <a:prstGeom prst="rect">
            <a:avLst/>
          </a:prstGeom>
          <a:noFill/>
        </p:spPr>
        <p:txBody>
          <a:bodyPr wrap="square" rtlCol="1">
            <a:spAutoFit/>
          </a:bodyPr>
          <a:lstStyle/>
          <a:p>
            <a:pPr lvl="0" algn="ctr"/>
            <a:r>
              <a:rPr lang="fa-IR" b="1" dirty="0">
                <a:solidFill>
                  <a:prstClr val="black"/>
                </a:solidFill>
                <a:cs typeface="B Nazanin" pitchFamily="2" charset="-78"/>
              </a:rPr>
              <a:t>شهر رمی، شهر برده دار و فلسفه شهروند رمی</a:t>
            </a:r>
          </a:p>
        </p:txBody>
      </p:sp>
      <p:cxnSp>
        <p:nvCxnSpPr>
          <p:cNvPr id="11" name="Straight Arrow Connector 10"/>
          <p:cNvCxnSpPr/>
          <p:nvPr/>
        </p:nvCxnSpPr>
        <p:spPr>
          <a:xfrm flipH="1">
            <a:off x="2386754" y="2924944"/>
            <a:ext cx="907160" cy="360040"/>
          </a:xfrm>
          <a:prstGeom prst="straightConnector1">
            <a:avLst/>
          </a:prstGeom>
          <a:ln>
            <a:solidFill>
              <a:schemeClr val="accent1"/>
            </a:solidFill>
            <a:tailEnd type="arrow"/>
          </a:ln>
        </p:spPr>
        <p:style>
          <a:lnRef idx="1">
            <a:schemeClr val="accent2"/>
          </a:lnRef>
          <a:fillRef idx="0">
            <a:schemeClr val="accent2"/>
          </a:fillRef>
          <a:effectRef idx="0">
            <a:schemeClr val="accent2"/>
          </a:effectRef>
          <a:fontRef idx="minor">
            <a:schemeClr val="tx1"/>
          </a:fontRef>
        </p:style>
      </p:cxnSp>
      <p:sp>
        <p:nvSpPr>
          <p:cNvPr id="24" name="TextBox 23"/>
          <p:cNvSpPr txBox="1"/>
          <p:nvPr/>
        </p:nvSpPr>
        <p:spPr>
          <a:xfrm>
            <a:off x="7038330" y="3676382"/>
            <a:ext cx="1980108" cy="369332"/>
          </a:xfrm>
          <a:prstGeom prst="rect">
            <a:avLst/>
          </a:prstGeom>
          <a:noFill/>
        </p:spPr>
        <p:txBody>
          <a:bodyPr wrap="square" rtlCol="1">
            <a:spAutoFit/>
          </a:bodyPr>
          <a:lstStyle/>
          <a:p>
            <a:pPr lvl="0" algn="ctr"/>
            <a:r>
              <a:rPr lang="fa-IR" b="1" dirty="0">
                <a:solidFill>
                  <a:prstClr val="black"/>
                </a:solidFill>
                <a:cs typeface="B Nazanin" pitchFamily="2" charset="-78"/>
              </a:rPr>
              <a:t>شار پارتی، نظام کاستی</a:t>
            </a:r>
            <a:endParaRPr lang="en-US" b="1" dirty="0">
              <a:solidFill>
                <a:prstClr val="black"/>
              </a:solidFill>
              <a:cs typeface="B Nazanin" pitchFamily="2" charset="-78"/>
            </a:endParaRPr>
          </a:p>
        </p:txBody>
      </p:sp>
      <p:sp>
        <p:nvSpPr>
          <p:cNvPr id="12" name="TextBox 11"/>
          <p:cNvSpPr txBox="1"/>
          <p:nvPr/>
        </p:nvSpPr>
        <p:spPr>
          <a:xfrm>
            <a:off x="7359009" y="5905148"/>
            <a:ext cx="1659429" cy="369332"/>
          </a:xfrm>
          <a:prstGeom prst="rect">
            <a:avLst/>
          </a:prstGeom>
          <a:noFill/>
        </p:spPr>
        <p:txBody>
          <a:bodyPr wrap="none" rtlCol="1">
            <a:spAutoFit/>
          </a:bodyPr>
          <a:lstStyle/>
          <a:p>
            <a:r>
              <a:rPr lang="fa-IR" b="1" dirty="0" smtClean="0">
                <a:latin typeface="2  Nazanin"/>
                <a:cs typeface="B Nazanin" pitchFamily="2" charset="-78"/>
              </a:rPr>
              <a:t>حبیبی، </a:t>
            </a:r>
            <a:r>
              <a:rPr lang="fa-IR" b="1" dirty="0">
                <a:solidFill>
                  <a:prstClr val="black"/>
                </a:solidFill>
                <a:latin typeface="2  Nazanin"/>
                <a:cs typeface="B Nazanin" pitchFamily="2" charset="-78"/>
              </a:rPr>
              <a:t>1392 : </a:t>
            </a:r>
            <a:r>
              <a:rPr lang="fa-IR" b="1" dirty="0" smtClean="0">
                <a:latin typeface="2  Nazanin"/>
                <a:cs typeface="B Nazanin" pitchFamily="2" charset="-78"/>
              </a:rPr>
              <a:t>38</a:t>
            </a:r>
            <a:endParaRPr lang="fa-IR" b="1" dirty="0">
              <a:latin typeface="2  Nazanin"/>
              <a:cs typeface="B Nazanin" pitchFamily="2" charset="-78"/>
            </a:endParaRPr>
          </a:p>
        </p:txBody>
      </p:sp>
    </p:spTree>
    <p:extLst>
      <p:ext uri="{BB962C8B-B14F-4D97-AF65-F5344CB8AC3E}">
        <p14:creationId xmlns:p14="http://schemas.microsoft.com/office/powerpoint/2010/main" val="3521656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074319" y="6453208"/>
            <a:ext cx="1598515" cy="369332"/>
          </a:xfrm>
          <a:prstGeom prst="rect">
            <a:avLst/>
          </a:prstGeom>
          <a:noFill/>
        </p:spPr>
        <p:txBody>
          <a:bodyPr wrap="none" rtlCol="1">
            <a:spAutoFit/>
          </a:bodyPr>
          <a:lstStyle/>
          <a:p>
            <a:r>
              <a:rPr lang="fa-IR" b="1" dirty="0" smtClean="0">
                <a:latin typeface="2  Nazanin"/>
                <a:cs typeface="B Nazanin" pitchFamily="2" charset="-78"/>
              </a:rPr>
              <a:t>حبیبی، </a:t>
            </a:r>
            <a:r>
              <a:rPr lang="fa-IR" b="1" dirty="0">
                <a:solidFill>
                  <a:prstClr val="black"/>
                </a:solidFill>
                <a:latin typeface="2  Nazanin"/>
                <a:cs typeface="B Nazanin" pitchFamily="2" charset="-78"/>
              </a:rPr>
              <a:t>1392 : </a:t>
            </a:r>
            <a:r>
              <a:rPr lang="fa-IR" b="1" dirty="0" smtClean="0">
                <a:latin typeface="2  Nazanin"/>
                <a:cs typeface="B Nazanin" pitchFamily="2" charset="-78"/>
              </a:rPr>
              <a:t>40</a:t>
            </a:r>
            <a:endParaRPr lang="fa-IR" b="1" dirty="0">
              <a:latin typeface="2  Nazanin"/>
              <a:cs typeface="B Nazanin" pitchFamily="2" charset="-78"/>
            </a:endParaRPr>
          </a:p>
        </p:txBody>
      </p:sp>
      <p:graphicFrame>
        <p:nvGraphicFramePr>
          <p:cNvPr id="15" name="Diagram 14"/>
          <p:cNvGraphicFramePr/>
          <p:nvPr>
            <p:extLst>
              <p:ext uri="{D42A27DB-BD31-4B8C-83A1-F6EECF244321}">
                <p14:modId xmlns:p14="http://schemas.microsoft.com/office/powerpoint/2010/main" val="1785750033"/>
              </p:ext>
            </p:extLst>
          </p:nvPr>
        </p:nvGraphicFramePr>
        <p:xfrm>
          <a:off x="251520" y="764704"/>
          <a:ext cx="8604448" cy="5105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76139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260648"/>
            <a:ext cx="8465650" cy="2072362"/>
          </a:xfrm>
          <a:prstGeom prst="rect">
            <a:avLst/>
          </a:prstGeom>
          <a:noFill/>
        </p:spPr>
        <p:txBody>
          <a:bodyPr wrap="square" rtlCol="1">
            <a:spAutoFit/>
          </a:bodyPr>
          <a:lstStyle/>
          <a:p>
            <a:r>
              <a:rPr lang="fa-IR" b="1" dirty="0" smtClean="0">
                <a:cs typeface="B Nazanin" pitchFamily="2" charset="-78"/>
              </a:rPr>
              <a:t>شرایط سیاسی- نظامی</a:t>
            </a:r>
          </a:p>
          <a:p>
            <a:pPr marL="285750" indent="-285750" algn="just">
              <a:lnSpc>
                <a:spcPct val="115000"/>
              </a:lnSpc>
              <a:spcAft>
                <a:spcPts val="1000"/>
              </a:spcAft>
              <a:buFont typeface="Wingdings" pitchFamily="2" charset="2"/>
              <a:buChar char="q"/>
            </a:pPr>
            <a:r>
              <a:rPr lang="fa-IR" sz="1600" b="1" dirty="0">
                <a:ea typeface="Calibri"/>
                <a:cs typeface="B Nazanin"/>
              </a:rPr>
              <a:t>اعراب مشتمل بر دو گروه صحرانشین و شهر نشین بودند.و نظام سیاسی آنان محدود به رئیس قبیله بود</a:t>
            </a:r>
            <a:r>
              <a:rPr lang="fa-IR" sz="1600" b="1" dirty="0" smtClean="0">
                <a:ea typeface="Calibri"/>
                <a:cs typeface="B Nazanin"/>
              </a:rPr>
              <a:t>.</a:t>
            </a:r>
          </a:p>
          <a:p>
            <a:pPr marL="285750" indent="-285750" algn="just">
              <a:lnSpc>
                <a:spcPct val="115000"/>
              </a:lnSpc>
              <a:spcAft>
                <a:spcPts val="1000"/>
              </a:spcAft>
              <a:buFont typeface="Wingdings" pitchFamily="2" charset="2"/>
              <a:buChar char="q"/>
            </a:pPr>
            <a:r>
              <a:rPr lang="fa-IR" sz="1600" b="1" dirty="0" smtClean="0">
                <a:ea typeface="Calibri"/>
                <a:cs typeface="B Nazanin"/>
              </a:rPr>
              <a:t> </a:t>
            </a:r>
            <a:r>
              <a:rPr lang="fa-IR" sz="1600" b="1" dirty="0">
                <a:ea typeface="Calibri"/>
                <a:cs typeface="B Nazanin"/>
              </a:rPr>
              <a:t>اعراب که به دلایلی از جمله داشتن شیوه ی زندگی قیبله ای غیر متمرکز،هیچ تجربه ای از اداره متمرکز آن هم در حد امپراتوری نداشتند،ناگزیر به دیوان سالاری  ایرانی ،ازجمله برمکیان متوسل شدند. </a:t>
            </a:r>
            <a:endParaRPr lang="fa-IR" sz="1600" b="1" dirty="0" smtClean="0">
              <a:ea typeface="Calibri"/>
              <a:cs typeface="B Nazanin"/>
            </a:endParaRPr>
          </a:p>
          <a:p>
            <a:pPr marL="285750" indent="-285750" algn="just">
              <a:lnSpc>
                <a:spcPct val="115000"/>
              </a:lnSpc>
              <a:spcAft>
                <a:spcPts val="1000"/>
              </a:spcAft>
              <a:buFont typeface="Wingdings" pitchFamily="2" charset="2"/>
              <a:buChar char="q"/>
            </a:pPr>
            <a:r>
              <a:rPr lang="fa-IR" sz="1600" b="1" dirty="0" smtClean="0">
                <a:ea typeface="Calibri"/>
                <a:cs typeface="B Nazanin"/>
              </a:rPr>
              <a:t>بعد </a:t>
            </a:r>
            <a:r>
              <a:rPr lang="fa-IR" sz="1600" b="1" dirty="0">
                <a:ea typeface="Calibri"/>
                <a:cs typeface="B Nazanin"/>
              </a:rPr>
              <a:t>از انتقال قدرت از امویان به عباسیان ،مردم غیر عرب به ویژه دبیران ایرانی به خاطر تجربه ی خود در کشورداری واعتماد نسبی که عباسیان به آنها داشتند، توانستند به منصب های حکومتی دست یابند</a:t>
            </a:r>
            <a:r>
              <a:rPr lang="fa-IR" sz="1600" b="1" dirty="0" smtClean="0">
                <a:ea typeface="Calibri"/>
                <a:cs typeface="B Nazanin"/>
              </a:rPr>
              <a:t>.(پاکزاد،1392،ص162)</a:t>
            </a:r>
            <a:endParaRPr lang="en-US" sz="1600" b="1" dirty="0">
              <a:ea typeface="Calibri"/>
              <a:cs typeface="Arial"/>
            </a:endParaRPr>
          </a:p>
        </p:txBody>
      </p:sp>
      <p:sp>
        <p:nvSpPr>
          <p:cNvPr id="2" name="Rectangle 1"/>
          <p:cNvSpPr/>
          <p:nvPr/>
        </p:nvSpPr>
        <p:spPr>
          <a:xfrm>
            <a:off x="11562" y="2342044"/>
            <a:ext cx="9144000" cy="2494529"/>
          </a:xfrm>
          <a:prstGeom prst="rect">
            <a:avLst/>
          </a:prstGeom>
        </p:spPr>
        <p:txBody>
          <a:bodyPr wrap="square">
            <a:spAutoFit/>
          </a:bodyPr>
          <a:lstStyle/>
          <a:p>
            <a:pPr algn="just">
              <a:lnSpc>
                <a:spcPct val="115000"/>
              </a:lnSpc>
              <a:spcAft>
                <a:spcPts val="1000"/>
              </a:spcAft>
            </a:pPr>
            <a:r>
              <a:rPr lang="fa-IR" b="1" dirty="0">
                <a:cs typeface="B Nazanin" pitchFamily="2" charset="-78"/>
              </a:rPr>
              <a:t>شرایط اجتماعی</a:t>
            </a:r>
            <a:endParaRPr lang="en-US" b="1" dirty="0">
              <a:cs typeface="B Nazanin" pitchFamily="2" charset="-78"/>
            </a:endParaRPr>
          </a:p>
          <a:p>
            <a:pPr marL="285750" indent="-285750" algn="just">
              <a:lnSpc>
                <a:spcPct val="115000"/>
              </a:lnSpc>
              <a:spcAft>
                <a:spcPts val="1000"/>
              </a:spcAft>
              <a:buFont typeface="Wingdings" pitchFamily="2" charset="2"/>
              <a:buChar char="q"/>
            </a:pPr>
            <a:r>
              <a:rPr lang="fa-IR" sz="1600" b="1" dirty="0">
                <a:ea typeface="Calibri"/>
                <a:cs typeface="B Nazanin"/>
              </a:rPr>
              <a:t>صحرانشینان عرب به خاطر شرایط طبیعی بسیار سخت و نامساعدی که در عربستان بر آنها حکمفرما بود صبور وستیزه جو بودند.</a:t>
            </a:r>
            <a:endParaRPr lang="en-US" sz="1600" b="1" dirty="0">
              <a:ea typeface="Calibri"/>
              <a:cs typeface="B Nazanin"/>
            </a:endParaRPr>
          </a:p>
          <a:p>
            <a:pPr marL="285750" indent="-285750" algn="just">
              <a:lnSpc>
                <a:spcPct val="115000"/>
              </a:lnSpc>
              <a:spcAft>
                <a:spcPts val="1000"/>
              </a:spcAft>
              <a:buFont typeface="Wingdings" pitchFamily="2" charset="2"/>
              <a:buChar char="q"/>
            </a:pPr>
            <a:r>
              <a:rPr lang="fa-IR" sz="1600" b="1" dirty="0">
                <a:ea typeface="Calibri"/>
                <a:cs typeface="B Nazanin"/>
              </a:rPr>
              <a:t>درهم شکستن نظام کاستی به خاطر تغییر در شیوه ی برخورد.</a:t>
            </a:r>
            <a:endParaRPr lang="en-US" sz="1600" b="1" dirty="0">
              <a:ea typeface="Calibri"/>
              <a:cs typeface="B Nazanin"/>
            </a:endParaRPr>
          </a:p>
          <a:p>
            <a:pPr marL="285750" indent="-285750" algn="just">
              <a:lnSpc>
                <a:spcPct val="115000"/>
              </a:lnSpc>
              <a:spcAft>
                <a:spcPts val="1000"/>
              </a:spcAft>
              <a:buFont typeface="Wingdings" pitchFamily="2" charset="2"/>
              <a:buChar char="q"/>
            </a:pPr>
            <a:r>
              <a:rPr lang="fa-IR" sz="1600" b="1" dirty="0">
                <a:ea typeface="Calibri"/>
                <a:cs typeface="B Nazanin"/>
              </a:rPr>
              <a:t>اما حتی در این شرایط جدید نیز متاسفانه عامل هم قبیله بودن اهمیت خود را حفظ کرد و تنها تغییری که ایجاد شد آن بود که طایفه هایی که پیرو یک فرقه مذهبی بودند،به خاطر هم مذهب بودن نسبت به هم احساس هم بستگی بیشتری می کردند</a:t>
            </a:r>
            <a:r>
              <a:rPr lang="fa-IR" sz="1600" b="1" dirty="0" smtClean="0">
                <a:ea typeface="Calibri"/>
                <a:cs typeface="B Nazanin"/>
              </a:rPr>
              <a:t>.</a:t>
            </a:r>
            <a:r>
              <a:rPr lang="fa-IR" sz="1600" b="1" dirty="0">
                <a:ea typeface="Calibri"/>
                <a:cs typeface="B Nazanin"/>
              </a:rPr>
              <a:t> (</a:t>
            </a:r>
            <a:r>
              <a:rPr lang="fa-IR" sz="1600" b="1" dirty="0" smtClean="0">
                <a:ea typeface="Calibri"/>
                <a:cs typeface="B Nazanin"/>
              </a:rPr>
              <a:t>پاکزاد،1392،ص164)</a:t>
            </a:r>
            <a:endParaRPr lang="en-US" sz="1600" b="1" dirty="0">
              <a:ea typeface="Calibri"/>
              <a:cs typeface="Arial"/>
            </a:endParaRPr>
          </a:p>
        </p:txBody>
      </p:sp>
      <p:sp>
        <p:nvSpPr>
          <p:cNvPr id="3" name="Rectangle 2"/>
          <p:cNvSpPr/>
          <p:nvPr/>
        </p:nvSpPr>
        <p:spPr>
          <a:xfrm>
            <a:off x="645807" y="4884736"/>
            <a:ext cx="8465649" cy="1862561"/>
          </a:xfrm>
          <a:prstGeom prst="rect">
            <a:avLst/>
          </a:prstGeom>
        </p:spPr>
        <p:txBody>
          <a:bodyPr wrap="square">
            <a:spAutoFit/>
          </a:bodyPr>
          <a:lstStyle/>
          <a:p>
            <a:pPr algn="just">
              <a:lnSpc>
                <a:spcPct val="115000"/>
              </a:lnSpc>
              <a:spcAft>
                <a:spcPts val="1000"/>
              </a:spcAft>
            </a:pPr>
            <a:r>
              <a:rPr lang="fa-IR" b="1" dirty="0">
                <a:ea typeface="Calibri"/>
                <a:cs typeface="B Nazanin"/>
              </a:rPr>
              <a:t>شرایط اقتصادی</a:t>
            </a:r>
            <a:endParaRPr lang="en-US" b="1" dirty="0">
              <a:ea typeface="Calibri"/>
              <a:cs typeface="Arial"/>
            </a:endParaRPr>
          </a:p>
          <a:p>
            <a:pPr marL="285750" lvl="0" indent="-285750" algn="just">
              <a:spcAft>
                <a:spcPts val="800"/>
              </a:spcAft>
              <a:buFont typeface="Wingdings" pitchFamily="2" charset="2"/>
              <a:buChar char="q"/>
            </a:pPr>
            <a:r>
              <a:rPr lang="fa-IR" sz="1600" b="1" dirty="0">
                <a:ea typeface="Calibri"/>
                <a:cs typeface="B Nazanin"/>
              </a:rPr>
              <a:t>ادامه شیوه نظام ساتراپی(شهربانی)بعد از اسلام فقط در زمان حضرت علی برقرار بود</a:t>
            </a:r>
            <a:endParaRPr lang="en-US" sz="1600" b="1" dirty="0">
              <a:ea typeface="Calibri"/>
            </a:endParaRPr>
          </a:p>
          <a:p>
            <a:pPr marL="285750" lvl="0" indent="-285750" algn="just">
              <a:spcAft>
                <a:spcPts val="800"/>
              </a:spcAft>
              <a:buFont typeface="Wingdings" pitchFamily="2" charset="2"/>
              <a:buChar char="q"/>
            </a:pPr>
            <a:r>
              <a:rPr lang="fa-IR" sz="1600" b="1" dirty="0">
                <a:ea typeface="Calibri"/>
                <a:cs typeface="B Nazanin"/>
              </a:rPr>
              <a:t>اقتصاد اعراب:تجارت,نگهداری شتر,مالیات,اقطاع</a:t>
            </a:r>
            <a:endParaRPr lang="en-US" sz="1600" b="1" dirty="0">
              <a:ea typeface="Calibri"/>
            </a:endParaRPr>
          </a:p>
          <a:p>
            <a:pPr marL="285750" indent="-285750" algn="just">
              <a:spcAft>
                <a:spcPts val="800"/>
              </a:spcAft>
              <a:buFont typeface="Wingdings" pitchFamily="2" charset="2"/>
              <a:buChar char="q"/>
            </a:pPr>
            <a:r>
              <a:rPr lang="fa-IR" sz="1600" b="1" dirty="0">
                <a:cs typeface="B Nazanin"/>
              </a:rPr>
              <a:t>اقتصاد در ایران در سده های اول و دوم هجری قمری دچار انحطاط شد. </a:t>
            </a:r>
            <a:endParaRPr lang="fa-IR" sz="1600" b="1" dirty="0" smtClean="0">
              <a:cs typeface="B Nazanin"/>
            </a:endParaRPr>
          </a:p>
          <a:p>
            <a:pPr marL="285750" indent="-285750" algn="just">
              <a:spcAft>
                <a:spcPts val="800"/>
              </a:spcAft>
              <a:buFont typeface="Wingdings" pitchFamily="2" charset="2"/>
              <a:buChar char="q"/>
            </a:pPr>
            <a:r>
              <a:rPr lang="fa-IR" sz="1600" b="1" dirty="0">
                <a:cs typeface="B Nazanin"/>
              </a:rPr>
              <a:t>گرفتن مالیات توسط دولت اسلامی ادامه همان سیستم مالیاتی "خراج" ساسانیها بود(پاکزاد</a:t>
            </a:r>
            <a:r>
              <a:rPr lang="fa-IR" sz="1600" b="1" dirty="0" smtClean="0">
                <a:cs typeface="B Nazanin"/>
              </a:rPr>
              <a:t>،</a:t>
            </a:r>
            <a:r>
              <a:rPr lang="fa-IR" sz="1600" b="1" dirty="0">
                <a:solidFill>
                  <a:prstClr val="black"/>
                </a:solidFill>
                <a:latin typeface="2  Nazanin"/>
                <a:cs typeface="B Nazanin" pitchFamily="2" charset="-78"/>
              </a:rPr>
              <a:t> 1392 : </a:t>
            </a:r>
            <a:r>
              <a:rPr lang="fa-IR" sz="1600" b="1" dirty="0" smtClean="0">
                <a:cs typeface="B Nazanin"/>
              </a:rPr>
              <a:t>165</a:t>
            </a:r>
            <a:r>
              <a:rPr lang="fa-IR" sz="1600" b="1" dirty="0" smtClean="0">
                <a:cs typeface="B Nazanin"/>
              </a:rPr>
              <a:t>)</a:t>
            </a:r>
            <a:endParaRPr lang="en-US" sz="1600" b="1" dirty="0">
              <a:effectLst/>
            </a:endParaRPr>
          </a:p>
        </p:txBody>
      </p:sp>
    </p:spTree>
    <p:extLst>
      <p:ext uri="{BB962C8B-B14F-4D97-AF65-F5344CB8AC3E}">
        <p14:creationId xmlns:p14="http://schemas.microsoft.com/office/powerpoint/2010/main" val="5021330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620688"/>
            <a:ext cx="8928992" cy="5825697"/>
          </a:xfrm>
          <a:prstGeom prst="rect">
            <a:avLst/>
          </a:prstGeom>
        </p:spPr>
        <p:txBody>
          <a:bodyPr wrap="square">
            <a:spAutoFit/>
          </a:bodyPr>
          <a:lstStyle/>
          <a:p>
            <a:pPr>
              <a:lnSpc>
                <a:spcPct val="115000"/>
              </a:lnSpc>
              <a:spcAft>
                <a:spcPts val="1000"/>
              </a:spcAft>
            </a:pPr>
            <a:r>
              <a:rPr lang="fa-IR" sz="2000" b="1" u="sng" dirty="0">
                <a:ea typeface="Calibri"/>
                <a:cs typeface="B Nazanin" pitchFamily="2" charset="-78"/>
              </a:rPr>
              <a:t>شرایط فرهنگی-مذهبی</a:t>
            </a:r>
            <a:endParaRPr lang="en-US" sz="2000" b="1" u="sng" dirty="0">
              <a:ea typeface="Calibri"/>
              <a:cs typeface="B Nazanin" pitchFamily="2" charset="-78"/>
            </a:endParaRPr>
          </a:p>
          <a:p>
            <a:pPr marL="285750" indent="-285750">
              <a:lnSpc>
                <a:spcPct val="115000"/>
              </a:lnSpc>
              <a:spcAft>
                <a:spcPts val="1000"/>
              </a:spcAft>
              <a:buFont typeface="Wingdings" pitchFamily="2" charset="2"/>
              <a:buChar char="q"/>
            </a:pPr>
            <a:r>
              <a:rPr lang="fa-IR" sz="1600" b="1" dirty="0">
                <a:ea typeface="Calibri"/>
                <a:cs typeface="B Nazanin" pitchFamily="2" charset="-78"/>
              </a:rPr>
              <a:t>صدر اسلام اصلی با نام "رق و ولا" وجود داشت که طبق آن اقوام ایرانی</a:t>
            </a:r>
            <a:r>
              <a:rPr lang="en-US" sz="1600" b="1" dirty="0">
                <a:ea typeface="Calibri"/>
                <a:cs typeface="B Nazanin" pitchFamily="2" charset="-78"/>
              </a:rPr>
              <a:t>,</a:t>
            </a:r>
            <a:r>
              <a:rPr lang="fa-IR" sz="1600" b="1" dirty="0">
                <a:ea typeface="Calibri"/>
                <a:cs typeface="B Nazanin" pitchFamily="2" charset="-78"/>
              </a:rPr>
              <a:t>ترک</a:t>
            </a:r>
            <a:r>
              <a:rPr lang="en-US" sz="1600" b="1" dirty="0">
                <a:ea typeface="Calibri"/>
                <a:cs typeface="B Nazanin" pitchFamily="2" charset="-78"/>
              </a:rPr>
              <a:t>,</a:t>
            </a:r>
            <a:r>
              <a:rPr lang="fa-IR" sz="1600" b="1" dirty="0">
                <a:ea typeface="Calibri"/>
                <a:cs typeface="B Nazanin" pitchFamily="2" charset="-78"/>
              </a:rPr>
              <a:t>یونانی که اسلام را میپذیرفتند</a:t>
            </a:r>
            <a:r>
              <a:rPr lang="en-US" sz="1600" b="1" dirty="0">
                <a:ea typeface="Calibri"/>
                <a:cs typeface="B Nazanin" pitchFamily="2" charset="-78"/>
              </a:rPr>
              <a:t>,</a:t>
            </a:r>
            <a:r>
              <a:rPr lang="fa-IR" sz="1600" b="1" dirty="0">
                <a:ea typeface="Calibri"/>
                <a:cs typeface="B Nazanin" pitchFamily="2" charset="-78"/>
              </a:rPr>
              <a:t>جزو موالی طایفه ای عرب محسوب میشدند و از این راه قدرت آن طایفه نیز بیشتر میشد</a:t>
            </a:r>
            <a:r>
              <a:rPr lang="fa-IR" sz="1600" b="1" dirty="0" smtClean="0">
                <a:ea typeface="Calibri"/>
                <a:cs typeface="B Nazanin" pitchFamily="2" charset="-78"/>
              </a:rPr>
              <a:t>.</a:t>
            </a:r>
          </a:p>
          <a:p>
            <a:pPr marL="285750" indent="-285750">
              <a:lnSpc>
                <a:spcPct val="115000"/>
              </a:lnSpc>
              <a:spcAft>
                <a:spcPts val="1000"/>
              </a:spcAft>
              <a:buFont typeface="Wingdings" pitchFamily="2" charset="2"/>
              <a:buChar char="q"/>
            </a:pPr>
            <a:r>
              <a:rPr lang="fa-IR" sz="1600" b="1" dirty="0" smtClean="0">
                <a:ea typeface="Calibri"/>
                <a:cs typeface="B Nazanin" pitchFamily="2" charset="-78"/>
              </a:rPr>
              <a:t>با </a:t>
            </a:r>
            <a:r>
              <a:rPr lang="fa-IR" sz="1600" b="1" dirty="0">
                <a:ea typeface="Calibri"/>
                <a:cs typeface="B Nazanin" pitchFamily="2" charset="-78"/>
              </a:rPr>
              <a:t>انتقال حکومت از امویان به عباسیان</a:t>
            </a:r>
            <a:r>
              <a:rPr lang="en-US" sz="1600" b="1" dirty="0">
                <a:ea typeface="Calibri"/>
                <a:cs typeface="B Nazanin" pitchFamily="2" charset="-78"/>
              </a:rPr>
              <a:t>,</a:t>
            </a:r>
            <a:r>
              <a:rPr lang="fa-IR" sz="1600" b="1" dirty="0">
                <a:ea typeface="Calibri"/>
                <a:cs typeface="B Nazanin" pitchFamily="2" charset="-78"/>
              </a:rPr>
              <a:t>انحصار حکومتی توسط اعراب کمتر شده و موالی نیز به مقامات بالای دولتی دست میافت. (</a:t>
            </a:r>
            <a:r>
              <a:rPr lang="fa-IR" sz="1600" b="1" dirty="0" smtClean="0">
                <a:ea typeface="Calibri"/>
                <a:cs typeface="B Nazanin" pitchFamily="2" charset="-78"/>
              </a:rPr>
              <a:t>پاکزاد،1392،ص168)</a:t>
            </a:r>
            <a:endParaRPr lang="en-US" sz="1400" dirty="0">
              <a:ea typeface="Calibri"/>
              <a:cs typeface="Arial"/>
            </a:endParaRPr>
          </a:p>
          <a:p>
            <a:pPr>
              <a:lnSpc>
                <a:spcPct val="115000"/>
              </a:lnSpc>
              <a:spcAft>
                <a:spcPts val="1000"/>
              </a:spcAft>
            </a:pPr>
            <a:r>
              <a:rPr lang="fa-IR" sz="2000" b="1" u="sng" dirty="0">
                <a:ea typeface="Calibri"/>
                <a:cs typeface="B Nazanin" pitchFamily="2" charset="-78"/>
              </a:rPr>
              <a:t>شرایط اداری</a:t>
            </a:r>
            <a:endParaRPr lang="en-US" sz="2000" b="1" u="sng" dirty="0">
              <a:ea typeface="Calibri"/>
              <a:cs typeface="B Nazanin" pitchFamily="2" charset="-78"/>
            </a:endParaRPr>
          </a:p>
          <a:p>
            <a:pPr marL="285750" indent="-285750">
              <a:lnSpc>
                <a:spcPct val="115000"/>
              </a:lnSpc>
              <a:spcAft>
                <a:spcPts val="1000"/>
              </a:spcAft>
              <a:buFont typeface="Wingdings" pitchFamily="2" charset="2"/>
              <a:buChar char="q"/>
            </a:pPr>
            <a:r>
              <a:rPr lang="fa-IR" sz="1600" b="1" dirty="0">
                <a:ea typeface="Calibri"/>
                <a:cs typeface="B Nazanin" pitchFamily="2" charset="-78"/>
              </a:rPr>
              <a:t>قلمرو حکومت هایی که پیش از اسلام بر ایران حکومت می کردندبه صورت ساتراپی اداره می شد. </a:t>
            </a:r>
            <a:endParaRPr lang="en-US" sz="1600" b="1" dirty="0">
              <a:ea typeface="Calibri"/>
              <a:cs typeface="B Nazanin" pitchFamily="2" charset="-78"/>
            </a:endParaRPr>
          </a:p>
          <a:p>
            <a:pPr marL="285750" indent="-285750">
              <a:lnSpc>
                <a:spcPct val="115000"/>
              </a:lnSpc>
              <a:spcAft>
                <a:spcPts val="1000"/>
              </a:spcAft>
              <a:buFont typeface="Wingdings" pitchFamily="2" charset="2"/>
              <a:buChar char="q"/>
            </a:pPr>
            <a:r>
              <a:rPr lang="fa-IR" sz="1600" b="1" dirty="0">
                <a:ea typeface="Calibri"/>
                <a:cs typeface="B Nazanin" pitchFamily="2" charset="-78"/>
              </a:rPr>
              <a:t>تشکیلات اداری:ایالت(ساتراپی سابق) به ریاست یک امیر(والی)که رییس قبیله ای عرب بود و اداره سیاسی</a:t>
            </a:r>
            <a:r>
              <a:rPr lang="en-US" sz="1600" b="1" dirty="0">
                <a:ea typeface="Calibri"/>
                <a:cs typeface="B Nazanin" pitchFamily="2" charset="-78"/>
              </a:rPr>
              <a:t>,</a:t>
            </a:r>
            <a:r>
              <a:rPr lang="fa-IR" sz="1600" b="1" dirty="0">
                <a:ea typeface="Calibri"/>
                <a:cs typeface="B Nazanin" pitchFamily="2" charset="-78"/>
              </a:rPr>
              <a:t>نظامی ایالت را بر عهده داشتو در بالاترین سطح(مانند ساتراپی)،شامل یک امیر در نقش نایب السلطنه و یک افسر صاحب الخراج بود. (</a:t>
            </a:r>
            <a:r>
              <a:rPr lang="fa-IR" sz="1600" b="1" dirty="0" smtClean="0">
                <a:ea typeface="Calibri"/>
                <a:cs typeface="B Nazanin" pitchFamily="2" charset="-78"/>
              </a:rPr>
              <a:t>پاکزاد،1392،ص169)</a:t>
            </a:r>
            <a:endParaRPr lang="en-US" sz="1600" b="1" dirty="0">
              <a:ea typeface="Calibri"/>
              <a:cs typeface="B Nazanin" pitchFamily="2" charset="-78"/>
            </a:endParaRPr>
          </a:p>
          <a:p>
            <a:pPr>
              <a:lnSpc>
                <a:spcPct val="115000"/>
              </a:lnSpc>
              <a:spcAft>
                <a:spcPts val="1000"/>
              </a:spcAft>
            </a:pPr>
            <a:r>
              <a:rPr lang="fa-IR" sz="2000" b="1" u="sng" dirty="0">
                <a:ea typeface="Calibri"/>
                <a:cs typeface="B Nazanin" pitchFamily="2" charset="-78"/>
              </a:rPr>
              <a:t>شرایط کالبدی</a:t>
            </a:r>
            <a:endParaRPr lang="en-US" sz="2000" b="1" u="sng" dirty="0">
              <a:ea typeface="Calibri"/>
              <a:cs typeface="B Nazanin" pitchFamily="2" charset="-78"/>
            </a:endParaRPr>
          </a:p>
          <a:p>
            <a:pPr marL="285750" indent="-285750">
              <a:lnSpc>
                <a:spcPct val="115000"/>
              </a:lnSpc>
              <a:spcAft>
                <a:spcPts val="1000"/>
              </a:spcAft>
              <a:buFont typeface="Wingdings" pitchFamily="2" charset="2"/>
              <a:buChar char="q"/>
            </a:pPr>
            <a:r>
              <a:rPr lang="fa-IR" sz="1600" b="1" dirty="0">
                <a:ea typeface="Calibri"/>
                <a:cs typeface="B Nazanin" pitchFamily="2" charset="-78"/>
              </a:rPr>
              <a:t>شهرها در این دوره به چند صورت گسترش یافتند:1- برخی از شهرها در آغاز به صورت پادگان برپا و کم کم شهر شدند. 2- شهرهای جدیدی که در کنار یک آبادی قدیمی ساخته شدند. 3- گسترش شهرها به ویژه در قلمروی ایران زمین، سکونت در اطراف قلعه یا کاخ ساسانی</a:t>
            </a:r>
            <a:endParaRPr lang="en-US" sz="1600" b="1" dirty="0">
              <a:ea typeface="Calibri"/>
              <a:cs typeface="B Nazanin" pitchFamily="2" charset="-78"/>
            </a:endParaRPr>
          </a:p>
          <a:p>
            <a:pPr marL="285750" indent="-285750">
              <a:lnSpc>
                <a:spcPct val="115000"/>
              </a:lnSpc>
              <a:spcAft>
                <a:spcPts val="1000"/>
              </a:spcAft>
              <a:buFont typeface="Wingdings" pitchFamily="2" charset="2"/>
              <a:buChar char="q"/>
            </a:pPr>
            <a:r>
              <a:rPr lang="fa-IR" sz="1600" b="1" dirty="0">
                <a:ea typeface="Calibri"/>
                <a:cs typeface="B Nazanin" pitchFamily="2" charset="-78"/>
              </a:rPr>
              <a:t>گردش خانه ها به سوی قبله: نیاز مسلمانان به تعیین جهت قبله برای ادای نماز باعث شد به تدریج خانه هایی که تا این زمان شمالی- جنوبی ساخته می شد در جهت قبله ساخته شوند. (</a:t>
            </a:r>
            <a:r>
              <a:rPr lang="fa-IR" sz="1600" b="1" dirty="0" smtClean="0">
                <a:ea typeface="Calibri"/>
                <a:cs typeface="B Nazanin" pitchFamily="2" charset="-78"/>
              </a:rPr>
              <a:t>پاکزاد</a:t>
            </a:r>
            <a:r>
              <a:rPr lang="fa-IR" sz="1600" b="1" dirty="0" smtClean="0">
                <a:ea typeface="Calibri"/>
                <a:cs typeface="B Nazanin" pitchFamily="2" charset="-78"/>
              </a:rPr>
              <a:t>،</a:t>
            </a:r>
            <a:r>
              <a:rPr lang="fa-IR" sz="1600" b="1" dirty="0">
                <a:solidFill>
                  <a:prstClr val="black"/>
                </a:solidFill>
                <a:latin typeface="2  Nazanin"/>
                <a:cs typeface="B Nazanin" pitchFamily="2" charset="-78"/>
              </a:rPr>
              <a:t> 1392 : </a:t>
            </a:r>
            <a:r>
              <a:rPr lang="fa-IR" sz="1600" b="1" dirty="0" smtClean="0">
                <a:ea typeface="Calibri"/>
                <a:cs typeface="B Nazanin" pitchFamily="2" charset="-78"/>
              </a:rPr>
              <a:t>167</a:t>
            </a:r>
            <a:r>
              <a:rPr lang="fa-IR" sz="1600" b="1" dirty="0" smtClean="0">
                <a:ea typeface="Calibri"/>
                <a:cs typeface="B Nazanin" pitchFamily="2" charset="-78"/>
              </a:rPr>
              <a:t>)</a:t>
            </a:r>
            <a:endParaRPr lang="en-US" sz="1600" b="1" dirty="0">
              <a:ea typeface="Calibri"/>
              <a:cs typeface="B Nazanin" pitchFamily="2" charset="-78"/>
            </a:endParaRPr>
          </a:p>
        </p:txBody>
      </p:sp>
    </p:spTree>
    <p:extLst>
      <p:ext uri="{BB962C8B-B14F-4D97-AF65-F5344CB8AC3E}">
        <p14:creationId xmlns:p14="http://schemas.microsoft.com/office/powerpoint/2010/main" val="27813580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652120" y="836712"/>
            <a:ext cx="3167855" cy="523220"/>
          </a:xfrm>
          <a:prstGeom prst="rect">
            <a:avLst/>
          </a:prstGeom>
          <a:noFill/>
        </p:spPr>
        <p:txBody>
          <a:bodyPr wrap="none" rtlCol="1">
            <a:spAutoFit/>
          </a:bodyPr>
          <a:lstStyle/>
          <a:p>
            <a:r>
              <a:rPr lang="fa-IR" sz="2800" b="1" dirty="0" smtClean="0">
                <a:cs typeface="B Nazanin" pitchFamily="2" charset="-78"/>
              </a:rPr>
              <a:t>شکل گیری دوره اسلامی</a:t>
            </a:r>
            <a:endParaRPr lang="fa-IR" sz="2800" b="1" dirty="0">
              <a:cs typeface="B Nazanin" pitchFamily="2" charset="-78"/>
            </a:endParaRPr>
          </a:p>
        </p:txBody>
      </p:sp>
      <p:sp>
        <p:nvSpPr>
          <p:cNvPr id="6" name="Rectangle 5"/>
          <p:cNvSpPr/>
          <p:nvPr/>
        </p:nvSpPr>
        <p:spPr>
          <a:xfrm>
            <a:off x="899592" y="2348880"/>
            <a:ext cx="8136904" cy="2790508"/>
          </a:xfrm>
          <a:prstGeom prst="rect">
            <a:avLst/>
          </a:prstGeom>
        </p:spPr>
        <p:txBody>
          <a:bodyPr wrap="square">
            <a:spAutoFit/>
          </a:bodyPr>
          <a:lstStyle/>
          <a:p>
            <a:pPr marL="285750" lvl="0" indent="-285750">
              <a:buFont typeface="Wingdings" panose="05000000000000000000" pitchFamily="2" charset="2"/>
              <a:buChar char="v"/>
            </a:pPr>
            <a:r>
              <a:rPr lang="fa-IR" b="1" dirty="0">
                <a:latin typeface="Arial"/>
                <a:ea typeface="Calibri"/>
                <a:cs typeface="B Nazanin" pitchFamily="2" charset="-78"/>
              </a:rPr>
              <a:t>استقرار قطعی امپراطوری اسلامی با تشکیل دولت عباسی انجام میگیرد.حضور دیوانسالاران ایرانی در دولت سبب پیگیری شیوه حکومت ساسانیان توسط عباسیان </a:t>
            </a:r>
            <a:r>
              <a:rPr lang="fa-IR" b="1" dirty="0" smtClean="0">
                <a:latin typeface="Arial"/>
                <a:ea typeface="Calibri"/>
                <a:cs typeface="B Nazanin" pitchFamily="2" charset="-78"/>
              </a:rPr>
              <a:t>میشود</a:t>
            </a:r>
            <a:r>
              <a:rPr lang="fa-IR" b="1" dirty="0" smtClean="0">
                <a:latin typeface="Arial"/>
                <a:ea typeface="Calibri"/>
                <a:cs typeface="B Nazanin" pitchFamily="2" charset="-78"/>
              </a:rPr>
              <a:t>. </a:t>
            </a:r>
            <a:r>
              <a:rPr lang="fa-IR" b="1" dirty="0" smtClean="0">
                <a:solidFill>
                  <a:prstClr val="black"/>
                </a:solidFill>
                <a:latin typeface="2  Nazanin"/>
                <a:cs typeface="B Nazanin" pitchFamily="2" charset="-78"/>
              </a:rPr>
              <a:t>(</a:t>
            </a:r>
            <a:r>
              <a:rPr lang="fa-IR" b="1" dirty="0">
                <a:solidFill>
                  <a:prstClr val="black"/>
                </a:solidFill>
                <a:latin typeface="2  Nazanin"/>
                <a:cs typeface="B Nazanin" pitchFamily="2" charset="-78"/>
              </a:rPr>
              <a:t>حبیبی، </a:t>
            </a:r>
            <a:r>
              <a:rPr lang="fa-IR" b="1" dirty="0" smtClean="0">
                <a:solidFill>
                  <a:prstClr val="black"/>
                </a:solidFill>
                <a:latin typeface="2  Nazanin"/>
                <a:cs typeface="B Nazanin" pitchFamily="2" charset="-78"/>
              </a:rPr>
              <a:t>1392 : 54)</a:t>
            </a:r>
          </a:p>
          <a:p>
            <a:pPr marL="285750" lvl="0" indent="-285750">
              <a:buFont typeface="Wingdings" panose="05000000000000000000" pitchFamily="2" charset="2"/>
              <a:buChar char="v"/>
            </a:pPr>
            <a:endParaRPr lang="fa-IR" b="1" dirty="0">
              <a:solidFill>
                <a:prstClr val="black"/>
              </a:solidFill>
              <a:latin typeface="2  Nazanin"/>
              <a:cs typeface="B Nazanin" pitchFamily="2" charset="-78"/>
            </a:endParaRPr>
          </a:p>
          <a:p>
            <a:pPr marL="285750" marR="713740" lvl="0" indent="-285750">
              <a:spcAft>
                <a:spcPts val="800"/>
              </a:spcAft>
              <a:buFont typeface="Wingdings" panose="05000000000000000000" pitchFamily="2" charset="2"/>
              <a:buChar char="v"/>
            </a:pPr>
            <a:r>
              <a:rPr lang="fa-IR" b="1" dirty="0" smtClean="0">
                <a:latin typeface="Arial"/>
                <a:ea typeface="Calibri"/>
                <a:cs typeface="B Nazanin" pitchFamily="2" charset="-78"/>
              </a:rPr>
              <a:t>گرفتن </a:t>
            </a:r>
            <a:r>
              <a:rPr lang="fa-IR" b="1" dirty="0">
                <a:latin typeface="Arial"/>
                <a:ea typeface="Calibri"/>
                <a:cs typeface="B Nazanin" pitchFamily="2" charset="-78"/>
              </a:rPr>
              <a:t>مالیات توسط دولت اسلامی ادامه همان سیستم مالیاتی "خراج" ساسانیها </a:t>
            </a:r>
            <a:r>
              <a:rPr lang="fa-IR" b="1" dirty="0" smtClean="0">
                <a:latin typeface="Arial"/>
                <a:ea typeface="Calibri"/>
                <a:cs typeface="B Nazanin" pitchFamily="2" charset="-78"/>
              </a:rPr>
              <a:t>بود</a:t>
            </a:r>
            <a:r>
              <a:rPr lang="fa-IR" b="1" dirty="0" smtClean="0">
                <a:solidFill>
                  <a:prstClr val="black"/>
                </a:solidFill>
                <a:latin typeface="Arial"/>
                <a:ea typeface="Calibri"/>
                <a:cs typeface="B Nazanin" pitchFamily="2" charset="-78"/>
              </a:rPr>
              <a:t>. (پاکزاد ،1392 : 170)</a:t>
            </a:r>
          </a:p>
          <a:p>
            <a:pPr marL="285750" marR="713740" lvl="0" indent="-285750">
              <a:spcAft>
                <a:spcPts val="800"/>
              </a:spcAft>
              <a:buFont typeface="Wingdings" panose="05000000000000000000" pitchFamily="2" charset="2"/>
              <a:buChar char="v"/>
            </a:pPr>
            <a:endParaRPr lang="fa-IR" b="1" dirty="0" smtClean="0">
              <a:latin typeface="Arial"/>
              <a:ea typeface="Calibri"/>
              <a:cs typeface="B Nazanin" pitchFamily="2" charset="-78"/>
            </a:endParaRPr>
          </a:p>
          <a:p>
            <a:pPr marL="285750" lvl="0" indent="-285750">
              <a:buFont typeface="Wingdings" panose="05000000000000000000" pitchFamily="2" charset="2"/>
              <a:buChar char="v"/>
            </a:pPr>
            <a:r>
              <a:rPr lang="fa-IR" b="1" dirty="0">
                <a:solidFill>
                  <a:prstClr val="black"/>
                </a:solidFill>
                <a:latin typeface="Arial"/>
                <a:ea typeface="Calibri"/>
                <a:cs typeface="B Nazanin" pitchFamily="2" charset="-78"/>
              </a:rPr>
              <a:t>دیوانیان</a:t>
            </a:r>
            <a:r>
              <a:rPr lang="en-US" b="1" dirty="0">
                <a:solidFill>
                  <a:prstClr val="black"/>
                </a:solidFill>
                <a:latin typeface="Arial"/>
                <a:ea typeface="Calibri"/>
                <a:cs typeface="B Nazanin" pitchFamily="2" charset="-78"/>
              </a:rPr>
              <a:t>,</a:t>
            </a:r>
            <a:r>
              <a:rPr lang="fa-IR" b="1" dirty="0">
                <a:solidFill>
                  <a:prstClr val="black"/>
                </a:solidFill>
                <a:latin typeface="Arial"/>
                <a:ea typeface="Calibri"/>
                <a:cs typeface="B Nazanin" pitchFamily="2" charset="-78"/>
              </a:rPr>
              <a:t>نظامیان</a:t>
            </a:r>
            <a:r>
              <a:rPr lang="en-US" b="1" dirty="0">
                <a:solidFill>
                  <a:prstClr val="black"/>
                </a:solidFill>
                <a:latin typeface="Arial"/>
                <a:ea typeface="Calibri"/>
                <a:cs typeface="B Nazanin" pitchFamily="2" charset="-78"/>
              </a:rPr>
              <a:t>,</a:t>
            </a:r>
            <a:r>
              <a:rPr lang="fa-IR" b="1" dirty="0">
                <a:solidFill>
                  <a:prstClr val="black"/>
                </a:solidFill>
                <a:latin typeface="Arial"/>
                <a:ea typeface="Calibri"/>
                <a:cs typeface="B Nazanin" pitchFamily="2" charset="-78"/>
              </a:rPr>
              <a:t>جنگاوران مانند دوران پیش از اسلام درهم آمیخته که نتیجه آن وحدت اجتماعی کار و بازگرداندن قدرت منطقه ای و محلی به شهر </a:t>
            </a:r>
            <a:r>
              <a:rPr lang="fa-IR" b="1" dirty="0" smtClean="0">
                <a:solidFill>
                  <a:prstClr val="black"/>
                </a:solidFill>
                <a:latin typeface="Arial"/>
                <a:ea typeface="Calibri"/>
                <a:cs typeface="B Nazanin" pitchFamily="2" charset="-78"/>
              </a:rPr>
              <a:t>است</a:t>
            </a:r>
            <a:r>
              <a:rPr lang="fa-IR" b="1" dirty="0">
                <a:solidFill>
                  <a:prstClr val="black"/>
                </a:solidFill>
                <a:latin typeface="Arial"/>
                <a:ea typeface="Calibri"/>
                <a:cs typeface="B Nazanin" pitchFamily="2" charset="-78"/>
              </a:rPr>
              <a:t>.</a:t>
            </a:r>
            <a:r>
              <a:rPr lang="fa-IR" b="1" dirty="0">
                <a:solidFill>
                  <a:prstClr val="black"/>
                </a:solidFill>
                <a:latin typeface="2  Nazanin"/>
                <a:cs typeface="B Nazanin" pitchFamily="2" charset="-78"/>
              </a:rPr>
              <a:t>(حبیبی، </a:t>
            </a:r>
            <a:r>
              <a:rPr lang="fa-IR" b="1" dirty="0" smtClean="0">
                <a:solidFill>
                  <a:prstClr val="black"/>
                </a:solidFill>
                <a:latin typeface="2  Nazanin"/>
                <a:cs typeface="B Nazanin" pitchFamily="2" charset="-78"/>
              </a:rPr>
              <a:t>1392 : 55</a:t>
            </a:r>
            <a:r>
              <a:rPr lang="fa-IR" b="1" dirty="0" smtClean="0">
                <a:solidFill>
                  <a:prstClr val="black"/>
                </a:solidFill>
                <a:latin typeface="2  Nazanin"/>
                <a:cs typeface="B Nazanin" pitchFamily="2" charset="-78"/>
              </a:rPr>
              <a:t>)</a:t>
            </a:r>
            <a:endParaRPr lang="en-US" b="1" dirty="0">
              <a:solidFill>
                <a:prstClr val="black"/>
              </a:solidFill>
              <a:latin typeface="Arial"/>
              <a:ea typeface="Calibri"/>
              <a:cs typeface="B Nazanin" pitchFamily="2" charset="-78"/>
            </a:endParaRPr>
          </a:p>
          <a:p>
            <a:pPr marL="285750" marR="713740" lvl="0" indent="-285750">
              <a:spcAft>
                <a:spcPts val="800"/>
              </a:spcAft>
              <a:buFont typeface="Wingdings" panose="05000000000000000000" pitchFamily="2" charset="2"/>
              <a:buChar char="v"/>
            </a:pPr>
            <a:endParaRPr lang="en-US" b="1" dirty="0">
              <a:solidFill>
                <a:prstClr val="black"/>
              </a:solidFill>
              <a:latin typeface="Arial"/>
              <a:ea typeface="Calibri"/>
              <a:cs typeface="B Nazanin" pitchFamily="2" charset="-78"/>
            </a:endParaRPr>
          </a:p>
        </p:txBody>
      </p:sp>
    </p:spTree>
    <p:extLst>
      <p:ext uri="{BB962C8B-B14F-4D97-AF65-F5344CB8AC3E}">
        <p14:creationId xmlns:p14="http://schemas.microsoft.com/office/powerpoint/2010/main" val="3135296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559647212"/>
              </p:ext>
            </p:extLst>
          </p:nvPr>
        </p:nvGraphicFramePr>
        <p:xfrm>
          <a:off x="179512" y="764704"/>
          <a:ext cx="8832304" cy="54527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047863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
  <TotalTime>2443</TotalTime>
  <Words>3231</Words>
  <Application>Microsoft Office PowerPoint</Application>
  <PresentationFormat>On-screen Show (4:3)</PresentationFormat>
  <Paragraphs>215</Paragraphs>
  <Slides>27</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27</vt:i4>
      </vt:variant>
    </vt:vector>
  </HeadingPairs>
  <TitlesOfParts>
    <vt:vector size="39" baseType="lpstr">
      <vt:lpstr>2  Nazanin</vt:lpstr>
      <vt:lpstr>Adobe Arabic</vt:lpstr>
      <vt:lpstr>Arial</vt:lpstr>
      <vt:lpstr>B Nazanin</vt:lpstr>
      <vt:lpstr>Calibri</vt:lpstr>
      <vt:lpstr>Century Gothic</vt:lpstr>
      <vt:lpstr>Constantia</vt:lpstr>
      <vt:lpstr>Courier New</vt:lpstr>
      <vt:lpstr>Tahoma</vt:lpstr>
      <vt:lpstr>Wingdings</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Sajjad</cp:lastModifiedBy>
  <cp:revision>195</cp:revision>
  <dcterms:created xsi:type="dcterms:W3CDTF">2015-10-17T16:28:16Z</dcterms:created>
  <dcterms:modified xsi:type="dcterms:W3CDTF">2019-07-28T20:46:52Z</dcterms:modified>
</cp:coreProperties>
</file>