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4"/>
  </p:notesMasterIdLst>
  <p:handoutMasterIdLst>
    <p:handoutMasterId r:id="rId25"/>
  </p:handoutMasterIdLst>
  <p:sldIdLst>
    <p:sldId id="256" r:id="rId2"/>
    <p:sldId id="287" r:id="rId3"/>
    <p:sldId id="277" r:id="rId4"/>
    <p:sldId id="258" r:id="rId5"/>
    <p:sldId id="259" r:id="rId6"/>
    <p:sldId id="279" r:id="rId7"/>
    <p:sldId id="271" r:id="rId8"/>
    <p:sldId id="260" r:id="rId9"/>
    <p:sldId id="281" r:id="rId10"/>
    <p:sldId id="286" r:id="rId11"/>
    <p:sldId id="268" r:id="rId12"/>
    <p:sldId id="266" r:id="rId13"/>
    <p:sldId id="280" r:id="rId14"/>
    <p:sldId id="267" r:id="rId15"/>
    <p:sldId id="282" r:id="rId16"/>
    <p:sldId id="285" r:id="rId17"/>
    <p:sldId id="272" r:id="rId18"/>
    <p:sldId id="262" r:id="rId19"/>
    <p:sldId id="263" r:id="rId20"/>
    <p:sldId id="264" r:id="rId21"/>
    <p:sldId id="265" r:id="rId22"/>
    <p:sldId id="273"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590" autoAdjust="0"/>
  </p:normalViewPr>
  <p:slideViewPr>
    <p:cSldViewPr>
      <p:cViewPr varScale="1">
        <p:scale>
          <a:sx n="70" d="100"/>
          <a:sy n="70" d="100"/>
        </p:scale>
        <p:origin x="1386"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F25D42-0295-491E-9867-6831AAD9BF0C}" type="doc">
      <dgm:prSet loTypeId="urn:microsoft.com/office/officeart/2005/8/layout/hierarchy2" loCatId="hierarchy" qsTypeId="urn:microsoft.com/office/officeart/2005/8/quickstyle/3d2" qsCatId="3D" csTypeId="urn:microsoft.com/office/officeart/2005/8/colors/accent0_3" csCatId="mainScheme" phldr="1"/>
      <dgm:spPr/>
      <dgm:t>
        <a:bodyPr/>
        <a:lstStyle/>
        <a:p>
          <a:endParaRPr lang="en-US"/>
        </a:p>
      </dgm:t>
    </dgm:pt>
    <dgm:pt modelId="{64A1F164-F96C-4DF3-8976-86CC37989230}">
      <dgm:prSet phldrT="[Text]"/>
      <dgm:spPr/>
      <dgm:t>
        <a:bodyPr/>
        <a:lstStyle/>
        <a:p>
          <a:r>
            <a:rPr lang="fa-IR" b="0" cap="none" spc="0" smtClean="0">
              <a:ln w="18415" cmpd="sng">
                <a:prstDash val="solid"/>
              </a:ln>
              <a:effectLst>
                <a:outerShdw blurRad="63500" dir="3600000" algn="tl" rotWithShape="0">
                  <a:srgbClr val="000000">
                    <a:alpha val="70000"/>
                  </a:srgbClr>
                </a:outerShdw>
              </a:effectLst>
              <a:cs typeface="B Nazanin" panose="00000400000000000000" pitchFamily="2" charset="-78"/>
            </a:rPr>
            <a:t>اشرافیت دودمانی</a:t>
          </a:r>
          <a:endParaRPr lang="en-US" b="0" cap="none" spc="0" dirty="0">
            <a:ln w="18415" cmpd="sng">
              <a:prstDash val="solid"/>
            </a:ln>
            <a:effectLst>
              <a:outerShdw blurRad="63500" dir="3600000" algn="tl" rotWithShape="0">
                <a:srgbClr val="000000">
                  <a:alpha val="70000"/>
                </a:srgbClr>
              </a:outerShdw>
            </a:effectLst>
            <a:cs typeface="B Nazanin" panose="00000400000000000000" pitchFamily="2" charset="-78"/>
          </a:endParaRPr>
        </a:p>
      </dgm:t>
    </dgm:pt>
    <dgm:pt modelId="{BE66CCB7-D141-4E10-9482-D80B319253A8}" type="parTrans" cxnId="{1496BE5A-762A-481E-B1AB-DF51B402E5F4}">
      <dgm:prSet/>
      <dgm:spPr/>
      <dgm:t>
        <a:bodyPr/>
        <a:lstStyle/>
        <a:p>
          <a:endParaRPr lang="en-US" b="0" cap="none" spc="0">
            <a:ln w="18415" cmpd="sng">
              <a:solidFill>
                <a:srgbClr val="FFFFFF"/>
              </a:solidFill>
              <a:prstDash val="solid"/>
            </a:ln>
            <a:solidFill>
              <a:srgbClr val="FFFFFF"/>
            </a:solidFill>
            <a:effectLst>
              <a:outerShdw blurRad="63500" dir="3600000" algn="tl" rotWithShape="0">
                <a:srgbClr val="000000">
                  <a:alpha val="70000"/>
                </a:srgbClr>
              </a:outerShdw>
            </a:effectLst>
            <a:cs typeface="B Nazanin" panose="00000400000000000000" pitchFamily="2" charset="-78"/>
          </a:endParaRPr>
        </a:p>
      </dgm:t>
    </dgm:pt>
    <dgm:pt modelId="{EBE4C882-8E2C-43B9-8401-C07C6C2953E1}" type="sibTrans" cxnId="{1496BE5A-762A-481E-B1AB-DF51B402E5F4}">
      <dgm:prSet/>
      <dgm:spPr/>
      <dgm:t>
        <a:bodyPr/>
        <a:lstStyle/>
        <a:p>
          <a:endParaRPr lang="en-US" b="0" cap="none" spc="0">
            <a:ln w="18415" cmpd="sng">
              <a:solidFill>
                <a:srgbClr val="FFFFFF"/>
              </a:solidFill>
              <a:prstDash val="solid"/>
            </a:ln>
            <a:solidFill>
              <a:srgbClr val="FFFFFF"/>
            </a:solidFill>
            <a:effectLst>
              <a:outerShdw blurRad="63500" dir="3600000" algn="tl" rotWithShape="0">
                <a:srgbClr val="000000">
                  <a:alpha val="70000"/>
                </a:srgbClr>
              </a:outerShdw>
            </a:effectLst>
            <a:cs typeface="B Nazanin" panose="00000400000000000000" pitchFamily="2" charset="-78"/>
          </a:endParaRPr>
        </a:p>
      </dgm:t>
    </dgm:pt>
    <dgm:pt modelId="{40E284C6-8244-4EE8-BA14-2C40B7A7D565}">
      <dgm:prSet phldrT="[Text]"/>
      <dgm:spPr/>
      <dgm:t>
        <a:bodyPr/>
        <a:lstStyle/>
        <a:p>
          <a:pPr rtl="1"/>
          <a:r>
            <a:rPr lang="fa-IR" b="0" cap="none" spc="0" smtClean="0">
              <a:ln w="18415" cmpd="sng">
                <a:prstDash val="solid"/>
              </a:ln>
              <a:effectLst>
                <a:outerShdw blurRad="63500" dir="3600000" algn="tl" rotWithShape="0">
                  <a:srgbClr val="000000">
                    <a:alpha val="70000"/>
                  </a:srgbClr>
                </a:outerShdw>
              </a:effectLst>
              <a:cs typeface="B Nazanin" panose="00000400000000000000" pitchFamily="2" charset="-78"/>
            </a:rPr>
            <a:t>مغان و روحانیون</a:t>
          </a:r>
          <a:endParaRPr lang="en-US" b="0" cap="none" spc="0" dirty="0">
            <a:ln w="18415" cmpd="sng">
              <a:prstDash val="solid"/>
            </a:ln>
            <a:effectLst>
              <a:outerShdw blurRad="63500" dir="3600000" algn="tl" rotWithShape="0">
                <a:srgbClr val="000000">
                  <a:alpha val="70000"/>
                </a:srgbClr>
              </a:outerShdw>
            </a:effectLst>
            <a:cs typeface="B Nazanin" panose="00000400000000000000" pitchFamily="2" charset="-78"/>
          </a:endParaRPr>
        </a:p>
      </dgm:t>
    </dgm:pt>
    <dgm:pt modelId="{0F0246DC-CEA9-4CB7-AB1F-A2A6416FE9BB}" type="parTrans" cxnId="{EF9F4984-1D71-4513-A6CC-052132AA692E}">
      <dgm:prSet/>
      <dgm:spPr/>
      <dgm:t>
        <a:bodyPr/>
        <a:lstStyle/>
        <a:p>
          <a:endParaRPr lang="en-US" b="0" cap="none" spc="0">
            <a:ln w="18415" cmpd="sng">
              <a:solidFill>
                <a:srgbClr val="FFFFFF"/>
              </a:solidFill>
              <a:prstDash val="solid"/>
            </a:ln>
            <a:solidFill>
              <a:srgbClr val="FFFFFF"/>
            </a:solidFill>
            <a:effectLst>
              <a:outerShdw blurRad="63500" dir="3600000" algn="tl" rotWithShape="0">
                <a:srgbClr val="000000">
                  <a:alpha val="70000"/>
                </a:srgbClr>
              </a:outerShdw>
            </a:effectLst>
            <a:cs typeface="B Nazanin" panose="00000400000000000000" pitchFamily="2" charset="-78"/>
          </a:endParaRPr>
        </a:p>
      </dgm:t>
    </dgm:pt>
    <dgm:pt modelId="{8AAD2AFA-54B3-4391-A89B-C73E278F1856}" type="sibTrans" cxnId="{EF9F4984-1D71-4513-A6CC-052132AA692E}">
      <dgm:prSet/>
      <dgm:spPr/>
      <dgm:t>
        <a:bodyPr/>
        <a:lstStyle/>
        <a:p>
          <a:endParaRPr lang="en-US" b="0" cap="none" spc="0">
            <a:ln w="18415" cmpd="sng">
              <a:solidFill>
                <a:srgbClr val="FFFFFF"/>
              </a:solidFill>
              <a:prstDash val="solid"/>
            </a:ln>
            <a:solidFill>
              <a:srgbClr val="FFFFFF"/>
            </a:solidFill>
            <a:effectLst>
              <a:outerShdw blurRad="63500" dir="3600000" algn="tl" rotWithShape="0">
                <a:srgbClr val="000000">
                  <a:alpha val="70000"/>
                </a:srgbClr>
              </a:outerShdw>
            </a:effectLst>
            <a:cs typeface="B Nazanin" panose="00000400000000000000" pitchFamily="2" charset="-78"/>
          </a:endParaRPr>
        </a:p>
      </dgm:t>
    </dgm:pt>
    <dgm:pt modelId="{C6484C86-DCE7-4DB5-BFC7-0817B5D479C9}">
      <dgm:prSet phldrT="[Text]"/>
      <dgm:spPr/>
      <dgm:t>
        <a:bodyPr/>
        <a:lstStyle/>
        <a:p>
          <a:r>
            <a:rPr lang="fa-IR" b="0" cap="none" spc="0" dirty="0" smtClean="0">
              <a:ln w="18415" cmpd="sng">
                <a:prstDash val="solid"/>
              </a:ln>
              <a:effectLst>
                <a:outerShdw blurRad="63500" dir="3600000" algn="tl" rotWithShape="0">
                  <a:srgbClr val="000000">
                    <a:alpha val="70000"/>
                  </a:srgbClr>
                </a:outerShdw>
              </a:effectLst>
              <a:cs typeface="B Nazanin" panose="00000400000000000000" pitchFamily="2" charset="-78"/>
            </a:rPr>
            <a:t>اشرافیت دهقانی</a:t>
          </a:r>
          <a:endParaRPr lang="en-US" b="0" cap="none" spc="0" dirty="0">
            <a:ln w="18415" cmpd="sng">
              <a:prstDash val="solid"/>
            </a:ln>
            <a:effectLst>
              <a:outerShdw blurRad="63500" dir="3600000" algn="tl" rotWithShape="0">
                <a:srgbClr val="000000">
                  <a:alpha val="70000"/>
                </a:srgbClr>
              </a:outerShdw>
            </a:effectLst>
            <a:cs typeface="B Nazanin" panose="00000400000000000000" pitchFamily="2" charset="-78"/>
          </a:endParaRPr>
        </a:p>
      </dgm:t>
    </dgm:pt>
    <dgm:pt modelId="{CC31D912-A4E1-499B-8CFC-06E8C739756F}" type="parTrans" cxnId="{54481A90-C720-4AC8-8115-FBA8427C1B89}">
      <dgm:prSet/>
      <dgm:spPr/>
      <dgm:t>
        <a:bodyPr/>
        <a:lstStyle/>
        <a:p>
          <a:endParaRPr lang="en-US" b="0" cap="none" spc="0">
            <a:ln w="18415" cmpd="sng">
              <a:solidFill>
                <a:srgbClr val="FFFFFF"/>
              </a:solidFill>
              <a:prstDash val="solid"/>
            </a:ln>
            <a:solidFill>
              <a:srgbClr val="FFFFFF"/>
            </a:solidFill>
            <a:effectLst>
              <a:outerShdw blurRad="63500" dir="3600000" algn="tl" rotWithShape="0">
                <a:srgbClr val="000000">
                  <a:alpha val="70000"/>
                </a:srgbClr>
              </a:outerShdw>
            </a:effectLst>
            <a:cs typeface="B Nazanin" panose="00000400000000000000" pitchFamily="2" charset="-78"/>
          </a:endParaRPr>
        </a:p>
      </dgm:t>
    </dgm:pt>
    <dgm:pt modelId="{D6269D25-C661-4DA1-B6BD-C5FD2CAA36FC}" type="sibTrans" cxnId="{54481A90-C720-4AC8-8115-FBA8427C1B89}">
      <dgm:prSet/>
      <dgm:spPr/>
      <dgm:t>
        <a:bodyPr/>
        <a:lstStyle/>
        <a:p>
          <a:endParaRPr lang="en-US" b="0" cap="none" spc="0">
            <a:ln w="18415" cmpd="sng">
              <a:solidFill>
                <a:srgbClr val="FFFFFF"/>
              </a:solidFill>
              <a:prstDash val="solid"/>
            </a:ln>
            <a:solidFill>
              <a:srgbClr val="FFFFFF"/>
            </a:solidFill>
            <a:effectLst>
              <a:outerShdw blurRad="63500" dir="3600000" algn="tl" rotWithShape="0">
                <a:srgbClr val="000000">
                  <a:alpha val="70000"/>
                </a:srgbClr>
              </a:outerShdw>
            </a:effectLst>
            <a:cs typeface="B Nazanin" panose="00000400000000000000" pitchFamily="2" charset="-78"/>
          </a:endParaRPr>
        </a:p>
      </dgm:t>
    </dgm:pt>
    <dgm:pt modelId="{5B6BE47C-D05D-441A-B388-533BF9689E6F}">
      <dgm:prSet phldrT="[Text]"/>
      <dgm:spPr/>
      <dgm:t>
        <a:bodyPr/>
        <a:lstStyle/>
        <a:p>
          <a:r>
            <a:rPr lang="fa-IR" b="0" cap="none" spc="0" smtClean="0">
              <a:ln w="18415" cmpd="sng">
                <a:prstDash val="solid"/>
              </a:ln>
              <a:effectLst>
                <a:outerShdw blurRad="63500" dir="3600000" algn="tl" rotWithShape="0">
                  <a:srgbClr val="000000">
                    <a:alpha val="70000"/>
                  </a:srgbClr>
                </a:outerShdw>
              </a:effectLst>
              <a:cs typeface="B Nazanin" panose="00000400000000000000" pitchFamily="2" charset="-78"/>
            </a:rPr>
            <a:t>بازرگانان و پیشه وران</a:t>
          </a:r>
          <a:endParaRPr lang="en-US" b="0" cap="none" spc="0" dirty="0">
            <a:ln w="18415" cmpd="sng">
              <a:prstDash val="solid"/>
            </a:ln>
            <a:effectLst>
              <a:outerShdw blurRad="63500" dir="3600000" algn="tl" rotWithShape="0">
                <a:srgbClr val="000000">
                  <a:alpha val="70000"/>
                </a:srgbClr>
              </a:outerShdw>
            </a:effectLst>
            <a:cs typeface="B Nazanin" panose="00000400000000000000" pitchFamily="2" charset="-78"/>
          </a:endParaRPr>
        </a:p>
      </dgm:t>
    </dgm:pt>
    <dgm:pt modelId="{4CA98C7D-A155-4439-8A8F-C3C7E583A693}" type="parTrans" cxnId="{A13A64A3-CE29-4686-81F2-3C2E13BCA17E}">
      <dgm:prSet/>
      <dgm:spPr/>
      <dgm:t>
        <a:bodyPr/>
        <a:lstStyle/>
        <a:p>
          <a:endParaRPr lang="en-US" b="0" cap="none" spc="0">
            <a:ln w="18415" cmpd="sng">
              <a:solidFill>
                <a:srgbClr val="FFFFFF"/>
              </a:solidFill>
              <a:prstDash val="solid"/>
            </a:ln>
            <a:solidFill>
              <a:srgbClr val="FFFFFF"/>
            </a:solidFill>
            <a:effectLst>
              <a:outerShdw blurRad="63500" dir="3600000" algn="tl" rotWithShape="0">
                <a:srgbClr val="000000">
                  <a:alpha val="70000"/>
                </a:srgbClr>
              </a:outerShdw>
            </a:effectLst>
            <a:cs typeface="B Nazanin" panose="00000400000000000000" pitchFamily="2" charset="-78"/>
          </a:endParaRPr>
        </a:p>
      </dgm:t>
    </dgm:pt>
    <dgm:pt modelId="{1CECE105-E9BB-4D2E-8A1A-6DF8B7769143}" type="sibTrans" cxnId="{A13A64A3-CE29-4686-81F2-3C2E13BCA17E}">
      <dgm:prSet/>
      <dgm:spPr/>
      <dgm:t>
        <a:bodyPr/>
        <a:lstStyle/>
        <a:p>
          <a:endParaRPr lang="en-US" b="0" cap="none" spc="0">
            <a:ln w="18415" cmpd="sng">
              <a:solidFill>
                <a:srgbClr val="FFFFFF"/>
              </a:solidFill>
              <a:prstDash val="solid"/>
            </a:ln>
            <a:solidFill>
              <a:srgbClr val="FFFFFF"/>
            </a:solidFill>
            <a:effectLst>
              <a:outerShdw blurRad="63500" dir="3600000" algn="tl" rotWithShape="0">
                <a:srgbClr val="000000">
                  <a:alpha val="70000"/>
                </a:srgbClr>
              </a:outerShdw>
            </a:effectLst>
            <a:cs typeface="B Nazanin" panose="00000400000000000000" pitchFamily="2" charset="-78"/>
          </a:endParaRPr>
        </a:p>
      </dgm:t>
    </dgm:pt>
    <dgm:pt modelId="{2A93840C-9345-4489-9B18-FD1E40248A35}">
      <dgm:prSet phldrT="[Text]"/>
      <dgm:spPr/>
      <dgm:t>
        <a:bodyPr/>
        <a:lstStyle/>
        <a:p>
          <a:r>
            <a:rPr lang="fa-IR" b="0" cap="none" spc="0" dirty="0" smtClean="0">
              <a:ln w="18415" cmpd="sng">
                <a:prstDash val="solid"/>
              </a:ln>
              <a:effectLst>
                <a:outerShdw blurRad="63500" dir="3600000" algn="tl" rotWithShape="0">
                  <a:srgbClr val="000000">
                    <a:alpha val="70000"/>
                  </a:srgbClr>
                </a:outerShdw>
              </a:effectLst>
              <a:cs typeface="B Nazanin" panose="00000400000000000000" pitchFamily="2" charset="-78"/>
            </a:rPr>
            <a:t>طبقات اجتماعی در دوره هخامنشی</a:t>
          </a:r>
          <a:endParaRPr lang="en-US" b="0" cap="none" spc="0" dirty="0">
            <a:ln w="18415" cmpd="sng">
              <a:prstDash val="solid"/>
            </a:ln>
            <a:effectLst>
              <a:outerShdw blurRad="63500" dir="3600000" algn="tl" rotWithShape="0">
                <a:srgbClr val="000000">
                  <a:alpha val="70000"/>
                </a:srgbClr>
              </a:outerShdw>
            </a:effectLst>
            <a:cs typeface="B Nazanin" panose="00000400000000000000" pitchFamily="2" charset="-78"/>
          </a:endParaRPr>
        </a:p>
      </dgm:t>
    </dgm:pt>
    <dgm:pt modelId="{41CE126C-8C37-4D99-AE02-ABE289F7E3F7}" type="sibTrans" cxnId="{27A17129-12F9-4271-B5F8-9D94490093E8}">
      <dgm:prSet/>
      <dgm:spPr/>
      <dgm:t>
        <a:bodyPr/>
        <a:lstStyle/>
        <a:p>
          <a:endParaRPr lang="en-US" b="0" cap="none" spc="0">
            <a:ln w="18415" cmpd="sng">
              <a:solidFill>
                <a:srgbClr val="FFFFFF"/>
              </a:solidFill>
              <a:prstDash val="solid"/>
            </a:ln>
            <a:solidFill>
              <a:srgbClr val="FFFFFF"/>
            </a:solidFill>
            <a:effectLst>
              <a:outerShdw blurRad="63500" dir="3600000" algn="tl" rotWithShape="0">
                <a:srgbClr val="000000">
                  <a:alpha val="70000"/>
                </a:srgbClr>
              </a:outerShdw>
            </a:effectLst>
            <a:cs typeface="B Nazanin" panose="00000400000000000000" pitchFamily="2" charset="-78"/>
          </a:endParaRPr>
        </a:p>
      </dgm:t>
    </dgm:pt>
    <dgm:pt modelId="{EE8605CE-E218-410B-B01B-2E39A5FEA188}" type="parTrans" cxnId="{27A17129-12F9-4271-B5F8-9D94490093E8}">
      <dgm:prSet/>
      <dgm:spPr/>
      <dgm:t>
        <a:bodyPr/>
        <a:lstStyle/>
        <a:p>
          <a:endParaRPr lang="en-US" b="0" cap="none" spc="0">
            <a:ln w="18415" cmpd="sng">
              <a:solidFill>
                <a:srgbClr val="FFFFFF"/>
              </a:solidFill>
              <a:prstDash val="solid"/>
            </a:ln>
            <a:solidFill>
              <a:srgbClr val="FFFFFF"/>
            </a:solidFill>
            <a:effectLst>
              <a:outerShdw blurRad="63500" dir="3600000" algn="tl" rotWithShape="0">
                <a:srgbClr val="000000">
                  <a:alpha val="70000"/>
                </a:srgbClr>
              </a:outerShdw>
            </a:effectLst>
            <a:cs typeface="B Nazanin" panose="00000400000000000000" pitchFamily="2" charset="-78"/>
          </a:endParaRPr>
        </a:p>
      </dgm:t>
    </dgm:pt>
    <dgm:pt modelId="{7CF7DD02-0FBB-41FD-8903-23AD0F833434}" type="pres">
      <dgm:prSet presAssocID="{91F25D42-0295-491E-9867-6831AAD9BF0C}" presName="diagram" presStyleCnt="0">
        <dgm:presLayoutVars>
          <dgm:chPref val="1"/>
          <dgm:dir/>
          <dgm:animOne val="branch"/>
          <dgm:animLvl val="lvl"/>
          <dgm:resizeHandles val="exact"/>
        </dgm:presLayoutVars>
      </dgm:prSet>
      <dgm:spPr/>
      <dgm:t>
        <a:bodyPr/>
        <a:lstStyle/>
        <a:p>
          <a:endParaRPr lang="en-US"/>
        </a:p>
      </dgm:t>
    </dgm:pt>
    <dgm:pt modelId="{4F769FF3-CCD1-46BA-944B-CC55B004BEB6}" type="pres">
      <dgm:prSet presAssocID="{2A93840C-9345-4489-9B18-FD1E40248A35}" presName="root1" presStyleCnt="0"/>
      <dgm:spPr/>
      <dgm:t>
        <a:bodyPr/>
        <a:lstStyle/>
        <a:p>
          <a:endParaRPr lang="en-US"/>
        </a:p>
      </dgm:t>
    </dgm:pt>
    <dgm:pt modelId="{E204661A-CB7D-4EDA-8A3B-DABE67E0A905}" type="pres">
      <dgm:prSet presAssocID="{2A93840C-9345-4489-9B18-FD1E40248A35}" presName="LevelOneTextNode" presStyleLbl="node0" presStyleIdx="0" presStyleCnt="1" custScaleX="114916" custScaleY="173307" custLinFactNeighborX="-21243" custLinFactNeighborY="0">
        <dgm:presLayoutVars>
          <dgm:chPref val="3"/>
        </dgm:presLayoutVars>
      </dgm:prSet>
      <dgm:spPr/>
      <dgm:t>
        <a:bodyPr/>
        <a:lstStyle/>
        <a:p>
          <a:endParaRPr lang="en-US"/>
        </a:p>
      </dgm:t>
    </dgm:pt>
    <dgm:pt modelId="{63D9EDD3-FFB3-45B4-B974-39DDC4AC9B5E}" type="pres">
      <dgm:prSet presAssocID="{2A93840C-9345-4489-9B18-FD1E40248A35}" presName="level2hierChild" presStyleCnt="0"/>
      <dgm:spPr/>
      <dgm:t>
        <a:bodyPr/>
        <a:lstStyle/>
        <a:p>
          <a:endParaRPr lang="en-US"/>
        </a:p>
      </dgm:t>
    </dgm:pt>
    <dgm:pt modelId="{1101CF0A-A6D7-49E1-8BC4-328BA9779BBD}" type="pres">
      <dgm:prSet presAssocID="{BE66CCB7-D141-4E10-9482-D80B319253A8}" presName="conn2-1" presStyleLbl="parChTrans1D2" presStyleIdx="0" presStyleCnt="4"/>
      <dgm:spPr/>
      <dgm:t>
        <a:bodyPr/>
        <a:lstStyle/>
        <a:p>
          <a:endParaRPr lang="en-US"/>
        </a:p>
      </dgm:t>
    </dgm:pt>
    <dgm:pt modelId="{C9E51F09-7490-4E8A-B7FE-BF3C0A8765DA}" type="pres">
      <dgm:prSet presAssocID="{BE66CCB7-D141-4E10-9482-D80B319253A8}" presName="connTx" presStyleLbl="parChTrans1D2" presStyleIdx="0" presStyleCnt="4"/>
      <dgm:spPr/>
      <dgm:t>
        <a:bodyPr/>
        <a:lstStyle/>
        <a:p>
          <a:endParaRPr lang="en-US"/>
        </a:p>
      </dgm:t>
    </dgm:pt>
    <dgm:pt modelId="{8D81E249-778C-4C91-B6DE-BCD059ED2846}" type="pres">
      <dgm:prSet presAssocID="{64A1F164-F96C-4DF3-8976-86CC37989230}" presName="root2" presStyleCnt="0"/>
      <dgm:spPr/>
      <dgm:t>
        <a:bodyPr/>
        <a:lstStyle/>
        <a:p>
          <a:endParaRPr lang="en-US"/>
        </a:p>
      </dgm:t>
    </dgm:pt>
    <dgm:pt modelId="{28F4E798-86DB-4B6A-96BB-9098C1326220}" type="pres">
      <dgm:prSet presAssocID="{64A1F164-F96C-4DF3-8976-86CC37989230}" presName="LevelTwoTextNode" presStyleLbl="node2" presStyleIdx="0" presStyleCnt="4" custScaleX="116994">
        <dgm:presLayoutVars>
          <dgm:chPref val="3"/>
        </dgm:presLayoutVars>
      </dgm:prSet>
      <dgm:spPr/>
      <dgm:t>
        <a:bodyPr/>
        <a:lstStyle/>
        <a:p>
          <a:endParaRPr lang="en-US"/>
        </a:p>
      </dgm:t>
    </dgm:pt>
    <dgm:pt modelId="{FF0E972D-03F1-4509-BB22-B3FA3D8BCCF4}" type="pres">
      <dgm:prSet presAssocID="{64A1F164-F96C-4DF3-8976-86CC37989230}" presName="level3hierChild" presStyleCnt="0"/>
      <dgm:spPr/>
      <dgm:t>
        <a:bodyPr/>
        <a:lstStyle/>
        <a:p>
          <a:endParaRPr lang="en-US"/>
        </a:p>
      </dgm:t>
    </dgm:pt>
    <dgm:pt modelId="{1651CFD9-DD4B-417E-933B-DDFB4D0AFFE4}" type="pres">
      <dgm:prSet presAssocID="{0F0246DC-CEA9-4CB7-AB1F-A2A6416FE9BB}" presName="conn2-1" presStyleLbl="parChTrans1D2" presStyleIdx="1" presStyleCnt="4"/>
      <dgm:spPr/>
      <dgm:t>
        <a:bodyPr/>
        <a:lstStyle/>
        <a:p>
          <a:endParaRPr lang="en-US"/>
        </a:p>
      </dgm:t>
    </dgm:pt>
    <dgm:pt modelId="{3B3BB0D2-BBE7-4FBE-B914-6E15057B6767}" type="pres">
      <dgm:prSet presAssocID="{0F0246DC-CEA9-4CB7-AB1F-A2A6416FE9BB}" presName="connTx" presStyleLbl="parChTrans1D2" presStyleIdx="1" presStyleCnt="4"/>
      <dgm:spPr/>
      <dgm:t>
        <a:bodyPr/>
        <a:lstStyle/>
        <a:p>
          <a:endParaRPr lang="en-US"/>
        </a:p>
      </dgm:t>
    </dgm:pt>
    <dgm:pt modelId="{8F1CACAB-CB11-4E53-BEC5-74F87FA902B0}" type="pres">
      <dgm:prSet presAssocID="{40E284C6-8244-4EE8-BA14-2C40B7A7D565}" presName="root2" presStyleCnt="0"/>
      <dgm:spPr/>
      <dgm:t>
        <a:bodyPr/>
        <a:lstStyle/>
        <a:p>
          <a:endParaRPr lang="en-US"/>
        </a:p>
      </dgm:t>
    </dgm:pt>
    <dgm:pt modelId="{E1CB7A62-D9B6-4955-B4A4-600BE9D9C9F0}" type="pres">
      <dgm:prSet presAssocID="{40E284C6-8244-4EE8-BA14-2C40B7A7D565}" presName="LevelTwoTextNode" presStyleLbl="node2" presStyleIdx="1" presStyleCnt="4" custScaleX="116994">
        <dgm:presLayoutVars>
          <dgm:chPref val="3"/>
        </dgm:presLayoutVars>
      </dgm:prSet>
      <dgm:spPr/>
      <dgm:t>
        <a:bodyPr/>
        <a:lstStyle/>
        <a:p>
          <a:endParaRPr lang="en-US"/>
        </a:p>
      </dgm:t>
    </dgm:pt>
    <dgm:pt modelId="{9724AA6E-B2AA-4826-801D-3AE86B14976E}" type="pres">
      <dgm:prSet presAssocID="{40E284C6-8244-4EE8-BA14-2C40B7A7D565}" presName="level3hierChild" presStyleCnt="0"/>
      <dgm:spPr/>
      <dgm:t>
        <a:bodyPr/>
        <a:lstStyle/>
        <a:p>
          <a:endParaRPr lang="en-US"/>
        </a:p>
      </dgm:t>
    </dgm:pt>
    <dgm:pt modelId="{B8795535-2880-4974-9F37-54FAEDDD62C0}" type="pres">
      <dgm:prSet presAssocID="{CC31D912-A4E1-499B-8CFC-06E8C739756F}" presName="conn2-1" presStyleLbl="parChTrans1D2" presStyleIdx="2" presStyleCnt="4"/>
      <dgm:spPr/>
      <dgm:t>
        <a:bodyPr/>
        <a:lstStyle/>
        <a:p>
          <a:endParaRPr lang="en-US"/>
        </a:p>
      </dgm:t>
    </dgm:pt>
    <dgm:pt modelId="{52ACFF1C-53EE-4C90-BA02-ACEC23A3962C}" type="pres">
      <dgm:prSet presAssocID="{CC31D912-A4E1-499B-8CFC-06E8C739756F}" presName="connTx" presStyleLbl="parChTrans1D2" presStyleIdx="2" presStyleCnt="4"/>
      <dgm:spPr/>
      <dgm:t>
        <a:bodyPr/>
        <a:lstStyle/>
        <a:p>
          <a:endParaRPr lang="en-US"/>
        </a:p>
      </dgm:t>
    </dgm:pt>
    <dgm:pt modelId="{C5C43AB0-C025-47CF-8EF3-01AFF07A81F8}" type="pres">
      <dgm:prSet presAssocID="{C6484C86-DCE7-4DB5-BFC7-0817B5D479C9}" presName="root2" presStyleCnt="0"/>
      <dgm:spPr/>
      <dgm:t>
        <a:bodyPr/>
        <a:lstStyle/>
        <a:p>
          <a:endParaRPr lang="en-US"/>
        </a:p>
      </dgm:t>
    </dgm:pt>
    <dgm:pt modelId="{E5156617-328C-4249-BF91-7A018D0384EA}" type="pres">
      <dgm:prSet presAssocID="{C6484C86-DCE7-4DB5-BFC7-0817B5D479C9}" presName="LevelTwoTextNode" presStyleLbl="node2" presStyleIdx="2" presStyleCnt="4" custScaleX="116994">
        <dgm:presLayoutVars>
          <dgm:chPref val="3"/>
        </dgm:presLayoutVars>
      </dgm:prSet>
      <dgm:spPr/>
      <dgm:t>
        <a:bodyPr/>
        <a:lstStyle/>
        <a:p>
          <a:endParaRPr lang="en-US"/>
        </a:p>
      </dgm:t>
    </dgm:pt>
    <dgm:pt modelId="{9475FE5D-8859-4BED-976A-A28C43E5501E}" type="pres">
      <dgm:prSet presAssocID="{C6484C86-DCE7-4DB5-BFC7-0817B5D479C9}" presName="level3hierChild" presStyleCnt="0"/>
      <dgm:spPr/>
      <dgm:t>
        <a:bodyPr/>
        <a:lstStyle/>
        <a:p>
          <a:endParaRPr lang="en-US"/>
        </a:p>
      </dgm:t>
    </dgm:pt>
    <dgm:pt modelId="{993F9850-F38B-42D5-874B-0B1A1E775E01}" type="pres">
      <dgm:prSet presAssocID="{4CA98C7D-A155-4439-8A8F-C3C7E583A693}" presName="conn2-1" presStyleLbl="parChTrans1D2" presStyleIdx="3" presStyleCnt="4"/>
      <dgm:spPr/>
      <dgm:t>
        <a:bodyPr/>
        <a:lstStyle/>
        <a:p>
          <a:endParaRPr lang="en-US"/>
        </a:p>
      </dgm:t>
    </dgm:pt>
    <dgm:pt modelId="{87C44968-F63E-4B52-B4F8-4CA3CFB8589F}" type="pres">
      <dgm:prSet presAssocID="{4CA98C7D-A155-4439-8A8F-C3C7E583A693}" presName="connTx" presStyleLbl="parChTrans1D2" presStyleIdx="3" presStyleCnt="4"/>
      <dgm:spPr/>
      <dgm:t>
        <a:bodyPr/>
        <a:lstStyle/>
        <a:p>
          <a:endParaRPr lang="en-US"/>
        </a:p>
      </dgm:t>
    </dgm:pt>
    <dgm:pt modelId="{6405E8F3-934E-48A2-8B9B-EB6B24199636}" type="pres">
      <dgm:prSet presAssocID="{5B6BE47C-D05D-441A-B388-533BF9689E6F}" presName="root2" presStyleCnt="0"/>
      <dgm:spPr/>
      <dgm:t>
        <a:bodyPr/>
        <a:lstStyle/>
        <a:p>
          <a:endParaRPr lang="en-US"/>
        </a:p>
      </dgm:t>
    </dgm:pt>
    <dgm:pt modelId="{CBC3D8CE-4C04-4DC2-B3D5-DBDE034D617A}" type="pres">
      <dgm:prSet presAssocID="{5B6BE47C-D05D-441A-B388-533BF9689E6F}" presName="LevelTwoTextNode" presStyleLbl="node2" presStyleIdx="3" presStyleCnt="4" custScaleX="116994">
        <dgm:presLayoutVars>
          <dgm:chPref val="3"/>
        </dgm:presLayoutVars>
      </dgm:prSet>
      <dgm:spPr/>
      <dgm:t>
        <a:bodyPr/>
        <a:lstStyle/>
        <a:p>
          <a:endParaRPr lang="en-US"/>
        </a:p>
      </dgm:t>
    </dgm:pt>
    <dgm:pt modelId="{B8210691-C4A6-43A0-9C92-3AFA4FD5735E}" type="pres">
      <dgm:prSet presAssocID="{5B6BE47C-D05D-441A-B388-533BF9689E6F}" presName="level3hierChild" presStyleCnt="0"/>
      <dgm:spPr/>
      <dgm:t>
        <a:bodyPr/>
        <a:lstStyle/>
        <a:p>
          <a:endParaRPr lang="en-US"/>
        </a:p>
      </dgm:t>
    </dgm:pt>
  </dgm:ptLst>
  <dgm:cxnLst>
    <dgm:cxn modelId="{1496BE5A-762A-481E-B1AB-DF51B402E5F4}" srcId="{2A93840C-9345-4489-9B18-FD1E40248A35}" destId="{64A1F164-F96C-4DF3-8976-86CC37989230}" srcOrd="0" destOrd="0" parTransId="{BE66CCB7-D141-4E10-9482-D80B319253A8}" sibTransId="{EBE4C882-8E2C-43B9-8401-C07C6C2953E1}"/>
    <dgm:cxn modelId="{EF9F4984-1D71-4513-A6CC-052132AA692E}" srcId="{2A93840C-9345-4489-9B18-FD1E40248A35}" destId="{40E284C6-8244-4EE8-BA14-2C40B7A7D565}" srcOrd="1" destOrd="0" parTransId="{0F0246DC-CEA9-4CB7-AB1F-A2A6416FE9BB}" sibTransId="{8AAD2AFA-54B3-4391-A89B-C73E278F1856}"/>
    <dgm:cxn modelId="{141FCF09-F46B-4937-9047-240593C80F2D}" type="presOf" srcId="{40E284C6-8244-4EE8-BA14-2C40B7A7D565}" destId="{E1CB7A62-D9B6-4955-B4A4-600BE9D9C9F0}" srcOrd="0" destOrd="0" presId="urn:microsoft.com/office/officeart/2005/8/layout/hierarchy2"/>
    <dgm:cxn modelId="{FD1A398A-9907-4DAE-A2B9-97E5915B6A14}" type="presOf" srcId="{5B6BE47C-D05D-441A-B388-533BF9689E6F}" destId="{CBC3D8CE-4C04-4DC2-B3D5-DBDE034D617A}" srcOrd="0" destOrd="0" presId="urn:microsoft.com/office/officeart/2005/8/layout/hierarchy2"/>
    <dgm:cxn modelId="{2A40A987-159B-4FCB-9395-837A4D1C44A9}" type="presOf" srcId="{0F0246DC-CEA9-4CB7-AB1F-A2A6416FE9BB}" destId="{1651CFD9-DD4B-417E-933B-DDFB4D0AFFE4}" srcOrd="0" destOrd="0" presId="urn:microsoft.com/office/officeart/2005/8/layout/hierarchy2"/>
    <dgm:cxn modelId="{59D907E3-EA27-47EC-B192-F328C36D9A6B}" type="presOf" srcId="{0F0246DC-CEA9-4CB7-AB1F-A2A6416FE9BB}" destId="{3B3BB0D2-BBE7-4FBE-B914-6E15057B6767}" srcOrd="1" destOrd="0" presId="urn:microsoft.com/office/officeart/2005/8/layout/hierarchy2"/>
    <dgm:cxn modelId="{F7728D61-8531-4071-86EB-C73468F81E8D}" type="presOf" srcId="{91F25D42-0295-491E-9867-6831AAD9BF0C}" destId="{7CF7DD02-0FBB-41FD-8903-23AD0F833434}" srcOrd="0" destOrd="0" presId="urn:microsoft.com/office/officeart/2005/8/layout/hierarchy2"/>
    <dgm:cxn modelId="{640A3245-33A5-498F-8B49-D98D963F6AC1}" type="presOf" srcId="{4CA98C7D-A155-4439-8A8F-C3C7E583A693}" destId="{993F9850-F38B-42D5-874B-0B1A1E775E01}" srcOrd="0" destOrd="0" presId="urn:microsoft.com/office/officeart/2005/8/layout/hierarchy2"/>
    <dgm:cxn modelId="{1938E236-EA6C-4021-BC02-E15C3D08FDAF}" type="presOf" srcId="{BE66CCB7-D141-4E10-9482-D80B319253A8}" destId="{C9E51F09-7490-4E8A-B7FE-BF3C0A8765DA}" srcOrd="1" destOrd="0" presId="urn:microsoft.com/office/officeart/2005/8/layout/hierarchy2"/>
    <dgm:cxn modelId="{54481A90-C720-4AC8-8115-FBA8427C1B89}" srcId="{2A93840C-9345-4489-9B18-FD1E40248A35}" destId="{C6484C86-DCE7-4DB5-BFC7-0817B5D479C9}" srcOrd="2" destOrd="0" parTransId="{CC31D912-A4E1-499B-8CFC-06E8C739756F}" sibTransId="{D6269D25-C661-4DA1-B6BD-C5FD2CAA36FC}"/>
    <dgm:cxn modelId="{F7E92760-628E-4D91-91DA-20E1509BC23E}" type="presOf" srcId="{C6484C86-DCE7-4DB5-BFC7-0817B5D479C9}" destId="{E5156617-328C-4249-BF91-7A018D0384EA}" srcOrd="0" destOrd="0" presId="urn:microsoft.com/office/officeart/2005/8/layout/hierarchy2"/>
    <dgm:cxn modelId="{8E255AFB-EB21-4109-A456-CC320FA850B3}" type="presOf" srcId="{2A93840C-9345-4489-9B18-FD1E40248A35}" destId="{E204661A-CB7D-4EDA-8A3B-DABE67E0A905}" srcOrd="0" destOrd="0" presId="urn:microsoft.com/office/officeart/2005/8/layout/hierarchy2"/>
    <dgm:cxn modelId="{8FB8AF06-1F98-42BB-8E00-3A266FA1C509}" type="presOf" srcId="{BE66CCB7-D141-4E10-9482-D80B319253A8}" destId="{1101CF0A-A6D7-49E1-8BC4-328BA9779BBD}" srcOrd="0" destOrd="0" presId="urn:microsoft.com/office/officeart/2005/8/layout/hierarchy2"/>
    <dgm:cxn modelId="{27A17129-12F9-4271-B5F8-9D94490093E8}" srcId="{91F25D42-0295-491E-9867-6831AAD9BF0C}" destId="{2A93840C-9345-4489-9B18-FD1E40248A35}" srcOrd="0" destOrd="0" parTransId="{EE8605CE-E218-410B-B01B-2E39A5FEA188}" sibTransId="{41CE126C-8C37-4D99-AE02-ABE289F7E3F7}"/>
    <dgm:cxn modelId="{5B357FA2-AE3E-41F7-B67F-5A9AA6F7FA10}" type="presOf" srcId="{4CA98C7D-A155-4439-8A8F-C3C7E583A693}" destId="{87C44968-F63E-4B52-B4F8-4CA3CFB8589F}" srcOrd="1" destOrd="0" presId="urn:microsoft.com/office/officeart/2005/8/layout/hierarchy2"/>
    <dgm:cxn modelId="{A13A64A3-CE29-4686-81F2-3C2E13BCA17E}" srcId="{2A93840C-9345-4489-9B18-FD1E40248A35}" destId="{5B6BE47C-D05D-441A-B388-533BF9689E6F}" srcOrd="3" destOrd="0" parTransId="{4CA98C7D-A155-4439-8A8F-C3C7E583A693}" sibTransId="{1CECE105-E9BB-4D2E-8A1A-6DF8B7769143}"/>
    <dgm:cxn modelId="{C56B7455-632B-4B32-994D-7A5E72110E12}" type="presOf" srcId="{CC31D912-A4E1-499B-8CFC-06E8C739756F}" destId="{B8795535-2880-4974-9F37-54FAEDDD62C0}" srcOrd="0" destOrd="0" presId="urn:microsoft.com/office/officeart/2005/8/layout/hierarchy2"/>
    <dgm:cxn modelId="{E9922FD3-9A76-47D4-AAB9-FC76AFCABB58}" type="presOf" srcId="{CC31D912-A4E1-499B-8CFC-06E8C739756F}" destId="{52ACFF1C-53EE-4C90-BA02-ACEC23A3962C}" srcOrd="1" destOrd="0" presId="urn:microsoft.com/office/officeart/2005/8/layout/hierarchy2"/>
    <dgm:cxn modelId="{436287A4-1023-4350-AE7F-93971474EDB2}" type="presOf" srcId="{64A1F164-F96C-4DF3-8976-86CC37989230}" destId="{28F4E798-86DB-4B6A-96BB-9098C1326220}" srcOrd="0" destOrd="0" presId="urn:microsoft.com/office/officeart/2005/8/layout/hierarchy2"/>
    <dgm:cxn modelId="{9E022859-E71D-4680-A358-FE90F1160B75}" type="presParOf" srcId="{7CF7DD02-0FBB-41FD-8903-23AD0F833434}" destId="{4F769FF3-CCD1-46BA-944B-CC55B004BEB6}" srcOrd="0" destOrd="0" presId="urn:microsoft.com/office/officeart/2005/8/layout/hierarchy2"/>
    <dgm:cxn modelId="{FE9FA791-9E75-46DA-A1AF-8F281A6D7C9F}" type="presParOf" srcId="{4F769FF3-CCD1-46BA-944B-CC55B004BEB6}" destId="{E204661A-CB7D-4EDA-8A3B-DABE67E0A905}" srcOrd="0" destOrd="0" presId="urn:microsoft.com/office/officeart/2005/8/layout/hierarchy2"/>
    <dgm:cxn modelId="{79BFECF3-C640-4246-9A21-6E037A02288F}" type="presParOf" srcId="{4F769FF3-CCD1-46BA-944B-CC55B004BEB6}" destId="{63D9EDD3-FFB3-45B4-B974-39DDC4AC9B5E}" srcOrd="1" destOrd="0" presId="urn:microsoft.com/office/officeart/2005/8/layout/hierarchy2"/>
    <dgm:cxn modelId="{FD1529A0-B0DE-40F6-B643-D302323E9892}" type="presParOf" srcId="{63D9EDD3-FFB3-45B4-B974-39DDC4AC9B5E}" destId="{1101CF0A-A6D7-49E1-8BC4-328BA9779BBD}" srcOrd="0" destOrd="0" presId="urn:microsoft.com/office/officeart/2005/8/layout/hierarchy2"/>
    <dgm:cxn modelId="{6B81B81F-B579-432E-BF72-A3859A61AD92}" type="presParOf" srcId="{1101CF0A-A6D7-49E1-8BC4-328BA9779BBD}" destId="{C9E51F09-7490-4E8A-B7FE-BF3C0A8765DA}" srcOrd="0" destOrd="0" presId="urn:microsoft.com/office/officeart/2005/8/layout/hierarchy2"/>
    <dgm:cxn modelId="{0A503B77-2428-4697-B7EC-54FBD79CCE26}" type="presParOf" srcId="{63D9EDD3-FFB3-45B4-B974-39DDC4AC9B5E}" destId="{8D81E249-778C-4C91-B6DE-BCD059ED2846}" srcOrd="1" destOrd="0" presId="urn:microsoft.com/office/officeart/2005/8/layout/hierarchy2"/>
    <dgm:cxn modelId="{58BC15CC-300E-4E46-8258-4A7C7B0494F2}" type="presParOf" srcId="{8D81E249-778C-4C91-B6DE-BCD059ED2846}" destId="{28F4E798-86DB-4B6A-96BB-9098C1326220}" srcOrd="0" destOrd="0" presId="urn:microsoft.com/office/officeart/2005/8/layout/hierarchy2"/>
    <dgm:cxn modelId="{8C495E35-29B0-40B0-A9E5-1BCCEC1154ED}" type="presParOf" srcId="{8D81E249-778C-4C91-B6DE-BCD059ED2846}" destId="{FF0E972D-03F1-4509-BB22-B3FA3D8BCCF4}" srcOrd="1" destOrd="0" presId="urn:microsoft.com/office/officeart/2005/8/layout/hierarchy2"/>
    <dgm:cxn modelId="{D033C324-9F68-4093-9E67-C8925E1E6FB2}" type="presParOf" srcId="{63D9EDD3-FFB3-45B4-B974-39DDC4AC9B5E}" destId="{1651CFD9-DD4B-417E-933B-DDFB4D0AFFE4}" srcOrd="2" destOrd="0" presId="urn:microsoft.com/office/officeart/2005/8/layout/hierarchy2"/>
    <dgm:cxn modelId="{6E99ED8A-7C8F-436C-908E-F57FCC2003A2}" type="presParOf" srcId="{1651CFD9-DD4B-417E-933B-DDFB4D0AFFE4}" destId="{3B3BB0D2-BBE7-4FBE-B914-6E15057B6767}" srcOrd="0" destOrd="0" presId="urn:microsoft.com/office/officeart/2005/8/layout/hierarchy2"/>
    <dgm:cxn modelId="{A2BB22C6-C217-4517-9DE0-B9F458F79B90}" type="presParOf" srcId="{63D9EDD3-FFB3-45B4-B974-39DDC4AC9B5E}" destId="{8F1CACAB-CB11-4E53-BEC5-74F87FA902B0}" srcOrd="3" destOrd="0" presId="urn:microsoft.com/office/officeart/2005/8/layout/hierarchy2"/>
    <dgm:cxn modelId="{302F3CD0-80E2-4102-B417-2A814A97B2D6}" type="presParOf" srcId="{8F1CACAB-CB11-4E53-BEC5-74F87FA902B0}" destId="{E1CB7A62-D9B6-4955-B4A4-600BE9D9C9F0}" srcOrd="0" destOrd="0" presId="urn:microsoft.com/office/officeart/2005/8/layout/hierarchy2"/>
    <dgm:cxn modelId="{09BECDE4-EEE7-4998-AF8C-31F6670A3DDF}" type="presParOf" srcId="{8F1CACAB-CB11-4E53-BEC5-74F87FA902B0}" destId="{9724AA6E-B2AA-4826-801D-3AE86B14976E}" srcOrd="1" destOrd="0" presId="urn:microsoft.com/office/officeart/2005/8/layout/hierarchy2"/>
    <dgm:cxn modelId="{F7295799-EA47-4B9B-B472-18FDE08563DE}" type="presParOf" srcId="{63D9EDD3-FFB3-45B4-B974-39DDC4AC9B5E}" destId="{B8795535-2880-4974-9F37-54FAEDDD62C0}" srcOrd="4" destOrd="0" presId="urn:microsoft.com/office/officeart/2005/8/layout/hierarchy2"/>
    <dgm:cxn modelId="{70A58C82-DDBD-45D5-8370-8A0AABEDB5EF}" type="presParOf" srcId="{B8795535-2880-4974-9F37-54FAEDDD62C0}" destId="{52ACFF1C-53EE-4C90-BA02-ACEC23A3962C}" srcOrd="0" destOrd="0" presId="urn:microsoft.com/office/officeart/2005/8/layout/hierarchy2"/>
    <dgm:cxn modelId="{66B52326-5256-466B-B81A-138CB73F73ED}" type="presParOf" srcId="{63D9EDD3-FFB3-45B4-B974-39DDC4AC9B5E}" destId="{C5C43AB0-C025-47CF-8EF3-01AFF07A81F8}" srcOrd="5" destOrd="0" presId="urn:microsoft.com/office/officeart/2005/8/layout/hierarchy2"/>
    <dgm:cxn modelId="{B579D238-A1FC-4A5D-96CF-6A3527B8D84A}" type="presParOf" srcId="{C5C43AB0-C025-47CF-8EF3-01AFF07A81F8}" destId="{E5156617-328C-4249-BF91-7A018D0384EA}" srcOrd="0" destOrd="0" presId="urn:microsoft.com/office/officeart/2005/8/layout/hierarchy2"/>
    <dgm:cxn modelId="{93B20C5B-CD41-4029-B34A-5209F401597B}" type="presParOf" srcId="{C5C43AB0-C025-47CF-8EF3-01AFF07A81F8}" destId="{9475FE5D-8859-4BED-976A-A28C43E5501E}" srcOrd="1" destOrd="0" presId="urn:microsoft.com/office/officeart/2005/8/layout/hierarchy2"/>
    <dgm:cxn modelId="{F3538981-93C7-4D99-A86A-4989B57C2FD4}" type="presParOf" srcId="{63D9EDD3-FFB3-45B4-B974-39DDC4AC9B5E}" destId="{993F9850-F38B-42D5-874B-0B1A1E775E01}" srcOrd="6" destOrd="0" presId="urn:microsoft.com/office/officeart/2005/8/layout/hierarchy2"/>
    <dgm:cxn modelId="{840FEC4B-10D0-4997-B832-339D3809D364}" type="presParOf" srcId="{993F9850-F38B-42D5-874B-0B1A1E775E01}" destId="{87C44968-F63E-4B52-B4F8-4CA3CFB8589F}" srcOrd="0" destOrd="0" presId="urn:microsoft.com/office/officeart/2005/8/layout/hierarchy2"/>
    <dgm:cxn modelId="{5626C6BF-C9DB-459A-AEEA-9F560310CB7C}" type="presParOf" srcId="{63D9EDD3-FFB3-45B4-B974-39DDC4AC9B5E}" destId="{6405E8F3-934E-48A2-8B9B-EB6B24199636}" srcOrd="7" destOrd="0" presId="urn:microsoft.com/office/officeart/2005/8/layout/hierarchy2"/>
    <dgm:cxn modelId="{CE76E19A-72B3-40A4-8839-5D7445CDCBF7}" type="presParOf" srcId="{6405E8F3-934E-48A2-8B9B-EB6B24199636}" destId="{CBC3D8CE-4C04-4DC2-B3D5-DBDE034D617A}" srcOrd="0" destOrd="0" presId="urn:microsoft.com/office/officeart/2005/8/layout/hierarchy2"/>
    <dgm:cxn modelId="{39A9E121-C078-4237-83CC-33A8A2BA57D5}" type="presParOf" srcId="{6405E8F3-934E-48A2-8B9B-EB6B24199636}" destId="{B8210691-C4A6-43A0-9C92-3AFA4FD5735E}"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1CD12B-AB1B-49A9-9BBB-8898FC47964C}" type="doc">
      <dgm:prSet loTypeId="urn:microsoft.com/office/officeart/2005/8/layout/vProcess5" loCatId="process" qsTypeId="urn:microsoft.com/office/officeart/2005/8/quickstyle/3d1" qsCatId="3D" csTypeId="urn:microsoft.com/office/officeart/2005/8/colors/accent0_3" csCatId="mainScheme" phldr="1"/>
      <dgm:spPr/>
      <dgm:t>
        <a:bodyPr/>
        <a:lstStyle/>
        <a:p>
          <a:endParaRPr lang="en-US"/>
        </a:p>
      </dgm:t>
    </dgm:pt>
    <dgm:pt modelId="{0CD01A48-8817-4A09-A941-A6E857406ED7}">
      <dgm:prSet phldrT="[Text]"/>
      <dgm:spPr/>
      <dgm:t>
        <a:bodyPr/>
        <a:lstStyle/>
        <a:p>
          <a:pPr algn="ctr"/>
          <a:r>
            <a:rPr lang="fa-IR" dirty="0" smtClean="0">
              <a:cs typeface="B Nazanin" panose="00000400000000000000" pitchFamily="2" charset="-78"/>
            </a:rPr>
            <a:t>کشور</a:t>
          </a:r>
          <a:endParaRPr lang="en-US" dirty="0">
            <a:cs typeface="B Nazanin" panose="00000400000000000000" pitchFamily="2" charset="-78"/>
          </a:endParaRPr>
        </a:p>
      </dgm:t>
    </dgm:pt>
    <dgm:pt modelId="{2B74118C-FB3E-45BF-9BA3-72513561EBE0}" type="parTrans" cxnId="{F9566C69-8F05-4565-889E-C0BEA5F981BE}">
      <dgm:prSet/>
      <dgm:spPr/>
      <dgm:t>
        <a:bodyPr/>
        <a:lstStyle/>
        <a:p>
          <a:pPr algn="ctr"/>
          <a:endParaRPr lang="en-US">
            <a:cs typeface="B Nazanin" panose="00000400000000000000" pitchFamily="2" charset="-78"/>
          </a:endParaRPr>
        </a:p>
      </dgm:t>
    </dgm:pt>
    <dgm:pt modelId="{C422D646-44D4-4893-B14B-A55D6E310015}" type="sibTrans" cxnId="{F9566C69-8F05-4565-889E-C0BEA5F981BE}">
      <dgm:prSet/>
      <dgm:spPr/>
      <dgm:t>
        <a:bodyPr/>
        <a:lstStyle/>
        <a:p>
          <a:pPr algn="ctr"/>
          <a:endParaRPr lang="en-US">
            <a:cs typeface="B Nazanin" panose="00000400000000000000" pitchFamily="2" charset="-78"/>
          </a:endParaRPr>
        </a:p>
      </dgm:t>
    </dgm:pt>
    <dgm:pt modelId="{5807C6FE-04A5-4E79-829C-5E94D2B03678}">
      <dgm:prSet phldrT="[Text]"/>
      <dgm:spPr/>
      <dgm:t>
        <a:bodyPr/>
        <a:lstStyle/>
        <a:p>
          <a:pPr algn="ctr"/>
          <a:r>
            <a:rPr lang="fa-IR" dirty="0" smtClean="0">
              <a:cs typeface="B Nazanin" panose="00000400000000000000" pitchFamily="2" charset="-78"/>
            </a:rPr>
            <a:t>طایفه</a:t>
          </a:r>
          <a:endParaRPr lang="en-US" dirty="0">
            <a:cs typeface="B Nazanin" panose="00000400000000000000" pitchFamily="2" charset="-78"/>
          </a:endParaRPr>
        </a:p>
      </dgm:t>
    </dgm:pt>
    <dgm:pt modelId="{5EACCD3F-0C14-4842-9010-86ED4184047F}" type="parTrans" cxnId="{ED07C95E-0B48-4AB2-A0B6-251E52B54409}">
      <dgm:prSet/>
      <dgm:spPr/>
      <dgm:t>
        <a:bodyPr/>
        <a:lstStyle/>
        <a:p>
          <a:pPr algn="ctr"/>
          <a:endParaRPr lang="en-US">
            <a:cs typeface="B Nazanin" panose="00000400000000000000" pitchFamily="2" charset="-78"/>
          </a:endParaRPr>
        </a:p>
      </dgm:t>
    </dgm:pt>
    <dgm:pt modelId="{7A675585-5644-42D5-8F98-638588097A9B}" type="sibTrans" cxnId="{ED07C95E-0B48-4AB2-A0B6-251E52B54409}">
      <dgm:prSet/>
      <dgm:spPr/>
      <dgm:t>
        <a:bodyPr/>
        <a:lstStyle/>
        <a:p>
          <a:pPr algn="ctr"/>
          <a:endParaRPr lang="en-US">
            <a:cs typeface="B Nazanin" panose="00000400000000000000" pitchFamily="2" charset="-78"/>
          </a:endParaRPr>
        </a:p>
      </dgm:t>
    </dgm:pt>
    <dgm:pt modelId="{61667B04-C0D8-40E8-943A-B2D35D762CB0}">
      <dgm:prSet phldrT="[Text]"/>
      <dgm:spPr/>
      <dgm:t>
        <a:bodyPr/>
        <a:lstStyle/>
        <a:p>
          <a:pPr algn="ctr"/>
          <a:r>
            <a:rPr lang="fa-IR" dirty="0" smtClean="0">
              <a:cs typeface="B Nazanin" panose="00000400000000000000" pitchFamily="2" charset="-78"/>
            </a:rPr>
            <a:t>ده</a:t>
          </a:r>
          <a:endParaRPr lang="en-US" dirty="0">
            <a:cs typeface="B Nazanin" panose="00000400000000000000" pitchFamily="2" charset="-78"/>
          </a:endParaRPr>
        </a:p>
      </dgm:t>
    </dgm:pt>
    <dgm:pt modelId="{C5C25497-6439-4C05-8CEA-931114770B3B}" type="parTrans" cxnId="{B7A94F2C-731F-4BF5-B3A8-9E334EA38BFB}">
      <dgm:prSet/>
      <dgm:spPr/>
      <dgm:t>
        <a:bodyPr/>
        <a:lstStyle/>
        <a:p>
          <a:pPr algn="ctr"/>
          <a:endParaRPr lang="en-US">
            <a:cs typeface="B Nazanin" panose="00000400000000000000" pitchFamily="2" charset="-78"/>
          </a:endParaRPr>
        </a:p>
      </dgm:t>
    </dgm:pt>
    <dgm:pt modelId="{ECDA3828-9242-4BDB-965C-92BF3F6FB8CB}" type="sibTrans" cxnId="{B7A94F2C-731F-4BF5-B3A8-9E334EA38BFB}">
      <dgm:prSet/>
      <dgm:spPr/>
      <dgm:t>
        <a:bodyPr/>
        <a:lstStyle/>
        <a:p>
          <a:pPr algn="ctr"/>
          <a:endParaRPr lang="en-US">
            <a:cs typeface="B Nazanin" panose="00000400000000000000" pitchFamily="2" charset="-78"/>
          </a:endParaRPr>
        </a:p>
      </dgm:t>
    </dgm:pt>
    <dgm:pt modelId="{9CCA81DC-9EF7-45FD-9BE4-11770BAF0AC0}">
      <dgm:prSet phldrT="[Text]"/>
      <dgm:spPr/>
      <dgm:t>
        <a:bodyPr/>
        <a:lstStyle/>
        <a:p>
          <a:pPr algn="ctr"/>
          <a:r>
            <a:rPr lang="fa-IR" dirty="0" smtClean="0">
              <a:cs typeface="B Nazanin" panose="00000400000000000000" pitchFamily="2" charset="-78"/>
            </a:rPr>
            <a:t>خانه</a:t>
          </a:r>
          <a:endParaRPr lang="en-US" dirty="0">
            <a:cs typeface="B Nazanin" panose="00000400000000000000" pitchFamily="2" charset="-78"/>
          </a:endParaRPr>
        </a:p>
      </dgm:t>
    </dgm:pt>
    <dgm:pt modelId="{7ECF5ADC-A8B8-4E95-AD09-BAC1B2918D8C}" type="parTrans" cxnId="{FB801FAE-24E1-4F44-9FE6-7737502550F1}">
      <dgm:prSet/>
      <dgm:spPr/>
      <dgm:t>
        <a:bodyPr/>
        <a:lstStyle/>
        <a:p>
          <a:pPr algn="ctr"/>
          <a:endParaRPr lang="en-US">
            <a:cs typeface="B Nazanin" panose="00000400000000000000" pitchFamily="2" charset="-78"/>
          </a:endParaRPr>
        </a:p>
      </dgm:t>
    </dgm:pt>
    <dgm:pt modelId="{9420CCF2-8623-4160-8BC2-7A36E83680B6}" type="sibTrans" cxnId="{FB801FAE-24E1-4F44-9FE6-7737502550F1}">
      <dgm:prSet/>
      <dgm:spPr/>
      <dgm:t>
        <a:bodyPr/>
        <a:lstStyle/>
        <a:p>
          <a:pPr algn="ctr"/>
          <a:endParaRPr lang="en-US">
            <a:cs typeface="B Nazanin" panose="00000400000000000000" pitchFamily="2" charset="-78"/>
          </a:endParaRPr>
        </a:p>
      </dgm:t>
    </dgm:pt>
    <dgm:pt modelId="{23F232FB-2F35-4C91-BCAB-474E1A3B8D75}" type="pres">
      <dgm:prSet presAssocID="{921CD12B-AB1B-49A9-9BBB-8898FC47964C}" presName="outerComposite" presStyleCnt="0">
        <dgm:presLayoutVars>
          <dgm:chMax val="5"/>
          <dgm:dir/>
          <dgm:resizeHandles val="exact"/>
        </dgm:presLayoutVars>
      </dgm:prSet>
      <dgm:spPr/>
    </dgm:pt>
    <dgm:pt modelId="{E488363A-A076-471D-8BE4-F77B8C052C86}" type="pres">
      <dgm:prSet presAssocID="{921CD12B-AB1B-49A9-9BBB-8898FC47964C}" presName="dummyMaxCanvas" presStyleCnt="0">
        <dgm:presLayoutVars/>
      </dgm:prSet>
      <dgm:spPr/>
    </dgm:pt>
    <dgm:pt modelId="{E1336882-A706-4CC6-99F3-1FA90DDDB858}" type="pres">
      <dgm:prSet presAssocID="{921CD12B-AB1B-49A9-9BBB-8898FC47964C}" presName="FourNodes_1" presStyleLbl="node1" presStyleIdx="0" presStyleCnt="4">
        <dgm:presLayoutVars>
          <dgm:bulletEnabled val="1"/>
        </dgm:presLayoutVars>
      </dgm:prSet>
      <dgm:spPr/>
      <dgm:t>
        <a:bodyPr/>
        <a:lstStyle/>
        <a:p>
          <a:endParaRPr lang="en-US"/>
        </a:p>
      </dgm:t>
    </dgm:pt>
    <dgm:pt modelId="{BAF5EFEA-DF6B-4328-BA91-FFDBA3711CFD}" type="pres">
      <dgm:prSet presAssocID="{921CD12B-AB1B-49A9-9BBB-8898FC47964C}" presName="FourNodes_2" presStyleLbl="node1" presStyleIdx="1" presStyleCnt="4">
        <dgm:presLayoutVars>
          <dgm:bulletEnabled val="1"/>
        </dgm:presLayoutVars>
      </dgm:prSet>
      <dgm:spPr/>
    </dgm:pt>
    <dgm:pt modelId="{5283DC74-A0E0-4D6A-B83D-54C5C89CD7C7}" type="pres">
      <dgm:prSet presAssocID="{921CD12B-AB1B-49A9-9BBB-8898FC47964C}" presName="FourNodes_3" presStyleLbl="node1" presStyleIdx="2" presStyleCnt="4">
        <dgm:presLayoutVars>
          <dgm:bulletEnabled val="1"/>
        </dgm:presLayoutVars>
      </dgm:prSet>
      <dgm:spPr/>
    </dgm:pt>
    <dgm:pt modelId="{345ADD93-F4CE-4D8D-86DA-3CA08D1931C2}" type="pres">
      <dgm:prSet presAssocID="{921CD12B-AB1B-49A9-9BBB-8898FC47964C}" presName="FourNodes_4" presStyleLbl="node1" presStyleIdx="3" presStyleCnt="4">
        <dgm:presLayoutVars>
          <dgm:bulletEnabled val="1"/>
        </dgm:presLayoutVars>
      </dgm:prSet>
      <dgm:spPr/>
    </dgm:pt>
    <dgm:pt modelId="{26470060-DC1B-4933-8390-1B3976F23D09}" type="pres">
      <dgm:prSet presAssocID="{921CD12B-AB1B-49A9-9BBB-8898FC47964C}" presName="FourConn_1-2" presStyleLbl="fgAccFollowNode1" presStyleIdx="0" presStyleCnt="3">
        <dgm:presLayoutVars>
          <dgm:bulletEnabled val="1"/>
        </dgm:presLayoutVars>
      </dgm:prSet>
      <dgm:spPr/>
    </dgm:pt>
    <dgm:pt modelId="{0521B155-9327-4CF5-8FD9-5A5E3101F8EC}" type="pres">
      <dgm:prSet presAssocID="{921CD12B-AB1B-49A9-9BBB-8898FC47964C}" presName="FourConn_2-3" presStyleLbl="fgAccFollowNode1" presStyleIdx="1" presStyleCnt="3">
        <dgm:presLayoutVars>
          <dgm:bulletEnabled val="1"/>
        </dgm:presLayoutVars>
      </dgm:prSet>
      <dgm:spPr/>
    </dgm:pt>
    <dgm:pt modelId="{10E6A62F-9D22-4438-A970-35D1C2AE75A8}" type="pres">
      <dgm:prSet presAssocID="{921CD12B-AB1B-49A9-9BBB-8898FC47964C}" presName="FourConn_3-4" presStyleLbl="fgAccFollowNode1" presStyleIdx="2" presStyleCnt="3">
        <dgm:presLayoutVars>
          <dgm:bulletEnabled val="1"/>
        </dgm:presLayoutVars>
      </dgm:prSet>
      <dgm:spPr/>
    </dgm:pt>
    <dgm:pt modelId="{60C8A7C1-5E5C-40A7-BCC7-687CDBDC8980}" type="pres">
      <dgm:prSet presAssocID="{921CD12B-AB1B-49A9-9BBB-8898FC47964C}" presName="FourNodes_1_text" presStyleLbl="node1" presStyleIdx="3" presStyleCnt="4">
        <dgm:presLayoutVars>
          <dgm:bulletEnabled val="1"/>
        </dgm:presLayoutVars>
      </dgm:prSet>
      <dgm:spPr/>
      <dgm:t>
        <a:bodyPr/>
        <a:lstStyle/>
        <a:p>
          <a:endParaRPr lang="en-US"/>
        </a:p>
      </dgm:t>
    </dgm:pt>
    <dgm:pt modelId="{16394CD8-16BE-4ADE-8DFF-7B97290ADCDE}" type="pres">
      <dgm:prSet presAssocID="{921CD12B-AB1B-49A9-9BBB-8898FC47964C}" presName="FourNodes_2_text" presStyleLbl="node1" presStyleIdx="3" presStyleCnt="4">
        <dgm:presLayoutVars>
          <dgm:bulletEnabled val="1"/>
        </dgm:presLayoutVars>
      </dgm:prSet>
      <dgm:spPr/>
    </dgm:pt>
    <dgm:pt modelId="{D19623BA-4C8E-4631-A35A-B85D4431213F}" type="pres">
      <dgm:prSet presAssocID="{921CD12B-AB1B-49A9-9BBB-8898FC47964C}" presName="FourNodes_3_text" presStyleLbl="node1" presStyleIdx="3" presStyleCnt="4">
        <dgm:presLayoutVars>
          <dgm:bulletEnabled val="1"/>
        </dgm:presLayoutVars>
      </dgm:prSet>
      <dgm:spPr/>
    </dgm:pt>
    <dgm:pt modelId="{A341FCE4-6B86-4C50-AE36-E30DB2857CF6}" type="pres">
      <dgm:prSet presAssocID="{921CD12B-AB1B-49A9-9BBB-8898FC47964C}" presName="FourNodes_4_text" presStyleLbl="node1" presStyleIdx="3" presStyleCnt="4">
        <dgm:presLayoutVars>
          <dgm:bulletEnabled val="1"/>
        </dgm:presLayoutVars>
      </dgm:prSet>
      <dgm:spPr/>
    </dgm:pt>
  </dgm:ptLst>
  <dgm:cxnLst>
    <dgm:cxn modelId="{ED07C95E-0B48-4AB2-A0B6-251E52B54409}" srcId="{921CD12B-AB1B-49A9-9BBB-8898FC47964C}" destId="{5807C6FE-04A5-4E79-829C-5E94D2B03678}" srcOrd="1" destOrd="0" parTransId="{5EACCD3F-0C14-4842-9010-86ED4184047F}" sibTransId="{7A675585-5644-42D5-8F98-638588097A9B}"/>
    <dgm:cxn modelId="{963B1441-D7F4-4A57-ACB7-FC34B9602069}" type="presOf" srcId="{7A675585-5644-42D5-8F98-638588097A9B}" destId="{0521B155-9327-4CF5-8FD9-5A5E3101F8EC}" srcOrd="0" destOrd="0" presId="urn:microsoft.com/office/officeart/2005/8/layout/vProcess5"/>
    <dgm:cxn modelId="{FB801FAE-24E1-4F44-9FE6-7737502550F1}" srcId="{921CD12B-AB1B-49A9-9BBB-8898FC47964C}" destId="{9CCA81DC-9EF7-45FD-9BE4-11770BAF0AC0}" srcOrd="3" destOrd="0" parTransId="{7ECF5ADC-A8B8-4E95-AD09-BAC1B2918D8C}" sibTransId="{9420CCF2-8623-4160-8BC2-7A36E83680B6}"/>
    <dgm:cxn modelId="{398426B2-800E-4B12-811F-69C91080A60D}" type="presOf" srcId="{C422D646-44D4-4893-B14B-A55D6E310015}" destId="{26470060-DC1B-4933-8390-1B3976F23D09}" srcOrd="0" destOrd="0" presId="urn:microsoft.com/office/officeart/2005/8/layout/vProcess5"/>
    <dgm:cxn modelId="{C313C56B-3494-4B1D-BF8F-B1A586345D30}" type="presOf" srcId="{5807C6FE-04A5-4E79-829C-5E94D2B03678}" destId="{16394CD8-16BE-4ADE-8DFF-7B97290ADCDE}" srcOrd="1" destOrd="0" presId="urn:microsoft.com/office/officeart/2005/8/layout/vProcess5"/>
    <dgm:cxn modelId="{F9566C69-8F05-4565-889E-C0BEA5F981BE}" srcId="{921CD12B-AB1B-49A9-9BBB-8898FC47964C}" destId="{0CD01A48-8817-4A09-A941-A6E857406ED7}" srcOrd="0" destOrd="0" parTransId="{2B74118C-FB3E-45BF-9BA3-72513561EBE0}" sibTransId="{C422D646-44D4-4893-B14B-A55D6E310015}"/>
    <dgm:cxn modelId="{B7A94F2C-731F-4BF5-B3A8-9E334EA38BFB}" srcId="{921CD12B-AB1B-49A9-9BBB-8898FC47964C}" destId="{61667B04-C0D8-40E8-943A-B2D35D762CB0}" srcOrd="2" destOrd="0" parTransId="{C5C25497-6439-4C05-8CEA-931114770B3B}" sibTransId="{ECDA3828-9242-4BDB-965C-92BF3F6FB8CB}"/>
    <dgm:cxn modelId="{64BC72D9-B5F1-4FAE-8529-A8AD3AB48362}" type="presOf" srcId="{9CCA81DC-9EF7-45FD-9BE4-11770BAF0AC0}" destId="{345ADD93-F4CE-4D8D-86DA-3CA08D1931C2}" srcOrd="0" destOrd="0" presId="urn:microsoft.com/office/officeart/2005/8/layout/vProcess5"/>
    <dgm:cxn modelId="{F56DD3D7-DB27-40C3-B42A-E47469936EE8}" type="presOf" srcId="{0CD01A48-8817-4A09-A941-A6E857406ED7}" destId="{E1336882-A706-4CC6-99F3-1FA90DDDB858}" srcOrd="0" destOrd="0" presId="urn:microsoft.com/office/officeart/2005/8/layout/vProcess5"/>
    <dgm:cxn modelId="{D5719D74-CD96-4609-BAAB-B943C524248C}" type="presOf" srcId="{61667B04-C0D8-40E8-943A-B2D35D762CB0}" destId="{D19623BA-4C8E-4631-A35A-B85D4431213F}" srcOrd="1" destOrd="0" presId="urn:microsoft.com/office/officeart/2005/8/layout/vProcess5"/>
    <dgm:cxn modelId="{F1FD3A81-E2A4-4914-9AB3-8A877CF02A8D}" type="presOf" srcId="{9CCA81DC-9EF7-45FD-9BE4-11770BAF0AC0}" destId="{A341FCE4-6B86-4C50-AE36-E30DB2857CF6}" srcOrd="1" destOrd="0" presId="urn:microsoft.com/office/officeart/2005/8/layout/vProcess5"/>
    <dgm:cxn modelId="{40318C62-BDC3-4AF0-BC45-2B4524D5D073}" type="presOf" srcId="{61667B04-C0D8-40E8-943A-B2D35D762CB0}" destId="{5283DC74-A0E0-4D6A-B83D-54C5C89CD7C7}" srcOrd="0" destOrd="0" presId="urn:microsoft.com/office/officeart/2005/8/layout/vProcess5"/>
    <dgm:cxn modelId="{A811761A-8EE9-4F6A-840B-DAB6CE4CB7CD}" type="presOf" srcId="{5807C6FE-04A5-4E79-829C-5E94D2B03678}" destId="{BAF5EFEA-DF6B-4328-BA91-FFDBA3711CFD}" srcOrd="0" destOrd="0" presId="urn:microsoft.com/office/officeart/2005/8/layout/vProcess5"/>
    <dgm:cxn modelId="{809CEEAD-07D8-43D1-B663-D28BC9AB5DA4}" type="presOf" srcId="{921CD12B-AB1B-49A9-9BBB-8898FC47964C}" destId="{23F232FB-2F35-4C91-BCAB-474E1A3B8D75}" srcOrd="0" destOrd="0" presId="urn:microsoft.com/office/officeart/2005/8/layout/vProcess5"/>
    <dgm:cxn modelId="{FCA0AC44-6751-45C7-A92D-F10B3A8C951B}" type="presOf" srcId="{0CD01A48-8817-4A09-A941-A6E857406ED7}" destId="{60C8A7C1-5E5C-40A7-BCC7-687CDBDC8980}" srcOrd="1" destOrd="0" presId="urn:microsoft.com/office/officeart/2005/8/layout/vProcess5"/>
    <dgm:cxn modelId="{74268246-90C2-453F-8F04-AB5AE2D5E1A9}" type="presOf" srcId="{ECDA3828-9242-4BDB-965C-92BF3F6FB8CB}" destId="{10E6A62F-9D22-4438-A970-35D1C2AE75A8}" srcOrd="0" destOrd="0" presId="urn:microsoft.com/office/officeart/2005/8/layout/vProcess5"/>
    <dgm:cxn modelId="{1F0074FD-9603-485F-937B-2FDF2DA414C2}" type="presParOf" srcId="{23F232FB-2F35-4C91-BCAB-474E1A3B8D75}" destId="{E488363A-A076-471D-8BE4-F77B8C052C86}" srcOrd="0" destOrd="0" presId="urn:microsoft.com/office/officeart/2005/8/layout/vProcess5"/>
    <dgm:cxn modelId="{0DBD99C9-A983-4381-AB1C-D9DDD9EE924A}" type="presParOf" srcId="{23F232FB-2F35-4C91-BCAB-474E1A3B8D75}" destId="{E1336882-A706-4CC6-99F3-1FA90DDDB858}" srcOrd="1" destOrd="0" presId="urn:microsoft.com/office/officeart/2005/8/layout/vProcess5"/>
    <dgm:cxn modelId="{77F55D3B-3710-4DA8-97C8-AC3E0DF6C429}" type="presParOf" srcId="{23F232FB-2F35-4C91-BCAB-474E1A3B8D75}" destId="{BAF5EFEA-DF6B-4328-BA91-FFDBA3711CFD}" srcOrd="2" destOrd="0" presId="urn:microsoft.com/office/officeart/2005/8/layout/vProcess5"/>
    <dgm:cxn modelId="{F5994F60-822D-400A-8528-781E4DD50C57}" type="presParOf" srcId="{23F232FB-2F35-4C91-BCAB-474E1A3B8D75}" destId="{5283DC74-A0E0-4D6A-B83D-54C5C89CD7C7}" srcOrd="3" destOrd="0" presId="urn:microsoft.com/office/officeart/2005/8/layout/vProcess5"/>
    <dgm:cxn modelId="{3F7D8A73-74B7-4C15-89A5-2CE2CDF1ABE5}" type="presParOf" srcId="{23F232FB-2F35-4C91-BCAB-474E1A3B8D75}" destId="{345ADD93-F4CE-4D8D-86DA-3CA08D1931C2}" srcOrd="4" destOrd="0" presId="urn:microsoft.com/office/officeart/2005/8/layout/vProcess5"/>
    <dgm:cxn modelId="{6678C69F-4B72-44A0-8B01-AFEBCA4EE250}" type="presParOf" srcId="{23F232FB-2F35-4C91-BCAB-474E1A3B8D75}" destId="{26470060-DC1B-4933-8390-1B3976F23D09}" srcOrd="5" destOrd="0" presId="urn:microsoft.com/office/officeart/2005/8/layout/vProcess5"/>
    <dgm:cxn modelId="{9F576507-1B9D-4048-810C-02E4E6731E89}" type="presParOf" srcId="{23F232FB-2F35-4C91-BCAB-474E1A3B8D75}" destId="{0521B155-9327-4CF5-8FD9-5A5E3101F8EC}" srcOrd="6" destOrd="0" presId="urn:microsoft.com/office/officeart/2005/8/layout/vProcess5"/>
    <dgm:cxn modelId="{DB28FE19-731C-4A13-B223-91B38DABCC65}" type="presParOf" srcId="{23F232FB-2F35-4C91-BCAB-474E1A3B8D75}" destId="{10E6A62F-9D22-4438-A970-35D1C2AE75A8}" srcOrd="7" destOrd="0" presId="urn:microsoft.com/office/officeart/2005/8/layout/vProcess5"/>
    <dgm:cxn modelId="{F579CAE5-CEC2-49FD-A922-7F6A58B9C396}" type="presParOf" srcId="{23F232FB-2F35-4C91-BCAB-474E1A3B8D75}" destId="{60C8A7C1-5E5C-40A7-BCC7-687CDBDC8980}" srcOrd="8" destOrd="0" presId="urn:microsoft.com/office/officeart/2005/8/layout/vProcess5"/>
    <dgm:cxn modelId="{5D9A280B-3503-4AEC-B844-7DB34808CC7E}" type="presParOf" srcId="{23F232FB-2F35-4C91-BCAB-474E1A3B8D75}" destId="{16394CD8-16BE-4ADE-8DFF-7B97290ADCDE}" srcOrd="9" destOrd="0" presId="urn:microsoft.com/office/officeart/2005/8/layout/vProcess5"/>
    <dgm:cxn modelId="{D0248A80-1480-40C9-AA6D-1F5F5E886D01}" type="presParOf" srcId="{23F232FB-2F35-4C91-BCAB-474E1A3B8D75}" destId="{D19623BA-4C8E-4631-A35A-B85D4431213F}" srcOrd="10" destOrd="0" presId="urn:microsoft.com/office/officeart/2005/8/layout/vProcess5"/>
    <dgm:cxn modelId="{37F6BAA1-849F-43E2-8333-641423FF4EA3}" type="presParOf" srcId="{23F232FB-2F35-4C91-BCAB-474E1A3B8D75}" destId="{A341FCE4-6B86-4C50-AE36-E30DB2857CF6}"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8AF9B64-7677-43E9-97BD-D30AD5A36DB4}" type="doc">
      <dgm:prSet loTypeId="urn:microsoft.com/office/officeart/2008/layout/VerticalAccentList" loCatId="list" qsTypeId="urn:microsoft.com/office/officeart/2005/8/quickstyle/simple1" qsCatId="simple" csTypeId="urn:microsoft.com/office/officeart/2005/8/colors/colorful3" csCatId="colorful" phldr="1"/>
      <dgm:spPr/>
      <dgm:t>
        <a:bodyPr/>
        <a:lstStyle/>
        <a:p>
          <a:endParaRPr lang="en-US"/>
        </a:p>
      </dgm:t>
    </dgm:pt>
    <dgm:pt modelId="{0D8E6168-3B96-4EF4-AF94-A17C10687F5B}">
      <dgm:prSet phldrT="[Text]"/>
      <dgm:spPr/>
      <dgm:t>
        <a:bodyPr/>
        <a:lstStyle/>
        <a:p>
          <a:pPr algn="ctr" rtl="1"/>
          <a:r>
            <a:rPr lang="fa-IR" dirty="0" smtClean="0">
              <a:solidFill>
                <a:sysClr val="windowText" lastClr="000000"/>
              </a:solidFill>
              <a:latin typeface="Tahoma" pitchFamily="34" charset="0"/>
              <a:ea typeface="Tahoma" pitchFamily="34" charset="0"/>
              <a:cs typeface="B Nazanin" panose="00000400000000000000" pitchFamily="2" charset="-78"/>
            </a:rPr>
            <a:t>مقیاس انسانی مبنای طراحی معابر و منازل</a:t>
          </a:r>
          <a:endParaRPr lang="en-US" dirty="0">
            <a:solidFill>
              <a:sysClr val="windowText" lastClr="000000"/>
            </a:solidFill>
            <a:cs typeface="B Nazanin" panose="00000400000000000000" pitchFamily="2" charset="-78"/>
          </a:endParaRPr>
        </a:p>
      </dgm:t>
    </dgm:pt>
    <dgm:pt modelId="{67243379-B1B0-4C71-AA68-A5F2BC5AED02}" type="parTrans" cxnId="{AA178FE4-2541-4B0A-91C9-9CC6349DE132}">
      <dgm:prSet/>
      <dgm:spPr/>
      <dgm:t>
        <a:bodyPr/>
        <a:lstStyle/>
        <a:p>
          <a:pPr algn="ctr" rtl="1"/>
          <a:endParaRPr lang="en-US">
            <a:solidFill>
              <a:sysClr val="windowText" lastClr="000000"/>
            </a:solidFill>
            <a:cs typeface="B Nazanin" panose="00000400000000000000" pitchFamily="2" charset="-78"/>
          </a:endParaRPr>
        </a:p>
      </dgm:t>
    </dgm:pt>
    <dgm:pt modelId="{1F76B2BA-2A83-4BF4-AE54-D661CB58F86C}" type="sibTrans" cxnId="{AA178FE4-2541-4B0A-91C9-9CC6349DE132}">
      <dgm:prSet/>
      <dgm:spPr/>
      <dgm:t>
        <a:bodyPr/>
        <a:lstStyle/>
        <a:p>
          <a:pPr algn="ctr" rtl="1"/>
          <a:endParaRPr lang="en-US">
            <a:solidFill>
              <a:sysClr val="windowText" lastClr="000000"/>
            </a:solidFill>
            <a:cs typeface="B Nazanin" panose="00000400000000000000" pitchFamily="2" charset="-78"/>
          </a:endParaRPr>
        </a:p>
      </dgm:t>
    </dgm:pt>
    <dgm:pt modelId="{433DBF2C-CF7E-4381-8318-67C7926C6968}">
      <dgm:prSet phldrT="[Text]"/>
      <dgm:spPr/>
      <dgm:t>
        <a:bodyPr/>
        <a:lstStyle/>
        <a:p>
          <a:pPr algn="ctr" rtl="1"/>
          <a:r>
            <a:rPr lang="fa-IR" dirty="0" smtClean="0">
              <a:solidFill>
                <a:sysClr val="windowText" lastClr="000000"/>
              </a:solidFill>
              <a:latin typeface="Tahoma" pitchFamily="34" charset="0"/>
              <a:ea typeface="Tahoma" pitchFamily="34" charset="0"/>
              <a:cs typeface="B Nazanin" panose="00000400000000000000" pitchFamily="2" charset="-78"/>
            </a:rPr>
            <a:t>استقرار ابنیه مهم شهر در اطراف میدان </a:t>
          </a:r>
          <a:endParaRPr lang="en-US" dirty="0">
            <a:solidFill>
              <a:sysClr val="windowText" lastClr="000000"/>
            </a:solidFill>
            <a:cs typeface="B Nazanin" panose="00000400000000000000" pitchFamily="2" charset="-78"/>
          </a:endParaRPr>
        </a:p>
      </dgm:t>
    </dgm:pt>
    <dgm:pt modelId="{90A69F9F-B4A1-46DC-922D-F4E1445DBA1C}" type="parTrans" cxnId="{36EBFDF4-53E4-4847-A4E8-DE1E27C5AB44}">
      <dgm:prSet/>
      <dgm:spPr/>
      <dgm:t>
        <a:bodyPr/>
        <a:lstStyle/>
        <a:p>
          <a:pPr algn="ctr" rtl="1"/>
          <a:endParaRPr lang="en-US">
            <a:solidFill>
              <a:sysClr val="windowText" lastClr="000000"/>
            </a:solidFill>
            <a:cs typeface="B Nazanin" panose="00000400000000000000" pitchFamily="2" charset="-78"/>
          </a:endParaRPr>
        </a:p>
      </dgm:t>
    </dgm:pt>
    <dgm:pt modelId="{1A854C7D-84B4-46EB-A7B7-9E480666A87F}" type="sibTrans" cxnId="{36EBFDF4-53E4-4847-A4E8-DE1E27C5AB44}">
      <dgm:prSet/>
      <dgm:spPr/>
      <dgm:t>
        <a:bodyPr/>
        <a:lstStyle/>
        <a:p>
          <a:pPr algn="ctr" rtl="1"/>
          <a:endParaRPr lang="en-US">
            <a:solidFill>
              <a:sysClr val="windowText" lastClr="000000"/>
            </a:solidFill>
            <a:cs typeface="B Nazanin" panose="00000400000000000000" pitchFamily="2" charset="-78"/>
          </a:endParaRPr>
        </a:p>
      </dgm:t>
    </dgm:pt>
    <dgm:pt modelId="{660D4B97-179A-4ABD-9F9D-34FED6378DEF}">
      <dgm:prSet phldrT="[Text]"/>
      <dgm:spPr/>
      <dgm:t>
        <a:bodyPr/>
        <a:lstStyle/>
        <a:p>
          <a:pPr algn="ctr" rtl="1"/>
          <a:r>
            <a:rPr lang="fa-IR" dirty="0" smtClean="0">
              <a:solidFill>
                <a:sysClr val="windowText" lastClr="000000"/>
              </a:solidFill>
              <a:latin typeface="Tahoma" pitchFamily="34" charset="0"/>
              <a:ea typeface="Tahoma" pitchFamily="34" charset="0"/>
              <a:cs typeface="B Nazanin" panose="00000400000000000000" pitchFamily="2" charset="-78"/>
            </a:rPr>
            <a:t>شهر محل استقرار طبقات ممتاز اجتماعی</a:t>
          </a:r>
          <a:endParaRPr lang="en-US" dirty="0">
            <a:solidFill>
              <a:sysClr val="windowText" lastClr="000000"/>
            </a:solidFill>
            <a:cs typeface="B Nazanin" panose="00000400000000000000" pitchFamily="2" charset="-78"/>
          </a:endParaRPr>
        </a:p>
      </dgm:t>
    </dgm:pt>
    <dgm:pt modelId="{4DBE7C1F-D4C8-4393-A733-48B4738C8B38}" type="parTrans" cxnId="{6E212115-1831-433F-B5C9-4CCBC982D631}">
      <dgm:prSet/>
      <dgm:spPr/>
      <dgm:t>
        <a:bodyPr/>
        <a:lstStyle/>
        <a:p>
          <a:pPr algn="ctr" rtl="1"/>
          <a:endParaRPr lang="en-US">
            <a:solidFill>
              <a:sysClr val="windowText" lastClr="000000"/>
            </a:solidFill>
            <a:cs typeface="B Nazanin" panose="00000400000000000000" pitchFamily="2" charset="-78"/>
          </a:endParaRPr>
        </a:p>
      </dgm:t>
    </dgm:pt>
    <dgm:pt modelId="{EEC9A10F-29FB-4188-B06C-346A85E8A5E2}" type="sibTrans" cxnId="{6E212115-1831-433F-B5C9-4CCBC982D631}">
      <dgm:prSet/>
      <dgm:spPr/>
      <dgm:t>
        <a:bodyPr/>
        <a:lstStyle/>
        <a:p>
          <a:pPr algn="ctr" rtl="1"/>
          <a:endParaRPr lang="en-US">
            <a:solidFill>
              <a:sysClr val="windowText" lastClr="000000"/>
            </a:solidFill>
            <a:cs typeface="B Nazanin" panose="00000400000000000000" pitchFamily="2" charset="-78"/>
          </a:endParaRPr>
        </a:p>
      </dgm:t>
    </dgm:pt>
    <dgm:pt modelId="{73E99D94-0635-4795-BE1A-6530C9135A15}">
      <dgm:prSet/>
      <dgm:spPr/>
      <dgm:t>
        <a:bodyPr/>
        <a:lstStyle/>
        <a:p>
          <a:pPr algn="ctr" rtl="1"/>
          <a:r>
            <a:rPr lang="fa-IR" smtClean="0">
              <a:solidFill>
                <a:sysClr val="windowText" lastClr="000000"/>
              </a:solidFill>
              <a:latin typeface="Tahoma" pitchFamily="34" charset="0"/>
              <a:ea typeface="Tahoma" pitchFamily="34" charset="0"/>
              <a:cs typeface="B Nazanin" panose="00000400000000000000" pitchFamily="2" charset="-78"/>
            </a:rPr>
            <a:t>طراحی شبکه معابر به شکل شطرنجی</a:t>
          </a:r>
          <a:endParaRPr lang="fa-IR" dirty="0">
            <a:solidFill>
              <a:sysClr val="windowText" lastClr="000000"/>
            </a:solidFill>
            <a:latin typeface="Tahoma" pitchFamily="34" charset="0"/>
            <a:ea typeface="Tahoma" pitchFamily="34" charset="0"/>
            <a:cs typeface="B Nazanin" panose="00000400000000000000" pitchFamily="2" charset="-78"/>
          </a:endParaRPr>
        </a:p>
      </dgm:t>
    </dgm:pt>
    <dgm:pt modelId="{E2BBA852-BFD7-42FD-9400-DC146959D09F}" type="parTrans" cxnId="{11614ABC-2DE2-4CB3-801E-F02DE859A64D}">
      <dgm:prSet/>
      <dgm:spPr/>
      <dgm:t>
        <a:bodyPr/>
        <a:lstStyle/>
        <a:p>
          <a:pPr algn="ctr" rtl="1"/>
          <a:endParaRPr lang="en-US">
            <a:cs typeface="B Nazanin" panose="00000400000000000000" pitchFamily="2" charset="-78"/>
          </a:endParaRPr>
        </a:p>
      </dgm:t>
    </dgm:pt>
    <dgm:pt modelId="{E2D2C079-8150-4A7A-A081-748940B9526A}" type="sibTrans" cxnId="{11614ABC-2DE2-4CB3-801E-F02DE859A64D}">
      <dgm:prSet/>
      <dgm:spPr/>
      <dgm:t>
        <a:bodyPr/>
        <a:lstStyle/>
        <a:p>
          <a:pPr algn="ctr" rtl="1"/>
          <a:endParaRPr lang="en-US">
            <a:cs typeface="B Nazanin" panose="00000400000000000000" pitchFamily="2" charset="-78"/>
          </a:endParaRPr>
        </a:p>
      </dgm:t>
    </dgm:pt>
    <dgm:pt modelId="{3F000E59-9723-48BB-97E0-6EEA782FE7A3}">
      <dgm:prSet/>
      <dgm:spPr/>
      <dgm:t>
        <a:bodyPr/>
        <a:lstStyle/>
        <a:p>
          <a:pPr algn="ctr" rtl="1"/>
          <a:r>
            <a:rPr lang="fa-IR" smtClean="0">
              <a:solidFill>
                <a:sysClr val="windowText" lastClr="000000"/>
              </a:solidFill>
              <a:latin typeface="Tahoma" pitchFamily="34" charset="0"/>
              <a:ea typeface="Tahoma" pitchFamily="34" charset="0"/>
              <a:cs typeface="B Nazanin" panose="00000400000000000000" pitchFamily="2" charset="-78"/>
            </a:rPr>
            <a:t>شکل گیری مفهوم میدان در شهر</a:t>
          </a:r>
          <a:endParaRPr lang="fa-IR" dirty="0">
            <a:solidFill>
              <a:sysClr val="windowText" lastClr="000000"/>
            </a:solidFill>
            <a:latin typeface="Tahoma" pitchFamily="34" charset="0"/>
            <a:ea typeface="Tahoma" pitchFamily="34" charset="0"/>
            <a:cs typeface="B Nazanin" panose="00000400000000000000" pitchFamily="2" charset="-78"/>
          </a:endParaRPr>
        </a:p>
      </dgm:t>
    </dgm:pt>
    <dgm:pt modelId="{CA41EF48-4342-4B01-914D-753C6D0A7908}" type="parTrans" cxnId="{70F6C29F-4A91-4681-AC65-690B425DE755}">
      <dgm:prSet/>
      <dgm:spPr/>
      <dgm:t>
        <a:bodyPr/>
        <a:lstStyle/>
        <a:p>
          <a:pPr algn="ctr" rtl="1"/>
          <a:endParaRPr lang="en-US">
            <a:cs typeface="B Nazanin" panose="00000400000000000000" pitchFamily="2" charset="-78"/>
          </a:endParaRPr>
        </a:p>
      </dgm:t>
    </dgm:pt>
    <dgm:pt modelId="{892993F7-BDF9-414D-B326-9140BF2D375B}" type="sibTrans" cxnId="{70F6C29F-4A91-4681-AC65-690B425DE755}">
      <dgm:prSet/>
      <dgm:spPr/>
      <dgm:t>
        <a:bodyPr/>
        <a:lstStyle/>
        <a:p>
          <a:pPr algn="ctr" rtl="1"/>
          <a:endParaRPr lang="en-US">
            <a:cs typeface="B Nazanin" panose="00000400000000000000" pitchFamily="2" charset="-78"/>
          </a:endParaRPr>
        </a:p>
      </dgm:t>
    </dgm:pt>
    <dgm:pt modelId="{D902DB77-F0A9-4EE6-8A40-CE6F9DE3B7C1}" type="pres">
      <dgm:prSet presAssocID="{D8AF9B64-7677-43E9-97BD-D30AD5A36DB4}" presName="Name0" presStyleCnt="0">
        <dgm:presLayoutVars>
          <dgm:chMax/>
          <dgm:chPref/>
          <dgm:dir/>
        </dgm:presLayoutVars>
      </dgm:prSet>
      <dgm:spPr/>
      <dgm:t>
        <a:bodyPr/>
        <a:lstStyle/>
        <a:p>
          <a:endParaRPr lang="en-US"/>
        </a:p>
      </dgm:t>
    </dgm:pt>
    <dgm:pt modelId="{0C5672A1-E860-472B-B23D-524A6CF3DB2B}" type="pres">
      <dgm:prSet presAssocID="{0D8E6168-3B96-4EF4-AF94-A17C10687F5B}" presName="parenttextcomposite" presStyleCnt="0"/>
      <dgm:spPr/>
    </dgm:pt>
    <dgm:pt modelId="{4A5912AA-642E-44CC-A952-4BE665D38DC4}" type="pres">
      <dgm:prSet presAssocID="{0D8E6168-3B96-4EF4-AF94-A17C10687F5B}" presName="parenttext" presStyleLbl="revTx" presStyleIdx="0" presStyleCnt="5">
        <dgm:presLayoutVars>
          <dgm:chMax/>
          <dgm:chPref val="2"/>
          <dgm:bulletEnabled val="1"/>
        </dgm:presLayoutVars>
      </dgm:prSet>
      <dgm:spPr/>
      <dgm:t>
        <a:bodyPr/>
        <a:lstStyle/>
        <a:p>
          <a:endParaRPr lang="en-US"/>
        </a:p>
      </dgm:t>
    </dgm:pt>
    <dgm:pt modelId="{D374A6B6-4CD8-42BB-A774-D1F7EDFBF5F0}" type="pres">
      <dgm:prSet presAssocID="{0D8E6168-3B96-4EF4-AF94-A17C10687F5B}" presName="parallelogramComposite" presStyleCnt="0"/>
      <dgm:spPr/>
    </dgm:pt>
    <dgm:pt modelId="{FED65189-0A3F-4D55-8B6C-2308D78785B7}" type="pres">
      <dgm:prSet presAssocID="{0D8E6168-3B96-4EF4-AF94-A17C10687F5B}" presName="parallelogram1" presStyleLbl="alignNode1" presStyleIdx="0" presStyleCnt="35"/>
      <dgm:spPr/>
    </dgm:pt>
    <dgm:pt modelId="{3699102F-1CE1-4423-BDA9-56EC6E6977A2}" type="pres">
      <dgm:prSet presAssocID="{0D8E6168-3B96-4EF4-AF94-A17C10687F5B}" presName="parallelogram2" presStyleLbl="alignNode1" presStyleIdx="1" presStyleCnt="35"/>
      <dgm:spPr/>
    </dgm:pt>
    <dgm:pt modelId="{22FE658B-9F56-4508-8989-3B3ECE762C03}" type="pres">
      <dgm:prSet presAssocID="{0D8E6168-3B96-4EF4-AF94-A17C10687F5B}" presName="parallelogram3" presStyleLbl="alignNode1" presStyleIdx="2" presStyleCnt="35"/>
      <dgm:spPr/>
    </dgm:pt>
    <dgm:pt modelId="{EFFF1A66-0209-41F5-A902-584F283A18C0}" type="pres">
      <dgm:prSet presAssocID="{0D8E6168-3B96-4EF4-AF94-A17C10687F5B}" presName="parallelogram4" presStyleLbl="alignNode1" presStyleIdx="3" presStyleCnt="35"/>
      <dgm:spPr/>
    </dgm:pt>
    <dgm:pt modelId="{75514BD9-8E6B-40BE-B3D4-E6A848F74A1C}" type="pres">
      <dgm:prSet presAssocID="{0D8E6168-3B96-4EF4-AF94-A17C10687F5B}" presName="parallelogram5" presStyleLbl="alignNode1" presStyleIdx="4" presStyleCnt="35"/>
      <dgm:spPr/>
    </dgm:pt>
    <dgm:pt modelId="{DDD15415-FD08-45C2-8A36-B5E47C89CD83}" type="pres">
      <dgm:prSet presAssocID="{0D8E6168-3B96-4EF4-AF94-A17C10687F5B}" presName="parallelogram6" presStyleLbl="alignNode1" presStyleIdx="5" presStyleCnt="35"/>
      <dgm:spPr/>
    </dgm:pt>
    <dgm:pt modelId="{77929140-2D63-4723-8412-75BBD83C84AD}" type="pres">
      <dgm:prSet presAssocID="{0D8E6168-3B96-4EF4-AF94-A17C10687F5B}" presName="parallelogram7" presStyleLbl="alignNode1" presStyleIdx="6" presStyleCnt="35"/>
      <dgm:spPr/>
    </dgm:pt>
    <dgm:pt modelId="{9D8F6F5C-FBB7-4070-B797-6E74B9CB579F}" type="pres">
      <dgm:prSet presAssocID="{1F76B2BA-2A83-4BF4-AE54-D661CB58F86C}" presName="sibTrans" presStyleCnt="0"/>
      <dgm:spPr/>
    </dgm:pt>
    <dgm:pt modelId="{095E7C3F-9855-47D6-B91C-20C251E33923}" type="pres">
      <dgm:prSet presAssocID="{433DBF2C-CF7E-4381-8318-67C7926C6968}" presName="parenttextcomposite" presStyleCnt="0"/>
      <dgm:spPr/>
    </dgm:pt>
    <dgm:pt modelId="{2379706E-81EE-4071-AE99-4B25D6C2357E}" type="pres">
      <dgm:prSet presAssocID="{433DBF2C-CF7E-4381-8318-67C7926C6968}" presName="parenttext" presStyleLbl="revTx" presStyleIdx="1" presStyleCnt="5">
        <dgm:presLayoutVars>
          <dgm:chMax/>
          <dgm:chPref val="2"/>
          <dgm:bulletEnabled val="1"/>
        </dgm:presLayoutVars>
      </dgm:prSet>
      <dgm:spPr/>
      <dgm:t>
        <a:bodyPr/>
        <a:lstStyle/>
        <a:p>
          <a:endParaRPr lang="en-US"/>
        </a:p>
      </dgm:t>
    </dgm:pt>
    <dgm:pt modelId="{B3631C00-C628-427F-A834-4C6DF5777835}" type="pres">
      <dgm:prSet presAssocID="{433DBF2C-CF7E-4381-8318-67C7926C6968}" presName="parallelogramComposite" presStyleCnt="0"/>
      <dgm:spPr/>
    </dgm:pt>
    <dgm:pt modelId="{AFD46128-A734-423B-812A-CB0B4298D91D}" type="pres">
      <dgm:prSet presAssocID="{433DBF2C-CF7E-4381-8318-67C7926C6968}" presName="parallelogram1" presStyleLbl="alignNode1" presStyleIdx="7" presStyleCnt="35"/>
      <dgm:spPr/>
    </dgm:pt>
    <dgm:pt modelId="{D95E5DDF-4A4A-4D7D-BF59-71CF4A2B5E62}" type="pres">
      <dgm:prSet presAssocID="{433DBF2C-CF7E-4381-8318-67C7926C6968}" presName="parallelogram2" presStyleLbl="alignNode1" presStyleIdx="8" presStyleCnt="35"/>
      <dgm:spPr/>
    </dgm:pt>
    <dgm:pt modelId="{DFC5C167-A695-485D-9E10-E2D27537FA75}" type="pres">
      <dgm:prSet presAssocID="{433DBF2C-CF7E-4381-8318-67C7926C6968}" presName="parallelogram3" presStyleLbl="alignNode1" presStyleIdx="9" presStyleCnt="35"/>
      <dgm:spPr/>
    </dgm:pt>
    <dgm:pt modelId="{FF7F28D0-5ACC-462F-8556-F344977E2DBF}" type="pres">
      <dgm:prSet presAssocID="{433DBF2C-CF7E-4381-8318-67C7926C6968}" presName="parallelogram4" presStyleLbl="alignNode1" presStyleIdx="10" presStyleCnt="35"/>
      <dgm:spPr/>
    </dgm:pt>
    <dgm:pt modelId="{F6FD568B-BE4A-478A-819A-A765B8547544}" type="pres">
      <dgm:prSet presAssocID="{433DBF2C-CF7E-4381-8318-67C7926C6968}" presName="parallelogram5" presStyleLbl="alignNode1" presStyleIdx="11" presStyleCnt="35"/>
      <dgm:spPr/>
    </dgm:pt>
    <dgm:pt modelId="{7A415BC6-3968-4FB7-9902-257451220CEA}" type="pres">
      <dgm:prSet presAssocID="{433DBF2C-CF7E-4381-8318-67C7926C6968}" presName="parallelogram6" presStyleLbl="alignNode1" presStyleIdx="12" presStyleCnt="35"/>
      <dgm:spPr/>
    </dgm:pt>
    <dgm:pt modelId="{35A3A6D6-E110-40C0-8D09-75F50588AF32}" type="pres">
      <dgm:prSet presAssocID="{433DBF2C-CF7E-4381-8318-67C7926C6968}" presName="parallelogram7" presStyleLbl="alignNode1" presStyleIdx="13" presStyleCnt="35"/>
      <dgm:spPr/>
    </dgm:pt>
    <dgm:pt modelId="{226BF85E-073D-4548-B6B2-5FD1200EEBD9}" type="pres">
      <dgm:prSet presAssocID="{1A854C7D-84B4-46EB-A7B7-9E480666A87F}" presName="sibTrans" presStyleCnt="0"/>
      <dgm:spPr/>
    </dgm:pt>
    <dgm:pt modelId="{2D632271-5E83-4285-A57E-FEA0C3273B51}" type="pres">
      <dgm:prSet presAssocID="{660D4B97-179A-4ABD-9F9D-34FED6378DEF}" presName="parenttextcomposite" presStyleCnt="0"/>
      <dgm:spPr/>
    </dgm:pt>
    <dgm:pt modelId="{57121B09-1699-4DD9-A232-257C4C0E5A27}" type="pres">
      <dgm:prSet presAssocID="{660D4B97-179A-4ABD-9F9D-34FED6378DEF}" presName="parenttext" presStyleLbl="revTx" presStyleIdx="2" presStyleCnt="5">
        <dgm:presLayoutVars>
          <dgm:chMax/>
          <dgm:chPref val="2"/>
          <dgm:bulletEnabled val="1"/>
        </dgm:presLayoutVars>
      </dgm:prSet>
      <dgm:spPr/>
      <dgm:t>
        <a:bodyPr/>
        <a:lstStyle/>
        <a:p>
          <a:endParaRPr lang="en-US"/>
        </a:p>
      </dgm:t>
    </dgm:pt>
    <dgm:pt modelId="{147B8FEA-F398-41B4-A697-DC61FFB13F50}" type="pres">
      <dgm:prSet presAssocID="{660D4B97-179A-4ABD-9F9D-34FED6378DEF}" presName="parallelogramComposite" presStyleCnt="0"/>
      <dgm:spPr/>
    </dgm:pt>
    <dgm:pt modelId="{26D624F1-87C0-40ED-921B-24FCA9790DB7}" type="pres">
      <dgm:prSet presAssocID="{660D4B97-179A-4ABD-9F9D-34FED6378DEF}" presName="parallelogram1" presStyleLbl="alignNode1" presStyleIdx="14" presStyleCnt="35"/>
      <dgm:spPr/>
    </dgm:pt>
    <dgm:pt modelId="{4029855F-3AC5-4C7F-AACC-D57F41AE544A}" type="pres">
      <dgm:prSet presAssocID="{660D4B97-179A-4ABD-9F9D-34FED6378DEF}" presName="parallelogram2" presStyleLbl="alignNode1" presStyleIdx="15" presStyleCnt="35"/>
      <dgm:spPr/>
    </dgm:pt>
    <dgm:pt modelId="{82B1FC3D-358C-4D47-9CDF-E50EF38F5E8F}" type="pres">
      <dgm:prSet presAssocID="{660D4B97-179A-4ABD-9F9D-34FED6378DEF}" presName="parallelogram3" presStyleLbl="alignNode1" presStyleIdx="16" presStyleCnt="35"/>
      <dgm:spPr/>
    </dgm:pt>
    <dgm:pt modelId="{5BB51445-1FC8-4E7F-8CB2-2991CB7060E3}" type="pres">
      <dgm:prSet presAssocID="{660D4B97-179A-4ABD-9F9D-34FED6378DEF}" presName="parallelogram4" presStyleLbl="alignNode1" presStyleIdx="17" presStyleCnt="35"/>
      <dgm:spPr/>
    </dgm:pt>
    <dgm:pt modelId="{42C7FC5F-5D15-435E-93D3-6A6E05B264C9}" type="pres">
      <dgm:prSet presAssocID="{660D4B97-179A-4ABD-9F9D-34FED6378DEF}" presName="parallelogram5" presStyleLbl="alignNode1" presStyleIdx="18" presStyleCnt="35"/>
      <dgm:spPr/>
    </dgm:pt>
    <dgm:pt modelId="{7568BCDA-879D-45F2-9809-F2D370AEFD45}" type="pres">
      <dgm:prSet presAssocID="{660D4B97-179A-4ABD-9F9D-34FED6378DEF}" presName="parallelogram6" presStyleLbl="alignNode1" presStyleIdx="19" presStyleCnt="35"/>
      <dgm:spPr/>
    </dgm:pt>
    <dgm:pt modelId="{2B4BF903-90B4-4710-A3A4-0564752BCDDD}" type="pres">
      <dgm:prSet presAssocID="{660D4B97-179A-4ABD-9F9D-34FED6378DEF}" presName="parallelogram7" presStyleLbl="alignNode1" presStyleIdx="20" presStyleCnt="35"/>
      <dgm:spPr/>
    </dgm:pt>
    <dgm:pt modelId="{E1B74A9B-EEAF-4C74-9581-AB4F18E698F0}" type="pres">
      <dgm:prSet presAssocID="{EEC9A10F-29FB-4188-B06C-346A85E8A5E2}" presName="sibTrans" presStyleCnt="0"/>
      <dgm:spPr/>
    </dgm:pt>
    <dgm:pt modelId="{2B0C94BF-1061-4987-809B-1F28A0BDEF03}" type="pres">
      <dgm:prSet presAssocID="{73E99D94-0635-4795-BE1A-6530C9135A15}" presName="parenttextcomposite" presStyleCnt="0"/>
      <dgm:spPr/>
    </dgm:pt>
    <dgm:pt modelId="{4AE5472A-D7FB-4CA6-9414-25E23B0E6C45}" type="pres">
      <dgm:prSet presAssocID="{73E99D94-0635-4795-BE1A-6530C9135A15}" presName="parenttext" presStyleLbl="revTx" presStyleIdx="3" presStyleCnt="5">
        <dgm:presLayoutVars>
          <dgm:chMax/>
          <dgm:chPref val="2"/>
          <dgm:bulletEnabled val="1"/>
        </dgm:presLayoutVars>
      </dgm:prSet>
      <dgm:spPr/>
    </dgm:pt>
    <dgm:pt modelId="{EFE0FC07-8D1D-4E96-B88F-E9A2E0074174}" type="pres">
      <dgm:prSet presAssocID="{73E99D94-0635-4795-BE1A-6530C9135A15}" presName="parallelogramComposite" presStyleCnt="0"/>
      <dgm:spPr/>
    </dgm:pt>
    <dgm:pt modelId="{1402194D-8329-4597-BE01-FDB3B2710694}" type="pres">
      <dgm:prSet presAssocID="{73E99D94-0635-4795-BE1A-6530C9135A15}" presName="parallelogram1" presStyleLbl="alignNode1" presStyleIdx="21" presStyleCnt="35"/>
      <dgm:spPr/>
    </dgm:pt>
    <dgm:pt modelId="{09A8F962-0A43-4391-B6F6-80100F750E80}" type="pres">
      <dgm:prSet presAssocID="{73E99D94-0635-4795-BE1A-6530C9135A15}" presName="parallelogram2" presStyleLbl="alignNode1" presStyleIdx="22" presStyleCnt="35"/>
      <dgm:spPr/>
    </dgm:pt>
    <dgm:pt modelId="{AC2CC617-1B7C-426C-BE8F-D6044049CE62}" type="pres">
      <dgm:prSet presAssocID="{73E99D94-0635-4795-BE1A-6530C9135A15}" presName="parallelogram3" presStyleLbl="alignNode1" presStyleIdx="23" presStyleCnt="35"/>
      <dgm:spPr/>
    </dgm:pt>
    <dgm:pt modelId="{9B0A2C7D-935E-4F37-8451-4DB82974ECE8}" type="pres">
      <dgm:prSet presAssocID="{73E99D94-0635-4795-BE1A-6530C9135A15}" presName="parallelogram4" presStyleLbl="alignNode1" presStyleIdx="24" presStyleCnt="35"/>
      <dgm:spPr/>
    </dgm:pt>
    <dgm:pt modelId="{D4B55D4F-491B-4616-8593-1427FB0277A7}" type="pres">
      <dgm:prSet presAssocID="{73E99D94-0635-4795-BE1A-6530C9135A15}" presName="parallelogram5" presStyleLbl="alignNode1" presStyleIdx="25" presStyleCnt="35"/>
      <dgm:spPr/>
    </dgm:pt>
    <dgm:pt modelId="{F1E95477-0E9B-4148-8B0C-B03A266E2F11}" type="pres">
      <dgm:prSet presAssocID="{73E99D94-0635-4795-BE1A-6530C9135A15}" presName="parallelogram6" presStyleLbl="alignNode1" presStyleIdx="26" presStyleCnt="35"/>
      <dgm:spPr/>
    </dgm:pt>
    <dgm:pt modelId="{93146517-F4F8-4328-BD0C-C7673F9477CC}" type="pres">
      <dgm:prSet presAssocID="{73E99D94-0635-4795-BE1A-6530C9135A15}" presName="parallelogram7" presStyleLbl="alignNode1" presStyleIdx="27" presStyleCnt="35"/>
      <dgm:spPr/>
    </dgm:pt>
    <dgm:pt modelId="{C5216BCF-B967-4CAF-AF7B-1CBB7071D8B4}" type="pres">
      <dgm:prSet presAssocID="{E2D2C079-8150-4A7A-A081-748940B9526A}" presName="sibTrans" presStyleCnt="0"/>
      <dgm:spPr/>
    </dgm:pt>
    <dgm:pt modelId="{AFF507F4-CD15-4866-9335-07880EA3A0E0}" type="pres">
      <dgm:prSet presAssocID="{3F000E59-9723-48BB-97E0-6EEA782FE7A3}" presName="parenttextcomposite" presStyleCnt="0"/>
      <dgm:spPr/>
    </dgm:pt>
    <dgm:pt modelId="{114D713E-2972-4E7B-9F32-BA49FD532507}" type="pres">
      <dgm:prSet presAssocID="{3F000E59-9723-48BB-97E0-6EEA782FE7A3}" presName="parenttext" presStyleLbl="revTx" presStyleIdx="4" presStyleCnt="5">
        <dgm:presLayoutVars>
          <dgm:chMax/>
          <dgm:chPref val="2"/>
          <dgm:bulletEnabled val="1"/>
        </dgm:presLayoutVars>
      </dgm:prSet>
      <dgm:spPr/>
    </dgm:pt>
    <dgm:pt modelId="{7A73D5EF-15C5-4950-9777-17716F47A540}" type="pres">
      <dgm:prSet presAssocID="{3F000E59-9723-48BB-97E0-6EEA782FE7A3}" presName="parallelogramComposite" presStyleCnt="0"/>
      <dgm:spPr/>
    </dgm:pt>
    <dgm:pt modelId="{5D418C2B-CA87-4726-B76C-580F434DE29A}" type="pres">
      <dgm:prSet presAssocID="{3F000E59-9723-48BB-97E0-6EEA782FE7A3}" presName="parallelogram1" presStyleLbl="alignNode1" presStyleIdx="28" presStyleCnt="35"/>
      <dgm:spPr/>
    </dgm:pt>
    <dgm:pt modelId="{EB2E5636-8407-476A-AA9A-88DCE9126F78}" type="pres">
      <dgm:prSet presAssocID="{3F000E59-9723-48BB-97E0-6EEA782FE7A3}" presName="parallelogram2" presStyleLbl="alignNode1" presStyleIdx="29" presStyleCnt="35"/>
      <dgm:spPr/>
    </dgm:pt>
    <dgm:pt modelId="{762259AE-A868-42A2-B6C6-C20C1D8FE586}" type="pres">
      <dgm:prSet presAssocID="{3F000E59-9723-48BB-97E0-6EEA782FE7A3}" presName="parallelogram3" presStyleLbl="alignNode1" presStyleIdx="30" presStyleCnt="35"/>
      <dgm:spPr/>
    </dgm:pt>
    <dgm:pt modelId="{DE0610A1-AB3A-4148-BFBA-192FF6B8538D}" type="pres">
      <dgm:prSet presAssocID="{3F000E59-9723-48BB-97E0-6EEA782FE7A3}" presName="parallelogram4" presStyleLbl="alignNode1" presStyleIdx="31" presStyleCnt="35"/>
      <dgm:spPr/>
    </dgm:pt>
    <dgm:pt modelId="{0A5DDA35-097B-47B0-A717-95B8EBD0325D}" type="pres">
      <dgm:prSet presAssocID="{3F000E59-9723-48BB-97E0-6EEA782FE7A3}" presName="parallelogram5" presStyleLbl="alignNode1" presStyleIdx="32" presStyleCnt="35"/>
      <dgm:spPr/>
    </dgm:pt>
    <dgm:pt modelId="{CF5C4E36-EB99-4B24-B823-46C29E714F7C}" type="pres">
      <dgm:prSet presAssocID="{3F000E59-9723-48BB-97E0-6EEA782FE7A3}" presName="parallelogram6" presStyleLbl="alignNode1" presStyleIdx="33" presStyleCnt="35"/>
      <dgm:spPr/>
    </dgm:pt>
    <dgm:pt modelId="{21CF695C-903A-45AE-89EE-6178FFEF705E}" type="pres">
      <dgm:prSet presAssocID="{3F000E59-9723-48BB-97E0-6EEA782FE7A3}" presName="parallelogram7" presStyleLbl="alignNode1" presStyleIdx="34" presStyleCnt="35"/>
      <dgm:spPr/>
    </dgm:pt>
  </dgm:ptLst>
  <dgm:cxnLst>
    <dgm:cxn modelId="{2BB3BF99-1369-43EC-A6E9-4250C190CCCD}" type="presOf" srcId="{D8AF9B64-7677-43E9-97BD-D30AD5A36DB4}" destId="{D902DB77-F0A9-4EE6-8A40-CE6F9DE3B7C1}" srcOrd="0" destOrd="0" presId="urn:microsoft.com/office/officeart/2008/layout/VerticalAccentList"/>
    <dgm:cxn modelId="{36EBFDF4-53E4-4847-A4E8-DE1E27C5AB44}" srcId="{D8AF9B64-7677-43E9-97BD-D30AD5A36DB4}" destId="{433DBF2C-CF7E-4381-8318-67C7926C6968}" srcOrd="1" destOrd="0" parTransId="{90A69F9F-B4A1-46DC-922D-F4E1445DBA1C}" sibTransId="{1A854C7D-84B4-46EB-A7B7-9E480666A87F}"/>
    <dgm:cxn modelId="{AA178FE4-2541-4B0A-91C9-9CC6349DE132}" srcId="{D8AF9B64-7677-43E9-97BD-D30AD5A36DB4}" destId="{0D8E6168-3B96-4EF4-AF94-A17C10687F5B}" srcOrd="0" destOrd="0" parTransId="{67243379-B1B0-4C71-AA68-A5F2BC5AED02}" sibTransId="{1F76B2BA-2A83-4BF4-AE54-D661CB58F86C}"/>
    <dgm:cxn modelId="{BDEC6955-D881-4F8A-B88C-FBE46BEFADD1}" type="presOf" srcId="{433DBF2C-CF7E-4381-8318-67C7926C6968}" destId="{2379706E-81EE-4071-AE99-4B25D6C2357E}" srcOrd="0" destOrd="0" presId="urn:microsoft.com/office/officeart/2008/layout/VerticalAccentList"/>
    <dgm:cxn modelId="{4E378858-14E6-4996-8D6A-3D8CBF260B95}" type="presOf" srcId="{3F000E59-9723-48BB-97E0-6EEA782FE7A3}" destId="{114D713E-2972-4E7B-9F32-BA49FD532507}" srcOrd="0" destOrd="0" presId="urn:microsoft.com/office/officeart/2008/layout/VerticalAccentList"/>
    <dgm:cxn modelId="{11614ABC-2DE2-4CB3-801E-F02DE859A64D}" srcId="{D8AF9B64-7677-43E9-97BD-D30AD5A36DB4}" destId="{73E99D94-0635-4795-BE1A-6530C9135A15}" srcOrd="3" destOrd="0" parTransId="{E2BBA852-BFD7-42FD-9400-DC146959D09F}" sibTransId="{E2D2C079-8150-4A7A-A081-748940B9526A}"/>
    <dgm:cxn modelId="{6E212115-1831-433F-B5C9-4CCBC982D631}" srcId="{D8AF9B64-7677-43E9-97BD-D30AD5A36DB4}" destId="{660D4B97-179A-4ABD-9F9D-34FED6378DEF}" srcOrd="2" destOrd="0" parTransId="{4DBE7C1F-D4C8-4393-A733-48B4738C8B38}" sibTransId="{EEC9A10F-29FB-4188-B06C-346A85E8A5E2}"/>
    <dgm:cxn modelId="{B7E2B278-77FD-4284-930B-879C5B7C860B}" type="presOf" srcId="{660D4B97-179A-4ABD-9F9D-34FED6378DEF}" destId="{57121B09-1699-4DD9-A232-257C4C0E5A27}" srcOrd="0" destOrd="0" presId="urn:microsoft.com/office/officeart/2008/layout/VerticalAccentList"/>
    <dgm:cxn modelId="{D2F4A0C2-BEBA-4685-A30B-847B60A9C088}" type="presOf" srcId="{73E99D94-0635-4795-BE1A-6530C9135A15}" destId="{4AE5472A-D7FB-4CA6-9414-25E23B0E6C45}" srcOrd="0" destOrd="0" presId="urn:microsoft.com/office/officeart/2008/layout/VerticalAccentList"/>
    <dgm:cxn modelId="{2648148B-B30B-4DFD-9562-1D0ACA7CFFC6}" type="presOf" srcId="{0D8E6168-3B96-4EF4-AF94-A17C10687F5B}" destId="{4A5912AA-642E-44CC-A952-4BE665D38DC4}" srcOrd="0" destOrd="0" presId="urn:microsoft.com/office/officeart/2008/layout/VerticalAccentList"/>
    <dgm:cxn modelId="{70F6C29F-4A91-4681-AC65-690B425DE755}" srcId="{D8AF9B64-7677-43E9-97BD-D30AD5A36DB4}" destId="{3F000E59-9723-48BB-97E0-6EEA782FE7A3}" srcOrd="4" destOrd="0" parTransId="{CA41EF48-4342-4B01-914D-753C6D0A7908}" sibTransId="{892993F7-BDF9-414D-B326-9140BF2D375B}"/>
    <dgm:cxn modelId="{4A7A1930-876B-469F-A43B-8DD0B0D6129F}" type="presParOf" srcId="{D902DB77-F0A9-4EE6-8A40-CE6F9DE3B7C1}" destId="{0C5672A1-E860-472B-B23D-524A6CF3DB2B}" srcOrd="0" destOrd="0" presId="urn:microsoft.com/office/officeart/2008/layout/VerticalAccentList"/>
    <dgm:cxn modelId="{3BE46692-E570-427B-B88A-513030EAE915}" type="presParOf" srcId="{0C5672A1-E860-472B-B23D-524A6CF3DB2B}" destId="{4A5912AA-642E-44CC-A952-4BE665D38DC4}" srcOrd="0" destOrd="0" presId="urn:microsoft.com/office/officeart/2008/layout/VerticalAccentList"/>
    <dgm:cxn modelId="{AFBD638F-9411-4F79-9099-49787E81EA84}" type="presParOf" srcId="{D902DB77-F0A9-4EE6-8A40-CE6F9DE3B7C1}" destId="{D374A6B6-4CD8-42BB-A774-D1F7EDFBF5F0}" srcOrd="1" destOrd="0" presId="urn:microsoft.com/office/officeart/2008/layout/VerticalAccentList"/>
    <dgm:cxn modelId="{34CB38DB-C0BC-4389-B5E7-B871E97C45DD}" type="presParOf" srcId="{D374A6B6-4CD8-42BB-A774-D1F7EDFBF5F0}" destId="{FED65189-0A3F-4D55-8B6C-2308D78785B7}" srcOrd="0" destOrd="0" presId="urn:microsoft.com/office/officeart/2008/layout/VerticalAccentList"/>
    <dgm:cxn modelId="{5AF04033-0C8B-4250-9CBB-1C71ED1F27B4}" type="presParOf" srcId="{D374A6B6-4CD8-42BB-A774-D1F7EDFBF5F0}" destId="{3699102F-1CE1-4423-BDA9-56EC6E6977A2}" srcOrd="1" destOrd="0" presId="urn:microsoft.com/office/officeart/2008/layout/VerticalAccentList"/>
    <dgm:cxn modelId="{0316A6CD-3DA2-457D-80C6-B643BF24B4F8}" type="presParOf" srcId="{D374A6B6-4CD8-42BB-A774-D1F7EDFBF5F0}" destId="{22FE658B-9F56-4508-8989-3B3ECE762C03}" srcOrd="2" destOrd="0" presId="urn:microsoft.com/office/officeart/2008/layout/VerticalAccentList"/>
    <dgm:cxn modelId="{BEBF0B46-C0FE-48E3-B001-45194336E638}" type="presParOf" srcId="{D374A6B6-4CD8-42BB-A774-D1F7EDFBF5F0}" destId="{EFFF1A66-0209-41F5-A902-584F283A18C0}" srcOrd="3" destOrd="0" presId="urn:microsoft.com/office/officeart/2008/layout/VerticalAccentList"/>
    <dgm:cxn modelId="{4349B593-6610-4760-839C-C5A972099DAD}" type="presParOf" srcId="{D374A6B6-4CD8-42BB-A774-D1F7EDFBF5F0}" destId="{75514BD9-8E6B-40BE-B3D4-E6A848F74A1C}" srcOrd="4" destOrd="0" presId="urn:microsoft.com/office/officeart/2008/layout/VerticalAccentList"/>
    <dgm:cxn modelId="{19D8FF08-3608-4068-9194-8946C316FA55}" type="presParOf" srcId="{D374A6B6-4CD8-42BB-A774-D1F7EDFBF5F0}" destId="{DDD15415-FD08-45C2-8A36-B5E47C89CD83}" srcOrd="5" destOrd="0" presId="urn:microsoft.com/office/officeart/2008/layout/VerticalAccentList"/>
    <dgm:cxn modelId="{8D960679-218C-470F-98DB-F9DEFA1E2F5C}" type="presParOf" srcId="{D374A6B6-4CD8-42BB-A774-D1F7EDFBF5F0}" destId="{77929140-2D63-4723-8412-75BBD83C84AD}" srcOrd="6" destOrd="0" presId="urn:microsoft.com/office/officeart/2008/layout/VerticalAccentList"/>
    <dgm:cxn modelId="{E534B09E-FDCA-401E-BFC7-DB001B0B60D5}" type="presParOf" srcId="{D902DB77-F0A9-4EE6-8A40-CE6F9DE3B7C1}" destId="{9D8F6F5C-FBB7-4070-B797-6E74B9CB579F}" srcOrd="2" destOrd="0" presId="urn:microsoft.com/office/officeart/2008/layout/VerticalAccentList"/>
    <dgm:cxn modelId="{9C1A33FF-885A-4922-8C95-5D8684DEB473}" type="presParOf" srcId="{D902DB77-F0A9-4EE6-8A40-CE6F9DE3B7C1}" destId="{095E7C3F-9855-47D6-B91C-20C251E33923}" srcOrd="3" destOrd="0" presId="urn:microsoft.com/office/officeart/2008/layout/VerticalAccentList"/>
    <dgm:cxn modelId="{151733D2-EB81-4A32-95AC-656543188B85}" type="presParOf" srcId="{095E7C3F-9855-47D6-B91C-20C251E33923}" destId="{2379706E-81EE-4071-AE99-4B25D6C2357E}" srcOrd="0" destOrd="0" presId="urn:microsoft.com/office/officeart/2008/layout/VerticalAccentList"/>
    <dgm:cxn modelId="{E1B57BF6-5B52-40CF-8989-CB519E6E9A8B}" type="presParOf" srcId="{D902DB77-F0A9-4EE6-8A40-CE6F9DE3B7C1}" destId="{B3631C00-C628-427F-A834-4C6DF5777835}" srcOrd="4" destOrd="0" presId="urn:microsoft.com/office/officeart/2008/layout/VerticalAccentList"/>
    <dgm:cxn modelId="{52DA3E7D-E562-45B9-9A32-A4837521F199}" type="presParOf" srcId="{B3631C00-C628-427F-A834-4C6DF5777835}" destId="{AFD46128-A734-423B-812A-CB0B4298D91D}" srcOrd="0" destOrd="0" presId="urn:microsoft.com/office/officeart/2008/layout/VerticalAccentList"/>
    <dgm:cxn modelId="{288AE7D7-7A3C-4FB8-8061-231703F03AF8}" type="presParOf" srcId="{B3631C00-C628-427F-A834-4C6DF5777835}" destId="{D95E5DDF-4A4A-4D7D-BF59-71CF4A2B5E62}" srcOrd="1" destOrd="0" presId="urn:microsoft.com/office/officeart/2008/layout/VerticalAccentList"/>
    <dgm:cxn modelId="{0B1DE83D-1819-45F7-81E0-8C50039FA02F}" type="presParOf" srcId="{B3631C00-C628-427F-A834-4C6DF5777835}" destId="{DFC5C167-A695-485D-9E10-E2D27537FA75}" srcOrd="2" destOrd="0" presId="urn:microsoft.com/office/officeart/2008/layout/VerticalAccentList"/>
    <dgm:cxn modelId="{277B4711-9257-465C-8CDD-D2FAB49C4D42}" type="presParOf" srcId="{B3631C00-C628-427F-A834-4C6DF5777835}" destId="{FF7F28D0-5ACC-462F-8556-F344977E2DBF}" srcOrd="3" destOrd="0" presId="urn:microsoft.com/office/officeart/2008/layout/VerticalAccentList"/>
    <dgm:cxn modelId="{BA828FEE-610A-4595-A221-7A0F83E6D7B1}" type="presParOf" srcId="{B3631C00-C628-427F-A834-4C6DF5777835}" destId="{F6FD568B-BE4A-478A-819A-A765B8547544}" srcOrd="4" destOrd="0" presId="urn:microsoft.com/office/officeart/2008/layout/VerticalAccentList"/>
    <dgm:cxn modelId="{E80ECEF5-9BE0-4889-AA88-23F623276A4F}" type="presParOf" srcId="{B3631C00-C628-427F-A834-4C6DF5777835}" destId="{7A415BC6-3968-4FB7-9902-257451220CEA}" srcOrd="5" destOrd="0" presId="urn:microsoft.com/office/officeart/2008/layout/VerticalAccentList"/>
    <dgm:cxn modelId="{3A403B20-8840-41F7-B980-FDDB239D28C0}" type="presParOf" srcId="{B3631C00-C628-427F-A834-4C6DF5777835}" destId="{35A3A6D6-E110-40C0-8D09-75F50588AF32}" srcOrd="6" destOrd="0" presId="urn:microsoft.com/office/officeart/2008/layout/VerticalAccentList"/>
    <dgm:cxn modelId="{D4ABCBBD-220B-4CEB-9402-C2D324B932AC}" type="presParOf" srcId="{D902DB77-F0A9-4EE6-8A40-CE6F9DE3B7C1}" destId="{226BF85E-073D-4548-B6B2-5FD1200EEBD9}" srcOrd="5" destOrd="0" presId="urn:microsoft.com/office/officeart/2008/layout/VerticalAccentList"/>
    <dgm:cxn modelId="{FE0CD3C1-5391-4F6C-B171-C90B2F6E4C98}" type="presParOf" srcId="{D902DB77-F0A9-4EE6-8A40-CE6F9DE3B7C1}" destId="{2D632271-5E83-4285-A57E-FEA0C3273B51}" srcOrd="6" destOrd="0" presId="urn:microsoft.com/office/officeart/2008/layout/VerticalAccentList"/>
    <dgm:cxn modelId="{D27E169E-F265-4DBD-8A04-D8B1EED412FC}" type="presParOf" srcId="{2D632271-5E83-4285-A57E-FEA0C3273B51}" destId="{57121B09-1699-4DD9-A232-257C4C0E5A27}" srcOrd="0" destOrd="0" presId="urn:microsoft.com/office/officeart/2008/layout/VerticalAccentList"/>
    <dgm:cxn modelId="{8E1A6DF5-7CE6-4746-A304-2D163DEECB29}" type="presParOf" srcId="{D902DB77-F0A9-4EE6-8A40-CE6F9DE3B7C1}" destId="{147B8FEA-F398-41B4-A697-DC61FFB13F50}" srcOrd="7" destOrd="0" presId="urn:microsoft.com/office/officeart/2008/layout/VerticalAccentList"/>
    <dgm:cxn modelId="{2A4CB8B3-966B-4043-B7AE-40A0ACF11972}" type="presParOf" srcId="{147B8FEA-F398-41B4-A697-DC61FFB13F50}" destId="{26D624F1-87C0-40ED-921B-24FCA9790DB7}" srcOrd="0" destOrd="0" presId="urn:microsoft.com/office/officeart/2008/layout/VerticalAccentList"/>
    <dgm:cxn modelId="{C1B7A8F1-1F8B-413B-B22A-CE68EE5503D7}" type="presParOf" srcId="{147B8FEA-F398-41B4-A697-DC61FFB13F50}" destId="{4029855F-3AC5-4C7F-AACC-D57F41AE544A}" srcOrd="1" destOrd="0" presId="urn:microsoft.com/office/officeart/2008/layout/VerticalAccentList"/>
    <dgm:cxn modelId="{80E23450-A3AB-489F-BDD3-C9339B0A4CF2}" type="presParOf" srcId="{147B8FEA-F398-41B4-A697-DC61FFB13F50}" destId="{82B1FC3D-358C-4D47-9CDF-E50EF38F5E8F}" srcOrd="2" destOrd="0" presId="urn:microsoft.com/office/officeart/2008/layout/VerticalAccentList"/>
    <dgm:cxn modelId="{80A3AC93-5D69-4BC4-BD61-F70F1067811B}" type="presParOf" srcId="{147B8FEA-F398-41B4-A697-DC61FFB13F50}" destId="{5BB51445-1FC8-4E7F-8CB2-2991CB7060E3}" srcOrd="3" destOrd="0" presId="urn:microsoft.com/office/officeart/2008/layout/VerticalAccentList"/>
    <dgm:cxn modelId="{D2DE8B2A-A258-4813-BE51-B60E94B5B3C1}" type="presParOf" srcId="{147B8FEA-F398-41B4-A697-DC61FFB13F50}" destId="{42C7FC5F-5D15-435E-93D3-6A6E05B264C9}" srcOrd="4" destOrd="0" presId="urn:microsoft.com/office/officeart/2008/layout/VerticalAccentList"/>
    <dgm:cxn modelId="{8B708E92-B192-4FBE-BAC9-276489E6EE35}" type="presParOf" srcId="{147B8FEA-F398-41B4-A697-DC61FFB13F50}" destId="{7568BCDA-879D-45F2-9809-F2D370AEFD45}" srcOrd="5" destOrd="0" presId="urn:microsoft.com/office/officeart/2008/layout/VerticalAccentList"/>
    <dgm:cxn modelId="{C6C1ECF6-AEA9-4793-A25B-7AB6087A4514}" type="presParOf" srcId="{147B8FEA-F398-41B4-A697-DC61FFB13F50}" destId="{2B4BF903-90B4-4710-A3A4-0564752BCDDD}" srcOrd="6" destOrd="0" presId="urn:microsoft.com/office/officeart/2008/layout/VerticalAccentList"/>
    <dgm:cxn modelId="{9FCF4D65-CD01-414D-AABD-5F98ACF1D480}" type="presParOf" srcId="{D902DB77-F0A9-4EE6-8A40-CE6F9DE3B7C1}" destId="{E1B74A9B-EEAF-4C74-9581-AB4F18E698F0}" srcOrd="8" destOrd="0" presId="urn:microsoft.com/office/officeart/2008/layout/VerticalAccentList"/>
    <dgm:cxn modelId="{6756BA79-7B04-4475-9500-72A077562B75}" type="presParOf" srcId="{D902DB77-F0A9-4EE6-8A40-CE6F9DE3B7C1}" destId="{2B0C94BF-1061-4987-809B-1F28A0BDEF03}" srcOrd="9" destOrd="0" presId="urn:microsoft.com/office/officeart/2008/layout/VerticalAccentList"/>
    <dgm:cxn modelId="{3C503CB8-5E40-4498-BA7E-8B7D1CD80672}" type="presParOf" srcId="{2B0C94BF-1061-4987-809B-1F28A0BDEF03}" destId="{4AE5472A-D7FB-4CA6-9414-25E23B0E6C45}" srcOrd="0" destOrd="0" presId="urn:microsoft.com/office/officeart/2008/layout/VerticalAccentList"/>
    <dgm:cxn modelId="{28DE3BAC-1B50-4D74-A28F-F064094B6556}" type="presParOf" srcId="{D902DB77-F0A9-4EE6-8A40-CE6F9DE3B7C1}" destId="{EFE0FC07-8D1D-4E96-B88F-E9A2E0074174}" srcOrd="10" destOrd="0" presId="urn:microsoft.com/office/officeart/2008/layout/VerticalAccentList"/>
    <dgm:cxn modelId="{1381ACB7-1DEF-4DF7-85EE-C065E4E6A858}" type="presParOf" srcId="{EFE0FC07-8D1D-4E96-B88F-E9A2E0074174}" destId="{1402194D-8329-4597-BE01-FDB3B2710694}" srcOrd="0" destOrd="0" presId="urn:microsoft.com/office/officeart/2008/layout/VerticalAccentList"/>
    <dgm:cxn modelId="{6FC75E10-637C-44D8-B5FB-263EDC7AB347}" type="presParOf" srcId="{EFE0FC07-8D1D-4E96-B88F-E9A2E0074174}" destId="{09A8F962-0A43-4391-B6F6-80100F750E80}" srcOrd="1" destOrd="0" presId="urn:microsoft.com/office/officeart/2008/layout/VerticalAccentList"/>
    <dgm:cxn modelId="{2B028BC6-D2A2-4B4D-91C0-D4F7CDAC6191}" type="presParOf" srcId="{EFE0FC07-8D1D-4E96-B88F-E9A2E0074174}" destId="{AC2CC617-1B7C-426C-BE8F-D6044049CE62}" srcOrd="2" destOrd="0" presId="urn:microsoft.com/office/officeart/2008/layout/VerticalAccentList"/>
    <dgm:cxn modelId="{8137E44F-3D3C-45D2-BEBB-463AC2E56363}" type="presParOf" srcId="{EFE0FC07-8D1D-4E96-B88F-E9A2E0074174}" destId="{9B0A2C7D-935E-4F37-8451-4DB82974ECE8}" srcOrd="3" destOrd="0" presId="urn:microsoft.com/office/officeart/2008/layout/VerticalAccentList"/>
    <dgm:cxn modelId="{C7DBE9B4-695F-40C0-B97A-69D8D2DF4767}" type="presParOf" srcId="{EFE0FC07-8D1D-4E96-B88F-E9A2E0074174}" destId="{D4B55D4F-491B-4616-8593-1427FB0277A7}" srcOrd="4" destOrd="0" presId="urn:microsoft.com/office/officeart/2008/layout/VerticalAccentList"/>
    <dgm:cxn modelId="{19ECE535-5FA1-472B-BC71-CE5443122CED}" type="presParOf" srcId="{EFE0FC07-8D1D-4E96-B88F-E9A2E0074174}" destId="{F1E95477-0E9B-4148-8B0C-B03A266E2F11}" srcOrd="5" destOrd="0" presId="urn:microsoft.com/office/officeart/2008/layout/VerticalAccentList"/>
    <dgm:cxn modelId="{44454DEE-6CCA-4D50-80FF-DD29039E3B59}" type="presParOf" srcId="{EFE0FC07-8D1D-4E96-B88F-E9A2E0074174}" destId="{93146517-F4F8-4328-BD0C-C7673F9477CC}" srcOrd="6" destOrd="0" presId="urn:microsoft.com/office/officeart/2008/layout/VerticalAccentList"/>
    <dgm:cxn modelId="{117F26D3-6B21-4C28-AE55-2F0F28E5077E}" type="presParOf" srcId="{D902DB77-F0A9-4EE6-8A40-CE6F9DE3B7C1}" destId="{C5216BCF-B967-4CAF-AF7B-1CBB7071D8B4}" srcOrd="11" destOrd="0" presId="urn:microsoft.com/office/officeart/2008/layout/VerticalAccentList"/>
    <dgm:cxn modelId="{C8634A45-F1BF-4431-9C0E-E5650D2C0F18}" type="presParOf" srcId="{D902DB77-F0A9-4EE6-8A40-CE6F9DE3B7C1}" destId="{AFF507F4-CD15-4866-9335-07880EA3A0E0}" srcOrd="12" destOrd="0" presId="urn:microsoft.com/office/officeart/2008/layout/VerticalAccentList"/>
    <dgm:cxn modelId="{4A1E9321-6CE3-4A53-9C6A-34FB0839FC82}" type="presParOf" srcId="{AFF507F4-CD15-4866-9335-07880EA3A0E0}" destId="{114D713E-2972-4E7B-9F32-BA49FD532507}" srcOrd="0" destOrd="0" presId="urn:microsoft.com/office/officeart/2008/layout/VerticalAccentList"/>
    <dgm:cxn modelId="{BEB1EA9F-0918-41FA-B12C-2E2FB4C2E5F0}" type="presParOf" srcId="{D902DB77-F0A9-4EE6-8A40-CE6F9DE3B7C1}" destId="{7A73D5EF-15C5-4950-9777-17716F47A540}" srcOrd="13" destOrd="0" presId="urn:microsoft.com/office/officeart/2008/layout/VerticalAccentList"/>
    <dgm:cxn modelId="{5FD7DA69-420B-4303-8DAC-B7ADB4FD5895}" type="presParOf" srcId="{7A73D5EF-15C5-4950-9777-17716F47A540}" destId="{5D418C2B-CA87-4726-B76C-580F434DE29A}" srcOrd="0" destOrd="0" presId="urn:microsoft.com/office/officeart/2008/layout/VerticalAccentList"/>
    <dgm:cxn modelId="{EC6CAD52-36A3-4087-AB43-2A9C1B58F2B5}" type="presParOf" srcId="{7A73D5EF-15C5-4950-9777-17716F47A540}" destId="{EB2E5636-8407-476A-AA9A-88DCE9126F78}" srcOrd="1" destOrd="0" presId="urn:microsoft.com/office/officeart/2008/layout/VerticalAccentList"/>
    <dgm:cxn modelId="{F173F63C-A2C9-4406-8CFD-260A56D33B1F}" type="presParOf" srcId="{7A73D5EF-15C5-4950-9777-17716F47A540}" destId="{762259AE-A868-42A2-B6C6-C20C1D8FE586}" srcOrd="2" destOrd="0" presId="urn:microsoft.com/office/officeart/2008/layout/VerticalAccentList"/>
    <dgm:cxn modelId="{7D5A7057-05D3-47D6-AD2F-031BE0A696F3}" type="presParOf" srcId="{7A73D5EF-15C5-4950-9777-17716F47A540}" destId="{DE0610A1-AB3A-4148-BFBA-192FF6B8538D}" srcOrd="3" destOrd="0" presId="urn:microsoft.com/office/officeart/2008/layout/VerticalAccentList"/>
    <dgm:cxn modelId="{D9B6F7F1-AA24-4721-B327-077AAA40AE5B}" type="presParOf" srcId="{7A73D5EF-15C5-4950-9777-17716F47A540}" destId="{0A5DDA35-097B-47B0-A717-95B8EBD0325D}" srcOrd="4" destOrd="0" presId="urn:microsoft.com/office/officeart/2008/layout/VerticalAccentList"/>
    <dgm:cxn modelId="{605A12E6-9575-435C-A083-1890A80CCD72}" type="presParOf" srcId="{7A73D5EF-15C5-4950-9777-17716F47A540}" destId="{CF5C4E36-EB99-4B24-B823-46C29E714F7C}" srcOrd="5" destOrd="0" presId="urn:microsoft.com/office/officeart/2008/layout/VerticalAccentList"/>
    <dgm:cxn modelId="{24ECC8B5-4329-4BC9-8AD2-81EDC614DB68}" type="presParOf" srcId="{7A73D5EF-15C5-4950-9777-17716F47A540}" destId="{21CF695C-903A-45AE-89EE-6178FFEF705E}"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04661A-CB7D-4EDA-8A3B-DABE67E0A905}">
      <dsp:nvSpPr>
        <dsp:cNvPr id="0" name=""/>
        <dsp:cNvSpPr/>
      </dsp:nvSpPr>
      <dsp:spPr>
        <a:xfrm>
          <a:off x="1219200" y="1219201"/>
          <a:ext cx="2061057" cy="1554160"/>
        </a:xfrm>
        <a:prstGeom prst="roundRect">
          <a:avLst>
            <a:gd name="adj" fmla="val 10000"/>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fa-IR" sz="2300" b="0" kern="1200" cap="none" spc="0" dirty="0" smtClean="0">
              <a:ln w="18415" cmpd="sng">
                <a:prstDash val="solid"/>
              </a:ln>
              <a:effectLst>
                <a:outerShdw blurRad="63500" dir="3600000" algn="tl" rotWithShape="0">
                  <a:srgbClr val="000000">
                    <a:alpha val="70000"/>
                  </a:srgbClr>
                </a:outerShdw>
              </a:effectLst>
              <a:cs typeface="B Nazanin" panose="00000400000000000000" pitchFamily="2" charset="-78"/>
            </a:rPr>
            <a:t>طبقات اجتماعی در دوره هخامنشی</a:t>
          </a:r>
          <a:endParaRPr lang="en-US" sz="2300" b="0" kern="1200" cap="none" spc="0" dirty="0">
            <a:ln w="18415" cmpd="sng">
              <a:prstDash val="solid"/>
            </a:ln>
            <a:effectLst>
              <a:outerShdw blurRad="63500" dir="3600000" algn="tl" rotWithShape="0">
                <a:srgbClr val="000000">
                  <a:alpha val="70000"/>
                </a:srgbClr>
              </a:outerShdw>
            </a:effectLst>
            <a:cs typeface="B Nazanin" panose="00000400000000000000" pitchFamily="2" charset="-78"/>
          </a:endParaRPr>
        </a:p>
      </dsp:txBody>
      <dsp:txXfrm>
        <a:off x="1264720" y="1264721"/>
        <a:ext cx="1970017" cy="1463120"/>
      </dsp:txXfrm>
    </dsp:sp>
    <dsp:sp modelId="{1101CF0A-A6D7-49E1-8BC4-328BA9779BBD}">
      <dsp:nvSpPr>
        <dsp:cNvPr id="0" name=""/>
        <dsp:cNvSpPr/>
      </dsp:nvSpPr>
      <dsp:spPr>
        <a:xfrm rot="18322631">
          <a:off x="2880849" y="1202605"/>
          <a:ext cx="1897230" cy="40429"/>
        </a:xfrm>
        <a:custGeom>
          <a:avLst/>
          <a:gdLst/>
          <a:ahLst/>
          <a:cxnLst/>
          <a:rect l="0" t="0" r="0" b="0"/>
          <a:pathLst>
            <a:path>
              <a:moveTo>
                <a:pt x="0" y="20214"/>
              </a:moveTo>
              <a:lnTo>
                <a:pt x="1897230" y="20214"/>
              </a:lnTo>
            </a:path>
          </a:pathLst>
        </a:custGeom>
        <a:noFill/>
        <a:ln w="15875" cap="rnd" cmpd="sng" algn="ctr">
          <a:solidFill>
            <a:schemeClr val="dk2">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b="0" kern="1200" cap="none" spc="0">
            <a:ln w="18415" cmpd="sng">
              <a:solidFill>
                <a:srgbClr val="FFFFFF"/>
              </a:solidFill>
              <a:prstDash val="solid"/>
            </a:ln>
            <a:solidFill>
              <a:srgbClr val="FFFFFF"/>
            </a:solidFill>
            <a:effectLst>
              <a:outerShdw blurRad="63500" dir="3600000" algn="tl" rotWithShape="0">
                <a:srgbClr val="000000">
                  <a:alpha val="70000"/>
                </a:srgbClr>
              </a:outerShdw>
            </a:effectLst>
            <a:cs typeface="B Nazanin" panose="00000400000000000000" pitchFamily="2" charset="-78"/>
          </a:endParaRPr>
        </a:p>
      </dsp:txBody>
      <dsp:txXfrm>
        <a:off x="3782034" y="1175389"/>
        <a:ext cx="94861" cy="94861"/>
      </dsp:txXfrm>
    </dsp:sp>
    <dsp:sp modelId="{28F4E798-86DB-4B6A-96BB-9098C1326220}">
      <dsp:nvSpPr>
        <dsp:cNvPr id="0" name=""/>
        <dsp:cNvSpPr/>
      </dsp:nvSpPr>
      <dsp:spPr>
        <a:xfrm>
          <a:off x="4378672" y="974"/>
          <a:ext cx="2098327" cy="896767"/>
        </a:xfrm>
        <a:prstGeom prst="roundRect">
          <a:avLst>
            <a:gd name="adj" fmla="val 10000"/>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fa-IR" sz="2300" b="0" kern="1200" cap="none" spc="0" smtClean="0">
              <a:ln w="18415" cmpd="sng">
                <a:prstDash val="solid"/>
              </a:ln>
              <a:effectLst>
                <a:outerShdw blurRad="63500" dir="3600000" algn="tl" rotWithShape="0">
                  <a:srgbClr val="000000">
                    <a:alpha val="70000"/>
                  </a:srgbClr>
                </a:outerShdw>
              </a:effectLst>
              <a:cs typeface="B Nazanin" panose="00000400000000000000" pitchFamily="2" charset="-78"/>
            </a:rPr>
            <a:t>اشرافیت دودمانی</a:t>
          </a:r>
          <a:endParaRPr lang="en-US" sz="2300" b="0" kern="1200" cap="none" spc="0" dirty="0">
            <a:ln w="18415" cmpd="sng">
              <a:prstDash val="solid"/>
            </a:ln>
            <a:effectLst>
              <a:outerShdw blurRad="63500" dir="3600000" algn="tl" rotWithShape="0">
                <a:srgbClr val="000000">
                  <a:alpha val="70000"/>
                </a:srgbClr>
              </a:outerShdw>
            </a:effectLst>
            <a:cs typeface="B Nazanin" panose="00000400000000000000" pitchFamily="2" charset="-78"/>
          </a:endParaRPr>
        </a:p>
      </dsp:txBody>
      <dsp:txXfrm>
        <a:off x="4404937" y="27239"/>
        <a:ext cx="2045797" cy="844237"/>
      </dsp:txXfrm>
    </dsp:sp>
    <dsp:sp modelId="{1651CFD9-DD4B-417E-933B-DDFB4D0AFFE4}">
      <dsp:nvSpPr>
        <dsp:cNvPr id="0" name=""/>
        <dsp:cNvSpPr/>
      </dsp:nvSpPr>
      <dsp:spPr>
        <a:xfrm rot="20091162">
          <a:off x="3222752" y="1718246"/>
          <a:ext cx="1213424" cy="40429"/>
        </a:xfrm>
        <a:custGeom>
          <a:avLst/>
          <a:gdLst/>
          <a:ahLst/>
          <a:cxnLst/>
          <a:rect l="0" t="0" r="0" b="0"/>
          <a:pathLst>
            <a:path>
              <a:moveTo>
                <a:pt x="0" y="20214"/>
              </a:moveTo>
              <a:lnTo>
                <a:pt x="1213424" y="20214"/>
              </a:lnTo>
            </a:path>
          </a:pathLst>
        </a:custGeom>
        <a:noFill/>
        <a:ln w="15875" cap="rnd" cmpd="sng" algn="ctr">
          <a:solidFill>
            <a:schemeClr val="dk2">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b="0" kern="1200" cap="none" spc="0">
            <a:ln w="18415" cmpd="sng">
              <a:solidFill>
                <a:srgbClr val="FFFFFF"/>
              </a:solidFill>
              <a:prstDash val="solid"/>
            </a:ln>
            <a:solidFill>
              <a:srgbClr val="FFFFFF"/>
            </a:solidFill>
            <a:effectLst>
              <a:outerShdw blurRad="63500" dir="3600000" algn="tl" rotWithShape="0">
                <a:srgbClr val="000000">
                  <a:alpha val="70000"/>
                </a:srgbClr>
              </a:outerShdw>
            </a:effectLst>
            <a:cs typeface="B Nazanin" panose="00000400000000000000" pitchFamily="2" charset="-78"/>
          </a:endParaRPr>
        </a:p>
      </dsp:txBody>
      <dsp:txXfrm>
        <a:off x="3799129" y="1708125"/>
        <a:ext cx="60671" cy="60671"/>
      </dsp:txXfrm>
    </dsp:sp>
    <dsp:sp modelId="{E1CB7A62-D9B6-4955-B4A4-600BE9D9C9F0}">
      <dsp:nvSpPr>
        <dsp:cNvPr id="0" name=""/>
        <dsp:cNvSpPr/>
      </dsp:nvSpPr>
      <dsp:spPr>
        <a:xfrm>
          <a:off x="4378672" y="1032256"/>
          <a:ext cx="2098327" cy="896767"/>
        </a:xfrm>
        <a:prstGeom prst="roundRect">
          <a:avLst>
            <a:gd name="adj" fmla="val 10000"/>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1">
            <a:lnSpc>
              <a:spcPct val="90000"/>
            </a:lnSpc>
            <a:spcBef>
              <a:spcPct val="0"/>
            </a:spcBef>
            <a:spcAft>
              <a:spcPct val="35000"/>
            </a:spcAft>
          </a:pPr>
          <a:r>
            <a:rPr lang="fa-IR" sz="2300" b="0" kern="1200" cap="none" spc="0" smtClean="0">
              <a:ln w="18415" cmpd="sng">
                <a:prstDash val="solid"/>
              </a:ln>
              <a:effectLst>
                <a:outerShdw blurRad="63500" dir="3600000" algn="tl" rotWithShape="0">
                  <a:srgbClr val="000000">
                    <a:alpha val="70000"/>
                  </a:srgbClr>
                </a:outerShdw>
              </a:effectLst>
              <a:cs typeface="B Nazanin" panose="00000400000000000000" pitchFamily="2" charset="-78"/>
            </a:rPr>
            <a:t>مغان و روحانیون</a:t>
          </a:r>
          <a:endParaRPr lang="en-US" sz="2300" b="0" kern="1200" cap="none" spc="0" dirty="0">
            <a:ln w="18415" cmpd="sng">
              <a:prstDash val="solid"/>
            </a:ln>
            <a:effectLst>
              <a:outerShdw blurRad="63500" dir="3600000" algn="tl" rotWithShape="0">
                <a:srgbClr val="000000">
                  <a:alpha val="70000"/>
                </a:srgbClr>
              </a:outerShdw>
            </a:effectLst>
            <a:cs typeface="B Nazanin" panose="00000400000000000000" pitchFamily="2" charset="-78"/>
          </a:endParaRPr>
        </a:p>
      </dsp:txBody>
      <dsp:txXfrm>
        <a:off x="4404937" y="1058521"/>
        <a:ext cx="2045797" cy="844237"/>
      </dsp:txXfrm>
    </dsp:sp>
    <dsp:sp modelId="{B8795535-2880-4974-9F37-54FAEDDD62C0}">
      <dsp:nvSpPr>
        <dsp:cNvPr id="0" name=""/>
        <dsp:cNvSpPr/>
      </dsp:nvSpPr>
      <dsp:spPr>
        <a:xfrm rot="1508838">
          <a:off x="3222752" y="2233887"/>
          <a:ext cx="1213424" cy="40429"/>
        </a:xfrm>
        <a:custGeom>
          <a:avLst/>
          <a:gdLst/>
          <a:ahLst/>
          <a:cxnLst/>
          <a:rect l="0" t="0" r="0" b="0"/>
          <a:pathLst>
            <a:path>
              <a:moveTo>
                <a:pt x="0" y="20214"/>
              </a:moveTo>
              <a:lnTo>
                <a:pt x="1213424" y="20214"/>
              </a:lnTo>
            </a:path>
          </a:pathLst>
        </a:custGeom>
        <a:noFill/>
        <a:ln w="15875" cap="rnd" cmpd="sng" algn="ctr">
          <a:solidFill>
            <a:schemeClr val="dk2">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b="0" kern="1200" cap="none" spc="0">
            <a:ln w="18415" cmpd="sng">
              <a:solidFill>
                <a:srgbClr val="FFFFFF"/>
              </a:solidFill>
              <a:prstDash val="solid"/>
            </a:ln>
            <a:solidFill>
              <a:srgbClr val="FFFFFF"/>
            </a:solidFill>
            <a:effectLst>
              <a:outerShdw blurRad="63500" dir="3600000" algn="tl" rotWithShape="0">
                <a:srgbClr val="000000">
                  <a:alpha val="70000"/>
                </a:srgbClr>
              </a:outerShdw>
            </a:effectLst>
            <a:cs typeface="B Nazanin" panose="00000400000000000000" pitchFamily="2" charset="-78"/>
          </a:endParaRPr>
        </a:p>
      </dsp:txBody>
      <dsp:txXfrm>
        <a:off x="3799129" y="2223766"/>
        <a:ext cx="60671" cy="60671"/>
      </dsp:txXfrm>
    </dsp:sp>
    <dsp:sp modelId="{E5156617-328C-4249-BF91-7A018D0384EA}">
      <dsp:nvSpPr>
        <dsp:cNvPr id="0" name=""/>
        <dsp:cNvSpPr/>
      </dsp:nvSpPr>
      <dsp:spPr>
        <a:xfrm>
          <a:off x="4378672" y="2063539"/>
          <a:ext cx="2098327" cy="896767"/>
        </a:xfrm>
        <a:prstGeom prst="roundRect">
          <a:avLst>
            <a:gd name="adj" fmla="val 10000"/>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fa-IR" sz="2300" b="0" kern="1200" cap="none" spc="0" dirty="0" smtClean="0">
              <a:ln w="18415" cmpd="sng">
                <a:prstDash val="solid"/>
              </a:ln>
              <a:effectLst>
                <a:outerShdw blurRad="63500" dir="3600000" algn="tl" rotWithShape="0">
                  <a:srgbClr val="000000">
                    <a:alpha val="70000"/>
                  </a:srgbClr>
                </a:outerShdw>
              </a:effectLst>
              <a:cs typeface="B Nazanin" panose="00000400000000000000" pitchFamily="2" charset="-78"/>
            </a:rPr>
            <a:t>اشرافیت دهقانی</a:t>
          </a:r>
          <a:endParaRPr lang="en-US" sz="2300" b="0" kern="1200" cap="none" spc="0" dirty="0">
            <a:ln w="18415" cmpd="sng">
              <a:prstDash val="solid"/>
            </a:ln>
            <a:effectLst>
              <a:outerShdw blurRad="63500" dir="3600000" algn="tl" rotWithShape="0">
                <a:srgbClr val="000000">
                  <a:alpha val="70000"/>
                </a:srgbClr>
              </a:outerShdw>
            </a:effectLst>
            <a:cs typeface="B Nazanin" panose="00000400000000000000" pitchFamily="2" charset="-78"/>
          </a:endParaRPr>
        </a:p>
      </dsp:txBody>
      <dsp:txXfrm>
        <a:off x="4404937" y="2089804"/>
        <a:ext cx="2045797" cy="844237"/>
      </dsp:txXfrm>
    </dsp:sp>
    <dsp:sp modelId="{993F9850-F38B-42D5-874B-0B1A1E775E01}">
      <dsp:nvSpPr>
        <dsp:cNvPr id="0" name=""/>
        <dsp:cNvSpPr/>
      </dsp:nvSpPr>
      <dsp:spPr>
        <a:xfrm rot="3277369">
          <a:off x="2880849" y="2749528"/>
          <a:ext cx="1897230" cy="40429"/>
        </a:xfrm>
        <a:custGeom>
          <a:avLst/>
          <a:gdLst/>
          <a:ahLst/>
          <a:cxnLst/>
          <a:rect l="0" t="0" r="0" b="0"/>
          <a:pathLst>
            <a:path>
              <a:moveTo>
                <a:pt x="0" y="20214"/>
              </a:moveTo>
              <a:lnTo>
                <a:pt x="1897230" y="20214"/>
              </a:lnTo>
            </a:path>
          </a:pathLst>
        </a:custGeom>
        <a:noFill/>
        <a:ln w="15875" cap="rnd" cmpd="sng" algn="ctr">
          <a:solidFill>
            <a:schemeClr val="dk2">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b="0" kern="1200" cap="none" spc="0">
            <a:ln w="18415" cmpd="sng">
              <a:solidFill>
                <a:srgbClr val="FFFFFF"/>
              </a:solidFill>
              <a:prstDash val="solid"/>
            </a:ln>
            <a:solidFill>
              <a:srgbClr val="FFFFFF"/>
            </a:solidFill>
            <a:effectLst>
              <a:outerShdw blurRad="63500" dir="3600000" algn="tl" rotWithShape="0">
                <a:srgbClr val="000000">
                  <a:alpha val="70000"/>
                </a:srgbClr>
              </a:outerShdw>
            </a:effectLst>
            <a:cs typeface="B Nazanin" panose="00000400000000000000" pitchFamily="2" charset="-78"/>
          </a:endParaRPr>
        </a:p>
      </dsp:txBody>
      <dsp:txXfrm>
        <a:off x="3782034" y="2722312"/>
        <a:ext cx="94861" cy="94861"/>
      </dsp:txXfrm>
    </dsp:sp>
    <dsp:sp modelId="{CBC3D8CE-4C04-4DC2-B3D5-DBDE034D617A}">
      <dsp:nvSpPr>
        <dsp:cNvPr id="0" name=""/>
        <dsp:cNvSpPr/>
      </dsp:nvSpPr>
      <dsp:spPr>
        <a:xfrm>
          <a:off x="4378672" y="3094821"/>
          <a:ext cx="2098327" cy="896767"/>
        </a:xfrm>
        <a:prstGeom prst="roundRect">
          <a:avLst>
            <a:gd name="adj" fmla="val 10000"/>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fa-IR" sz="2300" b="0" kern="1200" cap="none" spc="0" smtClean="0">
              <a:ln w="18415" cmpd="sng">
                <a:prstDash val="solid"/>
              </a:ln>
              <a:effectLst>
                <a:outerShdw blurRad="63500" dir="3600000" algn="tl" rotWithShape="0">
                  <a:srgbClr val="000000">
                    <a:alpha val="70000"/>
                  </a:srgbClr>
                </a:outerShdw>
              </a:effectLst>
              <a:cs typeface="B Nazanin" panose="00000400000000000000" pitchFamily="2" charset="-78"/>
            </a:rPr>
            <a:t>بازرگانان و پیشه وران</a:t>
          </a:r>
          <a:endParaRPr lang="en-US" sz="2300" b="0" kern="1200" cap="none" spc="0" dirty="0">
            <a:ln w="18415" cmpd="sng">
              <a:prstDash val="solid"/>
            </a:ln>
            <a:effectLst>
              <a:outerShdw blurRad="63500" dir="3600000" algn="tl" rotWithShape="0">
                <a:srgbClr val="000000">
                  <a:alpha val="70000"/>
                </a:srgbClr>
              </a:outerShdw>
            </a:effectLst>
            <a:cs typeface="B Nazanin" panose="00000400000000000000" pitchFamily="2" charset="-78"/>
          </a:endParaRPr>
        </a:p>
      </dsp:txBody>
      <dsp:txXfrm>
        <a:off x="4404937" y="3121086"/>
        <a:ext cx="2045797" cy="8442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336882-A706-4CC6-99F3-1FA90DDDB858}">
      <dsp:nvSpPr>
        <dsp:cNvPr id="0" name=""/>
        <dsp:cNvSpPr/>
      </dsp:nvSpPr>
      <dsp:spPr>
        <a:xfrm>
          <a:off x="0" y="0"/>
          <a:ext cx="3535680" cy="894080"/>
        </a:xfrm>
        <a:prstGeom prst="roundRect">
          <a:avLst>
            <a:gd name="adj" fmla="val 10000"/>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fa-IR" sz="3300" kern="1200" dirty="0" smtClean="0">
              <a:cs typeface="B Nazanin" panose="00000400000000000000" pitchFamily="2" charset="-78"/>
            </a:rPr>
            <a:t>کشور</a:t>
          </a:r>
          <a:endParaRPr lang="en-US" sz="3300" kern="1200" dirty="0">
            <a:cs typeface="B Nazanin" panose="00000400000000000000" pitchFamily="2" charset="-78"/>
          </a:endParaRPr>
        </a:p>
      </dsp:txBody>
      <dsp:txXfrm>
        <a:off x="26187" y="26187"/>
        <a:ext cx="2495347" cy="841706"/>
      </dsp:txXfrm>
    </dsp:sp>
    <dsp:sp modelId="{BAF5EFEA-DF6B-4328-BA91-FFDBA3711CFD}">
      <dsp:nvSpPr>
        <dsp:cNvPr id="0" name=""/>
        <dsp:cNvSpPr/>
      </dsp:nvSpPr>
      <dsp:spPr>
        <a:xfrm>
          <a:off x="296113" y="1056640"/>
          <a:ext cx="3535680" cy="894080"/>
        </a:xfrm>
        <a:prstGeom prst="roundRect">
          <a:avLst>
            <a:gd name="adj" fmla="val 10000"/>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fa-IR" sz="3300" kern="1200" dirty="0" smtClean="0">
              <a:cs typeface="B Nazanin" panose="00000400000000000000" pitchFamily="2" charset="-78"/>
            </a:rPr>
            <a:t>طایفه</a:t>
          </a:r>
          <a:endParaRPr lang="en-US" sz="3300" kern="1200" dirty="0">
            <a:cs typeface="B Nazanin" panose="00000400000000000000" pitchFamily="2" charset="-78"/>
          </a:endParaRPr>
        </a:p>
      </dsp:txBody>
      <dsp:txXfrm>
        <a:off x="322300" y="1082827"/>
        <a:ext cx="2606040" cy="841706"/>
      </dsp:txXfrm>
    </dsp:sp>
    <dsp:sp modelId="{5283DC74-A0E0-4D6A-B83D-54C5C89CD7C7}">
      <dsp:nvSpPr>
        <dsp:cNvPr id="0" name=""/>
        <dsp:cNvSpPr/>
      </dsp:nvSpPr>
      <dsp:spPr>
        <a:xfrm>
          <a:off x="587806" y="2113280"/>
          <a:ext cx="3535680" cy="894080"/>
        </a:xfrm>
        <a:prstGeom prst="roundRect">
          <a:avLst>
            <a:gd name="adj" fmla="val 10000"/>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fa-IR" sz="3300" kern="1200" dirty="0" smtClean="0">
              <a:cs typeface="B Nazanin" panose="00000400000000000000" pitchFamily="2" charset="-78"/>
            </a:rPr>
            <a:t>ده</a:t>
          </a:r>
          <a:endParaRPr lang="en-US" sz="3300" kern="1200" dirty="0">
            <a:cs typeface="B Nazanin" panose="00000400000000000000" pitchFamily="2" charset="-78"/>
          </a:endParaRPr>
        </a:p>
      </dsp:txBody>
      <dsp:txXfrm>
        <a:off x="613993" y="2139467"/>
        <a:ext cx="2610460" cy="841706"/>
      </dsp:txXfrm>
    </dsp:sp>
    <dsp:sp modelId="{345ADD93-F4CE-4D8D-86DA-3CA08D1931C2}">
      <dsp:nvSpPr>
        <dsp:cNvPr id="0" name=""/>
        <dsp:cNvSpPr/>
      </dsp:nvSpPr>
      <dsp:spPr>
        <a:xfrm>
          <a:off x="883919" y="3169919"/>
          <a:ext cx="3535680" cy="894080"/>
        </a:xfrm>
        <a:prstGeom prst="roundRect">
          <a:avLst>
            <a:gd name="adj" fmla="val 10000"/>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fa-IR" sz="3300" kern="1200" dirty="0" smtClean="0">
              <a:cs typeface="B Nazanin" panose="00000400000000000000" pitchFamily="2" charset="-78"/>
            </a:rPr>
            <a:t>خانه</a:t>
          </a:r>
          <a:endParaRPr lang="en-US" sz="3300" kern="1200" dirty="0">
            <a:cs typeface="B Nazanin" panose="00000400000000000000" pitchFamily="2" charset="-78"/>
          </a:endParaRPr>
        </a:p>
      </dsp:txBody>
      <dsp:txXfrm>
        <a:off x="910106" y="3196106"/>
        <a:ext cx="2606040" cy="841706"/>
      </dsp:txXfrm>
    </dsp:sp>
    <dsp:sp modelId="{26470060-DC1B-4933-8390-1B3976F23D09}">
      <dsp:nvSpPr>
        <dsp:cNvPr id="0" name=""/>
        <dsp:cNvSpPr/>
      </dsp:nvSpPr>
      <dsp:spPr>
        <a:xfrm>
          <a:off x="2954527" y="684783"/>
          <a:ext cx="581152" cy="581152"/>
        </a:xfrm>
        <a:prstGeom prst="downArrow">
          <a:avLst>
            <a:gd name="adj1" fmla="val 55000"/>
            <a:gd name="adj2" fmla="val 45000"/>
          </a:avLst>
        </a:prstGeom>
        <a:solidFill>
          <a:schemeClr val="dk2">
            <a:alpha val="90000"/>
            <a:tint val="40000"/>
            <a:hueOff val="0"/>
            <a:satOff val="0"/>
            <a:lumOff val="0"/>
            <a:alphaOff val="0"/>
          </a:schemeClr>
        </a:solidFill>
        <a:ln w="9525" cap="rnd" cmpd="sng" algn="ctr">
          <a:solidFill>
            <a:schemeClr val="dk2">
              <a:alpha val="90000"/>
              <a:tint val="4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endParaRPr lang="en-US" sz="2600" kern="1200">
            <a:cs typeface="B Nazanin" panose="00000400000000000000" pitchFamily="2" charset="-78"/>
          </a:endParaRPr>
        </a:p>
      </dsp:txBody>
      <dsp:txXfrm>
        <a:off x="3085286" y="684783"/>
        <a:ext cx="319634" cy="437317"/>
      </dsp:txXfrm>
    </dsp:sp>
    <dsp:sp modelId="{0521B155-9327-4CF5-8FD9-5A5E3101F8EC}">
      <dsp:nvSpPr>
        <dsp:cNvPr id="0" name=""/>
        <dsp:cNvSpPr/>
      </dsp:nvSpPr>
      <dsp:spPr>
        <a:xfrm>
          <a:off x="3250641" y="1741423"/>
          <a:ext cx="581152" cy="581152"/>
        </a:xfrm>
        <a:prstGeom prst="downArrow">
          <a:avLst>
            <a:gd name="adj1" fmla="val 55000"/>
            <a:gd name="adj2" fmla="val 45000"/>
          </a:avLst>
        </a:prstGeom>
        <a:solidFill>
          <a:schemeClr val="dk2">
            <a:alpha val="90000"/>
            <a:tint val="40000"/>
            <a:hueOff val="0"/>
            <a:satOff val="0"/>
            <a:lumOff val="0"/>
            <a:alphaOff val="0"/>
          </a:schemeClr>
        </a:solidFill>
        <a:ln w="9525" cap="rnd" cmpd="sng" algn="ctr">
          <a:solidFill>
            <a:schemeClr val="dk2">
              <a:alpha val="90000"/>
              <a:tint val="4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endParaRPr lang="en-US" sz="2600" kern="1200">
            <a:cs typeface="B Nazanin" panose="00000400000000000000" pitchFamily="2" charset="-78"/>
          </a:endParaRPr>
        </a:p>
      </dsp:txBody>
      <dsp:txXfrm>
        <a:off x="3381400" y="1741423"/>
        <a:ext cx="319634" cy="437317"/>
      </dsp:txXfrm>
    </dsp:sp>
    <dsp:sp modelId="{10E6A62F-9D22-4438-A970-35D1C2AE75A8}">
      <dsp:nvSpPr>
        <dsp:cNvPr id="0" name=""/>
        <dsp:cNvSpPr/>
      </dsp:nvSpPr>
      <dsp:spPr>
        <a:xfrm>
          <a:off x="3542334" y="2798064"/>
          <a:ext cx="581152" cy="581152"/>
        </a:xfrm>
        <a:prstGeom prst="downArrow">
          <a:avLst>
            <a:gd name="adj1" fmla="val 55000"/>
            <a:gd name="adj2" fmla="val 45000"/>
          </a:avLst>
        </a:prstGeom>
        <a:solidFill>
          <a:schemeClr val="dk2">
            <a:alpha val="90000"/>
            <a:tint val="40000"/>
            <a:hueOff val="0"/>
            <a:satOff val="0"/>
            <a:lumOff val="0"/>
            <a:alphaOff val="0"/>
          </a:schemeClr>
        </a:solidFill>
        <a:ln w="9525" cap="rnd" cmpd="sng" algn="ctr">
          <a:solidFill>
            <a:schemeClr val="dk2">
              <a:alpha val="90000"/>
              <a:tint val="4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endParaRPr lang="en-US" sz="2600" kern="1200">
            <a:cs typeface="B Nazanin" panose="00000400000000000000" pitchFamily="2" charset="-78"/>
          </a:endParaRPr>
        </a:p>
      </dsp:txBody>
      <dsp:txXfrm>
        <a:off x="3673093" y="2798064"/>
        <a:ext cx="319634" cy="43731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5912AA-642E-44CC-A952-4BE665D38DC4}">
      <dsp:nvSpPr>
        <dsp:cNvPr id="0" name=""/>
        <dsp:cNvSpPr/>
      </dsp:nvSpPr>
      <dsp:spPr>
        <a:xfrm>
          <a:off x="314759" y="7997"/>
          <a:ext cx="5665674" cy="515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ctr" defTabSz="889000" rtl="1">
            <a:lnSpc>
              <a:spcPct val="90000"/>
            </a:lnSpc>
            <a:spcBef>
              <a:spcPct val="0"/>
            </a:spcBef>
            <a:spcAft>
              <a:spcPct val="35000"/>
            </a:spcAft>
          </a:pPr>
          <a:r>
            <a:rPr lang="fa-IR" sz="2000" kern="1200" dirty="0" smtClean="0">
              <a:solidFill>
                <a:sysClr val="windowText" lastClr="000000"/>
              </a:solidFill>
              <a:latin typeface="Tahoma" pitchFamily="34" charset="0"/>
              <a:ea typeface="Tahoma" pitchFamily="34" charset="0"/>
              <a:cs typeface="B Nazanin" panose="00000400000000000000" pitchFamily="2" charset="-78"/>
            </a:rPr>
            <a:t>مقیاس انسانی مبنای طراحی معابر و منازل</a:t>
          </a:r>
          <a:endParaRPr lang="en-US" sz="2000" kern="1200" dirty="0">
            <a:solidFill>
              <a:sysClr val="windowText" lastClr="000000"/>
            </a:solidFill>
            <a:cs typeface="B Nazanin" panose="00000400000000000000" pitchFamily="2" charset="-78"/>
          </a:endParaRPr>
        </a:p>
      </dsp:txBody>
      <dsp:txXfrm>
        <a:off x="314759" y="7997"/>
        <a:ext cx="5665674" cy="515061"/>
      </dsp:txXfrm>
    </dsp:sp>
    <dsp:sp modelId="{FED65189-0A3F-4D55-8B6C-2308D78785B7}">
      <dsp:nvSpPr>
        <dsp:cNvPr id="0" name=""/>
        <dsp:cNvSpPr/>
      </dsp:nvSpPr>
      <dsp:spPr>
        <a:xfrm>
          <a:off x="314759" y="523059"/>
          <a:ext cx="755423" cy="125903"/>
        </a:xfrm>
        <a:prstGeom prst="parallelogram">
          <a:avLst>
            <a:gd name="adj" fmla="val 140840"/>
          </a:avLst>
        </a:prstGeom>
        <a:solidFill>
          <a:schemeClr val="accent3">
            <a:hueOff val="0"/>
            <a:satOff val="0"/>
            <a:lumOff val="0"/>
            <a:alphaOff val="0"/>
          </a:schemeClr>
        </a:solidFill>
        <a:ln w="15875"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699102F-1CE1-4423-BDA9-56EC6E6977A2}">
      <dsp:nvSpPr>
        <dsp:cNvPr id="0" name=""/>
        <dsp:cNvSpPr/>
      </dsp:nvSpPr>
      <dsp:spPr>
        <a:xfrm>
          <a:off x="1114249" y="523059"/>
          <a:ext cx="755423" cy="125903"/>
        </a:xfrm>
        <a:prstGeom prst="parallelogram">
          <a:avLst>
            <a:gd name="adj" fmla="val 140840"/>
          </a:avLst>
        </a:prstGeom>
        <a:solidFill>
          <a:schemeClr val="accent3">
            <a:hueOff val="79529"/>
            <a:satOff val="-265"/>
            <a:lumOff val="-133"/>
            <a:alphaOff val="0"/>
          </a:schemeClr>
        </a:solidFill>
        <a:ln w="15875" cap="rnd" cmpd="sng" algn="ctr">
          <a:solidFill>
            <a:schemeClr val="accent3">
              <a:hueOff val="79529"/>
              <a:satOff val="-265"/>
              <a:lumOff val="-13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2FE658B-9F56-4508-8989-3B3ECE762C03}">
      <dsp:nvSpPr>
        <dsp:cNvPr id="0" name=""/>
        <dsp:cNvSpPr/>
      </dsp:nvSpPr>
      <dsp:spPr>
        <a:xfrm>
          <a:off x="1913738" y="523059"/>
          <a:ext cx="755423" cy="125903"/>
        </a:xfrm>
        <a:prstGeom prst="parallelogram">
          <a:avLst>
            <a:gd name="adj" fmla="val 140840"/>
          </a:avLst>
        </a:prstGeom>
        <a:solidFill>
          <a:schemeClr val="accent3">
            <a:hueOff val="159058"/>
            <a:satOff val="-529"/>
            <a:lumOff val="-265"/>
            <a:alphaOff val="0"/>
          </a:schemeClr>
        </a:solidFill>
        <a:ln w="15875" cap="rnd" cmpd="sng" algn="ctr">
          <a:solidFill>
            <a:schemeClr val="accent3">
              <a:hueOff val="159058"/>
              <a:satOff val="-529"/>
              <a:lumOff val="-26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FF1A66-0209-41F5-A902-584F283A18C0}">
      <dsp:nvSpPr>
        <dsp:cNvPr id="0" name=""/>
        <dsp:cNvSpPr/>
      </dsp:nvSpPr>
      <dsp:spPr>
        <a:xfrm>
          <a:off x="2713228" y="523059"/>
          <a:ext cx="755423" cy="125903"/>
        </a:xfrm>
        <a:prstGeom prst="parallelogram">
          <a:avLst>
            <a:gd name="adj" fmla="val 140840"/>
          </a:avLst>
        </a:prstGeom>
        <a:solidFill>
          <a:schemeClr val="accent3">
            <a:hueOff val="238587"/>
            <a:satOff val="-794"/>
            <a:lumOff val="-398"/>
            <a:alphaOff val="0"/>
          </a:schemeClr>
        </a:solidFill>
        <a:ln w="15875" cap="rnd" cmpd="sng" algn="ctr">
          <a:solidFill>
            <a:schemeClr val="accent3">
              <a:hueOff val="238587"/>
              <a:satOff val="-794"/>
              <a:lumOff val="-39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514BD9-8E6B-40BE-B3D4-E6A848F74A1C}">
      <dsp:nvSpPr>
        <dsp:cNvPr id="0" name=""/>
        <dsp:cNvSpPr/>
      </dsp:nvSpPr>
      <dsp:spPr>
        <a:xfrm>
          <a:off x="3512718" y="523059"/>
          <a:ext cx="755423" cy="125903"/>
        </a:xfrm>
        <a:prstGeom prst="parallelogram">
          <a:avLst>
            <a:gd name="adj" fmla="val 140840"/>
          </a:avLst>
        </a:prstGeom>
        <a:solidFill>
          <a:schemeClr val="accent3">
            <a:hueOff val="318116"/>
            <a:satOff val="-1058"/>
            <a:lumOff val="-530"/>
            <a:alphaOff val="0"/>
          </a:schemeClr>
        </a:solidFill>
        <a:ln w="15875" cap="rnd" cmpd="sng" algn="ctr">
          <a:solidFill>
            <a:schemeClr val="accent3">
              <a:hueOff val="318116"/>
              <a:satOff val="-1058"/>
              <a:lumOff val="-53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DD15415-FD08-45C2-8A36-B5E47C89CD83}">
      <dsp:nvSpPr>
        <dsp:cNvPr id="0" name=""/>
        <dsp:cNvSpPr/>
      </dsp:nvSpPr>
      <dsp:spPr>
        <a:xfrm>
          <a:off x="4312207" y="523059"/>
          <a:ext cx="755423" cy="125903"/>
        </a:xfrm>
        <a:prstGeom prst="parallelogram">
          <a:avLst>
            <a:gd name="adj" fmla="val 140840"/>
          </a:avLst>
        </a:prstGeom>
        <a:solidFill>
          <a:schemeClr val="accent3">
            <a:hueOff val="397645"/>
            <a:satOff val="-1323"/>
            <a:lumOff val="-663"/>
            <a:alphaOff val="0"/>
          </a:schemeClr>
        </a:solidFill>
        <a:ln w="15875" cap="rnd" cmpd="sng" algn="ctr">
          <a:solidFill>
            <a:schemeClr val="accent3">
              <a:hueOff val="397645"/>
              <a:satOff val="-1323"/>
              <a:lumOff val="-66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929140-2D63-4723-8412-75BBD83C84AD}">
      <dsp:nvSpPr>
        <dsp:cNvPr id="0" name=""/>
        <dsp:cNvSpPr/>
      </dsp:nvSpPr>
      <dsp:spPr>
        <a:xfrm>
          <a:off x="5111697" y="523059"/>
          <a:ext cx="755423" cy="125903"/>
        </a:xfrm>
        <a:prstGeom prst="parallelogram">
          <a:avLst>
            <a:gd name="adj" fmla="val 140840"/>
          </a:avLst>
        </a:prstGeom>
        <a:solidFill>
          <a:schemeClr val="accent3">
            <a:hueOff val="477173"/>
            <a:satOff val="-1588"/>
            <a:lumOff val="-796"/>
            <a:alphaOff val="0"/>
          </a:schemeClr>
        </a:solidFill>
        <a:ln w="15875" cap="rnd" cmpd="sng" algn="ctr">
          <a:solidFill>
            <a:schemeClr val="accent3">
              <a:hueOff val="477173"/>
              <a:satOff val="-1588"/>
              <a:lumOff val="-79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379706E-81EE-4071-AE99-4B25D6C2357E}">
      <dsp:nvSpPr>
        <dsp:cNvPr id="0" name=""/>
        <dsp:cNvSpPr/>
      </dsp:nvSpPr>
      <dsp:spPr>
        <a:xfrm>
          <a:off x="314759" y="718980"/>
          <a:ext cx="5665674" cy="515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ctr" defTabSz="889000" rtl="1">
            <a:lnSpc>
              <a:spcPct val="90000"/>
            </a:lnSpc>
            <a:spcBef>
              <a:spcPct val="0"/>
            </a:spcBef>
            <a:spcAft>
              <a:spcPct val="35000"/>
            </a:spcAft>
          </a:pPr>
          <a:r>
            <a:rPr lang="fa-IR" sz="2000" kern="1200" dirty="0" smtClean="0">
              <a:solidFill>
                <a:sysClr val="windowText" lastClr="000000"/>
              </a:solidFill>
              <a:latin typeface="Tahoma" pitchFamily="34" charset="0"/>
              <a:ea typeface="Tahoma" pitchFamily="34" charset="0"/>
              <a:cs typeface="B Nazanin" panose="00000400000000000000" pitchFamily="2" charset="-78"/>
            </a:rPr>
            <a:t>استقرار ابنیه مهم شهر در اطراف میدان </a:t>
          </a:r>
          <a:endParaRPr lang="en-US" sz="2000" kern="1200" dirty="0">
            <a:solidFill>
              <a:sysClr val="windowText" lastClr="000000"/>
            </a:solidFill>
            <a:cs typeface="B Nazanin" panose="00000400000000000000" pitchFamily="2" charset="-78"/>
          </a:endParaRPr>
        </a:p>
      </dsp:txBody>
      <dsp:txXfrm>
        <a:off x="314759" y="718980"/>
        <a:ext cx="5665674" cy="515061"/>
      </dsp:txXfrm>
    </dsp:sp>
    <dsp:sp modelId="{AFD46128-A734-423B-812A-CB0B4298D91D}">
      <dsp:nvSpPr>
        <dsp:cNvPr id="0" name=""/>
        <dsp:cNvSpPr/>
      </dsp:nvSpPr>
      <dsp:spPr>
        <a:xfrm>
          <a:off x="314759" y="1234042"/>
          <a:ext cx="755423" cy="125903"/>
        </a:xfrm>
        <a:prstGeom prst="parallelogram">
          <a:avLst>
            <a:gd name="adj" fmla="val 140840"/>
          </a:avLst>
        </a:prstGeom>
        <a:solidFill>
          <a:schemeClr val="accent3">
            <a:hueOff val="556702"/>
            <a:satOff val="-1852"/>
            <a:lumOff val="-928"/>
            <a:alphaOff val="0"/>
          </a:schemeClr>
        </a:solidFill>
        <a:ln w="15875" cap="rnd" cmpd="sng" algn="ctr">
          <a:solidFill>
            <a:schemeClr val="accent3">
              <a:hueOff val="556702"/>
              <a:satOff val="-1852"/>
              <a:lumOff val="-92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95E5DDF-4A4A-4D7D-BF59-71CF4A2B5E62}">
      <dsp:nvSpPr>
        <dsp:cNvPr id="0" name=""/>
        <dsp:cNvSpPr/>
      </dsp:nvSpPr>
      <dsp:spPr>
        <a:xfrm>
          <a:off x="1114249" y="1234042"/>
          <a:ext cx="755423" cy="125903"/>
        </a:xfrm>
        <a:prstGeom prst="parallelogram">
          <a:avLst>
            <a:gd name="adj" fmla="val 140840"/>
          </a:avLst>
        </a:prstGeom>
        <a:solidFill>
          <a:schemeClr val="accent3">
            <a:hueOff val="636231"/>
            <a:satOff val="-2117"/>
            <a:lumOff val="-1061"/>
            <a:alphaOff val="0"/>
          </a:schemeClr>
        </a:solidFill>
        <a:ln w="15875" cap="rnd" cmpd="sng" algn="ctr">
          <a:solidFill>
            <a:schemeClr val="accent3">
              <a:hueOff val="636231"/>
              <a:satOff val="-2117"/>
              <a:lumOff val="-106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C5C167-A695-485D-9E10-E2D27537FA75}">
      <dsp:nvSpPr>
        <dsp:cNvPr id="0" name=""/>
        <dsp:cNvSpPr/>
      </dsp:nvSpPr>
      <dsp:spPr>
        <a:xfrm>
          <a:off x="1913738" y="1234042"/>
          <a:ext cx="755423" cy="125903"/>
        </a:xfrm>
        <a:prstGeom prst="parallelogram">
          <a:avLst>
            <a:gd name="adj" fmla="val 140840"/>
          </a:avLst>
        </a:prstGeom>
        <a:solidFill>
          <a:schemeClr val="accent3">
            <a:hueOff val="715760"/>
            <a:satOff val="-2382"/>
            <a:lumOff val="-1194"/>
            <a:alphaOff val="0"/>
          </a:schemeClr>
        </a:solidFill>
        <a:ln w="15875" cap="rnd" cmpd="sng" algn="ctr">
          <a:solidFill>
            <a:schemeClr val="accent3">
              <a:hueOff val="715760"/>
              <a:satOff val="-2382"/>
              <a:lumOff val="-119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F7F28D0-5ACC-462F-8556-F344977E2DBF}">
      <dsp:nvSpPr>
        <dsp:cNvPr id="0" name=""/>
        <dsp:cNvSpPr/>
      </dsp:nvSpPr>
      <dsp:spPr>
        <a:xfrm>
          <a:off x="2713228" y="1234042"/>
          <a:ext cx="755423" cy="125903"/>
        </a:xfrm>
        <a:prstGeom prst="parallelogram">
          <a:avLst>
            <a:gd name="adj" fmla="val 140840"/>
          </a:avLst>
        </a:prstGeom>
        <a:solidFill>
          <a:schemeClr val="accent3">
            <a:hueOff val="795289"/>
            <a:satOff val="-2646"/>
            <a:lumOff val="-1326"/>
            <a:alphaOff val="0"/>
          </a:schemeClr>
        </a:solidFill>
        <a:ln w="15875" cap="rnd" cmpd="sng" algn="ctr">
          <a:solidFill>
            <a:schemeClr val="accent3">
              <a:hueOff val="795289"/>
              <a:satOff val="-2646"/>
              <a:lumOff val="-132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6FD568B-BE4A-478A-819A-A765B8547544}">
      <dsp:nvSpPr>
        <dsp:cNvPr id="0" name=""/>
        <dsp:cNvSpPr/>
      </dsp:nvSpPr>
      <dsp:spPr>
        <a:xfrm>
          <a:off x="3512718" y="1234042"/>
          <a:ext cx="755423" cy="125903"/>
        </a:xfrm>
        <a:prstGeom prst="parallelogram">
          <a:avLst>
            <a:gd name="adj" fmla="val 140840"/>
          </a:avLst>
        </a:prstGeom>
        <a:solidFill>
          <a:schemeClr val="accent3">
            <a:hueOff val="874818"/>
            <a:satOff val="-2911"/>
            <a:lumOff val="-1459"/>
            <a:alphaOff val="0"/>
          </a:schemeClr>
        </a:solidFill>
        <a:ln w="15875" cap="rnd" cmpd="sng" algn="ctr">
          <a:solidFill>
            <a:schemeClr val="accent3">
              <a:hueOff val="874818"/>
              <a:satOff val="-2911"/>
              <a:lumOff val="-145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415BC6-3968-4FB7-9902-257451220CEA}">
      <dsp:nvSpPr>
        <dsp:cNvPr id="0" name=""/>
        <dsp:cNvSpPr/>
      </dsp:nvSpPr>
      <dsp:spPr>
        <a:xfrm>
          <a:off x="4312207" y="1234042"/>
          <a:ext cx="755423" cy="125903"/>
        </a:xfrm>
        <a:prstGeom prst="parallelogram">
          <a:avLst>
            <a:gd name="adj" fmla="val 140840"/>
          </a:avLst>
        </a:prstGeom>
        <a:solidFill>
          <a:schemeClr val="accent3">
            <a:hueOff val="954347"/>
            <a:satOff val="-3175"/>
            <a:lumOff val="-1591"/>
            <a:alphaOff val="0"/>
          </a:schemeClr>
        </a:solidFill>
        <a:ln w="15875" cap="rnd" cmpd="sng" algn="ctr">
          <a:solidFill>
            <a:schemeClr val="accent3">
              <a:hueOff val="954347"/>
              <a:satOff val="-3175"/>
              <a:lumOff val="-159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5A3A6D6-E110-40C0-8D09-75F50588AF32}">
      <dsp:nvSpPr>
        <dsp:cNvPr id="0" name=""/>
        <dsp:cNvSpPr/>
      </dsp:nvSpPr>
      <dsp:spPr>
        <a:xfrm>
          <a:off x="5111697" y="1234042"/>
          <a:ext cx="755423" cy="125903"/>
        </a:xfrm>
        <a:prstGeom prst="parallelogram">
          <a:avLst>
            <a:gd name="adj" fmla="val 140840"/>
          </a:avLst>
        </a:prstGeom>
        <a:solidFill>
          <a:schemeClr val="accent3">
            <a:hueOff val="1033876"/>
            <a:satOff val="-3440"/>
            <a:lumOff val="-1724"/>
            <a:alphaOff val="0"/>
          </a:schemeClr>
        </a:solidFill>
        <a:ln w="15875" cap="rnd" cmpd="sng" algn="ctr">
          <a:solidFill>
            <a:schemeClr val="accent3">
              <a:hueOff val="1033876"/>
              <a:satOff val="-3440"/>
              <a:lumOff val="-172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121B09-1699-4DD9-A232-257C4C0E5A27}">
      <dsp:nvSpPr>
        <dsp:cNvPr id="0" name=""/>
        <dsp:cNvSpPr/>
      </dsp:nvSpPr>
      <dsp:spPr>
        <a:xfrm>
          <a:off x="314759" y="1429963"/>
          <a:ext cx="5665674" cy="515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ctr" defTabSz="889000" rtl="1">
            <a:lnSpc>
              <a:spcPct val="90000"/>
            </a:lnSpc>
            <a:spcBef>
              <a:spcPct val="0"/>
            </a:spcBef>
            <a:spcAft>
              <a:spcPct val="35000"/>
            </a:spcAft>
          </a:pPr>
          <a:r>
            <a:rPr lang="fa-IR" sz="2000" kern="1200" dirty="0" smtClean="0">
              <a:solidFill>
                <a:sysClr val="windowText" lastClr="000000"/>
              </a:solidFill>
              <a:latin typeface="Tahoma" pitchFamily="34" charset="0"/>
              <a:ea typeface="Tahoma" pitchFamily="34" charset="0"/>
              <a:cs typeface="B Nazanin" panose="00000400000000000000" pitchFamily="2" charset="-78"/>
            </a:rPr>
            <a:t>شهر محل استقرار طبقات ممتاز اجتماعی</a:t>
          </a:r>
          <a:endParaRPr lang="en-US" sz="2000" kern="1200" dirty="0">
            <a:solidFill>
              <a:sysClr val="windowText" lastClr="000000"/>
            </a:solidFill>
            <a:cs typeface="B Nazanin" panose="00000400000000000000" pitchFamily="2" charset="-78"/>
          </a:endParaRPr>
        </a:p>
      </dsp:txBody>
      <dsp:txXfrm>
        <a:off x="314759" y="1429963"/>
        <a:ext cx="5665674" cy="515061"/>
      </dsp:txXfrm>
    </dsp:sp>
    <dsp:sp modelId="{26D624F1-87C0-40ED-921B-24FCA9790DB7}">
      <dsp:nvSpPr>
        <dsp:cNvPr id="0" name=""/>
        <dsp:cNvSpPr/>
      </dsp:nvSpPr>
      <dsp:spPr>
        <a:xfrm>
          <a:off x="314759" y="1945025"/>
          <a:ext cx="755423" cy="125903"/>
        </a:xfrm>
        <a:prstGeom prst="parallelogram">
          <a:avLst>
            <a:gd name="adj" fmla="val 140840"/>
          </a:avLst>
        </a:prstGeom>
        <a:solidFill>
          <a:schemeClr val="accent3">
            <a:hueOff val="1113405"/>
            <a:satOff val="-3705"/>
            <a:lumOff val="-1857"/>
            <a:alphaOff val="0"/>
          </a:schemeClr>
        </a:solidFill>
        <a:ln w="15875" cap="rnd" cmpd="sng" algn="ctr">
          <a:solidFill>
            <a:schemeClr val="accent3">
              <a:hueOff val="1113405"/>
              <a:satOff val="-3705"/>
              <a:lumOff val="-185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29855F-3AC5-4C7F-AACC-D57F41AE544A}">
      <dsp:nvSpPr>
        <dsp:cNvPr id="0" name=""/>
        <dsp:cNvSpPr/>
      </dsp:nvSpPr>
      <dsp:spPr>
        <a:xfrm>
          <a:off x="1114249" y="1945025"/>
          <a:ext cx="755423" cy="125903"/>
        </a:xfrm>
        <a:prstGeom prst="parallelogram">
          <a:avLst>
            <a:gd name="adj" fmla="val 140840"/>
          </a:avLst>
        </a:prstGeom>
        <a:solidFill>
          <a:schemeClr val="accent3">
            <a:hueOff val="1192934"/>
            <a:satOff val="-3969"/>
            <a:lumOff val="-1989"/>
            <a:alphaOff val="0"/>
          </a:schemeClr>
        </a:solidFill>
        <a:ln w="15875" cap="rnd" cmpd="sng" algn="ctr">
          <a:solidFill>
            <a:schemeClr val="accent3">
              <a:hueOff val="1192934"/>
              <a:satOff val="-3969"/>
              <a:lumOff val="-198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2B1FC3D-358C-4D47-9CDF-E50EF38F5E8F}">
      <dsp:nvSpPr>
        <dsp:cNvPr id="0" name=""/>
        <dsp:cNvSpPr/>
      </dsp:nvSpPr>
      <dsp:spPr>
        <a:xfrm>
          <a:off x="1913738" y="1945025"/>
          <a:ext cx="755423" cy="125903"/>
        </a:xfrm>
        <a:prstGeom prst="parallelogram">
          <a:avLst>
            <a:gd name="adj" fmla="val 140840"/>
          </a:avLst>
        </a:prstGeom>
        <a:solidFill>
          <a:schemeClr val="accent3">
            <a:hueOff val="1272463"/>
            <a:satOff val="-4234"/>
            <a:lumOff val="-2122"/>
            <a:alphaOff val="0"/>
          </a:schemeClr>
        </a:solidFill>
        <a:ln w="15875" cap="rnd" cmpd="sng" algn="ctr">
          <a:solidFill>
            <a:schemeClr val="accent3">
              <a:hueOff val="1272463"/>
              <a:satOff val="-4234"/>
              <a:lumOff val="-212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B51445-1FC8-4E7F-8CB2-2991CB7060E3}">
      <dsp:nvSpPr>
        <dsp:cNvPr id="0" name=""/>
        <dsp:cNvSpPr/>
      </dsp:nvSpPr>
      <dsp:spPr>
        <a:xfrm>
          <a:off x="2713228" y="1945025"/>
          <a:ext cx="755423" cy="125903"/>
        </a:xfrm>
        <a:prstGeom prst="parallelogram">
          <a:avLst>
            <a:gd name="adj" fmla="val 140840"/>
          </a:avLst>
        </a:prstGeom>
        <a:solidFill>
          <a:schemeClr val="accent3">
            <a:hueOff val="1351992"/>
            <a:satOff val="-4498"/>
            <a:lumOff val="-2255"/>
            <a:alphaOff val="0"/>
          </a:schemeClr>
        </a:solidFill>
        <a:ln w="15875" cap="rnd" cmpd="sng" algn="ctr">
          <a:solidFill>
            <a:schemeClr val="accent3">
              <a:hueOff val="1351992"/>
              <a:satOff val="-4498"/>
              <a:lumOff val="-225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2C7FC5F-5D15-435E-93D3-6A6E05B264C9}">
      <dsp:nvSpPr>
        <dsp:cNvPr id="0" name=""/>
        <dsp:cNvSpPr/>
      </dsp:nvSpPr>
      <dsp:spPr>
        <a:xfrm>
          <a:off x="3512718" y="1945025"/>
          <a:ext cx="755423" cy="125903"/>
        </a:xfrm>
        <a:prstGeom prst="parallelogram">
          <a:avLst>
            <a:gd name="adj" fmla="val 140840"/>
          </a:avLst>
        </a:prstGeom>
        <a:solidFill>
          <a:schemeClr val="accent3">
            <a:hueOff val="1431521"/>
            <a:satOff val="-4763"/>
            <a:lumOff val="-2387"/>
            <a:alphaOff val="0"/>
          </a:schemeClr>
        </a:solidFill>
        <a:ln w="15875" cap="rnd" cmpd="sng" algn="ctr">
          <a:solidFill>
            <a:schemeClr val="accent3">
              <a:hueOff val="1431521"/>
              <a:satOff val="-4763"/>
              <a:lumOff val="-238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68BCDA-879D-45F2-9809-F2D370AEFD45}">
      <dsp:nvSpPr>
        <dsp:cNvPr id="0" name=""/>
        <dsp:cNvSpPr/>
      </dsp:nvSpPr>
      <dsp:spPr>
        <a:xfrm>
          <a:off x="4312207" y="1945025"/>
          <a:ext cx="755423" cy="125903"/>
        </a:xfrm>
        <a:prstGeom prst="parallelogram">
          <a:avLst>
            <a:gd name="adj" fmla="val 140840"/>
          </a:avLst>
        </a:prstGeom>
        <a:solidFill>
          <a:schemeClr val="accent3">
            <a:hueOff val="1511049"/>
            <a:satOff val="-5028"/>
            <a:lumOff val="-2520"/>
            <a:alphaOff val="0"/>
          </a:schemeClr>
        </a:solidFill>
        <a:ln w="15875" cap="rnd" cmpd="sng" algn="ctr">
          <a:solidFill>
            <a:schemeClr val="accent3">
              <a:hueOff val="1511049"/>
              <a:satOff val="-5028"/>
              <a:lumOff val="-252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4BF903-90B4-4710-A3A4-0564752BCDDD}">
      <dsp:nvSpPr>
        <dsp:cNvPr id="0" name=""/>
        <dsp:cNvSpPr/>
      </dsp:nvSpPr>
      <dsp:spPr>
        <a:xfrm>
          <a:off x="5111697" y="1945025"/>
          <a:ext cx="755423" cy="125903"/>
        </a:xfrm>
        <a:prstGeom prst="parallelogram">
          <a:avLst>
            <a:gd name="adj" fmla="val 140840"/>
          </a:avLst>
        </a:prstGeom>
        <a:solidFill>
          <a:schemeClr val="accent3">
            <a:hueOff val="1590578"/>
            <a:satOff val="-5292"/>
            <a:lumOff val="-2652"/>
            <a:alphaOff val="0"/>
          </a:schemeClr>
        </a:solidFill>
        <a:ln w="15875" cap="rnd" cmpd="sng" algn="ctr">
          <a:solidFill>
            <a:schemeClr val="accent3">
              <a:hueOff val="1590578"/>
              <a:satOff val="-5292"/>
              <a:lumOff val="-265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AE5472A-D7FB-4CA6-9414-25E23B0E6C45}">
      <dsp:nvSpPr>
        <dsp:cNvPr id="0" name=""/>
        <dsp:cNvSpPr/>
      </dsp:nvSpPr>
      <dsp:spPr>
        <a:xfrm>
          <a:off x="314759" y="2140946"/>
          <a:ext cx="5665674" cy="515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ctr" defTabSz="889000" rtl="1">
            <a:lnSpc>
              <a:spcPct val="90000"/>
            </a:lnSpc>
            <a:spcBef>
              <a:spcPct val="0"/>
            </a:spcBef>
            <a:spcAft>
              <a:spcPct val="35000"/>
            </a:spcAft>
          </a:pPr>
          <a:r>
            <a:rPr lang="fa-IR" sz="2000" kern="1200" smtClean="0">
              <a:solidFill>
                <a:sysClr val="windowText" lastClr="000000"/>
              </a:solidFill>
              <a:latin typeface="Tahoma" pitchFamily="34" charset="0"/>
              <a:ea typeface="Tahoma" pitchFamily="34" charset="0"/>
              <a:cs typeface="B Nazanin" panose="00000400000000000000" pitchFamily="2" charset="-78"/>
            </a:rPr>
            <a:t>طراحی شبکه معابر به شکل شطرنجی</a:t>
          </a:r>
          <a:endParaRPr lang="fa-IR" sz="2000" kern="1200" dirty="0">
            <a:solidFill>
              <a:sysClr val="windowText" lastClr="000000"/>
            </a:solidFill>
            <a:latin typeface="Tahoma" pitchFamily="34" charset="0"/>
            <a:ea typeface="Tahoma" pitchFamily="34" charset="0"/>
            <a:cs typeface="B Nazanin" panose="00000400000000000000" pitchFamily="2" charset="-78"/>
          </a:endParaRPr>
        </a:p>
      </dsp:txBody>
      <dsp:txXfrm>
        <a:off x="314759" y="2140946"/>
        <a:ext cx="5665674" cy="515061"/>
      </dsp:txXfrm>
    </dsp:sp>
    <dsp:sp modelId="{1402194D-8329-4597-BE01-FDB3B2710694}">
      <dsp:nvSpPr>
        <dsp:cNvPr id="0" name=""/>
        <dsp:cNvSpPr/>
      </dsp:nvSpPr>
      <dsp:spPr>
        <a:xfrm>
          <a:off x="314759" y="2656008"/>
          <a:ext cx="755423" cy="125903"/>
        </a:xfrm>
        <a:prstGeom prst="parallelogram">
          <a:avLst>
            <a:gd name="adj" fmla="val 140840"/>
          </a:avLst>
        </a:prstGeom>
        <a:solidFill>
          <a:schemeClr val="accent3">
            <a:hueOff val="1670107"/>
            <a:satOff val="-5557"/>
            <a:lumOff val="-2785"/>
            <a:alphaOff val="0"/>
          </a:schemeClr>
        </a:solidFill>
        <a:ln w="15875" cap="rnd" cmpd="sng" algn="ctr">
          <a:solidFill>
            <a:schemeClr val="accent3">
              <a:hueOff val="1670107"/>
              <a:satOff val="-5557"/>
              <a:lumOff val="-278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A8F962-0A43-4391-B6F6-80100F750E80}">
      <dsp:nvSpPr>
        <dsp:cNvPr id="0" name=""/>
        <dsp:cNvSpPr/>
      </dsp:nvSpPr>
      <dsp:spPr>
        <a:xfrm>
          <a:off x="1114249" y="2656008"/>
          <a:ext cx="755423" cy="125903"/>
        </a:xfrm>
        <a:prstGeom prst="parallelogram">
          <a:avLst>
            <a:gd name="adj" fmla="val 140840"/>
          </a:avLst>
        </a:prstGeom>
        <a:solidFill>
          <a:schemeClr val="accent3">
            <a:hueOff val="1749636"/>
            <a:satOff val="-5822"/>
            <a:lumOff val="-2918"/>
            <a:alphaOff val="0"/>
          </a:schemeClr>
        </a:solidFill>
        <a:ln w="15875" cap="rnd" cmpd="sng" algn="ctr">
          <a:solidFill>
            <a:schemeClr val="accent3">
              <a:hueOff val="1749636"/>
              <a:satOff val="-5822"/>
              <a:lumOff val="-291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C2CC617-1B7C-426C-BE8F-D6044049CE62}">
      <dsp:nvSpPr>
        <dsp:cNvPr id="0" name=""/>
        <dsp:cNvSpPr/>
      </dsp:nvSpPr>
      <dsp:spPr>
        <a:xfrm>
          <a:off x="1913738" y="2656008"/>
          <a:ext cx="755423" cy="125903"/>
        </a:xfrm>
        <a:prstGeom prst="parallelogram">
          <a:avLst>
            <a:gd name="adj" fmla="val 140840"/>
          </a:avLst>
        </a:prstGeom>
        <a:solidFill>
          <a:schemeClr val="accent3">
            <a:hueOff val="1829165"/>
            <a:satOff val="-6086"/>
            <a:lumOff val="-3050"/>
            <a:alphaOff val="0"/>
          </a:schemeClr>
        </a:solidFill>
        <a:ln w="15875" cap="rnd" cmpd="sng" algn="ctr">
          <a:solidFill>
            <a:schemeClr val="accent3">
              <a:hueOff val="1829165"/>
              <a:satOff val="-6086"/>
              <a:lumOff val="-305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B0A2C7D-935E-4F37-8451-4DB82974ECE8}">
      <dsp:nvSpPr>
        <dsp:cNvPr id="0" name=""/>
        <dsp:cNvSpPr/>
      </dsp:nvSpPr>
      <dsp:spPr>
        <a:xfrm>
          <a:off x="2713228" y="2656008"/>
          <a:ext cx="755423" cy="125903"/>
        </a:xfrm>
        <a:prstGeom prst="parallelogram">
          <a:avLst>
            <a:gd name="adj" fmla="val 140840"/>
          </a:avLst>
        </a:prstGeom>
        <a:solidFill>
          <a:schemeClr val="accent3">
            <a:hueOff val="1908694"/>
            <a:satOff val="-6351"/>
            <a:lumOff val="-3183"/>
            <a:alphaOff val="0"/>
          </a:schemeClr>
        </a:solidFill>
        <a:ln w="15875" cap="rnd" cmpd="sng" algn="ctr">
          <a:solidFill>
            <a:schemeClr val="accent3">
              <a:hueOff val="1908694"/>
              <a:satOff val="-6351"/>
              <a:lumOff val="-318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4B55D4F-491B-4616-8593-1427FB0277A7}">
      <dsp:nvSpPr>
        <dsp:cNvPr id="0" name=""/>
        <dsp:cNvSpPr/>
      </dsp:nvSpPr>
      <dsp:spPr>
        <a:xfrm>
          <a:off x="3512718" y="2656008"/>
          <a:ext cx="755423" cy="125903"/>
        </a:xfrm>
        <a:prstGeom prst="parallelogram">
          <a:avLst>
            <a:gd name="adj" fmla="val 140840"/>
          </a:avLst>
        </a:prstGeom>
        <a:solidFill>
          <a:schemeClr val="accent3">
            <a:hueOff val="1988223"/>
            <a:satOff val="-6615"/>
            <a:lumOff val="-3315"/>
            <a:alphaOff val="0"/>
          </a:schemeClr>
        </a:solidFill>
        <a:ln w="15875" cap="rnd" cmpd="sng" algn="ctr">
          <a:solidFill>
            <a:schemeClr val="accent3">
              <a:hueOff val="1988223"/>
              <a:satOff val="-6615"/>
              <a:lumOff val="-331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1E95477-0E9B-4148-8B0C-B03A266E2F11}">
      <dsp:nvSpPr>
        <dsp:cNvPr id="0" name=""/>
        <dsp:cNvSpPr/>
      </dsp:nvSpPr>
      <dsp:spPr>
        <a:xfrm>
          <a:off x="4312207" y="2656008"/>
          <a:ext cx="755423" cy="125903"/>
        </a:xfrm>
        <a:prstGeom prst="parallelogram">
          <a:avLst>
            <a:gd name="adj" fmla="val 140840"/>
          </a:avLst>
        </a:prstGeom>
        <a:solidFill>
          <a:schemeClr val="accent3">
            <a:hueOff val="2067752"/>
            <a:satOff val="-6880"/>
            <a:lumOff val="-3448"/>
            <a:alphaOff val="0"/>
          </a:schemeClr>
        </a:solidFill>
        <a:ln w="15875" cap="rnd" cmpd="sng" algn="ctr">
          <a:solidFill>
            <a:schemeClr val="accent3">
              <a:hueOff val="2067752"/>
              <a:satOff val="-6880"/>
              <a:lumOff val="-344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3146517-F4F8-4328-BD0C-C7673F9477CC}">
      <dsp:nvSpPr>
        <dsp:cNvPr id="0" name=""/>
        <dsp:cNvSpPr/>
      </dsp:nvSpPr>
      <dsp:spPr>
        <a:xfrm>
          <a:off x="5111697" y="2656008"/>
          <a:ext cx="755423" cy="125903"/>
        </a:xfrm>
        <a:prstGeom prst="parallelogram">
          <a:avLst>
            <a:gd name="adj" fmla="val 140840"/>
          </a:avLst>
        </a:prstGeom>
        <a:solidFill>
          <a:schemeClr val="accent3">
            <a:hueOff val="2147281"/>
            <a:satOff val="-7145"/>
            <a:lumOff val="-3581"/>
            <a:alphaOff val="0"/>
          </a:schemeClr>
        </a:solidFill>
        <a:ln w="15875" cap="rnd" cmpd="sng" algn="ctr">
          <a:solidFill>
            <a:schemeClr val="accent3">
              <a:hueOff val="2147281"/>
              <a:satOff val="-7145"/>
              <a:lumOff val="-358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14D713E-2972-4E7B-9F32-BA49FD532507}">
      <dsp:nvSpPr>
        <dsp:cNvPr id="0" name=""/>
        <dsp:cNvSpPr/>
      </dsp:nvSpPr>
      <dsp:spPr>
        <a:xfrm>
          <a:off x="314759" y="2851930"/>
          <a:ext cx="5665674" cy="515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ctr" defTabSz="889000" rtl="1">
            <a:lnSpc>
              <a:spcPct val="90000"/>
            </a:lnSpc>
            <a:spcBef>
              <a:spcPct val="0"/>
            </a:spcBef>
            <a:spcAft>
              <a:spcPct val="35000"/>
            </a:spcAft>
          </a:pPr>
          <a:r>
            <a:rPr lang="fa-IR" sz="2000" kern="1200" smtClean="0">
              <a:solidFill>
                <a:sysClr val="windowText" lastClr="000000"/>
              </a:solidFill>
              <a:latin typeface="Tahoma" pitchFamily="34" charset="0"/>
              <a:ea typeface="Tahoma" pitchFamily="34" charset="0"/>
              <a:cs typeface="B Nazanin" panose="00000400000000000000" pitchFamily="2" charset="-78"/>
            </a:rPr>
            <a:t>شکل گیری مفهوم میدان در شهر</a:t>
          </a:r>
          <a:endParaRPr lang="fa-IR" sz="2000" kern="1200" dirty="0">
            <a:solidFill>
              <a:sysClr val="windowText" lastClr="000000"/>
            </a:solidFill>
            <a:latin typeface="Tahoma" pitchFamily="34" charset="0"/>
            <a:ea typeface="Tahoma" pitchFamily="34" charset="0"/>
            <a:cs typeface="B Nazanin" panose="00000400000000000000" pitchFamily="2" charset="-78"/>
          </a:endParaRPr>
        </a:p>
      </dsp:txBody>
      <dsp:txXfrm>
        <a:off x="314759" y="2851930"/>
        <a:ext cx="5665674" cy="515061"/>
      </dsp:txXfrm>
    </dsp:sp>
    <dsp:sp modelId="{5D418C2B-CA87-4726-B76C-580F434DE29A}">
      <dsp:nvSpPr>
        <dsp:cNvPr id="0" name=""/>
        <dsp:cNvSpPr/>
      </dsp:nvSpPr>
      <dsp:spPr>
        <a:xfrm>
          <a:off x="314759" y="3366991"/>
          <a:ext cx="755423" cy="125903"/>
        </a:xfrm>
        <a:prstGeom prst="parallelogram">
          <a:avLst>
            <a:gd name="adj" fmla="val 140840"/>
          </a:avLst>
        </a:prstGeom>
        <a:solidFill>
          <a:schemeClr val="accent3">
            <a:hueOff val="2226809"/>
            <a:satOff val="-7409"/>
            <a:lumOff val="-3713"/>
            <a:alphaOff val="0"/>
          </a:schemeClr>
        </a:solidFill>
        <a:ln w="15875" cap="rnd" cmpd="sng" algn="ctr">
          <a:solidFill>
            <a:schemeClr val="accent3">
              <a:hueOff val="2226809"/>
              <a:satOff val="-7409"/>
              <a:lumOff val="-371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2E5636-8407-476A-AA9A-88DCE9126F78}">
      <dsp:nvSpPr>
        <dsp:cNvPr id="0" name=""/>
        <dsp:cNvSpPr/>
      </dsp:nvSpPr>
      <dsp:spPr>
        <a:xfrm>
          <a:off x="1114249" y="3366991"/>
          <a:ext cx="755423" cy="125903"/>
        </a:xfrm>
        <a:prstGeom prst="parallelogram">
          <a:avLst>
            <a:gd name="adj" fmla="val 140840"/>
          </a:avLst>
        </a:prstGeom>
        <a:solidFill>
          <a:schemeClr val="accent3">
            <a:hueOff val="2306338"/>
            <a:satOff val="-7674"/>
            <a:lumOff val="-3846"/>
            <a:alphaOff val="0"/>
          </a:schemeClr>
        </a:solidFill>
        <a:ln w="15875" cap="rnd" cmpd="sng" algn="ctr">
          <a:solidFill>
            <a:schemeClr val="accent3">
              <a:hueOff val="2306338"/>
              <a:satOff val="-7674"/>
              <a:lumOff val="-384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62259AE-A868-42A2-B6C6-C20C1D8FE586}">
      <dsp:nvSpPr>
        <dsp:cNvPr id="0" name=""/>
        <dsp:cNvSpPr/>
      </dsp:nvSpPr>
      <dsp:spPr>
        <a:xfrm>
          <a:off x="1913738" y="3366991"/>
          <a:ext cx="755423" cy="125903"/>
        </a:xfrm>
        <a:prstGeom prst="parallelogram">
          <a:avLst>
            <a:gd name="adj" fmla="val 140840"/>
          </a:avLst>
        </a:prstGeom>
        <a:solidFill>
          <a:schemeClr val="accent3">
            <a:hueOff val="2385867"/>
            <a:satOff val="-7939"/>
            <a:lumOff val="-3979"/>
            <a:alphaOff val="0"/>
          </a:schemeClr>
        </a:solidFill>
        <a:ln w="15875" cap="rnd" cmpd="sng" algn="ctr">
          <a:solidFill>
            <a:schemeClr val="accent3">
              <a:hueOff val="2385867"/>
              <a:satOff val="-7939"/>
              <a:lumOff val="-397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0610A1-AB3A-4148-BFBA-192FF6B8538D}">
      <dsp:nvSpPr>
        <dsp:cNvPr id="0" name=""/>
        <dsp:cNvSpPr/>
      </dsp:nvSpPr>
      <dsp:spPr>
        <a:xfrm>
          <a:off x="2713228" y="3366991"/>
          <a:ext cx="755423" cy="125903"/>
        </a:xfrm>
        <a:prstGeom prst="parallelogram">
          <a:avLst>
            <a:gd name="adj" fmla="val 140840"/>
          </a:avLst>
        </a:prstGeom>
        <a:solidFill>
          <a:schemeClr val="accent3">
            <a:hueOff val="2465396"/>
            <a:satOff val="-8203"/>
            <a:lumOff val="-4111"/>
            <a:alphaOff val="0"/>
          </a:schemeClr>
        </a:solidFill>
        <a:ln w="15875" cap="rnd" cmpd="sng" algn="ctr">
          <a:solidFill>
            <a:schemeClr val="accent3">
              <a:hueOff val="2465396"/>
              <a:satOff val="-8203"/>
              <a:lumOff val="-411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A5DDA35-097B-47B0-A717-95B8EBD0325D}">
      <dsp:nvSpPr>
        <dsp:cNvPr id="0" name=""/>
        <dsp:cNvSpPr/>
      </dsp:nvSpPr>
      <dsp:spPr>
        <a:xfrm>
          <a:off x="3512718" y="3366991"/>
          <a:ext cx="755423" cy="125903"/>
        </a:xfrm>
        <a:prstGeom prst="parallelogram">
          <a:avLst>
            <a:gd name="adj" fmla="val 140840"/>
          </a:avLst>
        </a:prstGeom>
        <a:solidFill>
          <a:schemeClr val="accent3">
            <a:hueOff val="2544925"/>
            <a:satOff val="-8468"/>
            <a:lumOff val="-4244"/>
            <a:alphaOff val="0"/>
          </a:schemeClr>
        </a:solidFill>
        <a:ln w="15875" cap="rnd" cmpd="sng" algn="ctr">
          <a:solidFill>
            <a:schemeClr val="accent3">
              <a:hueOff val="2544925"/>
              <a:satOff val="-8468"/>
              <a:lumOff val="-424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5C4E36-EB99-4B24-B823-46C29E714F7C}">
      <dsp:nvSpPr>
        <dsp:cNvPr id="0" name=""/>
        <dsp:cNvSpPr/>
      </dsp:nvSpPr>
      <dsp:spPr>
        <a:xfrm>
          <a:off x="4312207" y="3366991"/>
          <a:ext cx="755423" cy="125903"/>
        </a:xfrm>
        <a:prstGeom prst="parallelogram">
          <a:avLst>
            <a:gd name="adj" fmla="val 140840"/>
          </a:avLst>
        </a:prstGeom>
        <a:solidFill>
          <a:schemeClr val="accent3">
            <a:hueOff val="2624454"/>
            <a:satOff val="-8732"/>
            <a:lumOff val="-4376"/>
            <a:alphaOff val="0"/>
          </a:schemeClr>
        </a:solidFill>
        <a:ln w="15875" cap="rnd" cmpd="sng" algn="ctr">
          <a:solidFill>
            <a:schemeClr val="accent3">
              <a:hueOff val="2624454"/>
              <a:satOff val="-8732"/>
              <a:lumOff val="-437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CF695C-903A-45AE-89EE-6178FFEF705E}">
      <dsp:nvSpPr>
        <dsp:cNvPr id="0" name=""/>
        <dsp:cNvSpPr/>
      </dsp:nvSpPr>
      <dsp:spPr>
        <a:xfrm>
          <a:off x="5111697" y="3366991"/>
          <a:ext cx="755423" cy="125903"/>
        </a:xfrm>
        <a:prstGeom prst="parallelogram">
          <a:avLst>
            <a:gd name="adj" fmla="val 140840"/>
          </a:avLst>
        </a:prstGeom>
        <a:solidFill>
          <a:schemeClr val="accent3">
            <a:hueOff val="2703983"/>
            <a:satOff val="-8997"/>
            <a:lumOff val="-4509"/>
            <a:alphaOff val="0"/>
          </a:schemeClr>
        </a:solidFill>
        <a:ln w="15875" cap="rnd" cmpd="sng" algn="ctr">
          <a:solidFill>
            <a:schemeClr val="accent3">
              <a:hueOff val="2703983"/>
              <a:satOff val="-8997"/>
              <a:lumOff val="-450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F7EB7D7-4990-4E54-9064-22A60402528B}" type="datetimeFigureOut">
              <a:rPr lang="en-US" smtClean="0"/>
              <a:t>7/29/2019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91A05A6-3795-4556-9A39-1B9D29BB5F5E}" type="slidenum">
              <a:rPr lang="en-US" smtClean="0"/>
              <a:t>‹#›</a:t>
            </a:fld>
            <a:endParaRPr lang="en-US"/>
          </a:p>
        </p:txBody>
      </p:sp>
    </p:spTree>
    <p:extLst>
      <p:ext uri="{BB962C8B-B14F-4D97-AF65-F5344CB8AC3E}">
        <p14:creationId xmlns:p14="http://schemas.microsoft.com/office/powerpoint/2010/main" val="153710225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03C2F0-7DC6-4A73-9C41-63F774F52C05}" type="datetimeFigureOut">
              <a:rPr lang="en-US" smtClean="0"/>
              <a:t>7/29/2019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96FC58-71A6-47BE-AAE2-E7F4A22BF04E}" type="slidenum">
              <a:rPr lang="en-US" smtClean="0"/>
              <a:t>‹#›</a:t>
            </a:fld>
            <a:endParaRPr lang="en-US"/>
          </a:p>
        </p:txBody>
      </p:sp>
    </p:spTree>
    <p:extLst>
      <p:ext uri="{BB962C8B-B14F-4D97-AF65-F5344CB8AC3E}">
        <p14:creationId xmlns:p14="http://schemas.microsoft.com/office/powerpoint/2010/main" val="312114167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396FC58-71A6-47BE-AAE2-E7F4A22BF04E}" type="slidenum">
              <a:rPr lang="en-US" smtClean="0"/>
              <a:t>1</a:t>
            </a:fld>
            <a:endParaRPr lang="en-US"/>
          </a:p>
        </p:txBody>
      </p:sp>
    </p:spTree>
    <p:extLst>
      <p:ext uri="{BB962C8B-B14F-4D97-AF65-F5344CB8AC3E}">
        <p14:creationId xmlns:p14="http://schemas.microsoft.com/office/powerpoint/2010/main" val="3089042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287CCBC-1047-497A-BDD0-E9771A9E4D02}" type="datetime1">
              <a:rPr lang="en-US" smtClean="0"/>
              <a:t>7/29/2019</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EB0330B6-46AB-495D-B0B0-ECA452C6803C}" type="slidenum">
              <a:rPr lang="en-US" smtClean="0"/>
              <a:t>‹#›</a:t>
            </a:fld>
            <a:endParaRPr lang="en-US"/>
          </a:p>
        </p:txBody>
      </p:sp>
    </p:spTree>
    <p:extLst>
      <p:ext uri="{BB962C8B-B14F-4D97-AF65-F5344CB8AC3E}">
        <p14:creationId xmlns:p14="http://schemas.microsoft.com/office/powerpoint/2010/main" val="7146276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08FFE4-2B23-4150-875B-949D4B53CFA7}" type="datetime1">
              <a:rPr lang="en-US" smtClean="0"/>
              <a:t>7/29/2019</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EB0330B6-46AB-495D-B0B0-ECA452C6803C}" type="slidenum">
              <a:rPr lang="en-US" smtClean="0"/>
              <a:t>‹#›</a:t>
            </a:fld>
            <a:endParaRPr lang="en-US"/>
          </a:p>
        </p:txBody>
      </p:sp>
    </p:spTree>
    <p:extLst>
      <p:ext uri="{BB962C8B-B14F-4D97-AF65-F5344CB8AC3E}">
        <p14:creationId xmlns:p14="http://schemas.microsoft.com/office/powerpoint/2010/main" val="4070551067"/>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08FFE4-2B23-4150-875B-949D4B53CFA7}" type="datetime1">
              <a:rPr lang="en-US" smtClean="0"/>
              <a:t>7/29/2019</a:t>
            </a:fld>
            <a:endParaRPr lang="en-US"/>
          </a:p>
        </p:txBody>
      </p:sp>
      <p:sp>
        <p:nvSpPr>
          <p:cNvPr id="5" name="Footer Placeholder 4"/>
          <p:cNvSpPr>
            <a:spLocks noGrp="1"/>
          </p:cNvSpPr>
          <p:nvPr>
            <p:ph type="ftr" sz="quarter" idx="11"/>
          </p:nvPr>
        </p:nvSpPr>
        <p:spPr/>
        <p:txBody>
          <a:bodyPr/>
          <a:lstStyle/>
          <a:p>
            <a:endParaRPr lang="en-US"/>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EB0330B6-46AB-495D-B0B0-ECA452C6803C}" type="slidenum">
              <a:rPr lang="en-US" smtClean="0"/>
              <a:t>‹#›</a:t>
            </a:fld>
            <a:endParaRPr lang="en-US"/>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968901149"/>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D808FFE4-2B23-4150-875B-949D4B53CFA7}" type="datetime1">
              <a:rPr lang="en-US" smtClean="0"/>
              <a:t>7/29/2019</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B0330B6-46AB-495D-B0B0-ECA452C6803C}" type="slidenum">
              <a:rPr lang="en-US" smtClean="0"/>
              <a:t>‹#›</a:t>
            </a:fld>
            <a:endParaRPr lang="en-US"/>
          </a:p>
        </p:txBody>
      </p:sp>
    </p:spTree>
    <p:extLst>
      <p:ext uri="{BB962C8B-B14F-4D97-AF65-F5344CB8AC3E}">
        <p14:creationId xmlns:p14="http://schemas.microsoft.com/office/powerpoint/2010/main" val="588290850"/>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D808FFE4-2B23-4150-875B-949D4B53CFA7}" type="datetime1">
              <a:rPr lang="en-US" smtClean="0"/>
              <a:t>7/29/2019</a:t>
            </a:fld>
            <a:endParaRPr lang="en-US"/>
          </a:p>
        </p:txBody>
      </p:sp>
      <p:sp>
        <p:nvSpPr>
          <p:cNvPr id="6" name="Footer Placeholder 5"/>
          <p:cNvSpPr>
            <a:spLocks noGrp="1"/>
          </p:cNvSpPr>
          <p:nvPr>
            <p:ph type="ftr" sz="quarter" idx="11"/>
          </p:nvPr>
        </p:nvSpPr>
        <p:spPr/>
        <p:txBody>
          <a:bodyPr/>
          <a:lstStyle/>
          <a:p>
            <a:endParaRPr lang="en-US"/>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B0330B6-46AB-495D-B0B0-ECA452C6803C}" type="slidenum">
              <a:rPr lang="en-US" smtClean="0"/>
              <a:t>‹#›</a:t>
            </a:fld>
            <a:endParaRPr lang="en-US"/>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913538322"/>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D808FFE4-2B23-4150-875B-949D4B53CFA7}" type="datetime1">
              <a:rPr lang="en-US" smtClean="0"/>
              <a:t>7/29/2019</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B0330B6-46AB-495D-B0B0-ECA452C6803C}" type="slidenum">
              <a:rPr lang="en-US" smtClean="0"/>
              <a:t>‹#›</a:t>
            </a:fld>
            <a:endParaRPr lang="en-US"/>
          </a:p>
        </p:txBody>
      </p:sp>
    </p:spTree>
    <p:extLst>
      <p:ext uri="{BB962C8B-B14F-4D97-AF65-F5344CB8AC3E}">
        <p14:creationId xmlns:p14="http://schemas.microsoft.com/office/powerpoint/2010/main" val="1672999832"/>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4982C42-4E94-4D7F-9084-1E446F89B37D}" type="datetime1">
              <a:rPr lang="en-US" smtClean="0"/>
              <a:t>7/29/2019</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B0330B6-46AB-495D-B0B0-ECA452C6803C}" type="slidenum">
              <a:rPr lang="en-US" smtClean="0"/>
              <a:t>‹#›</a:t>
            </a:fld>
            <a:endParaRPr lang="en-US"/>
          </a:p>
        </p:txBody>
      </p:sp>
    </p:spTree>
    <p:extLst>
      <p:ext uri="{BB962C8B-B14F-4D97-AF65-F5344CB8AC3E}">
        <p14:creationId xmlns:p14="http://schemas.microsoft.com/office/powerpoint/2010/main" val="28886369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9AB78-DA19-40B5-9B94-8A6A569ECAF6}" type="datetime1">
              <a:rPr lang="en-US" smtClean="0"/>
              <a:t>7/29/2019</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B0330B6-46AB-495D-B0B0-ECA452C6803C}" type="slidenum">
              <a:rPr lang="en-US" smtClean="0"/>
              <a:t>‹#›</a:t>
            </a:fld>
            <a:endParaRPr lang="en-US"/>
          </a:p>
        </p:txBody>
      </p:sp>
    </p:spTree>
    <p:extLst>
      <p:ext uri="{BB962C8B-B14F-4D97-AF65-F5344CB8AC3E}">
        <p14:creationId xmlns:p14="http://schemas.microsoft.com/office/powerpoint/2010/main" val="882054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2A0C29-E876-49FC-836E-3DBE3E808345}" type="datetime1">
              <a:rPr lang="en-US" smtClean="0"/>
              <a:t>7/29/2019</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B0330B6-46AB-495D-B0B0-ECA452C6803C}" type="slidenum">
              <a:rPr lang="en-US" smtClean="0"/>
              <a:t>‹#›</a:t>
            </a:fld>
            <a:endParaRPr lang="en-US"/>
          </a:p>
        </p:txBody>
      </p:sp>
    </p:spTree>
    <p:extLst>
      <p:ext uri="{BB962C8B-B14F-4D97-AF65-F5344CB8AC3E}">
        <p14:creationId xmlns:p14="http://schemas.microsoft.com/office/powerpoint/2010/main" val="2065852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39286E-040C-4C9A-9690-B24AF7DF179D}" type="datetime1">
              <a:rPr lang="en-US" smtClean="0"/>
              <a:t>7/29/2019</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EB0330B6-46AB-495D-B0B0-ECA452C6803C}" type="slidenum">
              <a:rPr lang="en-US" smtClean="0"/>
              <a:t>‹#›</a:t>
            </a:fld>
            <a:endParaRPr lang="en-US"/>
          </a:p>
        </p:txBody>
      </p:sp>
    </p:spTree>
    <p:extLst>
      <p:ext uri="{BB962C8B-B14F-4D97-AF65-F5344CB8AC3E}">
        <p14:creationId xmlns:p14="http://schemas.microsoft.com/office/powerpoint/2010/main" val="2518284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27E38C0-468C-4E21-B683-ACF32A9DEDBA}" type="datetime1">
              <a:rPr lang="en-US" smtClean="0"/>
              <a:t>7/29/2019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EB0330B6-46AB-495D-B0B0-ECA452C6803C}" type="slidenum">
              <a:rPr lang="en-US" smtClean="0"/>
              <a:t>‹#›</a:t>
            </a:fld>
            <a:endParaRPr lang="en-US"/>
          </a:p>
        </p:txBody>
      </p:sp>
    </p:spTree>
    <p:extLst>
      <p:ext uri="{BB962C8B-B14F-4D97-AF65-F5344CB8AC3E}">
        <p14:creationId xmlns:p14="http://schemas.microsoft.com/office/powerpoint/2010/main" val="1970432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FE3242F-0C97-4B69-9B21-E77A46293749}" type="datetime1">
              <a:rPr lang="en-US" smtClean="0"/>
              <a:t>7/29/2019</a:t>
            </a:fld>
            <a:endParaRPr lang="en-US"/>
          </a:p>
        </p:txBody>
      </p:sp>
      <p:sp>
        <p:nvSpPr>
          <p:cNvPr id="8" name="Footer Placeholder 7"/>
          <p:cNvSpPr>
            <a:spLocks noGrp="1"/>
          </p:cNvSpPr>
          <p:nvPr>
            <p:ph type="ftr" sz="quarter" idx="11"/>
          </p:nvPr>
        </p:nvSpPr>
        <p:spPr/>
        <p:txBody>
          <a:bodyPr/>
          <a:lstStyle/>
          <a:p>
            <a:endParaRPr lang="en-US"/>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EB0330B6-46AB-495D-B0B0-ECA452C6803C}" type="slidenum">
              <a:rPr lang="en-US" smtClean="0"/>
              <a:t>‹#›</a:t>
            </a:fld>
            <a:endParaRPr lang="en-US"/>
          </a:p>
        </p:txBody>
      </p:sp>
    </p:spTree>
    <p:extLst>
      <p:ext uri="{BB962C8B-B14F-4D97-AF65-F5344CB8AC3E}">
        <p14:creationId xmlns:p14="http://schemas.microsoft.com/office/powerpoint/2010/main" val="483554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77FBD2B-2335-40FC-94B0-96718864ADB9}" type="datetime1">
              <a:rPr lang="en-US" smtClean="0"/>
              <a:t>7/29/2019</a:t>
            </a:fld>
            <a:endParaRPr lang="en-US"/>
          </a:p>
        </p:txBody>
      </p:sp>
      <p:sp>
        <p:nvSpPr>
          <p:cNvPr id="4" name="Footer Placeholder 3"/>
          <p:cNvSpPr>
            <a:spLocks noGrp="1"/>
          </p:cNvSpPr>
          <p:nvPr>
            <p:ph type="ftr" sz="quarter" idx="11"/>
          </p:nvPr>
        </p:nvSpPr>
        <p:spPr/>
        <p:txBody>
          <a:bodyPr/>
          <a:lstStyle/>
          <a:p>
            <a:endParaRPr lang="en-US"/>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EB0330B6-46AB-495D-B0B0-ECA452C6803C}" type="slidenum">
              <a:rPr lang="en-US" smtClean="0"/>
              <a:t>‹#›</a:t>
            </a:fld>
            <a:endParaRPr lang="en-US"/>
          </a:p>
        </p:txBody>
      </p:sp>
    </p:spTree>
    <p:extLst>
      <p:ext uri="{BB962C8B-B14F-4D97-AF65-F5344CB8AC3E}">
        <p14:creationId xmlns:p14="http://schemas.microsoft.com/office/powerpoint/2010/main" val="308998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6A02A9-2E23-4812-99D7-F6DFF93423E2}" type="datetime1">
              <a:rPr lang="en-US" smtClean="0"/>
              <a:t>7/29/2019</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EB0330B6-46AB-495D-B0B0-ECA452C6803C}" type="slidenum">
              <a:rPr lang="en-US" smtClean="0"/>
              <a:t>‹#›</a:t>
            </a:fld>
            <a:endParaRPr lang="en-US"/>
          </a:p>
        </p:txBody>
      </p:sp>
    </p:spTree>
    <p:extLst>
      <p:ext uri="{BB962C8B-B14F-4D97-AF65-F5344CB8AC3E}">
        <p14:creationId xmlns:p14="http://schemas.microsoft.com/office/powerpoint/2010/main" val="20449504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D6440E-B409-487D-8E06-291E70E69953}" type="datetime1">
              <a:rPr lang="en-US" smtClean="0"/>
              <a:t>7/29/2019</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EB0330B6-46AB-495D-B0B0-ECA452C6803C}" type="slidenum">
              <a:rPr lang="en-US" smtClean="0"/>
              <a:t>‹#›</a:t>
            </a:fld>
            <a:endParaRPr lang="en-US"/>
          </a:p>
        </p:txBody>
      </p:sp>
    </p:spTree>
    <p:extLst>
      <p:ext uri="{BB962C8B-B14F-4D97-AF65-F5344CB8AC3E}">
        <p14:creationId xmlns:p14="http://schemas.microsoft.com/office/powerpoint/2010/main" val="23232744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675C58-42B1-49B6-8868-53D3147B20F3}" type="datetime1">
              <a:rPr lang="en-US" smtClean="0"/>
              <a:t>7/29/2019</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B0330B6-46AB-495D-B0B0-ECA452C6803C}" type="slidenum">
              <a:rPr lang="en-US" smtClean="0"/>
              <a:t>‹#›</a:t>
            </a:fld>
            <a:endParaRPr lang="en-US"/>
          </a:p>
        </p:txBody>
      </p:sp>
    </p:spTree>
    <p:extLst>
      <p:ext uri="{BB962C8B-B14F-4D97-AF65-F5344CB8AC3E}">
        <p14:creationId xmlns:p14="http://schemas.microsoft.com/office/powerpoint/2010/main" val="776681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D808FFE4-2B23-4150-875B-949D4B53CFA7}" type="datetime1">
              <a:rPr lang="en-US" smtClean="0"/>
              <a:t>7/29/2019</a:t>
            </a:fld>
            <a:endParaRPr lang="en-US"/>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EB0330B6-46AB-495D-B0B0-ECA452C6803C}" type="slidenum">
              <a:rPr lang="en-US" smtClean="0"/>
              <a:t>‹#›</a:t>
            </a:fld>
            <a:endParaRPr lang="en-US"/>
          </a:p>
        </p:txBody>
      </p:sp>
    </p:spTree>
    <p:extLst>
      <p:ext uri="{BB962C8B-B14F-4D97-AF65-F5344CB8AC3E}">
        <p14:creationId xmlns:p14="http://schemas.microsoft.com/office/powerpoint/2010/main" val="366759414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152400"/>
            <a:ext cx="5791200" cy="2971800"/>
          </a:xfrm>
        </p:spPr>
        <p:txBody>
          <a:bodyPr>
            <a:normAutofit/>
          </a:bodyPr>
          <a:lstStyle/>
          <a:p>
            <a:pPr algn="ctr" rtl="1"/>
            <a:r>
              <a:rPr lang="fa-IR" sz="4400" dirty="0" smtClean="0">
                <a:cs typeface="B Nazanin" pitchFamily="2" charset="-78"/>
              </a:rPr>
              <a:t>بسمه تعالی</a:t>
            </a:r>
            <a:r>
              <a:rPr lang="fa-IR" sz="5400" b="1" dirty="0" smtClean="0">
                <a:cs typeface="B Nazanin" pitchFamily="2" charset="-78"/>
              </a:rPr>
              <a:t/>
            </a:r>
            <a:br>
              <a:rPr lang="fa-IR" sz="5400" b="1" dirty="0" smtClean="0">
                <a:cs typeface="B Nazanin" pitchFamily="2" charset="-78"/>
              </a:rPr>
            </a:br>
            <a:r>
              <a:rPr lang="fa-IR" sz="4400" dirty="0" smtClean="0">
                <a:cs typeface="B Nazanin" pitchFamily="2" charset="-78"/>
              </a:rPr>
              <a:t>تاریخ </a:t>
            </a:r>
            <a:r>
              <a:rPr lang="fa-IR" sz="4400" dirty="0" smtClean="0">
                <a:cs typeface="B Nazanin" pitchFamily="2" charset="-78"/>
              </a:rPr>
              <a:t>شهرسازی </a:t>
            </a:r>
            <a:r>
              <a:rPr lang="fa-IR" sz="4400" dirty="0" smtClean="0">
                <a:cs typeface="B Nazanin" pitchFamily="2" charset="-78"/>
              </a:rPr>
              <a:t>ایران</a:t>
            </a:r>
            <a:r>
              <a:rPr lang="fa-IR" sz="5400" b="1" dirty="0" smtClean="0">
                <a:cs typeface="B Nazanin" pitchFamily="2" charset="-78"/>
              </a:rPr>
              <a:t/>
            </a:r>
            <a:br>
              <a:rPr lang="fa-IR" sz="5400" b="1" dirty="0" smtClean="0">
                <a:cs typeface="B Nazanin" pitchFamily="2" charset="-78"/>
              </a:rPr>
            </a:br>
            <a:r>
              <a:rPr lang="fa-IR" sz="4000" b="1" dirty="0">
                <a:cs typeface="B Nazanin" pitchFamily="2" charset="-78"/>
              </a:rPr>
              <a:t>مادها</a:t>
            </a:r>
            <a:r>
              <a:rPr lang="fa-IR" sz="4000" b="1" dirty="0" smtClean="0">
                <a:cs typeface="B Nazanin" pitchFamily="2" charset="-78"/>
              </a:rPr>
              <a:t>، هخامنشی، سلوکیان</a:t>
            </a:r>
            <a:endParaRPr lang="en-US" sz="2800" b="1" dirty="0">
              <a:cs typeface="B Nazanin" pitchFamily="2" charset="-78"/>
            </a:endParaRPr>
          </a:p>
        </p:txBody>
      </p:sp>
      <p:sp>
        <p:nvSpPr>
          <p:cNvPr id="10" name="Slide Number Placeholder 9"/>
          <p:cNvSpPr>
            <a:spLocks noGrp="1"/>
          </p:cNvSpPr>
          <p:nvPr>
            <p:ph type="sldNum" sz="quarter" idx="12"/>
          </p:nvPr>
        </p:nvSpPr>
        <p:spPr/>
        <p:txBody>
          <a:bodyPr/>
          <a:lstStyle/>
          <a:p>
            <a:fld id="{EB0330B6-46AB-495D-B0B0-ECA452C6803C}" type="slidenum">
              <a:rPr lang="en-US" smtClean="0"/>
              <a:t>1</a:t>
            </a:fld>
            <a:endParaRPr lang="en-US"/>
          </a:p>
        </p:txBody>
      </p:sp>
      <p:sp>
        <p:nvSpPr>
          <p:cNvPr id="7" name="Rectangle 6"/>
          <p:cNvSpPr/>
          <p:nvPr/>
        </p:nvSpPr>
        <p:spPr>
          <a:xfrm>
            <a:off x="6248400" y="3380601"/>
            <a:ext cx="2895600" cy="1695849"/>
          </a:xfrm>
          <a:prstGeom prst="rect">
            <a:avLst/>
          </a:prstGeom>
        </p:spPr>
        <p:txBody>
          <a:bodyPr wrap="square">
            <a:spAutoFit/>
          </a:bodyPr>
          <a:lstStyle/>
          <a:p>
            <a:pPr marL="285750" indent="-285750" algn="r" rtl="1">
              <a:lnSpc>
                <a:spcPct val="107000"/>
              </a:lnSpc>
              <a:spcAft>
                <a:spcPts val="800"/>
              </a:spcAft>
              <a:buFont typeface="Wingdings" panose="05000000000000000000" pitchFamily="2" charset="2"/>
              <a:buChar char="v"/>
            </a:pPr>
            <a:r>
              <a:rPr lang="fa-IR" sz="20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شکل گیری مادها</a:t>
            </a:r>
            <a:endParaRPr lang="en-US" sz="20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endParaRPr>
          </a:p>
          <a:p>
            <a:pPr marL="285750" indent="-285750" algn="r" rtl="1">
              <a:lnSpc>
                <a:spcPct val="107000"/>
              </a:lnSpc>
              <a:spcAft>
                <a:spcPts val="800"/>
              </a:spcAft>
              <a:buFont typeface="Wingdings" panose="05000000000000000000" pitchFamily="2" charset="2"/>
              <a:buChar char="v"/>
            </a:pPr>
            <a:r>
              <a:rPr lang="fa-IR" sz="2000" dirty="0">
                <a:latin typeface="Calibri" panose="020F0502020204030204" pitchFamily="34" charset="0"/>
                <a:ea typeface="Calibri" panose="020F0502020204030204" pitchFamily="34" charset="0"/>
                <a:cs typeface="B Nazanin" panose="00000400000000000000" pitchFamily="2" charset="-78"/>
              </a:rPr>
              <a:t>شرایط سیاسی</a:t>
            </a:r>
            <a:endParaRPr lang="en-US" sz="2000" dirty="0">
              <a:latin typeface="Calibri" panose="020F0502020204030204" pitchFamily="34" charset="0"/>
              <a:ea typeface="Calibri" panose="020F0502020204030204" pitchFamily="34" charset="0"/>
              <a:cs typeface="B Nazanin" panose="00000400000000000000" pitchFamily="2" charset="-78"/>
            </a:endParaRPr>
          </a:p>
          <a:p>
            <a:pPr marL="285750" indent="-285750" algn="r" rtl="1">
              <a:lnSpc>
                <a:spcPct val="107000"/>
              </a:lnSpc>
              <a:spcAft>
                <a:spcPts val="800"/>
              </a:spcAft>
              <a:buFont typeface="Wingdings" panose="05000000000000000000" pitchFamily="2" charset="2"/>
              <a:buChar char="v"/>
            </a:pPr>
            <a:r>
              <a:rPr lang="fa-IR" sz="2000" dirty="0">
                <a:latin typeface="Calibri" panose="020F0502020204030204" pitchFamily="34" charset="0"/>
                <a:ea typeface="Calibri" panose="020F0502020204030204" pitchFamily="34" charset="0"/>
                <a:cs typeface="B Nazanin" panose="00000400000000000000" pitchFamily="2" charset="-78"/>
              </a:rPr>
              <a:t>ویژگی های دولت ماد</a:t>
            </a:r>
            <a:endParaRPr lang="en-US" sz="2000" dirty="0">
              <a:latin typeface="Calibri" panose="020F0502020204030204" pitchFamily="34" charset="0"/>
              <a:ea typeface="Calibri" panose="020F0502020204030204" pitchFamily="34" charset="0"/>
              <a:cs typeface="B Nazanin" panose="00000400000000000000" pitchFamily="2" charset="-78"/>
            </a:endParaRPr>
          </a:p>
          <a:p>
            <a:pPr marL="285750" indent="-285750" algn="r" rtl="1">
              <a:buFont typeface="Wingdings" panose="05000000000000000000" pitchFamily="2" charset="2"/>
              <a:buChar char="v"/>
            </a:pPr>
            <a:r>
              <a:rPr lang="fa-IR" sz="2000" dirty="0">
                <a:latin typeface="Calibri" panose="020F0502020204030204" pitchFamily="34" charset="0"/>
                <a:ea typeface="Calibri" panose="020F0502020204030204" pitchFamily="34" charset="0"/>
                <a:cs typeface="B Nazanin" panose="00000400000000000000" pitchFamily="2" charset="-78"/>
              </a:rPr>
              <a:t>شار مادی و ساخت کالبدی آن</a:t>
            </a:r>
            <a:endParaRPr lang="en-US" sz="2000" dirty="0">
              <a:cs typeface="B Nazanin" panose="00000400000000000000" pitchFamily="2" charset="-78"/>
            </a:endParaRPr>
          </a:p>
        </p:txBody>
      </p:sp>
      <p:sp>
        <p:nvSpPr>
          <p:cNvPr id="9" name="Rectangle 8"/>
          <p:cNvSpPr/>
          <p:nvPr/>
        </p:nvSpPr>
        <p:spPr>
          <a:xfrm>
            <a:off x="3088217" y="3380601"/>
            <a:ext cx="3039533" cy="2862322"/>
          </a:xfrm>
          <a:prstGeom prst="rect">
            <a:avLst/>
          </a:prstGeom>
        </p:spPr>
        <p:txBody>
          <a:bodyPr wrap="square">
            <a:spAutoFit/>
          </a:bodyPr>
          <a:lstStyle/>
          <a:p>
            <a:pPr marL="285750" indent="-285750" algn="r" rtl="1">
              <a:buFont typeface="Wingdings" panose="05000000000000000000" pitchFamily="2" charset="2"/>
              <a:buChar char="v"/>
            </a:pPr>
            <a:r>
              <a:rPr lang="fa-IR" sz="2000" dirty="0">
                <a:effectLst>
                  <a:outerShdw blurRad="38100" dist="38100" dir="2700000" algn="tl">
                    <a:srgbClr val="000000">
                      <a:alpha val="43137"/>
                    </a:srgbClr>
                  </a:outerShdw>
                </a:effectLst>
                <a:cs typeface="B Nazanin" panose="00000400000000000000" pitchFamily="2" charset="-78"/>
              </a:rPr>
              <a:t>شکل گیری هخامنشیان</a:t>
            </a:r>
          </a:p>
          <a:p>
            <a:pPr marL="285750" indent="-285750" algn="r" rtl="1">
              <a:buFont typeface="Wingdings" panose="05000000000000000000" pitchFamily="2" charset="2"/>
              <a:buChar char="v"/>
            </a:pPr>
            <a:r>
              <a:rPr lang="fa-IR" sz="2000" dirty="0">
                <a:cs typeface="B Nazanin" panose="00000400000000000000" pitchFamily="2" charset="-78"/>
              </a:rPr>
              <a:t>طبقات اجتماعی</a:t>
            </a:r>
          </a:p>
          <a:p>
            <a:pPr marL="285750" indent="-285750" algn="r" rtl="1">
              <a:buFont typeface="Wingdings" panose="05000000000000000000" pitchFamily="2" charset="2"/>
              <a:buChar char="v"/>
            </a:pPr>
            <a:r>
              <a:rPr lang="fa-IR" sz="2000" dirty="0">
                <a:cs typeface="B Nazanin" panose="00000400000000000000" pitchFamily="2" charset="-78"/>
              </a:rPr>
              <a:t>اقدامات مهم هخامنشیان</a:t>
            </a:r>
          </a:p>
          <a:p>
            <a:pPr marL="285750" indent="-285750" algn="r" rtl="1">
              <a:buFont typeface="Wingdings" panose="05000000000000000000" pitchFamily="2" charset="2"/>
              <a:buChar char="v"/>
            </a:pPr>
            <a:r>
              <a:rPr lang="fa-IR" sz="2000" dirty="0">
                <a:cs typeface="B Nazanin" panose="00000400000000000000" pitchFamily="2" charset="-78"/>
              </a:rPr>
              <a:t>ويژگي هاي شهر هخامنشي</a:t>
            </a:r>
          </a:p>
          <a:p>
            <a:pPr marL="285750" indent="-285750" algn="r" rtl="1">
              <a:buFont typeface="Wingdings" panose="05000000000000000000" pitchFamily="2" charset="2"/>
              <a:buChar char="v"/>
            </a:pPr>
            <a:r>
              <a:rPr lang="fa-IR" sz="2000" dirty="0">
                <a:cs typeface="B Nazanin" panose="00000400000000000000" pitchFamily="2" charset="-78"/>
              </a:rPr>
              <a:t>مراحل بنا شدن شهر هخامنشي</a:t>
            </a:r>
          </a:p>
          <a:p>
            <a:pPr marL="285750" indent="-285750" algn="r" rtl="1">
              <a:buFont typeface="Wingdings" panose="05000000000000000000" pitchFamily="2" charset="2"/>
              <a:buChar char="v"/>
            </a:pPr>
            <a:r>
              <a:rPr lang="fa-IR" sz="2000" dirty="0">
                <a:cs typeface="B Nazanin" panose="00000400000000000000" pitchFamily="2" charset="-78"/>
              </a:rPr>
              <a:t>سازمان فضایی کشور</a:t>
            </a:r>
          </a:p>
          <a:p>
            <a:pPr marL="285750" indent="-285750" algn="r" rtl="1">
              <a:buFont typeface="Wingdings" panose="05000000000000000000" pitchFamily="2" charset="2"/>
              <a:buChar char="v"/>
            </a:pPr>
            <a:r>
              <a:rPr lang="fa-IR" sz="2000" dirty="0">
                <a:cs typeface="B Nazanin" panose="00000400000000000000" pitchFamily="2" charset="-78"/>
              </a:rPr>
              <a:t>برخی شهرهای هخامنشیان</a:t>
            </a:r>
          </a:p>
          <a:p>
            <a:pPr marL="285750" indent="-285750" algn="r" rtl="1">
              <a:buFont typeface="Wingdings" panose="05000000000000000000" pitchFamily="2" charset="2"/>
              <a:buChar char="v"/>
            </a:pPr>
            <a:r>
              <a:rPr lang="fa-IR" sz="2000" dirty="0">
                <a:cs typeface="B Nazanin" panose="00000400000000000000" pitchFamily="2" charset="-78"/>
              </a:rPr>
              <a:t>وضعیت کالبدی شار پارسی</a:t>
            </a:r>
          </a:p>
          <a:p>
            <a:pPr marL="285750" indent="-285750" algn="r" rtl="1">
              <a:buFont typeface="Wingdings" panose="05000000000000000000" pitchFamily="2" charset="2"/>
              <a:buChar char="v"/>
            </a:pPr>
            <a:r>
              <a:rPr lang="fa-IR" sz="2000" dirty="0">
                <a:cs typeface="B Nazanin" panose="00000400000000000000" pitchFamily="2" charset="-78"/>
              </a:rPr>
              <a:t>ریخت شناسی شار پارسی</a:t>
            </a:r>
          </a:p>
        </p:txBody>
      </p:sp>
      <p:sp>
        <p:nvSpPr>
          <p:cNvPr id="16" name="Rectangle 15"/>
          <p:cNvSpPr/>
          <p:nvPr/>
        </p:nvSpPr>
        <p:spPr>
          <a:xfrm>
            <a:off x="96988" y="3380601"/>
            <a:ext cx="2895600" cy="1717393"/>
          </a:xfrm>
          <a:prstGeom prst="rect">
            <a:avLst/>
          </a:prstGeom>
        </p:spPr>
        <p:txBody>
          <a:bodyPr wrap="square">
            <a:spAutoFit/>
          </a:bodyPr>
          <a:lstStyle/>
          <a:p>
            <a:pPr marL="285750" indent="-285750" algn="r" rtl="1">
              <a:lnSpc>
                <a:spcPct val="107000"/>
              </a:lnSpc>
              <a:spcAft>
                <a:spcPts val="800"/>
              </a:spcAft>
              <a:buFont typeface="Wingdings" panose="05000000000000000000" pitchFamily="2" charset="2"/>
              <a:buChar char="v"/>
            </a:pPr>
            <a:r>
              <a:rPr lang="fa-IR" sz="20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شکل گیری سلوکیان</a:t>
            </a:r>
            <a:endParaRPr lang="en-US" sz="20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endParaRPr>
          </a:p>
          <a:p>
            <a:pPr marL="285750" indent="-285750" algn="r" rtl="1">
              <a:lnSpc>
                <a:spcPct val="107000"/>
              </a:lnSpc>
              <a:spcAft>
                <a:spcPts val="800"/>
              </a:spcAft>
              <a:buFont typeface="Wingdings" panose="05000000000000000000" pitchFamily="2" charset="2"/>
              <a:buChar char="v"/>
            </a:pPr>
            <a:r>
              <a:rPr lang="fa-IR" sz="2000" dirty="0">
                <a:latin typeface="Calibri" panose="020F0502020204030204" pitchFamily="34" charset="0"/>
                <a:ea typeface="Calibri" panose="020F0502020204030204" pitchFamily="34" charset="0"/>
                <a:cs typeface="B Nazanin" panose="00000400000000000000" pitchFamily="2" charset="-78"/>
              </a:rPr>
              <a:t>شهر-دولت «پارسی هلنی»</a:t>
            </a:r>
            <a:endParaRPr lang="en-US" sz="2000" dirty="0">
              <a:latin typeface="Calibri" panose="020F0502020204030204" pitchFamily="34" charset="0"/>
              <a:ea typeface="Calibri" panose="020F0502020204030204" pitchFamily="34" charset="0"/>
              <a:cs typeface="B Nazanin" panose="00000400000000000000" pitchFamily="2" charset="-78"/>
            </a:endParaRPr>
          </a:p>
          <a:p>
            <a:pPr marL="285750" indent="-285750" algn="r" rtl="1">
              <a:lnSpc>
                <a:spcPct val="107000"/>
              </a:lnSpc>
              <a:spcAft>
                <a:spcPts val="800"/>
              </a:spcAft>
              <a:buFont typeface="Wingdings" panose="05000000000000000000" pitchFamily="2" charset="2"/>
              <a:buChar char="v"/>
            </a:pPr>
            <a:r>
              <a:rPr lang="fa-IR" sz="2000" dirty="0">
                <a:latin typeface="Calibri" panose="020F0502020204030204" pitchFamily="34" charset="0"/>
                <a:ea typeface="Calibri" panose="020F0502020204030204" pitchFamily="34" charset="0"/>
                <a:cs typeface="B Nazanin" panose="00000400000000000000" pitchFamily="2" charset="-78"/>
              </a:rPr>
              <a:t>محل استقرار شهر پارسی-هلنی</a:t>
            </a:r>
            <a:endParaRPr lang="en-US" sz="2000" dirty="0">
              <a:latin typeface="Calibri" panose="020F0502020204030204" pitchFamily="34" charset="0"/>
              <a:ea typeface="Calibri" panose="020F0502020204030204" pitchFamily="34" charset="0"/>
              <a:cs typeface="B Nazanin" panose="00000400000000000000" pitchFamily="2" charset="-78"/>
            </a:endParaRPr>
          </a:p>
          <a:p>
            <a:pPr marL="285750" indent="-285750" algn="r" rtl="1">
              <a:lnSpc>
                <a:spcPct val="107000"/>
              </a:lnSpc>
              <a:spcAft>
                <a:spcPts val="800"/>
              </a:spcAft>
              <a:buFont typeface="Wingdings" panose="05000000000000000000" pitchFamily="2" charset="2"/>
              <a:buChar char="v"/>
            </a:pPr>
            <a:r>
              <a:rPr lang="fa-IR" sz="2000" dirty="0">
                <a:latin typeface="Calibri" panose="020F0502020204030204" pitchFamily="34" charset="0"/>
                <a:ea typeface="Calibri" panose="020F0502020204030204" pitchFamily="34" charset="0"/>
                <a:cs typeface="B Nazanin" panose="00000400000000000000" pitchFamily="2" charset="-78"/>
              </a:rPr>
              <a:t>ویژگی شهر پارسی-هلنی</a:t>
            </a:r>
            <a:endParaRPr lang="en-US" sz="2000"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18" name="Rectangle 17"/>
          <p:cNvSpPr/>
          <p:nvPr/>
        </p:nvSpPr>
        <p:spPr>
          <a:xfrm>
            <a:off x="3236383" y="2642061"/>
            <a:ext cx="2743200" cy="388696"/>
          </a:xfrm>
          <a:prstGeom prst="rect">
            <a:avLst/>
          </a:prstGeom>
        </p:spPr>
        <p:txBody>
          <a:bodyPr wrap="square">
            <a:spAutoFit/>
          </a:bodyPr>
          <a:lstStyle/>
          <a:p>
            <a:pPr algn="ctr" rtl="1">
              <a:lnSpc>
                <a:spcPct val="107000"/>
              </a:lnSpc>
              <a:spcAft>
                <a:spcPts val="800"/>
              </a:spcAft>
            </a:pPr>
            <a:r>
              <a:rPr lang="fa-IR" b="1" u="sng" dirty="0" smtClean="0">
                <a:latin typeface="Calibri" panose="020F0502020204030204" pitchFamily="34" charset="0"/>
                <a:ea typeface="Calibri" panose="020F0502020204030204" pitchFamily="34" charset="0"/>
                <a:cs typeface="B Nazanin" panose="00000400000000000000" pitchFamily="2" charset="-78"/>
              </a:rPr>
              <a:t>فهرست مطالب</a:t>
            </a:r>
            <a:endParaRPr lang="en-US" b="1" u="sng" dirty="0">
              <a:cs typeface="B Nazanin" panose="00000400000000000000" pitchFamily="2" charset="-78"/>
            </a:endParaRPr>
          </a:p>
        </p:txBody>
      </p:sp>
    </p:spTree>
    <p:extLst>
      <p:ext uri="{BB962C8B-B14F-4D97-AF65-F5344CB8AC3E}">
        <p14:creationId xmlns:p14="http://schemas.microsoft.com/office/powerpoint/2010/main" val="3564838384"/>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447800" y="685800"/>
            <a:ext cx="6858000" cy="646331"/>
          </a:xfrm>
          <a:prstGeom prst="rect">
            <a:avLst/>
          </a:prstGeom>
          <a:noFill/>
        </p:spPr>
        <p:txBody>
          <a:bodyPr wrap="square" rtlCol="1">
            <a:spAutoFit/>
          </a:bodyPr>
          <a:lstStyle/>
          <a:p>
            <a:pPr algn="justLow" rtl="1"/>
            <a:r>
              <a:rPr lang="fa-IR" sz="3600" b="1" dirty="0" smtClean="0">
                <a:cs typeface="B Nazanin" panose="00000400000000000000" pitchFamily="2" charset="-78"/>
              </a:rPr>
              <a:t>اقدامات مهم </a:t>
            </a:r>
            <a:r>
              <a:rPr lang="fa-IR" sz="3600" b="1" dirty="0" smtClean="0">
                <a:cs typeface="B Nazanin" panose="00000400000000000000" pitchFamily="2" charset="-78"/>
              </a:rPr>
              <a:t>هخامنشیان</a:t>
            </a:r>
            <a:endParaRPr lang="fa-IR" sz="3600" b="1" dirty="0">
              <a:cs typeface="B Nazanin" panose="00000400000000000000" pitchFamily="2" charset="-78"/>
            </a:endParaRPr>
          </a:p>
        </p:txBody>
      </p:sp>
      <p:sp>
        <p:nvSpPr>
          <p:cNvPr id="13" name="TextBox 12"/>
          <p:cNvSpPr txBox="1"/>
          <p:nvPr/>
        </p:nvSpPr>
        <p:spPr>
          <a:xfrm>
            <a:off x="1524000" y="1981200"/>
            <a:ext cx="6858000" cy="4178067"/>
          </a:xfrm>
          <a:prstGeom prst="rect">
            <a:avLst/>
          </a:prstGeom>
          <a:noFill/>
        </p:spPr>
        <p:txBody>
          <a:bodyPr wrap="square" rtlCol="1">
            <a:spAutoFit/>
          </a:bodyPr>
          <a:lstStyle/>
          <a:p>
            <a:pPr marL="571500" indent="-571500" algn="justLow" rtl="1">
              <a:lnSpc>
                <a:spcPct val="150000"/>
              </a:lnSpc>
              <a:buFont typeface="Wingdings" panose="05000000000000000000" pitchFamily="2" charset="2"/>
              <a:buChar char="v"/>
            </a:pPr>
            <a:r>
              <a:rPr lang="fa-IR" sz="3600" dirty="0" smtClean="0">
                <a:cs typeface="B Nazanin" panose="00000400000000000000" pitchFamily="2" charset="-78"/>
              </a:rPr>
              <a:t>ایجاد </a:t>
            </a:r>
            <a:r>
              <a:rPr lang="fa-IR" sz="3600" dirty="0">
                <a:cs typeface="B Nazanin" panose="00000400000000000000" pitchFamily="2" charset="-78"/>
              </a:rPr>
              <a:t>جاده شاهی ازشوش به افسوس</a:t>
            </a:r>
          </a:p>
          <a:p>
            <a:pPr marL="571500" indent="-571500" algn="justLow" rtl="1">
              <a:lnSpc>
                <a:spcPct val="150000"/>
              </a:lnSpc>
              <a:buFont typeface="Wingdings" panose="05000000000000000000" pitchFamily="2" charset="2"/>
              <a:buChar char="v"/>
            </a:pPr>
            <a:r>
              <a:rPr lang="fa-IR" sz="3600" dirty="0">
                <a:cs typeface="B Nazanin" panose="00000400000000000000" pitchFamily="2" charset="-78"/>
              </a:rPr>
              <a:t>ایجاد جاده ای بین بابل </a:t>
            </a:r>
            <a:r>
              <a:rPr lang="fa-IR" sz="3600" dirty="0" smtClean="0">
                <a:cs typeface="B Nazanin" panose="00000400000000000000" pitchFamily="2" charset="-78"/>
              </a:rPr>
              <a:t>و سرزمین </a:t>
            </a:r>
            <a:r>
              <a:rPr lang="fa-IR" sz="3600" dirty="0">
                <a:cs typeface="B Nazanin" panose="00000400000000000000" pitchFamily="2" charset="-78"/>
              </a:rPr>
              <a:t>هند</a:t>
            </a:r>
          </a:p>
          <a:p>
            <a:pPr marL="571500" indent="-571500" algn="justLow" rtl="1">
              <a:lnSpc>
                <a:spcPct val="150000"/>
              </a:lnSpc>
              <a:buFont typeface="Wingdings" panose="05000000000000000000" pitchFamily="2" charset="2"/>
              <a:buChar char="v"/>
            </a:pPr>
            <a:r>
              <a:rPr lang="fa-IR" sz="3600" dirty="0">
                <a:cs typeface="B Nazanin" panose="00000400000000000000" pitchFamily="2" charset="-78"/>
              </a:rPr>
              <a:t>ایجاد چاپارخانه وکاروانسرا در گذر راه </a:t>
            </a:r>
            <a:r>
              <a:rPr lang="fa-IR" sz="3600" dirty="0" smtClean="0">
                <a:cs typeface="B Nazanin" panose="00000400000000000000" pitchFamily="2" charset="-78"/>
              </a:rPr>
              <a:t>ها</a:t>
            </a:r>
          </a:p>
          <a:p>
            <a:pPr marL="571500" indent="-571500" algn="justLow" rtl="1">
              <a:lnSpc>
                <a:spcPct val="150000"/>
              </a:lnSpc>
              <a:buFont typeface="Wingdings" panose="05000000000000000000" pitchFamily="2" charset="2"/>
              <a:buChar char="v"/>
            </a:pPr>
            <a:r>
              <a:rPr lang="fa-IR" sz="3600" dirty="0">
                <a:cs typeface="B Nazanin" panose="00000400000000000000" pitchFamily="2" charset="-78"/>
              </a:rPr>
              <a:t>تولد بازار </a:t>
            </a:r>
            <a:r>
              <a:rPr lang="fa-IR" sz="3600" dirty="0" smtClean="0">
                <a:cs typeface="B Nazanin" panose="00000400000000000000" pitchFamily="2" charset="-78"/>
              </a:rPr>
              <a:t>درشهر</a:t>
            </a:r>
            <a:endParaRPr lang="fa-IR" sz="3600" dirty="0">
              <a:cs typeface="B Nazanin" panose="00000400000000000000" pitchFamily="2" charset="-78"/>
            </a:endParaRPr>
          </a:p>
          <a:p>
            <a:pPr marL="571500" indent="-571500" algn="justLow" rtl="1">
              <a:lnSpc>
                <a:spcPct val="150000"/>
              </a:lnSpc>
              <a:buFont typeface="Wingdings" panose="05000000000000000000" pitchFamily="2" charset="2"/>
              <a:buChar char="v"/>
            </a:pPr>
            <a:r>
              <a:rPr lang="fa-IR" sz="3600" dirty="0">
                <a:cs typeface="B Nazanin" panose="00000400000000000000" pitchFamily="2" charset="-78"/>
              </a:rPr>
              <a:t>فتح بابل و </a:t>
            </a:r>
            <a:r>
              <a:rPr lang="fa-IR" sz="3600" dirty="0" smtClean="0">
                <a:cs typeface="B Nazanin" panose="00000400000000000000" pitchFamily="2" charset="-78"/>
              </a:rPr>
              <a:t>لیدیه</a:t>
            </a:r>
            <a:endParaRPr lang="fa-IR" sz="3600" dirty="0">
              <a:cs typeface="B Nazanin" panose="00000400000000000000" pitchFamily="2" charset="-78"/>
            </a:endParaRPr>
          </a:p>
        </p:txBody>
      </p:sp>
      <p:sp>
        <p:nvSpPr>
          <p:cNvPr id="26" name="Slide Number Placeholder 3"/>
          <p:cNvSpPr>
            <a:spLocks noGrp="1"/>
          </p:cNvSpPr>
          <p:nvPr>
            <p:ph type="sldNum" sz="quarter" idx="12"/>
          </p:nvPr>
        </p:nvSpPr>
        <p:spPr>
          <a:xfrm>
            <a:off x="511228" y="787783"/>
            <a:ext cx="584978" cy="365125"/>
          </a:xfrm>
        </p:spPr>
        <p:txBody>
          <a:bodyPr/>
          <a:lstStyle/>
          <a:p>
            <a:r>
              <a:rPr lang="en-US" dirty="0" smtClean="0"/>
              <a:t>10</a:t>
            </a:r>
            <a:endParaRPr lang="en-US" dirty="0"/>
          </a:p>
        </p:txBody>
      </p:sp>
    </p:spTree>
    <p:extLst>
      <p:ext uri="{BB962C8B-B14F-4D97-AF65-F5344CB8AC3E}">
        <p14:creationId xmlns:p14="http://schemas.microsoft.com/office/powerpoint/2010/main" val="517012311"/>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9346" y="97776"/>
            <a:ext cx="5791200" cy="823322"/>
          </a:xfrm>
        </p:spPr>
        <p:txBody>
          <a:bodyPr/>
          <a:lstStyle/>
          <a:p>
            <a:pPr algn="r" rtl="1"/>
            <a:r>
              <a:rPr lang="fa-IR" dirty="0">
                <a:cs typeface="B Nazanin" pitchFamily="2" charset="-78"/>
              </a:rPr>
              <a:t>ويژگي هاي شهر </a:t>
            </a:r>
            <a:r>
              <a:rPr lang="fa-IR" dirty="0" smtClean="0">
                <a:cs typeface="B Nazanin" pitchFamily="2" charset="-78"/>
              </a:rPr>
              <a:t>هخامنشي</a:t>
            </a:r>
            <a:endParaRPr lang="en-US" dirty="0">
              <a:cs typeface="B Nazanin" pitchFamily="2" charset="-78"/>
            </a:endParaRPr>
          </a:p>
        </p:txBody>
      </p:sp>
      <p:sp>
        <p:nvSpPr>
          <p:cNvPr id="3" name="Content Placeholder 2"/>
          <p:cNvSpPr>
            <a:spLocks noGrp="1"/>
          </p:cNvSpPr>
          <p:nvPr>
            <p:ph idx="1"/>
          </p:nvPr>
        </p:nvSpPr>
        <p:spPr>
          <a:xfrm>
            <a:off x="2057400" y="970345"/>
            <a:ext cx="6591985" cy="2657092"/>
          </a:xfrm>
        </p:spPr>
        <p:txBody>
          <a:bodyPr>
            <a:noAutofit/>
          </a:bodyPr>
          <a:lstStyle/>
          <a:p>
            <a:pPr marL="342900" indent="-342900" algn="just" rtl="1">
              <a:buFont typeface="Arial" pitchFamily="34" charset="0"/>
              <a:buChar char="•"/>
            </a:pPr>
            <a:r>
              <a:rPr lang="fa-IR" sz="2200" b="0" dirty="0">
                <a:cs typeface="B Nazanin" pitchFamily="2" charset="-78"/>
              </a:rPr>
              <a:t>سطح شهر با جمعيت متناسب بود.</a:t>
            </a:r>
          </a:p>
          <a:p>
            <a:pPr marL="342900" indent="-342900" algn="just" rtl="1">
              <a:buFont typeface="Arial" pitchFamily="34" charset="0"/>
              <a:buChar char="•"/>
            </a:pPr>
            <a:r>
              <a:rPr lang="fa-IR" sz="2200" b="0" dirty="0">
                <a:cs typeface="B Nazanin" pitchFamily="2" charset="-78"/>
              </a:rPr>
              <a:t> شهر قابل دفاع بود.</a:t>
            </a:r>
          </a:p>
          <a:p>
            <a:pPr marL="342900" indent="-342900" algn="just" rtl="1">
              <a:buFont typeface="Arial" pitchFamily="34" charset="0"/>
              <a:buChar char="•"/>
            </a:pPr>
            <a:r>
              <a:rPr lang="fa-IR" sz="2200" b="0" dirty="0">
                <a:cs typeface="B Nazanin" pitchFamily="2" charset="-78"/>
              </a:rPr>
              <a:t> فضاي سبز  و ساخت بستان داراي اهميت بود.</a:t>
            </a:r>
          </a:p>
          <a:p>
            <a:pPr marL="342900" indent="-342900" algn="just" rtl="1">
              <a:buFont typeface="Arial" pitchFamily="34" charset="0"/>
              <a:buChar char="•"/>
            </a:pPr>
            <a:r>
              <a:rPr lang="fa-IR" sz="2200" b="0" dirty="0">
                <a:cs typeface="B Nazanin" pitchFamily="2" charset="-78"/>
              </a:rPr>
              <a:t> به امر توزيع بر حسب طبقات اجتماعي توجه مي شد.</a:t>
            </a:r>
          </a:p>
          <a:p>
            <a:pPr marL="342900" indent="-342900" algn="just" rtl="1">
              <a:buFont typeface="Arial" pitchFamily="34" charset="0"/>
              <a:buChar char="•"/>
            </a:pPr>
            <a:r>
              <a:rPr lang="fa-IR" sz="2200" b="0" dirty="0">
                <a:cs typeface="B Nazanin" pitchFamily="2" charset="-78"/>
              </a:rPr>
              <a:t> شهر داراي كاركرد، صنعتي، كشاورزي و بازرگاني است.</a:t>
            </a:r>
          </a:p>
          <a:p>
            <a:pPr marL="342900" indent="-342900" algn="just" rtl="1">
              <a:buFont typeface="Arial" pitchFamily="34" charset="0"/>
              <a:buChar char="•"/>
            </a:pPr>
            <a:r>
              <a:rPr lang="fa-IR" sz="2200" b="0" dirty="0">
                <a:cs typeface="B Nazanin" pitchFamily="2" charset="-78"/>
              </a:rPr>
              <a:t> شهر هخامنشي هويت ايراني را به نمايش مي </a:t>
            </a:r>
            <a:r>
              <a:rPr lang="fa-IR" sz="2200" b="0" dirty="0" smtClean="0">
                <a:cs typeface="B Nazanin" pitchFamily="2" charset="-78"/>
              </a:rPr>
              <a:t>گذارد</a:t>
            </a:r>
            <a:endParaRPr lang="fa-IR" sz="2200" b="0" dirty="0">
              <a:cs typeface="B Nazanin" pitchFamily="2" charset="-78"/>
            </a:endParaRPr>
          </a:p>
        </p:txBody>
      </p:sp>
      <p:sp>
        <p:nvSpPr>
          <p:cNvPr id="5" name="Slide Number Placeholder 4"/>
          <p:cNvSpPr>
            <a:spLocks noGrp="1"/>
          </p:cNvSpPr>
          <p:nvPr>
            <p:ph type="sldNum" sz="quarter" idx="12"/>
          </p:nvPr>
        </p:nvSpPr>
        <p:spPr/>
        <p:txBody>
          <a:bodyPr/>
          <a:lstStyle/>
          <a:p>
            <a:fld id="{EB0330B6-46AB-495D-B0B0-ECA452C6803C}" type="slidenum">
              <a:rPr lang="en-US" smtClean="0"/>
              <a:t>11</a:t>
            </a:fld>
            <a:endParaRPr lang="en-US"/>
          </a:p>
        </p:txBody>
      </p:sp>
      <p:sp>
        <p:nvSpPr>
          <p:cNvPr id="4" name="Rectangle 3"/>
          <p:cNvSpPr/>
          <p:nvPr/>
        </p:nvSpPr>
        <p:spPr>
          <a:xfrm>
            <a:off x="511228" y="3299661"/>
            <a:ext cx="1592103" cy="369332"/>
          </a:xfrm>
          <a:prstGeom prst="rect">
            <a:avLst/>
          </a:prstGeom>
        </p:spPr>
        <p:txBody>
          <a:bodyPr wrap="none">
            <a:spAutoFit/>
          </a:bodyPr>
          <a:lstStyle/>
          <a:p>
            <a:r>
              <a:rPr lang="fa-IR" dirty="0" smtClean="0">
                <a:cs typeface="B Nazanin" panose="00000400000000000000" pitchFamily="2" charset="-78"/>
              </a:rPr>
              <a:t>(</a:t>
            </a:r>
            <a:r>
              <a:rPr lang="fa-IR" dirty="0" smtClean="0">
                <a:cs typeface="B Nazanin" panose="00000400000000000000" pitchFamily="2" charset="-78"/>
              </a:rPr>
              <a:t>مجتهدزاده، 1392)</a:t>
            </a:r>
            <a:endParaRPr lang="fa-IR" dirty="0">
              <a:cs typeface="B Nazanin" panose="00000400000000000000" pitchFamily="2" charset="-78"/>
            </a:endParaRPr>
          </a:p>
        </p:txBody>
      </p:sp>
      <p:sp>
        <p:nvSpPr>
          <p:cNvPr id="8" name="Rectangle 7"/>
          <p:cNvSpPr/>
          <p:nvPr/>
        </p:nvSpPr>
        <p:spPr>
          <a:xfrm>
            <a:off x="228601" y="4114800"/>
            <a:ext cx="8915399" cy="2246769"/>
          </a:xfrm>
          <a:prstGeom prst="rect">
            <a:avLst/>
          </a:prstGeom>
        </p:spPr>
        <p:txBody>
          <a:bodyPr wrap="square">
            <a:spAutoFit/>
          </a:bodyPr>
          <a:lstStyle/>
          <a:p>
            <a:pPr marL="285750" indent="-285750" algn="r" rtl="1">
              <a:buFont typeface="Wingdings" panose="05000000000000000000" pitchFamily="2" charset="2"/>
              <a:buChar char="v"/>
            </a:pPr>
            <a:r>
              <a:rPr lang="fa-IR" sz="2000" b="1" dirty="0">
                <a:latin typeface="Tahoma" pitchFamily="34" charset="0"/>
                <a:ea typeface="Tahoma" pitchFamily="34" charset="0"/>
                <a:cs typeface="B Nazanin" panose="00000400000000000000" pitchFamily="2" charset="-78"/>
              </a:rPr>
              <a:t>شار نظامی _کشاورزی دوران ماد  جای خود را به شار نظامی _</a:t>
            </a:r>
            <a:r>
              <a:rPr lang="fa-IR" sz="2000" b="1" dirty="0" smtClean="0">
                <a:latin typeface="Tahoma" pitchFamily="34" charset="0"/>
                <a:ea typeface="Tahoma" pitchFamily="34" charset="0"/>
                <a:cs typeface="B Nazanin" panose="00000400000000000000" pitchFamily="2" charset="-78"/>
              </a:rPr>
              <a:t>بازرگانی و بازرگانی </a:t>
            </a:r>
            <a:r>
              <a:rPr lang="fa-IR" sz="2000" b="1" dirty="0">
                <a:latin typeface="Tahoma" pitchFamily="34" charset="0"/>
                <a:ea typeface="Tahoma" pitchFamily="34" charset="0"/>
                <a:cs typeface="B Nazanin" panose="00000400000000000000" pitchFamily="2" charset="-78"/>
              </a:rPr>
              <a:t>_کشاورزی پارسی می </a:t>
            </a:r>
            <a:r>
              <a:rPr lang="fa-IR" sz="2000" b="1" dirty="0" smtClean="0">
                <a:latin typeface="Tahoma" pitchFamily="34" charset="0"/>
                <a:ea typeface="Tahoma" pitchFamily="34" charset="0"/>
                <a:cs typeface="B Nazanin" panose="00000400000000000000" pitchFamily="2" charset="-78"/>
              </a:rPr>
              <a:t>دهد.</a:t>
            </a:r>
          </a:p>
          <a:p>
            <a:pPr marL="285750" indent="-285750" algn="r" rtl="1">
              <a:buFont typeface="Wingdings" panose="05000000000000000000" pitchFamily="2" charset="2"/>
              <a:buChar char="v"/>
            </a:pPr>
            <a:r>
              <a:rPr lang="fa-IR" sz="2000" b="1" dirty="0">
                <a:latin typeface="Tahoma" pitchFamily="34" charset="0"/>
                <a:ea typeface="Tahoma" pitchFamily="34" charset="0"/>
                <a:cs typeface="B Nazanin" panose="00000400000000000000" pitchFamily="2" charset="-78"/>
              </a:rPr>
              <a:t>شار پارسی علاوه بر آنکه محل استقرار وتمرکز قدرت مذهبی و حکومتی است ، مرکز اقتصادی و بازرگانی نیز میگردد.بازار در شهر تولد می یابد. </a:t>
            </a:r>
            <a:endParaRPr lang="fa-IR" sz="2000" b="1" dirty="0" smtClean="0">
              <a:latin typeface="Tahoma" pitchFamily="34" charset="0"/>
              <a:ea typeface="Tahoma" pitchFamily="34" charset="0"/>
              <a:cs typeface="B Nazanin" panose="00000400000000000000" pitchFamily="2" charset="-78"/>
            </a:endParaRPr>
          </a:p>
          <a:p>
            <a:pPr marL="285750" indent="-285750" algn="r" rtl="1">
              <a:buFont typeface="Wingdings" panose="05000000000000000000" pitchFamily="2" charset="2"/>
              <a:buChar char="v"/>
            </a:pPr>
            <a:r>
              <a:rPr lang="fa-IR" sz="2000" b="1" dirty="0">
                <a:latin typeface="Tahoma" pitchFamily="34" charset="0"/>
                <a:ea typeface="Tahoma" pitchFamily="34" charset="0"/>
                <a:cs typeface="B Nazanin" panose="00000400000000000000" pitchFamily="2" charset="-78"/>
              </a:rPr>
              <a:t>شار پارسی متشکل از «شهر-معبد»، «شهر-قدرت» و«شهر-بازار» است که این خود حکایت از توانمند شدن جامعه شهری در دولت هخامنشی دارد.</a:t>
            </a:r>
          </a:p>
          <a:p>
            <a:pPr marL="285750" indent="-285750" algn="r" rtl="1">
              <a:buFont typeface="Wingdings" panose="05000000000000000000" pitchFamily="2" charset="2"/>
              <a:buChar char="v"/>
            </a:pPr>
            <a:r>
              <a:rPr lang="fa-IR" sz="2000" b="1" dirty="0">
                <a:latin typeface="Tahoma" pitchFamily="34" charset="0"/>
                <a:ea typeface="Tahoma" pitchFamily="34" charset="0"/>
                <a:cs typeface="B Nazanin" panose="00000400000000000000" pitchFamily="2" charset="-78"/>
              </a:rPr>
              <a:t>به سبب همین توانمندی است که دولت هخامنشی به برنامه ریزی وطراحی شارهای خود می پردازد</a:t>
            </a:r>
            <a:r>
              <a:rPr lang="fa-IR" sz="2000" b="1" dirty="0" smtClean="0">
                <a:latin typeface="Tahoma" pitchFamily="34" charset="0"/>
                <a:ea typeface="Tahoma" pitchFamily="34" charset="0"/>
                <a:cs typeface="B Nazanin" panose="00000400000000000000" pitchFamily="2" charset="-78"/>
              </a:rPr>
              <a:t>.</a:t>
            </a:r>
          </a:p>
        </p:txBody>
      </p:sp>
    </p:spTree>
    <p:extLst>
      <p:ext uri="{BB962C8B-B14F-4D97-AF65-F5344CB8AC3E}">
        <p14:creationId xmlns:p14="http://schemas.microsoft.com/office/powerpoint/2010/main" val="4209848383"/>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228600"/>
            <a:ext cx="5791200" cy="1371600"/>
          </a:xfrm>
        </p:spPr>
        <p:txBody>
          <a:bodyPr/>
          <a:lstStyle/>
          <a:p>
            <a:pPr algn="r" rtl="1"/>
            <a:r>
              <a:rPr lang="fa-IR" dirty="0">
                <a:cs typeface="B Nazanin" pitchFamily="2" charset="-78"/>
              </a:rPr>
              <a:t>مراحل </a:t>
            </a:r>
            <a:r>
              <a:rPr lang="fa-IR" dirty="0" smtClean="0">
                <a:cs typeface="B Nazanin" pitchFamily="2" charset="-78"/>
              </a:rPr>
              <a:t>بنا شدن </a:t>
            </a:r>
            <a:r>
              <a:rPr lang="fa-IR" dirty="0">
                <a:cs typeface="B Nazanin" pitchFamily="2" charset="-78"/>
              </a:rPr>
              <a:t>شهر </a:t>
            </a:r>
            <a:r>
              <a:rPr lang="fa-IR" dirty="0" smtClean="0">
                <a:cs typeface="B Nazanin" pitchFamily="2" charset="-78"/>
              </a:rPr>
              <a:t>هخامنشي</a:t>
            </a:r>
            <a:endParaRPr lang="en-US" dirty="0">
              <a:cs typeface="B Nazanin" pitchFamily="2" charset="-78"/>
            </a:endParaRPr>
          </a:p>
        </p:txBody>
      </p:sp>
      <p:sp>
        <p:nvSpPr>
          <p:cNvPr id="3" name="Content Placeholder 2"/>
          <p:cNvSpPr>
            <a:spLocks noGrp="1"/>
          </p:cNvSpPr>
          <p:nvPr>
            <p:ph idx="1"/>
          </p:nvPr>
        </p:nvSpPr>
        <p:spPr>
          <a:xfrm>
            <a:off x="1295400" y="1447800"/>
            <a:ext cx="7277785" cy="4572000"/>
          </a:xfrm>
        </p:spPr>
        <p:txBody>
          <a:bodyPr>
            <a:noAutofit/>
          </a:bodyPr>
          <a:lstStyle/>
          <a:p>
            <a:pPr marL="342900" indent="-342900" algn="just" rtl="1">
              <a:buFont typeface="Arial" pitchFamily="34" charset="0"/>
              <a:buChar char="•"/>
            </a:pPr>
            <a:r>
              <a:rPr lang="fa-IR" sz="2000" b="0" dirty="0">
                <a:cs typeface="B Nazanin" pitchFamily="2" charset="-78"/>
              </a:rPr>
              <a:t> در نظر گرفتن موقعيت سوق الجيشي</a:t>
            </a:r>
          </a:p>
          <a:p>
            <a:pPr marL="342900" indent="-342900" algn="just" rtl="1">
              <a:buFont typeface="Arial" pitchFamily="34" charset="0"/>
              <a:buChar char="•"/>
            </a:pPr>
            <a:r>
              <a:rPr lang="fa-IR" sz="2000" b="0" dirty="0">
                <a:cs typeface="B Nazanin" pitchFamily="2" charset="-78"/>
              </a:rPr>
              <a:t>توجه به مسائل زيست محيطي</a:t>
            </a:r>
          </a:p>
          <a:p>
            <a:pPr marL="342900" indent="-342900" algn="just" rtl="1">
              <a:buFont typeface="Arial" pitchFamily="34" charset="0"/>
              <a:buChar char="•"/>
            </a:pPr>
            <a:r>
              <a:rPr lang="fa-IR" sz="2000" b="0" dirty="0">
                <a:cs typeface="B Nazanin" pitchFamily="2" charset="-78"/>
              </a:rPr>
              <a:t>تهيه نقشه مربعي شكل شهر </a:t>
            </a:r>
            <a:r>
              <a:rPr lang="fa-IR" sz="2000" b="0" dirty="0" smtClean="0">
                <a:cs typeface="B Nazanin" pitchFamily="2" charset="-78"/>
              </a:rPr>
              <a:t>(700 متر *700 متر)</a:t>
            </a:r>
            <a:endParaRPr lang="fa-IR" sz="2000" b="0" dirty="0">
              <a:cs typeface="B Nazanin" pitchFamily="2" charset="-78"/>
            </a:endParaRPr>
          </a:p>
          <a:p>
            <a:pPr marL="342900" indent="-342900" algn="just" rtl="1">
              <a:buFont typeface="Arial" pitchFamily="34" charset="0"/>
              <a:buChar char="•"/>
            </a:pPr>
            <a:r>
              <a:rPr lang="fa-IR" sz="2000" b="0" dirty="0">
                <a:cs typeface="B Nazanin" pitchFamily="2" charset="-78"/>
              </a:rPr>
              <a:t>تقديس نقشه شهر توسط موبدان</a:t>
            </a:r>
          </a:p>
          <a:p>
            <a:pPr marL="342900" indent="-342900" algn="just" rtl="1">
              <a:buFont typeface="Arial" pitchFamily="34" charset="0"/>
              <a:buChar char="•"/>
            </a:pPr>
            <a:r>
              <a:rPr lang="fa-IR" sz="2000" b="0" dirty="0">
                <a:cs typeface="B Nazanin" pitchFamily="2" charset="-78"/>
              </a:rPr>
              <a:t> ايجاد آتشكده در وسط به عنوان حافظ حقيقي مكان</a:t>
            </a:r>
          </a:p>
          <a:p>
            <a:pPr marL="342900" indent="-342900" algn="just" rtl="1">
              <a:buFont typeface="Arial" pitchFamily="34" charset="0"/>
              <a:buChar char="•"/>
            </a:pPr>
            <a:r>
              <a:rPr lang="fa-IR" sz="2000" b="0" dirty="0">
                <a:cs typeface="B Nazanin" pitchFamily="2" charset="-78"/>
              </a:rPr>
              <a:t> ساخت حوض در كنار آتشكده با توجه به تعداد جمعيت</a:t>
            </a:r>
          </a:p>
          <a:p>
            <a:pPr marL="342900" indent="-342900" algn="just" rtl="1">
              <a:buFont typeface="Arial" pitchFamily="34" charset="0"/>
              <a:buChar char="•"/>
            </a:pPr>
            <a:r>
              <a:rPr lang="fa-IR" sz="2000" b="0" dirty="0">
                <a:cs typeface="B Nazanin" pitchFamily="2" charset="-78"/>
              </a:rPr>
              <a:t> ساخت آب انبار</a:t>
            </a:r>
          </a:p>
          <a:p>
            <a:pPr marL="342900" indent="-342900" algn="just" rtl="1">
              <a:buFont typeface="Arial" pitchFamily="34" charset="0"/>
              <a:buChar char="•"/>
            </a:pPr>
            <a:r>
              <a:rPr lang="fa-IR" sz="2000" b="0" dirty="0">
                <a:cs typeface="B Nazanin" pitchFamily="2" charset="-78"/>
              </a:rPr>
              <a:t>بعد از ساخت موارد ذكر شده به ساخت بناهاي مسكوني و اداري و ... مي پرداختند.</a:t>
            </a:r>
          </a:p>
          <a:p>
            <a:pPr marL="342900" indent="-342900" algn="just" rtl="1">
              <a:buFont typeface="Arial" pitchFamily="34" charset="0"/>
              <a:buChar char="•"/>
            </a:pPr>
            <a:r>
              <a:rPr lang="fa-IR" sz="2000" b="0" dirty="0">
                <a:cs typeface="B Nazanin" pitchFamily="2" charset="-78"/>
              </a:rPr>
              <a:t>و در پايان باغات و بستان ها را مي ساختند.</a:t>
            </a:r>
          </a:p>
          <a:p>
            <a:pPr marL="342900" indent="-342900" algn="just" rtl="1">
              <a:buFont typeface="Arial" pitchFamily="34" charset="0"/>
              <a:buChar char="•"/>
            </a:pPr>
            <a:r>
              <a:rPr lang="fa-IR" sz="2000" b="0" dirty="0">
                <a:cs typeface="B Nazanin" pitchFamily="2" charset="-78"/>
              </a:rPr>
              <a:t>اين برنامه ريزي تا آن زمان سابقه نداشت و خاص دوره هخامنشي است.</a:t>
            </a:r>
          </a:p>
          <a:p>
            <a:pPr marL="342900" indent="-342900" algn="just" rtl="1">
              <a:buFont typeface="Arial" pitchFamily="34" charset="0"/>
              <a:buChar char="•"/>
            </a:pPr>
            <a:endParaRPr lang="en-US" sz="2000" b="0" dirty="0">
              <a:cs typeface="B Nazanin" pitchFamily="2" charset="-78"/>
            </a:endParaRPr>
          </a:p>
        </p:txBody>
      </p:sp>
      <p:sp>
        <p:nvSpPr>
          <p:cNvPr id="5" name="Slide Number Placeholder 4"/>
          <p:cNvSpPr>
            <a:spLocks noGrp="1"/>
          </p:cNvSpPr>
          <p:nvPr>
            <p:ph type="sldNum" sz="quarter" idx="12"/>
          </p:nvPr>
        </p:nvSpPr>
        <p:spPr/>
        <p:txBody>
          <a:bodyPr/>
          <a:lstStyle/>
          <a:p>
            <a:fld id="{EB0330B6-46AB-495D-B0B0-ECA452C6803C}" type="slidenum">
              <a:rPr lang="en-US" smtClean="0"/>
              <a:t>12</a:t>
            </a:fld>
            <a:endParaRPr lang="en-US"/>
          </a:p>
        </p:txBody>
      </p:sp>
      <p:sp>
        <p:nvSpPr>
          <p:cNvPr id="7" name="Rectangle 6"/>
          <p:cNvSpPr/>
          <p:nvPr/>
        </p:nvSpPr>
        <p:spPr>
          <a:xfrm>
            <a:off x="1752600" y="6019800"/>
            <a:ext cx="1592103" cy="369332"/>
          </a:xfrm>
          <a:prstGeom prst="rect">
            <a:avLst/>
          </a:prstGeom>
        </p:spPr>
        <p:txBody>
          <a:bodyPr wrap="none">
            <a:spAutoFit/>
          </a:bodyPr>
          <a:lstStyle/>
          <a:p>
            <a:r>
              <a:rPr lang="fa-IR" dirty="0" smtClean="0">
                <a:cs typeface="B Nazanin" panose="00000400000000000000" pitchFamily="2" charset="-78"/>
              </a:rPr>
              <a:t>(</a:t>
            </a:r>
            <a:r>
              <a:rPr lang="fa-IR" dirty="0" smtClean="0">
                <a:cs typeface="B Nazanin" panose="00000400000000000000" pitchFamily="2" charset="-78"/>
              </a:rPr>
              <a:t>مجتهدزاده، 1392)</a:t>
            </a:r>
            <a:endParaRPr lang="fa-IR" dirty="0">
              <a:cs typeface="B Nazanin" panose="00000400000000000000" pitchFamily="2" charset="-78"/>
            </a:endParaRPr>
          </a:p>
        </p:txBody>
      </p:sp>
    </p:spTree>
    <p:extLst>
      <p:ext uri="{BB962C8B-B14F-4D97-AF65-F5344CB8AC3E}">
        <p14:creationId xmlns:p14="http://schemas.microsoft.com/office/powerpoint/2010/main" val="196461889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467108"/>
            <a:ext cx="5791200" cy="1371600"/>
          </a:xfrm>
        </p:spPr>
        <p:txBody>
          <a:bodyPr>
            <a:normAutofit/>
          </a:bodyPr>
          <a:lstStyle/>
          <a:p>
            <a:pPr lvl="0" algn="r" rtl="1"/>
            <a:r>
              <a:rPr lang="fa-IR" sz="3200" b="1" dirty="0">
                <a:ln w="18415" cmpd="sng">
                  <a:prstDash val="solid"/>
                </a:ln>
                <a:cs typeface="B Nazanin" panose="00000400000000000000" pitchFamily="2" charset="-78"/>
              </a:rPr>
              <a:t>سازمان فضایی </a:t>
            </a:r>
            <a:r>
              <a:rPr lang="fa-IR" sz="3200" b="1" dirty="0" smtClean="0">
                <a:ln w="18415" cmpd="sng">
                  <a:prstDash val="solid"/>
                </a:ln>
                <a:cs typeface="B Nazanin" panose="00000400000000000000" pitchFamily="2" charset="-78"/>
              </a:rPr>
              <a:t>کشور</a:t>
            </a:r>
            <a:endParaRPr lang="en-US" sz="3200" b="1" dirty="0">
              <a:cs typeface="B Nazanin" pitchFamily="2" charset="-78"/>
            </a:endParaRPr>
          </a:p>
        </p:txBody>
      </p:sp>
      <p:sp>
        <p:nvSpPr>
          <p:cNvPr id="5" name="Slide Number Placeholder 4"/>
          <p:cNvSpPr>
            <a:spLocks noGrp="1"/>
          </p:cNvSpPr>
          <p:nvPr>
            <p:ph type="sldNum" sz="quarter" idx="12"/>
          </p:nvPr>
        </p:nvSpPr>
        <p:spPr/>
        <p:txBody>
          <a:bodyPr/>
          <a:lstStyle/>
          <a:p>
            <a:fld id="{EB0330B6-46AB-495D-B0B0-ECA452C6803C}" type="slidenum">
              <a:rPr lang="en-US" smtClean="0"/>
              <a:t>13</a:t>
            </a:fld>
            <a:endParaRPr lang="en-US"/>
          </a:p>
        </p:txBody>
      </p:sp>
      <p:graphicFrame>
        <p:nvGraphicFramePr>
          <p:cNvPr id="3" name="Diagram 2"/>
          <p:cNvGraphicFramePr/>
          <p:nvPr>
            <p:extLst>
              <p:ext uri="{D42A27DB-BD31-4B8C-83A1-F6EECF244321}">
                <p14:modId xmlns:p14="http://schemas.microsoft.com/office/powerpoint/2010/main" val="2299638822"/>
              </p:ext>
            </p:extLst>
          </p:nvPr>
        </p:nvGraphicFramePr>
        <p:xfrm>
          <a:off x="2819400" y="2057400"/>
          <a:ext cx="44196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04140199"/>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329900"/>
            <a:ext cx="6589199" cy="1280890"/>
          </a:xfrm>
        </p:spPr>
        <p:txBody>
          <a:bodyPr/>
          <a:lstStyle/>
          <a:p>
            <a:pPr algn="r" rtl="1"/>
            <a:r>
              <a:rPr lang="fa-IR" dirty="0" smtClean="0">
                <a:cs typeface="B Nazanin" panose="00000400000000000000" pitchFamily="2" charset="-78"/>
              </a:rPr>
              <a:t>برخی شهرهای هخامنشیان</a:t>
            </a:r>
            <a:endParaRPr lang="en-US" dirty="0">
              <a:cs typeface="B Nazanin" panose="00000400000000000000" pitchFamily="2" charset="-78"/>
            </a:endParaRPr>
          </a:p>
        </p:txBody>
      </p:sp>
      <p:sp>
        <p:nvSpPr>
          <p:cNvPr id="3" name="Content Placeholder 2"/>
          <p:cNvSpPr>
            <a:spLocks noGrp="1"/>
          </p:cNvSpPr>
          <p:nvPr>
            <p:ph idx="1"/>
          </p:nvPr>
        </p:nvSpPr>
        <p:spPr>
          <a:xfrm>
            <a:off x="1371601" y="1828800"/>
            <a:ext cx="7351198" cy="3777622"/>
          </a:xfrm>
        </p:spPr>
        <p:txBody>
          <a:bodyPr>
            <a:noAutofit/>
          </a:bodyPr>
          <a:lstStyle/>
          <a:p>
            <a:pPr algn="just" rtl="1">
              <a:buFont typeface="Wingdings" panose="05000000000000000000" pitchFamily="2" charset="2"/>
              <a:buChar char="v"/>
            </a:pPr>
            <a:r>
              <a:rPr lang="fa-IR" sz="2000" b="0" dirty="0">
                <a:cs typeface="B Nazanin" pitchFamily="2" charset="-78"/>
              </a:rPr>
              <a:t> كوروش شهر پاسارگاد را ساخت و آن </a:t>
            </a:r>
            <a:r>
              <a:rPr lang="fa-IR" sz="2000" b="0" dirty="0" smtClean="0">
                <a:cs typeface="B Nazanin" pitchFamily="2" charset="-78"/>
              </a:rPr>
              <a:t>را </a:t>
            </a:r>
            <a:r>
              <a:rPr lang="fa-IR" sz="2000" b="0" dirty="0">
                <a:cs typeface="B Nazanin" pitchFamily="2" charset="-78"/>
              </a:rPr>
              <a:t>به پايتختي خود انتخاب كرد</a:t>
            </a:r>
            <a:r>
              <a:rPr lang="fa-IR" sz="2000" b="0" dirty="0" smtClean="0">
                <a:cs typeface="B Nazanin" pitchFamily="2" charset="-78"/>
              </a:rPr>
              <a:t>.</a:t>
            </a:r>
          </a:p>
          <a:p>
            <a:pPr algn="just" rtl="1">
              <a:buFont typeface="Wingdings" panose="05000000000000000000" pitchFamily="2" charset="2"/>
              <a:buChar char="v"/>
            </a:pPr>
            <a:r>
              <a:rPr lang="fa-IR" sz="2000" dirty="0">
                <a:cs typeface="B Nazanin" pitchFamily="2" charset="-78"/>
              </a:rPr>
              <a:t> پاسارگاد با كاخ هاي منظم و بنا هاي قابل توجه خود، نمايشي از قدرت بود</a:t>
            </a:r>
            <a:r>
              <a:rPr lang="fa-IR" sz="2000" dirty="0" smtClean="0">
                <a:cs typeface="B Nazanin" pitchFamily="2" charset="-78"/>
              </a:rPr>
              <a:t>.</a:t>
            </a:r>
            <a:endParaRPr lang="fa-IR" sz="2000" b="0" dirty="0">
              <a:cs typeface="B Nazanin" pitchFamily="2" charset="-78"/>
            </a:endParaRPr>
          </a:p>
          <a:p>
            <a:pPr algn="just" rtl="1">
              <a:buFont typeface="Wingdings" panose="05000000000000000000" pitchFamily="2" charset="2"/>
              <a:buChar char="v"/>
            </a:pPr>
            <a:r>
              <a:rPr lang="fa-IR" sz="2000" b="0" dirty="0">
                <a:cs typeface="B Nazanin" pitchFamily="2" charset="-78"/>
              </a:rPr>
              <a:t> مجموع ساختمان هاي پاسارگاد، بر روي فضايي به طول دو كيلومتر و نيم برپا شده بود.</a:t>
            </a:r>
          </a:p>
          <a:p>
            <a:pPr algn="just" rtl="1">
              <a:buFont typeface="Wingdings" panose="05000000000000000000" pitchFamily="2" charset="2"/>
              <a:buChar char="v"/>
            </a:pPr>
            <a:r>
              <a:rPr lang="fa-IR" sz="2000" b="0" dirty="0" smtClean="0">
                <a:cs typeface="B Nazanin" pitchFamily="2" charset="-78"/>
              </a:rPr>
              <a:t>پاسارگاد </a:t>
            </a:r>
            <a:r>
              <a:rPr lang="fa-IR" sz="2000" b="0" dirty="0">
                <a:cs typeface="B Nazanin" pitchFamily="2" charset="-78"/>
              </a:rPr>
              <a:t>شهري را مجسم مي كرد كه در آن پادشاهي نيرومند حكومت مي كرده است</a:t>
            </a:r>
            <a:r>
              <a:rPr lang="fa-IR" sz="2000" b="0" dirty="0" smtClean="0">
                <a:cs typeface="B Nazanin" pitchFamily="2" charset="-78"/>
              </a:rPr>
              <a:t>.</a:t>
            </a:r>
          </a:p>
          <a:p>
            <a:pPr algn="just" rtl="1">
              <a:buFont typeface="Wingdings" panose="05000000000000000000" pitchFamily="2" charset="2"/>
              <a:buChar char="v"/>
            </a:pPr>
            <a:r>
              <a:rPr lang="fa-IR" sz="2000" b="0" dirty="0">
                <a:cs typeface="B Nazanin" pitchFamily="2" charset="-78"/>
              </a:rPr>
              <a:t>هدف اصلي از ساخت تخت جمشيد، اعلام وحدت سياسي و ديني در كشور بود.</a:t>
            </a:r>
          </a:p>
          <a:p>
            <a:pPr algn="just" rtl="1">
              <a:buFont typeface="Wingdings" panose="05000000000000000000" pitchFamily="2" charset="2"/>
              <a:buChar char="v"/>
            </a:pPr>
            <a:r>
              <a:rPr lang="fa-IR" sz="2000" b="0" dirty="0">
                <a:cs typeface="B Nazanin" pitchFamily="2" charset="-78"/>
              </a:rPr>
              <a:t>اسكندر در سال 330 ق.م بر تخت جمشيد استيلا يافت و آن را به آتش كشيد</a:t>
            </a:r>
            <a:r>
              <a:rPr lang="fa-IR" sz="2000" b="0" dirty="0" smtClean="0">
                <a:cs typeface="B Nazanin" pitchFamily="2" charset="-78"/>
              </a:rPr>
              <a:t>.</a:t>
            </a:r>
          </a:p>
          <a:p>
            <a:pPr algn="just" rtl="1">
              <a:buFont typeface="Wingdings" panose="05000000000000000000" pitchFamily="2" charset="2"/>
              <a:buChar char="v"/>
            </a:pPr>
            <a:r>
              <a:rPr lang="fa-IR" sz="2000" b="0" dirty="0" smtClean="0">
                <a:cs typeface="B Nazanin" pitchFamily="2" charset="-78"/>
              </a:rPr>
              <a:t>شوش، </a:t>
            </a:r>
            <a:r>
              <a:rPr lang="fa-IR" sz="2000" b="0" dirty="0">
                <a:cs typeface="B Nazanin" pitchFamily="2" charset="-78"/>
              </a:rPr>
              <a:t>اكباتان و بابل سه شهر مهم دوره هخامنشيان بودند. و پادشاهان بيشتر اوقات در اين شهرها اقامت داشتند.</a:t>
            </a:r>
          </a:p>
          <a:p>
            <a:pPr algn="just" rtl="1">
              <a:buFont typeface="Wingdings" panose="05000000000000000000" pitchFamily="2" charset="2"/>
              <a:buChar char="v"/>
            </a:pPr>
            <a:endParaRPr lang="fa-IR" sz="2000" b="0" dirty="0">
              <a:cs typeface="B Nazanin" pitchFamily="2" charset="-78"/>
            </a:endParaRPr>
          </a:p>
          <a:p>
            <a:pPr algn="just" rtl="1">
              <a:buFont typeface="Wingdings" panose="05000000000000000000" pitchFamily="2" charset="2"/>
              <a:buChar char="v"/>
            </a:pPr>
            <a:endParaRPr lang="fa-IR" sz="2000" b="0" dirty="0">
              <a:cs typeface="B Nazanin" pitchFamily="2" charset="-78"/>
            </a:endParaRPr>
          </a:p>
        </p:txBody>
      </p:sp>
      <p:sp>
        <p:nvSpPr>
          <p:cNvPr id="5" name="Slide Number Placeholder 4"/>
          <p:cNvSpPr>
            <a:spLocks noGrp="1"/>
          </p:cNvSpPr>
          <p:nvPr>
            <p:ph type="sldNum" sz="quarter" idx="12"/>
          </p:nvPr>
        </p:nvSpPr>
        <p:spPr/>
        <p:txBody>
          <a:bodyPr/>
          <a:lstStyle/>
          <a:p>
            <a:fld id="{EB0330B6-46AB-495D-B0B0-ECA452C6803C}" type="slidenum">
              <a:rPr lang="en-US" smtClean="0"/>
              <a:t>14</a:t>
            </a:fld>
            <a:endParaRPr lang="en-US"/>
          </a:p>
        </p:txBody>
      </p:sp>
      <p:sp>
        <p:nvSpPr>
          <p:cNvPr id="6" name="Rectangle 5"/>
          <p:cNvSpPr/>
          <p:nvPr/>
        </p:nvSpPr>
        <p:spPr>
          <a:xfrm>
            <a:off x="1905000" y="6096000"/>
            <a:ext cx="1592103" cy="369332"/>
          </a:xfrm>
          <a:prstGeom prst="rect">
            <a:avLst/>
          </a:prstGeom>
        </p:spPr>
        <p:txBody>
          <a:bodyPr wrap="none">
            <a:spAutoFit/>
          </a:bodyPr>
          <a:lstStyle/>
          <a:p>
            <a:r>
              <a:rPr lang="fa-IR" dirty="0" smtClean="0">
                <a:cs typeface="B Nazanin" panose="00000400000000000000" pitchFamily="2" charset="-78"/>
              </a:rPr>
              <a:t>(</a:t>
            </a:r>
            <a:r>
              <a:rPr lang="fa-IR" dirty="0" smtClean="0">
                <a:cs typeface="B Nazanin" panose="00000400000000000000" pitchFamily="2" charset="-78"/>
              </a:rPr>
              <a:t>مجتهدزاده، 1392)</a:t>
            </a:r>
            <a:endParaRPr lang="fa-IR" dirty="0">
              <a:cs typeface="B Nazanin" panose="00000400000000000000" pitchFamily="2" charset="-78"/>
            </a:endParaRPr>
          </a:p>
        </p:txBody>
      </p:sp>
    </p:spTree>
    <p:extLst>
      <p:ext uri="{BB962C8B-B14F-4D97-AF65-F5344CB8AC3E}">
        <p14:creationId xmlns:p14="http://schemas.microsoft.com/office/powerpoint/2010/main" val="407773448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a:xfrm>
            <a:off x="1924334" y="3170276"/>
            <a:ext cx="5867400" cy="1513510"/>
          </a:xfrm>
          <a:prstGeom prst="roundRect">
            <a:avLst/>
          </a:prstGeom>
          <a:solidFill>
            <a:srgbClr val="002060">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2345192" y="4801053"/>
            <a:ext cx="6303508" cy="1675947"/>
          </a:xfrm>
          <a:prstGeom prst="roundRect">
            <a:avLst/>
          </a:prstGeom>
          <a:solidFill>
            <a:srgbClr val="00206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2286000" y="873787"/>
            <a:ext cx="6248400" cy="2179222"/>
          </a:xfrm>
          <a:prstGeom prst="roundRect">
            <a:avLst/>
          </a:prstGeom>
          <a:solidFill>
            <a:srgbClr val="00206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019300" y="135293"/>
            <a:ext cx="5105400" cy="523220"/>
          </a:xfrm>
          <a:prstGeom prst="rect">
            <a:avLst/>
          </a:prstGeom>
          <a:noFill/>
        </p:spPr>
        <p:txBody>
          <a:bodyPr wrap="square" rtlCol="0">
            <a:spAutoFit/>
          </a:bodyPr>
          <a:lstStyle/>
          <a:p>
            <a:pPr algn="ctr" rtl="1"/>
            <a:r>
              <a:rPr lang="fa-IR" sz="2800" b="1" dirty="0" smtClean="0">
                <a:cs typeface="B Nazanin" panose="00000400000000000000" pitchFamily="2" charset="-78"/>
              </a:rPr>
              <a:t>وضعیت کالبدی </a:t>
            </a:r>
            <a:r>
              <a:rPr lang="fa-IR" sz="2800" b="1" dirty="0" smtClean="0">
                <a:cs typeface="B Nazanin" panose="00000400000000000000" pitchFamily="2" charset="-78"/>
              </a:rPr>
              <a:t>شار پارسی</a:t>
            </a:r>
            <a:endParaRPr lang="en-US" sz="2800" b="1" dirty="0">
              <a:cs typeface="B Nazanin" panose="00000400000000000000" pitchFamily="2" charset="-78"/>
            </a:endParaRPr>
          </a:p>
        </p:txBody>
      </p:sp>
      <p:sp>
        <p:nvSpPr>
          <p:cNvPr id="9" name="TextBox 8"/>
          <p:cNvSpPr txBox="1"/>
          <p:nvPr/>
        </p:nvSpPr>
        <p:spPr>
          <a:xfrm>
            <a:off x="5388022" y="873787"/>
            <a:ext cx="2950760" cy="400110"/>
          </a:xfrm>
          <a:prstGeom prst="rect">
            <a:avLst/>
          </a:prstGeom>
          <a:noFill/>
        </p:spPr>
        <p:txBody>
          <a:bodyPr wrap="square" rtlCol="0">
            <a:spAutoFit/>
          </a:bodyPr>
          <a:lstStyle/>
          <a:p>
            <a:pPr marL="342900" indent="-342900" algn="r" rtl="1">
              <a:buFont typeface="Wingdings" panose="05000000000000000000" pitchFamily="2" charset="2"/>
              <a:buChar char="Ø"/>
            </a:pPr>
            <a:r>
              <a:rPr lang="fa-IR" sz="2000" b="1" dirty="0" smtClean="0">
                <a:cs typeface="B Nazanin" panose="00000400000000000000" pitchFamily="2" charset="-78"/>
              </a:rPr>
              <a:t>دژ حکومتی</a:t>
            </a:r>
            <a:endParaRPr lang="en-US" sz="2000" b="1" dirty="0">
              <a:cs typeface="B Nazanin" panose="00000400000000000000" pitchFamily="2" charset="-78"/>
            </a:endParaRPr>
          </a:p>
        </p:txBody>
      </p:sp>
      <p:sp>
        <p:nvSpPr>
          <p:cNvPr id="10" name="TextBox 9"/>
          <p:cNvSpPr txBox="1"/>
          <p:nvPr/>
        </p:nvSpPr>
        <p:spPr>
          <a:xfrm>
            <a:off x="5715000" y="3246475"/>
            <a:ext cx="1911255" cy="400110"/>
          </a:xfrm>
          <a:prstGeom prst="rect">
            <a:avLst/>
          </a:prstGeom>
          <a:noFill/>
        </p:spPr>
        <p:txBody>
          <a:bodyPr wrap="square" rtlCol="0">
            <a:spAutoFit/>
          </a:bodyPr>
          <a:lstStyle/>
          <a:p>
            <a:pPr marL="342900" indent="-342900" algn="r" rtl="1">
              <a:buFont typeface="Wingdings" panose="05000000000000000000" pitchFamily="2" charset="2"/>
              <a:buChar char="Ø"/>
            </a:pPr>
            <a:r>
              <a:rPr lang="fa-IR" sz="2000" b="1" dirty="0" smtClean="0">
                <a:cs typeface="B Nazanin" panose="00000400000000000000" pitchFamily="2" charset="-78"/>
              </a:rPr>
              <a:t>شار میانی</a:t>
            </a:r>
            <a:endParaRPr lang="en-US" sz="2000" b="1" dirty="0">
              <a:cs typeface="B Nazanin" panose="00000400000000000000" pitchFamily="2" charset="-78"/>
            </a:endParaRPr>
          </a:p>
        </p:txBody>
      </p:sp>
      <p:sp>
        <p:nvSpPr>
          <p:cNvPr id="11" name="TextBox 10"/>
          <p:cNvSpPr txBox="1"/>
          <p:nvPr/>
        </p:nvSpPr>
        <p:spPr>
          <a:xfrm>
            <a:off x="6591869" y="4925775"/>
            <a:ext cx="1752600" cy="400110"/>
          </a:xfrm>
          <a:prstGeom prst="rect">
            <a:avLst/>
          </a:prstGeom>
          <a:noFill/>
        </p:spPr>
        <p:txBody>
          <a:bodyPr wrap="square" rtlCol="0">
            <a:spAutoFit/>
          </a:bodyPr>
          <a:lstStyle/>
          <a:p>
            <a:pPr marL="342900" indent="-342900" algn="r" rtl="1">
              <a:buFont typeface="Wingdings" panose="05000000000000000000" pitchFamily="2" charset="2"/>
              <a:buChar char="Ø"/>
            </a:pPr>
            <a:r>
              <a:rPr lang="fa-IR" sz="2000" b="1" dirty="0" smtClean="0">
                <a:cs typeface="B Nazanin" panose="00000400000000000000" pitchFamily="2" charset="-78"/>
              </a:rPr>
              <a:t>شار بیرونی</a:t>
            </a:r>
            <a:endParaRPr lang="en-US" sz="2000" b="1" dirty="0">
              <a:cs typeface="B Nazanin" panose="00000400000000000000" pitchFamily="2" charset="-78"/>
            </a:endParaRPr>
          </a:p>
        </p:txBody>
      </p:sp>
      <p:sp>
        <p:nvSpPr>
          <p:cNvPr id="12" name="TextBox 11"/>
          <p:cNvSpPr txBox="1"/>
          <p:nvPr/>
        </p:nvSpPr>
        <p:spPr>
          <a:xfrm>
            <a:off x="2345192" y="1349405"/>
            <a:ext cx="5878248" cy="1477328"/>
          </a:xfrm>
          <a:prstGeom prst="rect">
            <a:avLst/>
          </a:prstGeom>
          <a:noFill/>
        </p:spPr>
        <p:txBody>
          <a:bodyPr wrap="square" rtlCol="0">
            <a:spAutoFit/>
          </a:bodyPr>
          <a:lstStyle/>
          <a:p>
            <a:pPr marL="285750" indent="-285750" algn="r" rtl="1">
              <a:buFont typeface="Wingdings" panose="05000000000000000000" pitchFamily="2" charset="2"/>
              <a:buChar char="§"/>
            </a:pPr>
            <a:r>
              <a:rPr lang="fa-IR" b="1" dirty="0">
                <a:cs typeface="B Nazanin" pitchFamily="2" charset="-78"/>
              </a:rPr>
              <a:t>مجموعه ای  مرکب از کاخ ها ، معابد ، دیوان ها ، تاسیسات نظامی و اداری و انبارهای آذوقه</a:t>
            </a:r>
          </a:p>
          <a:p>
            <a:pPr marL="285750" indent="-285750" algn="r" rtl="1">
              <a:buFont typeface="Wingdings" panose="05000000000000000000" pitchFamily="2" charset="2"/>
              <a:buChar char="§"/>
            </a:pPr>
            <a:r>
              <a:rPr lang="fa-IR" b="1" dirty="0" smtClean="0">
                <a:cs typeface="B Nazanin" pitchFamily="2" charset="-78"/>
              </a:rPr>
              <a:t>حفاظت </a:t>
            </a:r>
            <a:r>
              <a:rPr lang="fa-IR" b="1" dirty="0">
                <a:cs typeface="B Nazanin" pitchFamily="2" charset="-78"/>
              </a:rPr>
              <a:t>شده توسط دیواری </a:t>
            </a:r>
            <a:r>
              <a:rPr lang="fa-IR" b="1" dirty="0" smtClean="0">
                <a:cs typeface="B Nazanin" pitchFamily="2" charset="-78"/>
              </a:rPr>
              <a:t>سنگین</a:t>
            </a:r>
            <a:endParaRPr lang="fa-IR" b="1" dirty="0" smtClean="0">
              <a:cs typeface="B Nazanin" pitchFamily="2" charset="-78"/>
            </a:endParaRPr>
          </a:p>
          <a:p>
            <a:pPr marL="285750" indent="-285750" algn="r" rtl="1">
              <a:buFont typeface="Wingdings" panose="05000000000000000000" pitchFamily="2" charset="2"/>
              <a:buChar char="§"/>
            </a:pPr>
            <a:r>
              <a:rPr lang="fa-IR" b="1" dirty="0" smtClean="0">
                <a:cs typeface="B Nazanin" pitchFamily="2" charset="-78"/>
              </a:rPr>
              <a:t>قرارگیری </a:t>
            </a:r>
            <a:r>
              <a:rPr lang="fa-IR" b="1" dirty="0">
                <a:cs typeface="B Nazanin" pitchFamily="2" charset="-78"/>
              </a:rPr>
              <a:t>در </a:t>
            </a:r>
            <a:r>
              <a:rPr lang="fa-IR" b="1" dirty="0" smtClean="0">
                <a:cs typeface="B Nazanin" pitchFamily="2" charset="-78"/>
              </a:rPr>
              <a:t>مهم ترین نقطه </a:t>
            </a:r>
            <a:r>
              <a:rPr lang="fa-IR" b="1" dirty="0">
                <a:cs typeface="B Nazanin" pitchFamily="2" charset="-78"/>
              </a:rPr>
              <a:t>سوق الجیشی</a:t>
            </a:r>
          </a:p>
          <a:p>
            <a:pPr marL="285750" indent="-285750" algn="r" rtl="1">
              <a:buFont typeface="Wingdings" panose="05000000000000000000" pitchFamily="2" charset="2"/>
              <a:buChar char="§"/>
            </a:pPr>
            <a:r>
              <a:rPr lang="fa-IR" b="1" dirty="0" smtClean="0">
                <a:cs typeface="B Nazanin" pitchFamily="2" charset="-78"/>
              </a:rPr>
              <a:t>جداسازی </a:t>
            </a:r>
            <a:r>
              <a:rPr lang="fa-IR" b="1" dirty="0">
                <a:cs typeface="B Nazanin" pitchFamily="2" charset="-78"/>
              </a:rPr>
              <a:t>هر عنصر متشکله توسط دیوار </a:t>
            </a:r>
            <a:r>
              <a:rPr lang="fa-IR" b="1" dirty="0" smtClean="0">
                <a:cs typeface="B Nazanin" pitchFamily="2" charset="-78"/>
              </a:rPr>
              <a:t>داخلی</a:t>
            </a:r>
            <a:endParaRPr lang="fa-IR" b="1" dirty="0">
              <a:cs typeface="B Nazanin" pitchFamily="2" charset="-78"/>
            </a:endParaRPr>
          </a:p>
        </p:txBody>
      </p:sp>
      <p:sp>
        <p:nvSpPr>
          <p:cNvPr id="13" name="TextBox 12"/>
          <p:cNvSpPr txBox="1"/>
          <p:nvPr/>
        </p:nvSpPr>
        <p:spPr>
          <a:xfrm>
            <a:off x="2019299" y="3675806"/>
            <a:ext cx="5606955" cy="923330"/>
          </a:xfrm>
          <a:prstGeom prst="rect">
            <a:avLst/>
          </a:prstGeom>
          <a:noFill/>
        </p:spPr>
        <p:txBody>
          <a:bodyPr wrap="square" rtlCol="0">
            <a:spAutoFit/>
          </a:bodyPr>
          <a:lstStyle/>
          <a:p>
            <a:pPr marL="285750" indent="-285750" algn="r" rtl="1">
              <a:buFont typeface="Wingdings" panose="05000000000000000000" pitchFamily="2" charset="2"/>
              <a:buChar char="§"/>
            </a:pPr>
            <a:r>
              <a:rPr lang="fa-IR" b="1" dirty="0" smtClean="0">
                <a:cs typeface="B Nazanin" pitchFamily="2" charset="-78"/>
              </a:rPr>
              <a:t>مجموعه ای مرکب </a:t>
            </a:r>
            <a:r>
              <a:rPr lang="fa-IR" b="1" dirty="0">
                <a:cs typeface="B Nazanin" pitchFamily="2" charset="-78"/>
              </a:rPr>
              <a:t>از محلات خاص برای طبقات ممتاز</a:t>
            </a:r>
          </a:p>
          <a:p>
            <a:pPr marL="285750" indent="-285750" algn="r" rtl="1">
              <a:buFont typeface="Wingdings" panose="05000000000000000000" pitchFamily="2" charset="2"/>
              <a:buChar char="§"/>
            </a:pPr>
            <a:r>
              <a:rPr lang="fa-IR" b="1" dirty="0">
                <a:cs typeface="B Nazanin" pitchFamily="2" charset="-78"/>
              </a:rPr>
              <a:t>بازار در قسمت میانی</a:t>
            </a:r>
          </a:p>
          <a:p>
            <a:pPr marL="285750" indent="-285750" algn="r" rtl="1">
              <a:buFont typeface="Wingdings" panose="05000000000000000000" pitchFamily="2" charset="2"/>
              <a:buChar char="§"/>
            </a:pPr>
            <a:r>
              <a:rPr lang="fa-IR" b="1" dirty="0">
                <a:cs typeface="B Nazanin" pitchFamily="2" charset="-78"/>
              </a:rPr>
              <a:t>محصور در دیواری </a:t>
            </a:r>
            <a:r>
              <a:rPr lang="fa-IR" b="1" dirty="0" smtClean="0">
                <a:cs typeface="B Nazanin" pitchFamily="2" charset="-78"/>
              </a:rPr>
              <a:t>سنگین</a:t>
            </a:r>
            <a:endParaRPr lang="fa-IR" b="1" dirty="0">
              <a:cs typeface="B Nazanin" pitchFamily="2" charset="-78"/>
            </a:endParaRPr>
          </a:p>
        </p:txBody>
      </p:sp>
      <p:sp>
        <p:nvSpPr>
          <p:cNvPr id="14" name="TextBox 13"/>
          <p:cNvSpPr txBox="1"/>
          <p:nvPr/>
        </p:nvSpPr>
        <p:spPr>
          <a:xfrm>
            <a:off x="2345192" y="5380075"/>
            <a:ext cx="5884408" cy="923330"/>
          </a:xfrm>
          <a:prstGeom prst="rect">
            <a:avLst/>
          </a:prstGeom>
          <a:noFill/>
        </p:spPr>
        <p:txBody>
          <a:bodyPr wrap="square" rtlCol="0">
            <a:spAutoFit/>
          </a:bodyPr>
          <a:lstStyle/>
          <a:p>
            <a:pPr marL="285750" indent="-285750" algn="r" rtl="1">
              <a:buFont typeface="Wingdings" panose="05000000000000000000" pitchFamily="2" charset="2"/>
              <a:buChar char="§"/>
            </a:pPr>
            <a:r>
              <a:rPr lang="fa-IR" b="1" dirty="0">
                <a:cs typeface="B Nazanin" pitchFamily="2" charset="-78"/>
              </a:rPr>
              <a:t>مجموعه ای مرکب از محلات و خانه ها و بازارها ، باغات و مراتع پراکنده </a:t>
            </a:r>
          </a:p>
          <a:p>
            <a:pPr marL="285750" indent="-285750" algn="r" rtl="1">
              <a:buFont typeface="Wingdings" panose="05000000000000000000" pitchFamily="2" charset="2"/>
              <a:buChar char="§"/>
            </a:pPr>
            <a:r>
              <a:rPr lang="fa-IR" b="1" dirty="0" smtClean="0">
                <a:cs typeface="B Nazanin" pitchFamily="2" charset="-78"/>
              </a:rPr>
              <a:t>جدایی </a:t>
            </a:r>
            <a:r>
              <a:rPr lang="fa-IR" b="1" dirty="0">
                <a:cs typeface="B Nazanin" pitchFamily="2" charset="-78"/>
              </a:rPr>
              <a:t>توسط حصارهای </a:t>
            </a:r>
            <a:r>
              <a:rPr lang="fa-IR" b="1" dirty="0" smtClean="0">
                <a:cs typeface="B Nazanin" pitchFamily="2" charset="-78"/>
              </a:rPr>
              <a:t>طبیعی</a:t>
            </a:r>
            <a:endParaRPr lang="fa-IR" b="1" dirty="0" smtClean="0">
              <a:cs typeface="B Nazanin" pitchFamily="2" charset="-78"/>
            </a:endParaRPr>
          </a:p>
          <a:p>
            <a:pPr marL="285750" indent="-285750" algn="r" rtl="1">
              <a:buFont typeface="Wingdings" panose="05000000000000000000" pitchFamily="2" charset="2"/>
              <a:buChar char="§"/>
            </a:pPr>
            <a:r>
              <a:rPr lang="fa-IR" b="1" dirty="0" smtClean="0">
                <a:cs typeface="B Nazanin" pitchFamily="2" charset="-78"/>
              </a:rPr>
              <a:t>محل </a:t>
            </a:r>
            <a:r>
              <a:rPr lang="fa-IR" b="1" dirty="0">
                <a:cs typeface="B Nazanin" pitchFamily="2" charset="-78"/>
              </a:rPr>
              <a:t>استقرار اکثریت </a:t>
            </a:r>
            <a:r>
              <a:rPr lang="fa-IR" b="1" dirty="0" smtClean="0">
                <a:cs typeface="B Nazanin" pitchFamily="2" charset="-78"/>
              </a:rPr>
              <a:t>جامعه</a:t>
            </a:r>
            <a:endParaRPr lang="fa-IR" b="1" dirty="0">
              <a:cs typeface="B Nazanin" pitchFamily="2" charset="-78"/>
            </a:endParaRPr>
          </a:p>
        </p:txBody>
      </p:sp>
      <p:sp>
        <p:nvSpPr>
          <p:cNvPr id="17" name="Slide Number Placeholder 3"/>
          <p:cNvSpPr>
            <a:spLocks noGrp="1"/>
          </p:cNvSpPr>
          <p:nvPr>
            <p:ph type="sldNum" sz="quarter" idx="12"/>
          </p:nvPr>
        </p:nvSpPr>
        <p:spPr>
          <a:xfrm>
            <a:off x="511228" y="787783"/>
            <a:ext cx="584978" cy="365125"/>
          </a:xfrm>
        </p:spPr>
        <p:txBody>
          <a:bodyPr/>
          <a:lstStyle/>
          <a:p>
            <a:r>
              <a:rPr lang="en-US" dirty="0" smtClean="0"/>
              <a:t>15</a:t>
            </a:r>
            <a:endParaRPr lang="en-US" dirty="0"/>
          </a:p>
        </p:txBody>
      </p:sp>
    </p:spTree>
    <p:extLst>
      <p:ext uri="{BB962C8B-B14F-4D97-AF65-F5344CB8AC3E}">
        <p14:creationId xmlns:p14="http://schemas.microsoft.com/office/powerpoint/2010/main" val="1713342189"/>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B0330B6-46AB-495D-B0B0-ECA452C6803C}" type="slidenum">
              <a:rPr lang="en-US" smtClean="0"/>
              <a:t>16</a:t>
            </a:fld>
            <a:endParaRPr lang="en-US" dirty="0"/>
          </a:p>
        </p:txBody>
      </p:sp>
      <p:sp>
        <p:nvSpPr>
          <p:cNvPr id="5" name="Rectangle 4"/>
          <p:cNvSpPr/>
          <p:nvPr/>
        </p:nvSpPr>
        <p:spPr>
          <a:xfrm>
            <a:off x="2062839" y="6461856"/>
            <a:ext cx="1786066" cy="400110"/>
          </a:xfrm>
          <a:prstGeom prst="rect">
            <a:avLst/>
          </a:prstGeom>
        </p:spPr>
        <p:txBody>
          <a:bodyPr wrap="none">
            <a:spAutoFit/>
          </a:bodyPr>
          <a:lstStyle/>
          <a:p>
            <a:pPr lvl="0" algn="just" rtl="1">
              <a:spcBef>
                <a:spcPct val="20000"/>
              </a:spcBef>
              <a:spcAft>
                <a:spcPts val="600"/>
              </a:spcAft>
            </a:pPr>
            <a:r>
              <a:rPr lang="fa-IR" sz="2000" dirty="0" smtClean="0">
                <a:solidFill>
                  <a:srgbClr val="000000"/>
                </a:solidFill>
                <a:cs typeface="B Nazanin" pitchFamily="2" charset="-78"/>
              </a:rPr>
              <a:t>(حبیبی، 1391 :14)</a:t>
            </a:r>
            <a:endParaRPr lang="fa-IR" sz="2000" dirty="0">
              <a:solidFill>
                <a:srgbClr val="000000"/>
              </a:solidFill>
              <a:cs typeface="B Nazanin" pitchFamily="2" charset="-78"/>
            </a:endParaRPr>
          </a:p>
        </p:txBody>
      </p:sp>
      <p:pic>
        <p:nvPicPr>
          <p:cNvPr id="7" name="Picture 2"/>
          <p:cNvPicPr>
            <a:picLocks noGrp="1" noChangeAspect="1" noChangeArrowheads="1"/>
          </p:cNvPicPr>
          <p:nvPr>
            <p:ph idx="1"/>
          </p:nvPr>
        </p:nvPicPr>
        <p:blipFill rotWithShape="1">
          <a:blip r:embed="rId2">
            <a:extLst>
              <a:ext uri="{BEBA8EAE-BF5A-486C-A8C5-ECC9F3942E4B}">
                <a14:imgProps xmlns:a14="http://schemas.microsoft.com/office/drawing/2010/main">
                  <a14:imgLayer r:embed="rId3">
                    <a14:imgEffect>
                      <a14:sharpenSoften amount="50000"/>
                    </a14:imgEffect>
                    <a14:imgEffect>
                      <a14:colorTemperature colorTemp="5300"/>
                    </a14:imgEffect>
                    <a14:imgEffect>
                      <a14:saturation sat="66000"/>
                    </a14:imgEffect>
                  </a14:imgLayer>
                </a14:imgProps>
              </a:ext>
              <a:ext uri="{28A0092B-C50C-407E-A947-70E740481C1C}">
                <a14:useLocalDpi xmlns:a14="http://schemas.microsoft.com/office/drawing/2010/main" val="0"/>
              </a:ext>
            </a:extLst>
          </a:blip>
          <a:srcRect b="15808"/>
          <a:stretch/>
        </p:blipFill>
        <p:spPr bwMode="auto">
          <a:xfrm>
            <a:off x="381001" y="1206003"/>
            <a:ext cx="8229600" cy="5202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2019300" y="135293"/>
            <a:ext cx="5105400" cy="523220"/>
          </a:xfrm>
          <a:prstGeom prst="rect">
            <a:avLst/>
          </a:prstGeom>
          <a:noFill/>
        </p:spPr>
        <p:txBody>
          <a:bodyPr wrap="square" rtlCol="0">
            <a:spAutoFit/>
          </a:bodyPr>
          <a:lstStyle/>
          <a:p>
            <a:pPr algn="ctr" rtl="1"/>
            <a:r>
              <a:rPr lang="fa-IR" sz="2800" b="1" dirty="0" smtClean="0">
                <a:cs typeface="B Nazanin" panose="00000400000000000000" pitchFamily="2" charset="-78"/>
              </a:rPr>
              <a:t>ریخت شناسی شار </a:t>
            </a:r>
            <a:r>
              <a:rPr lang="fa-IR" sz="2800" b="1" dirty="0" smtClean="0">
                <a:cs typeface="B Nazanin" panose="00000400000000000000" pitchFamily="2" charset="-78"/>
              </a:rPr>
              <a:t>پارسی</a:t>
            </a:r>
            <a:endParaRPr lang="en-US" sz="2800" b="1" dirty="0">
              <a:cs typeface="B Nazanin" panose="00000400000000000000" pitchFamily="2" charset="-78"/>
            </a:endParaRPr>
          </a:p>
        </p:txBody>
      </p:sp>
    </p:spTree>
    <p:extLst>
      <p:ext uri="{BB962C8B-B14F-4D97-AF65-F5344CB8AC3E}">
        <p14:creationId xmlns:p14="http://schemas.microsoft.com/office/powerpoint/2010/main" val="201124566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2590800"/>
            <a:ext cx="5791200" cy="1371600"/>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r>
              <a:rPr lang="fa-IR" sz="4800" b="1" spc="0" dirty="0" smtClean="0">
                <a:ln w="0"/>
                <a:solidFill>
                  <a:sysClr val="windowText" lastClr="000000"/>
                </a:solidFill>
                <a:effectLst/>
                <a:cs typeface="B Nazanin" pitchFamily="2" charset="-78"/>
              </a:rPr>
              <a:t>سلوکیان</a:t>
            </a:r>
            <a:endParaRPr lang="en-US" sz="4800" b="1" spc="0" dirty="0">
              <a:ln w="0"/>
              <a:solidFill>
                <a:sysClr val="windowText" lastClr="000000"/>
              </a:solidFill>
              <a:effectLst/>
              <a:cs typeface="B Nazanin" pitchFamily="2" charset="-78"/>
            </a:endParaRPr>
          </a:p>
        </p:txBody>
      </p:sp>
      <p:sp>
        <p:nvSpPr>
          <p:cNvPr id="5" name="Slide Number Placeholder 4"/>
          <p:cNvSpPr>
            <a:spLocks noGrp="1"/>
          </p:cNvSpPr>
          <p:nvPr>
            <p:ph type="sldNum" sz="quarter" idx="12"/>
          </p:nvPr>
        </p:nvSpPr>
        <p:spPr/>
        <p:txBody>
          <a:bodyPr/>
          <a:lstStyle/>
          <a:p>
            <a:fld id="{EB0330B6-46AB-495D-B0B0-ECA452C6803C}" type="slidenum">
              <a:rPr lang="en-US" smtClean="0"/>
              <a:t>17</a:t>
            </a:fld>
            <a:endParaRPr lang="en-US"/>
          </a:p>
        </p:txBody>
      </p:sp>
    </p:spTree>
    <p:extLst>
      <p:ext uri="{BB962C8B-B14F-4D97-AF65-F5344CB8AC3E}">
        <p14:creationId xmlns:p14="http://schemas.microsoft.com/office/powerpoint/2010/main" val="27439680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7454" y="533400"/>
            <a:ext cx="6934200" cy="1371600"/>
          </a:xfrm>
        </p:spPr>
        <p:txBody>
          <a:bodyPr/>
          <a:lstStyle/>
          <a:p>
            <a:pPr algn="r"/>
            <a:r>
              <a:rPr lang="fa-IR" dirty="0">
                <a:cs typeface="B Nazanin" pitchFamily="2" charset="-78"/>
              </a:rPr>
              <a:t>شکل گیری </a:t>
            </a:r>
            <a:r>
              <a:rPr lang="fa-IR" dirty="0" smtClean="0">
                <a:cs typeface="B Nazanin" pitchFamily="2" charset="-78"/>
              </a:rPr>
              <a:t>سلوکیان</a:t>
            </a:r>
            <a:endParaRPr lang="en-US" dirty="0">
              <a:cs typeface="B Nazanin" pitchFamily="2" charset="-78"/>
            </a:endParaRPr>
          </a:p>
        </p:txBody>
      </p:sp>
      <p:sp>
        <p:nvSpPr>
          <p:cNvPr id="3" name="Content Placeholder 2"/>
          <p:cNvSpPr>
            <a:spLocks noGrp="1"/>
          </p:cNvSpPr>
          <p:nvPr>
            <p:ph idx="1"/>
          </p:nvPr>
        </p:nvSpPr>
        <p:spPr>
          <a:xfrm>
            <a:off x="1062087" y="1898176"/>
            <a:ext cx="7543800" cy="3276600"/>
          </a:xfrm>
        </p:spPr>
        <p:txBody>
          <a:bodyPr>
            <a:normAutofit lnSpcReduction="10000"/>
          </a:bodyPr>
          <a:lstStyle/>
          <a:p>
            <a:pPr algn="just" rtl="1"/>
            <a:r>
              <a:rPr lang="fa-IR" b="1" dirty="0">
                <a:cs typeface="B Nazanin" pitchFamily="2" charset="-78"/>
              </a:rPr>
              <a:t>اسكندر بعد از برانداختن هخامنشيان و استقرار نظام سياسي جديد، ويرانه هاي تخت جمشيد را ترك كرد و ايران را بدست جانشينان خود ، كه بعداً سلوكي ناميده شدند </a:t>
            </a:r>
            <a:r>
              <a:rPr lang="fa-IR" b="1" dirty="0" smtClean="0">
                <a:cs typeface="B Nazanin" pitchFamily="2" charset="-78"/>
              </a:rPr>
              <a:t>سپرد</a:t>
            </a:r>
            <a:r>
              <a:rPr lang="fa-IR" b="1" dirty="0" smtClean="0">
                <a:cs typeface="B Nazanin" pitchFamily="2" charset="-78"/>
              </a:rPr>
              <a:t>. در </a:t>
            </a:r>
            <a:r>
              <a:rPr lang="fa-IR" b="1" dirty="0">
                <a:cs typeface="B Nazanin" pitchFamily="2" charset="-78"/>
              </a:rPr>
              <a:t>زمان سلوكيان سنت طراحي ايراني تحت تاثير طرح هاي يوناني قرار گرفت</a:t>
            </a:r>
            <a:r>
              <a:rPr lang="fa-IR" b="1" dirty="0" smtClean="0">
                <a:cs typeface="B Nazanin" pitchFamily="2" charset="-78"/>
              </a:rPr>
              <a:t>.</a:t>
            </a:r>
          </a:p>
          <a:p>
            <a:pPr algn="just" rtl="1"/>
            <a:endParaRPr lang="fa-IR" b="1" dirty="0">
              <a:cs typeface="B Nazanin" pitchFamily="2" charset="-78"/>
            </a:endParaRPr>
          </a:p>
          <a:p>
            <a:pPr algn="just" rtl="1"/>
            <a:r>
              <a:rPr lang="fa-IR" b="1" dirty="0">
                <a:cs typeface="B Nazanin" pitchFamily="2" charset="-78"/>
              </a:rPr>
              <a:t>بعد از اسكندر، سلوكوس در سال 312 ق.م حكومت خود را بر روي ويرانه هاي پادشاهان هخامنشي بنا </a:t>
            </a:r>
            <a:r>
              <a:rPr lang="fa-IR" b="1" dirty="0" smtClean="0">
                <a:cs typeface="B Nazanin" pitchFamily="2" charset="-78"/>
              </a:rPr>
              <a:t>نهاد</a:t>
            </a:r>
            <a:r>
              <a:rPr lang="fa-IR" b="1" dirty="0" smtClean="0">
                <a:cs typeface="B Nazanin" pitchFamily="2" charset="-78"/>
              </a:rPr>
              <a:t>.</a:t>
            </a:r>
          </a:p>
          <a:p>
            <a:pPr algn="just" rtl="1"/>
            <a:endParaRPr lang="fa-IR" b="1" dirty="0" smtClean="0">
              <a:cs typeface="B Nazanin" pitchFamily="2" charset="-78"/>
            </a:endParaRPr>
          </a:p>
          <a:p>
            <a:pPr algn="just" rtl="1"/>
            <a:r>
              <a:rPr lang="fa-IR" b="1" dirty="0">
                <a:cs typeface="B Nazanin" pitchFamily="2" charset="-78"/>
              </a:rPr>
              <a:t>فروپاشی دولت هخامنشی و همراه آن با سقوط قدرت-شهرهای </a:t>
            </a:r>
            <a:r>
              <a:rPr lang="fa-IR" b="1" dirty="0" smtClean="0">
                <a:cs typeface="B Nazanin" pitchFamily="2" charset="-78"/>
              </a:rPr>
              <a:t>پارسی </a:t>
            </a:r>
            <a:r>
              <a:rPr lang="fa-IR" b="1" dirty="0">
                <a:cs typeface="B Nazanin" pitchFamily="2" charset="-78"/>
              </a:rPr>
              <a:t>وتاراج </a:t>
            </a:r>
            <a:r>
              <a:rPr lang="fa-IR" b="1" dirty="0" smtClean="0">
                <a:cs typeface="B Nazanin" pitchFamily="2" charset="-78"/>
              </a:rPr>
              <a:t>قدرت-شهر ها </a:t>
            </a:r>
            <a:r>
              <a:rPr lang="fa-IR" b="1" dirty="0">
                <a:cs typeface="B Nazanin" pitchFamily="2" charset="-78"/>
              </a:rPr>
              <a:t>و معبد-شهرهایی مانند پاسارگاد و تخت </a:t>
            </a:r>
            <a:r>
              <a:rPr lang="fa-IR" b="1" dirty="0" smtClean="0">
                <a:cs typeface="B Nazanin" pitchFamily="2" charset="-78"/>
              </a:rPr>
              <a:t>جمشید سبب می گردد </a:t>
            </a:r>
            <a:r>
              <a:rPr lang="fa-IR" b="1" dirty="0">
                <a:cs typeface="B Nazanin" pitchFamily="2" charset="-78"/>
              </a:rPr>
              <a:t>تا جوامع شهری و روستایی دچار نابسامانی های فراوان گردد</a:t>
            </a:r>
            <a:r>
              <a:rPr lang="fa-IR" b="1" dirty="0" smtClean="0">
                <a:cs typeface="B Nazanin" pitchFamily="2" charset="-78"/>
              </a:rPr>
              <a:t>.</a:t>
            </a:r>
            <a:endParaRPr lang="fa-IR" b="1" dirty="0">
              <a:cs typeface="B Nazanin" pitchFamily="2" charset="-78"/>
            </a:endParaRPr>
          </a:p>
        </p:txBody>
      </p:sp>
      <p:sp>
        <p:nvSpPr>
          <p:cNvPr id="5" name="Slide Number Placeholder 4"/>
          <p:cNvSpPr>
            <a:spLocks noGrp="1"/>
          </p:cNvSpPr>
          <p:nvPr>
            <p:ph type="sldNum" sz="quarter" idx="12"/>
          </p:nvPr>
        </p:nvSpPr>
        <p:spPr/>
        <p:txBody>
          <a:bodyPr/>
          <a:lstStyle/>
          <a:p>
            <a:fld id="{EB0330B6-46AB-495D-B0B0-ECA452C6803C}" type="slidenum">
              <a:rPr lang="en-US" smtClean="0"/>
              <a:t>18</a:t>
            </a:fld>
            <a:endParaRPr lang="en-US"/>
          </a:p>
        </p:txBody>
      </p:sp>
      <p:sp>
        <p:nvSpPr>
          <p:cNvPr id="6" name="Rectangle 5"/>
          <p:cNvSpPr/>
          <p:nvPr/>
        </p:nvSpPr>
        <p:spPr>
          <a:xfrm>
            <a:off x="1905000" y="6096000"/>
            <a:ext cx="1592103" cy="369332"/>
          </a:xfrm>
          <a:prstGeom prst="rect">
            <a:avLst/>
          </a:prstGeom>
        </p:spPr>
        <p:txBody>
          <a:bodyPr wrap="none">
            <a:spAutoFit/>
          </a:bodyPr>
          <a:lstStyle/>
          <a:p>
            <a:r>
              <a:rPr lang="fa-IR" dirty="0" smtClean="0">
                <a:cs typeface="B Nazanin" panose="00000400000000000000" pitchFamily="2" charset="-78"/>
              </a:rPr>
              <a:t>(</a:t>
            </a:r>
            <a:r>
              <a:rPr lang="fa-IR" dirty="0" smtClean="0">
                <a:cs typeface="B Nazanin" panose="00000400000000000000" pitchFamily="2" charset="-78"/>
              </a:rPr>
              <a:t>مجتهدزاده، 1392)</a:t>
            </a:r>
            <a:endParaRPr lang="fa-IR" dirty="0">
              <a:cs typeface="B Nazanin" panose="00000400000000000000" pitchFamily="2" charset="-78"/>
            </a:endParaRPr>
          </a:p>
        </p:txBody>
      </p:sp>
    </p:spTree>
    <p:extLst>
      <p:ext uri="{BB962C8B-B14F-4D97-AF65-F5344CB8AC3E}">
        <p14:creationId xmlns:p14="http://schemas.microsoft.com/office/powerpoint/2010/main" val="17459629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96206" y="939262"/>
            <a:ext cx="8001000" cy="2657092"/>
          </a:xfrm>
        </p:spPr>
        <p:txBody>
          <a:bodyPr>
            <a:normAutofit/>
          </a:bodyPr>
          <a:lstStyle/>
          <a:p>
            <a:pPr algn="just" rtl="1"/>
            <a:r>
              <a:rPr lang="fa-IR" sz="2000" dirty="0">
                <a:cs typeface="B Nazanin" pitchFamily="2" charset="-78"/>
              </a:rPr>
              <a:t>تلاقی دو فلسفه شرقی و غربی که یکی متکی بر فرهنگ و دیگری متکی بر مدنیت و روابط مادی است سبب پیدایش مفهوم جدیدی از شهر می گردد در نتیجه شهر </a:t>
            </a:r>
            <a:r>
              <a:rPr lang="fa-IR" sz="2400" b="1" dirty="0" smtClean="0">
                <a:effectLst>
                  <a:outerShdw blurRad="38100" dist="38100" dir="2700000" algn="tl">
                    <a:srgbClr val="000000">
                      <a:alpha val="43137"/>
                    </a:srgbClr>
                  </a:outerShdw>
                </a:effectLst>
                <a:cs typeface="B Nazanin" pitchFamily="2" charset="-78"/>
              </a:rPr>
              <a:t>«پارسی_هلنی» </a:t>
            </a:r>
            <a:r>
              <a:rPr lang="fa-IR" sz="2000" dirty="0">
                <a:cs typeface="B Nazanin" pitchFamily="2" charset="-78"/>
              </a:rPr>
              <a:t>مکانی می گردد برای استقرار دولت سلوکی.</a:t>
            </a:r>
          </a:p>
          <a:p>
            <a:pPr algn="just" rtl="1"/>
            <a:r>
              <a:rPr lang="fa-IR" sz="2000" b="0" dirty="0" smtClean="0">
                <a:cs typeface="B Nazanin" pitchFamily="2" charset="-78"/>
              </a:rPr>
              <a:t>بدلیل </a:t>
            </a:r>
            <a:r>
              <a:rPr lang="fa-IR" sz="2000" b="0" dirty="0" smtClean="0">
                <a:cs typeface="B Nazanin" pitchFamily="2" charset="-78"/>
              </a:rPr>
              <a:t>وسعت زیاد سرزمین دولت سلوکی به سرعت دست به ساخت نو-شهر زدند.که مشهورترین </a:t>
            </a:r>
            <a:r>
              <a:rPr lang="fa-IR" sz="2000" b="0" dirty="0" smtClean="0">
                <a:cs typeface="B Nazanin" pitchFamily="2" charset="-78"/>
              </a:rPr>
              <a:t>آن </a:t>
            </a:r>
            <a:r>
              <a:rPr lang="fa-IR" sz="2000" b="0" dirty="0" smtClean="0">
                <a:cs typeface="B Nazanin" pitchFamily="2" charset="-78"/>
              </a:rPr>
              <a:t>(صد دروازه</a:t>
            </a:r>
            <a:r>
              <a:rPr lang="fa-IR" sz="2000" b="0" dirty="0" smtClean="0">
                <a:cs typeface="B Nazanin" pitchFamily="2" charset="-78"/>
              </a:rPr>
              <a:t>) در </a:t>
            </a:r>
            <a:r>
              <a:rPr lang="fa-IR" sz="2000" b="0" dirty="0" smtClean="0">
                <a:cs typeface="B Nazanin" pitchFamily="2" charset="-78"/>
              </a:rPr>
              <a:t>نزدیکی دامغان امروزی است</a:t>
            </a:r>
            <a:r>
              <a:rPr lang="fa-IR" sz="2000" b="0" dirty="0" smtClean="0">
                <a:cs typeface="B Nazanin" pitchFamily="2" charset="-78"/>
              </a:rPr>
              <a:t>. بدلیل </a:t>
            </a:r>
            <a:r>
              <a:rPr lang="fa-IR" sz="2000" b="0" dirty="0" smtClean="0">
                <a:cs typeface="B Nazanin" pitchFamily="2" charset="-78"/>
              </a:rPr>
              <a:t>رسیدگی به جاده ها از جمله جاده ابریشم سرعت در ارتباطات به عالی ترین درجه رسید.</a:t>
            </a:r>
            <a:endParaRPr lang="en-US" sz="2000" b="0" dirty="0">
              <a:cs typeface="B Nazanin" pitchFamily="2" charset="-78"/>
            </a:endParaRPr>
          </a:p>
        </p:txBody>
      </p:sp>
      <p:sp>
        <p:nvSpPr>
          <p:cNvPr id="2" name="Slide Number Placeholder 1"/>
          <p:cNvSpPr>
            <a:spLocks noGrp="1"/>
          </p:cNvSpPr>
          <p:nvPr>
            <p:ph type="sldNum" sz="quarter" idx="12"/>
          </p:nvPr>
        </p:nvSpPr>
        <p:spPr/>
        <p:txBody>
          <a:bodyPr/>
          <a:lstStyle/>
          <a:p>
            <a:fld id="{EB0330B6-46AB-495D-B0B0-ECA452C6803C}" type="slidenum">
              <a:rPr lang="en-US" smtClean="0"/>
              <a:t>19</a:t>
            </a:fld>
            <a:endParaRPr lang="en-US"/>
          </a:p>
        </p:txBody>
      </p:sp>
      <p:sp>
        <p:nvSpPr>
          <p:cNvPr id="4" name="Rectangle 3"/>
          <p:cNvSpPr/>
          <p:nvPr/>
        </p:nvSpPr>
        <p:spPr>
          <a:xfrm>
            <a:off x="413805" y="6172200"/>
            <a:ext cx="1848584" cy="400110"/>
          </a:xfrm>
          <a:prstGeom prst="rect">
            <a:avLst/>
          </a:prstGeom>
        </p:spPr>
        <p:txBody>
          <a:bodyPr wrap="none">
            <a:spAutoFit/>
          </a:bodyPr>
          <a:lstStyle/>
          <a:p>
            <a:pPr lvl="0" algn="just" rtl="1">
              <a:spcBef>
                <a:spcPct val="20000"/>
              </a:spcBef>
              <a:spcAft>
                <a:spcPts val="600"/>
              </a:spcAft>
            </a:pPr>
            <a:r>
              <a:rPr lang="fa-IR" sz="2000" dirty="0" smtClean="0">
                <a:solidFill>
                  <a:srgbClr val="000000"/>
                </a:solidFill>
                <a:cs typeface="B Nazanin" pitchFamily="2" charset="-78"/>
              </a:rPr>
              <a:t>(حبیبی، 1391 : 16)</a:t>
            </a:r>
            <a:endParaRPr lang="fa-IR" sz="2000" dirty="0">
              <a:solidFill>
                <a:srgbClr val="000000"/>
              </a:solidFill>
              <a:cs typeface="B Nazanin" pitchFamily="2" charset="-78"/>
            </a:endParaRPr>
          </a:p>
        </p:txBody>
      </p:sp>
      <p:pic>
        <p:nvPicPr>
          <p:cNvPr id="5" name="Picture 4"/>
          <p:cNvPicPr>
            <a:picLocks noChangeAspect="1"/>
          </p:cNvPicPr>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2743200" y="3048758"/>
            <a:ext cx="4426913" cy="3671039"/>
          </a:xfrm>
          <a:prstGeom prst="rect">
            <a:avLst/>
          </a:prstGeom>
          <a:noFill/>
          <a:ln>
            <a:noFill/>
          </a:ln>
        </p:spPr>
      </p:pic>
      <p:sp>
        <p:nvSpPr>
          <p:cNvPr id="6" name="Title 1"/>
          <p:cNvSpPr>
            <a:spLocks noGrp="1"/>
          </p:cNvSpPr>
          <p:nvPr>
            <p:ph type="title"/>
          </p:nvPr>
        </p:nvSpPr>
        <p:spPr>
          <a:xfrm>
            <a:off x="2135710" y="76200"/>
            <a:ext cx="6934200" cy="1371600"/>
          </a:xfrm>
        </p:spPr>
        <p:txBody>
          <a:bodyPr/>
          <a:lstStyle/>
          <a:p>
            <a:pPr algn="just" rtl="1"/>
            <a:r>
              <a:rPr lang="fa-IR" dirty="0" smtClean="0">
                <a:cs typeface="B Nazanin" pitchFamily="2" charset="-78"/>
              </a:rPr>
              <a:t>شهر-دولت «پارسی هلنی»</a:t>
            </a:r>
            <a:endParaRPr lang="en-US" dirty="0">
              <a:cs typeface="B Nazanin" pitchFamily="2" charset="-78"/>
            </a:endParaRPr>
          </a:p>
        </p:txBody>
      </p:sp>
    </p:spTree>
    <p:extLst>
      <p:ext uri="{BB962C8B-B14F-4D97-AF65-F5344CB8AC3E}">
        <p14:creationId xmlns:p14="http://schemas.microsoft.com/office/powerpoint/2010/main" val="21935139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2362200"/>
            <a:ext cx="5791200" cy="1371600"/>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r>
              <a:rPr lang="fa-IR" sz="5400" b="1" spc="0" dirty="0" smtClean="0">
                <a:ln w="0"/>
                <a:solidFill>
                  <a:schemeClr val="tx1"/>
                </a:solidFill>
                <a:effectLst/>
                <a:cs typeface="B Nazanin" pitchFamily="2" charset="-78"/>
              </a:rPr>
              <a:t>ماد ها</a:t>
            </a:r>
            <a:endParaRPr lang="en-US" sz="5400" b="1" spc="0" dirty="0">
              <a:ln w="0"/>
              <a:solidFill>
                <a:schemeClr val="tx1"/>
              </a:solidFill>
              <a:effectLst/>
              <a:cs typeface="B Nazanin" pitchFamily="2" charset="-78"/>
            </a:endParaRPr>
          </a:p>
        </p:txBody>
      </p:sp>
      <p:sp>
        <p:nvSpPr>
          <p:cNvPr id="5" name="Slide Number Placeholder 4"/>
          <p:cNvSpPr>
            <a:spLocks noGrp="1"/>
          </p:cNvSpPr>
          <p:nvPr>
            <p:ph type="sldNum" sz="quarter" idx="12"/>
          </p:nvPr>
        </p:nvSpPr>
        <p:spPr/>
        <p:txBody>
          <a:bodyPr/>
          <a:lstStyle/>
          <a:p>
            <a:fld id="{EB0330B6-46AB-495D-B0B0-ECA452C6803C}" type="slidenum">
              <a:rPr lang="en-US" smtClean="0"/>
              <a:t>2</a:t>
            </a:fld>
            <a:endParaRPr lang="en-US"/>
          </a:p>
        </p:txBody>
      </p:sp>
    </p:spTree>
    <p:extLst>
      <p:ext uri="{BB962C8B-B14F-4D97-AF65-F5344CB8AC3E}">
        <p14:creationId xmlns:p14="http://schemas.microsoft.com/office/powerpoint/2010/main" val="694851688"/>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20870" y="-10729"/>
            <a:ext cx="5791200" cy="876830"/>
          </a:xfrm>
        </p:spPr>
        <p:txBody>
          <a:bodyPr/>
          <a:lstStyle/>
          <a:p>
            <a:pPr algn="r" rtl="1"/>
            <a:r>
              <a:rPr lang="fa-IR" dirty="0" smtClean="0">
                <a:cs typeface="B Nazanin" pitchFamily="2" charset="-78"/>
              </a:rPr>
              <a:t>محل استقرار شهر </a:t>
            </a:r>
            <a:r>
              <a:rPr lang="fa-IR" dirty="0" smtClean="0">
                <a:cs typeface="B Nazanin" pitchFamily="2" charset="-78"/>
              </a:rPr>
              <a:t>پارسی-هلنی</a:t>
            </a:r>
            <a:endParaRPr lang="en-US" dirty="0">
              <a:cs typeface="B Nazanin" pitchFamily="2" charset="-78"/>
            </a:endParaRPr>
          </a:p>
        </p:txBody>
      </p:sp>
      <p:sp>
        <p:nvSpPr>
          <p:cNvPr id="3" name="Content Placeholder 2"/>
          <p:cNvSpPr>
            <a:spLocks noGrp="1"/>
          </p:cNvSpPr>
          <p:nvPr>
            <p:ph idx="1"/>
          </p:nvPr>
        </p:nvSpPr>
        <p:spPr>
          <a:xfrm>
            <a:off x="502761" y="785138"/>
            <a:ext cx="8153399" cy="1742692"/>
          </a:xfrm>
        </p:spPr>
        <p:txBody>
          <a:bodyPr>
            <a:normAutofit/>
          </a:bodyPr>
          <a:lstStyle/>
          <a:p>
            <a:pPr algn="just" rtl="1"/>
            <a:r>
              <a:rPr lang="fa-IR" sz="2000" b="0" dirty="0" smtClean="0">
                <a:cs typeface="B Nazanin" pitchFamily="2" charset="-78"/>
              </a:rPr>
              <a:t>قرارگیری در </a:t>
            </a:r>
            <a:r>
              <a:rPr lang="fa-IR" sz="2000" b="0" dirty="0" smtClean="0">
                <a:cs typeface="B Nazanin" pitchFamily="2" charset="-78"/>
              </a:rPr>
              <a:t>نزدیکی راه های ارتباطی و جاده های اصلی </a:t>
            </a:r>
            <a:endParaRPr lang="fa-IR" sz="2000" b="0" dirty="0" smtClean="0">
              <a:cs typeface="B Nazanin" pitchFamily="2" charset="-78"/>
            </a:endParaRPr>
          </a:p>
          <a:p>
            <a:pPr algn="just" rtl="1"/>
            <a:r>
              <a:rPr lang="fa-IR" sz="2000" b="0" dirty="0" smtClean="0">
                <a:cs typeface="B Nazanin" pitchFamily="2" charset="-78"/>
              </a:rPr>
              <a:t>قرار گیری در </a:t>
            </a:r>
            <a:r>
              <a:rPr lang="fa-IR" sz="2000" b="0" dirty="0" smtClean="0">
                <a:cs typeface="B Nazanin" pitchFamily="2" charset="-78"/>
              </a:rPr>
              <a:t>کنار قلعه نظامی و یا شهر قدیمی مستقر در منطقه ای مملو از روستاهای پیرامونی </a:t>
            </a:r>
            <a:endParaRPr lang="fa-IR" sz="2000" b="0" dirty="0" smtClean="0">
              <a:cs typeface="B Nazanin" pitchFamily="2" charset="-78"/>
            </a:endParaRPr>
          </a:p>
          <a:p>
            <a:pPr algn="just" rtl="1"/>
            <a:r>
              <a:rPr lang="fa-IR" sz="2000" b="0" dirty="0" smtClean="0">
                <a:cs typeface="B Nazanin" pitchFamily="2" charset="-78"/>
              </a:rPr>
              <a:t>از </a:t>
            </a:r>
            <a:r>
              <a:rPr lang="fa-IR" sz="2000" b="0" dirty="0" smtClean="0">
                <a:cs typeface="B Nazanin" pitchFamily="2" charset="-78"/>
              </a:rPr>
              <a:t>دیدگاه سوق الجیشی قابل تامین باشد</a:t>
            </a:r>
            <a:endParaRPr lang="en-US" sz="2000" b="0" dirty="0">
              <a:cs typeface="B Nazanin" pitchFamily="2" charset="-78"/>
            </a:endParaRPr>
          </a:p>
        </p:txBody>
      </p:sp>
      <p:sp>
        <p:nvSpPr>
          <p:cNvPr id="5" name="Slide Number Placeholder 4"/>
          <p:cNvSpPr>
            <a:spLocks noGrp="1"/>
          </p:cNvSpPr>
          <p:nvPr>
            <p:ph type="sldNum" sz="quarter" idx="12"/>
          </p:nvPr>
        </p:nvSpPr>
        <p:spPr/>
        <p:txBody>
          <a:bodyPr/>
          <a:lstStyle/>
          <a:p>
            <a:fld id="{EB0330B6-46AB-495D-B0B0-ECA452C6803C}" type="slidenum">
              <a:rPr lang="en-US" smtClean="0"/>
              <a:t>20</a:t>
            </a:fld>
            <a:endParaRPr lang="en-US"/>
          </a:p>
        </p:txBody>
      </p:sp>
      <p:sp>
        <p:nvSpPr>
          <p:cNvPr id="4" name="Rectangle 3"/>
          <p:cNvSpPr/>
          <p:nvPr/>
        </p:nvSpPr>
        <p:spPr>
          <a:xfrm>
            <a:off x="1030896" y="1955455"/>
            <a:ext cx="1858202" cy="400110"/>
          </a:xfrm>
          <a:prstGeom prst="rect">
            <a:avLst/>
          </a:prstGeom>
        </p:spPr>
        <p:txBody>
          <a:bodyPr wrap="none">
            <a:spAutoFit/>
          </a:bodyPr>
          <a:lstStyle/>
          <a:p>
            <a:pPr lvl="0" algn="just" rtl="1">
              <a:spcBef>
                <a:spcPct val="20000"/>
              </a:spcBef>
              <a:spcAft>
                <a:spcPts val="600"/>
              </a:spcAft>
            </a:pPr>
            <a:r>
              <a:rPr lang="fa-IR" sz="2000" dirty="0" smtClean="0">
                <a:solidFill>
                  <a:srgbClr val="000000"/>
                </a:solidFill>
                <a:cs typeface="B Nazanin" pitchFamily="2" charset="-78"/>
              </a:rPr>
              <a:t>(حبیبی، 1391 : 17)</a:t>
            </a:r>
            <a:endParaRPr lang="fa-IR" sz="2000" dirty="0">
              <a:solidFill>
                <a:srgbClr val="000000"/>
              </a:solidFill>
              <a:cs typeface="B Nazanin" pitchFamily="2" charset="-78"/>
            </a:endParaRPr>
          </a:p>
        </p:txBody>
      </p:sp>
      <p:graphicFrame>
        <p:nvGraphicFramePr>
          <p:cNvPr id="6" name="Diagram 5"/>
          <p:cNvGraphicFramePr/>
          <p:nvPr>
            <p:extLst>
              <p:ext uri="{D42A27DB-BD31-4B8C-83A1-F6EECF244321}">
                <p14:modId xmlns:p14="http://schemas.microsoft.com/office/powerpoint/2010/main" val="2990050340"/>
              </p:ext>
            </p:extLst>
          </p:nvPr>
        </p:nvGraphicFramePr>
        <p:xfrm>
          <a:off x="1096206" y="3128506"/>
          <a:ext cx="6295194" cy="35008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3254737" y="2583410"/>
            <a:ext cx="5715000" cy="646331"/>
          </a:xfrm>
          <a:prstGeom prst="rect">
            <a:avLst/>
          </a:prstGeom>
          <a:noFill/>
        </p:spPr>
        <p:txBody>
          <a:bodyPr wrap="square" rtlCol="0">
            <a:spAutoFit/>
          </a:bodyPr>
          <a:lstStyle/>
          <a:p>
            <a:pPr algn="r" rtl="1"/>
            <a:r>
              <a:rPr lang="fa-IR" sz="3600" dirty="0" smtClean="0">
                <a:cs typeface="B Nazanin" panose="00000400000000000000" pitchFamily="2" charset="-78"/>
              </a:rPr>
              <a:t>ویژگی شهر</a:t>
            </a:r>
            <a:r>
              <a:rPr lang="fa-IR" sz="3600" dirty="0" smtClean="0">
                <a:cs typeface="B Nazanin" panose="00000400000000000000" pitchFamily="2" charset="-78"/>
              </a:rPr>
              <a:t>های</a:t>
            </a:r>
            <a:r>
              <a:rPr lang="fa-IR" sz="3600" dirty="0" smtClean="0">
                <a:cs typeface="B Nazanin" panose="00000400000000000000" pitchFamily="2" charset="-78"/>
              </a:rPr>
              <a:t> </a:t>
            </a:r>
            <a:r>
              <a:rPr lang="fa-IR" sz="3600" dirty="0" smtClean="0">
                <a:cs typeface="B Nazanin" panose="00000400000000000000" pitchFamily="2" charset="-78"/>
              </a:rPr>
              <a:t>پارسی-هلنی</a:t>
            </a:r>
            <a:endParaRPr lang="en-US" sz="3600" dirty="0">
              <a:cs typeface="B Nazanin" panose="00000400000000000000" pitchFamily="2" charset="-78"/>
            </a:endParaRPr>
          </a:p>
        </p:txBody>
      </p:sp>
    </p:spTree>
    <p:extLst>
      <p:ext uri="{BB962C8B-B14F-4D97-AF65-F5344CB8AC3E}">
        <p14:creationId xmlns:p14="http://schemas.microsoft.com/office/powerpoint/2010/main" val="29090030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152400"/>
            <a:ext cx="5791200" cy="1371600"/>
          </a:xfrm>
        </p:spPr>
        <p:txBody>
          <a:bodyPr/>
          <a:lstStyle/>
          <a:p>
            <a:pPr algn="r" rtl="1"/>
            <a:r>
              <a:rPr lang="fa-IR" dirty="0" smtClean="0">
                <a:cs typeface="B Nazanin" pitchFamily="2" charset="-78"/>
              </a:rPr>
              <a:t>ویژگی شهر پارسی-هلنی</a:t>
            </a:r>
            <a:endParaRPr lang="en-US" dirty="0">
              <a:cs typeface="B Nazanin" pitchFamily="2" charset="-78"/>
            </a:endParaRPr>
          </a:p>
        </p:txBody>
      </p:sp>
      <p:sp>
        <p:nvSpPr>
          <p:cNvPr id="3" name="Content Placeholder 2"/>
          <p:cNvSpPr>
            <a:spLocks noGrp="1"/>
          </p:cNvSpPr>
          <p:nvPr>
            <p:ph idx="1"/>
          </p:nvPr>
        </p:nvSpPr>
        <p:spPr>
          <a:xfrm>
            <a:off x="1524000" y="1528548"/>
            <a:ext cx="7315199" cy="4186451"/>
          </a:xfrm>
        </p:spPr>
        <p:txBody>
          <a:bodyPr>
            <a:normAutofit/>
          </a:bodyPr>
          <a:lstStyle/>
          <a:p>
            <a:pPr algn="just" rtl="1">
              <a:lnSpc>
                <a:spcPct val="150000"/>
              </a:lnSpc>
            </a:pPr>
            <a:r>
              <a:rPr lang="fa-IR" b="1" dirty="0" smtClean="0">
                <a:cs typeface="B Nazanin" pitchFamily="2" charset="-78"/>
              </a:rPr>
              <a:t>شهری </a:t>
            </a:r>
            <a:r>
              <a:rPr lang="fa-IR" b="1" dirty="0" smtClean="0">
                <a:cs typeface="B Nazanin" pitchFamily="2" charset="-78"/>
              </a:rPr>
              <a:t>است که بر مبنای شهر-دولت یونانی شکل میگیرد</a:t>
            </a:r>
          </a:p>
          <a:p>
            <a:pPr algn="just" rtl="1">
              <a:lnSpc>
                <a:spcPct val="150000"/>
              </a:lnSpc>
            </a:pPr>
            <a:r>
              <a:rPr lang="fa-IR" b="1" dirty="0" smtClean="0">
                <a:cs typeface="B Nazanin" pitchFamily="2" charset="-78"/>
              </a:rPr>
              <a:t>مردمانی </a:t>
            </a:r>
            <a:r>
              <a:rPr lang="fa-IR" b="1" dirty="0" smtClean="0">
                <a:cs typeface="B Nazanin" pitchFamily="2" charset="-78"/>
              </a:rPr>
              <a:t>که در </a:t>
            </a:r>
            <a:r>
              <a:rPr lang="fa-IR" b="1" dirty="0">
                <a:cs typeface="B Nazanin" pitchFamily="2" charset="-78"/>
              </a:rPr>
              <a:t>آ</a:t>
            </a:r>
            <a:r>
              <a:rPr lang="fa-IR" b="1" dirty="0" smtClean="0">
                <a:cs typeface="B Nazanin" pitchFamily="2" charset="-78"/>
              </a:rPr>
              <a:t>ن </a:t>
            </a:r>
            <a:r>
              <a:rPr lang="fa-IR" b="1" dirty="0" smtClean="0">
                <a:cs typeface="B Nazanin" pitchFamily="2" charset="-78"/>
              </a:rPr>
              <a:t>مستقر هستند یا یونانی هستند یا طرفداران دولت سلوکی.</a:t>
            </a:r>
          </a:p>
          <a:p>
            <a:pPr algn="just" rtl="1">
              <a:lnSpc>
                <a:spcPct val="150000"/>
              </a:lnSpc>
            </a:pPr>
            <a:r>
              <a:rPr lang="fa-IR" b="1" dirty="0" smtClean="0">
                <a:cs typeface="B Nazanin" pitchFamily="2" charset="-78"/>
              </a:rPr>
              <a:t>در </a:t>
            </a:r>
            <a:r>
              <a:rPr lang="fa-IR" b="1" dirty="0" smtClean="0">
                <a:cs typeface="B Nazanin" pitchFamily="2" charset="-78"/>
              </a:rPr>
              <a:t>اشاعه و بسط بازرگانی به روستاهای اطراف و گسترش صنعت در منطقه موثر بود.</a:t>
            </a:r>
          </a:p>
          <a:p>
            <a:pPr algn="just" rtl="1">
              <a:lnSpc>
                <a:spcPct val="150000"/>
              </a:lnSpc>
            </a:pPr>
            <a:r>
              <a:rPr lang="fa-IR" b="1" dirty="0" smtClean="0">
                <a:cs typeface="B Nazanin" pitchFamily="2" charset="-78"/>
              </a:rPr>
              <a:t>پادگان </a:t>
            </a:r>
            <a:r>
              <a:rPr lang="fa-IR" b="1" dirty="0" smtClean="0">
                <a:cs typeface="B Nazanin" pitchFamily="2" charset="-78"/>
              </a:rPr>
              <a:t>های نظامی در شهر عملا به پاسداری از منطقه حوزه نفوذی شهر می پرداختند.</a:t>
            </a:r>
          </a:p>
          <a:p>
            <a:pPr algn="just" rtl="1">
              <a:lnSpc>
                <a:spcPct val="150000"/>
              </a:lnSpc>
            </a:pPr>
            <a:r>
              <a:rPr lang="fa-IR" b="1" dirty="0" smtClean="0">
                <a:cs typeface="B Nazanin" pitchFamily="2" charset="-78"/>
              </a:rPr>
              <a:t>شبکه </a:t>
            </a:r>
            <a:r>
              <a:rPr lang="fa-IR" b="1" dirty="0" smtClean="0">
                <a:cs typeface="B Nazanin" pitchFamily="2" charset="-78"/>
              </a:rPr>
              <a:t>معابر کاملا بصورت شطرنجی طراحی می شد.</a:t>
            </a:r>
          </a:p>
          <a:p>
            <a:pPr algn="just" rtl="1">
              <a:lnSpc>
                <a:spcPct val="150000"/>
              </a:lnSpc>
            </a:pPr>
            <a:r>
              <a:rPr lang="fa-IR" b="1" dirty="0" smtClean="0">
                <a:cs typeface="B Nazanin" pitchFamily="2" charset="-78"/>
              </a:rPr>
              <a:t>برای </a:t>
            </a:r>
            <a:r>
              <a:rPr lang="fa-IR" b="1" dirty="0" smtClean="0">
                <a:cs typeface="B Nazanin" pitchFamily="2" charset="-78"/>
              </a:rPr>
              <a:t>نخستین بار مفهوم میدان در شهر رنگ گرفت.(اگورا).بناهای اصلی در اطراف میدان شکل می گرفت.</a:t>
            </a:r>
          </a:p>
          <a:p>
            <a:pPr algn="just" rtl="1">
              <a:lnSpc>
                <a:spcPct val="150000"/>
              </a:lnSpc>
            </a:pPr>
            <a:r>
              <a:rPr lang="fa-IR" b="1" dirty="0" smtClean="0">
                <a:cs typeface="B Nazanin" pitchFamily="2" charset="-78"/>
              </a:rPr>
              <a:t>دیگر </a:t>
            </a:r>
            <a:r>
              <a:rPr lang="fa-IR" b="1" dirty="0" smtClean="0">
                <a:cs typeface="B Nazanin" pitchFamily="2" charset="-78"/>
              </a:rPr>
              <a:t>مردمان نه در داخل شهر بلکه در نقاط زیستی اطراف شهر می زیستند.</a:t>
            </a:r>
            <a:endParaRPr lang="en-US" b="1" dirty="0">
              <a:cs typeface="B Nazanin" pitchFamily="2" charset="-78"/>
            </a:endParaRPr>
          </a:p>
        </p:txBody>
      </p:sp>
      <p:sp>
        <p:nvSpPr>
          <p:cNvPr id="5" name="Slide Number Placeholder 4"/>
          <p:cNvSpPr>
            <a:spLocks noGrp="1"/>
          </p:cNvSpPr>
          <p:nvPr>
            <p:ph type="sldNum" sz="quarter" idx="12"/>
          </p:nvPr>
        </p:nvSpPr>
        <p:spPr/>
        <p:txBody>
          <a:bodyPr/>
          <a:lstStyle/>
          <a:p>
            <a:fld id="{EB0330B6-46AB-495D-B0B0-ECA452C6803C}" type="slidenum">
              <a:rPr lang="en-US" smtClean="0"/>
              <a:t>21</a:t>
            </a:fld>
            <a:endParaRPr lang="en-US"/>
          </a:p>
        </p:txBody>
      </p:sp>
      <p:sp>
        <p:nvSpPr>
          <p:cNvPr id="4" name="Rectangle 3"/>
          <p:cNvSpPr/>
          <p:nvPr/>
        </p:nvSpPr>
        <p:spPr>
          <a:xfrm>
            <a:off x="1495567" y="6172200"/>
            <a:ext cx="1795684" cy="400110"/>
          </a:xfrm>
          <a:prstGeom prst="rect">
            <a:avLst/>
          </a:prstGeom>
        </p:spPr>
        <p:txBody>
          <a:bodyPr wrap="none">
            <a:spAutoFit/>
          </a:bodyPr>
          <a:lstStyle/>
          <a:p>
            <a:pPr lvl="0" algn="just" rtl="1">
              <a:spcBef>
                <a:spcPct val="20000"/>
              </a:spcBef>
              <a:spcAft>
                <a:spcPts val="600"/>
              </a:spcAft>
            </a:pPr>
            <a:r>
              <a:rPr lang="fa-IR" sz="2000" dirty="0" smtClean="0">
                <a:solidFill>
                  <a:srgbClr val="000000"/>
                </a:solidFill>
                <a:cs typeface="B Nazanin" pitchFamily="2" charset="-78"/>
              </a:rPr>
              <a:t>(حبیبی، 1391: 19)</a:t>
            </a:r>
            <a:endParaRPr lang="fa-IR" sz="2000" dirty="0">
              <a:solidFill>
                <a:srgbClr val="000000"/>
              </a:solidFill>
              <a:cs typeface="B Nazanin" pitchFamily="2" charset="-78"/>
            </a:endParaRPr>
          </a:p>
        </p:txBody>
      </p:sp>
    </p:spTree>
    <p:extLst>
      <p:ext uri="{BB962C8B-B14F-4D97-AF65-F5344CB8AC3E}">
        <p14:creationId xmlns:p14="http://schemas.microsoft.com/office/powerpoint/2010/main" val="25923569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28600"/>
            <a:ext cx="5791200" cy="1371600"/>
          </a:xfrm>
        </p:spPr>
        <p:txBody>
          <a:bodyPr/>
          <a:lstStyle/>
          <a:p>
            <a:pPr algn="ctr" rtl="1"/>
            <a:r>
              <a:rPr lang="fa-IR" dirty="0" smtClean="0">
                <a:cs typeface="B Nazanin" pitchFamily="2" charset="-78"/>
              </a:rPr>
              <a:t>منابع</a:t>
            </a:r>
            <a:endParaRPr lang="en-US" dirty="0">
              <a:cs typeface="B Nazanin" pitchFamily="2" charset="-78"/>
            </a:endParaRPr>
          </a:p>
        </p:txBody>
      </p:sp>
      <p:sp>
        <p:nvSpPr>
          <p:cNvPr id="3" name="Content Placeholder 2"/>
          <p:cNvSpPr>
            <a:spLocks noGrp="1"/>
          </p:cNvSpPr>
          <p:nvPr>
            <p:ph idx="1"/>
          </p:nvPr>
        </p:nvSpPr>
        <p:spPr>
          <a:xfrm>
            <a:off x="1981200" y="1828800"/>
            <a:ext cx="6591985" cy="2362200"/>
          </a:xfrm>
        </p:spPr>
        <p:txBody>
          <a:bodyPr>
            <a:normAutofit/>
          </a:bodyPr>
          <a:lstStyle/>
          <a:p>
            <a:pPr algn="just" rtl="1">
              <a:lnSpc>
                <a:spcPct val="150000"/>
              </a:lnSpc>
              <a:buFont typeface="Wingdings" panose="05000000000000000000" pitchFamily="2" charset="2"/>
              <a:buChar char="v"/>
            </a:pPr>
            <a:r>
              <a:rPr lang="fa-IR" sz="2000" dirty="0" smtClean="0">
                <a:cs typeface="B Nazanin" pitchFamily="2" charset="-78"/>
              </a:rPr>
              <a:t>حبیبی، محسن </a:t>
            </a:r>
            <a:r>
              <a:rPr lang="fa-IR" sz="2000" dirty="0">
                <a:cs typeface="B Nazanin" pitchFamily="2" charset="-78"/>
              </a:rPr>
              <a:t>(1391)، از شار تا شهر، دانشگاه </a:t>
            </a:r>
            <a:r>
              <a:rPr lang="fa-IR" sz="2000" dirty="0" smtClean="0">
                <a:cs typeface="B Nazanin" pitchFamily="2" charset="-78"/>
              </a:rPr>
              <a:t>تهران</a:t>
            </a:r>
            <a:endParaRPr lang="fa-IR" sz="2000" b="0" dirty="0" smtClean="0">
              <a:cs typeface="B Nazanin" pitchFamily="2" charset="-78"/>
            </a:endParaRPr>
          </a:p>
          <a:p>
            <a:pPr algn="just" rtl="1">
              <a:lnSpc>
                <a:spcPct val="150000"/>
              </a:lnSpc>
              <a:buFont typeface="Wingdings" panose="05000000000000000000" pitchFamily="2" charset="2"/>
              <a:buChar char="v"/>
            </a:pPr>
            <a:r>
              <a:rPr lang="fa-IR" sz="2000" dirty="0" smtClean="0">
                <a:cs typeface="B Nazanin" pitchFamily="2" charset="-78"/>
              </a:rPr>
              <a:t>مجتهدزاده، غلامحسین (1392)، </a:t>
            </a:r>
            <a:r>
              <a:rPr lang="fa-IR" sz="2000" b="0" dirty="0" smtClean="0">
                <a:cs typeface="B Nazanin" pitchFamily="2" charset="-78"/>
              </a:rPr>
              <a:t>برنامه ریزی شهری در ایران، دانشگاه پیام نور</a:t>
            </a:r>
          </a:p>
          <a:p>
            <a:pPr algn="just" rtl="1">
              <a:lnSpc>
                <a:spcPct val="150000"/>
              </a:lnSpc>
              <a:buFont typeface="Wingdings" panose="05000000000000000000" pitchFamily="2" charset="2"/>
              <a:buChar char="v"/>
            </a:pPr>
            <a:r>
              <a:rPr lang="fa-IR" sz="2000" dirty="0">
                <a:cs typeface="B Nazanin" pitchFamily="2" charset="-78"/>
              </a:rPr>
              <a:t>پاکزاد، جهانشاه (</a:t>
            </a:r>
            <a:r>
              <a:rPr lang="fa-IR" sz="2000" dirty="0" smtClean="0">
                <a:cs typeface="B Nazanin" pitchFamily="2" charset="-78"/>
              </a:rPr>
              <a:t>1392)، </a:t>
            </a:r>
            <a:r>
              <a:rPr lang="fa-IR" sz="2000" dirty="0">
                <a:cs typeface="B Nazanin" pitchFamily="2" charset="-78"/>
              </a:rPr>
              <a:t>تاریخ شهر و شهرنشینی در ایران، آرمان </a:t>
            </a:r>
            <a:r>
              <a:rPr lang="fa-IR" sz="2000" dirty="0" smtClean="0">
                <a:cs typeface="B Nazanin" pitchFamily="2" charset="-78"/>
              </a:rPr>
              <a:t>شهر</a:t>
            </a:r>
            <a:endParaRPr lang="fa-IR" sz="2000" dirty="0">
              <a:cs typeface="B Nazanin" pitchFamily="2" charset="-78"/>
            </a:endParaRPr>
          </a:p>
        </p:txBody>
      </p:sp>
      <p:sp>
        <p:nvSpPr>
          <p:cNvPr id="4" name="Slide Number Placeholder 3"/>
          <p:cNvSpPr>
            <a:spLocks noGrp="1"/>
          </p:cNvSpPr>
          <p:nvPr>
            <p:ph type="sldNum" sz="quarter" idx="12"/>
          </p:nvPr>
        </p:nvSpPr>
        <p:spPr/>
        <p:txBody>
          <a:bodyPr/>
          <a:lstStyle/>
          <a:p>
            <a:fld id="{EB0330B6-46AB-495D-B0B0-ECA452C6803C}" type="slidenum">
              <a:rPr lang="en-US" smtClean="0"/>
              <a:t>22</a:t>
            </a:fld>
            <a:endParaRPr lang="en-US"/>
          </a:p>
        </p:txBody>
      </p:sp>
    </p:spTree>
    <p:extLst>
      <p:ext uri="{BB962C8B-B14F-4D97-AF65-F5344CB8AC3E}">
        <p14:creationId xmlns:p14="http://schemas.microsoft.com/office/powerpoint/2010/main" val="316609974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381000"/>
            <a:ext cx="5791200" cy="1143000"/>
          </a:xfrm>
        </p:spPr>
        <p:txBody>
          <a:bodyPr>
            <a:normAutofit/>
          </a:bodyPr>
          <a:lstStyle/>
          <a:p>
            <a:pPr algn="r"/>
            <a:r>
              <a:rPr lang="fa-IR" dirty="0" smtClean="0">
                <a:cs typeface="B Nazanin" pitchFamily="2" charset="-78"/>
              </a:rPr>
              <a:t>شکل گیری مادها</a:t>
            </a:r>
            <a:endParaRPr lang="en-US" dirty="0">
              <a:cs typeface="B Nazanin" pitchFamily="2" charset="-78"/>
            </a:endParaRPr>
          </a:p>
        </p:txBody>
      </p:sp>
      <p:sp>
        <p:nvSpPr>
          <p:cNvPr id="3" name="Content Placeholder 2"/>
          <p:cNvSpPr>
            <a:spLocks noGrp="1"/>
          </p:cNvSpPr>
          <p:nvPr>
            <p:ph idx="1"/>
          </p:nvPr>
        </p:nvSpPr>
        <p:spPr>
          <a:xfrm>
            <a:off x="4838700" y="1253066"/>
            <a:ext cx="4159781" cy="5243043"/>
          </a:xfrm>
        </p:spPr>
        <p:txBody>
          <a:bodyPr>
            <a:normAutofit/>
          </a:bodyPr>
          <a:lstStyle/>
          <a:p>
            <a:pPr algn="just" rtl="1"/>
            <a:r>
              <a:rPr lang="fa-IR" sz="2000" b="0" dirty="0" smtClean="0">
                <a:cs typeface="B Nazanin" pitchFamily="2" charset="-78"/>
              </a:rPr>
              <a:t>مادها شاخه ای از اقوام کوچ نشین بودند که ادعا می شود از 14ق.م از راه قفقاز به سوی ایران حرکت کرده و سرانجام در سده نهم و دهم قبل از میلاد در زمین های میان کوه های زاگرس و دریای خزر مستقر شدند.قلمرو ای اقوام در این زمین ها به سه بخش مهم تقسیم می شود:</a:t>
            </a:r>
          </a:p>
          <a:p>
            <a:pPr algn="just" rtl="1"/>
            <a:r>
              <a:rPr lang="fa-IR" sz="2000" b="0" dirty="0" smtClean="0">
                <a:cs typeface="B Nazanin" pitchFamily="2" charset="-78"/>
              </a:rPr>
              <a:t>1-بخش غربی(ماداتروپاتن</a:t>
            </a:r>
            <a:r>
              <a:rPr lang="fa-IR" sz="2000" b="0" dirty="0" smtClean="0">
                <a:cs typeface="B Nazanin" pitchFamily="2" charset="-78"/>
              </a:rPr>
              <a:t>): آذربایجان </a:t>
            </a:r>
            <a:r>
              <a:rPr lang="fa-IR" sz="2000" b="0" dirty="0" smtClean="0">
                <a:cs typeface="B Nazanin" pitchFamily="2" charset="-78"/>
              </a:rPr>
              <a:t>و کردستان امروزی</a:t>
            </a:r>
          </a:p>
          <a:p>
            <a:pPr algn="just" rtl="1"/>
            <a:r>
              <a:rPr lang="fa-IR" sz="2000" b="0" dirty="0" smtClean="0">
                <a:cs typeface="B Nazanin" pitchFamily="2" charset="-78"/>
              </a:rPr>
              <a:t>2-مادسفلی: پهنه میان کوه های البرز در جنوب خزر تا کوه های فارس.ناحیه همدان، قم و شمال دشت کویر.</a:t>
            </a:r>
          </a:p>
          <a:p>
            <a:pPr algn="just" rtl="1"/>
            <a:r>
              <a:rPr lang="fa-IR" sz="2000" b="0" dirty="0" smtClean="0">
                <a:cs typeface="B Nazanin" pitchFamily="2" charset="-78"/>
              </a:rPr>
              <a:t>3-قلمروی پارتاکن ها</a:t>
            </a:r>
            <a:r>
              <a:rPr lang="fa-IR" sz="2000" b="0" dirty="0" smtClean="0">
                <a:cs typeface="B Nazanin" pitchFamily="2" charset="-78"/>
              </a:rPr>
              <a:t>: میان </a:t>
            </a:r>
            <a:r>
              <a:rPr lang="fa-IR" sz="2000" b="0" dirty="0" smtClean="0">
                <a:cs typeface="B Nazanin" pitchFamily="2" charset="-78"/>
              </a:rPr>
              <a:t>رشته کوه زردکوه و رشته کوه های جنوبی ایران که دنباله رشته کوه زاگرس است.</a:t>
            </a:r>
            <a:endParaRPr lang="en-US" sz="2000" b="0" dirty="0">
              <a:cs typeface="B Nazanin" pitchFamily="2" charset="-78"/>
            </a:endParaRPr>
          </a:p>
        </p:txBody>
      </p:sp>
      <p:sp>
        <p:nvSpPr>
          <p:cNvPr id="5" name="Slide Number Placeholder 4"/>
          <p:cNvSpPr>
            <a:spLocks noGrp="1"/>
          </p:cNvSpPr>
          <p:nvPr>
            <p:ph type="sldNum" sz="quarter" idx="12"/>
          </p:nvPr>
        </p:nvSpPr>
        <p:spPr/>
        <p:txBody>
          <a:bodyPr/>
          <a:lstStyle/>
          <a:p>
            <a:fld id="{EB0330B6-46AB-495D-B0B0-ECA452C6803C}" type="slidenum">
              <a:rPr lang="en-US" smtClean="0"/>
              <a:t>3</a:t>
            </a:fld>
            <a:endParaRPr lang="en-US"/>
          </a:p>
        </p:txBody>
      </p:sp>
      <p:sp>
        <p:nvSpPr>
          <p:cNvPr id="4" name="Rectangle 3"/>
          <p:cNvSpPr/>
          <p:nvPr/>
        </p:nvSpPr>
        <p:spPr>
          <a:xfrm>
            <a:off x="1484038" y="6096000"/>
            <a:ext cx="1717138" cy="400110"/>
          </a:xfrm>
          <a:prstGeom prst="rect">
            <a:avLst/>
          </a:prstGeom>
        </p:spPr>
        <p:txBody>
          <a:bodyPr wrap="none">
            <a:spAutoFit/>
          </a:bodyPr>
          <a:lstStyle/>
          <a:p>
            <a:pPr lvl="0" algn="just" rtl="1">
              <a:spcBef>
                <a:spcPct val="20000"/>
              </a:spcBef>
              <a:spcAft>
                <a:spcPts val="600"/>
              </a:spcAft>
            </a:pPr>
            <a:r>
              <a:rPr lang="fa-IR" sz="2000" dirty="0" smtClean="0">
                <a:solidFill>
                  <a:srgbClr val="000000"/>
                </a:solidFill>
                <a:cs typeface="B Nazanin" pitchFamily="2" charset="-78"/>
              </a:rPr>
              <a:t>(پاکزاد، 1392 :47</a:t>
            </a:r>
            <a:r>
              <a:rPr lang="fa-IR" sz="2000" dirty="0" smtClean="0">
                <a:solidFill>
                  <a:srgbClr val="000000"/>
                </a:solidFill>
                <a:cs typeface="B Nazanin" pitchFamily="2" charset="-78"/>
              </a:rPr>
              <a:t>)</a:t>
            </a:r>
            <a:endParaRPr lang="fa-IR" sz="2000" dirty="0">
              <a:solidFill>
                <a:srgbClr val="000000"/>
              </a:solidFill>
              <a:cs typeface="B Nazanin"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828800"/>
            <a:ext cx="4648200" cy="3496714"/>
          </a:xfrm>
          <a:prstGeom prst="rect">
            <a:avLst/>
          </a:prstGeom>
        </p:spPr>
      </p:pic>
    </p:spTree>
    <p:extLst>
      <p:ext uri="{BB962C8B-B14F-4D97-AF65-F5344CB8AC3E}">
        <p14:creationId xmlns:p14="http://schemas.microsoft.com/office/powerpoint/2010/main" val="45622856"/>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445613"/>
            <a:ext cx="5791200" cy="868363"/>
          </a:xfrm>
        </p:spPr>
        <p:txBody>
          <a:bodyPr>
            <a:normAutofit/>
          </a:bodyPr>
          <a:lstStyle/>
          <a:p>
            <a:pPr algn="just" rtl="1"/>
            <a:r>
              <a:rPr lang="fa-IR" sz="3000" b="1" dirty="0" smtClean="0">
                <a:cs typeface="B Nazanin" pitchFamily="2" charset="-78"/>
              </a:rPr>
              <a:t>شرایط </a:t>
            </a:r>
            <a:r>
              <a:rPr lang="fa-IR" sz="3000" b="1" dirty="0" smtClean="0">
                <a:cs typeface="B Nazanin" pitchFamily="2" charset="-78"/>
              </a:rPr>
              <a:t>سیاسی</a:t>
            </a:r>
            <a:endParaRPr lang="en-US" sz="3000" b="1" dirty="0">
              <a:cs typeface="B Nazanin" pitchFamily="2" charset="-78"/>
            </a:endParaRPr>
          </a:p>
        </p:txBody>
      </p:sp>
      <p:sp>
        <p:nvSpPr>
          <p:cNvPr id="3" name="Content Placeholder 2"/>
          <p:cNvSpPr>
            <a:spLocks noGrp="1"/>
          </p:cNvSpPr>
          <p:nvPr>
            <p:ph idx="1"/>
          </p:nvPr>
        </p:nvSpPr>
        <p:spPr>
          <a:xfrm>
            <a:off x="1524000" y="1475044"/>
            <a:ext cx="6972985" cy="4620956"/>
          </a:xfrm>
        </p:spPr>
        <p:txBody>
          <a:bodyPr>
            <a:noAutofit/>
          </a:bodyPr>
          <a:lstStyle/>
          <a:p>
            <a:pPr lvl="0" algn="just" rtl="1"/>
            <a:r>
              <a:rPr lang="fa-IR" sz="2000" b="0" dirty="0">
                <a:cs typeface="B Nazanin" pitchFamily="2" charset="-78"/>
              </a:rPr>
              <a:t>ميان طوايف منفردي كه در دره‌هاي محصور و محفوظ به سر مي‌بردند و گاهي اوقات بين مردمي كه در شهر و روستاها با قلاع مستحكم زندگي مي‌كردند در برابر خطري مشترك اتحاد برقرار مي‌شد، اين خطر از جانب بابل و آشور بود. از ميان اين ملتهاي گوناگون بود كه سرانجام «مادها» به عنوان نيروي برتر قد علم كردند.  در سال 612 پيش از ميلاد، مادها از زير يوغ آشور به در‌آمده شهر نينوا را به تصرف خويش در آوردند. در آخر قرن هفتم شاه ماد، هوخشتر، شهر اكباتان (همدان كنوني) را به پايتختي </a:t>
            </a:r>
            <a:r>
              <a:rPr lang="fa-IR" sz="2000" b="0" dirty="0" smtClean="0">
                <a:cs typeface="B Nazanin" pitchFamily="2" charset="-78"/>
              </a:rPr>
              <a:t>برگزيد.که اولین شهر-قدرت در فلات ایران است.</a:t>
            </a:r>
            <a:r>
              <a:rPr lang="fa-IR" sz="2000" b="0" dirty="0">
                <a:solidFill>
                  <a:srgbClr val="000000"/>
                </a:solidFill>
                <a:cs typeface="B Nazanin" pitchFamily="2" charset="-78"/>
              </a:rPr>
              <a:t> (پاکزاد</a:t>
            </a:r>
            <a:r>
              <a:rPr lang="fa-IR" sz="2000" b="0" dirty="0" smtClean="0">
                <a:solidFill>
                  <a:srgbClr val="000000"/>
                </a:solidFill>
                <a:cs typeface="B Nazanin" pitchFamily="2" charset="-78"/>
              </a:rPr>
              <a:t>، 1392 :47</a:t>
            </a:r>
            <a:r>
              <a:rPr lang="fa-IR" sz="2000" b="0" dirty="0" smtClean="0">
                <a:solidFill>
                  <a:srgbClr val="000000"/>
                </a:solidFill>
                <a:cs typeface="B Nazanin" pitchFamily="2" charset="-78"/>
              </a:rPr>
              <a:t>)</a:t>
            </a:r>
            <a:endParaRPr lang="fa-IR" sz="2000" b="0" dirty="0" smtClean="0">
              <a:cs typeface="B Nazanin" pitchFamily="2" charset="-78"/>
            </a:endParaRPr>
          </a:p>
          <a:p>
            <a:pPr algn="just" rtl="1"/>
            <a:r>
              <a:rPr lang="fa-IR" sz="2000" b="0" dirty="0" smtClean="0">
                <a:cs typeface="B Nazanin" pitchFamily="2" charset="-78"/>
              </a:rPr>
              <a:t>جامعه ای  که نه بر مبنای سازمان عشیره ای ، بلکه بر مبنای مفهومی جدید سازمان یافته است: دولت</a:t>
            </a:r>
          </a:p>
          <a:p>
            <a:pPr algn="just" rtl="1"/>
            <a:r>
              <a:rPr lang="fa-IR" sz="2000" b="0" dirty="0" smtClean="0">
                <a:cs typeface="B Nazanin" pitchFamily="2" charset="-78"/>
              </a:rPr>
              <a:t>هگمتانه بیش از هر چیز تبلور وحدت و یکپارچگی سه جامعه ایلی ،روستایی و شهری است. در حقيقت اكباتان شكلي جديد از اردوگاه هاي عشايري بود كه عامل جديدي به نام دولت در آن متولد </a:t>
            </a:r>
            <a:r>
              <a:rPr lang="fa-IR" sz="2000" b="0" dirty="0" smtClean="0">
                <a:cs typeface="B Nazanin" pitchFamily="2" charset="-78"/>
              </a:rPr>
              <a:t>شد.</a:t>
            </a:r>
            <a:endParaRPr lang="fa-IR" sz="2000" b="0" dirty="0" smtClean="0">
              <a:cs typeface="B Nazanin" pitchFamily="2" charset="-78"/>
            </a:endParaRPr>
          </a:p>
          <a:p>
            <a:pPr algn="just" rtl="1"/>
            <a:endParaRPr lang="en-US" sz="2000" b="0" dirty="0">
              <a:cs typeface="B Nazanin" pitchFamily="2" charset="-78"/>
            </a:endParaRPr>
          </a:p>
        </p:txBody>
      </p:sp>
      <p:sp>
        <p:nvSpPr>
          <p:cNvPr id="5" name="Slide Number Placeholder 4"/>
          <p:cNvSpPr>
            <a:spLocks noGrp="1"/>
          </p:cNvSpPr>
          <p:nvPr>
            <p:ph type="sldNum" sz="quarter" idx="12"/>
          </p:nvPr>
        </p:nvSpPr>
        <p:spPr/>
        <p:txBody>
          <a:bodyPr/>
          <a:lstStyle/>
          <a:p>
            <a:fld id="{EB0330B6-46AB-495D-B0B0-ECA452C6803C}" type="slidenum">
              <a:rPr lang="en-US" smtClean="0"/>
              <a:t>4</a:t>
            </a:fld>
            <a:endParaRPr lang="en-US"/>
          </a:p>
        </p:txBody>
      </p:sp>
      <p:sp>
        <p:nvSpPr>
          <p:cNvPr id="4" name="Rectangle 3"/>
          <p:cNvSpPr/>
          <p:nvPr/>
        </p:nvSpPr>
        <p:spPr>
          <a:xfrm>
            <a:off x="1447800" y="6418136"/>
            <a:ext cx="1675459" cy="400110"/>
          </a:xfrm>
          <a:prstGeom prst="rect">
            <a:avLst/>
          </a:prstGeom>
        </p:spPr>
        <p:txBody>
          <a:bodyPr wrap="none">
            <a:spAutoFit/>
          </a:bodyPr>
          <a:lstStyle/>
          <a:p>
            <a:pPr lvl="0" algn="just" rtl="1">
              <a:spcBef>
                <a:spcPct val="20000"/>
              </a:spcBef>
              <a:spcAft>
                <a:spcPts val="600"/>
              </a:spcAft>
            </a:pPr>
            <a:r>
              <a:rPr lang="fa-IR" sz="2000" dirty="0" smtClean="0">
                <a:solidFill>
                  <a:srgbClr val="000000"/>
                </a:solidFill>
                <a:cs typeface="B Nazanin" pitchFamily="2" charset="-78"/>
              </a:rPr>
              <a:t>(</a:t>
            </a:r>
            <a:r>
              <a:rPr lang="fa-IR" sz="2000" dirty="0" smtClean="0">
                <a:solidFill>
                  <a:srgbClr val="000000"/>
                </a:solidFill>
                <a:cs typeface="B Nazanin" pitchFamily="2" charset="-78"/>
              </a:rPr>
              <a:t>حبیبی، 1391 :5</a:t>
            </a:r>
            <a:r>
              <a:rPr lang="fa-IR" sz="2000" dirty="0" smtClean="0">
                <a:solidFill>
                  <a:srgbClr val="000000"/>
                </a:solidFill>
                <a:cs typeface="B Nazanin" pitchFamily="2" charset="-78"/>
              </a:rPr>
              <a:t>)</a:t>
            </a:r>
            <a:endParaRPr lang="fa-IR" sz="2000" dirty="0">
              <a:solidFill>
                <a:srgbClr val="000000"/>
              </a:solidFill>
              <a:cs typeface="B Nazanin" pitchFamily="2" charset="-78"/>
            </a:endParaRPr>
          </a:p>
        </p:txBody>
      </p:sp>
    </p:spTree>
    <p:extLst>
      <p:ext uri="{BB962C8B-B14F-4D97-AF65-F5344CB8AC3E}">
        <p14:creationId xmlns:p14="http://schemas.microsoft.com/office/powerpoint/2010/main" val="273383248"/>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03717" y="1295400"/>
            <a:ext cx="7620000" cy="4373563"/>
          </a:xfrm>
        </p:spPr>
        <p:txBody>
          <a:bodyPr>
            <a:normAutofit/>
          </a:bodyPr>
          <a:lstStyle/>
          <a:p>
            <a:pPr algn="r" rtl="1"/>
            <a:r>
              <a:rPr lang="fa-IR" sz="2400" dirty="0">
                <a:cs typeface="B Nazanin" pitchFamily="2" charset="-78"/>
              </a:rPr>
              <a:t> ایجاد شهرهای سوق الجیشی بخصوص در سرحدات و در کنار گذرگاه های </a:t>
            </a:r>
            <a:r>
              <a:rPr lang="fa-IR" sz="2400" dirty="0" smtClean="0">
                <a:cs typeface="B Nazanin" pitchFamily="2" charset="-78"/>
              </a:rPr>
              <a:t>بازرگانی</a:t>
            </a:r>
            <a:endParaRPr lang="fa-IR" sz="2400" b="0" dirty="0" smtClean="0">
              <a:cs typeface="B Nazanin" pitchFamily="2" charset="-78"/>
            </a:endParaRPr>
          </a:p>
          <a:p>
            <a:pPr algn="r" rtl="1"/>
            <a:r>
              <a:rPr lang="fa-IR" sz="2400" b="0" dirty="0" smtClean="0">
                <a:cs typeface="B Nazanin" pitchFamily="2" charset="-78"/>
              </a:rPr>
              <a:t>هرتسفلد </a:t>
            </a:r>
            <a:r>
              <a:rPr lang="fa-IR" sz="2400" b="0" dirty="0" smtClean="0">
                <a:cs typeface="B Nazanin" pitchFamily="2" charset="-78"/>
              </a:rPr>
              <a:t>هگمتانه را مکان جمع شدن معنی کرده است. یعنی مکان جمع شدن سه جامعه به دور یک مکان مرکزی.</a:t>
            </a:r>
          </a:p>
          <a:p>
            <a:pPr algn="r" rtl="1"/>
            <a:r>
              <a:rPr lang="fa-IR" sz="2400" b="0" dirty="0" smtClean="0">
                <a:cs typeface="B Nazanin" pitchFamily="2" charset="-78"/>
              </a:rPr>
              <a:t>در </a:t>
            </a:r>
            <a:r>
              <a:rPr lang="fa-IR" sz="2400" b="0" dirty="0">
                <a:cs typeface="B Nazanin" pitchFamily="2" charset="-78"/>
              </a:rPr>
              <a:t>ساختن شهر-تپه ها مادها به سه مقوله جهان بینی ، اقتصاد و زیست محیطی توجه بسیاری داشتند.</a:t>
            </a:r>
          </a:p>
          <a:p>
            <a:pPr algn="r" rtl="1"/>
            <a:r>
              <a:rPr lang="fa-IR" sz="2400" dirty="0">
                <a:cs typeface="B Nazanin" pitchFamily="2" charset="-78"/>
              </a:rPr>
              <a:t>آ</a:t>
            </a:r>
            <a:r>
              <a:rPr lang="fa-IR" sz="2400" b="0" dirty="0" smtClean="0">
                <a:cs typeface="B Nazanin" pitchFamily="2" charset="-78"/>
              </a:rPr>
              <a:t>نچه </a:t>
            </a:r>
            <a:r>
              <a:rPr lang="fa-IR" sz="2400" b="0" dirty="0">
                <a:cs typeface="B Nazanin" pitchFamily="2" charset="-78"/>
              </a:rPr>
              <a:t>در زمان ماد رخ داد نه شهرنشینی بود و نه یکجانشینی</a:t>
            </a:r>
            <a:r>
              <a:rPr lang="fa-IR" sz="2400" b="0" dirty="0" smtClean="0">
                <a:cs typeface="B Nazanin" pitchFamily="2" charset="-78"/>
              </a:rPr>
              <a:t>. زیرا </a:t>
            </a:r>
            <a:r>
              <a:rPr lang="fa-IR" sz="2400" b="0" dirty="0">
                <a:cs typeface="B Nazanin" pitchFamily="2" charset="-78"/>
              </a:rPr>
              <a:t>یکجا نشینی قبلا در روستاها بود و شهر نیز به عنوان یک جامعه کاملا مشخص نبود</a:t>
            </a:r>
            <a:r>
              <a:rPr lang="fa-IR" sz="2400" b="0" dirty="0" smtClean="0">
                <a:cs typeface="B Nazanin" pitchFamily="2" charset="-78"/>
              </a:rPr>
              <a:t>.</a:t>
            </a:r>
            <a:endParaRPr lang="fa-IR" sz="2400" b="0" dirty="0" smtClean="0">
              <a:cs typeface="B Nazanin" pitchFamily="2" charset="-78"/>
            </a:endParaRPr>
          </a:p>
        </p:txBody>
      </p:sp>
      <p:sp>
        <p:nvSpPr>
          <p:cNvPr id="6" name="Slide Number Placeholder 5"/>
          <p:cNvSpPr>
            <a:spLocks noGrp="1"/>
          </p:cNvSpPr>
          <p:nvPr>
            <p:ph type="sldNum" sz="quarter" idx="12"/>
          </p:nvPr>
        </p:nvSpPr>
        <p:spPr/>
        <p:txBody>
          <a:bodyPr/>
          <a:lstStyle/>
          <a:p>
            <a:fld id="{EB0330B6-46AB-495D-B0B0-ECA452C6803C}" type="slidenum">
              <a:rPr lang="en-US" smtClean="0"/>
              <a:t>5</a:t>
            </a:fld>
            <a:endParaRPr lang="en-US"/>
          </a:p>
        </p:txBody>
      </p:sp>
      <p:sp>
        <p:nvSpPr>
          <p:cNvPr id="4" name="Rectangle 3"/>
          <p:cNvSpPr/>
          <p:nvPr/>
        </p:nvSpPr>
        <p:spPr>
          <a:xfrm>
            <a:off x="1255546" y="6248400"/>
            <a:ext cx="1675459" cy="400110"/>
          </a:xfrm>
          <a:prstGeom prst="rect">
            <a:avLst/>
          </a:prstGeom>
        </p:spPr>
        <p:txBody>
          <a:bodyPr wrap="none">
            <a:spAutoFit/>
          </a:bodyPr>
          <a:lstStyle/>
          <a:p>
            <a:pPr lvl="0" algn="just" rtl="1">
              <a:spcBef>
                <a:spcPct val="20000"/>
              </a:spcBef>
              <a:spcAft>
                <a:spcPts val="600"/>
              </a:spcAft>
            </a:pPr>
            <a:r>
              <a:rPr lang="fa-IR" sz="2000" dirty="0" smtClean="0">
                <a:solidFill>
                  <a:srgbClr val="000000"/>
                </a:solidFill>
                <a:cs typeface="B Nazanin" pitchFamily="2" charset="-78"/>
              </a:rPr>
              <a:t>(حبیبی، 1391 :7)</a:t>
            </a:r>
            <a:endParaRPr lang="fa-IR" sz="2000" dirty="0">
              <a:solidFill>
                <a:srgbClr val="000000"/>
              </a:solidFill>
              <a:cs typeface="B Nazanin" pitchFamily="2" charset="-78"/>
            </a:endParaRPr>
          </a:p>
        </p:txBody>
      </p:sp>
      <p:sp>
        <p:nvSpPr>
          <p:cNvPr id="7" name="TextBox 6"/>
          <p:cNvSpPr txBox="1"/>
          <p:nvPr/>
        </p:nvSpPr>
        <p:spPr>
          <a:xfrm>
            <a:off x="5003184" y="526173"/>
            <a:ext cx="3429000" cy="523220"/>
          </a:xfrm>
          <a:prstGeom prst="rect">
            <a:avLst/>
          </a:prstGeom>
          <a:noFill/>
        </p:spPr>
        <p:txBody>
          <a:bodyPr wrap="square" rtlCol="0">
            <a:spAutoFit/>
          </a:bodyPr>
          <a:lstStyle/>
          <a:p>
            <a:pPr algn="ctr"/>
            <a:r>
              <a:rPr lang="fa-IR" sz="2800" b="1" dirty="0" smtClean="0">
                <a:solidFill>
                  <a:srgbClr val="002060"/>
                </a:solidFill>
                <a:cs typeface="B Nazanin" panose="00000400000000000000" pitchFamily="2" charset="-78"/>
              </a:rPr>
              <a:t>ویژگی های دولت ماد</a:t>
            </a:r>
            <a:endParaRPr lang="en-US" sz="28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2055646649"/>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8540" y="171950"/>
            <a:ext cx="7460660" cy="2132710"/>
          </a:xfrm>
        </p:spPr>
        <p:txBody>
          <a:bodyPr>
            <a:normAutofit/>
          </a:bodyPr>
          <a:lstStyle/>
          <a:p>
            <a:pPr marL="0" indent="0" algn="ctr" rtl="1">
              <a:buNone/>
            </a:pPr>
            <a:r>
              <a:rPr lang="fa-IR" sz="3600" dirty="0" smtClean="0">
                <a:cs typeface="B Nazanin" pitchFamily="2" charset="-78"/>
              </a:rPr>
              <a:t>شار مادی و ساخت کالبدی آن</a:t>
            </a:r>
            <a:endParaRPr lang="fa-IR" sz="3600" dirty="0" smtClean="0">
              <a:cs typeface="B Nazanin" pitchFamily="2" charset="-78"/>
            </a:endParaRPr>
          </a:p>
          <a:p>
            <a:pPr algn="ctr" rtl="1"/>
            <a:r>
              <a:rPr lang="fa-IR" b="0" dirty="0" smtClean="0">
                <a:cs typeface="B Nazanin" pitchFamily="2" charset="-78"/>
              </a:rPr>
              <a:t>شار مادی عبارت است از قلعه ای محکم و قوی بر فراز تپه یا نقطه سوق الجیشی خاص که در دامنه و در پس دیوارهایش نقاط زیستی کوچک و بزرگ پراکنده </a:t>
            </a:r>
            <a:r>
              <a:rPr lang="fa-IR" b="0" dirty="0" smtClean="0">
                <a:cs typeface="B Nazanin" pitchFamily="2" charset="-78"/>
              </a:rPr>
              <a:t>است.</a:t>
            </a:r>
            <a:endParaRPr lang="en-US" b="0" dirty="0" smtClean="0">
              <a:cs typeface="B Nazanin" pitchFamily="2" charset="-78"/>
            </a:endParaRPr>
          </a:p>
          <a:p>
            <a:pPr algn="ctr" rtl="1"/>
            <a:r>
              <a:rPr lang="fa-IR" b="0" dirty="0" smtClean="0">
                <a:cs typeface="B Nazanin" pitchFamily="2" charset="-78"/>
              </a:rPr>
              <a:t>در </a:t>
            </a:r>
            <a:r>
              <a:rPr lang="fa-IR" b="0" dirty="0" smtClean="0">
                <a:cs typeface="B Nazanin" pitchFamily="2" charset="-78"/>
              </a:rPr>
              <a:t>این شار بازار در مرحله جنینی خود قرار دارد و بافت و ساخت کالبدی ان مراحل اغازین خود را می گذراند. انچه مورد برنامه ریزی و طراحی دقیق قرار گرفته قلعه و تقسیمات داخلی ان است.</a:t>
            </a:r>
            <a:endParaRPr lang="en-US" b="0" dirty="0" smtClean="0">
              <a:cs typeface="B Nazanin" pitchFamily="2" charset="-78"/>
            </a:endParaRPr>
          </a:p>
        </p:txBody>
      </p:sp>
      <p:sp>
        <p:nvSpPr>
          <p:cNvPr id="6" name="Slide Number Placeholder 5"/>
          <p:cNvSpPr>
            <a:spLocks noGrp="1"/>
          </p:cNvSpPr>
          <p:nvPr>
            <p:ph type="sldNum" sz="quarter" idx="12"/>
          </p:nvPr>
        </p:nvSpPr>
        <p:spPr/>
        <p:txBody>
          <a:bodyPr/>
          <a:lstStyle/>
          <a:p>
            <a:pPr algn="ctr" rtl="1"/>
            <a:fld id="{EB0330B6-46AB-495D-B0B0-ECA452C6803C}" type="slidenum">
              <a:rPr lang="en-US" smtClean="0">
                <a:cs typeface="B Nazanin" panose="00000400000000000000" pitchFamily="2" charset="-78"/>
              </a:rPr>
              <a:pPr algn="ctr" rtl="1"/>
              <a:t>6</a:t>
            </a:fld>
            <a:endParaRPr lang="en-US">
              <a:cs typeface="B Nazanin" panose="00000400000000000000" pitchFamily="2" charset="-78"/>
            </a:endParaRPr>
          </a:p>
        </p:txBody>
      </p:sp>
      <p:pic>
        <p:nvPicPr>
          <p:cNvPr id="10"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2663987" y="2133600"/>
            <a:ext cx="5943599" cy="4556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Arrow Connector 10"/>
          <p:cNvCxnSpPr>
            <a:endCxn id="12" idx="2"/>
          </p:cNvCxnSpPr>
          <p:nvPr/>
        </p:nvCxnSpPr>
        <p:spPr>
          <a:xfrm flipV="1">
            <a:off x="5486400" y="2876067"/>
            <a:ext cx="1869023" cy="1535912"/>
          </a:xfrm>
          <a:prstGeom prst="straightConnector1">
            <a:avLst/>
          </a:prstGeom>
          <a:ln>
            <a:solidFill>
              <a:srgbClr val="FF0000"/>
            </a:solidFill>
            <a:tailEnd type="arrow"/>
          </a:ln>
        </p:spPr>
        <p:style>
          <a:lnRef idx="3">
            <a:schemeClr val="accent6"/>
          </a:lnRef>
          <a:fillRef idx="0">
            <a:schemeClr val="accent6"/>
          </a:fillRef>
          <a:effectRef idx="2">
            <a:schemeClr val="accent6"/>
          </a:effectRef>
          <a:fontRef idx="minor">
            <a:schemeClr val="tx1"/>
          </a:fontRef>
        </p:style>
      </p:cxnSp>
      <p:sp>
        <p:nvSpPr>
          <p:cNvPr id="12" name="TextBox 11"/>
          <p:cNvSpPr txBox="1"/>
          <p:nvPr/>
        </p:nvSpPr>
        <p:spPr>
          <a:xfrm>
            <a:off x="6707723" y="2495067"/>
            <a:ext cx="1295400" cy="381000"/>
          </a:xfrm>
          <a:prstGeom prst="rect">
            <a:avLst/>
          </a:prstGeom>
          <a:noFill/>
          <a:ln>
            <a:solidFill>
              <a:schemeClr val="bg1">
                <a:lumMod val="95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rtl="1"/>
            <a:r>
              <a:rPr lang="fa-IR" b="1" dirty="0" smtClean="0">
                <a:latin typeface="Arial Unicode MS" pitchFamily="34" charset="-128"/>
                <a:ea typeface="Arial Unicode MS" pitchFamily="34" charset="-128"/>
                <a:cs typeface="B Nazanin" panose="00000400000000000000" pitchFamily="2" charset="-78"/>
              </a:rPr>
              <a:t>کاخ شاهی</a:t>
            </a:r>
            <a:endParaRPr lang="en-US" b="1" dirty="0">
              <a:latin typeface="Arial Unicode MS" pitchFamily="34" charset="-128"/>
              <a:ea typeface="Arial Unicode MS" pitchFamily="34" charset="-128"/>
              <a:cs typeface="B Nazanin" panose="00000400000000000000" pitchFamily="2" charset="-78"/>
            </a:endParaRPr>
          </a:p>
        </p:txBody>
      </p:sp>
      <p:cxnSp>
        <p:nvCxnSpPr>
          <p:cNvPr id="13" name="Straight Arrow Connector 12"/>
          <p:cNvCxnSpPr>
            <a:endCxn id="22" idx="0"/>
          </p:cNvCxnSpPr>
          <p:nvPr/>
        </p:nvCxnSpPr>
        <p:spPr>
          <a:xfrm flipH="1">
            <a:off x="4835332" y="5426918"/>
            <a:ext cx="651068" cy="308986"/>
          </a:xfrm>
          <a:prstGeom prst="straightConnector1">
            <a:avLst/>
          </a:prstGeom>
          <a:ln>
            <a:solidFill>
              <a:srgbClr val="FF0000"/>
            </a:solidFill>
            <a:tailEnd type="arrow"/>
          </a:ln>
        </p:spPr>
        <p:style>
          <a:lnRef idx="3">
            <a:schemeClr val="accent6"/>
          </a:lnRef>
          <a:fillRef idx="0">
            <a:schemeClr val="accent6"/>
          </a:fillRef>
          <a:effectRef idx="2">
            <a:schemeClr val="accent6"/>
          </a:effectRef>
          <a:fontRef idx="minor">
            <a:schemeClr val="tx1"/>
          </a:fontRef>
        </p:style>
      </p:cxnSp>
      <p:cxnSp>
        <p:nvCxnSpPr>
          <p:cNvPr id="14" name="Straight Arrow Connector 13"/>
          <p:cNvCxnSpPr>
            <a:endCxn id="21" idx="3"/>
          </p:cNvCxnSpPr>
          <p:nvPr/>
        </p:nvCxnSpPr>
        <p:spPr>
          <a:xfrm flipH="1" flipV="1">
            <a:off x="3086645" y="3526823"/>
            <a:ext cx="1450749" cy="1826640"/>
          </a:xfrm>
          <a:prstGeom prst="straightConnector1">
            <a:avLst/>
          </a:prstGeom>
          <a:ln>
            <a:solidFill>
              <a:srgbClr val="FF0000"/>
            </a:solidFill>
            <a:tailEnd type="arrow"/>
          </a:ln>
        </p:spPr>
        <p:style>
          <a:lnRef idx="3">
            <a:schemeClr val="accent6"/>
          </a:lnRef>
          <a:fillRef idx="0">
            <a:schemeClr val="accent6"/>
          </a:fillRef>
          <a:effectRef idx="2">
            <a:schemeClr val="accent6"/>
          </a:effectRef>
          <a:fontRef idx="minor">
            <a:schemeClr val="tx1"/>
          </a:fontRef>
        </p:style>
      </p:cxnSp>
      <p:cxnSp>
        <p:nvCxnSpPr>
          <p:cNvPr id="15" name="Straight Arrow Connector 14"/>
          <p:cNvCxnSpPr>
            <a:endCxn id="20" idx="1"/>
          </p:cNvCxnSpPr>
          <p:nvPr/>
        </p:nvCxnSpPr>
        <p:spPr>
          <a:xfrm>
            <a:off x="6089073" y="4855707"/>
            <a:ext cx="969287" cy="797154"/>
          </a:xfrm>
          <a:prstGeom prst="straightConnector1">
            <a:avLst/>
          </a:prstGeom>
          <a:ln>
            <a:solidFill>
              <a:srgbClr val="FF0000"/>
            </a:solidFill>
            <a:tailEnd type="arrow"/>
          </a:ln>
        </p:spPr>
        <p:style>
          <a:lnRef idx="3">
            <a:schemeClr val="accent6"/>
          </a:lnRef>
          <a:fillRef idx="0">
            <a:schemeClr val="accent6"/>
          </a:fillRef>
          <a:effectRef idx="2">
            <a:schemeClr val="accent6"/>
          </a:effectRef>
          <a:fontRef idx="minor">
            <a:schemeClr val="tx1"/>
          </a:fontRef>
        </p:style>
      </p:cxnSp>
      <p:cxnSp>
        <p:nvCxnSpPr>
          <p:cNvPr id="16" name="Straight Arrow Connector 15"/>
          <p:cNvCxnSpPr>
            <a:endCxn id="19" idx="1"/>
          </p:cNvCxnSpPr>
          <p:nvPr/>
        </p:nvCxnSpPr>
        <p:spPr>
          <a:xfrm flipV="1">
            <a:off x="6089073" y="4524549"/>
            <a:ext cx="709825" cy="20963"/>
          </a:xfrm>
          <a:prstGeom prst="straightConnector1">
            <a:avLst/>
          </a:prstGeom>
          <a:ln>
            <a:solidFill>
              <a:srgbClr val="FF0000"/>
            </a:solidFill>
            <a:tailEnd type="arrow"/>
          </a:ln>
        </p:spPr>
        <p:style>
          <a:lnRef idx="3">
            <a:schemeClr val="accent6"/>
          </a:lnRef>
          <a:fillRef idx="0">
            <a:schemeClr val="accent6"/>
          </a:fillRef>
          <a:effectRef idx="2">
            <a:schemeClr val="accent6"/>
          </a:effectRef>
          <a:fontRef idx="minor">
            <a:schemeClr val="tx1"/>
          </a:fontRef>
        </p:style>
      </p:cxnSp>
      <p:cxnSp>
        <p:nvCxnSpPr>
          <p:cNvPr id="17" name="Straight Arrow Connector 16"/>
          <p:cNvCxnSpPr>
            <a:endCxn id="18" idx="2"/>
          </p:cNvCxnSpPr>
          <p:nvPr/>
        </p:nvCxnSpPr>
        <p:spPr>
          <a:xfrm flipV="1">
            <a:off x="5865055" y="3896155"/>
            <a:ext cx="1751259" cy="550545"/>
          </a:xfrm>
          <a:prstGeom prst="straightConnector1">
            <a:avLst/>
          </a:prstGeom>
          <a:ln>
            <a:solidFill>
              <a:srgbClr val="FF0000"/>
            </a:solidFill>
            <a:tailEnd type="arrow"/>
          </a:ln>
        </p:spPr>
        <p:style>
          <a:lnRef idx="3">
            <a:schemeClr val="accent6"/>
          </a:lnRef>
          <a:fillRef idx="0">
            <a:schemeClr val="accent6"/>
          </a:fillRef>
          <a:effectRef idx="2">
            <a:schemeClr val="accent6"/>
          </a:effectRef>
          <a:fontRef idx="minor">
            <a:schemeClr val="tx1"/>
          </a:fontRef>
        </p:style>
      </p:cxnSp>
      <p:sp>
        <p:nvSpPr>
          <p:cNvPr id="18" name="TextBox 17"/>
          <p:cNvSpPr txBox="1"/>
          <p:nvPr/>
        </p:nvSpPr>
        <p:spPr>
          <a:xfrm>
            <a:off x="6740014" y="3526823"/>
            <a:ext cx="1752600" cy="369332"/>
          </a:xfrm>
          <a:prstGeom prst="rect">
            <a:avLst/>
          </a:prstGeom>
          <a:noFill/>
          <a:ln>
            <a:solidFill>
              <a:schemeClr val="bg1">
                <a:lumMod val="95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rtl="1"/>
            <a:r>
              <a:rPr lang="fa-IR" b="1" dirty="0" smtClean="0">
                <a:latin typeface="Arial Unicode MS" pitchFamily="34" charset="-128"/>
                <a:ea typeface="Arial Unicode MS" pitchFamily="34" charset="-128"/>
                <a:cs typeface="B Nazanin" panose="00000400000000000000" pitchFamily="2" charset="-78"/>
              </a:rPr>
              <a:t>انبارها و </a:t>
            </a:r>
            <a:r>
              <a:rPr lang="fa-IR" b="1" dirty="0" smtClean="0">
                <a:latin typeface="Arial Unicode MS" pitchFamily="34" charset="-128"/>
                <a:ea typeface="Arial Unicode MS" pitchFamily="34" charset="-128"/>
                <a:cs typeface="B Nazanin" panose="00000400000000000000" pitchFamily="2" charset="-78"/>
              </a:rPr>
              <a:t>خزائن</a:t>
            </a:r>
            <a:endParaRPr lang="en-US" b="1" dirty="0">
              <a:latin typeface="Arial Unicode MS" pitchFamily="34" charset="-128"/>
              <a:ea typeface="Arial Unicode MS" pitchFamily="34" charset="-128"/>
              <a:cs typeface="B Nazanin" panose="00000400000000000000" pitchFamily="2" charset="-78"/>
            </a:endParaRPr>
          </a:p>
        </p:txBody>
      </p:sp>
      <p:sp>
        <p:nvSpPr>
          <p:cNvPr id="19" name="TextBox 18"/>
          <p:cNvSpPr txBox="1"/>
          <p:nvPr/>
        </p:nvSpPr>
        <p:spPr>
          <a:xfrm>
            <a:off x="6798898" y="4339883"/>
            <a:ext cx="2231345" cy="369332"/>
          </a:xfrm>
          <a:prstGeom prst="rect">
            <a:avLst/>
          </a:prstGeom>
          <a:noFill/>
          <a:ln>
            <a:solidFill>
              <a:schemeClr val="bg1">
                <a:lumMod val="95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rtl="1"/>
            <a:r>
              <a:rPr lang="fa-IR" b="1" dirty="0" smtClean="0">
                <a:latin typeface="Arial Unicode MS" pitchFamily="34" charset="-128"/>
                <a:ea typeface="Arial Unicode MS" pitchFamily="34" charset="-128"/>
                <a:cs typeface="B Nazanin" panose="00000400000000000000" pitchFamily="2" charset="-78"/>
              </a:rPr>
              <a:t>اقامتگاه نزدیکان فرمانروا</a:t>
            </a:r>
            <a:endParaRPr lang="en-US" b="1" dirty="0">
              <a:latin typeface="Arial Unicode MS" pitchFamily="34" charset="-128"/>
              <a:ea typeface="Arial Unicode MS" pitchFamily="34" charset="-128"/>
              <a:cs typeface="B Nazanin" panose="00000400000000000000" pitchFamily="2" charset="-78"/>
            </a:endParaRPr>
          </a:p>
        </p:txBody>
      </p:sp>
      <p:sp>
        <p:nvSpPr>
          <p:cNvPr id="20" name="TextBox 19"/>
          <p:cNvSpPr txBox="1"/>
          <p:nvPr/>
        </p:nvSpPr>
        <p:spPr>
          <a:xfrm>
            <a:off x="7058360" y="5468195"/>
            <a:ext cx="1607127" cy="369332"/>
          </a:xfrm>
          <a:prstGeom prst="rect">
            <a:avLst/>
          </a:prstGeom>
          <a:noFill/>
          <a:ln>
            <a:solidFill>
              <a:schemeClr val="bg1">
                <a:lumMod val="95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rtl="1"/>
            <a:r>
              <a:rPr lang="fa-IR" b="1" dirty="0" smtClean="0">
                <a:latin typeface="Arial Unicode MS" pitchFamily="34" charset="-128"/>
                <a:ea typeface="Arial Unicode MS" pitchFamily="34" charset="-128"/>
                <a:cs typeface="B Nazanin" panose="00000400000000000000" pitchFamily="2" charset="-78"/>
              </a:rPr>
              <a:t>سربازخانه</a:t>
            </a:r>
            <a:endParaRPr lang="en-US" b="1" dirty="0">
              <a:latin typeface="Arial Unicode MS" pitchFamily="34" charset="-128"/>
              <a:ea typeface="Arial Unicode MS" pitchFamily="34" charset="-128"/>
              <a:cs typeface="B Nazanin" panose="00000400000000000000" pitchFamily="2" charset="-78"/>
            </a:endParaRPr>
          </a:p>
        </p:txBody>
      </p:sp>
      <p:sp>
        <p:nvSpPr>
          <p:cNvPr id="21" name="TextBox 20"/>
          <p:cNvSpPr txBox="1"/>
          <p:nvPr/>
        </p:nvSpPr>
        <p:spPr>
          <a:xfrm>
            <a:off x="1867445" y="3342157"/>
            <a:ext cx="1219200" cy="369332"/>
          </a:xfrm>
          <a:prstGeom prst="rect">
            <a:avLst/>
          </a:prstGeom>
          <a:noFill/>
          <a:ln>
            <a:solidFill>
              <a:schemeClr val="bg1">
                <a:lumMod val="95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rtl="1"/>
            <a:r>
              <a:rPr lang="fa-IR" b="1" dirty="0" smtClean="0">
                <a:latin typeface="Arial Unicode MS" pitchFamily="34" charset="-128"/>
                <a:ea typeface="Arial Unicode MS" pitchFamily="34" charset="-128"/>
                <a:cs typeface="B Nazanin" panose="00000400000000000000" pitchFamily="2" charset="-78"/>
              </a:rPr>
              <a:t>شهر</a:t>
            </a:r>
            <a:endParaRPr lang="en-US" b="1" dirty="0">
              <a:latin typeface="Arial Unicode MS" pitchFamily="34" charset="-128"/>
              <a:ea typeface="Arial Unicode MS" pitchFamily="34" charset="-128"/>
              <a:cs typeface="B Nazanin" panose="00000400000000000000" pitchFamily="2" charset="-78"/>
            </a:endParaRPr>
          </a:p>
        </p:txBody>
      </p:sp>
      <p:sp>
        <p:nvSpPr>
          <p:cNvPr id="22" name="TextBox 21"/>
          <p:cNvSpPr txBox="1"/>
          <p:nvPr/>
        </p:nvSpPr>
        <p:spPr>
          <a:xfrm>
            <a:off x="4114895" y="5735904"/>
            <a:ext cx="1440873" cy="369332"/>
          </a:xfrm>
          <a:prstGeom prst="rect">
            <a:avLst/>
          </a:prstGeom>
          <a:noFill/>
          <a:ln>
            <a:solidFill>
              <a:schemeClr val="bg1">
                <a:lumMod val="95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rtl="1"/>
            <a:r>
              <a:rPr lang="fa-IR" b="1" dirty="0" smtClean="0">
                <a:latin typeface="Arial Unicode MS" pitchFamily="34" charset="-128"/>
                <a:ea typeface="Arial Unicode MS" pitchFamily="34" charset="-128"/>
                <a:cs typeface="B Nazanin" panose="00000400000000000000" pitchFamily="2" charset="-78"/>
              </a:rPr>
              <a:t>بازار</a:t>
            </a:r>
            <a:endParaRPr lang="en-US" b="1" dirty="0">
              <a:latin typeface="Arial Unicode MS" pitchFamily="34" charset="-128"/>
              <a:ea typeface="Arial Unicode MS" pitchFamily="34" charset="-128"/>
              <a:cs typeface="B Nazanin" panose="00000400000000000000" pitchFamily="2" charset="-78"/>
            </a:endParaRPr>
          </a:p>
        </p:txBody>
      </p:sp>
      <p:cxnSp>
        <p:nvCxnSpPr>
          <p:cNvPr id="23" name="Straight Arrow Connector 22"/>
          <p:cNvCxnSpPr>
            <a:endCxn id="24" idx="3"/>
          </p:cNvCxnSpPr>
          <p:nvPr/>
        </p:nvCxnSpPr>
        <p:spPr>
          <a:xfrm flipH="1" flipV="1">
            <a:off x="1871170" y="5168797"/>
            <a:ext cx="1183552" cy="547974"/>
          </a:xfrm>
          <a:prstGeom prst="straightConnector1">
            <a:avLst/>
          </a:prstGeom>
          <a:ln>
            <a:solidFill>
              <a:srgbClr val="FF0000"/>
            </a:solidFill>
            <a:tailEnd type="arrow"/>
          </a:ln>
        </p:spPr>
        <p:style>
          <a:lnRef idx="3">
            <a:schemeClr val="accent6"/>
          </a:lnRef>
          <a:fillRef idx="0">
            <a:schemeClr val="accent6"/>
          </a:fillRef>
          <a:effectRef idx="2">
            <a:schemeClr val="accent6"/>
          </a:effectRef>
          <a:fontRef idx="minor">
            <a:schemeClr val="tx1"/>
          </a:fontRef>
        </p:style>
      </p:cxnSp>
      <p:sp>
        <p:nvSpPr>
          <p:cNvPr id="24" name="TextBox 23"/>
          <p:cNvSpPr txBox="1"/>
          <p:nvPr/>
        </p:nvSpPr>
        <p:spPr>
          <a:xfrm>
            <a:off x="728170" y="4984131"/>
            <a:ext cx="1143000" cy="369332"/>
          </a:xfrm>
          <a:prstGeom prst="rect">
            <a:avLst/>
          </a:prstGeom>
          <a:noFill/>
          <a:ln>
            <a:solidFill>
              <a:schemeClr val="bg1">
                <a:lumMod val="95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rtl="1"/>
            <a:r>
              <a:rPr lang="fa-IR" b="1" dirty="0" smtClean="0">
                <a:latin typeface="Arial Unicode MS" pitchFamily="34" charset="-128"/>
                <a:ea typeface="Arial Unicode MS" pitchFamily="34" charset="-128"/>
                <a:cs typeface="B Nazanin" panose="00000400000000000000" pitchFamily="2" charset="-78"/>
              </a:rPr>
              <a:t>نقاط زیستی</a:t>
            </a:r>
            <a:endParaRPr lang="en-US" b="1" dirty="0">
              <a:latin typeface="Arial Unicode MS" pitchFamily="34" charset="-128"/>
              <a:ea typeface="Arial Unicode MS" pitchFamily="34" charset="-128"/>
              <a:cs typeface="B Nazanin" panose="00000400000000000000" pitchFamily="2" charset="-78"/>
            </a:endParaRPr>
          </a:p>
        </p:txBody>
      </p:sp>
      <p:sp>
        <p:nvSpPr>
          <p:cNvPr id="66" name="Rectangle 65"/>
          <p:cNvSpPr/>
          <p:nvPr/>
        </p:nvSpPr>
        <p:spPr>
          <a:xfrm>
            <a:off x="1255546" y="6248400"/>
            <a:ext cx="1675459" cy="400110"/>
          </a:xfrm>
          <a:prstGeom prst="rect">
            <a:avLst/>
          </a:prstGeom>
        </p:spPr>
        <p:txBody>
          <a:bodyPr wrap="none">
            <a:spAutoFit/>
          </a:bodyPr>
          <a:lstStyle/>
          <a:p>
            <a:pPr lvl="0" algn="just" rtl="1">
              <a:spcBef>
                <a:spcPct val="20000"/>
              </a:spcBef>
              <a:spcAft>
                <a:spcPts val="600"/>
              </a:spcAft>
            </a:pPr>
            <a:r>
              <a:rPr lang="fa-IR" sz="2000" dirty="0" smtClean="0">
                <a:solidFill>
                  <a:srgbClr val="000000"/>
                </a:solidFill>
                <a:cs typeface="B Nazanin" pitchFamily="2" charset="-78"/>
              </a:rPr>
              <a:t>(حبیبی، 1391 :7)</a:t>
            </a:r>
            <a:endParaRPr lang="fa-IR" sz="2000" dirty="0">
              <a:solidFill>
                <a:srgbClr val="000000"/>
              </a:solidFill>
              <a:cs typeface="B Nazanin" pitchFamily="2" charset="-78"/>
            </a:endParaRPr>
          </a:p>
        </p:txBody>
      </p:sp>
    </p:spTree>
    <p:extLst>
      <p:ext uri="{BB962C8B-B14F-4D97-AF65-F5344CB8AC3E}">
        <p14:creationId xmlns:p14="http://schemas.microsoft.com/office/powerpoint/2010/main" val="29258633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1000"/>
                                        <p:tgtEl>
                                          <p:spTgt spid="20"/>
                                        </p:tgtEl>
                                      </p:cBhvr>
                                    </p:animEffect>
                                    <p:anim calcmode="lin" valueType="num">
                                      <p:cBhvr>
                                        <p:cTn id="51" dur="1000" fill="hold"/>
                                        <p:tgtEl>
                                          <p:spTgt spid="20"/>
                                        </p:tgtEl>
                                        <p:attrNameLst>
                                          <p:attrName>ppt_x</p:attrName>
                                        </p:attrNameLst>
                                      </p:cBhvr>
                                      <p:tavLst>
                                        <p:tav tm="0">
                                          <p:val>
                                            <p:strVal val="#ppt_x"/>
                                          </p:val>
                                        </p:tav>
                                        <p:tav tm="100000">
                                          <p:val>
                                            <p:strVal val="#ppt_x"/>
                                          </p:val>
                                        </p:tav>
                                      </p:tavLst>
                                    </p:anim>
                                    <p:anim calcmode="lin" valueType="num">
                                      <p:cBhvr>
                                        <p:cTn id="5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down)">
                                      <p:cBhvr>
                                        <p:cTn id="69" dur="500"/>
                                        <p:tgtEl>
                                          <p:spTgt spid="22"/>
                                        </p:tgtEl>
                                      </p:cBhvr>
                                    </p:animEffect>
                                  </p:childTnLst>
                                </p:cTn>
                              </p:par>
                              <p:par>
                                <p:cTn id="70" presetID="22" presetClass="entr" presetSubtype="4"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down)">
                                      <p:cBhvr>
                                        <p:cTn id="72" dur="5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1000"/>
                                        <p:tgtEl>
                                          <p:spTgt spid="23"/>
                                        </p:tgtEl>
                                      </p:cBhvr>
                                    </p:animEffect>
                                    <p:anim calcmode="lin" valueType="num">
                                      <p:cBhvr>
                                        <p:cTn id="78" dur="1000" fill="hold"/>
                                        <p:tgtEl>
                                          <p:spTgt spid="23"/>
                                        </p:tgtEl>
                                        <p:attrNameLst>
                                          <p:attrName>ppt_x</p:attrName>
                                        </p:attrNameLst>
                                      </p:cBhvr>
                                      <p:tavLst>
                                        <p:tav tm="0">
                                          <p:val>
                                            <p:strVal val="#ppt_x"/>
                                          </p:val>
                                        </p:tav>
                                        <p:tav tm="100000">
                                          <p:val>
                                            <p:strVal val="#ppt_x"/>
                                          </p:val>
                                        </p:tav>
                                      </p:tavLst>
                                    </p:anim>
                                    <p:anim calcmode="lin" valueType="num">
                                      <p:cBhvr>
                                        <p:cTn id="79" dur="1000" fill="hold"/>
                                        <p:tgtEl>
                                          <p:spTgt spid="2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1000"/>
                                        <p:tgtEl>
                                          <p:spTgt spid="24"/>
                                        </p:tgtEl>
                                      </p:cBhvr>
                                    </p:animEffect>
                                    <p:anim calcmode="lin" valueType="num">
                                      <p:cBhvr>
                                        <p:cTn id="83" dur="1000" fill="hold"/>
                                        <p:tgtEl>
                                          <p:spTgt spid="24"/>
                                        </p:tgtEl>
                                        <p:attrNameLst>
                                          <p:attrName>ppt_x</p:attrName>
                                        </p:attrNameLst>
                                      </p:cBhvr>
                                      <p:tavLst>
                                        <p:tav tm="0">
                                          <p:val>
                                            <p:strVal val="#ppt_x"/>
                                          </p:val>
                                        </p:tav>
                                        <p:tav tm="100000">
                                          <p:val>
                                            <p:strVal val="#ppt_x"/>
                                          </p:val>
                                        </p:tav>
                                      </p:tavLst>
                                    </p:anim>
                                    <p:anim calcmode="lin" valueType="num">
                                      <p:cBhvr>
                                        <p:cTn id="8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animBg="1"/>
      <p:bldP spid="19" grpId="0" animBg="1"/>
      <p:bldP spid="20" grpId="0" animBg="1"/>
      <p:bldP spid="21" grpId="0" animBg="1"/>
      <p:bldP spid="22" grpId="0" animBg="1"/>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2362200"/>
            <a:ext cx="5791200" cy="1371600"/>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1"/>
            <a:r>
              <a:rPr lang="fa-IR" sz="5400" b="1" spc="0" dirty="0" smtClean="0">
                <a:ln w="0"/>
                <a:solidFill>
                  <a:schemeClr val="tx1"/>
                </a:solidFill>
                <a:effectLst/>
                <a:cs typeface="B Nazanin" pitchFamily="2" charset="-78"/>
              </a:rPr>
              <a:t>هخامنشیان</a:t>
            </a:r>
            <a:endParaRPr lang="en-US" sz="5400" b="1" spc="0" dirty="0">
              <a:ln w="0"/>
              <a:solidFill>
                <a:schemeClr val="tx1"/>
              </a:solidFill>
              <a:effectLst/>
              <a:cs typeface="B Nazanin" pitchFamily="2" charset="-78"/>
            </a:endParaRPr>
          </a:p>
        </p:txBody>
      </p:sp>
      <p:sp>
        <p:nvSpPr>
          <p:cNvPr id="5" name="Slide Number Placeholder 4"/>
          <p:cNvSpPr>
            <a:spLocks noGrp="1"/>
          </p:cNvSpPr>
          <p:nvPr>
            <p:ph type="sldNum" sz="quarter" idx="12"/>
          </p:nvPr>
        </p:nvSpPr>
        <p:spPr/>
        <p:txBody>
          <a:bodyPr/>
          <a:lstStyle/>
          <a:p>
            <a:fld id="{EB0330B6-46AB-495D-B0B0-ECA452C6803C}" type="slidenum">
              <a:rPr lang="en-US" smtClean="0"/>
              <a:t>7</a:t>
            </a:fld>
            <a:endParaRPr lang="en-US"/>
          </a:p>
        </p:txBody>
      </p:sp>
    </p:spTree>
    <p:extLst>
      <p:ext uri="{BB962C8B-B14F-4D97-AF65-F5344CB8AC3E}">
        <p14:creationId xmlns:p14="http://schemas.microsoft.com/office/powerpoint/2010/main" val="3535221021"/>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5410200" y="3003990"/>
            <a:ext cx="3572933" cy="3777810"/>
          </a:xfrm>
          <a:prstGeom prst="roundRect">
            <a:avLst>
              <a:gd name="adj" fmla="val 10937"/>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1"/>
          <p:cNvSpPr>
            <a:spLocks noGrp="1"/>
          </p:cNvSpPr>
          <p:nvPr>
            <p:ph type="title"/>
          </p:nvPr>
        </p:nvSpPr>
        <p:spPr>
          <a:xfrm>
            <a:off x="5257800" y="2965369"/>
            <a:ext cx="3733800" cy="1371600"/>
          </a:xfrm>
        </p:spPr>
        <p:txBody>
          <a:bodyPr>
            <a:normAutofit/>
          </a:bodyPr>
          <a:lstStyle/>
          <a:p>
            <a:pPr algn="ctr" rtl="1"/>
            <a:r>
              <a:rPr lang="fa-IR" dirty="0">
                <a:cs typeface="B Nazanin" pitchFamily="2" charset="-78"/>
              </a:rPr>
              <a:t>شار </a:t>
            </a:r>
            <a:r>
              <a:rPr lang="fa-IR" dirty="0" smtClean="0">
                <a:cs typeface="B Nazanin" pitchFamily="2" charset="-78"/>
              </a:rPr>
              <a:t>پارسی</a:t>
            </a:r>
            <a:r>
              <a:rPr lang="fa-IR" dirty="0" smtClean="0">
                <a:cs typeface="B Nazanin" pitchFamily="2" charset="-78"/>
              </a:rPr>
              <a:t/>
            </a:r>
            <a:br>
              <a:rPr lang="fa-IR" dirty="0" smtClean="0">
                <a:cs typeface="B Nazanin" pitchFamily="2" charset="-78"/>
              </a:rPr>
            </a:br>
            <a:r>
              <a:rPr lang="fa-IR" dirty="0" smtClean="0">
                <a:cs typeface="B Nazanin" pitchFamily="2" charset="-78"/>
              </a:rPr>
              <a:t>(شار </a:t>
            </a:r>
            <a:r>
              <a:rPr lang="fa-IR" dirty="0">
                <a:cs typeface="B Nazanin" pitchFamily="2" charset="-78"/>
              </a:rPr>
              <a:t>دوره هخامنشی)</a:t>
            </a:r>
            <a:endParaRPr lang="en-US" dirty="0">
              <a:cs typeface="B Nazanin" pitchFamily="2" charset="-78"/>
            </a:endParaRPr>
          </a:p>
        </p:txBody>
      </p:sp>
      <p:sp>
        <p:nvSpPr>
          <p:cNvPr id="3" name="Content Placeholder 2"/>
          <p:cNvSpPr>
            <a:spLocks noGrp="1"/>
          </p:cNvSpPr>
          <p:nvPr>
            <p:ph idx="1"/>
          </p:nvPr>
        </p:nvSpPr>
        <p:spPr>
          <a:xfrm>
            <a:off x="511228" y="1152908"/>
            <a:ext cx="8175572" cy="1926656"/>
          </a:xfrm>
        </p:spPr>
        <p:txBody>
          <a:bodyPr>
            <a:normAutofit/>
          </a:bodyPr>
          <a:lstStyle/>
          <a:p>
            <a:pPr algn="just" rtl="1"/>
            <a:r>
              <a:rPr lang="fa-IR" b="0" dirty="0">
                <a:cs typeface="B Nazanin" pitchFamily="2" charset="-78"/>
              </a:rPr>
              <a:t> در سال 560 </a:t>
            </a:r>
            <a:r>
              <a:rPr lang="fa-IR" b="0" dirty="0" smtClean="0">
                <a:cs typeface="B Nazanin" pitchFamily="2" charset="-78"/>
              </a:rPr>
              <a:t>ق.م، با </a:t>
            </a:r>
            <a:r>
              <a:rPr lang="fa-IR" b="0" dirty="0">
                <a:cs typeface="B Nazanin" pitchFamily="2" charset="-78"/>
              </a:rPr>
              <a:t>اتحاد دو دولت نيرومند آريايي ماد و پارس ، امپراطوري ايران آغاز مي شود . اين امر در زماني اتفاق افتاد كه كوروش كبير پدر بزرگش را كه بر سرزمين ماد حكومت مي كرد ، از تخت به زير كشيد و پادشاهي خود را آغاز كرد</a:t>
            </a:r>
            <a:r>
              <a:rPr lang="fa-IR" b="0" dirty="0" smtClean="0">
                <a:cs typeface="B Nazanin" pitchFamily="2" charset="-78"/>
              </a:rPr>
              <a:t>. </a:t>
            </a:r>
          </a:p>
          <a:p>
            <a:pPr algn="just" rtl="1"/>
            <a:r>
              <a:rPr lang="fa-IR" b="0" dirty="0" smtClean="0">
                <a:cs typeface="B Nazanin" pitchFamily="2" charset="-78"/>
              </a:rPr>
              <a:t>حكومت </a:t>
            </a:r>
            <a:r>
              <a:rPr lang="fa-IR" b="0" dirty="0">
                <a:cs typeface="B Nazanin" pitchFamily="2" charset="-78"/>
              </a:rPr>
              <a:t>هخامنشيان در مجموع طي دو پادشاهي كوروش بزرگ و داريوش، 200 سال طول كشيد و ايران به يك قدرت جهاني تبديل </a:t>
            </a:r>
            <a:r>
              <a:rPr lang="fa-IR" b="0" dirty="0" smtClean="0">
                <a:cs typeface="B Nazanin" pitchFamily="2" charset="-78"/>
              </a:rPr>
              <a:t>شد.در </a:t>
            </a:r>
            <a:r>
              <a:rPr lang="fa-IR" b="0" dirty="0">
                <a:cs typeface="B Nazanin" pitchFamily="2" charset="-78"/>
              </a:rPr>
              <a:t>اين دوران ، سراسر آسياي باختري تسخير شد </a:t>
            </a:r>
            <a:r>
              <a:rPr lang="fa-IR" b="0" dirty="0" smtClean="0">
                <a:cs typeface="B Nazanin" pitchFamily="2" charset="-78"/>
              </a:rPr>
              <a:t>.از </a:t>
            </a:r>
            <a:r>
              <a:rPr lang="fa-IR" b="0" dirty="0">
                <a:cs typeface="B Nazanin" pitchFamily="2" charset="-78"/>
              </a:rPr>
              <a:t>نيل تا جيحون و از اژه تا گنگ نيز به تصرف </a:t>
            </a:r>
            <a:r>
              <a:rPr lang="fa-IR" b="0" dirty="0" smtClean="0">
                <a:cs typeface="B Nazanin" pitchFamily="2" charset="-78"/>
              </a:rPr>
              <a:t>درآمد.</a:t>
            </a:r>
            <a:endParaRPr lang="fa-IR" b="0" dirty="0" smtClean="0">
              <a:cs typeface="B Nazanin" pitchFamily="2" charset="-78"/>
            </a:endParaRPr>
          </a:p>
        </p:txBody>
      </p:sp>
      <p:sp>
        <p:nvSpPr>
          <p:cNvPr id="5" name="Slide Number Placeholder 4"/>
          <p:cNvSpPr>
            <a:spLocks noGrp="1"/>
          </p:cNvSpPr>
          <p:nvPr>
            <p:ph type="sldNum" sz="quarter" idx="12"/>
          </p:nvPr>
        </p:nvSpPr>
        <p:spPr/>
        <p:txBody>
          <a:bodyPr/>
          <a:lstStyle/>
          <a:p>
            <a:fld id="{EB0330B6-46AB-495D-B0B0-ECA452C6803C}" type="slidenum">
              <a:rPr lang="en-US" smtClean="0"/>
              <a:t>8</a:t>
            </a:fld>
            <a:endParaRPr lang="en-US"/>
          </a:p>
        </p:txBody>
      </p:sp>
      <p:pic>
        <p:nvPicPr>
          <p:cNvPr id="6" name="Content Placeholder 3"/>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8467" y="2934783"/>
            <a:ext cx="5249333" cy="3923217"/>
          </a:xfrm>
          <a:prstGeom prst="rect">
            <a:avLst/>
          </a:prstGeom>
          <a:ln>
            <a:noFill/>
          </a:ln>
          <a:effectLst>
            <a:softEdge rad="112500"/>
          </a:effectLst>
        </p:spPr>
      </p:pic>
      <p:sp>
        <p:nvSpPr>
          <p:cNvPr id="7" name="Rectangle 6"/>
          <p:cNvSpPr/>
          <p:nvPr/>
        </p:nvSpPr>
        <p:spPr>
          <a:xfrm>
            <a:off x="5249333" y="4434855"/>
            <a:ext cx="3733800" cy="2308324"/>
          </a:xfrm>
          <a:prstGeom prst="rect">
            <a:avLst/>
          </a:prstGeom>
        </p:spPr>
        <p:txBody>
          <a:bodyPr wrap="square">
            <a:spAutoFit/>
          </a:bodyPr>
          <a:lstStyle/>
          <a:p>
            <a:pPr algn="r" rtl="1"/>
            <a:r>
              <a:rPr lang="fa-IR" sz="2400" dirty="0">
                <a:cs typeface="B Nazanin" panose="00000400000000000000" pitchFamily="2" charset="-78"/>
              </a:rPr>
              <a:t>شرکت فعال اشرافیت ایلی در دولت و کلیه فعالیت های اجتماعی ،سیاسی و.... سبب می گردد تا دولت ماد در تحول خود جای خود را به دولت هخامنشی بسپارد و شار مادی در مقابل شار پارسی رنگ بازد. </a:t>
            </a:r>
          </a:p>
        </p:txBody>
      </p:sp>
      <p:sp>
        <p:nvSpPr>
          <p:cNvPr id="8" name="Title 1"/>
          <p:cNvSpPr txBox="1">
            <a:spLocks/>
          </p:cNvSpPr>
          <p:nvPr/>
        </p:nvSpPr>
        <p:spPr>
          <a:xfrm>
            <a:off x="2895600" y="154689"/>
            <a:ext cx="5791200" cy="11430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r>
              <a:rPr lang="fa-IR" dirty="0" smtClean="0">
                <a:cs typeface="B Nazanin" pitchFamily="2" charset="-78"/>
              </a:rPr>
              <a:t>شکل گیری هخامنشیان</a:t>
            </a:r>
            <a:endParaRPr lang="en-US" dirty="0">
              <a:cs typeface="B Nazanin" pitchFamily="2" charset="-78"/>
            </a:endParaRPr>
          </a:p>
        </p:txBody>
      </p:sp>
      <p:sp>
        <p:nvSpPr>
          <p:cNvPr id="10" name="Rectangle 9"/>
          <p:cNvSpPr/>
          <p:nvPr/>
        </p:nvSpPr>
        <p:spPr>
          <a:xfrm>
            <a:off x="511228" y="2710232"/>
            <a:ext cx="1592103" cy="369332"/>
          </a:xfrm>
          <a:prstGeom prst="rect">
            <a:avLst/>
          </a:prstGeom>
        </p:spPr>
        <p:txBody>
          <a:bodyPr wrap="none">
            <a:spAutoFit/>
          </a:bodyPr>
          <a:lstStyle/>
          <a:p>
            <a:pPr algn="just" rtl="1"/>
            <a:r>
              <a:rPr lang="fa-IR" dirty="0">
                <a:cs typeface="B Nazanin" pitchFamily="2" charset="-78"/>
              </a:rPr>
              <a:t>(مجتهدزاده، 1392)</a:t>
            </a:r>
          </a:p>
        </p:txBody>
      </p:sp>
    </p:spTree>
    <p:extLst>
      <p:ext uri="{BB962C8B-B14F-4D97-AF65-F5344CB8AC3E}">
        <p14:creationId xmlns:p14="http://schemas.microsoft.com/office/powerpoint/2010/main" val="3135380259"/>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284545"/>
            <a:ext cx="5791200" cy="1371600"/>
          </a:xfrm>
        </p:spPr>
        <p:txBody>
          <a:bodyPr>
            <a:normAutofit/>
          </a:bodyPr>
          <a:lstStyle/>
          <a:p>
            <a:pPr lvl="0" algn="r" rtl="1"/>
            <a:r>
              <a:rPr lang="fa-IR" sz="3200" b="1" dirty="0" smtClean="0">
                <a:ln w="18415" cmpd="sng">
                  <a:prstDash val="solid"/>
                </a:ln>
                <a:cs typeface="B Nazanin" panose="00000400000000000000" pitchFamily="2" charset="-78"/>
              </a:rPr>
              <a:t>طبقات اجتماعی</a:t>
            </a:r>
            <a:endParaRPr lang="en-US" sz="3200" b="1" dirty="0">
              <a:cs typeface="B Nazanin"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890056"/>
              </p:ext>
            </p:extLst>
          </p:nvPr>
        </p:nvGraphicFramePr>
        <p:xfrm>
          <a:off x="457200" y="1752600"/>
          <a:ext cx="8077200" cy="3992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2"/>
          </p:nvPr>
        </p:nvSpPr>
        <p:spPr/>
        <p:txBody>
          <a:bodyPr/>
          <a:lstStyle/>
          <a:p>
            <a:fld id="{EB0330B6-46AB-495D-B0B0-ECA452C6803C}" type="slidenum">
              <a:rPr lang="en-US" smtClean="0"/>
              <a:t>9</a:t>
            </a:fld>
            <a:endParaRPr lang="en-US"/>
          </a:p>
        </p:txBody>
      </p:sp>
    </p:spTree>
    <p:extLst>
      <p:ext uri="{BB962C8B-B14F-4D97-AF65-F5344CB8AC3E}">
        <p14:creationId xmlns:p14="http://schemas.microsoft.com/office/powerpoint/2010/main" val="4091824659"/>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793</TotalTime>
  <Words>1735</Words>
  <Application>Microsoft Office PowerPoint</Application>
  <PresentationFormat>On-screen Show (4:3)</PresentationFormat>
  <Paragraphs>180</Paragraphs>
  <Slides>22</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Arial Unicode MS</vt:lpstr>
      <vt:lpstr>Arial</vt:lpstr>
      <vt:lpstr>B Nazanin</vt:lpstr>
      <vt:lpstr>Calibri</vt:lpstr>
      <vt:lpstr>Century Gothic</vt:lpstr>
      <vt:lpstr>Tahoma</vt:lpstr>
      <vt:lpstr>Wingdings</vt:lpstr>
      <vt:lpstr>Wingdings 3</vt:lpstr>
      <vt:lpstr>Wisp</vt:lpstr>
      <vt:lpstr>بسمه تعالی تاریخ شهرسازی ایران مادها، هخامنشی، سلوکیان</vt:lpstr>
      <vt:lpstr>ماد ها</vt:lpstr>
      <vt:lpstr>شکل گیری مادها</vt:lpstr>
      <vt:lpstr>شرایط سیاسی</vt:lpstr>
      <vt:lpstr>PowerPoint Presentation</vt:lpstr>
      <vt:lpstr>PowerPoint Presentation</vt:lpstr>
      <vt:lpstr>هخامنشیان</vt:lpstr>
      <vt:lpstr>شار پارسی (شار دوره هخامنشی)</vt:lpstr>
      <vt:lpstr>طبقات اجتماعی</vt:lpstr>
      <vt:lpstr>PowerPoint Presentation</vt:lpstr>
      <vt:lpstr>ويژگي هاي شهر هخامنشي</vt:lpstr>
      <vt:lpstr>مراحل بنا شدن شهر هخامنشي</vt:lpstr>
      <vt:lpstr>سازمان فضایی کشور</vt:lpstr>
      <vt:lpstr>برخی شهرهای هخامنشیان</vt:lpstr>
      <vt:lpstr>PowerPoint Presentation</vt:lpstr>
      <vt:lpstr>PowerPoint Presentation</vt:lpstr>
      <vt:lpstr>سلوکیان</vt:lpstr>
      <vt:lpstr>شکل گیری سلوکیان</vt:lpstr>
      <vt:lpstr>شهر-دولت «پارسی هلنی»</vt:lpstr>
      <vt:lpstr>محل استقرار شهر پارسی-هلنی</vt:lpstr>
      <vt:lpstr>ویژگی شهر پارسی-هلنی</vt:lpstr>
      <vt:lpstr>منابع</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تاریخ شهرسازی ایران</dc:title>
  <dc:creator>ali</dc:creator>
  <cp:lastModifiedBy>Sajjad</cp:lastModifiedBy>
  <cp:revision>73</cp:revision>
  <dcterms:created xsi:type="dcterms:W3CDTF">2013-10-04T00:25:59Z</dcterms:created>
  <dcterms:modified xsi:type="dcterms:W3CDTF">2019-07-29T17:33:44Z</dcterms:modified>
</cp:coreProperties>
</file>