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7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75" d="100"/>
          <a:sy n="75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635EF7-AD76-4A10-B5D1-A2C5D54FD4F7}" type="doc">
      <dgm:prSet loTypeId="urn:microsoft.com/office/officeart/2005/8/layout/vProcess5" loCatId="process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C1C8DFD-AAB2-4279-A3A8-30FAC084D52B}">
      <dgm:prSet phldrT="[Text]" custT="1"/>
      <dgm:spPr/>
      <dgm:t>
        <a:bodyPr/>
        <a:lstStyle/>
        <a:p>
          <a:pPr algn="just" rtl="1"/>
          <a:r>
            <a:rPr lang="fa-IR" sz="2000" b="1" dirty="0" smtClean="0">
              <a:cs typeface="B Nazanin" pitchFamily="2" charset="-78"/>
            </a:rPr>
            <a:t>سده ی 19 ام ، پس از ورود انقلاب صنعتی به آمریکا </a:t>
          </a:r>
          <a:endParaRPr lang="en-US" sz="2000" b="1" dirty="0">
            <a:cs typeface="B Nazanin" pitchFamily="2" charset="-78"/>
          </a:endParaRPr>
        </a:p>
      </dgm:t>
    </dgm:pt>
    <dgm:pt modelId="{F0FC3928-FC29-46EE-8929-5BB6DE08BCCF}" type="parTrans" cxnId="{16CFE598-9CF8-48C7-8492-B5C388FE72E5}">
      <dgm:prSet/>
      <dgm:spPr/>
      <dgm:t>
        <a:bodyPr/>
        <a:lstStyle/>
        <a:p>
          <a:pPr algn="just" rtl="1"/>
          <a:endParaRPr lang="en-US" sz="2000" b="1">
            <a:cs typeface="B Nazanin" pitchFamily="2" charset="-78"/>
          </a:endParaRPr>
        </a:p>
      </dgm:t>
    </dgm:pt>
    <dgm:pt modelId="{25222E10-C3D8-4A63-ABAA-F86443FCE19E}" type="sibTrans" cxnId="{16CFE598-9CF8-48C7-8492-B5C388FE72E5}">
      <dgm:prSet custT="1"/>
      <dgm:spPr/>
      <dgm:t>
        <a:bodyPr/>
        <a:lstStyle/>
        <a:p>
          <a:pPr algn="just" rtl="1"/>
          <a:endParaRPr lang="en-US" sz="2000" b="1">
            <a:cs typeface="B Nazanin" pitchFamily="2" charset="-78"/>
          </a:endParaRPr>
        </a:p>
      </dgm:t>
    </dgm:pt>
    <dgm:pt modelId="{9C47B406-7460-496A-9D6A-3EBE5C6CFB08}">
      <dgm:prSet phldrT="[Text]" custT="1"/>
      <dgm:spPr/>
      <dgm:t>
        <a:bodyPr/>
        <a:lstStyle/>
        <a:p>
          <a:pPr algn="just" rtl="1"/>
          <a:r>
            <a:rPr lang="fa-IR" sz="2000" b="1" dirty="0" smtClean="0">
              <a:cs typeface="B Nazanin" pitchFamily="2" charset="-78"/>
            </a:rPr>
            <a:t>بیرون کشیده شدن پای اقتصاد از کشاورزی و رفتن به سمت اقتصادی مبتنی  بر پایه صنعت</a:t>
          </a:r>
        </a:p>
      </dgm:t>
    </dgm:pt>
    <dgm:pt modelId="{0C197001-A114-40D2-BE23-359F4CA0B392}" type="parTrans" cxnId="{F362D539-A2F7-473C-8F8B-844A31EBC225}">
      <dgm:prSet/>
      <dgm:spPr/>
      <dgm:t>
        <a:bodyPr/>
        <a:lstStyle/>
        <a:p>
          <a:pPr algn="just" rtl="1"/>
          <a:endParaRPr lang="en-US" sz="2000" b="1">
            <a:cs typeface="B Nazanin" pitchFamily="2" charset="-78"/>
          </a:endParaRPr>
        </a:p>
      </dgm:t>
    </dgm:pt>
    <dgm:pt modelId="{E2DEFDD1-A242-4549-8356-04AB207D064A}" type="sibTrans" cxnId="{F362D539-A2F7-473C-8F8B-844A31EBC225}">
      <dgm:prSet custT="1"/>
      <dgm:spPr/>
      <dgm:t>
        <a:bodyPr/>
        <a:lstStyle/>
        <a:p>
          <a:pPr algn="just" rtl="1"/>
          <a:endParaRPr lang="en-US" sz="2000" b="1">
            <a:cs typeface="B Nazanin" pitchFamily="2" charset="-78"/>
          </a:endParaRPr>
        </a:p>
      </dgm:t>
    </dgm:pt>
    <dgm:pt modelId="{85F4C284-2163-4A92-80AA-B07FB565B1D3}">
      <dgm:prSet phldrT="[Text]" custT="1"/>
      <dgm:spPr/>
      <dgm:t>
        <a:bodyPr/>
        <a:lstStyle/>
        <a:p>
          <a:pPr algn="just" rtl="1"/>
          <a:r>
            <a:rPr lang="fa-IR" sz="2000" b="1" dirty="0" smtClean="0">
              <a:cs typeface="B Nazanin" pitchFamily="2" charset="-78"/>
            </a:rPr>
            <a:t>استثمار بینوایان در میان آمریکایی ها </a:t>
          </a:r>
          <a:endParaRPr lang="en-US" sz="2000" b="1" dirty="0">
            <a:cs typeface="B Nazanin" pitchFamily="2" charset="-78"/>
          </a:endParaRPr>
        </a:p>
      </dgm:t>
    </dgm:pt>
    <dgm:pt modelId="{FACE5B6D-097D-45E0-B1AF-EE0160C8E9E2}" type="parTrans" cxnId="{74B688FE-B169-40C8-8596-A35BC131895C}">
      <dgm:prSet/>
      <dgm:spPr/>
      <dgm:t>
        <a:bodyPr/>
        <a:lstStyle/>
        <a:p>
          <a:pPr algn="just" rtl="1"/>
          <a:endParaRPr lang="en-US" sz="2000" b="1">
            <a:cs typeface="B Nazanin" pitchFamily="2" charset="-78"/>
          </a:endParaRPr>
        </a:p>
      </dgm:t>
    </dgm:pt>
    <dgm:pt modelId="{E21023E2-5939-410C-8166-E87716ECFCF8}" type="sibTrans" cxnId="{74B688FE-B169-40C8-8596-A35BC131895C}">
      <dgm:prSet custT="1"/>
      <dgm:spPr/>
      <dgm:t>
        <a:bodyPr/>
        <a:lstStyle/>
        <a:p>
          <a:pPr algn="just" rtl="1"/>
          <a:endParaRPr lang="en-US" sz="2000" b="1">
            <a:cs typeface="B Nazanin" pitchFamily="2" charset="-78"/>
          </a:endParaRPr>
        </a:p>
      </dgm:t>
    </dgm:pt>
    <dgm:pt modelId="{F632B7A9-FC1C-4E09-B3FB-BA9CDE200CA2}">
      <dgm:prSet phldrT="[Text]" custT="1"/>
      <dgm:spPr/>
      <dgm:t>
        <a:bodyPr/>
        <a:lstStyle/>
        <a:p>
          <a:pPr algn="just" rtl="1"/>
          <a:r>
            <a:rPr lang="fa-IR" sz="2000" b="1" dirty="0" smtClean="0">
              <a:cs typeface="B Nazanin" pitchFamily="2" charset="-78"/>
            </a:rPr>
            <a:t>رویش محله های نامناسب</a:t>
          </a:r>
        </a:p>
        <a:p>
          <a:pPr algn="just" rtl="1"/>
          <a:r>
            <a:rPr lang="fa-IR" sz="2000" b="1" dirty="0" smtClean="0">
              <a:cs typeface="B Nazanin" pitchFamily="2" charset="-78"/>
            </a:rPr>
            <a:t>بالا گرفتن خواسته ها برای دست یابی به محیط پاکیزه </a:t>
          </a:r>
          <a:endParaRPr lang="en-US" sz="2000" b="1" dirty="0">
            <a:cs typeface="B Nazanin" pitchFamily="2" charset="-78"/>
          </a:endParaRPr>
        </a:p>
      </dgm:t>
    </dgm:pt>
    <dgm:pt modelId="{C0467708-CED9-43F3-B7EA-7B032890A542}" type="parTrans" cxnId="{E145BEC6-5BCF-49DD-B356-8421EA3052E3}">
      <dgm:prSet/>
      <dgm:spPr/>
      <dgm:t>
        <a:bodyPr/>
        <a:lstStyle/>
        <a:p>
          <a:pPr algn="just" rtl="1"/>
          <a:endParaRPr lang="en-US" sz="2000" b="1">
            <a:cs typeface="B Nazanin" pitchFamily="2" charset="-78"/>
          </a:endParaRPr>
        </a:p>
      </dgm:t>
    </dgm:pt>
    <dgm:pt modelId="{31A3A407-12FF-4907-9F93-1F732D3F05B4}" type="sibTrans" cxnId="{E145BEC6-5BCF-49DD-B356-8421EA3052E3}">
      <dgm:prSet/>
      <dgm:spPr/>
      <dgm:t>
        <a:bodyPr/>
        <a:lstStyle/>
        <a:p>
          <a:pPr algn="just" rtl="1"/>
          <a:endParaRPr lang="en-US" sz="2000" b="1">
            <a:cs typeface="B Nazanin" pitchFamily="2" charset="-78"/>
          </a:endParaRPr>
        </a:p>
      </dgm:t>
    </dgm:pt>
    <dgm:pt modelId="{AD7117DD-DB96-4231-9C61-DC87AEE3FE28}">
      <dgm:prSet phldrT="[Text]" custT="1"/>
      <dgm:spPr/>
      <dgm:t>
        <a:bodyPr/>
        <a:lstStyle/>
        <a:p>
          <a:pPr algn="just" rtl="1"/>
          <a:r>
            <a:rPr lang="fa-IR" sz="2000" b="1" dirty="0" smtClean="0">
              <a:cs typeface="B Nazanin" pitchFamily="2" charset="-78"/>
            </a:rPr>
            <a:t>افزایش روز به روز آلودگی هوا ، تبدیل شدن بهترین زمین ها به کارخانه ، عدم پاسخگویی پهنه مسکونی به سیل عظیم جمعیت </a:t>
          </a:r>
        </a:p>
      </dgm:t>
    </dgm:pt>
    <dgm:pt modelId="{920FF76E-8CEF-4498-BF42-CD2D1BCED8CD}" type="parTrans" cxnId="{E5267C0A-DA06-4121-AC57-E795F0E556A1}">
      <dgm:prSet/>
      <dgm:spPr/>
      <dgm:t>
        <a:bodyPr/>
        <a:lstStyle/>
        <a:p>
          <a:pPr algn="just" rtl="1"/>
          <a:endParaRPr lang="en-US" sz="2000" b="1">
            <a:cs typeface="B Nazanin" pitchFamily="2" charset="-78"/>
          </a:endParaRPr>
        </a:p>
      </dgm:t>
    </dgm:pt>
    <dgm:pt modelId="{9B32125A-8B73-4932-B85E-11B2320FBDD2}" type="sibTrans" cxnId="{E5267C0A-DA06-4121-AC57-E795F0E556A1}">
      <dgm:prSet custT="1"/>
      <dgm:spPr/>
      <dgm:t>
        <a:bodyPr/>
        <a:lstStyle/>
        <a:p>
          <a:pPr algn="just" rtl="1"/>
          <a:endParaRPr lang="en-US" sz="2000" b="1">
            <a:cs typeface="B Nazanin" pitchFamily="2" charset="-78"/>
          </a:endParaRPr>
        </a:p>
      </dgm:t>
    </dgm:pt>
    <dgm:pt modelId="{459213BE-6FF4-427D-883C-7F924A507B30}" type="pres">
      <dgm:prSet presAssocID="{EA635EF7-AD76-4A10-B5D1-A2C5D54FD4F7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A62B46A-7DD9-4334-9FDC-5491D88534C0}" type="pres">
      <dgm:prSet presAssocID="{EA635EF7-AD76-4A10-B5D1-A2C5D54FD4F7}" presName="dummyMaxCanvas" presStyleCnt="0">
        <dgm:presLayoutVars/>
      </dgm:prSet>
      <dgm:spPr/>
    </dgm:pt>
    <dgm:pt modelId="{13741AD1-7496-4BEC-B3A3-47DB10D4E2A9}" type="pres">
      <dgm:prSet presAssocID="{EA635EF7-AD76-4A10-B5D1-A2C5D54FD4F7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6E7DA3-4EA3-4F76-8544-6391F437912A}" type="pres">
      <dgm:prSet presAssocID="{EA635EF7-AD76-4A10-B5D1-A2C5D54FD4F7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801799-132E-4238-BA80-2B5AA29F32C3}" type="pres">
      <dgm:prSet presAssocID="{EA635EF7-AD76-4A10-B5D1-A2C5D54FD4F7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5B4F5B-4481-4767-81A7-4FEFBF2421BB}" type="pres">
      <dgm:prSet presAssocID="{EA635EF7-AD76-4A10-B5D1-A2C5D54FD4F7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09DFA7-E1F2-49C4-BF7A-C9755F8C0FA3}" type="pres">
      <dgm:prSet presAssocID="{EA635EF7-AD76-4A10-B5D1-A2C5D54FD4F7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16E118-2EC8-4E98-941C-3DF5AB44D79B}" type="pres">
      <dgm:prSet presAssocID="{EA635EF7-AD76-4A10-B5D1-A2C5D54FD4F7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06D44E-B347-46A9-B6EA-AEB95F87CADF}" type="pres">
      <dgm:prSet presAssocID="{EA635EF7-AD76-4A10-B5D1-A2C5D54FD4F7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9C4B01-DFDE-4D48-8F1B-063EB06285D9}" type="pres">
      <dgm:prSet presAssocID="{EA635EF7-AD76-4A10-B5D1-A2C5D54FD4F7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B4DA91-ED1B-46AC-9BB5-1B7B6704016D}" type="pres">
      <dgm:prSet presAssocID="{EA635EF7-AD76-4A10-B5D1-A2C5D54FD4F7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BB7079-FCC3-4242-85C1-50A08F9DEFC7}" type="pres">
      <dgm:prSet presAssocID="{EA635EF7-AD76-4A10-B5D1-A2C5D54FD4F7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97A3B0-949E-4693-BA04-34AB2778DD1E}" type="pres">
      <dgm:prSet presAssocID="{EA635EF7-AD76-4A10-B5D1-A2C5D54FD4F7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3ACFB6-27BF-40CD-8D0E-AC4B645046EB}" type="pres">
      <dgm:prSet presAssocID="{EA635EF7-AD76-4A10-B5D1-A2C5D54FD4F7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2D3BF6-C172-4762-8C28-BF74DA6684D2}" type="pres">
      <dgm:prSet presAssocID="{EA635EF7-AD76-4A10-B5D1-A2C5D54FD4F7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788CE3-FF44-4E4B-9F82-3374897F3C00}" type="pres">
      <dgm:prSet presAssocID="{EA635EF7-AD76-4A10-B5D1-A2C5D54FD4F7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D1954F9-36F0-4204-9472-06AE905ADBA6}" type="presOf" srcId="{25222E10-C3D8-4A63-ABAA-F86443FCE19E}" destId="{5D16E118-2EC8-4E98-941C-3DF5AB44D79B}" srcOrd="0" destOrd="0" presId="urn:microsoft.com/office/officeart/2005/8/layout/vProcess5"/>
    <dgm:cxn modelId="{A6CDA4EB-2BA7-459F-AF97-BB42D1D91239}" type="presOf" srcId="{9B32125A-8B73-4932-B85E-11B2320FBDD2}" destId="{2D9C4B01-DFDE-4D48-8F1B-063EB06285D9}" srcOrd="0" destOrd="0" presId="urn:microsoft.com/office/officeart/2005/8/layout/vProcess5"/>
    <dgm:cxn modelId="{16CFE598-9CF8-48C7-8492-B5C388FE72E5}" srcId="{EA635EF7-AD76-4A10-B5D1-A2C5D54FD4F7}" destId="{6C1C8DFD-AAB2-4279-A3A8-30FAC084D52B}" srcOrd="0" destOrd="0" parTransId="{F0FC3928-FC29-46EE-8929-5BB6DE08BCCF}" sibTransId="{25222E10-C3D8-4A63-ABAA-F86443FCE19E}"/>
    <dgm:cxn modelId="{62AC6F6B-9D50-409B-AD9F-00C8CA1610DF}" type="presOf" srcId="{9C47B406-7460-496A-9D6A-3EBE5C6CFB08}" destId="{A26E7DA3-4EA3-4F76-8544-6391F437912A}" srcOrd="0" destOrd="0" presId="urn:microsoft.com/office/officeart/2005/8/layout/vProcess5"/>
    <dgm:cxn modelId="{698DD6F0-68BD-4990-93EC-2E281E64A6C1}" type="presOf" srcId="{AD7117DD-DB96-4231-9C61-DC87AEE3FE28}" destId="{433ACFB6-27BF-40CD-8D0E-AC4B645046EB}" srcOrd="1" destOrd="0" presId="urn:microsoft.com/office/officeart/2005/8/layout/vProcess5"/>
    <dgm:cxn modelId="{3698917C-AB20-4A9F-BEA3-18C0636904D6}" type="presOf" srcId="{F632B7A9-FC1C-4E09-B3FB-BA9CDE200CA2}" destId="{1D09DFA7-E1F2-49C4-BF7A-C9755F8C0FA3}" srcOrd="0" destOrd="0" presId="urn:microsoft.com/office/officeart/2005/8/layout/vProcess5"/>
    <dgm:cxn modelId="{47447ACE-77E3-4318-87D6-511539B36A57}" type="presOf" srcId="{85F4C284-2163-4A92-80AA-B07FB565B1D3}" destId="{E12D3BF6-C172-4762-8C28-BF74DA6684D2}" srcOrd="1" destOrd="0" presId="urn:microsoft.com/office/officeart/2005/8/layout/vProcess5"/>
    <dgm:cxn modelId="{FB981249-CB4E-43D1-90F8-C9C679E99D38}" type="presOf" srcId="{6C1C8DFD-AAB2-4279-A3A8-30FAC084D52B}" destId="{9DBB7079-FCC3-4242-85C1-50A08F9DEFC7}" srcOrd="1" destOrd="0" presId="urn:microsoft.com/office/officeart/2005/8/layout/vProcess5"/>
    <dgm:cxn modelId="{F362D539-A2F7-473C-8F8B-844A31EBC225}" srcId="{EA635EF7-AD76-4A10-B5D1-A2C5D54FD4F7}" destId="{9C47B406-7460-496A-9D6A-3EBE5C6CFB08}" srcOrd="1" destOrd="0" parTransId="{0C197001-A114-40D2-BE23-359F4CA0B392}" sibTransId="{E2DEFDD1-A242-4549-8356-04AB207D064A}"/>
    <dgm:cxn modelId="{E145BEC6-5BCF-49DD-B356-8421EA3052E3}" srcId="{EA635EF7-AD76-4A10-B5D1-A2C5D54FD4F7}" destId="{F632B7A9-FC1C-4E09-B3FB-BA9CDE200CA2}" srcOrd="4" destOrd="0" parTransId="{C0467708-CED9-43F3-B7EA-7B032890A542}" sibTransId="{31A3A407-12FF-4907-9F93-1F732D3F05B4}"/>
    <dgm:cxn modelId="{F9FD9E15-51B8-4A88-9945-CF1A3D678999}" type="presOf" srcId="{E21023E2-5939-410C-8166-E87716ECFCF8}" destId="{E8B4DA91-ED1B-46AC-9BB5-1B7B6704016D}" srcOrd="0" destOrd="0" presId="urn:microsoft.com/office/officeart/2005/8/layout/vProcess5"/>
    <dgm:cxn modelId="{BC63927E-7C60-4955-ADEA-045B5613A250}" type="presOf" srcId="{6C1C8DFD-AAB2-4279-A3A8-30FAC084D52B}" destId="{13741AD1-7496-4BEC-B3A3-47DB10D4E2A9}" srcOrd="0" destOrd="0" presId="urn:microsoft.com/office/officeart/2005/8/layout/vProcess5"/>
    <dgm:cxn modelId="{E5267C0A-DA06-4121-AC57-E795F0E556A1}" srcId="{EA635EF7-AD76-4A10-B5D1-A2C5D54FD4F7}" destId="{AD7117DD-DB96-4231-9C61-DC87AEE3FE28}" srcOrd="2" destOrd="0" parTransId="{920FF76E-8CEF-4498-BF42-CD2D1BCED8CD}" sibTransId="{9B32125A-8B73-4932-B85E-11B2320FBDD2}"/>
    <dgm:cxn modelId="{CD35BD6B-3CDC-4AFA-AA99-FB2B0AA18305}" type="presOf" srcId="{9C47B406-7460-496A-9D6A-3EBE5C6CFB08}" destId="{A697A3B0-949E-4693-BA04-34AB2778DD1E}" srcOrd="1" destOrd="0" presId="urn:microsoft.com/office/officeart/2005/8/layout/vProcess5"/>
    <dgm:cxn modelId="{A1031409-E96B-451E-AAEF-EF9FBE933D0B}" type="presOf" srcId="{EA635EF7-AD76-4A10-B5D1-A2C5D54FD4F7}" destId="{459213BE-6FF4-427D-883C-7F924A507B30}" srcOrd="0" destOrd="0" presId="urn:microsoft.com/office/officeart/2005/8/layout/vProcess5"/>
    <dgm:cxn modelId="{E2DDCBC7-BD62-4991-B333-17A045D17B66}" type="presOf" srcId="{F632B7A9-FC1C-4E09-B3FB-BA9CDE200CA2}" destId="{EB788CE3-FF44-4E4B-9F82-3374897F3C00}" srcOrd="1" destOrd="0" presId="urn:microsoft.com/office/officeart/2005/8/layout/vProcess5"/>
    <dgm:cxn modelId="{CEFB72D8-37A5-423D-B9E9-FDF7A38868A9}" type="presOf" srcId="{E2DEFDD1-A242-4549-8356-04AB207D064A}" destId="{2A06D44E-B347-46A9-B6EA-AEB95F87CADF}" srcOrd="0" destOrd="0" presId="urn:microsoft.com/office/officeart/2005/8/layout/vProcess5"/>
    <dgm:cxn modelId="{B4286FA1-3DED-451C-8785-FAB1D02C691D}" type="presOf" srcId="{AD7117DD-DB96-4231-9C61-DC87AEE3FE28}" destId="{A8801799-132E-4238-BA80-2B5AA29F32C3}" srcOrd="0" destOrd="0" presId="urn:microsoft.com/office/officeart/2005/8/layout/vProcess5"/>
    <dgm:cxn modelId="{74B688FE-B169-40C8-8596-A35BC131895C}" srcId="{EA635EF7-AD76-4A10-B5D1-A2C5D54FD4F7}" destId="{85F4C284-2163-4A92-80AA-B07FB565B1D3}" srcOrd="3" destOrd="0" parTransId="{FACE5B6D-097D-45E0-B1AF-EE0160C8E9E2}" sibTransId="{E21023E2-5939-410C-8166-E87716ECFCF8}"/>
    <dgm:cxn modelId="{92F78895-FD18-44C5-8AA9-5EDAA43C97D4}" type="presOf" srcId="{85F4C284-2163-4A92-80AA-B07FB565B1D3}" destId="{595B4F5B-4481-4767-81A7-4FEFBF2421BB}" srcOrd="0" destOrd="0" presId="urn:microsoft.com/office/officeart/2005/8/layout/vProcess5"/>
    <dgm:cxn modelId="{3559BD4C-1983-49DE-9670-C6E6D18DBB10}" type="presParOf" srcId="{459213BE-6FF4-427D-883C-7F924A507B30}" destId="{EA62B46A-7DD9-4334-9FDC-5491D88534C0}" srcOrd="0" destOrd="0" presId="urn:microsoft.com/office/officeart/2005/8/layout/vProcess5"/>
    <dgm:cxn modelId="{D4FC0117-9F0B-4F41-AC6D-5619A31ECC94}" type="presParOf" srcId="{459213BE-6FF4-427D-883C-7F924A507B30}" destId="{13741AD1-7496-4BEC-B3A3-47DB10D4E2A9}" srcOrd="1" destOrd="0" presId="urn:microsoft.com/office/officeart/2005/8/layout/vProcess5"/>
    <dgm:cxn modelId="{A05C16C3-E714-4F73-B045-07FC9C4F58AD}" type="presParOf" srcId="{459213BE-6FF4-427D-883C-7F924A507B30}" destId="{A26E7DA3-4EA3-4F76-8544-6391F437912A}" srcOrd="2" destOrd="0" presId="urn:microsoft.com/office/officeart/2005/8/layout/vProcess5"/>
    <dgm:cxn modelId="{108CB5FD-9CBA-40F4-919F-5AA9802D26E0}" type="presParOf" srcId="{459213BE-6FF4-427D-883C-7F924A507B30}" destId="{A8801799-132E-4238-BA80-2B5AA29F32C3}" srcOrd="3" destOrd="0" presId="urn:microsoft.com/office/officeart/2005/8/layout/vProcess5"/>
    <dgm:cxn modelId="{6E58026C-1F5F-40BD-962C-AF4EB015882C}" type="presParOf" srcId="{459213BE-6FF4-427D-883C-7F924A507B30}" destId="{595B4F5B-4481-4767-81A7-4FEFBF2421BB}" srcOrd="4" destOrd="0" presId="urn:microsoft.com/office/officeart/2005/8/layout/vProcess5"/>
    <dgm:cxn modelId="{41D60CC2-392E-42D9-8D5F-C98A8DCC7B50}" type="presParOf" srcId="{459213BE-6FF4-427D-883C-7F924A507B30}" destId="{1D09DFA7-E1F2-49C4-BF7A-C9755F8C0FA3}" srcOrd="5" destOrd="0" presId="urn:microsoft.com/office/officeart/2005/8/layout/vProcess5"/>
    <dgm:cxn modelId="{E973E90F-101B-44F6-9A6B-B217110CC15B}" type="presParOf" srcId="{459213BE-6FF4-427D-883C-7F924A507B30}" destId="{5D16E118-2EC8-4E98-941C-3DF5AB44D79B}" srcOrd="6" destOrd="0" presId="urn:microsoft.com/office/officeart/2005/8/layout/vProcess5"/>
    <dgm:cxn modelId="{E3D19C06-7A12-4DAD-A034-366856054495}" type="presParOf" srcId="{459213BE-6FF4-427D-883C-7F924A507B30}" destId="{2A06D44E-B347-46A9-B6EA-AEB95F87CADF}" srcOrd="7" destOrd="0" presId="urn:microsoft.com/office/officeart/2005/8/layout/vProcess5"/>
    <dgm:cxn modelId="{BA4108DF-1316-4064-8E1E-1490A792651D}" type="presParOf" srcId="{459213BE-6FF4-427D-883C-7F924A507B30}" destId="{2D9C4B01-DFDE-4D48-8F1B-063EB06285D9}" srcOrd="8" destOrd="0" presId="urn:microsoft.com/office/officeart/2005/8/layout/vProcess5"/>
    <dgm:cxn modelId="{393A1B01-1F20-4686-B6D8-52F50A3D5971}" type="presParOf" srcId="{459213BE-6FF4-427D-883C-7F924A507B30}" destId="{E8B4DA91-ED1B-46AC-9BB5-1B7B6704016D}" srcOrd="9" destOrd="0" presId="urn:microsoft.com/office/officeart/2005/8/layout/vProcess5"/>
    <dgm:cxn modelId="{1632FCBA-983E-4E25-AAB1-E5D1B5D1117D}" type="presParOf" srcId="{459213BE-6FF4-427D-883C-7F924A507B30}" destId="{9DBB7079-FCC3-4242-85C1-50A08F9DEFC7}" srcOrd="10" destOrd="0" presId="urn:microsoft.com/office/officeart/2005/8/layout/vProcess5"/>
    <dgm:cxn modelId="{46638F2B-2DE3-46F5-989B-04E577DA3EEE}" type="presParOf" srcId="{459213BE-6FF4-427D-883C-7F924A507B30}" destId="{A697A3B0-949E-4693-BA04-34AB2778DD1E}" srcOrd="11" destOrd="0" presId="urn:microsoft.com/office/officeart/2005/8/layout/vProcess5"/>
    <dgm:cxn modelId="{824FA6F0-A968-4F9D-92BA-A8B3AF3B0AD4}" type="presParOf" srcId="{459213BE-6FF4-427D-883C-7F924A507B30}" destId="{433ACFB6-27BF-40CD-8D0E-AC4B645046EB}" srcOrd="12" destOrd="0" presId="urn:microsoft.com/office/officeart/2005/8/layout/vProcess5"/>
    <dgm:cxn modelId="{371104C6-43FC-47E0-9968-425853BDB5DF}" type="presParOf" srcId="{459213BE-6FF4-427D-883C-7F924A507B30}" destId="{E12D3BF6-C172-4762-8C28-BF74DA6684D2}" srcOrd="13" destOrd="0" presId="urn:microsoft.com/office/officeart/2005/8/layout/vProcess5"/>
    <dgm:cxn modelId="{F518B4EB-F8F8-49C5-8BAD-0127843AEF12}" type="presParOf" srcId="{459213BE-6FF4-427D-883C-7F924A507B30}" destId="{EB788CE3-FF44-4E4B-9F82-3374897F3C00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0622E4-D64F-483E-806B-A1F3A918AE74}" type="doc">
      <dgm:prSet loTypeId="urn:microsoft.com/office/officeart/2005/8/layout/hProcess9" loCatId="process" qsTypeId="urn:microsoft.com/office/officeart/2005/8/quickstyle/3d3" qsCatId="3D" csTypeId="urn:microsoft.com/office/officeart/2005/8/colors/colorful2" csCatId="colorful" phldr="1"/>
      <dgm:spPr/>
    </dgm:pt>
    <dgm:pt modelId="{ED26F300-5EB9-4165-9E12-C5110E45500B}">
      <dgm:prSet phldrT="[Text]" custT="1"/>
      <dgm:spPr/>
      <dgm:t>
        <a:bodyPr/>
        <a:lstStyle/>
        <a:p>
          <a:r>
            <a:rPr lang="fa-IR" sz="2400" b="1" dirty="0" smtClean="0">
              <a:cs typeface="B Nazanin" pitchFamily="2" charset="-78"/>
            </a:rPr>
            <a:t>بورژوازی شیکاگو </a:t>
          </a:r>
          <a:endParaRPr lang="en-US" sz="2400" b="1" dirty="0">
            <a:cs typeface="B Nazanin" pitchFamily="2" charset="-78"/>
          </a:endParaRPr>
        </a:p>
      </dgm:t>
    </dgm:pt>
    <dgm:pt modelId="{C75B75C2-558A-45F6-99F0-3A5B8921D5BE}" type="parTrans" cxnId="{C677587B-F000-4239-ABB8-EA39055D9CD6}">
      <dgm:prSet/>
      <dgm:spPr/>
      <dgm:t>
        <a:bodyPr/>
        <a:lstStyle/>
        <a:p>
          <a:endParaRPr lang="en-US" sz="2400" b="1">
            <a:cs typeface="B Nazanin" pitchFamily="2" charset="-78"/>
          </a:endParaRPr>
        </a:p>
      </dgm:t>
    </dgm:pt>
    <dgm:pt modelId="{2F8F99A6-63EE-4BD2-AD86-3A601E8518E5}" type="sibTrans" cxnId="{C677587B-F000-4239-ABB8-EA39055D9CD6}">
      <dgm:prSet/>
      <dgm:spPr/>
      <dgm:t>
        <a:bodyPr/>
        <a:lstStyle/>
        <a:p>
          <a:endParaRPr lang="en-US" sz="2400" b="1">
            <a:cs typeface="B Nazanin" pitchFamily="2" charset="-78"/>
          </a:endParaRPr>
        </a:p>
      </dgm:t>
    </dgm:pt>
    <dgm:pt modelId="{D271940C-5E04-4D22-A103-28A70E4033FE}">
      <dgm:prSet phldrT="[Text]" custT="1"/>
      <dgm:spPr/>
      <dgm:t>
        <a:bodyPr/>
        <a:lstStyle/>
        <a:p>
          <a:r>
            <a:rPr lang="fa-IR" sz="2400" b="1" dirty="0" smtClean="0">
              <a:cs typeface="B Nazanin" pitchFamily="2" charset="-78"/>
            </a:rPr>
            <a:t>اثبات قدرت اقتصادی</a:t>
          </a:r>
          <a:endParaRPr lang="en-US" sz="2400" b="1" dirty="0">
            <a:cs typeface="B Nazanin" pitchFamily="2" charset="-78"/>
          </a:endParaRPr>
        </a:p>
      </dgm:t>
    </dgm:pt>
    <dgm:pt modelId="{CAD95DFC-411F-43D1-8580-CCE0199CF51E}" type="parTrans" cxnId="{1F59CBAC-F83B-467C-9C22-E50DBA0AEF28}">
      <dgm:prSet/>
      <dgm:spPr/>
      <dgm:t>
        <a:bodyPr/>
        <a:lstStyle/>
        <a:p>
          <a:endParaRPr lang="en-US" sz="2400" b="1">
            <a:cs typeface="B Nazanin" pitchFamily="2" charset="-78"/>
          </a:endParaRPr>
        </a:p>
      </dgm:t>
    </dgm:pt>
    <dgm:pt modelId="{3EBC6E31-50FF-43EA-B8CC-2CC474A5D9E9}" type="sibTrans" cxnId="{1F59CBAC-F83B-467C-9C22-E50DBA0AEF28}">
      <dgm:prSet/>
      <dgm:spPr/>
      <dgm:t>
        <a:bodyPr/>
        <a:lstStyle/>
        <a:p>
          <a:endParaRPr lang="en-US" sz="2400" b="1">
            <a:cs typeface="B Nazanin" pitchFamily="2" charset="-78"/>
          </a:endParaRPr>
        </a:p>
      </dgm:t>
    </dgm:pt>
    <dgm:pt modelId="{800E8A70-9990-400B-88AC-AD2EB099A1DF}">
      <dgm:prSet phldrT="[Text]" custT="1"/>
      <dgm:spPr/>
      <dgm:t>
        <a:bodyPr/>
        <a:lstStyle/>
        <a:p>
          <a:r>
            <a:rPr lang="fa-IR" sz="2400" b="1" dirty="0" smtClean="0">
              <a:cs typeface="B Nazanin" pitchFamily="2" charset="-78"/>
            </a:rPr>
            <a:t>راهکار برای دست یابی به اعتبار فرهنگی</a:t>
          </a:r>
          <a:endParaRPr lang="en-US" sz="2400" b="1" dirty="0">
            <a:cs typeface="B Nazanin" pitchFamily="2" charset="-78"/>
          </a:endParaRPr>
        </a:p>
      </dgm:t>
    </dgm:pt>
    <dgm:pt modelId="{016BF7A0-733D-41CF-98BE-B5077D6E0B8F}" type="parTrans" cxnId="{C1A476D6-49C7-466C-8E8D-FAD2E52D5ED7}">
      <dgm:prSet/>
      <dgm:spPr/>
      <dgm:t>
        <a:bodyPr/>
        <a:lstStyle/>
        <a:p>
          <a:endParaRPr lang="en-US" sz="2400" b="1">
            <a:cs typeface="B Nazanin" pitchFamily="2" charset="-78"/>
          </a:endParaRPr>
        </a:p>
      </dgm:t>
    </dgm:pt>
    <dgm:pt modelId="{F1CA25FF-7107-4C66-BC6F-031413CD9246}" type="sibTrans" cxnId="{C1A476D6-49C7-466C-8E8D-FAD2E52D5ED7}">
      <dgm:prSet/>
      <dgm:spPr/>
      <dgm:t>
        <a:bodyPr/>
        <a:lstStyle/>
        <a:p>
          <a:endParaRPr lang="en-US" sz="2400" b="1">
            <a:cs typeface="B Nazanin" pitchFamily="2" charset="-78"/>
          </a:endParaRPr>
        </a:p>
      </dgm:t>
    </dgm:pt>
    <dgm:pt modelId="{7C666A42-F074-41BD-A145-7B9918F4D6F7}">
      <dgm:prSet phldrT="[Text]" custT="1"/>
      <dgm:spPr/>
      <dgm:t>
        <a:bodyPr/>
        <a:lstStyle/>
        <a:p>
          <a:r>
            <a:rPr lang="fa-IR" sz="2400" b="1" dirty="0" smtClean="0">
              <a:cs typeface="B Nazanin" pitchFamily="2" charset="-78"/>
            </a:rPr>
            <a:t>اقدامات در خصوص بهبود محیط شهری</a:t>
          </a:r>
          <a:endParaRPr lang="en-US" sz="2400" b="1" dirty="0">
            <a:cs typeface="B Nazanin" pitchFamily="2" charset="-78"/>
          </a:endParaRPr>
        </a:p>
      </dgm:t>
    </dgm:pt>
    <dgm:pt modelId="{6A52ED95-749E-4FB2-A121-8437F8249F88}" type="parTrans" cxnId="{1F4512CF-94C3-4724-B75C-3BD0A7FBCDB2}">
      <dgm:prSet/>
      <dgm:spPr/>
      <dgm:t>
        <a:bodyPr/>
        <a:lstStyle/>
        <a:p>
          <a:endParaRPr lang="en-US" sz="2400" b="1">
            <a:cs typeface="B Nazanin" pitchFamily="2" charset="-78"/>
          </a:endParaRPr>
        </a:p>
      </dgm:t>
    </dgm:pt>
    <dgm:pt modelId="{BA0264FE-82EB-4E8E-AFAB-9AE1FB208331}" type="sibTrans" cxnId="{1F4512CF-94C3-4724-B75C-3BD0A7FBCDB2}">
      <dgm:prSet/>
      <dgm:spPr/>
      <dgm:t>
        <a:bodyPr/>
        <a:lstStyle/>
        <a:p>
          <a:endParaRPr lang="en-US" sz="2400" b="1">
            <a:cs typeface="B Nazanin" pitchFamily="2" charset="-78"/>
          </a:endParaRPr>
        </a:p>
      </dgm:t>
    </dgm:pt>
    <dgm:pt modelId="{A91C7022-F9EC-42FE-9DF1-88F99513AB06}">
      <dgm:prSet phldrT="[Text]" custT="1"/>
      <dgm:spPr/>
      <dgm:t>
        <a:bodyPr/>
        <a:lstStyle/>
        <a:p>
          <a:r>
            <a:rPr lang="fa-IR" sz="2400" b="1" dirty="0" smtClean="0">
              <a:cs typeface="B Nazanin" pitchFamily="2" charset="-78"/>
            </a:rPr>
            <a:t>جنبش زیباسازی شهری </a:t>
          </a:r>
          <a:endParaRPr lang="en-US" sz="2400" b="1" dirty="0">
            <a:cs typeface="B Nazanin" pitchFamily="2" charset="-78"/>
          </a:endParaRPr>
        </a:p>
      </dgm:t>
    </dgm:pt>
    <dgm:pt modelId="{3ABAEB74-A900-4020-9F6E-1E75B01DA23A}" type="parTrans" cxnId="{F7BF97C5-6917-4C92-8E10-50791B9633A6}">
      <dgm:prSet/>
      <dgm:spPr/>
      <dgm:t>
        <a:bodyPr/>
        <a:lstStyle/>
        <a:p>
          <a:endParaRPr lang="en-US" sz="2400" b="1">
            <a:cs typeface="B Nazanin" pitchFamily="2" charset="-78"/>
          </a:endParaRPr>
        </a:p>
      </dgm:t>
    </dgm:pt>
    <dgm:pt modelId="{22B7B818-C1F2-4269-A7A9-82E2C523EE72}" type="sibTrans" cxnId="{F7BF97C5-6917-4C92-8E10-50791B9633A6}">
      <dgm:prSet/>
      <dgm:spPr/>
      <dgm:t>
        <a:bodyPr/>
        <a:lstStyle/>
        <a:p>
          <a:endParaRPr lang="en-US" sz="2400" b="1">
            <a:cs typeface="B Nazanin" pitchFamily="2" charset="-78"/>
          </a:endParaRPr>
        </a:p>
      </dgm:t>
    </dgm:pt>
    <dgm:pt modelId="{70114537-5D09-4B7B-981C-12B45FE1C7B3}" type="pres">
      <dgm:prSet presAssocID="{0C0622E4-D64F-483E-806B-A1F3A918AE74}" presName="CompostProcess" presStyleCnt="0">
        <dgm:presLayoutVars>
          <dgm:dir/>
          <dgm:resizeHandles val="exact"/>
        </dgm:presLayoutVars>
      </dgm:prSet>
      <dgm:spPr/>
    </dgm:pt>
    <dgm:pt modelId="{575AC107-E17B-4B0A-8380-008F77B2A719}" type="pres">
      <dgm:prSet presAssocID="{0C0622E4-D64F-483E-806B-A1F3A918AE74}" presName="arrow" presStyleLbl="bgShp" presStyleIdx="0" presStyleCnt="1"/>
      <dgm:spPr/>
    </dgm:pt>
    <dgm:pt modelId="{823B8FDD-7170-47EB-8E38-660DE795B592}" type="pres">
      <dgm:prSet presAssocID="{0C0622E4-D64F-483E-806B-A1F3A918AE74}" presName="linearProcess" presStyleCnt="0"/>
      <dgm:spPr/>
    </dgm:pt>
    <dgm:pt modelId="{11447CB6-3844-42D4-81AA-F55043C0E097}" type="pres">
      <dgm:prSet presAssocID="{ED26F300-5EB9-4165-9E12-C5110E45500B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CEC014-7962-43EB-A841-59A4A32C6FA8}" type="pres">
      <dgm:prSet presAssocID="{2F8F99A6-63EE-4BD2-AD86-3A601E8518E5}" presName="sibTrans" presStyleCnt="0"/>
      <dgm:spPr/>
    </dgm:pt>
    <dgm:pt modelId="{5C3FF13F-204C-480B-9E4C-3DF11585E742}" type="pres">
      <dgm:prSet presAssocID="{D271940C-5E04-4D22-A103-28A70E4033FE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55984F-21F8-4C3F-8EF7-69A72EEDDFE4}" type="pres">
      <dgm:prSet presAssocID="{3EBC6E31-50FF-43EA-B8CC-2CC474A5D9E9}" presName="sibTrans" presStyleCnt="0"/>
      <dgm:spPr/>
    </dgm:pt>
    <dgm:pt modelId="{D7408676-19F9-44D4-8309-ED69D6923546}" type="pres">
      <dgm:prSet presAssocID="{800E8A70-9990-400B-88AC-AD2EB099A1DF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020FC4-7872-4532-A26E-A3C238C85829}" type="pres">
      <dgm:prSet presAssocID="{F1CA25FF-7107-4C66-BC6F-031413CD9246}" presName="sibTrans" presStyleCnt="0"/>
      <dgm:spPr/>
    </dgm:pt>
    <dgm:pt modelId="{DB234533-92A2-4B92-A82D-517EB4B91B68}" type="pres">
      <dgm:prSet presAssocID="{7C666A42-F074-41BD-A145-7B9918F4D6F7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BCAD53-E48D-4713-9C71-745568733F90}" type="pres">
      <dgm:prSet presAssocID="{BA0264FE-82EB-4E8E-AFAB-9AE1FB208331}" presName="sibTrans" presStyleCnt="0"/>
      <dgm:spPr/>
    </dgm:pt>
    <dgm:pt modelId="{806CB910-65F0-4665-A83B-9FBF683237FA}" type="pres">
      <dgm:prSet presAssocID="{A91C7022-F9EC-42FE-9DF1-88F99513AB06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677587B-F000-4239-ABB8-EA39055D9CD6}" srcId="{0C0622E4-D64F-483E-806B-A1F3A918AE74}" destId="{ED26F300-5EB9-4165-9E12-C5110E45500B}" srcOrd="0" destOrd="0" parTransId="{C75B75C2-558A-45F6-99F0-3A5B8921D5BE}" sibTransId="{2F8F99A6-63EE-4BD2-AD86-3A601E8518E5}"/>
    <dgm:cxn modelId="{78C155E5-300B-45C0-A557-352B5C1FA3AA}" type="presOf" srcId="{A91C7022-F9EC-42FE-9DF1-88F99513AB06}" destId="{806CB910-65F0-4665-A83B-9FBF683237FA}" srcOrd="0" destOrd="0" presId="urn:microsoft.com/office/officeart/2005/8/layout/hProcess9"/>
    <dgm:cxn modelId="{744BF1D1-A2B7-4DAE-880D-6F677C28AA49}" type="presOf" srcId="{800E8A70-9990-400B-88AC-AD2EB099A1DF}" destId="{D7408676-19F9-44D4-8309-ED69D6923546}" srcOrd="0" destOrd="0" presId="urn:microsoft.com/office/officeart/2005/8/layout/hProcess9"/>
    <dgm:cxn modelId="{1F59CBAC-F83B-467C-9C22-E50DBA0AEF28}" srcId="{0C0622E4-D64F-483E-806B-A1F3A918AE74}" destId="{D271940C-5E04-4D22-A103-28A70E4033FE}" srcOrd="1" destOrd="0" parTransId="{CAD95DFC-411F-43D1-8580-CCE0199CF51E}" sibTransId="{3EBC6E31-50FF-43EA-B8CC-2CC474A5D9E9}"/>
    <dgm:cxn modelId="{67768BA0-1F81-42FF-A290-CBED5CFCBA85}" type="presOf" srcId="{ED26F300-5EB9-4165-9E12-C5110E45500B}" destId="{11447CB6-3844-42D4-81AA-F55043C0E097}" srcOrd="0" destOrd="0" presId="urn:microsoft.com/office/officeart/2005/8/layout/hProcess9"/>
    <dgm:cxn modelId="{956B5CDF-A264-4A28-848A-E28BEE50F88D}" type="presOf" srcId="{D271940C-5E04-4D22-A103-28A70E4033FE}" destId="{5C3FF13F-204C-480B-9E4C-3DF11585E742}" srcOrd="0" destOrd="0" presId="urn:microsoft.com/office/officeart/2005/8/layout/hProcess9"/>
    <dgm:cxn modelId="{59E6E42C-2758-4C55-B119-C0B9EFE3BA74}" type="presOf" srcId="{0C0622E4-D64F-483E-806B-A1F3A918AE74}" destId="{70114537-5D09-4B7B-981C-12B45FE1C7B3}" srcOrd="0" destOrd="0" presId="urn:microsoft.com/office/officeart/2005/8/layout/hProcess9"/>
    <dgm:cxn modelId="{62594699-2F93-45F1-A4B0-50D426F37434}" type="presOf" srcId="{7C666A42-F074-41BD-A145-7B9918F4D6F7}" destId="{DB234533-92A2-4B92-A82D-517EB4B91B68}" srcOrd="0" destOrd="0" presId="urn:microsoft.com/office/officeart/2005/8/layout/hProcess9"/>
    <dgm:cxn modelId="{F7BF97C5-6917-4C92-8E10-50791B9633A6}" srcId="{0C0622E4-D64F-483E-806B-A1F3A918AE74}" destId="{A91C7022-F9EC-42FE-9DF1-88F99513AB06}" srcOrd="4" destOrd="0" parTransId="{3ABAEB74-A900-4020-9F6E-1E75B01DA23A}" sibTransId="{22B7B818-C1F2-4269-A7A9-82E2C523EE72}"/>
    <dgm:cxn modelId="{1F4512CF-94C3-4724-B75C-3BD0A7FBCDB2}" srcId="{0C0622E4-D64F-483E-806B-A1F3A918AE74}" destId="{7C666A42-F074-41BD-A145-7B9918F4D6F7}" srcOrd="3" destOrd="0" parTransId="{6A52ED95-749E-4FB2-A121-8437F8249F88}" sibTransId="{BA0264FE-82EB-4E8E-AFAB-9AE1FB208331}"/>
    <dgm:cxn modelId="{C1A476D6-49C7-466C-8E8D-FAD2E52D5ED7}" srcId="{0C0622E4-D64F-483E-806B-A1F3A918AE74}" destId="{800E8A70-9990-400B-88AC-AD2EB099A1DF}" srcOrd="2" destOrd="0" parTransId="{016BF7A0-733D-41CF-98BE-B5077D6E0B8F}" sibTransId="{F1CA25FF-7107-4C66-BC6F-031413CD9246}"/>
    <dgm:cxn modelId="{FDE1AFB6-782B-4ABE-8025-D2A478FD230C}" type="presParOf" srcId="{70114537-5D09-4B7B-981C-12B45FE1C7B3}" destId="{575AC107-E17B-4B0A-8380-008F77B2A719}" srcOrd="0" destOrd="0" presId="urn:microsoft.com/office/officeart/2005/8/layout/hProcess9"/>
    <dgm:cxn modelId="{BCA391C4-4B85-4F18-BF30-974A3AABA0CD}" type="presParOf" srcId="{70114537-5D09-4B7B-981C-12B45FE1C7B3}" destId="{823B8FDD-7170-47EB-8E38-660DE795B592}" srcOrd="1" destOrd="0" presId="urn:microsoft.com/office/officeart/2005/8/layout/hProcess9"/>
    <dgm:cxn modelId="{909A80C3-36E4-4E3A-BDED-CE37868C7044}" type="presParOf" srcId="{823B8FDD-7170-47EB-8E38-660DE795B592}" destId="{11447CB6-3844-42D4-81AA-F55043C0E097}" srcOrd="0" destOrd="0" presId="urn:microsoft.com/office/officeart/2005/8/layout/hProcess9"/>
    <dgm:cxn modelId="{E8ACE5EF-D60F-4959-A6B0-DA6087F06779}" type="presParOf" srcId="{823B8FDD-7170-47EB-8E38-660DE795B592}" destId="{49CEC014-7962-43EB-A841-59A4A32C6FA8}" srcOrd="1" destOrd="0" presId="urn:microsoft.com/office/officeart/2005/8/layout/hProcess9"/>
    <dgm:cxn modelId="{9A51D900-1C79-43AD-A73E-84009A1DE3C7}" type="presParOf" srcId="{823B8FDD-7170-47EB-8E38-660DE795B592}" destId="{5C3FF13F-204C-480B-9E4C-3DF11585E742}" srcOrd="2" destOrd="0" presId="urn:microsoft.com/office/officeart/2005/8/layout/hProcess9"/>
    <dgm:cxn modelId="{6BA5D7BA-5100-43BF-875B-6DBB372730FC}" type="presParOf" srcId="{823B8FDD-7170-47EB-8E38-660DE795B592}" destId="{A655984F-21F8-4C3F-8EF7-69A72EEDDFE4}" srcOrd="3" destOrd="0" presId="urn:microsoft.com/office/officeart/2005/8/layout/hProcess9"/>
    <dgm:cxn modelId="{45A1C4A3-8FA9-4F72-A23D-2F2DB65DF495}" type="presParOf" srcId="{823B8FDD-7170-47EB-8E38-660DE795B592}" destId="{D7408676-19F9-44D4-8309-ED69D6923546}" srcOrd="4" destOrd="0" presId="urn:microsoft.com/office/officeart/2005/8/layout/hProcess9"/>
    <dgm:cxn modelId="{98FBFC5D-2837-4D02-9F15-F4D51CE25963}" type="presParOf" srcId="{823B8FDD-7170-47EB-8E38-660DE795B592}" destId="{18020FC4-7872-4532-A26E-A3C238C85829}" srcOrd="5" destOrd="0" presId="urn:microsoft.com/office/officeart/2005/8/layout/hProcess9"/>
    <dgm:cxn modelId="{2F6C362E-6635-438A-A0AD-3A2B2EA721BE}" type="presParOf" srcId="{823B8FDD-7170-47EB-8E38-660DE795B592}" destId="{DB234533-92A2-4B92-A82D-517EB4B91B68}" srcOrd="6" destOrd="0" presId="urn:microsoft.com/office/officeart/2005/8/layout/hProcess9"/>
    <dgm:cxn modelId="{41A947CC-B643-455B-9D48-E399E2F0D299}" type="presParOf" srcId="{823B8FDD-7170-47EB-8E38-660DE795B592}" destId="{EFBCAD53-E48D-4713-9C71-745568733F90}" srcOrd="7" destOrd="0" presId="urn:microsoft.com/office/officeart/2005/8/layout/hProcess9"/>
    <dgm:cxn modelId="{79B73234-9BBB-4FC2-907F-2A4D4C161D40}" type="presParOf" srcId="{823B8FDD-7170-47EB-8E38-660DE795B592}" destId="{806CB910-65F0-4665-A83B-9FBF683237FA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A60CAF4-B4E0-4EB2-A68F-09975A83FEEB}" type="doc">
      <dgm:prSet loTypeId="urn:microsoft.com/office/officeart/2005/8/layout/radial3" loCatId="cycle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2D01B2A2-1D00-4684-B81D-D4C60AA0378D}">
      <dgm:prSet phldrT="[Text]" custT="1"/>
      <dgm:spPr/>
      <dgm:t>
        <a:bodyPr/>
        <a:lstStyle/>
        <a:p>
          <a:r>
            <a:rPr lang="fa-IR" sz="2400" b="1" dirty="0" smtClean="0">
              <a:cs typeface="B Titr" pitchFamily="2" charset="-78"/>
            </a:rPr>
            <a:t>نهضت زیبا شهر (زیباسازی شهری) </a:t>
          </a:r>
          <a:endParaRPr lang="en-US" sz="2400" dirty="0">
            <a:cs typeface="B Titr" pitchFamily="2" charset="-78"/>
          </a:endParaRPr>
        </a:p>
      </dgm:t>
    </dgm:pt>
    <dgm:pt modelId="{BE0A3450-B889-49FB-BD5C-AEF78CFCA0C9}" type="parTrans" cxnId="{C3F63948-BA91-4D16-8ECE-4A881F9FE81C}">
      <dgm:prSet/>
      <dgm:spPr/>
      <dgm:t>
        <a:bodyPr/>
        <a:lstStyle/>
        <a:p>
          <a:endParaRPr lang="en-US"/>
        </a:p>
      </dgm:t>
    </dgm:pt>
    <dgm:pt modelId="{43F78804-6702-465C-A21E-6D4A90D28DCA}" type="sibTrans" cxnId="{C3F63948-BA91-4D16-8ECE-4A881F9FE81C}">
      <dgm:prSet/>
      <dgm:spPr/>
      <dgm:t>
        <a:bodyPr/>
        <a:lstStyle/>
        <a:p>
          <a:endParaRPr lang="en-US"/>
        </a:p>
      </dgm:t>
    </dgm:pt>
    <dgm:pt modelId="{4576656B-AE70-47EB-B561-87ECC2AE5F10}">
      <dgm:prSet phldrT="[Text]" custT="1"/>
      <dgm:spPr/>
      <dgm:t>
        <a:bodyPr/>
        <a:lstStyle/>
        <a:p>
          <a:pPr rtl="1"/>
          <a:r>
            <a:rPr lang="fa-IR" sz="1600" b="1" dirty="0" smtClean="0">
              <a:cs typeface="B Nazanin" pitchFamily="2" charset="-78"/>
            </a:rPr>
            <a:t>محل شکل گیری این نهضت آمریکا (شیکاگو)</a:t>
          </a:r>
          <a:endParaRPr lang="en-US" sz="1600" b="1" dirty="0">
            <a:cs typeface="B Nazanin" pitchFamily="2" charset="-78"/>
          </a:endParaRPr>
        </a:p>
      </dgm:t>
    </dgm:pt>
    <dgm:pt modelId="{D143E57D-2C63-496A-879D-09D8FC9DC638}" type="parTrans" cxnId="{BBFE3713-3394-4C37-A17F-3FD587262F86}">
      <dgm:prSet/>
      <dgm:spPr/>
      <dgm:t>
        <a:bodyPr/>
        <a:lstStyle/>
        <a:p>
          <a:endParaRPr lang="en-US"/>
        </a:p>
      </dgm:t>
    </dgm:pt>
    <dgm:pt modelId="{6140DF1F-2D3B-4BA2-B6A8-247E94312FD8}" type="sibTrans" cxnId="{BBFE3713-3394-4C37-A17F-3FD587262F86}">
      <dgm:prSet/>
      <dgm:spPr/>
      <dgm:t>
        <a:bodyPr/>
        <a:lstStyle/>
        <a:p>
          <a:endParaRPr lang="en-US"/>
        </a:p>
      </dgm:t>
    </dgm:pt>
    <dgm:pt modelId="{51149490-02A0-4246-A483-9326F57807CA}">
      <dgm:prSet phldrT="[Text]" custT="1"/>
      <dgm:spPr/>
      <dgm:t>
        <a:bodyPr/>
        <a:lstStyle/>
        <a:p>
          <a:r>
            <a:rPr lang="fa-IR" sz="1600" b="1" dirty="0" smtClean="0">
              <a:cs typeface="B Nazanin" pitchFamily="2" charset="-78"/>
            </a:rPr>
            <a:t>بحث ریتم های عمودی و افقی </a:t>
          </a:r>
          <a:endParaRPr lang="en-US" sz="1600" b="1" dirty="0">
            <a:cs typeface="B Nazanin" pitchFamily="2" charset="-78"/>
          </a:endParaRPr>
        </a:p>
      </dgm:t>
    </dgm:pt>
    <dgm:pt modelId="{9AABF097-9653-4CDB-81C3-A10F76DC14F1}" type="parTrans" cxnId="{EF28F08F-370D-40BC-909D-9F6B66433C81}">
      <dgm:prSet/>
      <dgm:spPr/>
      <dgm:t>
        <a:bodyPr/>
        <a:lstStyle/>
        <a:p>
          <a:endParaRPr lang="en-US"/>
        </a:p>
      </dgm:t>
    </dgm:pt>
    <dgm:pt modelId="{FAFFDC70-0141-447C-95DB-67AF56C20BE1}" type="sibTrans" cxnId="{EF28F08F-370D-40BC-909D-9F6B66433C81}">
      <dgm:prSet/>
      <dgm:spPr/>
      <dgm:t>
        <a:bodyPr/>
        <a:lstStyle/>
        <a:p>
          <a:endParaRPr lang="en-US"/>
        </a:p>
      </dgm:t>
    </dgm:pt>
    <dgm:pt modelId="{7DF708DA-14BF-4421-A177-5FA965D49186}">
      <dgm:prSet phldrT="[Text]" custT="1"/>
      <dgm:spPr/>
      <dgm:t>
        <a:bodyPr/>
        <a:lstStyle/>
        <a:p>
          <a:r>
            <a:rPr lang="fa-IR" sz="1600" b="1" dirty="0" smtClean="0">
              <a:cs typeface="B Nazanin" pitchFamily="2" charset="-78"/>
            </a:rPr>
            <a:t>رابطه ی بین ساختمان ها از همه چیز مهم تر است </a:t>
          </a:r>
          <a:endParaRPr lang="en-US" sz="1600" b="1" dirty="0">
            <a:cs typeface="B Nazanin" pitchFamily="2" charset="-78"/>
          </a:endParaRPr>
        </a:p>
      </dgm:t>
    </dgm:pt>
    <dgm:pt modelId="{67416CCA-A22D-40FD-86AF-6DDED8868B65}" type="parTrans" cxnId="{B8624906-5671-40D3-B82C-BB72AB12816A}">
      <dgm:prSet/>
      <dgm:spPr/>
      <dgm:t>
        <a:bodyPr/>
        <a:lstStyle/>
        <a:p>
          <a:endParaRPr lang="en-US"/>
        </a:p>
      </dgm:t>
    </dgm:pt>
    <dgm:pt modelId="{6A0DC10E-F320-4CA0-A945-A7A48EF2FEDA}" type="sibTrans" cxnId="{B8624906-5671-40D3-B82C-BB72AB12816A}">
      <dgm:prSet/>
      <dgm:spPr/>
      <dgm:t>
        <a:bodyPr/>
        <a:lstStyle/>
        <a:p>
          <a:endParaRPr lang="en-US"/>
        </a:p>
      </dgm:t>
    </dgm:pt>
    <dgm:pt modelId="{66B29D7E-E1D0-477B-A9F1-78BC87855AFE}">
      <dgm:prSet phldrT="[Text]" custT="1"/>
      <dgm:spPr/>
      <dgm:t>
        <a:bodyPr/>
        <a:lstStyle/>
        <a:p>
          <a:r>
            <a:rPr lang="fa-IR" sz="1600" b="1" dirty="0" smtClean="0">
              <a:cs typeface="B Nazanin" pitchFamily="2" charset="-78"/>
            </a:rPr>
            <a:t>زیباسازی –معماری غول آسا – منظرسازی و پارک سازی</a:t>
          </a:r>
          <a:endParaRPr lang="en-US" sz="1600" b="1" dirty="0">
            <a:cs typeface="B Nazanin" pitchFamily="2" charset="-78"/>
          </a:endParaRPr>
        </a:p>
      </dgm:t>
    </dgm:pt>
    <dgm:pt modelId="{97D7CE52-A7A7-4391-BE4C-E9CC224B220A}" type="parTrans" cxnId="{F53A1D3F-5466-41DB-A493-31A086DAD7F4}">
      <dgm:prSet/>
      <dgm:spPr/>
      <dgm:t>
        <a:bodyPr/>
        <a:lstStyle/>
        <a:p>
          <a:endParaRPr lang="en-US"/>
        </a:p>
      </dgm:t>
    </dgm:pt>
    <dgm:pt modelId="{5400B1CE-6531-4D3F-AD26-99C43DF720E4}" type="sibTrans" cxnId="{F53A1D3F-5466-41DB-A493-31A086DAD7F4}">
      <dgm:prSet/>
      <dgm:spPr/>
      <dgm:t>
        <a:bodyPr/>
        <a:lstStyle/>
        <a:p>
          <a:endParaRPr lang="en-US"/>
        </a:p>
      </dgm:t>
    </dgm:pt>
    <dgm:pt modelId="{C79A587C-B3EA-4886-B480-8046742C2EE1}">
      <dgm:prSet phldrT="[Text]" custT="1"/>
      <dgm:spPr/>
      <dgm:t>
        <a:bodyPr/>
        <a:lstStyle/>
        <a:p>
          <a:r>
            <a:rPr lang="fa-IR" sz="1600" b="1" smtClean="0">
              <a:cs typeface="B Nazanin" pitchFamily="2" charset="-78"/>
            </a:rPr>
            <a:t>نمایشگاه شهر سفید بر پا شد ( به سرپرستی دانیل برنهایم و فردریک لاالمستد </a:t>
          </a:r>
          <a:endParaRPr lang="en-US" sz="1600" b="1" dirty="0">
            <a:cs typeface="B Nazanin" pitchFamily="2" charset="-78"/>
          </a:endParaRPr>
        </a:p>
      </dgm:t>
    </dgm:pt>
    <dgm:pt modelId="{C1059E34-E379-49B4-B8DB-24C7AAC76B40}" type="parTrans" cxnId="{1E3EC364-D7F0-41FC-B9BF-F5F44EEAE561}">
      <dgm:prSet/>
      <dgm:spPr/>
      <dgm:t>
        <a:bodyPr/>
        <a:lstStyle/>
        <a:p>
          <a:endParaRPr lang="en-US"/>
        </a:p>
      </dgm:t>
    </dgm:pt>
    <dgm:pt modelId="{AE86A865-21AA-47BB-8696-FCF05B20C2A4}" type="sibTrans" cxnId="{1E3EC364-D7F0-41FC-B9BF-F5F44EEAE561}">
      <dgm:prSet/>
      <dgm:spPr/>
      <dgm:t>
        <a:bodyPr/>
        <a:lstStyle/>
        <a:p>
          <a:endParaRPr lang="en-US"/>
        </a:p>
      </dgm:t>
    </dgm:pt>
    <dgm:pt modelId="{4FCE2B15-6411-432F-8452-010B4BC23637}">
      <dgm:prSet phldrT="[Text]" custT="1"/>
      <dgm:spPr/>
      <dgm:t>
        <a:bodyPr/>
        <a:lstStyle/>
        <a:p>
          <a:r>
            <a:rPr lang="fa-IR" sz="1600" b="1" smtClean="0">
              <a:cs typeface="B Nazanin" pitchFamily="2" charset="-78"/>
            </a:rPr>
            <a:t>تبدیل شیکاگو به پایتخت فرهنگی ایالات متحده </a:t>
          </a:r>
          <a:endParaRPr lang="en-US" sz="1600" b="1" dirty="0">
            <a:cs typeface="B Nazanin" pitchFamily="2" charset="-78"/>
          </a:endParaRPr>
        </a:p>
      </dgm:t>
    </dgm:pt>
    <dgm:pt modelId="{BDAA235B-3EFF-41F2-839B-4E2C60AF1569}" type="parTrans" cxnId="{2C553BFE-9BAA-49D6-A3D1-4DC851F99B14}">
      <dgm:prSet/>
      <dgm:spPr/>
      <dgm:t>
        <a:bodyPr/>
        <a:lstStyle/>
        <a:p>
          <a:endParaRPr lang="en-US"/>
        </a:p>
      </dgm:t>
    </dgm:pt>
    <dgm:pt modelId="{A0CEF753-3DC2-4431-A072-B69C80B02B7D}" type="sibTrans" cxnId="{2C553BFE-9BAA-49D6-A3D1-4DC851F99B14}">
      <dgm:prSet/>
      <dgm:spPr/>
      <dgm:t>
        <a:bodyPr/>
        <a:lstStyle/>
        <a:p>
          <a:endParaRPr lang="en-US"/>
        </a:p>
      </dgm:t>
    </dgm:pt>
    <dgm:pt modelId="{368A29E6-C8AF-413D-A0AC-D19BF1E42555}">
      <dgm:prSet phldrT="[Text]" custT="1"/>
      <dgm:spPr/>
      <dgm:t>
        <a:bodyPr/>
        <a:lstStyle/>
        <a:p>
          <a:pPr rtl="1"/>
          <a:r>
            <a:rPr lang="fa-IR" sz="1600" b="1" dirty="0" smtClean="0">
              <a:cs typeface="B Nazanin" pitchFamily="2" charset="-78"/>
            </a:rPr>
            <a:t>فضاهای باز و خیابان های پردرخت : فراغت + زیباسازی</a:t>
          </a:r>
          <a:endParaRPr lang="en-US" sz="1600" b="1" dirty="0">
            <a:cs typeface="B Nazanin" pitchFamily="2" charset="-78"/>
          </a:endParaRPr>
        </a:p>
      </dgm:t>
    </dgm:pt>
    <dgm:pt modelId="{2AB8DA28-1B62-4AB5-A683-047DC5AA762E}" type="parTrans" cxnId="{42BF82D2-A023-4BF1-A750-BFFCCF4A942F}">
      <dgm:prSet/>
      <dgm:spPr/>
      <dgm:t>
        <a:bodyPr/>
        <a:lstStyle/>
        <a:p>
          <a:endParaRPr lang="en-US"/>
        </a:p>
      </dgm:t>
    </dgm:pt>
    <dgm:pt modelId="{B27FFA7A-CB8D-401A-81E7-20AC8515CDEB}" type="sibTrans" cxnId="{42BF82D2-A023-4BF1-A750-BFFCCF4A942F}">
      <dgm:prSet/>
      <dgm:spPr/>
      <dgm:t>
        <a:bodyPr/>
        <a:lstStyle/>
        <a:p>
          <a:endParaRPr lang="en-US"/>
        </a:p>
      </dgm:t>
    </dgm:pt>
    <dgm:pt modelId="{CC7F700E-25B1-4889-A80A-86E20045B5D0}">
      <dgm:prSet phldrT="[Text]"/>
      <dgm:spPr/>
      <dgm:t>
        <a:bodyPr/>
        <a:lstStyle/>
        <a:p>
          <a:r>
            <a:rPr lang="fa-IR" b="1" dirty="0" smtClean="0">
              <a:cs typeface="B Nazanin" pitchFamily="2" charset="-78"/>
            </a:rPr>
            <a:t>دارای نسبت با نهضت بوزار (نطفه ی اولیه شکل گیری نهضت منظرسازی) </a:t>
          </a:r>
          <a:endParaRPr lang="en-US" b="1" dirty="0">
            <a:cs typeface="B Nazanin" pitchFamily="2" charset="-78"/>
          </a:endParaRPr>
        </a:p>
      </dgm:t>
    </dgm:pt>
    <dgm:pt modelId="{EC36F4EB-1FD6-4DFF-8FBE-8309EDA42AF4}" type="parTrans" cxnId="{D83FF7A8-4B02-482D-A87D-04C2AB619FC9}">
      <dgm:prSet/>
      <dgm:spPr/>
      <dgm:t>
        <a:bodyPr/>
        <a:lstStyle/>
        <a:p>
          <a:endParaRPr lang="en-US"/>
        </a:p>
      </dgm:t>
    </dgm:pt>
    <dgm:pt modelId="{882A07E9-72E4-4505-9773-957792D7A15D}" type="sibTrans" cxnId="{D83FF7A8-4B02-482D-A87D-04C2AB619FC9}">
      <dgm:prSet/>
      <dgm:spPr/>
      <dgm:t>
        <a:bodyPr/>
        <a:lstStyle/>
        <a:p>
          <a:endParaRPr lang="en-US"/>
        </a:p>
      </dgm:t>
    </dgm:pt>
    <dgm:pt modelId="{17B58BB6-9AD9-4AF8-B509-EB9B82151F61}" type="pres">
      <dgm:prSet presAssocID="{2A60CAF4-B4E0-4EB2-A68F-09975A83FEE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5FF19CE-4AFE-405E-8790-8CFCAC8AA1A1}" type="pres">
      <dgm:prSet presAssocID="{2A60CAF4-B4E0-4EB2-A68F-09975A83FEEB}" presName="radial" presStyleCnt="0">
        <dgm:presLayoutVars>
          <dgm:animLvl val="ctr"/>
        </dgm:presLayoutVars>
      </dgm:prSet>
      <dgm:spPr/>
    </dgm:pt>
    <dgm:pt modelId="{F5957FD7-C68F-4FA9-AF29-07AFA19EB2B4}" type="pres">
      <dgm:prSet presAssocID="{2D01B2A2-1D00-4684-B81D-D4C60AA0378D}" presName="centerShape" presStyleLbl="vennNode1" presStyleIdx="0" presStyleCnt="9"/>
      <dgm:spPr/>
      <dgm:t>
        <a:bodyPr/>
        <a:lstStyle/>
        <a:p>
          <a:endParaRPr lang="en-US"/>
        </a:p>
      </dgm:t>
    </dgm:pt>
    <dgm:pt modelId="{8D03D5E0-2C79-4788-ABE3-C64EE5C7EA31}" type="pres">
      <dgm:prSet presAssocID="{4576656B-AE70-47EB-B561-87ECC2AE5F10}" presName="node" presStyleLbl="vennNode1" presStyleIdx="1" presStyleCnt="9" custScaleX="129715" custScaleY="1297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71DE2A-FC8F-4EB1-B2B6-EAB8B886B46E}" type="pres">
      <dgm:prSet presAssocID="{66B29D7E-E1D0-477B-A9F1-78BC87855AFE}" presName="node" presStyleLbl="vennNode1" presStyleIdx="2" presStyleCnt="9" custScaleX="129715" custScaleY="1297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1BE620-1EBD-4B7C-9EC4-F01545EED7BA}" type="pres">
      <dgm:prSet presAssocID="{C79A587C-B3EA-4886-B480-8046742C2EE1}" presName="node" presStyleLbl="vennNode1" presStyleIdx="3" presStyleCnt="9" custScaleX="129715" custScaleY="1297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37FEB7-70E9-4091-872F-A8C1360EDCE5}" type="pres">
      <dgm:prSet presAssocID="{4FCE2B15-6411-432F-8452-010B4BC23637}" presName="node" presStyleLbl="vennNode1" presStyleIdx="4" presStyleCnt="9" custScaleX="129715" custScaleY="1297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7F7960-F5A0-4A9B-9B68-A6CC85841EE6}" type="pres">
      <dgm:prSet presAssocID="{51149490-02A0-4246-A483-9326F57807CA}" presName="node" presStyleLbl="vennNode1" presStyleIdx="5" presStyleCnt="9" custScaleX="129715" custScaleY="1297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C3C818-D05A-4786-A7B3-7810D87127F5}" type="pres">
      <dgm:prSet presAssocID="{7DF708DA-14BF-4421-A177-5FA965D49186}" presName="node" presStyleLbl="vennNode1" presStyleIdx="6" presStyleCnt="9" custScaleX="129715" custScaleY="1297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A0AD02-1F0A-4463-8E0D-00A08338A6EB}" type="pres">
      <dgm:prSet presAssocID="{368A29E6-C8AF-413D-A0AC-D19BF1E42555}" presName="node" presStyleLbl="vennNode1" presStyleIdx="7" presStyleCnt="9" custScaleX="126868" custScaleY="1268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4F874C-A801-4CF7-84E4-587AD023F4C9}" type="pres">
      <dgm:prSet presAssocID="{CC7F700E-25B1-4889-A80A-86E20045B5D0}" presName="node" presStyleLbl="vennNode1" presStyleIdx="8" presStyleCnt="9" custScaleX="129715" custScaleY="1297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83FF7A8-4B02-482D-A87D-04C2AB619FC9}" srcId="{2D01B2A2-1D00-4684-B81D-D4C60AA0378D}" destId="{CC7F700E-25B1-4889-A80A-86E20045B5D0}" srcOrd="7" destOrd="0" parTransId="{EC36F4EB-1FD6-4DFF-8FBE-8309EDA42AF4}" sibTransId="{882A07E9-72E4-4505-9773-957792D7A15D}"/>
    <dgm:cxn modelId="{3E1D8AE7-BE7D-4A1C-90A4-620FE9954529}" type="presOf" srcId="{4FCE2B15-6411-432F-8452-010B4BC23637}" destId="{6337FEB7-70E9-4091-872F-A8C1360EDCE5}" srcOrd="0" destOrd="0" presId="urn:microsoft.com/office/officeart/2005/8/layout/radial3"/>
    <dgm:cxn modelId="{DCBF4DFC-5FC1-47EC-B56F-6CD5230C6A88}" type="presOf" srcId="{2A60CAF4-B4E0-4EB2-A68F-09975A83FEEB}" destId="{17B58BB6-9AD9-4AF8-B509-EB9B82151F61}" srcOrd="0" destOrd="0" presId="urn:microsoft.com/office/officeart/2005/8/layout/radial3"/>
    <dgm:cxn modelId="{AFBFAA51-1F2B-46BB-AC81-7E04D8D4B8D5}" type="presOf" srcId="{CC7F700E-25B1-4889-A80A-86E20045B5D0}" destId="{684F874C-A801-4CF7-84E4-587AD023F4C9}" srcOrd="0" destOrd="0" presId="urn:microsoft.com/office/officeart/2005/8/layout/radial3"/>
    <dgm:cxn modelId="{42BF82D2-A023-4BF1-A750-BFFCCF4A942F}" srcId="{2D01B2A2-1D00-4684-B81D-D4C60AA0378D}" destId="{368A29E6-C8AF-413D-A0AC-D19BF1E42555}" srcOrd="6" destOrd="0" parTransId="{2AB8DA28-1B62-4AB5-A683-047DC5AA762E}" sibTransId="{B27FFA7A-CB8D-401A-81E7-20AC8515CDEB}"/>
    <dgm:cxn modelId="{4373E750-8B5E-44D2-9F7A-191232794528}" type="presOf" srcId="{7DF708DA-14BF-4421-A177-5FA965D49186}" destId="{B5C3C818-D05A-4786-A7B3-7810D87127F5}" srcOrd="0" destOrd="0" presId="urn:microsoft.com/office/officeart/2005/8/layout/radial3"/>
    <dgm:cxn modelId="{82DB2629-AF99-4FC4-A9F2-280DA2AED274}" type="presOf" srcId="{2D01B2A2-1D00-4684-B81D-D4C60AA0378D}" destId="{F5957FD7-C68F-4FA9-AF29-07AFA19EB2B4}" srcOrd="0" destOrd="0" presId="urn:microsoft.com/office/officeart/2005/8/layout/radial3"/>
    <dgm:cxn modelId="{5BB4C851-3938-4B8C-B007-763FDF2A36A5}" type="presOf" srcId="{C79A587C-B3EA-4886-B480-8046742C2EE1}" destId="{CD1BE620-1EBD-4B7C-9EC4-F01545EED7BA}" srcOrd="0" destOrd="0" presId="urn:microsoft.com/office/officeart/2005/8/layout/radial3"/>
    <dgm:cxn modelId="{EF28F08F-370D-40BC-909D-9F6B66433C81}" srcId="{2D01B2A2-1D00-4684-B81D-D4C60AA0378D}" destId="{51149490-02A0-4246-A483-9326F57807CA}" srcOrd="4" destOrd="0" parTransId="{9AABF097-9653-4CDB-81C3-A10F76DC14F1}" sibTransId="{FAFFDC70-0141-447C-95DB-67AF56C20BE1}"/>
    <dgm:cxn modelId="{1E3EC364-D7F0-41FC-B9BF-F5F44EEAE561}" srcId="{2D01B2A2-1D00-4684-B81D-D4C60AA0378D}" destId="{C79A587C-B3EA-4886-B480-8046742C2EE1}" srcOrd="2" destOrd="0" parTransId="{C1059E34-E379-49B4-B8DB-24C7AAC76B40}" sibTransId="{AE86A865-21AA-47BB-8696-FCF05B20C2A4}"/>
    <dgm:cxn modelId="{8F880E88-7E36-4990-A1CB-95C9304EEFB8}" type="presOf" srcId="{4576656B-AE70-47EB-B561-87ECC2AE5F10}" destId="{8D03D5E0-2C79-4788-ABE3-C64EE5C7EA31}" srcOrd="0" destOrd="0" presId="urn:microsoft.com/office/officeart/2005/8/layout/radial3"/>
    <dgm:cxn modelId="{DC0BF047-C0DF-4A85-92A2-48F20B8C59CB}" type="presOf" srcId="{368A29E6-C8AF-413D-A0AC-D19BF1E42555}" destId="{DAA0AD02-1F0A-4463-8E0D-00A08338A6EB}" srcOrd="0" destOrd="0" presId="urn:microsoft.com/office/officeart/2005/8/layout/radial3"/>
    <dgm:cxn modelId="{B8624906-5671-40D3-B82C-BB72AB12816A}" srcId="{2D01B2A2-1D00-4684-B81D-D4C60AA0378D}" destId="{7DF708DA-14BF-4421-A177-5FA965D49186}" srcOrd="5" destOrd="0" parTransId="{67416CCA-A22D-40FD-86AF-6DDED8868B65}" sibTransId="{6A0DC10E-F320-4CA0-A945-A7A48EF2FEDA}"/>
    <dgm:cxn modelId="{C3F63948-BA91-4D16-8ECE-4A881F9FE81C}" srcId="{2A60CAF4-B4E0-4EB2-A68F-09975A83FEEB}" destId="{2D01B2A2-1D00-4684-B81D-D4C60AA0378D}" srcOrd="0" destOrd="0" parTransId="{BE0A3450-B889-49FB-BD5C-AEF78CFCA0C9}" sibTransId="{43F78804-6702-465C-A21E-6D4A90D28DCA}"/>
    <dgm:cxn modelId="{BBFE3713-3394-4C37-A17F-3FD587262F86}" srcId="{2D01B2A2-1D00-4684-B81D-D4C60AA0378D}" destId="{4576656B-AE70-47EB-B561-87ECC2AE5F10}" srcOrd="0" destOrd="0" parTransId="{D143E57D-2C63-496A-879D-09D8FC9DC638}" sibTransId="{6140DF1F-2D3B-4BA2-B6A8-247E94312FD8}"/>
    <dgm:cxn modelId="{B157DF7E-0718-4C46-83FD-42828967A115}" type="presOf" srcId="{66B29D7E-E1D0-477B-A9F1-78BC87855AFE}" destId="{2871DE2A-FC8F-4EB1-B2B6-EAB8B886B46E}" srcOrd="0" destOrd="0" presId="urn:microsoft.com/office/officeart/2005/8/layout/radial3"/>
    <dgm:cxn modelId="{2C553BFE-9BAA-49D6-A3D1-4DC851F99B14}" srcId="{2D01B2A2-1D00-4684-B81D-D4C60AA0378D}" destId="{4FCE2B15-6411-432F-8452-010B4BC23637}" srcOrd="3" destOrd="0" parTransId="{BDAA235B-3EFF-41F2-839B-4E2C60AF1569}" sibTransId="{A0CEF753-3DC2-4431-A072-B69C80B02B7D}"/>
    <dgm:cxn modelId="{13398084-E07B-4A4F-9F63-809B290113E9}" type="presOf" srcId="{51149490-02A0-4246-A483-9326F57807CA}" destId="{CA7F7960-F5A0-4A9B-9B68-A6CC85841EE6}" srcOrd="0" destOrd="0" presId="urn:microsoft.com/office/officeart/2005/8/layout/radial3"/>
    <dgm:cxn modelId="{F53A1D3F-5466-41DB-A493-31A086DAD7F4}" srcId="{2D01B2A2-1D00-4684-B81D-D4C60AA0378D}" destId="{66B29D7E-E1D0-477B-A9F1-78BC87855AFE}" srcOrd="1" destOrd="0" parTransId="{97D7CE52-A7A7-4391-BE4C-E9CC224B220A}" sibTransId="{5400B1CE-6531-4D3F-AD26-99C43DF720E4}"/>
    <dgm:cxn modelId="{2FB229F0-0AB8-414E-969C-D7EFB26BB689}" type="presParOf" srcId="{17B58BB6-9AD9-4AF8-B509-EB9B82151F61}" destId="{85FF19CE-4AFE-405E-8790-8CFCAC8AA1A1}" srcOrd="0" destOrd="0" presId="urn:microsoft.com/office/officeart/2005/8/layout/radial3"/>
    <dgm:cxn modelId="{11471E21-388C-4F31-8C59-438B37570A3E}" type="presParOf" srcId="{85FF19CE-4AFE-405E-8790-8CFCAC8AA1A1}" destId="{F5957FD7-C68F-4FA9-AF29-07AFA19EB2B4}" srcOrd="0" destOrd="0" presId="urn:microsoft.com/office/officeart/2005/8/layout/radial3"/>
    <dgm:cxn modelId="{6AD71C28-1089-47D2-A2A9-233469927D59}" type="presParOf" srcId="{85FF19CE-4AFE-405E-8790-8CFCAC8AA1A1}" destId="{8D03D5E0-2C79-4788-ABE3-C64EE5C7EA31}" srcOrd="1" destOrd="0" presId="urn:microsoft.com/office/officeart/2005/8/layout/radial3"/>
    <dgm:cxn modelId="{F5B02FDB-219A-49EB-A457-D39BB09D4E26}" type="presParOf" srcId="{85FF19CE-4AFE-405E-8790-8CFCAC8AA1A1}" destId="{2871DE2A-FC8F-4EB1-B2B6-EAB8B886B46E}" srcOrd="2" destOrd="0" presId="urn:microsoft.com/office/officeart/2005/8/layout/radial3"/>
    <dgm:cxn modelId="{C21BD976-BE0F-4A43-91FF-944F5820149A}" type="presParOf" srcId="{85FF19CE-4AFE-405E-8790-8CFCAC8AA1A1}" destId="{CD1BE620-1EBD-4B7C-9EC4-F01545EED7BA}" srcOrd="3" destOrd="0" presId="urn:microsoft.com/office/officeart/2005/8/layout/radial3"/>
    <dgm:cxn modelId="{F289104C-CB92-4D2A-AAFA-4BD28A7F4EF3}" type="presParOf" srcId="{85FF19CE-4AFE-405E-8790-8CFCAC8AA1A1}" destId="{6337FEB7-70E9-4091-872F-A8C1360EDCE5}" srcOrd="4" destOrd="0" presId="urn:microsoft.com/office/officeart/2005/8/layout/radial3"/>
    <dgm:cxn modelId="{47927C74-E8D3-4485-9FEE-4CC1EB1A83BC}" type="presParOf" srcId="{85FF19CE-4AFE-405E-8790-8CFCAC8AA1A1}" destId="{CA7F7960-F5A0-4A9B-9B68-A6CC85841EE6}" srcOrd="5" destOrd="0" presId="urn:microsoft.com/office/officeart/2005/8/layout/radial3"/>
    <dgm:cxn modelId="{954BD72C-BBA8-4156-BA63-22F4E878CAA7}" type="presParOf" srcId="{85FF19CE-4AFE-405E-8790-8CFCAC8AA1A1}" destId="{B5C3C818-D05A-4786-A7B3-7810D87127F5}" srcOrd="6" destOrd="0" presId="urn:microsoft.com/office/officeart/2005/8/layout/radial3"/>
    <dgm:cxn modelId="{97E48473-C2D0-4A19-AF09-66D386478F8C}" type="presParOf" srcId="{85FF19CE-4AFE-405E-8790-8CFCAC8AA1A1}" destId="{DAA0AD02-1F0A-4463-8E0D-00A08338A6EB}" srcOrd="7" destOrd="0" presId="urn:microsoft.com/office/officeart/2005/8/layout/radial3"/>
    <dgm:cxn modelId="{421346F0-41BA-492A-BB5F-60E323CBC034}" type="presParOf" srcId="{85FF19CE-4AFE-405E-8790-8CFCAC8AA1A1}" destId="{684F874C-A801-4CF7-84E4-587AD023F4C9}" srcOrd="8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F70135C-A800-4CA8-BFE4-4EEAC5CBC2CF}" type="doc">
      <dgm:prSet loTypeId="urn:microsoft.com/office/officeart/2005/8/layout/radial1" loCatId="cycle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776A57F-3EC9-469B-8569-A17C6C5B3231}">
      <dgm:prSet phldrT="[Text]" custT="1"/>
      <dgm:spPr/>
      <dgm:t>
        <a:bodyPr/>
        <a:lstStyle/>
        <a:p>
          <a:r>
            <a:rPr lang="fa-IR" sz="3200" b="1" dirty="0" smtClean="0">
              <a:cs typeface="B Titr" pitchFamily="2" charset="-78"/>
            </a:rPr>
            <a:t>برخی معایب</a:t>
          </a:r>
          <a:endParaRPr lang="en-US" sz="3200" b="1" dirty="0">
            <a:cs typeface="B Titr" pitchFamily="2" charset="-78"/>
          </a:endParaRPr>
        </a:p>
      </dgm:t>
    </dgm:pt>
    <dgm:pt modelId="{51C3B760-ACD3-4609-9F6A-C152CAC8DBFF}" type="parTrans" cxnId="{8872A212-400E-4456-BF76-68F7A11EF5B3}">
      <dgm:prSet/>
      <dgm:spPr/>
      <dgm:t>
        <a:bodyPr/>
        <a:lstStyle/>
        <a:p>
          <a:endParaRPr lang="en-US" sz="1600" b="1">
            <a:cs typeface="B Nazanin" pitchFamily="2" charset="-78"/>
          </a:endParaRPr>
        </a:p>
      </dgm:t>
    </dgm:pt>
    <dgm:pt modelId="{48114E39-AB68-4958-9970-47A9A8C625C2}" type="sibTrans" cxnId="{8872A212-400E-4456-BF76-68F7A11EF5B3}">
      <dgm:prSet/>
      <dgm:spPr/>
      <dgm:t>
        <a:bodyPr/>
        <a:lstStyle/>
        <a:p>
          <a:endParaRPr lang="en-US" sz="1600" b="1">
            <a:cs typeface="B Nazanin" pitchFamily="2" charset="-78"/>
          </a:endParaRPr>
        </a:p>
      </dgm:t>
    </dgm:pt>
    <dgm:pt modelId="{B8ECE51B-F55F-4062-87D0-E80D539EFE9C}">
      <dgm:prSet phldrT="[Text]" custT="1"/>
      <dgm:spPr/>
      <dgm:t>
        <a:bodyPr/>
        <a:lstStyle/>
        <a:p>
          <a:pPr rtl="1"/>
          <a:r>
            <a:rPr lang="fa-IR" sz="1600" b="1" dirty="0" smtClean="0">
              <a:cs typeface="B Nazanin" pitchFamily="2" charset="-78"/>
            </a:rPr>
            <a:t>هزینه های سنگین این آرمانشهر غول آسا</a:t>
          </a:r>
          <a:endParaRPr lang="en-US" sz="1600" b="1" dirty="0">
            <a:cs typeface="B Nazanin" pitchFamily="2" charset="-78"/>
          </a:endParaRPr>
        </a:p>
      </dgm:t>
    </dgm:pt>
    <dgm:pt modelId="{CD4CF856-EB6F-4DD6-8278-7A2990721427}" type="parTrans" cxnId="{D74A27E2-9A02-43D0-AA1C-7A2CC2B473D8}">
      <dgm:prSet custT="1"/>
      <dgm:spPr/>
      <dgm:t>
        <a:bodyPr/>
        <a:lstStyle/>
        <a:p>
          <a:endParaRPr lang="en-US" sz="1600" b="1">
            <a:cs typeface="B Nazanin" pitchFamily="2" charset="-78"/>
          </a:endParaRPr>
        </a:p>
      </dgm:t>
    </dgm:pt>
    <dgm:pt modelId="{F3DA4E5C-C749-4FE1-B596-59DD5F0A834D}" type="sibTrans" cxnId="{D74A27E2-9A02-43D0-AA1C-7A2CC2B473D8}">
      <dgm:prSet/>
      <dgm:spPr/>
      <dgm:t>
        <a:bodyPr/>
        <a:lstStyle/>
        <a:p>
          <a:endParaRPr lang="en-US" sz="1600" b="1">
            <a:cs typeface="B Nazanin" pitchFamily="2" charset="-78"/>
          </a:endParaRPr>
        </a:p>
      </dgm:t>
    </dgm:pt>
    <dgm:pt modelId="{99F5853C-439C-4325-96D2-A387E38D18C4}">
      <dgm:prSet phldrT="[Text]" custT="1"/>
      <dgm:spPr/>
      <dgm:t>
        <a:bodyPr/>
        <a:lstStyle/>
        <a:p>
          <a:pPr rtl="1"/>
          <a:r>
            <a:rPr lang="fa-IR" sz="1600" b="1" dirty="0" smtClean="0">
              <a:cs typeface="B Nazanin" pitchFamily="2" charset="-78"/>
            </a:rPr>
            <a:t>سامانه ترابری ساده انگارانه</a:t>
          </a:r>
          <a:endParaRPr lang="en-US" sz="1600" b="1" dirty="0">
            <a:cs typeface="B Nazanin" pitchFamily="2" charset="-78"/>
          </a:endParaRPr>
        </a:p>
      </dgm:t>
    </dgm:pt>
    <dgm:pt modelId="{510E1C46-C77D-4E4F-9223-63F9F84B74DE}" type="parTrans" cxnId="{1A0F6D95-C9CC-441B-AC6F-3EDEE00D1712}">
      <dgm:prSet custT="1"/>
      <dgm:spPr/>
      <dgm:t>
        <a:bodyPr/>
        <a:lstStyle/>
        <a:p>
          <a:endParaRPr lang="en-US" sz="1600" b="1">
            <a:cs typeface="B Nazanin" pitchFamily="2" charset="-78"/>
          </a:endParaRPr>
        </a:p>
      </dgm:t>
    </dgm:pt>
    <dgm:pt modelId="{38A1251A-C0BF-4954-B815-8F613CD15378}" type="sibTrans" cxnId="{1A0F6D95-C9CC-441B-AC6F-3EDEE00D1712}">
      <dgm:prSet/>
      <dgm:spPr/>
      <dgm:t>
        <a:bodyPr/>
        <a:lstStyle/>
        <a:p>
          <a:endParaRPr lang="en-US" sz="1600" b="1">
            <a:cs typeface="B Nazanin" pitchFamily="2" charset="-78"/>
          </a:endParaRPr>
        </a:p>
      </dgm:t>
    </dgm:pt>
    <dgm:pt modelId="{C564D6BC-E251-4EFA-981E-CF8ABE261A05}">
      <dgm:prSet phldrT="[Text]" custT="1"/>
      <dgm:spPr/>
      <dgm:t>
        <a:bodyPr/>
        <a:lstStyle/>
        <a:p>
          <a:pPr rtl="1"/>
          <a:r>
            <a:rPr lang="fa-IR" sz="1600" b="1" dirty="0" smtClean="0">
              <a:cs typeface="B Nazanin" pitchFamily="2" charset="-78"/>
            </a:rPr>
            <a:t>سوق دادن مردم در جهت همسازی با آرایش تشریفاتی</a:t>
          </a:r>
          <a:endParaRPr lang="en-US" sz="1600" b="1" dirty="0">
            <a:cs typeface="B Nazanin" pitchFamily="2" charset="-78"/>
          </a:endParaRPr>
        </a:p>
      </dgm:t>
    </dgm:pt>
    <dgm:pt modelId="{77CF0AF7-182F-4587-B8EE-B2FB737749B5}" type="parTrans" cxnId="{3EC3D745-5BA0-48B9-9C3D-CDDEBA630087}">
      <dgm:prSet custT="1"/>
      <dgm:spPr/>
      <dgm:t>
        <a:bodyPr/>
        <a:lstStyle/>
        <a:p>
          <a:endParaRPr lang="en-US" sz="1600" b="1">
            <a:cs typeface="B Nazanin" pitchFamily="2" charset="-78"/>
          </a:endParaRPr>
        </a:p>
      </dgm:t>
    </dgm:pt>
    <dgm:pt modelId="{A9D41B65-4C4F-49F4-915E-26B021515462}" type="sibTrans" cxnId="{3EC3D745-5BA0-48B9-9C3D-CDDEBA630087}">
      <dgm:prSet/>
      <dgm:spPr/>
      <dgm:t>
        <a:bodyPr/>
        <a:lstStyle/>
        <a:p>
          <a:endParaRPr lang="en-US" sz="1600" b="1">
            <a:cs typeface="B Nazanin" pitchFamily="2" charset="-78"/>
          </a:endParaRPr>
        </a:p>
      </dgm:t>
    </dgm:pt>
    <dgm:pt modelId="{BBC8A544-0895-46EC-9FDC-3FFA317A1DC4}">
      <dgm:prSet phldrT="[Text]" custT="1"/>
      <dgm:spPr/>
      <dgm:t>
        <a:bodyPr/>
        <a:lstStyle/>
        <a:p>
          <a:pPr rtl="1"/>
          <a:r>
            <a:rPr lang="fa-IR" sz="1600" b="1" dirty="0" smtClean="0">
              <a:cs typeface="B Nazanin" pitchFamily="2" charset="-78"/>
            </a:rPr>
            <a:t>برنامه ریزی جدا از مسائل مردم و اجتماع</a:t>
          </a:r>
          <a:endParaRPr lang="en-US" sz="1600" b="1" dirty="0">
            <a:cs typeface="B Nazanin" pitchFamily="2" charset="-78"/>
          </a:endParaRPr>
        </a:p>
      </dgm:t>
    </dgm:pt>
    <dgm:pt modelId="{82306050-F088-481C-ACB6-42934D38669A}" type="parTrans" cxnId="{C8DA15B5-9050-4D0D-8CE3-8FD912E20FE2}">
      <dgm:prSet custT="1"/>
      <dgm:spPr/>
      <dgm:t>
        <a:bodyPr/>
        <a:lstStyle/>
        <a:p>
          <a:endParaRPr lang="en-US" sz="1600" b="1">
            <a:cs typeface="B Nazanin" pitchFamily="2" charset="-78"/>
          </a:endParaRPr>
        </a:p>
      </dgm:t>
    </dgm:pt>
    <dgm:pt modelId="{8324D405-4D89-45B1-80B4-FCD8BFE6EB03}" type="sibTrans" cxnId="{C8DA15B5-9050-4D0D-8CE3-8FD912E20FE2}">
      <dgm:prSet/>
      <dgm:spPr/>
      <dgm:t>
        <a:bodyPr/>
        <a:lstStyle/>
        <a:p>
          <a:endParaRPr lang="en-US" sz="1600" b="1">
            <a:cs typeface="B Nazanin" pitchFamily="2" charset="-78"/>
          </a:endParaRPr>
        </a:p>
      </dgm:t>
    </dgm:pt>
    <dgm:pt modelId="{3F55A9B6-1618-40A2-8774-7FF27C51FB5D}" type="pres">
      <dgm:prSet presAssocID="{3F70135C-A800-4CA8-BFE4-4EEAC5CBC2C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149FF76-F965-40F1-89E7-9D70FF76E2BE}" type="pres">
      <dgm:prSet presAssocID="{D776A57F-3EC9-469B-8569-A17C6C5B3231}" presName="centerShape" presStyleLbl="node0" presStyleIdx="0" presStyleCnt="1"/>
      <dgm:spPr/>
      <dgm:t>
        <a:bodyPr/>
        <a:lstStyle/>
        <a:p>
          <a:endParaRPr lang="en-US"/>
        </a:p>
      </dgm:t>
    </dgm:pt>
    <dgm:pt modelId="{ECC21AEB-252F-49D0-BC99-AB45814D90DB}" type="pres">
      <dgm:prSet presAssocID="{CD4CF856-EB6F-4DD6-8278-7A2990721427}" presName="Name9" presStyleLbl="parChTrans1D2" presStyleIdx="0" presStyleCnt="4"/>
      <dgm:spPr/>
      <dgm:t>
        <a:bodyPr/>
        <a:lstStyle/>
        <a:p>
          <a:endParaRPr lang="en-US"/>
        </a:p>
      </dgm:t>
    </dgm:pt>
    <dgm:pt modelId="{9329C15B-679F-4597-9633-7C0C56A92498}" type="pres">
      <dgm:prSet presAssocID="{CD4CF856-EB6F-4DD6-8278-7A2990721427}" presName="connTx" presStyleLbl="parChTrans1D2" presStyleIdx="0" presStyleCnt="4"/>
      <dgm:spPr/>
      <dgm:t>
        <a:bodyPr/>
        <a:lstStyle/>
        <a:p>
          <a:endParaRPr lang="en-US"/>
        </a:p>
      </dgm:t>
    </dgm:pt>
    <dgm:pt modelId="{9F20DFEF-AD37-4E20-A9A0-95DC52E6F6B9}" type="pres">
      <dgm:prSet presAssocID="{B8ECE51B-F55F-4062-87D0-E80D539EFE9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1E0571-4B0D-40AD-B275-9F6BDC7209C1}" type="pres">
      <dgm:prSet presAssocID="{510E1C46-C77D-4E4F-9223-63F9F84B74DE}" presName="Name9" presStyleLbl="parChTrans1D2" presStyleIdx="1" presStyleCnt="4"/>
      <dgm:spPr/>
      <dgm:t>
        <a:bodyPr/>
        <a:lstStyle/>
        <a:p>
          <a:endParaRPr lang="en-US"/>
        </a:p>
      </dgm:t>
    </dgm:pt>
    <dgm:pt modelId="{EA63259B-268A-4F57-838B-2CAA6D87E473}" type="pres">
      <dgm:prSet presAssocID="{510E1C46-C77D-4E4F-9223-63F9F84B74DE}" presName="connTx" presStyleLbl="parChTrans1D2" presStyleIdx="1" presStyleCnt="4"/>
      <dgm:spPr/>
      <dgm:t>
        <a:bodyPr/>
        <a:lstStyle/>
        <a:p>
          <a:endParaRPr lang="en-US"/>
        </a:p>
      </dgm:t>
    </dgm:pt>
    <dgm:pt modelId="{63516551-43FC-4DCA-842E-B2AEC303257F}" type="pres">
      <dgm:prSet presAssocID="{99F5853C-439C-4325-96D2-A387E38D18C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99F04C-2F7C-4851-B5DF-4CF666AA93BA}" type="pres">
      <dgm:prSet presAssocID="{77CF0AF7-182F-4587-B8EE-B2FB737749B5}" presName="Name9" presStyleLbl="parChTrans1D2" presStyleIdx="2" presStyleCnt="4"/>
      <dgm:spPr/>
      <dgm:t>
        <a:bodyPr/>
        <a:lstStyle/>
        <a:p>
          <a:endParaRPr lang="en-US"/>
        </a:p>
      </dgm:t>
    </dgm:pt>
    <dgm:pt modelId="{307F88F4-DCA7-4F8C-8033-B42DB4F04D49}" type="pres">
      <dgm:prSet presAssocID="{77CF0AF7-182F-4587-B8EE-B2FB737749B5}" presName="connTx" presStyleLbl="parChTrans1D2" presStyleIdx="2" presStyleCnt="4"/>
      <dgm:spPr/>
      <dgm:t>
        <a:bodyPr/>
        <a:lstStyle/>
        <a:p>
          <a:endParaRPr lang="en-US"/>
        </a:p>
      </dgm:t>
    </dgm:pt>
    <dgm:pt modelId="{98A952FE-486E-4E85-B3E1-ADE98F05B3FD}" type="pres">
      <dgm:prSet presAssocID="{C564D6BC-E251-4EFA-981E-CF8ABE261A0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C29BF9-6979-440C-88D6-759A8612F58D}" type="pres">
      <dgm:prSet presAssocID="{82306050-F088-481C-ACB6-42934D38669A}" presName="Name9" presStyleLbl="parChTrans1D2" presStyleIdx="3" presStyleCnt="4"/>
      <dgm:spPr/>
      <dgm:t>
        <a:bodyPr/>
        <a:lstStyle/>
        <a:p>
          <a:endParaRPr lang="en-US"/>
        </a:p>
      </dgm:t>
    </dgm:pt>
    <dgm:pt modelId="{45CAEC80-2DE5-4BA4-8DC0-95BF9876F3C4}" type="pres">
      <dgm:prSet presAssocID="{82306050-F088-481C-ACB6-42934D38669A}" presName="connTx" presStyleLbl="parChTrans1D2" presStyleIdx="3" presStyleCnt="4"/>
      <dgm:spPr/>
      <dgm:t>
        <a:bodyPr/>
        <a:lstStyle/>
        <a:p>
          <a:endParaRPr lang="en-US"/>
        </a:p>
      </dgm:t>
    </dgm:pt>
    <dgm:pt modelId="{9A41307C-BA00-4F24-8AC2-03AA27F475CD}" type="pres">
      <dgm:prSet presAssocID="{BBC8A544-0895-46EC-9FDC-3FFA317A1DC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A260414-F9D0-4299-9F1F-5A4755B85D39}" type="presOf" srcId="{CD4CF856-EB6F-4DD6-8278-7A2990721427}" destId="{9329C15B-679F-4597-9633-7C0C56A92498}" srcOrd="1" destOrd="0" presId="urn:microsoft.com/office/officeart/2005/8/layout/radial1"/>
    <dgm:cxn modelId="{FF60EB9B-DEB2-4849-AE0A-12DED398E9B2}" type="presOf" srcId="{82306050-F088-481C-ACB6-42934D38669A}" destId="{42C29BF9-6979-440C-88D6-759A8612F58D}" srcOrd="0" destOrd="0" presId="urn:microsoft.com/office/officeart/2005/8/layout/radial1"/>
    <dgm:cxn modelId="{8872A212-400E-4456-BF76-68F7A11EF5B3}" srcId="{3F70135C-A800-4CA8-BFE4-4EEAC5CBC2CF}" destId="{D776A57F-3EC9-469B-8569-A17C6C5B3231}" srcOrd="0" destOrd="0" parTransId="{51C3B760-ACD3-4609-9F6A-C152CAC8DBFF}" sibTransId="{48114E39-AB68-4958-9970-47A9A8C625C2}"/>
    <dgm:cxn modelId="{3EC3D745-5BA0-48B9-9C3D-CDDEBA630087}" srcId="{D776A57F-3EC9-469B-8569-A17C6C5B3231}" destId="{C564D6BC-E251-4EFA-981E-CF8ABE261A05}" srcOrd="2" destOrd="0" parTransId="{77CF0AF7-182F-4587-B8EE-B2FB737749B5}" sibTransId="{A9D41B65-4C4F-49F4-915E-26B021515462}"/>
    <dgm:cxn modelId="{F7D01900-9CCB-4032-A96A-66DEE4452EF1}" type="presOf" srcId="{77CF0AF7-182F-4587-B8EE-B2FB737749B5}" destId="{307F88F4-DCA7-4F8C-8033-B42DB4F04D49}" srcOrd="1" destOrd="0" presId="urn:microsoft.com/office/officeart/2005/8/layout/radial1"/>
    <dgm:cxn modelId="{DE29AB1D-D8DF-4086-8B7A-4E106F16DA54}" type="presOf" srcId="{3F70135C-A800-4CA8-BFE4-4EEAC5CBC2CF}" destId="{3F55A9B6-1618-40A2-8774-7FF27C51FB5D}" srcOrd="0" destOrd="0" presId="urn:microsoft.com/office/officeart/2005/8/layout/radial1"/>
    <dgm:cxn modelId="{C8DA15B5-9050-4D0D-8CE3-8FD912E20FE2}" srcId="{D776A57F-3EC9-469B-8569-A17C6C5B3231}" destId="{BBC8A544-0895-46EC-9FDC-3FFA317A1DC4}" srcOrd="3" destOrd="0" parTransId="{82306050-F088-481C-ACB6-42934D38669A}" sibTransId="{8324D405-4D89-45B1-80B4-FCD8BFE6EB03}"/>
    <dgm:cxn modelId="{FD0BC516-A71E-4DD9-A49D-444A73E3ACA1}" type="presOf" srcId="{510E1C46-C77D-4E4F-9223-63F9F84B74DE}" destId="{A81E0571-4B0D-40AD-B275-9F6BDC7209C1}" srcOrd="0" destOrd="0" presId="urn:microsoft.com/office/officeart/2005/8/layout/radial1"/>
    <dgm:cxn modelId="{D74A27E2-9A02-43D0-AA1C-7A2CC2B473D8}" srcId="{D776A57F-3EC9-469B-8569-A17C6C5B3231}" destId="{B8ECE51B-F55F-4062-87D0-E80D539EFE9C}" srcOrd="0" destOrd="0" parTransId="{CD4CF856-EB6F-4DD6-8278-7A2990721427}" sibTransId="{F3DA4E5C-C749-4FE1-B596-59DD5F0A834D}"/>
    <dgm:cxn modelId="{9FA68D57-9FDA-42C3-B519-059854A7E03A}" type="presOf" srcId="{D776A57F-3EC9-469B-8569-A17C6C5B3231}" destId="{7149FF76-F965-40F1-89E7-9D70FF76E2BE}" srcOrd="0" destOrd="0" presId="urn:microsoft.com/office/officeart/2005/8/layout/radial1"/>
    <dgm:cxn modelId="{10DD9218-A335-464E-84B6-7CF82E5834EC}" type="presOf" srcId="{82306050-F088-481C-ACB6-42934D38669A}" destId="{45CAEC80-2DE5-4BA4-8DC0-95BF9876F3C4}" srcOrd="1" destOrd="0" presId="urn:microsoft.com/office/officeart/2005/8/layout/radial1"/>
    <dgm:cxn modelId="{8750DCE3-B1B9-4AA0-B18B-B3B6641B9DE1}" type="presOf" srcId="{C564D6BC-E251-4EFA-981E-CF8ABE261A05}" destId="{98A952FE-486E-4E85-B3E1-ADE98F05B3FD}" srcOrd="0" destOrd="0" presId="urn:microsoft.com/office/officeart/2005/8/layout/radial1"/>
    <dgm:cxn modelId="{E9B09AF5-C2B0-4AEC-99ED-515A513F2E71}" type="presOf" srcId="{CD4CF856-EB6F-4DD6-8278-7A2990721427}" destId="{ECC21AEB-252F-49D0-BC99-AB45814D90DB}" srcOrd="0" destOrd="0" presId="urn:microsoft.com/office/officeart/2005/8/layout/radial1"/>
    <dgm:cxn modelId="{5CC53477-1E14-4DAE-A6F0-BBEBC562990C}" type="presOf" srcId="{510E1C46-C77D-4E4F-9223-63F9F84B74DE}" destId="{EA63259B-268A-4F57-838B-2CAA6D87E473}" srcOrd="1" destOrd="0" presId="urn:microsoft.com/office/officeart/2005/8/layout/radial1"/>
    <dgm:cxn modelId="{4E7EE388-254C-498C-986C-8382F971BD3B}" type="presOf" srcId="{B8ECE51B-F55F-4062-87D0-E80D539EFE9C}" destId="{9F20DFEF-AD37-4E20-A9A0-95DC52E6F6B9}" srcOrd="0" destOrd="0" presId="urn:microsoft.com/office/officeart/2005/8/layout/radial1"/>
    <dgm:cxn modelId="{3FCDCEDC-D5FD-4A66-9E83-468CD3776133}" type="presOf" srcId="{99F5853C-439C-4325-96D2-A387E38D18C4}" destId="{63516551-43FC-4DCA-842E-B2AEC303257F}" srcOrd="0" destOrd="0" presId="urn:microsoft.com/office/officeart/2005/8/layout/radial1"/>
    <dgm:cxn modelId="{ED0F9F56-7C07-434B-BE61-1B78464559C7}" type="presOf" srcId="{BBC8A544-0895-46EC-9FDC-3FFA317A1DC4}" destId="{9A41307C-BA00-4F24-8AC2-03AA27F475CD}" srcOrd="0" destOrd="0" presId="urn:microsoft.com/office/officeart/2005/8/layout/radial1"/>
    <dgm:cxn modelId="{9DA0593B-B913-4F24-BE70-4BA77B330EC5}" type="presOf" srcId="{77CF0AF7-182F-4587-B8EE-B2FB737749B5}" destId="{F199F04C-2F7C-4851-B5DF-4CF666AA93BA}" srcOrd="0" destOrd="0" presId="urn:microsoft.com/office/officeart/2005/8/layout/radial1"/>
    <dgm:cxn modelId="{1A0F6D95-C9CC-441B-AC6F-3EDEE00D1712}" srcId="{D776A57F-3EC9-469B-8569-A17C6C5B3231}" destId="{99F5853C-439C-4325-96D2-A387E38D18C4}" srcOrd="1" destOrd="0" parTransId="{510E1C46-C77D-4E4F-9223-63F9F84B74DE}" sibTransId="{38A1251A-C0BF-4954-B815-8F613CD15378}"/>
    <dgm:cxn modelId="{57454553-0F62-4537-9A9D-4B57B3B9D4AE}" type="presParOf" srcId="{3F55A9B6-1618-40A2-8774-7FF27C51FB5D}" destId="{7149FF76-F965-40F1-89E7-9D70FF76E2BE}" srcOrd="0" destOrd="0" presId="urn:microsoft.com/office/officeart/2005/8/layout/radial1"/>
    <dgm:cxn modelId="{6088B00D-BD3B-49C5-928B-D12DA4B1F4AB}" type="presParOf" srcId="{3F55A9B6-1618-40A2-8774-7FF27C51FB5D}" destId="{ECC21AEB-252F-49D0-BC99-AB45814D90DB}" srcOrd="1" destOrd="0" presId="urn:microsoft.com/office/officeart/2005/8/layout/radial1"/>
    <dgm:cxn modelId="{B5AD5D64-F29F-4BAA-9041-5B6D93B9FB32}" type="presParOf" srcId="{ECC21AEB-252F-49D0-BC99-AB45814D90DB}" destId="{9329C15B-679F-4597-9633-7C0C56A92498}" srcOrd="0" destOrd="0" presId="urn:microsoft.com/office/officeart/2005/8/layout/radial1"/>
    <dgm:cxn modelId="{65D58170-C9EB-40F7-B0A5-3F46AB62B93D}" type="presParOf" srcId="{3F55A9B6-1618-40A2-8774-7FF27C51FB5D}" destId="{9F20DFEF-AD37-4E20-A9A0-95DC52E6F6B9}" srcOrd="2" destOrd="0" presId="urn:microsoft.com/office/officeart/2005/8/layout/radial1"/>
    <dgm:cxn modelId="{C90102BF-C01D-4323-A819-47D8553E5F01}" type="presParOf" srcId="{3F55A9B6-1618-40A2-8774-7FF27C51FB5D}" destId="{A81E0571-4B0D-40AD-B275-9F6BDC7209C1}" srcOrd="3" destOrd="0" presId="urn:microsoft.com/office/officeart/2005/8/layout/radial1"/>
    <dgm:cxn modelId="{86B059A6-98C5-4A52-BB43-485E9B3169B9}" type="presParOf" srcId="{A81E0571-4B0D-40AD-B275-9F6BDC7209C1}" destId="{EA63259B-268A-4F57-838B-2CAA6D87E473}" srcOrd="0" destOrd="0" presId="urn:microsoft.com/office/officeart/2005/8/layout/radial1"/>
    <dgm:cxn modelId="{2FA65DFB-8AF4-401E-ABA8-5CE10F5C9EFF}" type="presParOf" srcId="{3F55A9B6-1618-40A2-8774-7FF27C51FB5D}" destId="{63516551-43FC-4DCA-842E-B2AEC303257F}" srcOrd="4" destOrd="0" presId="urn:microsoft.com/office/officeart/2005/8/layout/radial1"/>
    <dgm:cxn modelId="{E9304940-0B69-4A97-9121-7616CF9E0ECE}" type="presParOf" srcId="{3F55A9B6-1618-40A2-8774-7FF27C51FB5D}" destId="{F199F04C-2F7C-4851-B5DF-4CF666AA93BA}" srcOrd="5" destOrd="0" presId="urn:microsoft.com/office/officeart/2005/8/layout/radial1"/>
    <dgm:cxn modelId="{DF96C471-DA43-4289-AB71-95A0D28FDF9C}" type="presParOf" srcId="{F199F04C-2F7C-4851-B5DF-4CF666AA93BA}" destId="{307F88F4-DCA7-4F8C-8033-B42DB4F04D49}" srcOrd="0" destOrd="0" presId="urn:microsoft.com/office/officeart/2005/8/layout/radial1"/>
    <dgm:cxn modelId="{AACF6744-5431-4DC6-8CC7-90A658B8130D}" type="presParOf" srcId="{3F55A9B6-1618-40A2-8774-7FF27C51FB5D}" destId="{98A952FE-486E-4E85-B3E1-ADE98F05B3FD}" srcOrd="6" destOrd="0" presId="urn:microsoft.com/office/officeart/2005/8/layout/radial1"/>
    <dgm:cxn modelId="{EA57A9FD-1074-43DB-ADF0-80EC4B2C0120}" type="presParOf" srcId="{3F55A9B6-1618-40A2-8774-7FF27C51FB5D}" destId="{42C29BF9-6979-440C-88D6-759A8612F58D}" srcOrd="7" destOrd="0" presId="urn:microsoft.com/office/officeart/2005/8/layout/radial1"/>
    <dgm:cxn modelId="{3D849F31-95E8-4EBA-BB18-8F2B78B233CC}" type="presParOf" srcId="{42C29BF9-6979-440C-88D6-759A8612F58D}" destId="{45CAEC80-2DE5-4BA4-8DC0-95BF9876F3C4}" srcOrd="0" destOrd="0" presId="urn:microsoft.com/office/officeart/2005/8/layout/radial1"/>
    <dgm:cxn modelId="{3E522D5A-35DB-4F9A-AC62-7D3EA96738B1}" type="presParOf" srcId="{3F55A9B6-1618-40A2-8774-7FF27C51FB5D}" destId="{9A41307C-BA00-4F24-8AC2-03AA27F475CD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55854DA-E734-43B2-A135-1C69AACE802C}" type="doc">
      <dgm:prSet loTypeId="urn:microsoft.com/office/officeart/2005/8/layout/vList2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84707CE-B8A3-4130-96D4-9E8DAE2D14A5}">
      <dgm:prSet phldrT="[Text]"/>
      <dgm:spPr/>
      <dgm:t>
        <a:bodyPr/>
        <a:lstStyle/>
        <a:p>
          <a:pPr rtl="1"/>
          <a:r>
            <a:rPr lang="fa-IR" b="1" dirty="0" smtClean="0">
              <a:latin typeface="Times New Roman" panose="02020603050405020304" pitchFamily="18" charset="0"/>
              <a:cs typeface="B Nazanin" pitchFamily="2" charset="-78"/>
            </a:rPr>
            <a:t>از بنیان گذاران جنبش شهر زیبا</a:t>
          </a:r>
          <a:endParaRPr lang="en-US" dirty="0"/>
        </a:p>
      </dgm:t>
    </dgm:pt>
    <dgm:pt modelId="{84C67F73-F0A2-43D4-954D-E18685F04C64}" type="parTrans" cxnId="{663AA2CD-00F4-4EBE-9FD8-D5753D1C4128}">
      <dgm:prSet/>
      <dgm:spPr/>
      <dgm:t>
        <a:bodyPr/>
        <a:lstStyle/>
        <a:p>
          <a:endParaRPr lang="en-US"/>
        </a:p>
      </dgm:t>
    </dgm:pt>
    <dgm:pt modelId="{D660945F-5681-40FA-A2A0-B4F4F1CC42BE}" type="sibTrans" cxnId="{663AA2CD-00F4-4EBE-9FD8-D5753D1C4128}">
      <dgm:prSet/>
      <dgm:spPr/>
      <dgm:t>
        <a:bodyPr/>
        <a:lstStyle/>
        <a:p>
          <a:endParaRPr lang="en-US"/>
        </a:p>
      </dgm:t>
    </dgm:pt>
    <dgm:pt modelId="{D92992DC-687D-44DF-A1CD-184AE61E56A4}">
      <dgm:prSet phldrT="[Text]"/>
      <dgm:spPr/>
      <dgm:t>
        <a:bodyPr/>
        <a:lstStyle/>
        <a:p>
          <a:pPr rtl="1"/>
          <a:r>
            <a:rPr lang="fa-IR" b="1" dirty="0" smtClean="0">
              <a:latin typeface="Times New Roman" panose="02020603050405020304" pitchFamily="18" charset="0"/>
              <a:cs typeface="B Nazanin" pitchFamily="2" charset="-78"/>
            </a:rPr>
            <a:t>معمار معروف شهر شیکاگو</a:t>
          </a:r>
          <a:endParaRPr lang="en-US" dirty="0"/>
        </a:p>
      </dgm:t>
    </dgm:pt>
    <dgm:pt modelId="{CB01436D-F484-40B6-A733-1E0DA44D827E}" type="parTrans" cxnId="{903EEA67-DA9D-44E9-A30D-80E21B7A82C7}">
      <dgm:prSet/>
      <dgm:spPr/>
      <dgm:t>
        <a:bodyPr/>
        <a:lstStyle/>
        <a:p>
          <a:endParaRPr lang="en-US"/>
        </a:p>
      </dgm:t>
    </dgm:pt>
    <dgm:pt modelId="{C3B20878-170D-467E-AB8E-285EAA1EA3EB}" type="sibTrans" cxnId="{903EEA67-DA9D-44E9-A30D-80E21B7A82C7}">
      <dgm:prSet/>
      <dgm:spPr/>
      <dgm:t>
        <a:bodyPr/>
        <a:lstStyle/>
        <a:p>
          <a:endParaRPr lang="en-US"/>
        </a:p>
      </dgm:t>
    </dgm:pt>
    <dgm:pt modelId="{16EF6539-986D-4FF1-B64E-A18A72767E83}">
      <dgm:prSet phldrT="[Text]"/>
      <dgm:spPr/>
      <dgm:t>
        <a:bodyPr/>
        <a:lstStyle/>
        <a:p>
          <a:pPr rtl="1"/>
          <a:r>
            <a:rPr lang="fa-IR" b="1" dirty="0" smtClean="0">
              <a:latin typeface="Times New Roman" panose="02020603050405020304" pitchFamily="18" charset="0"/>
              <a:cs typeface="B Nazanin" pitchFamily="2" charset="-78"/>
            </a:rPr>
            <a:t>توسعه اولیه آسمانخراش آمریکایی</a:t>
          </a:r>
          <a:endParaRPr lang="en-US" dirty="0"/>
        </a:p>
      </dgm:t>
    </dgm:pt>
    <dgm:pt modelId="{2B7F3F18-CBE6-418E-83F6-57212F525755}" type="parTrans" cxnId="{E21C2814-7260-48A5-A5B1-5D7FBD20ECE1}">
      <dgm:prSet/>
      <dgm:spPr/>
      <dgm:t>
        <a:bodyPr/>
        <a:lstStyle/>
        <a:p>
          <a:endParaRPr lang="en-US"/>
        </a:p>
      </dgm:t>
    </dgm:pt>
    <dgm:pt modelId="{3A5DF5E5-A728-4A49-A3F1-04A7E79CAD17}" type="sibTrans" cxnId="{E21C2814-7260-48A5-A5B1-5D7FBD20ECE1}">
      <dgm:prSet/>
      <dgm:spPr/>
      <dgm:t>
        <a:bodyPr/>
        <a:lstStyle/>
        <a:p>
          <a:endParaRPr lang="en-US"/>
        </a:p>
      </dgm:t>
    </dgm:pt>
    <dgm:pt modelId="{F59A4BAF-EB3B-4119-85B1-0F81736EC13D}">
      <dgm:prSet phldrT="[Text]"/>
      <dgm:spPr/>
      <dgm:t>
        <a:bodyPr/>
        <a:lstStyle/>
        <a:p>
          <a:pPr rtl="1"/>
          <a:r>
            <a:rPr lang="fa-IR" b="1" dirty="0" smtClean="0">
              <a:latin typeface="Times New Roman" panose="02020603050405020304" pitchFamily="18" charset="0"/>
              <a:cs typeface="B Nazanin" pitchFamily="2" charset="-78"/>
            </a:rPr>
            <a:t>دوست و همکار جان ولبرن روت</a:t>
          </a:r>
          <a:endParaRPr lang="en-US" dirty="0"/>
        </a:p>
      </dgm:t>
    </dgm:pt>
    <dgm:pt modelId="{96F5C86B-016E-4FF1-A5F3-474CF39B7A42}" type="parTrans" cxnId="{9D9A7BA9-8023-423F-86D6-BFB1EC1197A4}">
      <dgm:prSet/>
      <dgm:spPr/>
      <dgm:t>
        <a:bodyPr/>
        <a:lstStyle/>
        <a:p>
          <a:endParaRPr lang="en-US"/>
        </a:p>
      </dgm:t>
    </dgm:pt>
    <dgm:pt modelId="{20565735-DD16-4051-8F23-63B3928F00E4}" type="sibTrans" cxnId="{9D9A7BA9-8023-423F-86D6-BFB1EC1197A4}">
      <dgm:prSet/>
      <dgm:spPr/>
      <dgm:t>
        <a:bodyPr/>
        <a:lstStyle/>
        <a:p>
          <a:endParaRPr lang="en-US"/>
        </a:p>
      </dgm:t>
    </dgm:pt>
    <dgm:pt modelId="{FEB50DFB-1FE8-404A-8C81-56D841D58709}">
      <dgm:prSet phldrT="[Text]"/>
      <dgm:spPr/>
      <dgm:t>
        <a:bodyPr/>
        <a:lstStyle/>
        <a:p>
          <a:pPr rtl="1"/>
          <a:r>
            <a:rPr lang="fa-IR" b="1" dirty="0" smtClean="0">
              <a:latin typeface="Times New Roman" panose="02020603050405020304" pitchFamily="18" charset="0"/>
              <a:cs typeface="B Nazanin" pitchFamily="2" charset="-78"/>
            </a:rPr>
            <a:t>حرفه طراحی در دفتر کارتر، دریک ورایت در جوانی</a:t>
          </a:r>
          <a:endParaRPr lang="en-US" dirty="0"/>
        </a:p>
      </dgm:t>
    </dgm:pt>
    <dgm:pt modelId="{9DD8B4F0-788A-448F-85D0-E08353154AD8}" type="parTrans" cxnId="{E1E07146-E3E5-4AF6-A44C-E5BF0DE3998F}">
      <dgm:prSet/>
      <dgm:spPr/>
      <dgm:t>
        <a:bodyPr/>
        <a:lstStyle/>
        <a:p>
          <a:endParaRPr lang="en-US"/>
        </a:p>
      </dgm:t>
    </dgm:pt>
    <dgm:pt modelId="{EF4920CD-2754-490A-AFC7-3509712BB688}" type="sibTrans" cxnId="{E1E07146-E3E5-4AF6-A44C-E5BF0DE3998F}">
      <dgm:prSet/>
      <dgm:spPr/>
      <dgm:t>
        <a:bodyPr/>
        <a:lstStyle/>
        <a:p>
          <a:endParaRPr lang="en-US"/>
        </a:p>
      </dgm:t>
    </dgm:pt>
    <dgm:pt modelId="{1639C765-EAF4-4B3A-817D-FA2EEF28B2F7}">
      <dgm:prSet phldrT="[Text]"/>
      <dgm:spPr/>
      <dgm:t>
        <a:bodyPr/>
        <a:lstStyle/>
        <a:p>
          <a:pPr rtl="1"/>
          <a:r>
            <a:rPr lang="fa-IR" b="1" dirty="0" smtClean="0">
              <a:latin typeface="Times New Roman" panose="02020603050405020304" pitchFamily="18" charset="0"/>
              <a:cs typeface="B Nazanin" pitchFamily="2" charset="-78"/>
            </a:rPr>
            <a:t>4 سپتامبر 1846 تا 1 ژانویه 1912</a:t>
          </a:r>
          <a:endParaRPr lang="en-US" dirty="0"/>
        </a:p>
      </dgm:t>
    </dgm:pt>
    <dgm:pt modelId="{6ABF51E0-187E-4D9E-AAD2-3E3C6418C45A}" type="sibTrans" cxnId="{68431D53-F26E-491B-ADBD-C2975AF26B79}">
      <dgm:prSet/>
      <dgm:spPr/>
      <dgm:t>
        <a:bodyPr/>
        <a:lstStyle/>
        <a:p>
          <a:endParaRPr lang="en-US"/>
        </a:p>
      </dgm:t>
    </dgm:pt>
    <dgm:pt modelId="{948E7CAA-8FC3-4A2F-95B7-69BFD5E9C367}" type="parTrans" cxnId="{68431D53-F26E-491B-ADBD-C2975AF26B79}">
      <dgm:prSet/>
      <dgm:spPr/>
      <dgm:t>
        <a:bodyPr/>
        <a:lstStyle/>
        <a:p>
          <a:endParaRPr lang="en-US"/>
        </a:p>
      </dgm:t>
    </dgm:pt>
    <dgm:pt modelId="{96CA2F6F-17D6-474C-8EF5-FD2BC886E11A}" type="pres">
      <dgm:prSet presAssocID="{055854DA-E734-43B2-A135-1C69AACE802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A5DE117-1EA7-4E9E-938D-E28AEB831953}" type="pres">
      <dgm:prSet presAssocID="{1639C765-EAF4-4B3A-817D-FA2EEF28B2F7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4354F8-A4D8-4AC1-873D-03C238037E20}" type="pres">
      <dgm:prSet presAssocID="{6ABF51E0-187E-4D9E-AAD2-3E3C6418C45A}" presName="spacer" presStyleCnt="0"/>
      <dgm:spPr/>
    </dgm:pt>
    <dgm:pt modelId="{04F6571C-1684-43C0-B311-FC24DAF5F870}" type="pres">
      <dgm:prSet presAssocID="{F84707CE-B8A3-4130-96D4-9E8DAE2D14A5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B4B623-0FBE-45EC-8F73-F81243115171}" type="pres">
      <dgm:prSet presAssocID="{D660945F-5681-40FA-A2A0-B4F4F1CC42BE}" presName="spacer" presStyleCnt="0"/>
      <dgm:spPr/>
    </dgm:pt>
    <dgm:pt modelId="{CED5CB46-D43F-43F0-AD41-861D61F71DE4}" type="pres">
      <dgm:prSet presAssocID="{D92992DC-687D-44DF-A1CD-184AE61E56A4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9D8EFE-D8B3-404C-9D38-64A331F0EE83}" type="pres">
      <dgm:prSet presAssocID="{C3B20878-170D-467E-AB8E-285EAA1EA3EB}" presName="spacer" presStyleCnt="0"/>
      <dgm:spPr/>
    </dgm:pt>
    <dgm:pt modelId="{4FCE952C-0FDD-4DEB-8B16-19012006DD2A}" type="pres">
      <dgm:prSet presAssocID="{16EF6539-986D-4FF1-B64E-A18A72767E83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E3423D-E8FF-4EED-89C5-3FE61197F8D5}" type="pres">
      <dgm:prSet presAssocID="{3A5DF5E5-A728-4A49-A3F1-04A7E79CAD17}" presName="spacer" presStyleCnt="0"/>
      <dgm:spPr/>
    </dgm:pt>
    <dgm:pt modelId="{FDA5BCD5-C61B-489B-90B0-F545996171E8}" type="pres">
      <dgm:prSet presAssocID="{F59A4BAF-EB3B-4119-85B1-0F81736EC13D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AF4978-BD91-40E3-B5C1-D0E256AD1883}" type="pres">
      <dgm:prSet presAssocID="{20565735-DD16-4051-8F23-63B3928F00E4}" presName="spacer" presStyleCnt="0"/>
      <dgm:spPr/>
    </dgm:pt>
    <dgm:pt modelId="{5761042D-A100-46E0-83F8-352A998D9B08}" type="pres">
      <dgm:prSet presAssocID="{FEB50DFB-1FE8-404A-8C81-56D841D58709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D736DF4-61CB-4B71-B0FA-4BA58DBB41DD}" type="presOf" srcId="{FEB50DFB-1FE8-404A-8C81-56D841D58709}" destId="{5761042D-A100-46E0-83F8-352A998D9B08}" srcOrd="0" destOrd="0" presId="urn:microsoft.com/office/officeart/2005/8/layout/vList2"/>
    <dgm:cxn modelId="{E21C2814-7260-48A5-A5B1-5D7FBD20ECE1}" srcId="{055854DA-E734-43B2-A135-1C69AACE802C}" destId="{16EF6539-986D-4FF1-B64E-A18A72767E83}" srcOrd="3" destOrd="0" parTransId="{2B7F3F18-CBE6-418E-83F6-57212F525755}" sibTransId="{3A5DF5E5-A728-4A49-A3F1-04A7E79CAD17}"/>
    <dgm:cxn modelId="{9D868638-07A0-47DF-8F53-56B486319EF2}" type="presOf" srcId="{1639C765-EAF4-4B3A-817D-FA2EEF28B2F7}" destId="{FA5DE117-1EA7-4E9E-938D-E28AEB831953}" srcOrd="0" destOrd="0" presId="urn:microsoft.com/office/officeart/2005/8/layout/vList2"/>
    <dgm:cxn modelId="{9D9A7BA9-8023-423F-86D6-BFB1EC1197A4}" srcId="{055854DA-E734-43B2-A135-1C69AACE802C}" destId="{F59A4BAF-EB3B-4119-85B1-0F81736EC13D}" srcOrd="4" destOrd="0" parTransId="{96F5C86B-016E-4FF1-A5F3-474CF39B7A42}" sibTransId="{20565735-DD16-4051-8F23-63B3928F00E4}"/>
    <dgm:cxn modelId="{E1E07146-E3E5-4AF6-A44C-E5BF0DE3998F}" srcId="{055854DA-E734-43B2-A135-1C69AACE802C}" destId="{FEB50DFB-1FE8-404A-8C81-56D841D58709}" srcOrd="5" destOrd="0" parTransId="{9DD8B4F0-788A-448F-85D0-E08353154AD8}" sibTransId="{EF4920CD-2754-490A-AFC7-3509712BB688}"/>
    <dgm:cxn modelId="{EBA744A2-ADEA-4F46-B151-F405866D735F}" type="presOf" srcId="{F59A4BAF-EB3B-4119-85B1-0F81736EC13D}" destId="{FDA5BCD5-C61B-489B-90B0-F545996171E8}" srcOrd="0" destOrd="0" presId="urn:microsoft.com/office/officeart/2005/8/layout/vList2"/>
    <dgm:cxn modelId="{68431D53-F26E-491B-ADBD-C2975AF26B79}" srcId="{055854DA-E734-43B2-A135-1C69AACE802C}" destId="{1639C765-EAF4-4B3A-817D-FA2EEF28B2F7}" srcOrd="0" destOrd="0" parTransId="{948E7CAA-8FC3-4A2F-95B7-69BFD5E9C367}" sibTransId="{6ABF51E0-187E-4D9E-AAD2-3E3C6418C45A}"/>
    <dgm:cxn modelId="{903EEA67-DA9D-44E9-A30D-80E21B7A82C7}" srcId="{055854DA-E734-43B2-A135-1C69AACE802C}" destId="{D92992DC-687D-44DF-A1CD-184AE61E56A4}" srcOrd="2" destOrd="0" parTransId="{CB01436D-F484-40B6-A733-1E0DA44D827E}" sibTransId="{C3B20878-170D-467E-AB8E-285EAA1EA3EB}"/>
    <dgm:cxn modelId="{5F1E395B-AFF2-43C2-9FDD-458CA6C8A3E0}" type="presOf" srcId="{16EF6539-986D-4FF1-B64E-A18A72767E83}" destId="{4FCE952C-0FDD-4DEB-8B16-19012006DD2A}" srcOrd="0" destOrd="0" presId="urn:microsoft.com/office/officeart/2005/8/layout/vList2"/>
    <dgm:cxn modelId="{663AA2CD-00F4-4EBE-9FD8-D5753D1C4128}" srcId="{055854DA-E734-43B2-A135-1C69AACE802C}" destId="{F84707CE-B8A3-4130-96D4-9E8DAE2D14A5}" srcOrd="1" destOrd="0" parTransId="{84C67F73-F0A2-43D4-954D-E18685F04C64}" sibTransId="{D660945F-5681-40FA-A2A0-B4F4F1CC42BE}"/>
    <dgm:cxn modelId="{9D275082-41F5-4864-8909-CDB32F810275}" type="presOf" srcId="{D92992DC-687D-44DF-A1CD-184AE61E56A4}" destId="{CED5CB46-D43F-43F0-AD41-861D61F71DE4}" srcOrd="0" destOrd="0" presId="urn:microsoft.com/office/officeart/2005/8/layout/vList2"/>
    <dgm:cxn modelId="{7F896945-C526-4D04-A2EB-461768303832}" type="presOf" srcId="{055854DA-E734-43B2-A135-1C69AACE802C}" destId="{96CA2F6F-17D6-474C-8EF5-FD2BC886E11A}" srcOrd="0" destOrd="0" presId="urn:microsoft.com/office/officeart/2005/8/layout/vList2"/>
    <dgm:cxn modelId="{9D111AF9-3E98-497D-A016-3974B6976F71}" type="presOf" srcId="{F84707CE-B8A3-4130-96D4-9E8DAE2D14A5}" destId="{04F6571C-1684-43C0-B311-FC24DAF5F870}" srcOrd="0" destOrd="0" presId="urn:microsoft.com/office/officeart/2005/8/layout/vList2"/>
    <dgm:cxn modelId="{E8D2812A-3CE1-4214-A369-2DC4E345D308}" type="presParOf" srcId="{96CA2F6F-17D6-474C-8EF5-FD2BC886E11A}" destId="{FA5DE117-1EA7-4E9E-938D-E28AEB831953}" srcOrd="0" destOrd="0" presId="urn:microsoft.com/office/officeart/2005/8/layout/vList2"/>
    <dgm:cxn modelId="{7C7A5A4B-B484-44A3-9191-DF64BFFBFB52}" type="presParOf" srcId="{96CA2F6F-17D6-474C-8EF5-FD2BC886E11A}" destId="{8D4354F8-A4D8-4AC1-873D-03C238037E20}" srcOrd="1" destOrd="0" presId="urn:microsoft.com/office/officeart/2005/8/layout/vList2"/>
    <dgm:cxn modelId="{7E0F0534-8648-46C9-9D81-F5D2592E489F}" type="presParOf" srcId="{96CA2F6F-17D6-474C-8EF5-FD2BC886E11A}" destId="{04F6571C-1684-43C0-B311-FC24DAF5F870}" srcOrd="2" destOrd="0" presId="urn:microsoft.com/office/officeart/2005/8/layout/vList2"/>
    <dgm:cxn modelId="{3D1D0D11-7C7D-4702-A3B5-3BFB5F67D55D}" type="presParOf" srcId="{96CA2F6F-17D6-474C-8EF5-FD2BC886E11A}" destId="{D3B4B623-0FBE-45EC-8F73-F81243115171}" srcOrd="3" destOrd="0" presId="urn:microsoft.com/office/officeart/2005/8/layout/vList2"/>
    <dgm:cxn modelId="{6B88716E-A89A-4AC7-8177-EF28DE5DAD51}" type="presParOf" srcId="{96CA2F6F-17D6-474C-8EF5-FD2BC886E11A}" destId="{CED5CB46-D43F-43F0-AD41-861D61F71DE4}" srcOrd="4" destOrd="0" presId="urn:microsoft.com/office/officeart/2005/8/layout/vList2"/>
    <dgm:cxn modelId="{77F499B7-788F-46FC-93EC-D2E752C847F5}" type="presParOf" srcId="{96CA2F6F-17D6-474C-8EF5-FD2BC886E11A}" destId="{DA9D8EFE-D8B3-404C-9D38-64A331F0EE83}" srcOrd="5" destOrd="0" presId="urn:microsoft.com/office/officeart/2005/8/layout/vList2"/>
    <dgm:cxn modelId="{2D981C83-AB6D-444A-8104-B66AC2F3E106}" type="presParOf" srcId="{96CA2F6F-17D6-474C-8EF5-FD2BC886E11A}" destId="{4FCE952C-0FDD-4DEB-8B16-19012006DD2A}" srcOrd="6" destOrd="0" presId="urn:microsoft.com/office/officeart/2005/8/layout/vList2"/>
    <dgm:cxn modelId="{F8EFDF73-DDD8-4E13-883D-15629471BBCF}" type="presParOf" srcId="{96CA2F6F-17D6-474C-8EF5-FD2BC886E11A}" destId="{FEE3423D-E8FF-4EED-89C5-3FE61197F8D5}" srcOrd="7" destOrd="0" presId="urn:microsoft.com/office/officeart/2005/8/layout/vList2"/>
    <dgm:cxn modelId="{6DC72396-8970-4F77-9547-DD9615939877}" type="presParOf" srcId="{96CA2F6F-17D6-474C-8EF5-FD2BC886E11A}" destId="{FDA5BCD5-C61B-489B-90B0-F545996171E8}" srcOrd="8" destOrd="0" presId="urn:microsoft.com/office/officeart/2005/8/layout/vList2"/>
    <dgm:cxn modelId="{16BE3557-C8A8-40CF-8D66-1CB86AE8E553}" type="presParOf" srcId="{96CA2F6F-17D6-474C-8EF5-FD2BC886E11A}" destId="{1CAF4978-BD91-40E3-B5C1-D0E256AD1883}" srcOrd="9" destOrd="0" presId="urn:microsoft.com/office/officeart/2005/8/layout/vList2"/>
    <dgm:cxn modelId="{FAA97287-4112-4EFA-A401-21CF0445CCF8}" type="presParOf" srcId="{96CA2F6F-17D6-474C-8EF5-FD2BC886E11A}" destId="{5761042D-A100-46E0-83F8-352A998D9B08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565FA9C-7431-42DF-989B-B70AA42F2BC9}" type="doc">
      <dgm:prSet loTypeId="urn:microsoft.com/office/officeart/2005/8/layout/radial6" loCatId="cycle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20B603A-876C-42A5-B94E-6776132192DF}">
      <dgm:prSet phldrT="[Text]" custT="1"/>
      <dgm:spPr/>
      <dgm:t>
        <a:bodyPr/>
        <a:lstStyle/>
        <a:p>
          <a:pPr rtl="1"/>
          <a:r>
            <a:rPr lang="fa-IR" sz="2400" b="1" dirty="0" smtClean="0">
              <a:latin typeface="Times New Roman" panose="02020603050405020304" pitchFamily="18" charset="0"/>
              <a:cs typeface="B Titr" pitchFamily="2" charset="-78"/>
            </a:rPr>
            <a:t>اقدامات و موفقیت ها و مسئولیت ها</a:t>
          </a:r>
        </a:p>
        <a:p>
          <a:pPr rtl="1"/>
          <a:r>
            <a:rPr lang="fa-IR" sz="2400" b="1" dirty="0" smtClean="0">
              <a:latin typeface="Times New Roman" panose="02020603050405020304" pitchFamily="18" charset="0"/>
              <a:cs typeface="B Titr" pitchFamily="2" charset="-78"/>
            </a:rPr>
            <a:t>(برنهایم)</a:t>
          </a:r>
          <a:endParaRPr lang="en-US" sz="2400" b="1" dirty="0">
            <a:cs typeface="B Titr" pitchFamily="2" charset="-78"/>
          </a:endParaRPr>
        </a:p>
      </dgm:t>
    </dgm:pt>
    <dgm:pt modelId="{9E570AB1-7FA2-4CAA-9367-6377EEAA75B3}" type="parTrans" cxnId="{1C33E86B-3D47-4E84-B8C8-6C37A661D83E}">
      <dgm:prSet/>
      <dgm:spPr/>
      <dgm:t>
        <a:bodyPr/>
        <a:lstStyle/>
        <a:p>
          <a:endParaRPr lang="en-US" sz="2000" b="1">
            <a:cs typeface="B Nazanin" pitchFamily="2" charset="-78"/>
          </a:endParaRPr>
        </a:p>
      </dgm:t>
    </dgm:pt>
    <dgm:pt modelId="{21BD935C-8C20-43F1-8937-CE54959AD05D}" type="sibTrans" cxnId="{1C33E86B-3D47-4E84-B8C8-6C37A661D83E}">
      <dgm:prSet/>
      <dgm:spPr/>
      <dgm:t>
        <a:bodyPr/>
        <a:lstStyle/>
        <a:p>
          <a:endParaRPr lang="en-US" sz="2000" b="1">
            <a:cs typeface="B Nazanin" pitchFamily="2" charset="-78"/>
          </a:endParaRPr>
        </a:p>
      </dgm:t>
    </dgm:pt>
    <dgm:pt modelId="{410E65C9-7E92-4435-BB5F-F7299E5F5A18}">
      <dgm:prSet phldrT="[Text]" custT="1"/>
      <dgm:spPr/>
      <dgm:t>
        <a:bodyPr/>
        <a:lstStyle/>
        <a:p>
          <a:pPr rtl="1"/>
          <a:r>
            <a:rPr lang="fa-IR" sz="1600" b="1" dirty="0" smtClean="0">
              <a:latin typeface="Times New Roman" panose="02020603050405020304" pitchFamily="18" charset="0"/>
              <a:cs typeface="B Nazanin" pitchFamily="2" charset="-78"/>
            </a:rPr>
            <a:t>طراح در شرکت ویلیام لی بارون جنی</a:t>
          </a:r>
          <a:endParaRPr lang="en-US" sz="1600" b="1" dirty="0">
            <a:cs typeface="B Nazanin" pitchFamily="2" charset="-78"/>
          </a:endParaRPr>
        </a:p>
      </dgm:t>
    </dgm:pt>
    <dgm:pt modelId="{DFBD1177-D3CE-4199-B89D-B0BD3708378F}" type="parTrans" cxnId="{C75A0097-C905-4431-882B-7FC2E2FCE04C}">
      <dgm:prSet/>
      <dgm:spPr/>
      <dgm:t>
        <a:bodyPr/>
        <a:lstStyle/>
        <a:p>
          <a:endParaRPr lang="en-US" sz="2000" b="1">
            <a:cs typeface="B Nazanin" pitchFamily="2" charset="-78"/>
          </a:endParaRPr>
        </a:p>
      </dgm:t>
    </dgm:pt>
    <dgm:pt modelId="{8F6E3B9F-AE2E-4C09-887C-3F7A1D8B62B8}" type="sibTrans" cxnId="{C75A0097-C905-4431-882B-7FC2E2FCE04C}">
      <dgm:prSet/>
      <dgm:spPr/>
      <dgm:t>
        <a:bodyPr/>
        <a:lstStyle/>
        <a:p>
          <a:endParaRPr lang="en-US" sz="2000" b="1">
            <a:cs typeface="B Nazanin" pitchFamily="2" charset="-78"/>
          </a:endParaRPr>
        </a:p>
      </dgm:t>
    </dgm:pt>
    <dgm:pt modelId="{0D5637D0-A562-4FCA-88C8-A274BB15EFB3}">
      <dgm:prSet phldrT="[Text]" custT="1"/>
      <dgm:spPr/>
      <dgm:t>
        <a:bodyPr/>
        <a:lstStyle/>
        <a:p>
          <a:pPr rtl="1"/>
          <a:r>
            <a:rPr lang="fa-IR" sz="1600" b="1" dirty="0" smtClean="0">
              <a:latin typeface="Times New Roman" panose="02020603050405020304" pitchFamily="18" charset="0"/>
              <a:cs typeface="B Nazanin" pitchFamily="2" charset="-78"/>
            </a:rPr>
            <a:t>معمار مسئول در </a:t>
          </a:r>
          <a:r>
            <a:rPr lang="en-US" sz="1600" b="1" dirty="0" smtClean="0">
              <a:latin typeface="Times New Roman" panose="02020603050405020304" pitchFamily="18" charset="0"/>
              <a:cs typeface="B Nazanin" pitchFamily="2" charset="-78"/>
            </a:rPr>
            <a:t>World Columbian Exposition</a:t>
          </a:r>
          <a:endParaRPr lang="en-US" sz="1600" b="1" dirty="0">
            <a:cs typeface="B Nazanin" pitchFamily="2" charset="-78"/>
          </a:endParaRPr>
        </a:p>
      </dgm:t>
    </dgm:pt>
    <dgm:pt modelId="{33B700CA-263F-4FF3-B85D-6DED554BCFF9}" type="parTrans" cxnId="{0A29C943-8CBC-4383-A963-5AA50E8A4910}">
      <dgm:prSet/>
      <dgm:spPr/>
      <dgm:t>
        <a:bodyPr/>
        <a:lstStyle/>
        <a:p>
          <a:endParaRPr lang="en-US" sz="2000" b="1">
            <a:cs typeface="B Nazanin" pitchFamily="2" charset="-78"/>
          </a:endParaRPr>
        </a:p>
      </dgm:t>
    </dgm:pt>
    <dgm:pt modelId="{CFADF1FD-6F21-464E-B7B9-D48A78A6A0BE}" type="sibTrans" cxnId="{0A29C943-8CBC-4383-A963-5AA50E8A4910}">
      <dgm:prSet/>
      <dgm:spPr/>
      <dgm:t>
        <a:bodyPr/>
        <a:lstStyle/>
        <a:p>
          <a:endParaRPr lang="en-US" sz="2000" b="1">
            <a:cs typeface="B Nazanin" pitchFamily="2" charset="-78"/>
          </a:endParaRPr>
        </a:p>
      </dgm:t>
    </dgm:pt>
    <dgm:pt modelId="{F9539A6C-8991-4060-A121-BEAFD9EFF1A0}">
      <dgm:prSet phldrT="[Text]" custT="1"/>
      <dgm:spPr/>
      <dgm:t>
        <a:bodyPr/>
        <a:lstStyle/>
        <a:p>
          <a:pPr rtl="1"/>
          <a:r>
            <a:rPr lang="fa-IR" sz="1600" b="1" dirty="0" smtClean="0">
              <a:latin typeface="Times New Roman" panose="02020603050405020304" pitchFamily="18" charset="0"/>
              <a:cs typeface="B Nazanin" pitchFamily="2" charset="-78"/>
            </a:rPr>
            <a:t>طراحی شهر سفید بر اساس معماری کلاسیک</a:t>
          </a:r>
          <a:endParaRPr lang="en-US" sz="1600" b="1" dirty="0">
            <a:cs typeface="B Nazanin" pitchFamily="2" charset="-78"/>
          </a:endParaRPr>
        </a:p>
      </dgm:t>
    </dgm:pt>
    <dgm:pt modelId="{2B2D710C-DF41-467C-ACA1-9B5663C091F8}" type="parTrans" cxnId="{347AF7D2-7BFC-4401-B20B-7F33088033F8}">
      <dgm:prSet/>
      <dgm:spPr/>
      <dgm:t>
        <a:bodyPr/>
        <a:lstStyle/>
        <a:p>
          <a:endParaRPr lang="en-US" sz="2000" b="1">
            <a:cs typeface="B Nazanin" pitchFamily="2" charset="-78"/>
          </a:endParaRPr>
        </a:p>
      </dgm:t>
    </dgm:pt>
    <dgm:pt modelId="{D426C3A5-8C48-46DA-B907-E670B865BE6F}" type="sibTrans" cxnId="{347AF7D2-7BFC-4401-B20B-7F33088033F8}">
      <dgm:prSet/>
      <dgm:spPr/>
      <dgm:t>
        <a:bodyPr/>
        <a:lstStyle/>
        <a:p>
          <a:endParaRPr lang="en-US" sz="2000" b="1">
            <a:cs typeface="B Nazanin" pitchFamily="2" charset="-78"/>
          </a:endParaRPr>
        </a:p>
      </dgm:t>
    </dgm:pt>
    <dgm:pt modelId="{5B82566D-75D5-465F-85DF-45A5AA9455E1}">
      <dgm:prSet phldrT="[Text]" custT="1"/>
      <dgm:spPr/>
      <dgm:t>
        <a:bodyPr/>
        <a:lstStyle/>
        <a:p>
          <a:pPr rtl="1"/>
          <a:r>
            <a:rPr lang="fa-IR" sz="1600" b="1" dirty="0" smtClean="0">
              <a:latin typeface="Times New Roman" panose="02020603050405020304" pitchFamily="18" charset="0"/>
              <a:cs typeface="B Nazanin" pitchFamily="2" charset="-78"/>
            </a:rPr>
            <a:t>ساختمان </a:t>
          </a:r>
          <a:r>
            <a:rPr lang="en-US" sz="1600" b="1" dirty="0" err="1" smtClean="0">
              <a:latin typeface="Times New Roman" panose="02020603050405020304" pitchFamily="18" charset="0"/>
              <a:cs typeface="B Nazanin" pitchFamily="2" charset="-78"/>
            </a:rPr>
            <a:t>Monadnock</a:t>
          </a:r>
          <a:r>
            <a:rPr lang="fa-IR" sz="1600" b="1" dirty="0" smtClean="0">
              <a:latin typeface="Times New Roman" panose="02020603050405020304" pitchFamily="18" charset="0"/>
              <a:cs typeface="B Nazanin" pitchFamily="2" charset="-78"/>
            </a:rPr>
            <a:t> در شیکاگو ، به صورت یک رشته خانه های جمعی (سازه های فولادین)</a:t>
          </a:r>
          <a:endParaRPr lang="en-US" sz="1600" b="1" dirty="0">
            <a:cs typeface="B Nazanin" pitchFamily="2" charset="-78"/>
          </a:endParaRPr>
        </a:p>
      </dgm:t>
    </dgm:pt>
    <dgm:pt modelId="{55FB29B5-4FD1-496A-97D6-25DCBFED5522}" type="parTrans" cxnId="{E7E50968-5A43-4436-A741-8A43C4172F35}">
      <dgm:prSet/>
      <dgm:spPr/>
      <dgm:t>
        <a:bodyPr/>
        <a:lstStyle/>
        <a:p>
          <a:endParaRPr lang="en-US" sz="2000" b="1">
            <a:cs typeface="B Nazanin" pitchFamily="2" charset="-78"/>
          </a:endParaRPr>
        </a:p>
      </dgm:t>
    </dgm:pt>
    <dgm:pt modelId="{840B9B40-DF28-4BB6-826A-1A71008F15D1}" type="sibTrans" cxnId="{E7E50968-5A43-4436-A741-8A43C4172F35}">
      <dgm:prSet/>
      <dgm:spPr/>
      <dgm:t>
        <a:bodyPr/>
        <a:lstStyle/>
        <a:p>
          <a:endParaRPr lang="en-US" sz="2000" b="1">
            <a:cs typeface="B Nazanin" pitchFamily="2" charset="-78"/>
          </a:endParaRPr>
        </a:p>
      </dgm:t>
    </dgm:pt>
    <dgm:pt modelId="{B1CA46D9-6B12-41B8-9897-C36849A99D0F}">
      <dgm:prSet phldrT="[Text]" custT="1"/>
      <dgm:spPr/>
      <dgm:t>
        <a:bodyPr/>
        <a:lstStyle/>
        <a:p>
          <a:pPr rtl="1"/>
          <a:r>
            <a:rPr lang="fa-IR" sz="1400" b="1" dirty="0" smtClean="0">
              <a:latin typeface="Times New Roman" panose="02020603050405020304" pitchFamily="18" charset="0"/>
              <a:cs typeface="B Nazanin" pitchFamily="2" charset="-78"/>
            </a:rPr>
            <a:t>طراحی ساختمان</a:t>
          </a:r>
          <a:r>
            <a:rPr lang="en-US" sz="1400" b="1" dirty="0" smtClean="0">
              <a:latin typeface="Times New Roman" panose="02020603050405020304" pitchFamily="18" charset="0"/>
              <a:cs typeface="B Nazanin" pitchFamily="2" charset="-78"/>
            </a:rPr>
            <a:t>Flatiron </a:t>
          </a:r>
          <a:r>
            <a:rPr lang="fa-IR" sz="1400" b="1" dirty="0" smtClean="0">
              <a:latin typeface="Times New Roman" panose="02020603050405020304" pitchFamily="18" charset="0"/>
              <a:cs typeface="B Nazanin" pitchFamily="2" charset="-78"/>
            </a:rPr>
            <a:t> در نیویورک و ساختمان زیبای</a:t>
          </a:r>
          <a:r>
            <a:rPr lang="en-US" sz="1400" b="1" dirty="0" smtClean="0">
              <a:latin typeface="Times New Roman" panose="02020603050405020304" pitchFamily="18" charset="0"/>
              <a:cs typeface="B Nazanin" pitchFamily="2" charset="-78"/>
            </a:rPr>
            <a:t>Union Station </a:t>
          </a:r>
          <a:r>
            <a:rPr lang="fa-IR" sz="1400" b="1" dirty="0" smtClean="0">
              <a:latin typeface="Times New Roman" panose="02020603050405020304" pitchFamily="18" charset="0"/>
              <a:cs typeface="B Nazanin" pitchFamily="2" charset="-78"/>
            </a:rPr>
            <a:t> واشنگتن دی سی</a:t>
          </a:r>
          <a:endParaRPr lang="en-US" sz="1400" b="1" dirty="0">
            <a:cs typeface="B Nazanin" pitchFamily="2" charset="-78"/>
          </a:endParaRPr>
        </a:p>
      </dgm:t>
    </dgm:pt>
    <dgm:pt modelId="{C2E5F01F-976A-40A2-AFDC-C1E364D12860}" type="parTrans" cxnId="{5878053A-186A-4D4F-8266-DB18380B79D6}">
      <dgm:prSet/>
      <dgm:spPr/>
      <dgm:t>
        <a:bodyPr/>
        <a:lstStyle/>
        <a:p>
          <a:endParaRPr lang="en-US" sz="2000" b="1">
            <a:cs typeface="B Nazanin" pitchFamily="2" charset="-78"/>
          </a:endParaRPr>
        </a:p>
      </dgm:t>
    </dgm:pt>
    <dgm:pt modelId="{911A5370-A311-4017-9D85-0B310ED01220}" type="sibTrans" cxnId="{5878053A-186A-4D4F-8266-DB18380B79D6}">
      <dgm:prSet/>
      <dgm:spPr/>
      <dgm:t>
        <a:bodyPr/>
        <a:lstStyle/>
        <a:p>
          <a:endParaRPr lang="en-US" sz="2000" b="1">
            <a:cs typeface="B Nazanin" pitchFamily="2" charset="-78"/>
          </a:endParaRPr>
        </a:p>
      </dgm:t>
    </dgm:pt>
    <dgm:pt modelId="{4F72CD2E-4AB5-4EAB-A8A7-E430B7F0C393}">
      <dgm:prSet phldrT="[Text]" custT="1"/>
      <dgm:spPr/>
      <dgm:t>
        <a:bodyPr/>
        <a:lstStyle/>
        <a:p>
          <a:pPr rtl="1"/>
          <a:r>
            <a:rPr lang="fa-IR" sz="1600" b="1" dirty="0" smtClean="0">
              <a:latin typeface="Times New Roman" panose="02020603050405020304" pitchFamily="18" charset="0"/>
              <a:cs typeface="B Nazanin" pitchFamily="2" charset="-78"/>
            </a:rPr>
            <a:t>مامور کمیسیون </a:t>
          </a:r>
          <a:r>
            <a:rPr lang="en-US" sz="1600" b="1" dirty="0" smtClean="0">
              <a:latin typeface="Times New Roman" panose="02020603050405020304" pitchFamily="18" charset="0"/>
              <a:cs typeface="B Nazanin" pitchFamily="2" charset="-78"/>
            </a:rPr>
            <a:t>U.S. Philippine</a:t>
          </a:r>
          <a:r>
            <a:rPr lang="fa-IR" sz="1600" b="1" dirty="0" smtClean="0">
              <a:latin typeface="Times New Roman" panose="02020603050405020304" pitchFamily="18" charset="0"/>
              <a:cs typeface="B Nazanin" pitchFamily="2" charset="-78"/>
            </a:rPr>
            <a:t> در تهیه طرح برای شهرهای استعماری</a:t>
          </a:r>
          <a:r>
            <a:rPr lang="en-US" sz="1600" b="1" dirty="0" smtClean="0">
              <a:latin typeface="Times New Roman" panose="02020603050405020304" pitchFamily="18" charset="0"/>
              <a:cs typeface="B Nazanin" pitchFamily="2" charset="-78"/>
            </a:rPr>
            <a:t>Baguio </a:t>
          </a:r>
          <a:r>
            <a:rPr lang="fa-IR" sz="1600" b="1" dirty="0" smtClean="0">
              <a:latin typeface="Times New Roman" panose="02020603050405020304" pitchFamily="18" charset="0"/>
              <a:cs typeface="B Nazanin" pitchFamily="2" charset="-78"/>
            </a:rPr>
            <a:t> و </a:t>
          </a:r>
          <a:r>
            <a:rPr lang="en-US" sz="1600" b="1" dirty="0" smtClean="0">
              <a:latin typeface="Times New Roman" panose="02020603050405020304" pitchFamily="18" charset="0"/>
              <a:cs typeface="B Nazanin" pitchFamily="2" charset="-78"/>
            </a:rPr>
            <a:t>Manila</a:t>
          </a:r>
          <a:endParaRPr lang="en-US" sz="1600" b="1" dirty="0">
            <a:cs typeface="B Nazanin" pitchFamily="2" charset="-78"/>
          </a:endParaRPr>
        </a:p>
      </dgm:t>
    </dgm:pt>
    <dgm:pt modelId="{AFB8AD3B-FA88-4F6B-AFD5-ECF63725C811}" type="parTrans" cxnId="{C7353D7F-F99C-4529-96C4-B11B8782178E}">
      <dgm:prSet/>
      <dgm:spPr/>
      <dgm:t>
        <a:bodyPr/>
        <a:lstStyle/>
        <a:p>
          <a:endParaRPr lang="en-US" sz="2000" b="1">
            <a:cs typeface="B Nazanin" pitchFamily="2" charset="-78"/>
          </a:endParaRPr>
        </a:p>
      </dgm:t>
    </dgm:pt>
    <dgm:pt modelId="{0AD46404-8967-4F1E-8824-044EAAF23467}" type="sibTrans" cxnId="{C7353D7F-F99C-4529-96C4-B11B8782178E}">
      <dgm:prSet/>
      <dgm:spPr/>
      <dgm:t>
        <a:bodyPr/>
        <a:lstStyle/>
        <a:p>
          <a:endParaRPr lang="en-US" sz="2000" b="1">
            <a:cs typeface="B Nazanin" pitchFamily="2" charset="-78"/>
          </a:endParaRPr>
        </a:p>
      </dgm:t>
    </dgm:pt>
    <dgm:pt modelId="{FBF89172-69F0-4BA4-B4B1-ED8127792F02}">
      <dgm:prSet phldrT="[Text]" custT="1"/>
      <dgm:spPr/>
      <dgm:t>
        <a:bodyPr/>
        <a:lstStyle/>
        <a:p>
          <a:pPr rtl="1"/>
          <a:r>
            <a:rPr lang="fa-IR" sz="1600" b="1" dirty="0" smtClean="0">
              <a:latin typeface="Times New Roman" panose="02020603050405020304" pitchFamily="18" charset="0"/>
              <a:cs typeface="B Nazanin" pitchFamily="2" charset="-78"/>
            </a:rPr>
            <a:t>تهیه طرح شهری شیکاگو - اولین طرح جامع برای رشد کنترل شده یک شهر امریکایی</a:t>
          </a:r>
          <a:endParaRPr lang="en-US" sz="1600" b="1" dirty="0">
            <a:cs typeface="B Nazanin" pitchFamily="2" charset="-78"/>
          </a:endParaRPr>
        </a:p>
      </dgm:t>
    </dgm:pt>
    <dgm:pt modelId="{EC0173B7-7D69-4754-9C93-0AFF3FEF4847}" type="parTrans" cxnId="{B1CB4870-BD58-4F23-90E4-EEBEC733B572}">
      <dgm:prSet/>
      <dgm:spPr/>
      <dgm:t>
        <a:bodyPr/>
        <a:lstStyle/>
        <a:p>
          <a:endParaRPr lang="en-US" sz="2000" b="1">
            <a:cs typeface="B Nazanin" pitchFamily="2" charset="-78"/>
          </a:endParaRPr>
        </a:p>
      </dgm:t>
    </dgm:pt>
    <dgm:pt modelId="{A0D94081-C17D-4EE8-9434-25E5851A33B5}" type="sibTrans" cxnId="{B1CB4870-BD58-4F23-90E4-EEBEC733B572}">
      <dgm:prSet/>
      <dgm:spPr/>
      <dgm:t>
        <a:bodyPr/>
        <a:lstStyle/>
        <a:p>
          <a:endParaRPr lang="en-US" sz="2000" b="1">
            <a:cs typeface="B Nazanin" pitchFamily="2" charset="-78"/>
          </a:endParaRPr>
        </a:p>
      </dgm:t>
    </dgm:pt>
    <dgm:pt modelId="{31E50300-8FAA-47F2-84B5-AB263F68AFA1}" type="pres">
      <dgm:prSet presAssocID="{C565FA9C-7431-42DF-989B-B70AA42F2BC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89264A2-0616-41CD-A30D-C031C2D7D8F2}" type="pres">
      <dgm:prSet presAssocID="{920B603A-876C-42A5-B94E-6776132192DF}" presName="centerShape" presStyleLbl="node0" presStyleIdx="0" presStyleCnt="1"/>
      <dgm:spPr/>
      <dgm:t>
        <a:bodyPr/>
        <a:lstStyle/>
        <a:p>
          <a:endParaRPr lang="en-US"/>
        </a:p>
      </dgm:t>
    </dgm:pt>
    <dgm:pt modelId="{1E5E9AC4-492B-4996-B7CB-9865D742073D}" type="pres">
      <dgm:prSet presAssocID="{410E65C9-7E92-4435-BB5F-F7299E5F5A18}" presName="node" presStyleLbl="node1" presStyleIdx="0" presStyleCnt="7" custScaleX="144662" custScaleY="1446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10DEF5-6930-4581-847E-28D1020C4084}" type="pres">
      <dgm:prSet presAssocID="{410E65C9-7E92-4435-BB5F-F7299E5F5A18}" presName="dummy" presStyleCnt="0"/>
      <dgm:spPr/>
    </dgm:pt>
    <dgm:pt modelId="{8DBD307F-44CA-45CB-A617-8CD8428B7B32}" type="pres">
      <dgm:prSet presAssocID="{8F6E3B9F-AE2E-4C09-887C-3F7A1D8B62B8}" presName="sibTrans" presStyleLbl="sibTrans2D1" presStyleIdx="0" presStyleCnt="7"/>
      <dgm:spPr/>
      <dgm:t>
        <a:bodyPr/>
        <a:lstStyle/>
        <a:p>
          <a:endParaRPr lang="en-US"/>
        </a:p>
      </dgm:t>
    </dgm:pt>
    <dgm:pt modelId="{F01E9863-4231-46A4-9BB7-F77AD9E89BCC}" type="pres">
      <dgm:prSet presAssocID="{0D5637D0-A562-4FCA-88C8-A274BB15EFB3}" presName="node" presStyleLbl="node1" presStyleIdx="1" presStyleCnt="7" custScaleX="144662" custScaleY="1446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547047-87E7-4D03-8C5C-D2300DE6DCB5}" type="pres">
      <dgm:prSet presAssocID="{0D5637D0-A562-4FCA-88C8-A274BB15EFB3}" presName="dummy" presStyleCnt="0"/>
      <dgm:spPr/>
    </dgm:pt>
    <dgm:pt modelId="{71426097-010F-4BB3-8B45-91108F897317}" type="pres">
      <dgm:prSet presAssocID="{CFADF1FD-6F21-464E-B7B9-D48A78A6A0BE}" presName="sibTrans" presStyleLbl="sibTrans2D1" presStyleIdx="1" presStyleCnt="7"/>
      <dgm:spPr/>
      <dgm:t>
        <a:bodyPr/>
        <a:lstStyle/>
        <a:p>
          <a:endParaRPr lang="en-US"/>
        </a:p>
      </dgm:t>
    </dgm:pt>
    <dgm:pt modelId="{35017BEF-EB40-4292-957C-BC19091F508D}" type="pres">
      <dgm:prSet presAssocID="{F9539A6C-8991-4060-A121-BEAFD9EFF1A0}" presName="node" presStyleLbl="node1" presStyleIdx="2" presStyleCnt="7" custScaleX="144662" custScaleY="1446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0E41FB-1533-47F8-9016-47DF9F62344C}" type="pres">
      <dgm:prSet presAssocID="{F9539A6C-8991-4060-A121-BEAFD9EFF1A0}" presName="dummy" presStyleCnt="0"/>
      <dgm:spPr/>
    </dgm:pt>
    <dgm:pt modelId="{DC1FF88E-F4C5-471C-9499-2886C2C52969}" type="pres">
      <dgm:prSet presAssocID="{D426C3A5-8C48-46DA-B907-E670B865BE6F}" presName="sibTrans" presStyleLbl="sibTrans2D1" presStyleIdx="2" presStyleCnt="7"/>
      <dgm:spPr/>
      <dgm:t>
        <a:bodyPr/>
        <a:lstStyle/>
        <a:p>
          <a:endParaRPr lang="en-US"/>
        </a:p>
      </dgm:t>
    </dgm:pt>
    <dgm:pt modelId="{1F4B974F-F1CA-45D4-89D1-C0039E1DAE2B}" type="pres">
      <dgm:prSet presAssocID="{5B82566D-75D5-465F-85DF-45A5AA9455E1}" presName="node" presStyleLbl="node1" presStyleIdx="3" presStyleCnt="7" custScaleX="144662" custScaleY="1446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32522B-8002-439A-86C4-C200A66D1B89}" type="pres">
      <dgm:prSet presAssocID="{5B82566D-75D5-465F-85DF-45A5AA9455E1}" presName="dummy" presStyleCnt="0"/>
      <dgm:spPr/>
    </dgm:pt>
    <dgm:pt modelId="{74C3FD1C-3B96-4C4E-9792-A74C2E6E7FBA}" type="pres">
      <dgm:prSet presAssocID="{840B9B40-DF28-4BB6-826A-1A71008F15D1}" presName="sibTrans" presStyleLbl="sibTrans2D1" presStyleIdx="3" presStyleCnt="7"/>
      <dgm:spPr/>
      <dgm:t>
        <a:bodyPr/>
        <a:lstStyle/>
        <a:p>
          <a:endParaRPr lang="en-US"/>
        </a:p>
      </dgm:t>
    </dgm:pt>
    <dgm:pt modelId="{0CB8F252-9D17-4667-B177-7CB59FAE6FF6}" type="pres">
      <dgm:prSet presAssocID="{B1CA46D9-6B12-41B8-9897-C36849A99D0F}" presName="node" presStyleLbl="node1" presStyleIdx="4" presStyleCnt="7" custScaleX="144662" custScaleY="1446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1756CE-3CB4-4735-B972-471C3CCCC6F2}" type="pres">
      <dgm:prSet presAssocID="{B1CA46D9-6B12-41B8-9897-C36849A99D0F}" presName="dummy" presStyleCnt="0"/>
      <dgm:spPr/>
    </dgm:pt>
    <dgm:pt modelId="{E0D8BC90-424F-454C-A484-B3EC5AC4CC7A}" type="pres">
      <dgm:prSet presAssocID="{911A5370-A311-4017-9D85-0B310ED01220}" presName="sibTrans" presStyleLbl="sibTrans2D1" presStyleIdx="4" presStyleCnt="7"/>
      <dgm:spPr/>
      <dgm:t>
        <a:bodyPr/>
        <a:lstStyle/>
        <a:p>
          <a:endParaRPr lang="en-US"/>
        </a:p>
      </dgm:t>
    </dgm:pt>
    <dgm:pt modelId="{7C5D0F0A-650E-4AC3-B418-CC462D926990}" type="pres">
      <dgm:prSet presAssocID="{4F72CD2E-4AB5-4EAB-A8A7-E430B7F0C393}" presName="node" presStyleLbl="node1" presStyleIdx="5" presStyleCnt="7" custScaleX="144662" custScaleY="1446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B0F821-DB08-47F9-B0B5-6E86A26BB07C}" type="pres">
      <dgm:prSet presAssocID="{4F72CD2E-4AB5-4EAB-A8A7-E430B7F0C393}" presName="dummy" presStyleCnt="0"/>
      <dgm:spPr/>
    </dgm:pt>
    <dgm:pt modelId="{312D82BA-9B38-4B8D-9AF9-1A00BD14D18F}" type="pres">
      <dgm:prSet presAssocID="{0AD46404-8967-4F1E-8824-044EAAF23467}" presName="sibTrans" presStyleLbl="sibTrans2D1" presStyleIdx="5" presStyleCnt="7"/>
      <dgm:spPr/>
      <dgm:t>
        <a:bodyPr/>
        <a:lstStyle/>
        <a:p>
          <a:endParaRPr lang="en-US"/>
        </a:p>
      </dgm:t>
    </dgm:pt>
    <dgm:pt modelId="{5858AFD9-21EF-4E15-9156-FB00F4498733}" type="pres">
      <dgm:prSet presAssocID="{FBF89172-69F0-4BA4-B4B1-ED8127792F02}" presName="node" presStyleLbl="node1" presStyleIdx="6" presStyleCnt="7" custScaleX="144662" custScaleY="1446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E69691-654D-4561-B63D-5C62B7471AED}" type="pres">
      <dgm:prSet presAssocID="{FBF89172-69F0-4BA4-B4B1-ED8127792F02}" presName="dummy" presStyleCnt="0"/>
      <dgm:spPr/>
    </dgm:pt>
    <dgm:pt modelId="{C4BD70A0-56A8-4077-96A6-C76F0CB250E8}" type="pres">
      <dgm:prSet presAssocID="{A0D94081-C17D-4EE8-9434-25E5851A33B5}" presName="sibTrans" presStyleLbl="sibTrans2D1" presStyleIdx="6" presStyleCnt="7"/>
      <dgm:spPr/>
      <dgm:t>
        <a:bodyPr/>
        <a:lstStyle/>
        <a:p>
          <a:endParaRPr lang="en-US"/>
        </a:p>
      </dgm:t>
    </dgm:pt>
  </dgm:ptLst>
  <dgm:cxnLst>
    <dgm:cxn modelId="{D5985F05-5271-480E-B630-7A4D528C9EBA}" type="presOf" srcId="{D426C3A5-8C48-46DA-B907-E670B865BE6F}" destId="{DC1FF88E-F4C5-471C-9499-2886C2C52969}" srcOrd="0" destOrd="0" presId="urn:microsoft.com/office/officeart/2005/8/layout/radial6"/>
    <dgm:cxn modelId="{1C33E86B-3D47-4E84-B8C8-6C37A661D83E}" srcId="{C565FA9C-7431-42DF-989B-B70AA42F2BC9}" destId="{920B603A-876C-42A5-B94E-6776132192DF}" srcOrd="0" destOrd="0" parTransId="{9E570AB1-7FA2-4CAA-9367-6377EEAA75B3}" sibTransId="{21BD935C-8C20-43F1-8937-CE54959AD05D}"/>
    <dgm:cxn modelId="{D962453E-3733-4E3F-B04B-3D0B0E16D9D8}" type="presOf" srcId="{4F72CD2E-4AB5-4EAB-A8A7-E430B7F0C393}" destId="{7C5D0F0A-650E-4AC3-B418-CC462D926990}" srcOrd="0" destOrd="0" presId="urn:microsoft.com/office/officeart/2005/8/layout/radial6"/>
    <dgm:cxn modelId="{09A262FF-7523-4F29-BE96-D38BF3D1D055}" type="presOf" srcId="{410E65C9-7E92-4435-BB5F-F7299E5F5A18}" destId="{1E5E9AC4-492B-4996-B7CB-9865D742073D}" srcOrd="0" destOrd="0" presId="urn:microsoft.com/office/officeart/2005/8/layout/radial6"/>
    <dgm:cxn modelId="{6A0733A9-A344-4A70-91FA-D89288415267}" type="presOf" srcId="{911A5370-A311-4017-9D85-0B310ED01220}" destId="{E0D8BC90-424F-454C-A484-B3EC5AC4CC7A}" srcOrd="0" destOrd="0" presId="urn:microsoft.com/office/officeart/2005/8/layout/radial6"/>
    <dgm:cxn modelId="{347AF7D2-7BFC-4401-B20B-7F33088033F8}" srcId="{920B603A-876C-42A5-B94E-6776132192DF}" destId="{F9539A6C-8991-4060-A121-BEAFD9EFF1A0}" srcOrd="2" destOrd="0" parTransId="{2B2D710C-DF41-467C-ACA1-9B5663C091F8}" sibTransId="{D426C3A5-8C48-46DA-B907-E670B865BE6F}"/>
    <dgm:cxn modelId="{A9CACBBE-CD65-4272-8953-70FF6C46C449}" type="presOf" srcId="{CFADF1FD-6F21-464E-B7B9-D48A78A6A0BE}" destId="{71426097-010F-4BB3-8B45-91108F897317}" srcOrd="0" destOrd="0" presId="urn:microsoft.com/office/officeart/2005/8/layout/radial6"/>
    <dgm:cxn modelId="{523A5F59-4595-46C0-867D-D1217EF1F078}" type="presOf" srcId="{C565FA9C-7431-42DF-989B-B70AA42F2BC9}" destId="{31E50300-8FAA-47F2-84B5-AB263F68AFA1}" srcOrd="0" destOrd="0" presId="urn:microsoft.com/office/officeart/2005/8/layout/radial6"/>
    <dgm:cxn modelId="{E7E50968-5A43-4436-A741-8A43C4172F35}" srcId="{920B603A-876C-42A5-B94E-6776132192DF}" destId="{5B82566D-75D5-465F-85DF-45A5AA9455E1}" srcOrd="3" destOrd="0" parTransId="{55FB29B5-4FD1-496A-97D6-25DCBFED5522}" sibTransId="{840B9B40-DF28-4BB6-826A-1A71008F15D1}"/>
    <dgm:cxn modelId="{B1CB4870-BD58-4F23-90E4-EEBEC733B572}" srcId="{920B603A-876C-42A5-B94E-6776132192DF}" destId="{FBF89172-69F0-4BA4-B4B1-ED8127792F02}" srcOrd="6" destOrd="0" parTransId="{EC0173B7-7D69-4754-9C93-0AFF3FEF4847}" sibTransId="{A0D94081-C17D-4EE8-9434-25E5851A33B5}"/>
    <dgm:cxn modelId="{8AC007A2-2288-4224-A7BE-91DE786D365C}" type="presOf" srcId="{840B9B40-DF28-4BB6-826A-1A71008F15D1}" destId="{74C3FD1C-3B96-4C4E-9792-A74C2E6E7FBA}" srcOrd="0" destOrd="0" presId="urn:microsoft.com/office/officeart/2005/8/layout/radial6"/>
    <dgm:cxn modelId="{D40F14B2-EA76-405D-91E1-6E4DF7444472}" type="presOf" srcId="{0AD46404-8967-4F1E-8824-044EAAF23467}" destId="{312D82BA-9B38-4B8D-9AF9-1A00BD14D18F}" srcOrd="0" destOrd="0" presId="urn:microsoft.com/office/officeart/2005/8/layout/radial6"/>
    <dgm:cxn modelId="{AC393681-B72A-43C0-BC05-699C6FDF0744}" type="presOf" srcId="{F9539A6C-8991-4060-A121-BEAFD9EFF1A0}" destId="{35017BEF-EB40-4292-957C-BC19091F508D}" srcOrd="0" destOrd="0" presId="urn:microsoft.com/office/officeart/2005/8/layout/radial6"/>
    <dgm:cxn modelId="{C75A0097-C905-4431-882B-7FC2E2FCE04C}" srcId="{920B603A-876C-42A5-B94E-6776132192DF}" destId="{410E65C9-7E92-4435-BB5F-F7299E5F5A18}" srcOrd="0" destOrd="0" parTransId="{DFBD1177-D3CE-4199-B89D-B0BD3708378F}" sibTransId="{8F6E3B9F-AE2E-4C09-887C-3F7A1D8B62B8}"/>
    <dgm:cxn modelId="{C7353D7F-F99C-4529-96C4-B11B8782178E}" srcId="{920B603A-876C-42A5-B94E-6776132192DF}" destId="{4F72CD2E-4AB5-4EAB-A8A7-E430B7F0C393}" srcOrd="5" destOrd="0" parTransId="{AFB8AD3B-FA88-4F6B-AFD5-ECF63725C811}" sibTransId="{0AD46404-8967-4F1E-8824-044EAAF23467}"/>
    <dgm:cxn modelId="{557FC402-E593-44C4-8DFA-C8E205164821}" type="presOf" srcId="{5B82566D-75D5-465F-85DF-45A5AA9455E1}" destId="{1F4B974F-F1CA-45D4-89D1-C0039E1DAE2B}" srcOrd="0" destOrd="0" presId="urn:microsoft.com/office/officeart/2005/8/layout/radial6"/>
    <dgm:cxn modelId="{0A29C943-8CBC-4383-A963-5AA50E8A4910}" srcId="{920B603A-876C-42A5-B94E-6776132192DF}" destId="{0D5637D0-A562-4FCA-88C8-A274BB15EFB3}" srcOrd="1" destOrd="0" parTransId="{33B700CA-263F-4FF3-B85D-6DED554BCFF9}" sibTransId="{CFADF1FD-6F21-464E-B7B9-D48A78A6A0BE}"/>
    <dgm:cxn modelId="{65D1B725-54FC-4111-9976-2B093036F200}" type="presOf" srcId="{8F6E3B9F-AE2E-4C09-887C-3F7A1D8B62B8}" destId="{8DBD307F-44CA-45CB-A617-8CD8428B7B32}" srcOrd="0" destOrd="0" presId="urn:microsoft.com/office/officeart/2005/8/layout/radial6"/>
    <dgm:cxn modelId="{AAE77AE3-4F80-4144-B4B4-48AD490847E6}" type="presOf" srcId="{920B603A-876C-42A5-B94E-6776132192DF}" destId="{089264A2-0616-41CD-A30D-C031C2D7D8F2}" srcOrd="0" destOrd="0" presId="urn:microsoft.com/office/officeart/2005/8/layout/radial6"/>
    <dgm:cxn modelId="{5878053A-186A-4D4F-8266-DB18380B79D6}" srcId="{920B603A-876C-42A5-B94E-6776132192DF}" destId="{B1CA46D9-6B12-41B8-9897-C36849A99D0F}" srcOrd="4" destOrd="0" parTransId="{C2E5F01F-976A-40A2-AFDC-C1E364D12860}" sibTransId="{911A5370-A311-4017-9D85-0B310ED01220}"/>
    <dgm:cxn modelId="{B77F8372-D987-44A2-BBF6-E126C5E490E4}" type="presOf" srcId="{A0D94081-C17D-4EE8-9434-25E5851A33B5}" destId="{C4BD70A0-56A8-4077-96A6-C76F0CB250E8}" srcOrd="0" destOrd="0" presId="urn:microsoft.com/office/officeart/2005/8/layout/radial6"/>
    <dgm:cxn modelId="{8F593C43-4F15-4208-8847-9DB373A4D468}" type="presOf" srcId="{B1CA46D9-6B12-41B8-9897-C36849A99D0F}" destId="{0CB8F252-9D17-4667-B177-7CB59FAE6FF6}" srcOrd="0" destOrd="0" presId="urn:microsoft.com/office/officeart/2005/8/layout/radial6"/>
    <dgm:cxn modelId="{1FC4FB5B-7261-480B-B91F-8E09DE81ECBD}" type="presOf" srcId="{FBF89172-69F0-4BA4-B4B1-ED8127792F02}" destId="{5858AFD9-21EF-4E15-9156-FB00F4498733}" srcOrd="0" destOrd="0" presId="urn:microsoft.com/office/officeart/2005/8/layout/radial6"/>
    <dgm:cxn modelId="{61EE625F-9C24-4B50-AE71-9702B5ADCB0B}" type="presOf" srcId="{0D5637D0-A562-4FCA-88C8-A274BB15EFB3}" destId="{F01E9863-4231-46A4-9BB7-F77AD9E89BCC}" srcOrd="0" destOrd="0" presId="urn:microsoft.com/office/officeart/2005/8/layout/radial6"/>
    <dgm:cxn modelId="{E80E6494-A886-426D-852D-E363CE89F043}" type="presParOf" srcId="{31E50300-8FAA-47F2-84B5-AB263F68AFA1}" destId="{089264A2-0616-41CD-A30D-C031C2D7D8F2}" srcOrd="0" destOrd="0" presId="urn:microsoft.com/office/officeart/2005/8/layout/radial6"/>
    <dgm:cxn modelId="{F610D1B2-D393-43C2-B748-D556C300F242}" type="presParOf" srcId="{31E50300-8FAA-47F2-84B5-AB263F68AFA1}" destId="{1E5E9AC4-492B-4996-B7CB-9865D742073D}" srcOrd="1" destOrd="0" presId="urn:microsoft.com/office/officeart/2005/8/layout/radial6"/>
    <dgm:cxn modelId="{AD71AA36-787C-48B0-AB20-E12907F77A8C}" type="presParOf" srcId="{31E50300-8FAA-47F2-84B5-AB263F68AFA1}" destId="{CE10DEF5-6930-4581-847E-28D1020C4084}" srcOrd="2" destOrd="0" presId="urn:microsoft.com/office/officeart/2005/8/layout/radial6"/>
    <dgm:cxn modelId="{2A07E0A0-3076-48A6-A1AC-6F765E11D822}" type="presParOf" srcId="{31E50300-8FAA-47F2-84B5-AB263F68AFA1}" destId="{8DBD307F-44CA-45CB-A617-8CD8428B7B32}" srcOrd="3" destOrd="0" presId="urn:microsoft.com/office/officeart/2005/8/layout/radial6"/>
    <dgm:cxn modelId="{DD5A487C-2444-4337-B93A-2E66F60CF6F7}" type="presParOf" srcId="{31E50300-8FAA-47F2-84B5-AB263F68AFA1}" destId="{F01E9863-4231-46A4-9BB7-F77AD9E89BCC}" srcOrd="4" destOrd="0" presId="urn:microsoft.com/office/officeart/2005/8/layout/radial6"/>
    <dgm:cxn modelId="{B60C3AF3-8C29-4B08-A8CA-8EA4E9F96F62}" type="presParOf" srcId="{31E50300-8FAA-47F2-84B5-AB263F68AFA1}" destId="{17547047-87E7-4D03-8C5C-D2300DE6DCB5}" srcOrd="5" destOrd="0" presId="urn:microsoft.com/office/officeart/2005/8/layout/radial6"/>
    <dgm:cxn modelId="{868530DD-E1CD-4F94-9864-854F287C02C4}" type="presParOf" srcId="{31E50300-8FAA-47F2-84B5-AB263F68AFA1}" destId="{71426097-010F-4BB3-8B45-91108F897317}" srcOrd="6" destOrd="0" presId="urn:microsoft.com/office/officeart/2005/8/layout/radial6"/>
    <dgm:cxn modelId="{63686AD2-F060-4236-99B4-B515CB20FD9F}" type="presParOf" srcId="{31E50300-8FAA-47F2-84B5-AB263F68AFA1}" destId="{35017BEF-EB40-4292-957C-BC19091F508D}" srcOrd="7" destOrd="0" presId="urn:microsoft.com/office/officeart/2005/8/layout/radial6"/>
    <dgm:cxn modelId="{B137D821-EB5F-45EF-8B21-CD485BEC468C}" type="presParOf" srcId="{31E50300-8FAA-47F2-84B5-AB263F68AFA1}" destId="{B60E41FB-1533-47F8-9016-47DF9F62344C}" srcOrd="8" destOrd="0" presId="urn:microsoft.com/office/officeart/2005/8/layout/radial6"/>
    <dgm:cxn modelId="{90F6B643-50DC-4675-99D7-B53803D6C194}" type="presParOf" srcId="{31E50300-8FAA-47F2-84B5-AB263F68AFA1}" destId="{DC1FF88E-F4C5-471C-9499-2886C2C52969}" srcOrd="9" destOrd="0" presId="urn:microsoft.com/office/officeart/2005/8/layout/radial6"/>
    <dgm:cxn modelId="{CE3AC7D8-5029-4C67-8D23-35A4DDEEC1FB}" type="presParOf" srcId="{31E50300-8FAA-47F2-84B5-AB263F68AFA1}" destId="{1F4B974F-F1CA-45D4-89D1-C0039E1DAE2B}" srcOrd="10" destOrd="0" presId="urn:microsoft.com/office/officeart/2005/8/layout/radial6"/>
    <dgm:cxn modelId="{BEBFC34F-4D69-4AF8-86DE-5E6823B1D6FB}" type="presParOf" srcId="{31E50300-8FAA-47F2-84B5-AB263F68AFA1}" destId="{8B32522B-8002-439A-86C4-C200A66D1B89}" srcOrd="11" destOrd="0" presId="urn:microsoft.com/office/officeart/2005/8/layout/radial6"/>
    <dgm:cxn modelId="{52EA54A0-1DDD-471F-AD1D-860400915859}" type="presParOf" srcId="{31E50300-8FAA-47F2-84B5-AB263F68AFA1}" destId="{74C3FD1C-3B96-4C4E-9792-A74C2E6E7FBA}" srcOrd="12" destOrd="0" presId="urn:microsoft.com/office/officeart/2005/8/layout/radial6"/>
    <dgm:cxn modelId="{EC776B0F-1B0B-4538-ABBC-742DEFAF38A1}" type="presParOf" srcId="{31E50300-8FAA-47F2-84B5-AB263F68AFA1}" destId="{0CB8F252-9D17-4667-B177-7CB59FAE6FF6}" srcOrd="13" destOrd="0" presId="urn:microsoft.com/office/officeart/2005/8/layout/radial6"/>
    <dgm:cxn modelId="{896FF7E3-D224-458B-A63E-6D02202606E5}" type="presParOf" srcId="{31E50300-8FAA-47F2-84B5-AB263F68AFA1}" destId="{F11756CE-3CB4-4735-B972-471C3CCCC6F2}" srcOrd="14" destOrd="0" presId="urn:microsoft.com/office/officeart/2005/8/layout/radial6"/>
    <dgm:cxn modelId="{AED7DB81-E0D7-43A0-B211-3D65DB8C3A40}" type="presParOf" srcId="{31E50300-8FAA-47F2-84B5-AB263F68AFA1}" destId="{E0D8BC90-424F-454C-A484-B3EC5AC4CC7A}" srcOrd="15" destOrd="0" presId="urn:microsoft.com/office/officeart/2005/8/layout/radial6"/>
    <dgm:cxn modelId="{36B4A4B0-B0F1-4E39-9D96-8F3AC9E4B38D}" type="presParOf" srcId="{31E50300-8FAA-47F2-84B5-AB263F68AFA1}" destId="{7C5D0F0A-650E-4AC3-B418-CC462D926990}" srcOrd="16" destOrd="0" presId="urn:microsoft.com/office/officeart/2005/8/layout/radial6"/>
    <dgm:cxn modelId="{10ABB833-9CE3-4E96-8DEB-CD7C23A6E3D1}" type="presParOf" srcId="{31E50300-8FAA-47F2-84B5-AB263F68AFA1}" destId="{14B0F821-DB08-47F9-B0B5-6E86A26BB07C}" srcOrd="17" destOrd="0" presId="urn:microsoft.com/office/officeart/2005/8/layout/radial6"/>
    <dgm:cxn modelId="{061AD9F9-B38D-4C58-967F-D81D5492502A}" type="presParOf" srcId="{31E50300-8FAA-47F2-84B5-AB263F68AFA1}" destId="{312D82BA-9B38-4B8D-9AF9-1A00BD14D18F}" srcOrd="18" destOrd="0" presId="urn:microsoft.com/office/officeart/2005/8/layout/radial6"/>
    <dgm:cxn modelId="{9361C6DA-475E-4D47-9F3B-E99DCCB54543}" type="presParOf" srcId="{31E50300-8FAA-47F2-84B5-AB263F68AFA1}" destId="{5858AFD9-21EF-4E15-9156-FB00F4498733}" srcOrd="19" destOrd="0" presId="urn:microsoft.com/office/officeart/2005/8/layout/radial6"/>
    <dgm:cxn modelId="{7FE00093-29B3-4D14-96EF-24A7993378E4}" type="presParOf" srcId="{31E50300-8FAA-47F2-84B5-AB263F68AFA1}" destId="{48E69691-654D-4561-B63D-5C62B7471AED}" srcOrd="20" destOrd="0" presId="urn:microsoft.com/office/officeart/2005/8/layout/radial6"/>
    <dgm:cxn modelId="{0B6A6D62-F98C-4F6B-BBB9-5E51F00027C7}" type="presParOf" srcId="{31E50300-8FAA-47F2-84B5-AB263F68AFA1}" destId="{C4BD70A0-56A8-4077-96A6-C76F0CB250E8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741AD1-7496-4BEC-B3A3-47DB10D4E2A9}">
      <dsp:nvSpPr>
        <dsp:cNvPr id="0" name=""/>
        <dsp:cNvSpPr/>
      </dsp:nvSpPr>
      <dsp:spPr>
        <a:xfrm>
          <a:off x="0" y="0"/>
          <a:ext cx="7823200" cy="110489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>
              <a:cs typeface="B Nazanin" pitchFamily="2" charset="-78"/>
            </a:rPr>
            <a:t>سده ی 19 ام ، پس از ورود انقلاب صنعتی به آمریکا </a:t>
          </a:r>
          <a:endParaRPr lang="en-US" sz="2000" b="1" kern="1200" dirty="0">
            <a:cs typeface="B Nazanin" pitchFamily="2" charset="-78"/>
          </a:endParaRPr>
        </a:p>
      </dsp:txBody>
      <dsp:txXfrm>
        <a:off x="32361" y="32361"/>
        <a:ext cx="6501654" cy="1040177"/>
      </dsp:txXfrm>
    </dsp:sp>
    <dsp:sp modelId="{A26E7DA3-4EA3-4F76-8544-6391F437912A}">
      <dsp:nvSpPr>
        <dsp:cNvPr id="0" name=""/>
        <dsp:cNvSpPr/>
      </dsp:nvSpPr>
      <dsp:spPr>
        <a:xfrm>
          <a:off x="584200" y="1258358"/>
          <a:ext cx="7823200" cy="1104899"/>
        </a:xfrm>
        <a:prstGeom prst="roundRect">
          <a:avLst>
            <a:gd name="adj" fmla="val 10000"/>
          </a:avLst>
        </a:prstGeom>
        <a:solidFill>
          <a:schemeClr val="accent2">
            <a:hueOff val="338703"/>
            <a:satOff val="-1658"/>
            <a:lumOff val="931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>
              <a:cs typeface="B Nazanin" pitchFamily="2" charset="-78"/>
            </a:rPr>
            <a:t>بیرون کشیده شدن پای اقتصاد از کشاورزی و رفتن به سمت اقتصادی مبتنی  بر پایه صنعت</a:t>
          </a:r>
        </a:p>
      </dsp:txBody>
      <dsp:txXfrm>
        <a:off x="616561" y="1290719"/>
        <a:ext cx="6456093" cy="1040177"/>
      </dsp:txXfrm>
    </dsp:sp>
    <dsp:sp modelId="{A8801799-132E-4238-BA80-2B5AA29F32C3}">
      <dsp:nvSpPr>
        <dsp:cNvPr id="0" name=""/>
        <dsp:cNvSpPr/>
      </dsp:nvSpPr>
      <dsp:spPr>
        <a:xfrm>
          <a:off x="1168399" y="2516716"/>
          <a:ext cx="7823200" cy="1104899"/>
        </a:xfrm>
        <a:prstGeom prst="roundRect">
          <a:avLst>
            <a:gd name="adj" fmla="val 10000"/>
          </a:avLst>
        </a:prstGeom>
        <a:solidFill>
          <a:schemeClr val="accent2">
            <a:hueOff val="677407"/>
            <a:satOff val="-3316"/>
            <a:lumOff val="1862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>
              <a:cs typeface="B Nazanin" pitchFamily="2" charset="-78"/>
            </a:rPr>
            <a:t>افزایش روز به روز آلودگی هوا ، تبدیل شدن بهترین زمین ها به کارخانه ، عدم پاسخگویی پهنه مسکونی به سیل عظیم جمعیت </a:t>
          </a:r>
        </a:p>
      </dsp:txBody>
      <dsp:txXfrm>
        <a:off x="1200760" y="2549077"/>
        <a:ext cx="6456093" cy="1040177"/>
      </dsp:txXfrm>
    </dsp:sp>
    <dsp:sp modelId="{595B4F5B-4481-4767-81A7-4FEFBF2421BB}">
      <dsp:nvSpPr>
        <dsp:cNvPr id="0" name=""/>
        <dsp:cNvSpPr/>
      </dsp:nvSpPr>
      <dsp:spPr>
        <a:xfrm>
          <a:off x="1752600" y="3775074"/>
          <a:ext cx="7823200" cy="1104899"/>
        </a:xfrm>
        <a:prstGeom prst="roundRect">
          <a:avLst>
            <a:gd name="adj" fmla="val 10000"/>
          </a:avLst>
        </a:prstGeom>
        <a:solidFill>
          <a:schemeClr val="accent2">
            <a:hueOff val="1016110"/>
            <a:satOff val="-4974"/>
            <a:lumOff val="2794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>
              <a:cs typeface="B Nazanin" pitchFamily="2" charset="-78"/>
            </a:rPr>
            <a:t>استثمار بینوایان در میان آمریکایی ها </a:t>
          </a:r>
          <a:endParaRPr lang="en-US" sz="2000" b="1" kern="1200" dirty="0">
            <a:cs typeface="B Nazanin" pitchFamily="2" charset="-78"/>
          </a:endParaRPr>
        </a:p>
      </dsp:txBody>
      <dsp:txXfrm>
        <a:off x="1784961" y="3807435"/>
        <a:ext cx="6456093" cy="1040177"/>
      </dsp:txXfrm>
    </dsp:sp>
    <dsp:sp modelId="{1D09DFA7-E1F2-49C4-BF7A-C9755F8C0FA3}">
      <dsp:nvSpPr>
        <dsp:cNvPr id="0" name=""/>
        <dsp:cNvSpPr/>
      </dsp:nvSpPr>
      <dsp:spPr>
        <a:xfrm>
          <a:off x="2336799" y="5033433"/>
          <a:ext cx="7823200" cy="1104899"/>
        </a:xfrm>
        <a:prstGeom prst="roundRect">
          <a:avLst>
            <a:gd name="adj" fmla="val 10000"/>
          </a:avLst>
        </a:prstGeom>
        <a:solidFill>
          <a:schemeClr val="accent2">
            <a:hueOff val="1354814"/>
            <a:satOff val="-6632"/>
            <a:lumOff val="3725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>
              <a:cs typeface="B Nazanin" pitchFamily="2" charset="-78"/>
            </a:rPr>
            <a:t>رویش محله های نامناسب</a:t>
          </a:r>
        </a:p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>
              <a:cs typeface="B Nazanin" pitchFamily="2" charset="-78"/>
            </a:rPr>
            <a:t>بالا گرفتن خواسته ها برای دست یابی به محیط پاکیزه </a:t>
          </a:r>
          <a:endParaRPr lang="en-US" sz="2000" b="1" kern="1200" dirty="0">
            <a:cs typeface="B Nazanin" pitchFamily="2" charset="-78"/>
          </a:endParaRPr>
        </a:p>
      </dsp:txBody>
      <dsp:txXfrm>
        <a:off x="2369160" y="5065794"/>
        <a:ext cx="6456093" cy="1040177"/>
      </dsp:txXfrm>
    </dsp:sp>
    <dsp:sp modelId="{5D16E118-2EC8-4E98-941C-3DF5AB44D79B}">
      <dsp:nvSpPr>
        <dsp:cNvPr id="0" name=""/>
        <dsp:cNvSpPr/>
      </dsp:nvSpPr>
      <dsp:spPr>
        <a:xfrm>
          <a:off x="7105015" y="807190"/>
          <a:ext cx="718184" cy="718184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>
            <a:cs typeface="B Nazanin" pitchFamily="2" charset="-78"/>
          </a:endParaRPr>
        </a:p>
      </dsp:txBody>
      <dsp:txXfrm>
        <a:off x="7266606" y="807190"/>
        <a:ext cx="395002" cy="540433"/>
      </dsp:txXfrm>
    </dsp:sp>
    <dsp:sp modelId="{2A06D44E-B347-46A9-B6EA-AEB95F87CADF}">
      <dsp:nvSpPr>
        <dsp:cNvPr id="0" name=""/>
        <dsp:cNvSpPr/>
      </dsp:nvSpPr>
      <dsp:spPr>
        <a:xfrm>
          <a:off x="7689215" y="2065549"/>
          <a:ext cx="718184" cy="718184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543256"/>
            <a:satOff val="-1571"/>
            <a:lumOff val="-3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>
            <a:cs typeface="B Nazanin" pitchFamily="2" charset="-78"/>
          </a:endParaRPr>
        </a:p>
      </dsp:txBody>
      <dsp:txXfrm>
        <a:off x="7850806" y="2065549"/>
        <a:ext cx="395002" cy="540433"/>
      </dsp:txXfrm>
    </dsp:sp>
    <dsp:sp modelId="{2D9C4B01-DFDE-4D48-8F1B-063EB06285D9}">
      <dsp:nvSpPr>
        <dsp:cNvPr id="0" name=""/>
        <dsp:cNvSpPr/>
      </dsp:nvSpPr>
      <dsp:spPr>
        <a:xfrm>
          <a:off x="8273415" y="3305492"/>
          <a:ext cx="718184" cy="718184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1086513"/>
            <a:satOff val="-3142"/>
            <a:lumOff val="-6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>
            <a:cs typeface="B Nazanin" pitchFamily="2" charset="-78"/>
          </a:endParaRPr>
        </a:p>
      </dsp:txBody>
      <dsp:txXfrm>
        <a:off x="8435006" y="3305492"/>
        <a:ext cx="395002" cy="540433"/>
      </dsp:txXfrm>
    </dsp:sp>
    <dsp:sp modelId="{E8B4DA91-ED1B-46AC-9BB5-1B7B6704016D}">
      <dsp:nvSpPr>
        <dsp:cNvPr id="0" name=""/>
        <dsp:cNvSpPr/>
      </dsp:nvSpPr>
      <dsp:spPr>
        <a:xfrm>
          <a:off x="8857615" y="4576127"/>
          <a:ext cx="718184" cy="718184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1629769"/>
            <a:satOff val="-4713"/>
            <a:lumOff val="-10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>
            <a:cs typeface="B Nazanin" pitchFamily="2" charset="-78"/>
          </a:endParaRPr>
        </a:p>
      </dsp:txBody>
      <dsp:txXfrm>
        <a:off x="9019206" y="4576127"/>
        <a:ext cx="395002" cy="5404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5AC107-E17B-4B0A-8380-008F77B2A719}">
      <dsp:nvSpPr>
        <dsp:cNvPr id="0" name=""/>
        <dsp:cNvSpPr/>
      </dsp:nvSpPr>
      <dsp:spPr>
        <a:xfrm>
          <a:off x="869006" y="0"/>
          <a:ext cx="9848740" cy="5418667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447CB6-3844-42D4-81AA-F55043C0E097}">
      <dsp:nvSpPr>
        <dsp:cNvPr id="0" name=""/>
        <dsp:cNvSpPr/>
      </dsp:nvSpPr>
      <dsp:spPr>
        <a:xfrm>
          <a:off x="3394" y="1625600"/>
          <a:ext cx="2043523" cy="216746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cs typeface="B Nazanin" pitchFamily="2" charset="-78"/>
            </a:rPr>
            <a:t>بورژوازی شیکاگو </a:t>
          </a:r>
          <a:endParaRPr lang="en-US" sz="2400" b="1" kern="1200" dirty="0">
            <a:cs typeface="B Nazanin" pitchFamily="2" charset="-78"/>
          </a:endParaRPr>
        </a:p>
      </dsp:txBody>
      <dsp:txXfrm>
        <a:off x="103151" y="1725357"/>
        <a:ext cx="1844009" cy="1967952"/>
      </dsp:txXfrm>
    </dsp:sp>
    <dsp:sp modelId="{5C3FF13F-204C-480B-9E4C-3DF11585E742}">
      <dsp:nvSpPr>
        <dsp:cNvPr id="0" name=""/>
        <dsp:cNvSpPr/>
      </dsp:nvSpPr>
      <dsp:spPr>
        <a:xfrm>
          <a:off x="2387504" y="1625600"/>
          <a:ext cx="2043523" cy="2167466"/>
        </a:xfrm>
        <a:prstGeom prst="roundRect">
          <a:avLst/>
        </a:prstGeom>
        <a:solidFill>
          <a:schemeClr val="accent2">
            <a:hueOff val="338703"/>
            <a:satOff val="-1658"/>
            <a:lumOff val="931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cs typeface="B Nazanin" pitchFamily="2" charset="-78"/>
            </a:rPr>
            <a:t>اثبات قدرت اقتصادی</a:t>
          </a:r>
          <a:endParaRPr lang="en-US" sz="2400" b="1" kern="1200" dirty="0">
            <a:cs typeface="B Nazanin" pitchFamily="2" charset="-78"/>
          </a:endParaRPr>
        </a:p>
      </dsp:txBody>
      <dsp:txXfrm>
        <a:off x="2487261" y="1725357"/>
        <a:ext cx="1844009" cy="1967952"/>
      </dsp:txXfrm>
    </dsp:sp>
    <dsp:sp modelId="{D7408676-19F9-44D4-8309-ED69D6923546}">
      <dsp:nvSpPr>
        <dsp:cNvPr id="0" name=""/>
        <dsp:cNvSpPr/>
      </dsp:nvSpPr>
      <dsp:spPr>
        <a:xfrm>
          <a:off x="4771614" y="1625600"/>
          <a:ext cx="2043523" cy="2167466"/>
        </a:xfrm>
        <a:prstGeom prst="roundRect">
          <a:avLst/>
        </a:prstGeom>
        <a:solidFill>
          <a:schemeClr val="accent2">
            <a:hueOff val="677407"/>
            <a:satOff val="-3316"/>
            <a:lumOff val="1862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cs typeface="B Nazanin" pitchFamily="2" charset="-78"/>
            </a:rPr>
            <a:t>راهکار برای دست یابی به اعتبار فرهنگی</a:t>
          </a:r>
          <a:endParaRPr lang="en-US" sz="2400" b="1" kern="1200" dirty="0">
            <a:cs typeface="B Nazanin" pitchFamily="2" charset="-78"/>
          </a:endParaRPr>
        </a:p>
      </dsp:txBody>
      <dsp:txXfrm>
        <a:off x="4871371" y="1725357"/>
        <a:ext cx="1844009" cy="1967952"/>
      </dsp:txXfrm>
    </dsp:sp>
    <dsp:sp modelId="{DB234533-92A2-4B92-A82D-517EB4B91B68}">
      <dsp:nvSpPr>
        <dsp:cNvPr id="0" name=""/>
        <dsp:cNvSpPr/>
      </dsp:nvSpPr>
      <dsp:spPr>
        <a:xfrm>
          <a:off x="7155725" y="1625600"/>
          <a:ext cx="2043523" cy="2167466"/>
        </a:xfrm>
        <a:prstGeom prst="roundRect">
          <a:avLst/>
        </a:prstGeom>
        <a:solidFill>
          <a:schemeClr val="accent2">
            <a:hueOff val="1016110"/>
            <a:satOff val="-4974"/>
            <a:lumOff val="2794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cs typeface="B Nazanin" pitchFamily="2" charset="-78"/>
            </a:rPr>
            <a:t>اقدامات در خصوص بهبود محیط شهری</a:t>
          </a:r>
          <a:endParaRPr lang="en-US" sz="2400" b="1" kern="1200" dirty="0">
            <a:cs typeface="B Nazanin" pitchFamily="2" charset="-78"/>
          </a:endParaRPr>
        </a:p>
      </dsp:txBody>
      <dsp:txXfrm>
        <a:off x="7255482" y="1725357"/>
        <a:ext cx="1844009" cy="1967952"/>
      </dsp:txXfrm>
    </dsp:sp>
    <dsp:sp modelId="{806CB910-65F0-4665-A83B-9FBF683237FA}">
      <dsp:nvSpPr>
        <dsp:cNvPr id="0" name=""/>
        <dsp:cNvSpPr/>
      </dsp:nvSpPr>
      <dsp:spPr>
        <a:xfrm>
          <a:off x="9539835" y="1625600"/>
          <a:ext cx="2043523" cy="2167466"/>
        </a:xfrm>
        <a:prstGeom prst="roundRect">
          <a:avLst/>
        </a:prstGeom>
        <a:solidFill>
          <a:schemeClr val="accent2">
            <a:hueOff val="1354814"/>
            <a:satOff val="-6632"/>
            <a:lumOff val="3725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cs typeface="B Nazanin" pitchFamily="2" charset="-78"/>
            </a:rPr>
            <a:t>جنبش زیباسازی شهری </a:t>
          </a:r>
          <a:endParaRPr lang="en-US" sz="2400" b="1" kern="1200" dirty="0">
            <a:cs typeface="B Nazanin" pitchFamily="2" charset="-78"/>
          </a:endParaRPr>
        </a:p>
      </dsp:txBody>
      <dsp:txXfrm>
        <a:off x="9639592" y="1725357"/>
        <a:ext cx="1844009" cy="19679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957FD7-C68F-4FA9-AF29-07AFA19EB2B4}">
      <dsp:nvSpPr>
        <dsp:cNvPr id="0" name=""/>
        <dsp:cNvSpPr/>
      </dsp:nvSpPr>
      <dsp:spPr>
        <a:xfrm>
          <a:off x="3624761" y="1390275"/>
          <a:ext cx="3463494" cy="3463494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cs typeface="B Titr" pitchFamily="2" charset="-78"/>
            </a:rPr>
            <a:t>نهضت زیبا شهر (زیباسازی شهری) </a:t>
          </a:r>
          <a:endParaRPr lang="en-US" sz="2400" kern="1200" dirty="0">
            <a:cs typeface="B Titr" pitchFamily="2" charset="-78"/>
          </a:endParaRPr>
        </a:p>
      </dsp:txBody>
      <dsp:txXfrm>
        <a:off x="4131978" y="1897492"/>
        <a:ext cx="2449060" cy="2449060"/>
      </dsp:txXfrm>
    </dsp:sp>
    <dsp:sp modelId="{8D03D5E0-2C79-4788-ABE3-C64EE5C7EA31}">
      <dsp:nvSpPr>
        <dsp:cNvPr id="0" name=""/>
        <dsp:cNvSpPr/>
      </dsp:nvSpPr>
      <dsp:spPr>
        <a:xfrm>
          <a:off x="4233340" y="-256676"/>
          <a:ext cx="2246335" cy="2246335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>
              <a:cs typeface="B Nazanin" pitchFamily="2" charset="-78"/>
            </a:rPr>
            <a:t>محل شکل گیری این نهضت آمریکا (شیکاگو)</a:t>
          </a:r>
          <a:endParaRPr lang="en-US" sz="1600" b="1" kern="1200" dirty="0">
            <a:cs typeface="B Nazanin" pitchFamily="2" charset="-78"/>
          </a:endParaRPr>
        </a:p>
      </dsp:txBody>
      <dsp:txXfrm>
        <a:off x="4562308" y="72292"/>
        <a:ext cx="1588399" cy="1588399"/>
      </dsp:txXfrm>
    </dsp:sp>
    <dsp:sp modelId="{2871DE2A-FC8F-4EB1-B2B6-EAB8B886B46E}">
      <dsp:nvSpPr>
        <dsp:cNvPr id="0" name=""/>
        <dsp:cNvSpPr/>
      </dsp:nvSpPr>
      <dsp:spPr>
        <a:xfrm>
          <a:off x="5828242" y="403953"/>
          <a:ext cx="2246335" cy="2246335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>
              <a:cs typeface="B Nazanin" pitchFamily="2" charset="-78"/>
            </a:rPr>
            <a:t>زیباسازی –معماری غول آسا – منظرسازی و پارک سازی</a:t>
          </a:r>
          <a:endParaRPr lang="en-US" sz="1600" b="1" kern="1200" dirty="0">
            <a:cs typeface="B Nazanin" pitchFamily="2" charset="-78"/>
          </a:endParaRPr>
        </a:p>
      </dsp:txBody>
      <dsp:txXfrm>
        <a:off x="6157210" y="732921"/>
        <a:ext cx="1588399" cy="1588399"/>
      </dsp:txXfrm>
    </dsp:sp>
    <dsp:sp modelId="{CD1BE620-1EBD-4B7C-9EC4-F01545EED7BA}">
      <dsp:nvSpPr>
        <dsp:cNvPr id="0" name=""/>
        <dsp:cNvSpPr/>
      </dsp:nvSpPr>
      <dsp:spPr>
        <a:xfrm>
          <a:off x="6488872" y="1998855"/>
          <a:ext cx="2246335" cy="2246335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smtClean="0">
              <a:cs typeface="B Nazanin" pitchFamily="2" charset="-78"/>
            </a:rPr>
            <a:t>نمایشگاه شهر سفید بر پا شد ( به سرپرستی دانیل برنهایم و فردریک لاالمستد </a:t>
          </a:r>
          <a:endParaRPr lang="en-US" sz="1600" b="1" kern="1200" dirty="0">
            <a:cs typeface="B Nazanin" pitchFamily="2" charset="-78"/>
          </a:endParaRPr>
        </a:p>
      </dsp:txBody>
      <dsp:txXfrm>
        <a:off x="6817840" y="2327823"/>
        <a:ext cx="1588399" cy="1588399"/>
      </dsp:txXfrm>
    </dsp:sp>
    <dsp:sp modelId="{6337FEB7-70E9-4091-872F-A8C1360EDCE5}">
      <dsp:nvSpPr>
        <dsp:cNvPr id="0" name=""/>
        <dsp:cNvSpPr/>
      </dsp:nvSpPr>
      <dsp:spPr>
        <a:xfrm>
          <a:off x="5828242" y="3593756"/>
          <a:ext cx="2246335" cy="2246335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smtClean="0">
              <a:cs typeface="B Nazanin" pitchFamily="2" charset="-78"/>
            </a:rPr>
            <a:t>تبدیل شیکاگو به پایتخت فرهنگی ایالات متحده </a:t>
          </a:r>
          <a:endParaRPr lang="en-US" sz="1600" b="1" kern="1200" dirty="0">
            <a:cs typeface="B Nazanin" pitchFamily="2" charset="-78"/>
          </a:endParaRPr>
        </a:p>
      </dsp:txBody>
      <dsp:txXfrm>
        <a:off x="6157210" y="3922724"/>
        <a:ext cx="1588399" cy="1588399"/>
      </dsp:txXfrm>
    </dsp:sp>
    <dsp:sp modelId="{CA7F7960-F5A0-4A9B-9B68-A6CC85841EE6}">
      <dsp:nvSpPr>
        <dsp:cNvPr id="0" name=""/>
        <dsp:cNvSpPr/>
      </dsp:nvSpPr>
      <dsp:spPr>
        <a:xfrm>
          <a:off x="4233340" y="4254386"/>
          <a:ext cx="2246335" cy="2246335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>
              <a:cs typeface="B Nazanin" pitchFamily="2" charset="-78"/>
            </a:rPr>
            <a:t>بحث ریتم های عمودی و افقی </a:t>
          </a:r>
          <a:endParaRPr lang="en-US" sz="1600" b="1" kern="1200" dirty="0">
            <a:cs typeface="B Nazanin" pitchFamily="2" charset="-78"/>
          </a:endParaRPr>
        </a:p>
      </dsp:txBody>
      <dsp:txXfrm>
        <a:off x="4562308" y="4583354"/>
        <a:ext cx="1588399" cy="1588399"/>
      </dsp:txXfrm>
    </dsp:sp>
    <dsp:sp modelId="{B5C3C818-D05A-4786-A7B3-7810D87127F5}">
      <dsp:nvSpPr>
        <dsp:cNvPr id="0" name=""/>
        <dsp:cNvSpPr/>
      </dsp:nvSpPr>
      <dsp:spPr>
        <a:xfrm>
          <a:off x="2638439" y="3593756"/>
          <a:ext cx="2246335" cy="2246335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>
              <a:cs typeface="B Nazanin" pitchFamily="2" charset="-78"/>
            </a:rPr>
            <a:t>رابطه ی بین ساختمان ها از همه چیز مهم تر است </a:t>
          </a:r>
          <a:endParaRPr lang="en-US" sz="1600" b="1" kern="1200" dirty="0">
            <a:cs typeface="B Nazanin" pitchFamily="2" charset="-78"/>
          </a:endParaRPr>
        </a:p>
      </dsp:txBody>
      <dsp:txXfrm>
        <a:off x="2967407" y="3922724"/>
        <a:ext cx="1588399" cy="1588399"/>
      </dsp:txXfrm>
    </dsp:sp>
    <dsp:sp modelId="{DAA0AD02-1F0A-4463-8E0D-00A08338A6EB}">
      <dsp:nvSpPr>
        <dsp:cNvPr id="0" name=""/>
        <dsp:cNvSpPr/>
      </dsp:nvSpPr>
      <dsp:spPr>
        <a:xfrm>
          <a:off x="2002461" y="2023506"/>
          <a:ext cx="2197032" cy="2197032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>
              <a:cs typeface="B Nazanin" pitchFamily="2" charset="-78"/>
            </a:rPr>
            <a:t>فضاهای باز و خیابان های پردرخت : فراغت + زیباسازی</a:t>
          </a:r>
          <a:endParaRPr lang="en-US" sz="1600" b="1" kern="1200" dirty="0">
            <a:cs typeface="B Nazanin" pitchFamily="2" charset="-78"/>
          </a:endParaRPr>
        </a:p>
      </dsp:txBody>
      <dsp:txXfrm>
        <a:off x="2324209" y="2345254"/>
        <a:ext cx="1553536" cy="1553536"/>
      </dsp:txXfrm>
    </dsp:sp>
    <dsp:sp modelId="{684F874C-A801-4CF7-84E4-587AD023F4C9}">
      <dsp:nvSpPr>
        <dsp:cNvPr id="0" name=""/>
        <dsp:cNvSpPr/>
      </dsp:nvSpPr>
      <dsp:spPr>
        <a:xfrm>
          <a:off x="2638439" y="403953"/>
          <a:ext cx="2246335" cy="2246335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cs typeface="B Nazanin" pitchFamily="2" charset="-78"/>
            </a:rPr>
            <a:t>دارای نسبت با نهضت بوزار (نطفه ی اولیه شکل گیری نهضت منظرسازی) </a:t>
          </a:r>
          <a:endParaRPr lang="en-US" sz="1800" b="1" kern="1200" dirty="0">
            <a:cs typeface="B Nazanin" pitchFamily="2" charset="-78"/>
          </a:endParaRPr>
        </a:p>
      </dsp:txBody>
      <dsp:txXfrm>
        <a:off x="2967407" y="732921"/>
        <a:ext cx="1588399" cy="158839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49FF76-F965-40F1-89E7-9D70FF76E2BE}">
      <dsp:nvSpPr>
        <dsp:cNvPr id="0" name=""/>
        <dsp:cNvSpPr/>
      </dsp:nvSpPr>
      <dsp:spPr>
        <a:xfrm>
          <a:off x="5186381" y="2395284"/>
          <a:ext cx="1819237" cy="181923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b="1" kern="1200" dirty="0" smtClean="0">
              <a:cs typeface="B Titr" pitchFamily="2" charset="-78"/>
            </a:rPr>
            <a:t>برخی معایب</a:t>
          </a:r>
          <a:endParaRPr lang="en-US" sz="3200" b="1" kern="1200" dirty="0">
            <a:cs typeface="B Titr" pitchFamily="2" charset="-78"/>
          </a:endParaRPr>
        </a:p>
      </dsp:txBody>
      <dsp:txXfrm>
        <a:off x="5452802" y="2661705"/>
        <a:ext cx="1286395" cy="1286395"/>
      </dsp:txXfrm>
    </dsp:sp>
    <dsp:sp modelId="{ECC21AEB-252F-49D0-BC99-AB45814D90DB}">
      <dsp:nvSpPr>
        <dsp:cNvPr id="0" name=""/>
        <dsp:cNvSpPr/>
      </dsp:nvSpPr>
      <dsp:spPr>
        <a:xfrm rot="16200000">
          <a:off x="5821776" y="2107631"/>
          <a:ext cx="548446" cy="26858"/>
        </a:xfrm>
        <a:custGeom>
          <a:avLst/>
          <a:gdLst/>
          <a:ahLst/>
          <a:cxnLst/>
          <a:rect l="0" t="0" r="0" b="0"/>
          <a:pathLst>
            <a:path>
              <a:moveTo>
                <a:pt x="0" y="13429"/>
              </a:moveTo>
              <a:lnTo>
                <a:pt x="548446" y="13429"/>
              </a:lnTo>
            </a:path>
          </a:pathLst>
        </a:custGeom>
        <a:noFill/>
        <a:ln w="1905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>
            <a:cs typeface="B Nazanin" pitchFamily="2" charset="-78"/>
          </a:endParaRPr>
        </a:p>
      </dsp:txBody>
      <dsp:txXfrm>
        <a:off x="6082288" y="2107349"/>
        <a:ext cx="27422" cy="27422"/>
      </dsp:txXfrm>
    </dsp:sp>
    <dsp:sp modelId="{9F20DFEF-AD37-4E20-A9A0-95DC52E6F6B9}">
      <dsp:nvSpPr>
        <dsp:cNvPr id="0" name=""/>
        <dsp:cNvSpPr/>
      </dsp:nvSpPr>
      <dsp:spPr>
        <a:xfrm>
          <a:off x="5186381" y="27599"/>
          <a:ext cx="1819237" cy="181923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>
              <a:cs typeface="B Nazanin" pitchFamily="2" charset="-78"/>
            </a:rPr>
            <a:t>هزینه های سنگین این آرمانشهر غول آسا</a:t>
          </a:r>
          <a:endParaRPr lang="en-US" sz="1600" b="1" kern="1200" dirty="0">
            <a:cs typeface="B Nazanin" pitchFamily="2" charset="-78"/>
          </a:endParaRPr>
        </a:p>
      </dsp:txBody>
      <dsp:txXfrm>
        <a:off x="5452802" y="294020"/>
        <a:ext cx="1286395" cy="1286395"/>
      </dsp:txXfrm>
    </dsp:sp>
    <dsp:sp modelId="{A81E0571-4B0D-40AD-B275-9F6BDC7209C1}">
      <dsp:nvSpPr>
        <dsp:cNvPr id="0" name=""/>
        <dsp:cNvSpPr/>
      </dsp:nvSpPr>
      <dsp:spPr>
        <a:xfrm>
          <a:off x="7005618" y="3291473"/>
          <a:ext cx="548446" cy="26858"/>
        </a:xfrm>
        <a:custGeom>
          <a:avLst/>
          <a:gdLst/>
          <a:ahLst/>
          <a:cxnLst/>
          <a:rect l="0" t="0" r="0" b="0"/>
          <a:pathLst>
            <a:path>
              <a:moveTo>
                <a:pt x="0" y="13429"/>
              </a:moveTo>
              <a:lnTo>
                <a:pt x="548446" y="13429"/>
              </a:lnTo>
            </a:path>
          </a:pathLst>
        </a:custGeom>
        <a:noFill/>
        <a:ln w="1905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>
            <a:cs typeface="B Nazanin" pitchFamily="2" charset="-78"/>
          </a:endParaRPr>
        </a:p>
      </dsp:txBody>
      <dsp:txXfrm>
        <a:off x="7266131" y="3291191"/>
        <a:ext cx="27422" cy="27422"/>
      </dsp:txXfrm>
    </dsp:sp>
    <dsp:sp modelId="{63516551-43FC-4DCA-842E-B2AEC303257F}">
      <dsp:nvSpPr>
        <dsp:cNvPr id="0" name=""/>
        <dsp:cNvSpPr/>
      </dsp:nvSpPr>
      <dsp:spPr>
        <a:xfrm>
          <a:off x="7554065" y="2395284"/>
          <a:ext cx="1819237" cy="181923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>
              <a:cs typeface="B Nazanin" pitchFamily="2" charset="-78"/>
            </a:rPr>
            <a:t>سامانه ترابری ساده انگارانه</a:t>
          </a:r>
          <a:endParaRPr lang="en-US" sz="1600" b="1" kern="1200" dirty="0">
            <a:cs typeface="B Nazanin" pitchFamily="2" charset="-78"/>
          </a:endParaRPr>
        </a:p>
      </dsp:txBody>
      <dsp:txXfrm>
        <a:off x="7820486" y="2661705"/>
        <a:ext cx="1286395" cy="1286395"/>
      </dsp:txXfrm>
    </dsp:sp>
    <dsp:sp modelId="{F199F04C-2F7C-4851-B5DF-4CF666AA93BA}">
      <dsp:nvSpPr>
        <dsp:cNvPr id="0" name=""/>
        <dsp:cNvSpPr/>
      </dsp:nvSpPr>
      <dsp:spPr>
        <a:xfrm rot="5400000">
          <a:off x="5821776" y="4475315"/>
          <a:ext cx="548446" cy="26858"/>
        </a:xfrm>
        <a:custGeom>
          <a:avLst/>
          <a:gdLst/>
          <a:ahLst/>
          <a:cxnLst/>
          <a:rect l="0" t="0" r="0" b="0"/>
          <a:pathLst>
            <a:path>
              <a:moveTo>
                <a:pt x="0" y="13429"/>
              </a:moveTo>
              <a:lnTo>
                <a:pt x="548446" y="13429"/>
              </a:lnTo>
            </a:path>
          </a:pathLst>
        </a:custGeom>
        <a:noFill/>
        <a:ln w="1905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>
            <a:cs typeface="B Nazanin" pitchFamily="2" charset="-78"/>
          </a:endParaRPr>
        </a:p>
      </dsp:txBody>
      <dsp:txXfrm>
        <a:off x="6082288" y="4475034"/>
        <a:ext cx="27422" cy="27422"/>
      </dsp:txXfrm>
    </dsp:sp>
    <dsp:sp modelId="{98A952FE-486E-4E85-B3E1-ADE98F05B3FD}">
      <dsp:nvSpPr>
        <dsp:cNvPr id="0" name=""/>
        <dsp:cNvSpPr/>
      </dsp:nvSpPr>
      <dsp:spPr>
        <a:xfrm>
          <a:off x="5186381" y="4762968"/>
          <a:ext cx="1819237" cy="181923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>
              <a:cs typeface="B Nazanin" pitchFamily="2" charset="-78"/>
            </a:rPr>
            <a:t>سوق دادن مردم در جهت همسازی با آرایش تشریفاتی</a:t>
          </a:r>
          <a:endParaRPr lang="en-US" sz="1600" b="1" kern="1200" dirty="0">
            <a:cs typeface="B Nazanin" pitchFamily="2" charset="-78"/>
          </a:endParaRPr>
        </a:p>
      </dsp:txBody>
      <dsp:txXfrm>
        <a:off x="5452802" y="5029389"/>
        <a:ext cx="1286395" cy="1286395"/>
      </dsp:txXfrm>
    </dsp:sp>
    <dsp:sp modelId="{42C29BF9-6979-440C-88D6-759A8612F58D}">
      <dsp:nvSpPr>
        <dsp:cNvPr id="0" name=""/>
        <dsp:cNvSpPr/>
      </dsp:nvSpPr>
      <dsp:spPr>
        <a:xfrm rot="10800000">
          <a:off x="4637934" y="3291473"/>
          <a:ext cx="548446" cy="26858"/>
        </a:xfrm>
        <a:custGeom>
          <a:avLst/>
          <a:gdLst/>
          <a:ahLst/>
          <a:cxnLst/>
          <a:rect l="0" t="0" r="0" b="0"/>
          <a:pathLst>
            <a:path>
              <a:moveTo>
                <a:pt x="0" y="13429"/>
              </a:moveTo>
              <a:lnTo>
                <a:pt x="548446" y="13429"/>
              </a:lnTo>
            </a:path>
          </a:pathLst>
        </a:custGeom>
        <a:noFill/>
        <a:ln w="1905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>
            <a:cs typeface="B Nazanin" pitchFamily="2" charset="-78"/>
          </a:endParaRPr>
        </a:p>
      </dsp:txBody>
      <dsp:txXfrm rot="10800000">
        <a:off x="4898446" y="3291191"/>
        <a:ext cx="27422" cy="27422"/>
      </dsp:txXfrm>
    </dsp:sp>
    <dsp:sp modelId="{9A41307C-BA00-4F24-8AC2-03AA27F475CD}">
      <dsp:nvSpPr>
        <dsp:cNvPr id="0" name=""/>
        <dsp:cNvSpPr/>
      </dsp:nvSpPr>
      <dsp:spPr>
        <a:xfrm>
          <a:off x="2818696" y="2395284"/>
          <a:ext cx="1819237" cy="181923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>
              <a:cs typeface="B Nazanin" pitchFamily="2" charset="-78"/>
            </a:rPr>
            <a:t>برنامه ریزی جدا از مسائل مردم و اجتماع</a:t>
          </a:r>
          <a:endParaRPr lang="en-US" sz="1600" b="1" kern="1200" dirty="0">
            <a:cs typeface="B Nazanin" pitchFamily="2" charset="-78"/>
          </a:endParaRPr>
        </a:p>
      </dsp:txBody>
      <dsp:txXfrm>
        <a:off x="3085117" y="2661705"/>
        <a:ext cx="1286395" cy="128639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5DE117-1EA7-4E9E-938D-E28AEB831953}">
      <dsp:nvSpPr>
        <dsp:cNvPr id="0" name=""/>
        <dsp:cNvSpPr/>
      </dsp:nvSpPr>
      <dsp:spPr>
        <a:xfrm>
          <a:off x="0" y="51017"/>
          <a:ext cx="6994434" cy="73901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500" b="1" kern="1200" dirty="0" smtClean="0">
              <a:latin typeface="Times New Roman" panose="02020603050405020304" pitchFamily="18" charset="0"/>
              <a:cs typeface="B Nazanin" pitchFamily="2" charset="-78"/>
            </a:rPr>
            <a:t>4 سپتامبر 1846 تا 1 ژانویه 1912</a:t>
          </a:r>
          <a:endParaRPr lang="en-US" sz="2500" kern="1200" dirty="0"/>
        </a:p>
      </dsp:txBody>
      <dsp:txXfrm>
        <a:off x="36076" y="87093"/>
        <a:ext cx="6922282" cy="666867"/>
      </dsp:txXfrm>
    </dsp:sp>
    <dsp:sp modelId="{04F6571C-1684-43C0-B311-FC24DAF5F870}">
      <dsp:nvSpPr>
        <dsp:cNvPr id="0" name=""/>
        <dsp:cNvSpPr/>
      </dsp:nvSpPr>
      <dsp:spPr>
        <a:xfrm>
          <a:off x="0" y="862037"/>
          <a:ext cx="6994434" cy="739019"/>
        </a:xfrm>
        <a:prstGeom prst="roundRect">
          <a:avLst/>
        </a:prstGeom>
        <a:gradFill rotWithShape="0">
          <a:gsLst>
            <a:gs pos="0">
              <a:schemeClr val="accent2">
                <a:hueOff val="270963"/>
                <a:satOff val="-1326"/>
                <a:lumOff val="745"/>
                <a:alphaOff val="0"/>
                <a:tint val="98000"/>
                <a:lumMod val="114000"/>
              </a:schemeClr>
            </a:gs>
            <a:gs pos="100000">
              <a:schemeClr val="accent2">
                <a:hueOff val="270963"/>
                <a:satOff val="-1326"/>
                <a:lumOff val="745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500" b="1" kern="1200" dirty="0" smtClean="0">
              <a:latin typeface="Times New Roman" panose="02020603050405020304" pitchFamily="18" charset="0"/>
              <a:cs typeface="B Nazanin" pitchFamily="2" charset="-78"/>
            </a:rPr>
            <a:t>از بنیان گذاران جنبش شهر زیبا</a:t>
          </a:r>
          <a:endParaRPr lang="en-US" sz="2500" kern="1200" dirty="0"/>
        </a:p>
      </dsp:txBody>
      <dsp:txXfrm>
        <a:off x="36076" y="898113"/>
        <a:ext cx="6922282" cy="666867"/>
      </dsp:txXfrm>
    </dsp:sp>
    <dsp:sp modelId="{CED5CB46-D43F-43F0-AD41-861D61F71DE4}">
      <dsp:nvSpPr>
        <dsp:cNvPr id="0" name=""/>
        <dsp:cNvSpPr/>
      </dsp:nvSpPr>
      <dsp:spPr>
        <a:xfrm>
          <a:off x="0" y="1673056"/>
          <a:ext cx="6994434" cy="739019"/>
        </a:xfrm>
        <a:prstGeom prst="roundRect">
          <a:avLst/>
        </a:prstGeom>
        <a:gradFill rotWithShape="0">
          <a:gsLst>
            <a:gs pos="0">
              <a:schemeClr val="accent2">
                <a:hueOff val="541926"/>
                <a:satOff val="-2653"/>
                <a:lumOff val="1490"/>
                <a:alphaOff val="0"/>
                <a:tint val="98000"/>
                <a:lumMod val="114000"/>
              </a:schemeClr>
            </a:gs>
            <a:gs pos="100000">
              <a:schemeClr val="accent2">
                <a:hueOff val="541926"/>
                <a:satOff val="-2653"/>
                <a:lumOff val="149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500" b="1" kern="1200" dirty="0" smtClean="0">
              <a:latin typeface="Times New Roman" panose="02020603050405020304" pitchFamily="18" charset="0"/>
              <a:cs typeface="B Nazanin" pitchFamily="2" charset="-78"/>
            </a:rPr>
            <a:t>معمار معروف شهر شیکاگو</a:t>
          </a:r>
          <a:endParaRPr lang="en-US" sz="2500" kern="1200" dirty="0"/>
        </a:p>
      </dsp:txBody>
      <dsp:txXfrm>
        <a:off x="36076" y="1709132"/>
        <a:ext cx="6922282" cy="666867"/>
      </dsp:txXfrm>
    </dsp:sp>
    <dsp:sp modelId="{4FCE952C-0FDD-4DEB-8B16-19012006DD2A}">
      <dsp:nvSpPr>
        <dsp:cNvPr id="0" name=""/>
        <dsp:cNvSpPr/>
      </dsp:nvSpPr>
      <dsp:spPr>
        <a:xfrm>
          <a:off x="0" y="2484076"/>
          <a:ext cx="6994434" cy="739019"/>
        </a:xfrm>
        <a:prstGeom prst="roundRect">
          <a:avLst/>
        </a:prstGeom>
        <a:gradFill rotWithShape="0">
          <a:gsLst>
            <a:gs pos="0">
              <a:schemeClr val="accent2">
                <a:hueOff val="812888"/>
                <a:satOff val="-3979"/>
                <a:lumOff val="2235"/>
                <a:alphaOff val="0"/>
                <a:tint val="98000"/>
                <a:lumMod val="114000"/>
              </a:schemeClr>
            </a:gs>
            <a:gs pos="100000">
              <a:schemeClr val="accent2">
                <a:hueOff val="812888"/>
                <a:satOff val="-3979"/>
                <a:lumOff val="2235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500" b="1" kern="1200" dirty="0" smtClean="0">
              <a:latin typeface="Times New Roman" panose="02020603050405020304" pitchFamily="18" charset="0"/>
              <a:cs typeface="B Nazanin" pitchFamily="2" charset="-78"/>
            </a:rPr>
            <a:t>توسعه اولیه آسمانخراش آمریکایی</a:t>
          </a:r>
          <a:endParaRPr lang="en-US" sz="2500" kern="1200" dirty="0"/>
        </a:p>
      </dsp:txBody>
      <dsp:txXfrm>
        <a:off x="36076" y="2520152"/>
        <a:ext cx="6922282" cy="666867"/>
      </dsp:txXfrm>
    </dsp:sp>
    <dsp:sp modelId="{FDA5BCD5-C61B-489B-90B0-F545996171E8}">
      <dsp:nvSpPr>
        <dsp:cNvPr id="0" name=""/>
        <dsp:cNvSpPr/>
      </dsp:nvSpPr>
      <dsp:spPr>
        <a:xfrm>
          <a:off x="0" y="3295096"/>
          <a:ext cx="6994434" cy="739019"/>
        </a:xfrm>
        <a:prstGeom prst="roundRect">
          <a:avLst/>
        </a:prstGeom>
        <a:gradFill rotWithShape="0">
          <a:gsLst>
            <a:gs pos="0">
              <a:schemeClr val="accent2">
                <a:hueOff val="1083851"/>
                <a:satOff val="-5306"/>
                <a:lumOff val="2980"/>
                <a:alphaOff val="0"/>
                <a:tint val="98000"/>
                <a:lumMod val="114000"/>
              </a:schemeClr>
            </a:gs>
            <a:gs pos="100000">
              <a:schemeClr val="accent2">
                <a:hueOff val="1083851"/>
                <a:satOff val="-5306"/>
                <a:lumOff val="298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500" b="1" kern="1200" dirty="0" smtClean="0">
              <a:latin typeface="Times New Roman" panose="02020603050405020304" pitchFamily="18" charset="0"/>
              <a:cs typeface="B Nazanin" pitchFamily="2" charset="-78"/>
            </a:rPr>
            <a:t>دوست و همکار جان ولبرن روت</a:t>
          </a:r>
          <a:endParaRPr lang="en-US" sz="2500" kern="1200" dirty="0"/>
        </a:p>
      </dsp:txBody>
      <dsp:txXfrm>
        <a:off x="36076" y="3331172"/>
        <a:ext cx="6922282" cy="666867"/>
      </dsp:txXfrm>
    </dsp:sp>
    <dsp:sp modelId="{5761042D-A100-46E0-83F8-352A998D9B08}">
      <dsp:nvSpPr>
        <dsp:cNvPr id="0" name=""/>
        <dsp:cNvSpPr/>
      </dsp:nvSpPr>
      <dsp:spPr>
        <a:xfrm>
          <a:off x="0" y="4106115"/>
          <a:ext cx="6994434" cy="739019"/>
        </a:xfrm>
        <a:prstGeom prst="roundRect">
          <a:avLst/>
        </a:prstGeom>
        <a:gradFill rotWithShape="0">
          <a:gsLst>
            <a:gs pos="0">
              <a:schemeClr val="accent2">
                <a:hueOff val="1354814"/>
                <a:satOff val="-6632"/>
                <a:lumOff val="3725"/>
                <a:alphaOff val="0"/>
                <a:tint val="98000"/>
                <a:lumMod val="114000"/>
              </a:schemeClr>
            </a:gs>
            <a:gs pos="100000">
              <a:schemeClr val="accent2">
                <a:hueOff val="1354814"/>
                <a:satOff val="-6632"/>
                <a:lumOff val="3725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500" b="1" kern="1200" dirty="0" smtClean="0">
              <a:latin typeface="Times New Roman" panose="02020603050405020304" pitchFamily="18" charset="0"/>
              <a:cs typeface="B Nazanin" pitchFamily="2" charset="-78"/>
            </a:rPr>
            <a:t>حرفه طراحی در دفتر کارتر، دریک ورایت در جوانی</a:t>
          </a:r>
          <a:endParaRPr lang="en-US" sz="2500" kern="1200" dirty="0"/>
        </a:p>
      </dsp:txBody>
      <dsp:txXfrm>
        <a:off x="36076" y="4142191"/>
        <a:ext cx="6922282" cy="66686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BD70A0-56A8-4077-96A6-C76F0CB250E8}">
      <dsp:nvSpPr>
        <dsp:cNvPr id="0" name=""/>
        <dsp:cNvSpPr/>
      </dsp:nvSpPr>
      <dsp:spPr>
        <a:xfrm>
          <a:off x="3021586" y="627597"/>
          <a:ext cx="4968814" cy="4968814"/>
        </a:xfrm>
        <a:prstGeom prst="blockArc">
          <a:avLst>
            <a:gd name="adj1" fmla="val 13114286"/>
            <a:gd name="adj2" fmla="val 16200000"/>
            <a:gd name="adj3" fmla="val 3911"/>
          </a:avLst>
        </a:prstGeom>
        <a:solidFill>
          <a:schemeClr val="accent2">
            <a:hueOff val="1354814"/>
            <a:satOff val="-6632"/>
            <a:lumOff val="3725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12D82BA-9B38-4B8D-9AF9-1A00BD14D18F}">
      <dsp:nvSpPr>
        <dsp:cNvPr id="0" name=""/>
        <dsp:cNvSpPr/>
      </dsp:nvSpPr>
      <dsp:spPr>
        <a:xfrm>
          <a:off x="3021586" y="627597"/>
          <a:ext cx="4968814" cy="4968814"/>
        </a:xfrm>
        <a:prstGeom prst="blockArc">
          <a:avLst>
            <a:gd name="adj1" fmla="val 10028571"/>
            <a:gd name="adj2" fmla="val 13114286"/>
            <a:gd name="adj3" fmla="val 3911"/>
          </a:avLst>
        </a:prstGeom>
        <a:solidFill>
          <a:schemeClr val="accent2">
            <a:hueOff val="1129012"/>
            <a:satOff val="-5527"/>
            <a:lumOff val="3104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0D8BC90-424F-454C-A484-B3EC5AC4CC7A}">
      <dsp:nvSpPr>
        <dsp:cNvPr id="0" name=""/>
        <dsp:cNvSpPr/>
      </dsp:nvSpPr>
      <dsp:spPr>
        <a:xfrm>
          <a:off x="3021586" y="627597"/>
          <a:ext cx="4968814" cy="4968814"/>
        </a:xfrm>
        <a:prstGeom prst="blockArc">
          <a:avLst>
            <a:gd name="adj1" fmla="val 6942857"/>
            <a:gd name="adj2" fmla="val 10028571"/>
            <a:gd name="adj3" fmla="val 3911"/>
          </a:avLst>
        </a:prstGeom>
        <a:solidFill>
          <a:schemeClr val="accent2">
            <a:hueOff val="903209"/>
            <a:satOff val="-4421"/>
            <a:lumOff val="2483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4C3FD1C-3B96-4C4E-9792-A74C2E6E7FBA}">
      <dsp:nvSpPr>
        <dsp:cNvPr id="0" name=""/>
        <dsp:cNvSpPr/>
      </dsp:nvSpPr>
      <dsp:spPr>
        <a:xfrm>
          <a:off x="3021586" y="627597"/>
          <a:ext cx="4968814" cy="4968814"/>
        </a:xfrm>
        <a:prstGeom prst="blockArc">
          <a:avLst>
            <a:gd name="adj1" fmla="val 3857143"/>
            <a:gd name="adj2" fmla="val 6942857"/>
            <a:gd name="adj3" fmla="val 3911"/>
          </a:avLst>
        </a:prstGeom>
        <a:solidFill>
          <a:schemeClr val="accent2">
            <a:hueOff val="677407"/>
            <a:satOff val="-3316"/>
            <a:lumOff val="1862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C1FF88E-F4C5-471C-9499-2886C2C52969}">
      <dsp:nvSpPr>
        <dsp:cNvPr id="0" name=""/>
        <dsp:cNvSpPr/>
      </dsp:nvSpPr>
      <dsp:spPr>
        <a:xfrm>
          <a:off x="3021586" y="627597"/>
          <a:ext cx="4968814" cy="4968814"/>
        </a:xfrm>
        <a:prstGeom prst="blockArc">
          <a:avLst>
            <a:gd name="adj1" fmla="val 771429"/>
            <a:gd name="adj2" fmla="val 3857143"/>
            <a:gd name="adj3" fmla="val 3911"/>
          </a:avLst>
        </a:prstGeom>
        <a:solidFill>
          <a:schemeClr val="accent2">
            <a:hueOff val="451605"/>
            <a:satOff val="-2211"/>
            <a:lumOff val="1242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1426097-010F-4BB3-8B45-91108F897317}">
      <dsp:nvSpPr>
        <dsp:cNvPr id="0" name=""/>
        <dsp:cNvSpPr/>
      </dsp:nvSpPr>
      <dsp:spPr>
        <a:xfrm>
          <a:off x="3021586" y="627597"/>
          <a:ext cx="4968814" cy="4968814"/>
        </a:xfrm>
        <a:prstGeom prst="blockArc">
          <a:avLst>
            <a:gd name="adj1" fmla="val 19285714"/>
            <a:gd name="adj2" fmla="val 771429"/>
            <a:gd name="adj3" fmla="val 3911"/>
          </a:avLst>
        </a:prstGeom>
        <a:solidFill>
          <a:schemeClr val="accent2">
            <a:hueOff val="225802"/>
            <a:satOff val="-1105"/>
            <a:lumOff val="621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DBD307F-44CA-45CB-A617-8CD8428B7B32}">
      <dsp:nvSpPr>
        <dsp:cNvPr id="0" name=""/>
        <dsp:cNvSpPr/>
      </dsp:nvSpPr>
      <dsp:spPr>
        <a:xfrm>
          <a:off x="3021586" y="627597"/>
          <a:ext cx="4968814" cy="4968814"/>
        </a:xfrm>
        <a:prstGeom prst="blockArc">
          <a:avLst>
            <a:gd name="adj1" fmla="val 16200000"/>
            <a:gd name="adj2" fmla="val 19285714"/>
            <a:gd name="adj3" fmla="val 3911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89264A2-0616-41CD-A30D-C031C2D7D8F2}">
      <dsp:nvSpPr>
        <dsp:cNvPr id="0" name=""/>
        <dsp:cNvSpPr/>
      </dsp:nvSpPr>
      <dsp:spPr>
        <a:xfrm>
          <a:off x="4542176" y="2148187"/>
          <a:ext cx="1927635" cy="192763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latin typeface="Times New Roman" panose="02020603050405020304" pitchFamily="18" charset="0"/>
              <a:cs typeface="B Titr" pitchFamily="2" charset="-78"/>
            </a:rPr>
            <a:t>اقدامات و موفقیت ها و مسئولیت ها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latin typeface="Times New Roman" panose="02020603050405020304" pitchFamily="18" charset="0"/>
              <a:cs typeface="B Titr" pitchFamily="2" charset="-78"/>
            </a:rPr>
            <a:t>(برنهایم)</a:t>
          </a:r>
          <a:endParaRPr lang="en-US" sz="2400" b="1" kern="1200" dirty="0">
            <a:cs typeface="B Titr" pitchFamily="2" charset="-78"/>
          </a:endParaRPr>
        </a:p>
      </dsp:txBody>
      <dsp:txXfrm>
        <a:off x="4824472" y="2430483"/>
        <a:ext cx="1363043" cy="1363043"/>
      </dsp:txXfrm>
    </dsp:sp>
    <dsp:sp modelId="{1E5E9AC4-492B-4996-B7CB-9865D742073D}">
      <dsp:nvSpPr>
        <dsp:cNvPr id="0" name=""/>
        <dsp:cNvSpPr/>
      </dsp:nvSpPr>
      <dsp:spPr>
        <a:xfrm>
          <a:off x="4529999" y="-299820"/>
          <a:ext cx="1951989" cy="195198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>
              <a:latin typeface="Times New Roman" panose="02020603050405020304" pitchFamily="18" charset="0"/>
              <a:cs typeface="B Nazanin" pitchFamily="2" charset="-78"/>
            </a:rPr>
            <a:t>طراح در شرکت ویلیام لی بارون جنی</a:t>
          </a:r>
          <a:endParaRPr lang="en-US" sz="1600" b="1" kern="1200" dirty="0">
            <a:cs typeface="B Nazanin" pitchFamily="2" charset="-78"/>
          </a:endParaRPr>
        </a:p>
      </dsp:txBody>
      <dsp:txXfrm>
        <a:off x="4815861" y="-13958"/>
        <a:ext cx="1380265" cy="1380265"/>
      </dsp:txXfrm>
    </dsp:sp>
    <dsp:sp modelId="{F01E9863-4231-46A4-9BB7-F77AD9E89BCC}">
      <dsp:nvSpPr>
        <dsp:cNvPr id="0" name=""/>
        <dsp:cNvSpPr/>
      </dsp:nvSpPr>
      <dsp:spPr>
        <a:xfrm>
          <a:off x="6434408" y="617294"/>
          <a:ext cx="1951989" cy="1951989"/>
        </a:xfrm>
        <a:prstGeom prst="ellipse">
          <a:avLst/>
        </a:prstGeom>
        <a:gradFill rotWithShape="0">
          <a:gsLst>
            <a:gs pos="0">
              <a:schemeClr val="accent2">
                <a:hueOff val="225802"/>
                <a:satOff val="-1105"/>
                <a:lumOff val="621"/>
                <a:alphaOff val="0"/>
                <a:tint val="98000"/>
                <a:lumMod val="114000"/>
              </a:schemeClr>
            </a:gs>
            <a:gs pos="100000">
              <a:schemeClr val="accent2">
                <a:hueOff val="225802"/>
                <a:satOff val="-1105"/>
                <a:lumOff val="621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>
              <a:latin typeface="Times New Roman" panose="02020603050405020304" pitchFamily="18" charset="0"/>
              <a:cs typeface="B Nazanin" pitchFamily="2" charset="-78"/>
            </a:rPr>
            <a:t>معمار مسئول در </a:t>
          </a:r>
          <a:r>
            <a:rPr lang="en-US" sz="1600" b="1" kern="1200" dirty="0" smtClean="0">
              <a:latin typeface="Times New Roman" panose="02020603050405020304" pitchFamily="18" charset="0"/>
              <a:cs typeface="B Nazanin" pitchFamily="2" charset="-78"/>
            </a:rPr>
            <a:t>World Columbian Exposition</a:t>
          </a:r>
          <a:endParaRPr lang="en-US" sz="1600" b="1" kern="1200" dirty="0">
            <a:cs typeface="B Nazanin" pitchFamily="2" charset="-78"/>
          </a:endParaRPr>
        </a:p>
      </dsp:txBody>
      <dsp:txXfrm>
        <a:off x="6720270" y="903156"/>
        <a:ext cx="1380265" cy="1380265"/>
      </dsp:txXfrm>
    </dsp:sp>
    <dsp:sp modelId="{35017BEF-EB40-4292-957C-BC19091F508D}">
      <dsp:nvSpPr>
        <dsp:cNvPr id="0" name=""/>
        <dsp:cNvSpPr/>
      </dsp:nvSpPr>
      <dsp:spPr>
        <a:xfrm>
          <a:off x="6904758" y="2678033"/>
          <a:ext cx="1951989" cy="1951989"/>
        </a:xfrm>
        <a:prstGeom prst="ellipse">
          <a:avLst/>
        </a:prstGeom>
        <a:gradFill rotWithShape="0">
          <a:gsLst>
            <a:gs pos="0">
              <a:schemeClr val="accent2">
                <a:hueOff val="451605"/>
                <a:satOff val="-2211"/>
                <a:lumOff val="1242"/>
                <a:alphaOff val="0"/>
                <a:tint val="98000"/>
                <a:lumMod val="114000"/>
              </a:schemeClr>
            </a:gs>
            <a:gs pos="100000">
              <a:schemeClr val="accent2">
                <a:hueOff val="451605"/>
                <a:satOff val="-2211"/>
                <a:lumOff val="1242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>
              <a:latin typeface="Times New Roman" panose="02020603050405020304" pitchFamily="18" charset="0"/>
              <a:cs typeface="B Nazanin" pitchFamily="2" charset="-78"/>
            </a:rPr>
            <a:t>طراحی شهر سفید بر اساس معماری کلاسیک</a:t>
          </a:r>
          <a:endParaRPr lang="en-US" sz="1600" b="1" kern="1200" dirty="0">
            <a:cs typeface="B Nazanin" pitchFamily="2" charset="-78"/>
          </a:endParaRPr>
        </a:p>
      </dsp:txBody>
      <dsp:txXfrm>
        <a:off x="7190620" y="2963895"/>
        <a:ext cx="1380265" cy="1380265"/>
      </dsp:txXfrm>
    </dsp:sp>
    <dsp:sp modelId="{1F4B974F-F1CA-45D4-89D1-C0039E1DAE2B}">
      <dsp:nvSpPr>
        <dsp:cNvPr id="0" name=""/>
        <dsp:cNvSpPr/>
      </dsp:nvSpPr>
      <dsp:spPr>
        <a:xfrm>
          <a:off x="5586866" y="4330617"/>
          <a:ext cx="1951989" cy="1951989"/>
        </a:xfrm>
        <a:prstGeom prst="ellipse">
          <a:avLst/>
        </a:prstGeom>
        <a:gradFill rotWithShape="0">
          <a:gsLst>
            <a:gs pos="0">
              <a:schemeClr val="accent2">
                <a:hueOff val="677407"/>
                <a:satOff val="-3316"/>
                <a:lumOff val="1862"/>
                <a:alphaOff val="0"/>
                <a:tint val="98000"/>
                <a:lumMod val="114000"/>
              </a:schemeClr>
            </a:gs>
            <a:gs pos="100000">
              <a:schemeClr val="accent2">
                <a:hueOff val="677407"/>
                <a:satOff val="-3316"/>
                <a:lumOff val="1862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>
              <a:latin typeface="Times New Roman" panose="02020603050405020304" pitchFamily="18" charset="0"/>
              <a:cs typeface="B Nazanin" pitchFamily="2" charset="-78"/>
            </a:rPr>
            <a:t>ساختمان </a:t>
          </a:r>
          <a:r>
            <a:rPr lang="en-US" sz="1600" b="1" kern="1200" dirty="0" err="1" smtClean="0">
              <a:latin typeface="Times New Roman" panose="02020603050405020304" pitchFamily="18" charset="0"/>
              <a:cs typeface="B Nazanin" pitchFamily="2" charset="-78"/>
            </a:rPr>
            <a:t>Monadnock</a:t>
          </a:r>
          <a:r>
            <a:rPr lang="fa-IR" sz="1600" b="1" kern="1200" dirty="0" smtClean="0">
              <a:latin typeface="Times New Roman" panose="02020603050405020304" pitchFamily="18" charset="0"/>
              <a:cs typeface="B Nazanin" pitchFamily="2" charset="-78"/>
            </a:rPr>
            <a:t> در شیکاگو ، به صورت یک رشته خانه های جمعی (سازه های فولادین)</a:t>
          </a:r>
          <a:endParaRPr lang="en-US" sz="1600" b="1" kern="1200" dirty="0">
            <a:cs typeface="B Nazanin" pitchFamily="2" charset="-78"/>
          </a:endParaRPr>
        </a:p>
      </dsp:txBody>
      <dsp:txXfrm>
        <a:off x="5872728" y="4616479"/>
        <a:ext cx="1380265" cy="1380265"/>
      </dsp:txXfrm>
    </dsp:sp>
    <dsp:sp modelId="{0CB8F252-9D17-4667-B177-7CB59FAE6FF6}">
      <dsp:nvSpPr>
        <dsp:cNvPr id="0" name=""/>
        <dsp:cNvSpPr/>
      </dsp:nvSpPr>
      <dsp:spPr>
        <a:xfrm>
          <a:off x="3473132" y="4330617"/>
          <a:ext cx="1951989" cy="1951989"/>
        </a:xfrm>
        <a:prstGeom prst="ellipse">
          <a:avLst/>
        </a:prstGeom>
        <a:gradFill rotWithShape="0">
          <a:gsLst>
            <a:gs pos="0">
              <a:schemeClr val="accent2">
                <a:hueOff val="903209"/>
                <a:satOff val="-4421"/>
                <a:lumOff val="2483"/>
                <a:alphaOff val="0"/>
                <a:tint val="98000"/>
                <a:lumMod val="114000"/>
              </a:schemeClr>
            </a:gs>
            <a:gs pos="100000">
              <a:schemeClr val="accent2">
                <a:hueOff val="903209"/>
                <a:satOff val="-4421"/>
                <a:lumOff val="2483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latin typeface="Times New Roman" panose="02020603050405020304" pitchFamily="18" charset="0"/>
              <a:cs typeface="B Nazanin" pitchFamily="2" charset="-78"/>
            </a:rPr>
            <a:t>طراحی ساختمان</a:t>
          </a:r>
          <a:r>
            <a:rPr lang="en-US" sz="1400" b="1" kern="1200" dirty="0" smtClean="0">
              <a:latin typeface="Times New Roman" panose="02020603050405020304" pitchFamily="18" charset="0"/>
              <a:cs typeface="B Nazanin" pitchFamily="2" charset="-78"/>
            </a:rPr>
            <a:t>Flatiron </a:t>
          </a:r>
          <a:r>
            <a:rPr lang="fa-IR" sz="1400" b="1" kern="1200" dirty="0" smtClean="0">
              <a:latin typeface="Times New Roman" panose="02020603050405020304" pitchFamily="18" charset="0"/>
              <a:cs typeface="B Nazanin" pitchFamily="2" charset="-78"/>
            </a:rPr>
            <a:t> در نیویورک و ساختمان زیبای</a:t>
          </a:r>
          <a:r>
            <a:rPr lang="en-US" sz="1400" b="1" kern="1200" dirty="0" smtClean="0">
              <a:latin typeface="Times New Roman" panose="02020603050405020304" pitchFamily="18" charset="0"/>
              <a:cs typeface="B Nazanin" pitchFamily="2" charset="-78"/>
            </a:rPr>
            <a:t>Union Station </a:t>
          </a:r>
          <a:r>
            <a:rPr lang="fa-IR" sz="1400" b="1" kern="1200" dirty="0" smtClean="0">
              <a:latin typeface="Times New Roman" panose="02020603050405020304" pitchFamily="18" charset="0"/>
              <a:cs typeface="B Nazanin" pitchFamily="2" charset="-78"/>
            </a:rPr>
            <a:t> واشنگتن دی سی</a:t>
          </a:r>
          <a:endParaRPr lang="en-US" sz="1400" b="1" kern="1200" dirty="0">
            <a:cs typeface="B Nazanin" pitchFamily="2" charset="-78"/>
          </a:endParaRPr>
        </a:p>
      </dsp:txBody>
      <dsp:txXfrm>
        <a:off x="3758994" y="4616479"/>
        <a:ext cx="1380265" cy="1380265"/>
      </dsp:txXfrm>
    </dsp:sp>
    <dsp:sp modelId="{7C5D0F0A-650E-4AC3-B418-CC462D926990}">
      <dsp:nvSpPr>
        <dsp:cNvPr id="0" name=""/>
        <dsp:cNvSpPr/>
      </dsp:nvSpPr>
      <dsp:spPr>
        <a:xfrm>
          <a:off x="2155240" y="2678033"/>
          <a:ext cx="1951989" cy="1951989"/>
        </a:xfrm>
        <a:prstGeom prst="ellipse">
          <a:avLst/>
        </a:prstGeom>
        <a:gradFill rotWithShape="0">
          <a:gsLst>
            <a:gs pos="0">
              <a:schemeClr val="accent2">
                <a:hueOff val="1129012"/>
                <a:satOff val="-5527"/>
                <a:lumOff val="3104"/>
                <a:alphaOff val="0"/>
                <a:tint val="98000"/>
                <a:lumMod val="114000"/>
              </a:schemeClr>
            </a:gs>
            <a:gs pos="100000">
              <a:schemeClr val="accent2">
                <a:hueOff val="1129012"/>
                <a:satOff val="-5527"/>
                <a:lumOff val="3104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>
              <a:latin typeface="Times New Roman" panose="02020603050405020304" pitchFamily="18" charset="0"/>
              <a:cs typeface="B Nazanin" pitchFamily="2" charset="-78"/>
            </a:rPr>
            <a:t>مامور کمیسیون </a:t>
          </a:r>
          <a:r>
            <a:rPr lang="en-US" sz="1600" b="1" kern="1200" dirty="0" smtClean="0">
              <a:latin typeface="Times New Roman" panose="02020603050405020304" pitchFamily="18" charset="0"/>
              <a:cs typeface="B Nazanin" pitchFamily="2" charset="-78"/>
            </a:rPr>
            <a:t>U.S. Philippine</a:t>
          </a:r>
          <a:r>
            <a:rPr lang="fa-IR" sz="1600" b="1" kern="1200" dirty="0" smtClean="0">
              <a:latin typeface="Times New Roman" panose="02020603050405020304" pitchFamily="18" charset="0"/>
              <a:cs typeface="B Nazanin" pitchFamily="2" charset="-78"/>
            </a:rPr>
            <a:t> در تهیه طرح برای شهرهای استعماری</a:t>
          </a:r>
          <a:r>
            <a:rPr lang="en-US" sz="1600" b="1" kern="1200" dirty="0" smtClean="0">
              <a:latin typeface="Times New Roman" panose="02020603050405020304" pitchFamily="18" charset="0"/>
              <a:cs typeface="B Nazanin" pitchFamily="2" charset="-78"/>
            </a:rPr>
            <a:t>Baguio </a:t>
          </a:r>
          <a:r>
            <a:rPr lang="fa-IR" sz="1600" b="1" kern="1200" dirty="0" smtClean="0">
              <a:latin typeface="Times New Roman" panose="02020603050405020304" pitchFamily="18" charset="0"/>
              <a:cs typeface="B Nazanin" pitchFamily="2" charset="-78"/>
            </a:rPr>
            <a:t> و </a:t>
          </a:r>
          <a:r>
            <a:rPr lang="en-US" sz="1600" b="1" kern="1200" dirty="0" smtClean="0">
              <a:latin typeface="Times New Roman" panose="02020603050405020304" pitchFamily="18" charset="0"/>
              <a:cs typeface="B Nazanin" pitchFamily="2" charset="-78"/>
            </a:rPr>
            <a:t>Manila</a:t>
          </a:r>
          <a:endParaRPr lang="en-US" sz="1600" b="1" kern="1200" dirty="0">
            <a:cs typeface="B Nazanin" pitchFamily="2" charset="-78"/>
          </a:endParaRPr>
        </a:p>
      </dsp:txBody>
      <dsp:txXfrm>
        <a:off x="2441102" y="2963895"/>
        <a:ext cx="1380265" cy="1380265"/>
      </dsp:txXfrm>
    </dsp:sp>
    <dsp:sp modelId="{5858AFD9-21EF-4E15-9156-FB00F4498733}">
      <dsp:nvSpPr>
        <dsp:cNvPr id="0" name=""/>
        <dsp:cNvSpPr/>
      </dsp:nvSpPr>
      <dsp:spPr>
        <a:xfrm>
          <a:off x="2625590" y="617294"/>
          <a:ext cx="1951989" cy="1951989"/>
        </a:xfrm>
        <a:prstGeom prst="ellipse">
          <a:avLst/>
        </a:prstGeom>
        <a:gradFill rotWithShape="0">
          <a:gsLst>
            <a:gs pos="0">
              <a:schemeClr val="accent2">
                <a:hueOff val="1354814"/>
                <a:satOff val="-6632"/>
                <a:lumOff val="3725"/>
                <a:alphaOff val="0"/>
                <a:tint val="98000"/>
                <a:lumMod val="114000"/>
              </a:schemeClr>
            </a:gs>
            <a:gs pos="100000">
              <a:schemeClr val="accent2">
                <a:hueOff val="1354814"/>
                <a:satOff val="-6632"/>
                <a:lumOff val="3725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>
              <a:latin typeface="Times New Roman" panose="02020603050405020304" pitchFamily="18" charset="0"/>
              <a:cs typeface="B Nazanin" pitchFamily="2" charset="-78"/>
            </a:rPr>
            <a:t>تهیه طرح شهری شیکاگو - اولین طرح جامع برای رشد کنترل شده یک شهر امریکایی</a:t>
          </a:r>
          <a:endParaRPr lang="en-US" sz="1600" b="1" kern="1200" dirty="0">
            <a:cs typeface="B Nazanin" pitchFamily="2" charset="-78"/>
          </a:endParaRPr>
        </a:p>
      </dsp:txBody>
      <dsp:txXfrm>
        <a:off x="2911452" y="903156"/>
        <a:ext cx="1380265" cy="13802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0221-9CEA-4020-B843-A26E583F722D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50147-F2A0-4907-97C6-07B6B7E98E0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36028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0221-9CEA-4020-B843-A26E583F722D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50147-F2A0-4907-97C6-07B6B7E98E0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52919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0221-9CEA-4020-B843-A26E583F722D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50147-F2A0-4907-97C6-07B6B7E98E0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72161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white"/>
                </a:solidFill>
              </a:rPr>
              <a:pPr/>
              <a:t>11/11/2020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9913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white"/>
                </a:solidFill>
              </a:rPr>
              <a:pPr/>
              <a:t>11/11/2020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4332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white"/>
                </a:solidFill>
              </a:rPr>
              <a:pPr/>
              <a:t>11/11/2020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2844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white"/>
                </a:solidFill>
              </a:rPr>
              <a:pPr/>
              <a:t>11/11/2020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941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white"/>
                </a:solidFill>
              </a:rPr>
              <a:pPr/>
              <a:t>11/11/2020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5646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white"/>
                </a:solidFill>
              </a:rPr>
              <a:pPr/>
              <a:t>11/11/2020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37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white"/>
                </a:solidFill>
              </a:rPr>
              <a:pPr/>
              <a:t>11/11/2020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4711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white"/>
                </a:solidFill>
              </a:rPr>
              <a:pPr/>
              <a:t>11/11/2020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390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0221-9CEA-4020-B843-A26E583F722D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50147-F2A0-4907-97C6-07B6B7E98E0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844412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white"/>
                </a:solidFill>
              </a:rPr>
              <a:pPr/>
              <a:t>11/11/2020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9030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white"/>
                </a:solidFill>
              </a:rPr>
              <a:pPr/>
              <a:t>11/11/2020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5202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white"/>
                </a:solidFill>
              </a:rPr>
              <a:pPr/>
              <a:t>11/11/2020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4766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white"/>
                </a:solidFill>
              </a:rPr>
              <a:pPr/>
              <a:t>11/11/2020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82620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white"/>
                </a:solidFill>
              </a:rPr>
              <a:pPr/>
              <a:t>11/11/2020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0750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 rtl="0"/>
            <a:fld id="{B61BEF0D-F0BB-DE4B-95CE-6DB70DBA9567}" type="datetimeFigureOut">
              <a:rPr lang="en-US" smtClean="0">
                <a:solidFill>
                  <a:prstClr val="white"/>
                </a:solidFill>
              </a:rPr>
              <a:pPr defTabSz="457200" rtl="0"/>
              <a:t>11/11/2020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 rtl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 rtl="0"/>
            <a:fld id="{D57F1E4F-1CFF-5643-939E-217C01CDF565}" type="slidenum">
              <a:rPr lang="en-US" smtClean="0">
                <a:solidFill>
                  <a:prstClr val="white"/>
                </a:solidFill>
              </a:rPr>
              <a:pPr defTabSz="457200" rtl="0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9120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 rtl="0"/>
            <a:fld id="{B61BEF0D-F0BB-DE4B-95CE-6DB70DBA9567}" type="datetimeFigureOut">
              <a:rPr lang="en-US" smtClean="0">
                <a:solidFill>
                  <a:prstClr val="white"/>
                </a:solidFill>
              </a:rPr>
              <a:pPr defTabSz="457200" rtl="0"/>
              <a:t>11/11/2020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 rtl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 rtl="0"/>
            <a:fld id="{D57F1E4F-1CFF-5643-939E-217C01CDF565}" type="slidenum">
              <a:rPr lang="en-US" smtClean="0">
                <a:solidFill>
                  <a:prstClr val="white"/>
                </a:solidFill>
              </a:rPr>
              <a:pPr defTabSz="457200" rtl="0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1449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white"/>
                </a:solidFill>
              </a:rPr>
              <a:pPr/>
              <a:t>11/11/2020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3184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white"/>
                </a:solidFill>
              </a:rPr>
              <a:pPr/>
              <a:t>11/11/2020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037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0221-9CEA-4020-B843-A26E583F722D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50147-F2A0-4907-97C6-07B6B7E98E0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76051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0221-9CEA-4020-B843-A26E583F722D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50147-F2A0-4907-97C6-07B6B7E98E0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98135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0221-9CEA-4020-B843-A26E583F722D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50147-F2A0-4907-97C6-07B6B7E98E0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89961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0221-9CEA-4020-B843-A26E583F722D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50147-F2A0-4907-97C6-07B6B7E98E0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64994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0221-9CEA-4020-B843-A26E583F722D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50147-F2A0-4907-97C6-07B6B7E98E0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74551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0221-9CEA-4020-B843-A26E583F722D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50147-F2A0-4907-97C6-07B6B7E98E0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9975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0221-9CEA-4020-B843-A26E583F722D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50147-F2A0-4907-97C6-07B6B7E98E0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4024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70221-9CEA-4020-B843-A26E583F722D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50147-F2A0-4907-97C6-07B6B7E98E0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5503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CB70221-9CEA-4020-B843-A26E583F722D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50147-F2A0-4907-97C6-07B6B7E98E0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038067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1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89516" y="1285071"/>
            <a:ext cx="7197726" cy="2421464"/>
          </a:xfrm>
        </p:spPr>
        <p:txBody>
          <a:bodyPr>
            <a:normAutofit/>
          </a:bodyPr>
          <a:lstStyle/>
          <a:p>
            <a:pPr algn="ctr" rtl="1"/>
            <a:r>
              <a:rPr lang="fa-IR" sz="10000" b="1" dirty="0" smtClean="0">
                <a:latin typeface="Times New Roman" panose="02020603050405020304" pitchFamily="18" charset="0"/>
                <a:cs typeface="B Homa" panose="00000400000000000000" pitchFamily="2" charset="-78"/>
              </a:rPr>
              <a:t>جنبش شهر زیبا</a:t>
            </a:r>
            <a:endParaRPr lang="en-US" sz="10000" b="1" dirty="0">
              <a:latin typeface="Times New Roman" panose="02020603050405020304" pitchFamily="18" charset="0"/>
              <a:cs typeface="B Homa" panose="00000400000000000000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86197" y="4083735"/>
            <a:ext cx="88043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57200"/>
            <a:r>
              <a:rPr lang="fa-IR" b="1" dirty="0">
                <a:solidFill>
                  <a:prstClr val="white"/>
                </a:solidFill>
                <a:cs typeface="B Nazanin" pitchFamily="2" charset="-78"/>
              </a:rPr>
              <a:t>نخستین کوشش آگاهانه و فراگیر در راستای نظم بخشی و برنامه دهی به رشد ناهنجاری شهری در ایالات متحده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26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38991"/>
            <a:ext cx="12191999" cy="6109558"/>
          </a:xfrm>
        </p:spPr>
        <p:txBody>
          <a:bodyPr>
            <a:noAutofit/>
          </a:bodyPr>
          <a:lstStyle/>
          <a:p>
            <a:pPr marL="0" indent="0" algn="just" rtl="1">
              <a:buNone/>
            </a:pPr>
            <a:r>
              <a:rPr lang="ar-SA" sz="2400" b="1" dirty="0" smtClean="0">
                <a:cs typeface="B Nazanin" pitchFamily="2" charset="-78"/>
              </a:rPr>
              <a:t>برنها</a:t>
            </a:r>
            <a:r>
              <a:rPr lang="fa-IR" sz="2400" b="1" dirty="0" smtClean="0">
                <a:cs typeface="B Nazanin" pitchFamily="2" charset="-78"/>
              </a:rPr>
              <a:t>ی</a:t>
            </a:r>
            <a:r>
              <a:rPr lang="ar-SA" sz="2400" b="1" dirty="0" smtClean="0">
                <a:cs typeface="B Nazanin" pitchFamily="2" charset="-78"/>
              </a:rPr>
              <a:t>م </a:t>
            </a:r>
            <a:r>
              <a:rPr lang="ar-SA" sz="2400" b="1" dirty="0">
                <a:cs typeface="B Nazanin" pitchFamily="2" charset="-78"/>
              </a:rPr>
              <a:t>به عنوان معمارمسؤول برای</a:t>
            </a:r>
            <a:r>
              <a:rPr lang="en-US" sz="2400" b="1" dirty="0">
                <a:cs typeface="B Nazanin" pitchFamily="2" charset="-78"/>
              </a:rPr>
              <a:t> World Columbian Exposition </a:t>
            </a:r>
            <a:r>
              <a:rPr lang="ar-SA" sz="2400" b="1" dirty="0">
                <a:cs typeface="B Nazanin" pitchFamily="2" charset="-78"/>
              </a:rPr>
              <a:t>، </a:t>
            </a:r>
            <a:r>
              <a:rPr lang="en-US" sz="2400" b="1" dirty="0">
                <a:cs typeface="B Nazanin" pitchFamily="2" charset="-78"/>
              </a:rPr>
              <a:t>1893</a:t>
            </a:r>
            <a:r>
              <a:rPr lang="ar-SA" sz="2400" b="1" dirty="0">
                <a:cs typeface="B Nazanin" pitchFamily="2" charset="-78"/>
              </a:rPr>
              <a:t>، </a:t>
            </a:r>
            <a:r>
              <a:rPr lang="en-US" sz="2400" b="1" dirty="0">
                <a:cs typeface="B Nazanin" pitchFamily="2" charset="-78"/>
              </a:rPr>
              <a:t>" </a:t>
            </a:r>
            <a:r>
              <a:rPr lang="ar-SA" sz="2400" b="1" dirty="0">
                <a:cs typeface="B Nazanin" pitchFamily="2" charset="-78"/>
              </a:rPr>
              <a:t>شهر سفید"  را بر اساس معماری کلاسیک در یک طرح به یاد ماندنی، بخردانه و زیبا طراحی کرد.  </a:t>
            </a:r>
            <a:r>
              <a:rPr lang="ar-SA" sz="2400" b="1" dirty="0" smtClean="0">
                <a:cs typeface="B Nazanin" pitchFamily="2" charset="-78"/>
              </a:rPr>
              <a:t>برنها</a:t>
            </a:r>
            <a:r>
              <a:rPr lang="fa-IR" sz="2400" b="1" dirty="0" smtClean="0">
                <a:cs typeface="B Nazanin" pitchFamily="2" charset="-78"/>
              </a:rPr>
              <a:t>ی</a:t>
            </a:r>
            <a:r>
              <a:rPr lang="ar-SA" sz="2400" b="1" dirty="0" smtClean="0">
                <a:cs typeface="B Nazanin" pitchFamily="2" charset="-78"/>
              </a:rPr>
              <a:t>م </a:t>
            </a:r>
            <a:r>
              <a:rPr lang="ar-SA" sz="2400" b="1" dirty="0">
                <a:cs typeface="B Nazanin" pitchFamily="2" charset="-78"/>
              </a:rPr>
              <a:t>ساختمان</a:t>
            </a:r>
            <a:r>
              <a:rPr lang="en-US" sz="2400" b="1" dirty="0">
                <a:cs typeface="B Nazanin" pitchFamily="2" charset="-78"/>
              </a:rPr>
              <a:t> Flatiron </a:t>
            </a:r>
            <a:r>
              <a:rPr lang="ar-SA" sz="2400" b="1" dirty="0">
                <a:cs typeface="B Nazanin" pitchFamily="2" charset="-78"/>
              </a:rPr>
              <a:t>در </a:t>
            </a:r>
            <a:r>
              <a:rPr lang="ar-SA" sz="2400" b="1" dirty="0" smtClean="0">
                <a:cs typeface="B Nazanin" pitchFamily="2" charset="-78"/>
              </a:rPr>
              <a:t>نیوی</a:t>
            </a:r>
            <a:r>
              <a:rPr lang="fa-IR" sz="2400" b="1" dirty="0" smtClean="0">
                <a:cs typeface="B Nazanin" pitchFamily="2" charset="-78"/>
              </a:rPr>
              <a:t>و</a:t>
            </a:r>
            <a:r>
              <a:rPr lang="ar-SA" sz="2400" b="1" dirty="0" smtClean="0">
                <a:cs typeface="B Nazanin" pitchFamily="2" charset="-78"/>
              </a:rPr>
              <a:t>رک </a:t>
            </a:r>
            <a:r>
              <a:rPr lang="ar-SA" sz="2400" b="1" dirty="0">
                <a:cs typeface="B Nazanin" pitchFamily="2" charset="-78"/>
              </a:rPr>
              <a:t>(1902) و ساختمان زیبای </a:t>
            </a:r>
            <a:r>
              <a:rPr lang="en-US" sz="2400" b="1" dirty="0" smtClean="0">
                <a:cs typeface="B Nazanin" pitchFamily="2" charset="-78"/>
              </a:rPr>
              <a:t>Union </a:t>
            </a:r>
            <a:r>
              <a:rPr lang="en-US" sz="2400" b="1" dirty="0">
                <a:cs typeface="B Nazanin" pitchFamily="2" charset="-78"/>
              </a:rPr>
              <a:t>Station </a:t>
            </a:r>
            <a:r>
              <a:rPr lang="fa-IR" sz="2400" b="1" dirty="0" smtClean="0">
                <a:cs typeface="B Nazanin" pitchFamily="2" charset="-78"/>
              </a:rPr>
              <a:t> ( </a:t>
            </a:r>
            <a:r>
              <a:rPr lang="ar-SA" sz="2400" b="1" dirty="0" smtClean="0">
                <a:cs typeface="B Nazanin" pitchFamily="2" charset="-78"/>
              </a:rPr>
              <a:t>واشنگتن </a:t>
            </a:r>
            <a:r>
              <a:rPr lang="ar-SA" sz="2400" b="1" dirty="0">
                <a:cs typeface="B Nazanin" pitchFamily="2" charset="-78"/>
              </a:rPr>
              <a:t>دی </a:t>
            </a:r>
            <a:r>
              <a:rPr lang="ar-SA" sz="2400" b="1" dirty="0" smtClean="0">
                <a:cs typeface="B Nazanin" pitchFamily="2" charset="-78"/>
              </a:rPr>
              <a:t>سی</a:t>
            </a:r>
            <a:r>
              <a:rPr lang="fa-IR" sz="2400" b="1" dirty="0" smtClean="0">
                <a:cs typeface="B Nazanin" pitchFamily="2" charset="-78"/>
              </a:rPr>
              <a:t> </a:t>
            </a:r>
            <a:r>
              <a:rPr lang="ar-SA" sz="2400" b="1" dirty="0" smtClean="0">
                <a:cs typeface="B Nazanin" pitchFamily="2" charset="-78"/>
              </a:rPr>
              <a:t>) </a:t>
            </a:r>
            <a:r>
              <a:rPr lang="ar-SA" sz="2400" b="1" dirty="0">
                <a:cs typeface="B Nazanin" pitchFamily="2" charset="-78"/>
              </a:rPr>
              <a:t>را طراحی کرد</a:t>
            </a:r>
            <a:r>
              <a:rPr lang="en-US" sz="2400" b="1" dirty="0">
                <a:cs typeface="B Nazanin" pitchFamily="2" charset="-78"/>
              </a:rPr>
              <a:t> </a:t>
            </a:r>
            <a:r>
              <a:rPr lang="en-US" sz="2400" b="1" dirty="0" smtClean="0">
                <a:cs typeface="B Nazanin" pitchFamily="2" charset="-78"/>
              </a:rPr>
              <a:t>Union </a:t>
            </a:r>
            <a:r>
              <a:rPr lang="en-US" sz="2400" b="1" dirty="0">
                <a:cs typeface="B Nazanin" pitchFamily="2" charset="-78"/>
              </a:rPr>
              <a:t>Station </a:t>
            </a:r>
            <a:r>
              <a:rPr lang="ar-SA" sz="2400" b="1" dirty="0">
                <a:cs typeface="B Nazanin" pitchFamily="2" charset="-78"/>
              </a:rPr>
              <a:t>، یک ایستگاه قطار تشریفاتی است که به منظور ورودی واشنگتن دی سی طراحی شد و در سال 1907 گشایش یافت . </a:t>
            </a:r>
            <a:endParaRPr lang="fa-IR" sz="2400" b="1" dirty="0" smtClean="0">
              <a:cs typeface="B Nazanin" pitchFamily="2" charset="-78"/>
            </a:endParaRPr>
          </a:p>
          <a:p>
            <a:pPr marL="0" indent="0" algn="just" rtl="1">
              <a:buNone/>
            </a:pPr>
            <a:r>
              <a:rPr lang="ar-SA" sz="2400" b="1" dirty="0">
                <a:cs typeface="B Nazanin" pitchFamily="2" charset="-78"/>
              </a:rPr>
              <a:t>در سال 1909 دانیل </a:t>
            </a:r>
            <a:r>
              <a:rPr lang="ar-SA" sz="2400" b="1" dirty="0" smtClean="0">
                <a:cs typeface="B Nazanin" pitchFamily="2" charset="-78"/>
              </a:rPr>
              <a:t>برنها</a:t>
            </a:r>
            <a:r>
              <a:rPr lang="fa-IR" sz="2400" b="1" dirty="0" smtClean="0">
                <a:cs typeface="B Nazanin" pitchFamily="2" charset="-78"/>
              </a:rPr>
              <a:t>ی</a:t>
            </a:r>
            <a:r>
              <a:rPr lang="ar-SA" sz="2400" b="1" dirty="0" smtClean="0">
                <a:cs typeface="B Nazanin" pitchFamily="2" charset="-78"/>
              </a:rPr>
              <a:t>م </a:t>
            </a:r>
            <a:r>
              <a:rPr lang="ar-SA" sz="2400" b="1" dirty="0">
                <a:cs typeface="B Nazanin" pitchFamily="2" charset="-78"/>
              </a:rPr>
              <a:t>و دستیارش ادوارد بنت</a:t>
            </a:r>
            <a:r>
              <a:rPr lang="en-US" sz="2400" b="1" dirty="0">
                <a:cs typeface="B Nazanin" pitchFamily="2" charset="-78"/>
              </a:rPr>
              <a:t> (Edward H. Bennett) </a:t>
            </a:r>
            <a:r>
              <a:rPr lang="ar-SA" sz="2400" b="1" dirty="0">
                <a:cs typeface="B Nazanin" pitchFamily="2" charset="-78"/>
              </a:rPr>
              <a:t>طرح </a:t>
            </a:r>
            <a:r>
              <a:rPr lang="ar-SA" sz="2400" b="1" dirty="0" smtClean="0">
                <a:cs typeface="B Nazanin" pitchFamily="2" charset="-78"/>
              </a:rPr>
              <a:t>شهری </a:t>
            </a:r>
            <a:r>
              <a:rPr lang="ar-SA" sz="2400" b="1" dirty="0">
                <a:cs typeface="B Nazanin" pitchFamily="2" charset="-78"/>
              </a:rPr>
              <a:t>شیکاگو را آماده کردند، برنامه هایی که برای آینده شیکاگو طراحی </a:t>
            </a:r>
            <a:r>
              <a:rPr lang="ar-SA" sz="2400" b="1" dirty="0" smtClean="0">
                <a:cs typeface="B Nazanin" pitchFamily="2" charset="-78"/>
              </a:rPr>
              <a:t>شدند</a:t>
            </a:r>
            <a:r>
              <a:rPr lang="fa-IR" sz="2400" b="1" dirty="0" smtClean="0">
                <a:cs typeface="B Nazanin" pitchFamily="2" charset="-78"/>
              </a:rPr>
              <a:t> </a:t>
            </a:r>
            <a:r>
              <a:rPr lang="ar-SA" sz="2400" b="1" dirty="0" smtClean="0">
                <a:cs typeface="B Nazanin" pitchFamily="2" charset="-78"/>
              </a:rPr>
              <a:t>. </a:t>
            </a:r>
            <a:r>
              <a:rPr lang="ar-SA" sz="2400" b="1" dirty="0">
                <a:cs typeface="B Nazanin" pitchFamily="2" charset="-78"/>
              </a:rPr>
              <a:t>آن اولین طرح جامع برای رشد کنترل شدۀ یک شهر امریکایی </a:t>
            </a:r>
            <a:r>
              <a:rPr lang="ar-SA" sz="2400" b="1" dirty="0" smtClean="0">
                <a:cs typeface="B Nazanin" pitchFamily="2" charset="-78"/>
              </a:rPr>
              <a:t>بود، </a:t>
            </a:r>
            <a:r>
              <a:rPr lang="ar-SA" sz="2400" b="1" dirty="0">
                <a:cs typeface="B Nazanin" pitchFamily="2" charset="-78"/>
              </a:rPr>
              <a:t>یک شهر حاصل جنبش  " زیبا سازی شهری</a:t>
            </a:r>
            <a:r>
              <a:rPr lang="en-US" sz="2400" b="1" dirty="0">
                <a:cs typeface="B Nazanin" pitchFamily="2" charset="-78"/>
              </a:rPr>
              <a:t>"( City Beautiful). </a:t>
            </a:r>
            <a:r>
              <a:rPr lang="ar-SA" sz="2400" b="1" dirty="0">
                <a:cs typeface="B Nazanin" pitchFamily="2" charset="-78"/>
              </a:rPr>
              <a:t>طرح شامل پیشنهادهای بلند پروازانه برای کنار دریاچه و رودخانه و اعلام اینکه هر شهروند باید در نزدیکی محل سکونتش به یک پارک دسترسی داشته باشد. درخواست برای </a:t>
            </a:r>
            <a:r>
              <a:rPr lang="ar-SA" sz="2400" b="1" dirty="0" smtClean="0">
                <a:cs typeface="B Nazanin" pitchFamily="2" charset="-78"/>
              </a:rPr>
              <a:t>طرح</a:t>
            </a:r>
            <a:r>
              <a:rPr lang="fa-IR" sz="2400" b="1" dirty="0" smtClean="0">
                <a:cs typeface="B Nazanin" pitchFamily="2" charset="-78"/>
              </a:rPr>
              <a:t> </a:t>
            </a:r>
            <a:r>
              <a:rPr lang="ar-SA" sz="2400" b="1" dirty="0" smtClean="0">
                <a:cs typeface="B Nazanin" pitchFamily="2" charset="-78"/>
              </a:rPr>
              <a:t>های برنها</a:t>
            </a:r>
            <a:r>
              <a:rPr lang="fa-IR" sz="2400" b="1" dirty="0" smtClean="0">
                <a:cs typeface="B Nazanin" pitchFamily="2" charset="-78"/>
              </a:rPr>
              <a:t>ی</a:t>
            </a:r>
            <a:r>
              <a:rPr lang="ar-SA" sz="2400" b="1" dirty="0" smtClean="0">
                <a:cs typeface="B Nazanin" pitchFamily="2" charset="-78"/>
              </a:rPr>
              <a:t>م </a:t>
            </a:r>
            <a:r>
              <a:rPr lang="ar-SA" sz="2400" b="1" dirty="0">
                <a:cs typeface="B Nazanin" pitchFamily="2" charset="-78"/>
              </a:rPr>
              <a:t>جهت اجرا در دیگر </a:t>
            </a:r>
            <a:r>
              <a:rPr lang="ar-SA" sz="2400" b="1" dirty="0" smtClean="0">
                <a:cs typeface="B Nazanin" pitchFamily="2" charset="-78"/>
              </a:rPr>
              <a:t>شهر</a:t>
            </a:r>
            <a:r>
              <a:rPr lang="fa-IR" sz="2400" b="1" dirty="0" smtClean="0">
                <a:cs typeface="B Nazanin" pitchFamily="2" charset="-78"/>
              </a:rPr>
              <a:t> </a:t>
            </a:r>
            <a:r>
              <a:rPr lang="ar-SA" sz="2400" b="1" dirty="0" smtClean="0">
                <a:cs typeface="B Nazanin" pitchFamily="2" charset="-78"/>
              </a:rPr>
              <a:t>ها </a:t>
            </a:r>
            <a:r>
              <a:rPr lang="ar-SA" sz="2400" b="1" dirty="0">
                <a:cs typeface="B Nazanin" pitchFamily="2" charset="-78"/>
              </a:rPr>
              <a:t>ادامه یافت </a:t>
            </a:r>
            <a:r>
              <a:rPr lang="ar-SA" sz="2400" b="1" dirty="0" smtClean="0">
                <a:cs typeface="B Nazanin" pitchFamily="2" charset="-78"/>
              </a:rPr>
              <a:t>همچون</a:t>
            </a:r>
            <a:r>
              <a:rPr lang="fa-IR" sz="2400" b="1" dirty="0" smtClean="0">
                <a:cs typeface="B Nazanin" pitchFamily="2" charset="-78"/>
              </a:rPr>
              <a:t> </a:t>
            </a:r>
            <a:r>
              <a:rPr lang="ar-SA" sz="2400" b="1" dirty="0" smtClean="0">
                <a:cs typeface="B Nazanin" pitchFamily="2" charset="-78"/>
              </a:rPr>
              <a:t>: </a:t>
            </a:r>
            <a:r>
              <a:rPr lang="ar-SA" sz="2400" b="1" dirty="0">
                <a:cs typeface="B Nazanin" pitchFamily="2" charset="-78"/>
              </a:rPr>
              <a:t>کلیولند</a:t>
            </a:r>
            <a:r>
              <a:rPr lang="en-US" sz="2400" b="1" dirty="0" smtClean="0">
                <a:cs typeface="B Nazanin" pitchFamily="2" charset="-78"/>
              </a:rPr>
              <a:t>(Cleveland)</a:t>
            </a:r>
            <a:r>
              <a:rPr lang="fa-IR" sz="2400" b="1" dirty="0" smtClean="0">
                <a:cs typeface="B Nazanin" pitchFamily="2" charset="-78"/>
              </a:rPr>
              <a:t> </a:t>
            </a:r>
            <a:r>
              <a:rPr lang="ar-SA" sz="2400" b="1" dirty="0" smtClean="0">
                <a:cs typeface="B Nazanin" pitchFamily="2" charset="-78"/>
              </a:rPr>
              <a:t>، </a:t>
            </a:r>
            <a:r>
              <a:rPr lang="ar-SA" sz="2400" b="1" dirty="0">
                <a:cs typeface="B Nazanin" pitchFamily="2" charset="-78"/>
              </a:rPr>
              <a:t>سان </a:t>
            </a:r>
            <a:r>
              <a:rPr lang="ar-SA" sz="2400" b="1" dirty="0" smtClean="0">
                <a:cs typeface="B Nazanin" pitchFamily="2" charset="-78"/>
              </a:rPr>
              <a:t>فرانسیسکو</a:t>
            </a:r>
            <a:r>
              <a:rPr lang="fa-IR" sz="2400" b="1" dirty="0" smtClean="0">
                <a:cs typeface="B Nazanin" pitchFamily="2" charset="-78"/>
              </a:rPr>
              <a:t> </a:t>
            </a:r>
            <a:r>
              <a:rPr lang="ar-SA" sz="2400" b="1" dirty="0" smtClean="0">
                <a:cs typeface="B Nazanin" pitchFamily="2" charset="-78"/>
              </a:rPr>
              <a:t>، </a:t>
            </a:r>
            <a:r>
              <a:rPr lang="ar-SA" sz="2400" b="1" dirty="0">
                <a:cs typeface="B Nazanin" pitchFamily="2" charset="-78"/>
              </a:rPr>
              <a:t>و</a:t>
            </a:r>
            <a:r>
              <a:rPr lang="en-US" sz="2400" b="1" dirty="0">
                <a:cs typeface="B Nazanin" pitchFamily="2" charset="-78"/>
              </a:rPr>
              <a:t> Mall </a:t>
            </a:r>
            <a:r>
              <a:rPr lang="ar-SA" sz="2400" b="1" dirty="0">
                <a:cs typeface="B Nazanin" pitchFamily="2" charset="-78"/>
              </a:rPr>
              <a:t>در واشنگتن دی </a:t>
            </a:r>
            <a:r>
              <a:rPr lang="ar-SA" sz="2400" b="1" dirty="0" smtClean="0">
                <a:cs typeface="B Nazanin" pitchFamily="2" charset="-78"/>
              </a:rPr>
              <a:t>سی</a:t>
            </a:r>
            <a:r>
              <a:rPr lang="fa-IR" sz="2400" b="1" dirty="0" smtClean="0">
                <a:cs typeface="B Nazanin" pitchFamily="2" charset="-78"/>
              </a:rPr>
              <a:t> (</a:t>
            </a:r>
            <a:r>
              <a:rPr lang="en-US" sz="2400" b="1" dirty="0" smtClean="0">
                <a:cs typeface="B Nazanin" pitchFamily="2" charset="-78"/>
              </a:rPr>
              <a:t>(</a:t>
            </a:r>
            <a:r>
              <a:rPr lang="en-US" sz="2400" b="1" dirty="0">
                <a:cs typeface="B Nazanin" pitchFamily="2" charset="-78"/>
              </a:rPr>
              <a:t>National </a:t>
            </a:r>
            <a:r>
              <a:rPr lang="en-US" sz="2400" b="1" dirty="0" smtClean="0">
                <a:cs typeface="B Nazanin" pitchFamily="2" charset="-78"/>
              </a:rPr>
              <a:t>Mall</a:t>
            </a:r>
            <a:r>
              <a:rPr lang="en-US" sz="2400" b="1" dirty="0">
                <a:cs typeface="B Nazanin" pitchFamily="2" charset="-78"/>
              </a:rPr>
              <a:t> </a:t>
            </a:r>
            <a:r>
              <a:rPr lang="en-US" sz="2400" b="1" dirty="0" smtClean="0">
                <a:cs typeface="B Nazanin" pitchFamily="2" charset="-78"/>
              </a:rPr>
              <a:t> </a:t>
            </a:r>
            <a:r>
              <a:rPr lang="fa-IR" sz="2400" b="1" dirty="0" smtClean="0">
                <a:cs typeface="B Nazanin" pitchFamily="2" charset="-78"/>
              </a:rPr>
              <a:t> </a:t>
            </a:r>
            <a:r>
              <a:rPr lang="ar-SA" sz="2400" b="1" dirty="0" smtClean="0">
                <a:cs typeface="B Nazanin" pitchFamily="2" charset="-78"/>
              </a:rPr>
              <a:t>یک </a:t>
            </a:r>
            <a:r>
              <a:rPr lang="ar-SA" sz="2400" b="1" dirty="0">
                <a:cs typeface="B Nazanin" pitchFamily="2" charset="-78"/>
              </a:rPr>
              <a:t>پارک ملی باز است در مرکز شهر واشنگتن دی </a:t>
            </a:r>
            <a:r>
              <a:rPr lang="ar-SA" sz="2400" b="1" dirty="0" smtClean="0">
                <a:cs typeface="B Nazanin" pitchFamily="2" charset="-78"/>
              </a:rPr>
              <a:t>سی، </a:t>
            </a:r>
            <a:r>
              <a:rPr lang="ar-SA" sz="2400" b="1" dirty="0">
                <a:cs typeface="B Nazanin" pitchFamily="2" charset="-78"/>
              </a:rPr>
              <a:t>پایتخت ایالات متحده امریکا</a:t>
            </a:r>
            <a:r>
              <a:rPr lang="en-US" sz="2400" b="1" dirty="0">
                <a:cs typeface="B Nazanin" pitchFamily="2" charset="-78"/>
              </a:rPr>
              <a:t>. National Mall </a:t>
            </a:r>
            <a:r>
              <a:rPr lang="ar-SA" sz="2400" b="1" dirty="0">
                <a:cs typeface="B Nazanin" pitchFamily="2" charset="-78"/>
              </a:rPr>
              <a:t>یک واحد از</a:t>
            </a:r>
            <a:r>
              <a:rPr lang="en-US" sz="2400" b="1" dirty="0">
                <a:cs typeface="B Nazanin" pitchFamily="2" charset="-78"/>
              </a:rPr>
              <a:t> National Park Service (NPS) </a:t>
            </a:r>
            <a:r>
              <a:rPr lang="ar-SA" sz="2400" b="1" dirty="0">
                <a:cs typeface="B Nazanin" pitchFamily="2" charset="-78"/>
              </a:rPr>
              <a:t>است که  بوسیله</a:t>
            </a:r>
            <a:r>
              <a:rPr lang="en-US" sz="2400" b="1" dirty="0">
                <a:cs typeface="B Nazanin" pitchFamily="2" charset="-78"/>
              </a:rPr>
              <a:t> National Mall and Memorial Parks </a:t>
            </a:r>
            <a:r>
              <a:rPr lang="fa-IR" sz="2400" b="1" dirty="0" smtClean="0">
                <a:cs typeface="B Nazanin" pitchFamily="2" charset="-78"/>
              </a:rPr>
              <a:t> </a:t>
            </a:r>
            <a:r>
              <a:rPr lang="ar-SA" sz="2400" b="1" dirty="0" smtClean="0">
                <a:cs typeface="B Nazanin" pitchFamily="2" charset="-78"/>
              </a:rPr>
              <a:t>اداره </a:t>
            </a:r>
            <a:r>
              <a:rPr lang="ar-SA" sz="2400" b="1" dirty="0">
                <a:cs typeface="B Nazanin" pitchFamily="2" charset="-78"/>
              </a:rPr>
              <a:t>می </a:t>
            </a:r>
            <a:r>
              <a:rPr lang="ar-SA" sz="2400" b="1" dirty="0" smtClean="0">
                <a:cs typeface="B Nazanin" pitchFamily="2" charset="-78"/>
              </a:rPr>
              <a:t>شود</a:t>
            </a:r>
            <a:r>
              <a:rPr lang="fa-IR" sz="2400" b="1" dirty="0">
                <a:cs typeface="B Nazanin" pitchFamily="2" charset="-78"/>
              </a:rPr>
              <a:t>.</a:t>
            </a:r>
            <a:endParaRPr lang="en-US" sz="2400" b="1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0793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619895"/>
            <a:ext cx="12192000" cy="5458692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sz="2400" b="1" dirty="0">
                <a:cs typeface="B Nazanin" pitchFamily="2" charset="-78"/>
              </a:rPr>
              <a:t>دانیل هادسون </a:t>
            </a:r>
            <a:r>
              <a:rPr lang="ar-SA" sz="2400" b="1" dirty="0" smtClean="0">
                <a:cs typeface="B Nazanin" pitchFamily="2" charset="-78"/>
              </a:rPr>
              <a:t>برنها</a:t>
            </a:r>
            <a:r>
              <a:rPr lang="fa-IR" sz="2400" b="1" dirty="0" smtClean="0">
                <a:cs typeface="B Nazanin" pitchFamily="2" charset="-78"/>
              </a:rPr>
              <a:t>ی</a:t>
            </a:r>
            <a:r>
              <a:rPr lang="ar-SA" sz="2400" b="1" dirty="0" smtClean="0">
                <a:cs typeface="B Nazanin" pitchFamily="2" charset="-78"/>
              </a:rPr>
              <a:t>م </a:t>
            </a:r>
            <a:r>
              <a:rPr lang="en-US" sz="2400" b="1" dirty="0" smtClean="0">
                <a:cs typeface="B Nazanin" pitchFamily="2" charset="-78"/>
              </a:rPr>
              <a:t> </a:t>
            </a:r>
            <a:r>
              <a:rPr lang="fa-IR" sz="2400" b="1" dirty="0" smtClean="0">
                <a:cs typeface="B Nazanin" pitchFamily="2" charset="-78"/>
              </a:rPr>
              <a:t>با معمار جوان </a:t>
            </a:r>
            <a:r>
              <a:rPr lang="ar-SA" sz="2400" b="1" dirty="0">
                <a:cs typeface="B Nazanin" pitchFamily="2" charset="-78"/>
              </a:rPr>
              <a:t>جان ولبرن روت (1850-1891) همکاری </a:t>
            </a:r>
            <a:r>
              <a:rPr lang="ar-SA" sz="2400" b="1" dirty="0" smtClean="0">
                <a:cs typeface="B Nazanin" pitchFamily="2" charset="-78"/>
              </a:rPr>
              <a:t>کرد</a:t>
            </a:r>
            <a:r>
              <a:rPr lang="en-US" sz="2400" b="1" dirty="0" smtClean="0">
                <a:cs typeface="B Nazanin" pitchFamily="2" charset="-78"/>
              </a:rPr>
              <a:t> </a:t>
            </a:r>
            <a:r>
              <a:rPr lang="fa-IR" sz="2400" b="1" dirty="0" smtClean="0">
                <a:cs typeface="B Nazanin" pitchFamily="2" charset="-78"/>
              </a:rPr>
              <a:t>.</a:t>
            </a:r>
            <a:r>
              <a:rPr lang="en-US" sz="2400" b="1" dirty="0" smtClean="0">
                <a:cs typeface="B Nazanin" pitchFamily="2" charset="-78"/>
              </a:rPr>
              <a:t> </a:t>
            </a:r>
            <a:r>
              <a:rPr lang="ar-SA" sz="2400" b="1" dirty="0" smtClean="0">
                <a:cs typeface="B Nazanin" pitchFamily="2" charset="-78"/>
              </a:rPr>
              <a:t>برنها</a:t>
            </a:r>
            <a:r>
              <a:rPr lang="fa-IR" sz="2400" b="1" dirty="0" smtClean="0">
                <a:cs typeface="B Nazanin" pitchFamily="2" charset="-78"/>
              </a:rPr>
              <a:t>ی</a:t>
            </a:r>
            <a:r>
              <a:rPr lang="ar-SA" sz="2400" b="1" dirty="0" smtClean="0">
                <a:cs typeface="B Nazanin" pitchFamily="2" charset="-78"/>
              </a:rPr>
              <a:t>م </a:t>
            </a:r>
            <a:r>
              <a:rPr lang="ar-SA" sz="2400" b="1" dirty="0">
                <a:cs typeface="B Nazanin" pitchFamily="2" charset="-78"/>
              </a:rPr>
              <a:t>کارهای دفتری را سازماندهی می کرد و در سایت کار می کرد و روت طراحی ها را انجام می داد، تا سال1891که  روت از دنیا رفت. </a:t>
            </a:r>
            <a:endParaRPr lang="en-US" sz="2400" b="1" dirty="0" smtClean="0">
              <a:cs typeface="B Nazanin" pitchFamily="2" charset="-78"/>
            </a:endParaRPr>
          </a:p>
          <a:p>
            <a:pPr marL="0" indent="0" algn="r" rtl="1">
              <a:buNone/>
            </a:pPr>
            <a:r>
              <a:rPr lang="ar-SA" sz="2400" b="1" dirty="0" smtClean="0">
                <a:cs typeface="B Nazanin" pitchFamily="2" charset="-78"/>
              </a:rPr>
              <a:t>مهمترین </a:t>
            </a:r>
            <a:r>
              <a:rPr lang="ar-SA" sz="2400" b="1" dirty="0">
                <a:cs typeface="B Nazanin" pitchFamily="2" charset="-78"/>
              </a:rPr>
              <a:t>موفقیت آنها ساختمان</a:t>
            </a:r>
            <a:r>
              <a:rPr lang="en-US" sz="2400" b="1" dirty="0">
                <a:cs typeface="B Nazanin" pitchFamily="2" charset="-78"/>
              </a:rPr>
              <a:t> </a:t>
            </a:r>
            <a:r>
              <a:rPr lang="en-US" sz="2400" b="1" dirty="0" err="1">
                <a:cs typeface="B Nazanin" pitchFamily="2" charset="-78"/>
              </a:rPr>
              <a:t>Monadnock</a:t>
            </a:r>
            <a:r>
              <a:rPr lang="en-US" sz="2400" b="1" dirty="0">
                <a:cs typeface="B Nazanin" pitchFamily="2" charset="-78"/>
              </a:rPr>
              <a:t> </a:t>
            </a:r>
            <a:r>
              <a:rPr lang="ar-SA" sz="2400" b="1" dirty="0">
                <a:cs typeface="B Nazanin" pitchFamily="2" charset="-78"/>
              </a:rPr>
              <a:t>در شیکاگو، به صورت یک رشته خانه های جمعی، بود که به عنوان نقطه عطفی در اجرای سازه های فولادین محسوب می شود. پس از مرگ روت</a:t>
            </a:r>
            <a:r>
              <a:rPr lang="en-US" sz="2400" b="1" dirty="0">
                <a:cs typeface="B Nazanin" pitchFamily="2" charset="-78"/>
              </a:rPr>
              <a:t> (Root) </a:t>
            </a:r>
            <a:r>
              <a:rPr lang="ar-SA" sz="2400" b="1" dirty="0" smtClean="0">
                <a:cs typeface="B Nazanin" pitchFamily="2" charset="-78"/>
              </a:rPr>
              <a:t>برنها</a:t>
            </a:r>
            <a:r>
              <a:rPr lang="fa-IR" sz="2400" b="1" dirty="0" smtClean="0">
                <a:cs typeface="B Nazanin" pitchFamily="2" charset="-78"/>
              </a:rPr>
              <a:t>ی</a:t>
            </a:r>
            <a:r>
              <a:rPr lang="ar-SA" sz="2400" b="1" dirty="0" smtClean="0">
                <a:cs typeface="B Nazanin" pitchFamily="2" charset="-78"/>
              </a:rPr>
              <a:t>م </a:t>
            </a:r>
            <a:r>
              <a:rPr lang="ar-SA" sz="2400" b="1" dirty="0">
                <a:cs typeface="B Nazanin" pitchFamily="2" charset="-78"/>
              </a:rPr>
              <a:t>به کارش ادامه داد که اغلب به صورت همکاریهای موقت با سایر طراحان- معماران </a:t>
            </a:r>
            <a:r>
              <a:rPr lang="ar-SA" sz="2400" b="1" dirty="0" smtClean="0">
                <a:cs typeface="B Nazanin" pitchFamily="2" charset="-78"/>
              </a:rPr>
              <a:t>بود</a:t>
            </a:r>
            <a:r>
              <a:rPr lang="fa-IR" sz="2400" b="1" dirty="0" smtClean="0">
                <a:cs typeface="B Nazanin" pitchFamily="2" charset="-78"/>
              </a:rPr>
              <a:t> </a:t>
            </a:r>
            <a:r>
              <a:rPr lang="ar-SA" sz="2400" b="1" dirty="0" smtClean="0">
                <a:cs typeface="B Nazanin" pitchFamily="2" charset="-78"/>
              </a:rPr>
              <a:t>.</a:t>
            </a:r>
            <a:r>
              <a:rPr lang="ar-SA" sz="2400" b="1" dirty="0">
                <a:cs typeface="B Nazanin" pitchFamily="2" charset="-78"/>
              </a:rPr>
              <a:t>  </a:t>
            </a:r>
            <a:r>
              <a:rPr lang="ar-SA" sz="2400" b="1" dirty="0" smtClean="0">
                <a:cs typeface="B Nazanin" pitchFamily="2" charset="-78"/>
              </a:rPr>
              <a:t>برنها</a:t>
            </a:r>
            <a:r>
              <a:rPr lang="fa-IR" sz="2400" b="1" dirty="0" smtClean="0">
                <a:cs typeface="B Nazanin" pitchFamily="2" charset="-78"/>
              </a:rPr>
              <a:t>ی</a:t>
            </a:r>
            <a:r>
              <a:rPr lang="ar-SA" sz="2400" b="1" dirty="0" smtClean="0">
                <a:cs typeface="B Nazanin" pitchFamily="2" charset="-78"/>
              </a:rPr>
              <a:t>م </a:t>
            </a:r>
            <a:r>
              <a:rPr lang="ar-SA" sz="2400" b="1" dirty="0">
                <a:cs typeface="B Nazanin" pitchFamily="2" charset="-78"/>
              </a:rPr>
              <a:t>در شیکاگو ترقی </a:t>
            </a:r>
            <a:r>
              <a:rPr lang="ar-SA" sz="2400" b="1" dirty="0" smtClean="0">
                <a:cs typeface="B Nazanin" pitchFamily="2" charset="-78"/>
              </a:rPr>
              <a:t>کرد</a:t>
            </a:r>
            <a:r>
              <a:rPr lang="fa-IR" sz="2400" b="1" dirty="0" smtClean="0">
                <a:cs typeface="B Nazanin" pitchFamily="2" charset="-78"/>
              </a:rPr>
              <a:t> </a:t>
            </a:r>
            <a:r>
              <a:rPr lang="ar-SA" sz="2400" b="1" dirty="0" smtClean="0">
                <a:cs typeface="B Nazanin" pitchFamily="2" charset="-78"/>
              </a:rPr>
              <a:t>. </a:t>
            </a:r>
            <a:r>
              <a:rPr lang="ar-SA" sz="2400" b="1" dirty="0">
                <a:cs typeface="B Nazanin" pitchFamily="2" charset="-78"/>
              </a:rPr>
              <a:t>او خیلی زود تجاربی در یک دوره محدود به عنوان طراح در شرکت ویلیام لی بارون </a:t>
            </a:r>
            <a:r>
              <a:rPr lang="ar-SA" sz="2400" b="1" dirty="0" smtClean="0">
                <a:cs typeface="B Nazanin" pitchFamily="2" charset="-78"/>
              </a:rPr>
              <a:t>جنی</a:t>
            </a:r>
            <a:r>
              <a:rPr lang="fa-IR" sz="2400" b="1" dirty="0" smtClean="0">
                <a:cs typeface="B Nazanin" pitchFamily="2" charset="-78"/>
              </a:rPr>
              <a:t> </a:t>
            </a:r>
            <a:r>
              <a:rPr lang="en-US" sz="2400" b="1" dirty="0" smtClean="0">
                <a:cs typeface="B Nazanin" pitchFamily="2" charset="-78"/>
              </a:rPr>
              <a:t>(</a:t>
            </a:r>
            <a:r>
              <a:rPr lang="en-US" sz="2400" b="1" dirty="0">
                <a:cs typeface="B Nazanin" pitchFamily="2" charset="-78"/>
              </a:rPr>
              <a:t>William Le Baron Jenney</a:t>
            </a:r>
            <a:r>
              <a:rPr lang="en-US" sz="2400" b="1" dirty="0" smtClean="0">
                <a:cs typeface="B Nazanin" pitchFamily="2" charset="-78"/>
              </a:rPr>
              <a:t>)</a:t>
            </a:r>
            <a:r>
              <a:rPr lang="fa-IR" sz="2400" b="1" dirty="0" smtClean="0">
                <a:cs typeface="B Nazanin" pitchFamily="2" charset="-78"/>
              </a:rPr>
              <a:t> </a:t>
            </a:r>
            <a:r>
              <a:rPr lang="ar-SA" sz="2400" b="1" dirty="0" smtClean="0">
                <a:cs typeface="B Nazanin" pitchFamily="2" charset="-78"/>
              </a:rPr>
              <a:t>، </a:t>
            </a:r>
            <a:r>
              <a:rPr lang="ar-SA" sz="2400" b="1" dirty="0">
                <a:cs typeface="B Nazanin" pitchFamily="2" charset="-78"/>
              </a:rPr>
              <a:t>که به عنوان پدر آسمانخراش نامیده می </a:t>
            </a:r>
            <a:r>
              <a:rPr lang="ar-SA" sz="2400" b="1" dirty="0" smtClean="0">
                <a:cs typeface="B Nazanin" pitchFamily="2" charset="-78"/>
              </a:rPr>
              <a:t>شود</a:t>
            </a:r>
            <a:r>
              <a:rPr lang="fa-IR" sz="2400" b="1" dirty="0" smtClean="0">
                <a:cs typeface="B Nazanin" pitchFamily="2" charset="-78"/>
              </a:rPr>
              <a:t> </a:t>
            </a:r>
            <a:r>
              <a:rPr lang="ar-SA" sz="2400" b="1" dirty="0" smtClean="0">
                <a:cs typeface="B Nazanin" pitchFamily="2" charset="-78"/>
              </a:rPr>
              <a:t>، </a:t>
            </a:r>
            <a:r>
              <a:rPr lang="ar-SA" sz="2400" b="1" dirty="0">
                <a:cs typeface="B Nazanin" pitchFamily="2" charset="-78"/>
              </a:rPr>
              <a:t>به دست آورد</a:t>
            </a:r>
            <a:r>
              <a:rPr lang="en-US" sz="2400" b="1" dirty="0" smtClean="0">
                <a:cs typeface="B Nazanin" pitchFamily="2" charset="-78"/>
              </a:rPr>
              <a:t>.</a:t>
            </a:r>
            <a:r>
              <a:rPr lang="fa-IR" sz="2400" b="1" dirty="0" smtClean="0">
                <a:cs typeface="B Nazanin" pitchFamily="2" charset="-78"/>
              </a:rPr>
              <a:t> </a:t>
            </a:r>
            <a:r>
              <a:rPr lang="en-US" sz="2400" b="1" dirty="0">
                <a:cs typeface="B Nazanin" pitchFamily="2" charset="-78"/>
              </a:rPr>
              <a:t/>
            </a:r>
            <a:br>
              <a:rPr lang="en-US" sz="2400" b="1" dirty="0">
                <a:cs typeface="B Nazanin" pitchFamily="2" charset="-78"/>
              </a:rPr>
            </a:br>
            <a:endParaRPr lang="en-US" sz="2400" b="1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2427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/>
          </p:nvPr>
        </p:nvGraphicFramePr>
        <p:xfrm>
          <a:off x="548641" y="404949"/>
          <a:ext cx="11011988" cy="59827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597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4000" b="1" dirty="0" smtClean="0">
                <a:latin typeface="Times New Roman" panose="02020603050405020304" pitchFamily="18" charset="0"/>
                <a:cs typeface="B Titr" pitchFamily="2" charset="-78"/>
              </a:rPr>
              <a:t>جنبش شهر زیبا</a:t>
            </a:r>
            <a:endParaRPr lang="en-US" sz="4000" b="1" dirty="0">
              <a:latin typeface="Times New Roman" panose="02020603050405020304" pitchFamily="18" charset="0"/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Font typeface="Wingdings" pitchFamily="2" charset="2"/>
              <a:buChar char="v"/>
            </a:pPr>
            <a:r>
              <a:rPr lang="fa-IR" sz="2800" b="1" dirty="0" smtClean="0">
                <a:latin typeface="Times New Roman" panose="02020603050405020304" pitchFamily="18" charset="0"/>
                <a:cs typeface="B Nazanin" pitchFamily="2" charset="-78"/>
              </a:rPr>
              <a:t> سبک </a:t>
            </a:r>
            <a:r>
              <a:rPr lang="fa-IR" sz="2800" b="1" dirty="0">
                <a:latin typeface="Times New Roman" panose="02020603050405020304" pitchFamily="18" charset="0"/>
                <a:cs typeface="B Nazanin" pitchFamily="2" charset="-78"/>
              </a:rPr>
              <a:t>معماری خاص این جنبش به طور عمده از </a:t>
            </a:r>
            <a:r>
              <a:rPr lang="fa-IR" sz="2800" b="1" dirty="0" smtClean="0">
                <a:latin typeface="Times New Roman" panose="02020603050405020304" pitchFamily="18" charset="0"/>
                <a:cs typeface="B Nazanin" pitchFamily="2" charset="-78"/>
              </a:rPr>
              <a:t>هنرهای زیبای معاصر و </a:t>
            </a:r>
            <a:r>
              <a:rPr lang="fa-IR" sz="2800" b="1" dirty="0">
                <a:latin typeface="Times New Roman" panose="02020603050405020304" pitchFamily="18" charset="0"/>
                <a:cs typeface="B Nazanin" pitchFamily="2" charset="-78"/>
              </a:rPr>
              <a:t>معماری نئوکلاسیک، </a:t>
            </a:r>
            <a:r>
              <a:rPr lang="fa-IR" sz="2800" b="1" dirty="0" smtClean="0">
                <a:latin typeface="Times New Roman" panose="02020603050405020304" pitchFamily="18" charset="0"/>
                <a:cs typeface="B Nazanin" pitchFamily="2" charset="-78"/>
              </a:rPr>
              <a:t>که بر </a:t>
            </a:r>
            <a:r>
              <a:rPr lang="fa-IR" sz="2800" b="1" dirty="0">
                <a:latin typeface="Times New Roman" panose="02020603050405020304" pitchFamily="18" charset="0"/>
                <a:cs typeface="B Nazanin" pitchFamily="2" charset="-78"/>
              </a:rPr>
              <a:t>ضرورت نظم، عزت، و هماهنگی </a:t>
            </a:r>
            <a:r>
              <a:rPr lang="fa-IR" sz="2800" b="1" dirty="0" smtClean="0">
                <a:latin typeface="Times New Roman" panose="02020603050405020304" pitchFamily="18" charset="0"/>
                <a:cs typeface="B Nazanin" pitchFamily="2" charset="-78"/>
              </a:rPr>
              <a:t>تاکید دارد، </a:t>
            </a:r>
            <a:r>
              <a:rPr lang="fa-IR" sz="2800" b="1" dirty="0">
                <a:latin typeface="Times New Roman" panose="02020603050405020304" pitchFamily="18" charset="0"/>
                <a:cs typeface="B Nazanin" pitchFamily="2" charset="-78"/>
              </a:rPr>
              <a:t>اقتباس شده است</a:t>
            </a:r>
            <a:r>
              <a:rPr lang="fa-IR" sz="2800" b="1" dirty="0" smtClean="0">
                <a:latin typeface="Times New Roman" panose="02020603050405020304" pitchFamily="18" charset="0"/>
                <a:cs typeface="B Nazanin" pitchFamily="2" charset="-78"/>
              </a:rPr>
              <a:t>.</a:t>
            </a:r>
          </a:p>
          <a:p>
            <a:pPr marL="0" indent="0" algn="just" rtl="1">
              <a:buFont typeface="Wingdings" pitchFamily="2" charset="2"/>
              <a:buChar char="v"/>
            </a:pPr>
            <a:r>
              <a:rPr lang="fa-IR" sz="2800" b="1" dirty="0" smtClean="0">
                <a:cs typeface="B Nazanin" pitchFamily="2" charset="-78"/>
              </a:rPr>
              <a:t> افول جنبش شهر زیبا = طلوع شهر کارا در آمریکا</a:t>
            </a:r>
            <a:endParaRPr lang="en-US" sz="2800" b="1" dirty="0" smtClean="0">
              <a:cs typeface="B Nazanin" pitchFamily="2" charset="-78"/>
            </a:endParaRPr>
          </a:p>
          <a:p>
            <a:pPr marL="0" indent="0" algn="just" rtl="1">
              <a:buFont typeface="Wingdings" pitchFamily="2" charset="2"/>
              <a:buChar char="v"/>
            </a:pPr>
            <a:endParaRPr lang="en-US" sz="2800" b="1" dirty="0">
              <a:latin typeface="Times New Roman" panose="02020603050405020304" pitchFamily="18" charset="0"/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4865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sz="4000" b="1" dirty="0" smtClean="0">
                <a:latin typeface="Times New Roman" panose="02020603050405020304" pitchFamily="18" charset="0"/>
                <a:cs typeface="B Titr" pitchFamily="2" charset="-78"/>
              </a:rPr>
              <a:t>جنبش شهر زیبا  </a:t>
            </a:r>
            <a:br>
              <a:rPr lang="fa-IR" sz="4000" b="1" dirty="0" smtClean="0">
                <a:latin typeface="Times New Roman" panose="02020603050405020304" pitchFamily="18" charset="0"/>
                <a:cs typeface="B Titr" pitchFamily="2" charset="-78"/>
              </a:rPr>
            </a:b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b="1" dirty="0">
              <a:latin typeface="Times New Roman" panose="02020603050405020304" pitchFamily="18" charset="0"/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893870"/>
            <a:ext cx="12192000" cy="4373033"/>
          </a:xfrm>
        </p:spPr>
        <p:txBody>
          <a:bodyPr>
            <a:noAutofit/>
          </a:bodyPr>
          <a:lstStyle/>
          <a:p>
            <a:pPr marL="0" indent="0" algn="just" rtl="1">
              <a:buFont typeface="Wingdings" pitchFamily="2" charset="2"/>
              <a:buChar char="ü"/>
            </a:pPr>
            <a:r>
              <a:rPr lang="fa-IR" sz="2400" b="1" dirty="0">
                <a:latin typeface="Times New Roman" panose="02020603050405020304" pitchFamily="18" charset="0"/>
                <a:cs typeface="B Nazanin" pitchFamily="2" charset="-78"/>
              </a:rPr>
              <a:t>جنبش شهر زیبا فلسفه اصلاح معماری در آمریکای شمالی و برنامه ریزی </a:t>
            </a:r>
            <a:r>
              <a:rPr lang="fa-IR" sz="2400" b="1" dirty="0" smtClean="0">
                <a:latin typeface="Times New Roman" panose="02020603050405020304" pitchFamily="18" charset="0"/>
                <a:cs typeface="B Nazanin" pitchFamily="2" charset="-78"/>
              </a:rPr>
              <a:t>شهری است </a:t>
            </a:r>
            <a:r>
              <a:rPr lang="fa-IR" sz="2400" b="1" dirty="0">
                <a:latin typeface="Times New Roman" panose="02020603050405020304" pitchFamily="18" charset="0"/>
                <a:cs typeface="B Nazanin" pitchFamily="2" charset="-78"/>
              </a:rPr>
              <a:t>که </a:t>
            </a:r>
            <a:r>
              <a:rPr lang="fa-IR" sz="2400" b="1" dirty="0" smtClean="0">
                <a:latin typeface="Times New Roman" panose="02020603050405020304" pitchFamily="18" charset="0"/>
                <a:cs typeface="B Nazanin" pitchFamily="2" charset="-78"/>
              </a:rPr>
              <a:t>در دهه 1890 و دهه 1900 با </a:t>
            </a:r>
            <a:r>
              <a:rPr lang="fa-IR" sz="2400" b="1" dirty="0">
                <a:latin typeface="Times New Roman" panose="02020603050405020304" pitchFamily="18" charset="0"/>
                <a:cs typeface="B Nazanin" pitchFamily="2" charset="-78"/>
              </a:rPr>
              <a:t>هدف معرفی زیباسازی و عظمت یاد ماندنی در </a:t>
            </a:r>
            <a:r>
              <a:rPr lang="fa-IR" sz="2400" b="1" dirty="0" smtClean="0">
                <a:latin typeface="Times New Roman" panose="02020603050405020304" pitchFamily="18" charset="0"/>
                <a:cs typeface="B Nazanin" pitchFamily="2" charset="-78"/>
              </a:rPr>
              <a:t>شهرستان ها </a:t>
            </a:r>
            <a:r>
              <a:rPr lang="fa-IR" sz="2400" b="1" dirty="0">
                <a:latin typeface="Times New Roman" panose="02020603050405020304" pitchFamily="18" charset="0"/>
                <a:cs typeface="B Nazanin" pitchFamily="2" charset="-78"/>
              </a:rPr>
              <a:t>رونق </a:t>
            </a:r>
            <a:r>
              <a:rPr lang="fa-IR" sz="2400" b="1" dirty="0" smtClean="0">
                <a:latin typeface="Times New Roman" panose="02020603050405020304" pitchFamily="18" charset="0"/>
                <a:cs typeface="B Nazanin" pitchFamily="2" charset="-78"/>
              </a:rPr>
              <a:t>یافت.</a:t>
            </a:r>
          </a:p>
          <a:p>
            <a:pPr marL="0" indent="0" algn="just" rtl="1">
              <a:buFont typeface="Wingdings" pitchFamily="2" charset="2"/>
              <a:buChar char="ü"/>
            </a:pPr>
            <a:r>
              <a:rPr lang="fa-IR" sz="2400" b="1" dirty="0" smtClean="0">
                <a:latin typeface="Times New Roman" panose="02020603050405020304" pitchFamily="18" charset="0"/>
                <a:cs typeface="B Nazanin" pitchFamily="2" charset="-78"/>
              </a:rPr>
              <a:t>این جنبش</a:t>
            </a:r>
            <a:r>
              <a:rPr lang="fa-IR" sz="2400" b="1" dirty="0">
                <a:latin typeface="Times New Roman" panose="02020603050405020304" pitchFamily="18" charset="0"/>
                <a:cs typeface="B Nazanin" pitchFamily="2" charset="-78"/>
              </a:rPr>
              <a:t>، که در اصل به طور عمده با شیکاگو، کلیولند، دیترویت و </a:t>
            </a:r>
            <a:r>
              <a:rPr lang="fa-IR" sz="2400" b="1" dirty="0" smtClean="0">
                <a:latin typeface="Times New Roman" panose="02020603050405020304" pitchFamily="18" charset="0"/>
                <a:cs typeface="B Nazanin" pitchFamily="2" charset="-78"/>
              </a:rPr>
              <a:t>واشنگتن</a:t>
            </a:r>
            <a:r>
              <a:rPr lang="fa-IR" sz="2400" b="1" dirty="0">
                <a:latin typeface="Times New Roman" panose="02020603050405020304" pitchFamily="18" charset="0"/>
                <a:cs typeface="B Nazanin" pitchFamily="2" charset="-78"/>
              </a:rPr>
              <a:t> </a:t>
            </a:r>
            <a:r>
              <a:rPr lang="fa-IR" sz="2400" b="1" dirty="0" smtClean="0">
                <a:latin typeface="Times New Roman" panose="02020603050405020304" pitchFamily="18" charset="0"/>
                <a:cs typeface="B Nazanin" pitchFamily="2" charset="-78"/>
              </a:rPr>
              <a:t>دی سی، همکاری     می نمود، ترویج زیبایی می کرد </a:t>
            </a:r>
            <a:r>
              <a:rPr lang="fa-IR" sz="2400" b="1" dirty="0">
                <a:latin typeface="Times New Roman" panose="02020603050405020304" pitchFamily="18" charset="0"/>
                <a:cs typeface="B Nazanin" pitchFamily="2" charset="-78"/>
              </a:rPr>
              <a:t>نه تنها به خاطر </a:t>
            </a:r>
            <a:r>
              <a:rPr lang="fa-IR" sz="2400" b="1" dirty="0" smtClean="0">
                <a:latin typeface="Times New Roman" panose="02020603050405020304" pitchFamily="18" charset="0"/>
                <a:cs typeface="B Nazanin" pitchFamily="2" charset="-78"/>
              </a:rPr>
              <a:t>خود، </a:t>
            </a:r>
            <a:r>
              <a:rPr lang="fa-IR" sz="2400" b="1" dirty="0">
                <a:latin typeface="Times New Roman" panose="02020603050405020304" pitchFamily="18" charset="0"/>
                <a:cs typeface="B Nazanin" pitchFamily="2" charset="-78"/>
              </a:rPr>
              <a:t>بلکه </a:t>
            </a:r>
            <a:r>
              <a:rPr lang="fa-IR" sz="2400" b="1" dirty="0" smtClean="0">
                <a:latin typeface="Times New Roman" panose="02020603050405020304" pitchFamily="18" charset="0"/>
                <a:cs typeface="B Nazanin" pitchFamily="2" charset="-78"/>
              </a:rPr>
              <a:t>هدفش ایجاد </a:t>
            </a:r>
            <a:r>
              <a:rPr lang="fa-IR" sz="2400" b="1" dirty="0">
                <a:latin typeface="Times New Roman" panose="02020603050405020304" pitchFamily="18" charset="0"/>
                <a:cs typeface="B Nazanin" pitchFamily="2" charset="-78"/>
              </a:rPr>
              <a:t>فضیلت اخلاقی و مدنی در میان </a:t>
            </a:r>
            <a:r>
              <a:rPr lang="fa-IR" sz="2400" b="1" dirty="0" smtClean="0">
                <a:latin typeface="Times New Roman" panose="02020603050405020304" pitchFamily="18" charset="0"/>
                <a:cs typeface="B Nazanin" pitchFamily="2" charset="-78"/>
              </a:rPr>
              <a:t>جمعیت های </a:t>
            </a:r>
            <a:r>
              <a:rPr lang="fa-IR" sz="2400" b="1" dirty="0">
                <a:latin typeface="Times New Roman" panose="02020603050405020304" pitchFamily="18" charset="0"/>
                <a:cs typeface="B Nazanin" pitchFamily="2" charset="-78"/>
              </a:rPr>
              <a:t>شهری </a:t>
            </a:r>
            <a:r>
              <a:rPr lang="fa-IR" sz="2400" b="1" dirty="0" smtClean="0">
                <a:latin typeface="Times New Roman" panose="02020603050405020304" pitchFamily="18" charset="0"/>
                <a:cs typeface="B Nazanin" pitchFamily="2" charset="-78"/>
              </a:rPr>
              <a:t>بود.</a:t>
            </a:r>
          </a:p>
          <a:p>
            <a:pPr marL="0" indent="0" algn="just" rtl="1">
              <a:buFont typeface="Wingdings" pitchFamily="2" charset="2"/>
              <a:buChar char="ü"/>
            </a:pPr>
            <a:r>
              <a:rPr lang="fa-IR" sz="2400" b="1" dirty="0" smtClean="0">
                <a:latin typeface="Times New Roman" panose="02020603050405020304" pitchFamily="18" charset="0"/>
                <a:cs typeface="B Nazanin" pitchFamily="2" charset="-78"/>
              </a:rPr>
              <a:t>طرفداران این فلسفه </a:t>
            </a:r>
            <a:r>
              <a:rPr lang="fa-IR" sz="2400" b="1" dirty="0">
                <a:latin typeface="Times New Roman" panose="02020603050405020304" pitchFamily="18" charset="0"/>
                <a:cs typeface="B Nazanin" pitchFamily="2" charset="-78"/>
              </a:rPr>
              <a:t>بر این باور بودند که چنین </a:t>
            </a:r>
            <a:r>
              <a:rPr lang="fa-IR" sz="2400" b="1" dirty="0" smtClean="0">
                <a:latin typeface="Times New Roman" panose="02020603050405020304" pitchFamily="18" charset="0"/>
                <a:cs typeface="B Nazanin" pitchFamily="2" charset="-78"/>
              </a:rPr>
              <a:t>زیبایی </a:t>
            </a:r>
            <a:r>
              <a:rPr lang="fa-IR" sz="2400" b="1" dirty="0">
                <a:latin typeface="Times New Roman" panose="02020603050405020304" pitchFamily="18" charset="0"/>
                <a:cs typeface="B Nazanin" pitchFamily="2" charset="-78"/>
              </a:rPr>
              <a:t>می تواند در نتیجه یک نظم هماهنگ اجتماعی </a:t>
            </a:r>
            <a:r>
              <a:rPr lang="fa-IR" sz="2400" b="1" dirty="0" smtClean="0">
                <a:latin typeface="Times New Roman" panose="02020603050405020304" pitchFamily="18" charset="0"/>
                <a:cs typeface="B Nazanin" pitchFamily="2" charset="-78"/>
              </a:rPr>
              <a:t>را رایج کند که </a:t>
            </a:r>
            <a:r>
              <a:rPr lang="fa-IR" sz="2400" b="1" dirty="0">
                <a:latin typeface="Times New Roman" panose="02020603050405020304" pitchFamily="18" charset="0"/>
                <a:cs typeface="B Nazanin" pitchFamily="2" charset="-78"/>
              </a:rPr>
              <a:t>کیفیت زندگی را افزایش می دهد، در حالی که </a:t>
            </a:r>
            <a:r>
              <a:rPr lang="fa-IR" sz="2400" b="1" dirty="0" smtClean="0">
                <a:latin typeface="Times New Roman" panose="02020603050405020304" pitchFamily="18" charset="0"/>
                <a:cs typeface="B Nazanin" pitchFamily="2" charset="-78"/>
              </a:rPr>
              <a:t>منتقدان به این که این جنبش </a:t>
            </a:r>
            <a:r>
              <a:rPr lang="fa-IR" sz="2400" b="1" dirty="0">
                <a:latin typeface="Times New Roman" panose="02020603050405020304" pitchFamily="18" charset="0"/>
                <a:cs typeface="B Nazanin" pitchFamily="2" charset="-78"/>
              </a:rPr>
              <a:t>بیش از حد </a:t>
            </a:r>
            <a:r>
              <a:rPr lang="fa-IR" sz="2400" b="1" dirty="0" smtClean="0">
                <a:latin typeface="Times New Roman" panose="02020603050405020304" pitchFamily="18" charset="0"/>
                <a:cs typeface="B Nazanin" pitchFamily="2" charset="-78"/>
              </a:rPr>
              <a:t>برای </a:t>
            </a:r>
            <a:r>
              <a:rPr lang="fa-IR" sz="2400" b="1" dirty="0">
                <a:latin typeface="Times New Roman" panose="02020603050405020304" pitchFamily="18" charset="0"/>
                <a:cs typeface="B Nazanin" pitchFamily="2" charset="-78"/>
              </a:rPr>
              <a:t>زیبایی شناسی در </a:t>
            </a:r>
            <a:r>
              <a:rPr lang="fa-IR" sz="2400" b="1" dirty="0" smtClean="0">
                <a:latin typeface="Times New Roman" panose="02020603050405020304" pitchFamily="18" charset="0"/>
                <a:cs typeface="B Nazanin" pitchFamily="2" charset="-78"/>
              </a:rPr>
              <a:t>رابطه با هزینه </a:t>
            </a:r>
            <a:r>
              <a:rPr lang="fa-IR" sz="2400" b="1" dirty="0">
                <a:latin typeface="Times New Roman" panose="02020603050405020304" pitchFamily="18" charset="0"/>
                <a:cs typeface="B Nazanin" pitchFamily="2" charset="-78"/>
              </a:rPr>
              <a:t>اصلاحات اجتماعی نگران </a:t>
            </a:r>
            <a:r>
              <a:rPr lang="fa-IR" sz="2400" b="1" dirty="0" smtClean="0">
                <a:latin typeface="Times New Roman" panose="02020603050405020304" pitchFamily="18" charset="0"/>
                <a:cs typeface="B Nazanin" pitchFamily="2" charset="-78"/>
              </a:rPr>
              <a:t>بودند.</a:t>
            </a:r>
          </a:p>
          <a:p>
            <a:pPr marL="0" indent="0" algn="just" rtl="1">
              <a:buFont typeface="Wingdings" pitchFamily="2" charset="2"/>
              <a:buChar char="ü"/>
            </a:pPr>
            <a:r>
              <a:rPr lang="fa-IR" sz="2400" b="1" dirty="0" smtClean="0">
                <a:latin typeface="Times New Roman" panose="02020603050405020304" pitchFamily="18" charset="0"/>
                <a:cs typeface="B Nazanin" pitchFamily="2" charset="-78"/>
              </a:rPr>
              <a:t>جین جاکوبز این </a:t>
            </a:r>
            <a:r>
              <a:rPr lang="fa-IR" sz="2400" b="1" dirty="0">
                <a:latin typeface="Times New Roman" panose="02020603050405020304" pitchFamily="18" charset="0"/>
                <a:cs typeface="B Nazanin" pitchFamily="2" charset="-78"/>
              </a:rPr>
              <a:t>جنبش </a:t>
            </a:r>
            <a:r>
              <a:rPr lang="fa-IR" sz="2400" b="1" dirty="0" smtClean="0">
                <a:latin typeface="Times New Roman" panose="02020603050405020304" pitchFamily="18" charset="0"/>
                <a:cs typeface="B Nazanin" pitchFamily="2" charset="-78"/>
              </a:rPr>
              <a:t>را به </a:t>
            </a:r>
            <a:r>
              <a:rPr lang="fa-IR" sz="2400" b="1" dirty="0">
                <a:latin typeface="Times New Roman" panose="02020603050405020304" pitchFamily="18" charset="0"/>
                <a:cs typeface="B Nazanin" pitchFamily="2" charset="-78"/>
              </a:rPr>
              <a:t>عنوان یک "فرقه طراحی معماری" </a:t>
            </a:r>
            <a:r>
              <a:rPr lang="fa-IR" sz="2400" b="1" dirty="0" smtClean="0">
                <a:latin typeface="Times New Roman" panose="02020603050405020304" pitchFamily="18" charset="0"/>
                <a:cs typeface="B Nazanin" pitchFamily="2" charset="-78"/>
              </a:rPr>
              <a:t>نامیده است.</a:t>
            </a:r>
            <a:endParaRPr lang="en-US" sz="2400" b="1" dirty="0">
              <a:latin typeface="Times New Roman" panose="02020603050405020304" pitchFamily="18" charset="0"/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8119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6699" y="2142067"/>
            <a:ext cx="10131425" cy="3649133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3200" b="1" dirty="0" smtClean="0">
                <a:latin typeface="Times New Roman" panose="02020603050405020304" pitchFamily="18" charset="0"/>
                <a:cs typeface="B Nazanin" pitchFamily="2" charset="-78"/>
              </a:rPr>
              <a:t>دنور - کنگره کلورادو</a:t>
            </a:r>
            <a:endParaRPr lang="en-US" sz="3200" b="1" dirty="0">
              <a:latin typeface="Times New Roman" panose="02020603050405020304" pitchFamily="18" charset="0"/>
              <a:cs typeface="B Nazanin" pitchFamily="2" charset="-78"/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1" y="946483"/>
            <a:ext cx="6951326" cy="5075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82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386" y="1486856"/>
            <a:ext cx="6467642" cy="48507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67631" y="563526"/>
            <a:ext cx="737092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fa-IR" sz="3200" b="1" dirty="0">
                <a:solidFill>
                  <a:prstClr val="white"/>
                </a:solidFill>
                <a:latin typeface="Times New Roman" panose="02020603050405020304" pitchFamily="18" charset="0"/>
                <a:cs typeface="B Nazanin" pitchFamily="2" charset="-78"/>
              </a:rPr>
              <a:t>سن آنتونیو:هفتمین شهر بزرگ ایالات متحده آمریکا</a:t>
            </a:r>
            <a:endParaRPr lang="en-US" sz="3200" b="1" dirty="0">
              <a:solidFill>
                <a:prstClr val="white"/>
              </a:solidFill>
              <a:latin typeface="Times New Roman" panose="02020603050405020304" pitchFamily="18" charset="0"/>
              <a:cs typeface="B Nazanin" pitchFamily="2" charset="-78"/>
            </a:endParaRPr>
          </a:p>
          <a:p>
            <a:pPr defTabSz="457200"/>
            <a:endParaRPr lang="en-US" sz="3200" b="1" dirty="0">
              <a:solidFill>
                <a:prstClr val="white"/>
              </a:solidFill>
              <a:latin typeface="Times New Roman" panose="02020603050405020304" pitchFamily="18" charset="0"/>
              <a:cs typeface="B Nazanin" pitchFamily="2" charset="-78"/>
            </a:endParaRPr>
          </a:p>
          <a:p>
            <a:pPr algn="l" defTabSz="457200" rtl="0"/>
            <a:endParaRPr lang="en-US" sz="3200" dirty="0">
              <a:solidFill>
                <a:prstClr val="white"/>
              </a:solidFill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9227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3000" b="1" dirty="0" smtClean="0">
                <a:latin typeface="Times New Roman" panose="02020603050405020304" pitchFamily="18" charset="0"/>
                <a:cs typeface="B Nazanin" pitchFamily="2" charset="-78"/>
              </a:rPr>
              <a:t>کنگره و یادبود لینکولن</a:t>
            </a:r>
            <a:endParaRPr lang="en-US" sz="3000" b="1" dirty="0">
              <a:latin typeface="Times New Roman" panose="02020603050405020304" pitchFamily="18" charset="0"/>
              <a:cs typeface="B Nazanin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43" y="1040009"/>
            <a:ext cx="7163161" cy="479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18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394855"/>
            <a:ext cx="10131425" cy="539634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منابع: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دکتر پاکزاد، سیر اندیشه ها جلد1</a:t>
            </a:r>
          </a:p>
          <a:p>
            <a:pPr marL="0" indent="0" algn="r" rtl="1">
              <a:buNone/>
            </a:pPr>
            <a:r>
              <a:rPr lang="ar-SA" sz="2400" dirty="0">
                <a:cs typeface="B Nazanin" panose="00000400000000000000" pitchFamily="2" charset="-78"/>
              </a:rPr>
              <a:t>بهنوش شمس الهی </a:t>
            </a:r>
            <a:r>
              <a:rPr lang="fa-IR" sz="2400" dirty="0" smtClean="0">
                <a:cs typeface="B Nazanin" panose="00000400000000000000" pitchFamily="2" charset="-78"/>
              </a:rPr>
              <a:t>،</a:t>
            </a:r>
            <a:r>
              <a:rPr lang="ar-SA" sz="2400" b="1" dirty="0" smtClean="0">
                <a:cs typeface="B Nazanin" panose="00000400000000000000" pitchFamily="2" charset="-78"/>
              </a:rPr>
              <a:t>اندیشمندان </a:t>
            </a:r>
            <a:r>
              <a:rPr lang="ar-SA" sz="2400" b="1" dirty="0">
                <a:cs typeface="B Nazanin" panose="00000400000000000000" pitchFamily="2" charset="-78"/>
              </a:rPr>
              <a:t>فرهنگ معماری معاصر (22) دانیل هادسون برنهایم</a:t>
            </a:r>
            <a:endParaRPr lang="en-US" sz="2400" dirty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endParaRPr lang="en-US" sz="2400" dirty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sz="2400" b="1" dirty="0" smtClean="0">
                <a:cs typeface="B Nazanin" panose="00000400000000000000" pitchFamily="2" charset="-78"/>
              </a:rPr>
              <a:t>                       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55401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078412" y="339634"/>
          <a:ext cx="10160000" cy="6138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6550223"/>
            <a:ext cx="3329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rtl="0"/>
            <a:r>
              <a:rPr lang="fa-IR" sz="1400" dirty="0">
                <a:solidFill>
                  <a:prstClr val="white"/>
                </a:solidFill>
                <a:cs typeface="B Nazanin" pitchFamily="2" charset="-78"/>
              </a:rPr>
              <a:t>منبع : سیر اندیشه ها در شهرسازی / دکتر جهانشاه پاکزاد </a:t>
            </a:r>
            <a:endParaRPr lang="en-US" sz="1400" dirty="0">
              <a:solidFill>
                <a:prstClr val="white"/>
              </a:solidFill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1700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287383" y="329703"/>
          <a:ext cx="11586753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32627" y="4415248"/>
            <a:ext cx="71104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457200"/>
            <a:r>
              <a:rPr lang="fa-IR" b="1" dirty="0">
                <a:solidFill>
                  <a:prstClr val="white"/>
                </a:solidFill>
                <a:cs typeface="B Nazanin" pitchFamily="2" charset="-78"/>
              </a:rPr>
              <a:t>بورژوازی شیکاگو توانسته بود قدرت اقتصادی خود را به اثبات برساند و به دنبال راهکاری </a:t>
            </a:r>
          </a:p>
          <a:p>
            <a:pPr algn="just" defTabSz="457200"/>
            <a:r>
              <a:rPr lang="fa-IR" b="1" dirty="0">
                <a:solidFill>
                  <a:prstClr val="white"/>
                </a:solidFill>
                <a:cs typeface="B Nazanin" pitchFamily="2" charset="-78"/>
              </a:rPr>
              <a:t>برای اثبات قدرت فرهنگی خود بود .</a:t>
            </a:r>
          </a:p>
          <a:p>
            <a:pPr algn="just" defTabSz="457200"/>
            <a:r>
              <a:rPr lang="fa-IR" b="1" dirty="0">
                <a:solidFill>
                  <a:prstClr val="white"/>
                </a:solidFill>
                <a:cs typeface="B Nazanin" pitchFamily="2" charset="-78"/>
              </a:rPr>
              <a:t>اقداماتی که در خصوص بهبود محیط شهری انجام شد به جنبش زیباسـازی شهری معروف </a:t>
            </a:r>
          </a:p>
          <a:p>
            <a:pPr algn="just" defTabSz="457200"/>
            <a:r>
              <a:rPr lang="fa-IR" b="1" dirty="0">
                <a:solidFill>
                  <a:prstClr val="white"/>
                </a:solidFill>
                <a:cs typeface="B Nazanin" pitchFamily="2" charset="-78"/>
              </a:rPr>
              <a:t>است .</a:t>
            </a:r>
          </a:p>
          <a:p>
            <a:pPr algn="just" defTabSz="457200"/>
            <a:r>
              <a:rPr lang="fa-IR" b="1" dirty="0">
                <a:solidFill>
                  <a:prstClr val="white"/>
                </a:solidFill>
                <a:cs typeface="B Nazanin" pitchFamily="2" charset="-78"/>
              </a:rPr>
              <a:t>با پیشگامی معمارانی چون هنری هابستن ریچاردسن و چارلز فالین مک کیم "معماری شهر"خواهان وحدت کلام هنرمندان بود و آن ها را فرا میخواند تا خلاقیت خود را بر راستای آثار اصیل و یادمانی معماری آورند .</a:t>
            </a:r>
            <a:endParaRPr lang="en-US" b="1" dirty="0">
              <a:solidFill>
                <a:prstClr val="white"/>
              </a:solidFill>
              <a:cs typeface="B Nazanin" pitchFamily="2" charset="-78"/>
            </a:endParaRPr>
          </a:p>
          <a:p>
            <a:pPr algn="just" defTabSz="457200"/>
            <a:endParaRPr lang="en-US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550223"/>
            <a:ext cx="3329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rtl="0"/>
            <a:r>
              <a:rPr lang="fa-IR" sz="1400" dirty="0">
                <a:solidFill>
                  <a:prstClr val="white"/>
                </a:solidFill>
                <a:cs typeface="B Nazanin" pitchFamily="2" charset="-78"/>
              </a:rPr>
              <a:t>منبع : سیر اندیشه ها در شهرسازی / دکتر جهانشاه پاکزاد </a:t>
            </a:r>
            <a:endParaRPr lang="en-US" sz="1400" dirty="0">
              <a:solidFill>
                <a:prstClr val="white"/>
              </a:solidFill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731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502234"/>
            <a:ext cx="12192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fa-IR" sz="2800" b="1" dirty="0">
                <a:solidFill>
                  <a:prstClr val="white"/>
                </a:solidFill>
                <a:ea typeface="Calibri" pitchFamily="34" charset="0"/>
                <a:cs typeface="B Nazanin" pitchFamily="2" charset="-78"/>
              </a:rPr>
              <a:t>در این راستا فدریک لو آمستید مسئول تهیه طرح و برنم، مسئول انتخاب معماران ،پیکره سازان ، نقاشان و دیگر حرفه مندان نمایشگاه بود.دراین نمایشگاه هولمن هانت ،اوگاستن سنت گودنز ،مک کیم، میله و دیگرانی که با برنم کار میکردند ، تلاش خود را برای دستیابی به یک یگانه معمارانه ، با توافق بریک زبان مشترک معماری ، متمرکز نموده بودند.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fa-IR" sz="2800" b="1" dirty="0">
                <a:solidFill>
                  <a:prstClr val="white"/>
                </a:solidFill>
                <a:cs typeface="B Nazanin" pitchFamily="2" charset="-78"/>
              </a:rPr>
              <a:t>این نمایشگاه سرانجام باعث جنبشی در شهرسازی آمریکا شد و باعث شد هریک از شهرهای آمریکا برای تبدیل شدن به یک شهر زیبا به رقابت بپردازند.</a:t>
            </a:r>
            <a:r>
              <a:rPr lang="fa-IR" sz="2800" b="1" dirty="0">
                <a:solidFill>
                  <a:prstClr val="white"/>
                </a:solidFill>
                <a:ea typeface="Calibri" pitchFamily="34" charset="0"/>
                <a:cs typeface="B Nazanin" pitchFamily="2" charset="-78"/>
              </a:rPr>
              <a:t>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fa-IR" sz="2800" b="1" dirty="0">
                <a:solidFill>
                  <a:prstClr val="white"/>
                </a:solidFill>
                <a:cs typeface="B Nazanin" pitchFamily="2" charset="-78"/>
              </a:rPr>
              <a:t>در آستانه سده ی بیستم ، اصطلاح </a:t>
            </a:r>
            <a:r>
              <a:rPr lang="en-US" sz="2800" b="1" dirty="0">
                <a:solidFill>
                  <a:prstClr val="white"/>
                </a:solidFill>
                <a:cs typeface="B Nazanin" pitchFamily="2" charset="-78"/>
              </a:rPr>
              <a:t>city beautiful </a:t>
            </a:r>
            <a:r>
              <a:rPr lang="fa-IR" sz="2800" b="1" dirty="0">
                <a:solidFill>
                  <a:prstClr val="white"/>
                </a:solidFill>
                <a:cs typeface="B Nazanin" pitchFamily="2" charset="-78"/>
              </a:rPr>
              <a:t>  در سطحی گسترده و برای تشریح جنبشی به کار گرفته شد که حرکت های اصلاح طلبانه ی "طرح چشم انداز طبیعی"،"بهسازی امر شهری"،"معماری شهر" را زیر یک سقف آورد .</a:t>
            </a:r>
            <a:endParaRPr lang="fa-IR" sz="2800" b="1" dirty="0">
              <a:solidFill>
                <a:prstClr val="white"/>
              </a:solidFill>
              <a:latin typeface="Arial" pitchFamily="34" charset="0"/>
              <a:cs typeface="B Nazanin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550223"/>
            <a:ext cx="3329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rtl="0"/>
            <a:r>
              <a:rPr lang="fa-IR" sz="1400" dirty="0">
                <a:solidFill>
                  <a:prstClr val="white"/>
                </a:solidFill>
                <a:cs typeface="B Nazanin" pitchFamily="2" charset="-78"/>
              </a:rPr>
              <a:t>منبع : سیر اندیشه ها در شهرسازی / دکتر جهانشاه پاکزاد </a:t>
            </a:r>
            <a:endParaRPr lang="en-US" sz="1400" dirty="0">
              <a:solidFill>
                <a:prstClr val="white"/>
              </a:solidFill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928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3061" y="2549319"/>
            <a:ext cx="1204395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57200"/>
            <a:r>
              <a:rPr lang="fa-IR" sz="2800" b="1" dirty="0">
                <a:solidFill>
                  <a:prstClr val="white"/>
                </a:solidFill>
                <a:cs typeface="B Nazanin" pitchFamily="2" charset="-78"/>
              </a:rPr>
              <a:t>بازنگری در طرح جامع واشنگتن (پیر شارل لانفان) در 1901 به برنم ، مک کیم ، سنت گودنز و آمستد واگذار شد.آنان به تدو</a:t>
            </a:r>
            <a:r>
              <a:rPr lang="fa-IR" sz="2800" b="1" dirty="0">
                <a:solidFill>
                  <a:prstClr val="white"/>
                </a:solidFill>
                <a:cs typeface="B Nazanin" pitchFamily="2" charset="-78"/>
              </a:rPr>
              <a:t>ی</a:t>
            </a:r>
            <a:r>
              <a:rPr lang="fa-IR" sz="2800" b="1" dirty="0">
                <a:solidFill>
                  <a:prstClr val="white"/>
                </a:solidFill>
                <a:cs typeface="B Nazanin" pitchFamily="2" charset="-78"/>
              </a:rPr>
              <a:t>ن توصیه هایی پرداختند که از آن پس بر پایه ی آنها بسیاری از شهرهای آمریکا زیباسازی شدند . </a:t>
            </a:r>
            <a:endParaRPr lang="en-US" sz="280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550223"/>
            <a:ext cx="3329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rtl="0"/>
            <a:r>
              <a:rPr lang="fa-IR" sz="1400" dirty="0">
                <a:solidFill>
                  <a:prstClr val="white"/>
                </a:solidFill>
                <a:cs typeface="B Nazanin" pitchFamily="2" charset="-78"/>
              </a:rPr>
              <a:t>منبع : سیر اندیشه ها در شهرسازی / دکتر جهانشاه پاکزاد </a:t>
            </a:r>
            <a:endParaRPr lang="en-US" sz="1400" dirty="0">
              <a:solidFill>
                <a:prstClr val="white"/>
              </a:solidFill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9509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522514" y="339634"/>
          <a:ext cx="10737669" cy="62440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550223"/>
            <a:ext cx="40527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rtl="0"/>
            <a:r>
              <a:rPr lang="fa-IR" sz="1400" dirty="0">
                <a:solidFill>
                  <a:prstClr val="white"/>
                </a:solidFill>
                <a:cs typeface="B Nazanin" pitchFamily="2" charset="-78"/>
              </a:rPr>
              <a:t>منبع : خلاصه ای از سیر اندیشه ها در شهرسازی / دکتر جهانشاه پاکزاد </a:t>
            </a:r>
            <a:endParaRPr lang="en-US" sz="1400" dirty="0">
              <a:solidFill>
                <a:prstClr val="white"/>
              </a:solidFill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236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0" y="117567"/>
          <a:ext cx="12192000" cy="66098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733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648986" y="2233751"/>
            <a:ext cx="3657600" cy="2978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50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2">
                  <a:lumMod val="7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fa-IR" sz="2000" b="1" dirty="0">
                <a:solidFill>
                  <a:prstClr val="white"/>
                </a:solidFill>
                <a:cs typeface="B Nazanin" pitchFamily="2" charset="-78"/>
              </a:rPr>
              <a:t>هنری هابسون ریچاردسون </a:t>
            </a:r>
            <a:r>
              <a:rPr lang="fa-IR" sz="2000" b="1" dirty="0">
                <a:solidFill>
                  <a:prstClr val="white"/>
                </a:solidFill>
                <a:cs typeface="B Nazanin" pitchFamily="2" charset="-78"/>
              </a:rPr>
              <a:t>متولد </a:t>
            </a:r>
            <a:r>
              <a:rPr lang="en-US" sz="2000" b="1" dirty="0">
                <a:solidFill>
                  <a:prstClr val="white"/>
                </a:solidFill>
                <a:cs typeface="B Nazanin" pitchFamily="2" charset="-78"/>
              </a:rPr>
              <a:t>Henry </a:t>
            </a:r>
            <a:r>
              <a:rPr lang="fa-IR" sz="2000" b="1" dirty="0">
                <a:solidFill>
                  <a:prstClr val="white"/>
                </a:solidFill>
                <a:cs typeface="B Nazanin" pitchFamily="2" charset="-78"/>
              </a:rPr>
              <a:t>۱۸۳۸، معمار چیره‌دست قرن نوزدهم آمریکا است. او چنان بر معماری آمریکا تاثیرگزار بود که یک سبک معماری را به نام او نامیده‌اند</a:t>
            </a:r>
            <a:r>
              <a:rPr lang="fa-IR" sz="2000" b="1" baseline="30000" dirty="0">
                <a:solidFill>
                  <a:prstClr val="white"/>
                </a:solidFill>
                <a:cs typeface="B Nazanin" pitchFamily="2" charset="-78"/>
              </a:rPr>
              <a:t> .</a:t>
            </a:r>
            <a:r>
              <a:rPr lang="fa-IR" sz="2000" b="1" dirty="0">
                <a:solidFill>
                  <a:prstClr val="white"/>
                </a:solidFill>
                <a:cs typeface="B Nazanin" pitchFamily="2" charset="-78"/>
              </a:rPr>
              <a:t> </a:t>
            </a:r>
          </a:p>
          <a:p>
            <a:pPr algn="ctr" defTabSz="457200"/>
            <a:r>
              <a:rPr lang="fa-IR" sz="2000" b="1" dirty="0">
                <a:solidFill>
                  <a:prstClr val="white"/>
                </a:solidFill>
                <a:cs typeface="B Nazanin" pitchFamily="2" charset="-78"/>
              </a:rPr>
              <a:t>او تحصیلکرده دانشگاه هاروارد و مدرسه بوزار فرانسه بود.</a:t>
            </a:r>
            <a:endParaRPr lang="fa-IR" sz="2000" b="1" dirty="0">
              <a:solidFill>
                <a:prstClr val="white"/>
              </a:solidFill>
              <a:cs typeface="B Nazanin" pitchFamily="2" charset="-78"/>
            </a:endParaRPr>
          </a:p>
        </p:txBody>
      </p:sp>
      <p:pic>
        <p:nvPicPr>
          <p:cNvPr id="6" name="Picture 5" descr="250px-Hubert_von_Herkomer_1886_-_Portrait_of_Henry_Hobson_Richards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0719" y="4617293"/>
            <a:ext cx="1565729" cy="120874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724296" y="809898"/>
            <a:ext cx="3657600" cy="2978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50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2">
                  <a:lumMod val="7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fa-IR" sz="2000" b="1" dirty="0">
                <a:solidFill>
                  <a:prstClr val="white"/>
                </a:solidFill>
                <a:cs typeface="B Nazanin" pitchFamily="2" charset="-78"/>
              </a:rPr>
              <a:t>معمار منظر آمریکایی : فردریک لا المستد بنیانگذار معماری منظر </a:t>
            </a:r>
          </a:p>
          <a:p>
            <a:pPr algn="ctr" defTabSz="457200"/>
            <a:r>
              <a:rPr lang="fa-IR" sz="2000" b="1" dirty="0">
                <a:solidFill>
                  <a:prstClr val="white"/>
                </a:solidFill>
                <a:cs typeface="B Nazanin" pitchFamily="2" charset="-78"/>
              </a:rPr>
              <a:t>آثار شاخص او در مقیاس بسیار بزرگ است که با سنترال پارک نیویورک شروع شدند و دراکثر آنها به طبیعت به گونه ای ظریف و نامحسوس پرداخته شده که بسیاری از افراد نمی دانند اینها آثاری دست ساخت یک معمار هستند....</a:t>
            </a:r>
            <a:endParaRPr lang="fa-IR" sz="2000" b="1" dirty="0">
              <a:solidFill>
                <a:prstClr val="white"/>
              </a:solidFill>
              <a:cs typeface="B Nazanin" pitchFamily="2" charset="-78"/>
            </a:endParaRPr>
          </a:p>
        </p:txBody>
      </p:sp>
      <p:pic>
        <p:nvPicPr>
          <p:cNvPr id="8" name="Picture 7" descr="Portrait_of_Frederick_Law_Olmste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3232186"/>
            <a:ext cx="1054031" cy="1326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80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373" y="204651"/>
            <a:ext cx="10131425" cy="1456267"/>
          </a:xfrm>
        </p:spPr>
        <p:txBody>
          <a:bodyPr>
            <a:normAutofit/>
          </a:bodyPr>
          <a:lstStyle/>
          <a:p>
            <a:pPr algn="r" rtl="1"/>
            <a:r>
              <a:rPr lang="fa-IR" sz="4000" b="1" dirty="0" smtClean="0">
                <a:latin typeface="Times New Roman" panose="02020603050405020304" pitchFamily="18" charset="0"/>
                <a:cs typeface="B Titr" pitchFamily="2" charset="-78"/>
              </a:rPr>
              <a:t>دانیل هادسون برنهایم</a:t>
            </a:r>
            <a:endParaRPr lang="en-US" sz="4000" b="1" dirty="0">
              <a:latin typeface="Times New Roman" panose="02020603050405020304" pitchFamily="18" charset="0"/>
              <a:cs typeface="B Titr" pitchFamily="2" charset="-78"/>
            </a:endParaRPr>
          </a:p>
        </p:txBody>
      </p:sp>
      <p:pic>
        <p:nvPicPr>
          <p:cNvPr id="1028" name="Picture 4" descr="Bernha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166" y="1719399"/>
            <a:ext cx="3880120" cy="470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Diagram 5"/>
          <p:cNvGraphicFramePr/>
          <p:nvPr/>
        </p:nvGraphicFramePr>
        <p:xfrm>
          <a:off x="4853578" y="1619794"/>
          <a:ext cx="6994434" cy="48961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325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1025</Words>
  <Application>Microsoft Office PowerPoint</Application>
  <PresentationFormat>Widescreen</PresentationFormat>
  <Paragraphs>81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30" baseType="lpstr">
      <vt:lpstr>Arial</vt:lpstr>
      <vt:lpstr>B Homa</vt:lpstr>
      <vt:lpstr>B Nazanin</vt:lpstr>
      <vt:lpstr>B Titr</vt:lpstr>
      <vt:lpstr>Calibri</vt:lpstr>
      <vt:lpstr>Calibri Light</vt:lpstr>
      <vt:lpstr>Century Gothic</vt:lpstr>
      <vt:lpstr>Times New Roman</vt:lpstr>
      <vt:lpstr>Wingdings</vt:lpstr>
      <vt:lpstr>Wingdings 3</vt:lpstr>
      <vt:lpstr>Office Theme</vt:lpstr>
      <vt:lpstr>Ion</vt:lpstr>
      <vt:lpstr>جنبش شهر زیبا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دانیل هادسون برنهایم</vt:lpstr>
      <vt:lpstr>PowerPoint Presentation</vt:lpstr>
      <vt:lpstr>PowerPoint Presentation</vt:lpstr>
      <vt:lpstr>PowerPoint Presentation</vt:lpstr>
      <vt:lpstr>جنبش شهر زیبا</vt:lpstr>
      <vt:lpstr>جنبش شهر زیبا    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جنبش شهر زیبا</dc:title>
  <dc:creator>Mohammad</dc:creator>
  <cp:lastModifiedBy>Mohammad</cp:lastModifiedBy>
  <cp:revision>1</cp:revision>
  <dcterms:created xsi:type="dcterms:W3CDTF">2020-11-11T07:14:17Z</dcterms:created>
  <dcterms:modified xsi:type="dcterms:W3CDTF">2020-11-11T07:20:26Z</dcterms:modified>
</cp:coreProperties>
</file>