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 id="2147483672" r:id="rId2"/>
  </p:sldMasterIdLst>
  <p:sldIdLst>
    <p:sldId id="256"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Lst>
  <p:sldSz cx="12192000" cy="6858000"/>
  <p:notesSz cx="6858000" cy="9144000"/>
  <p:defaultTextStyle>
    <a:defPPr>
      <a:defRPr lang="fa-IR"/>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snapToGrid="0">
      <p:cViewPr varScale="1">
        <p:scale>
          <a:sx n="75" d="100"/>
          <a:sy n="75" d="100"/>
        </p:scale>
        <p:origin x="354" y="7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3" Type="http://schemas.openxmlformats.org/officeDocument/2006/relationships/slide" Target="slides/slide1.xml"/><Relationship Id="rId21"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90DA9FD-1FED-4A86-BDB3-41DC11B9DABF}" type="doc">
      <dgm:prSet loTypeId="urn:microsoft.com/office/officeart/2008/layout/VerticalCurvedList" loCatId="list" qsTypeId="urn:microsoft.com/office/officeart/2005/8/quickstyle/simple1" qsCatId="simple" csTypeId="urn:microsoft.com/office/officeart/2005/8/colors/colorful3" csCatId="colorful" phldr="1"/>
      <dgm:spPr/>
      <dgm:t>
        <a:bodyPr/>
        <a:lstStyle/>
        <a:p>
          <a:endParaRPr lang="en-US"/>
        </a:p>
      </dgm:t>
    </dgm:pt>
    <dgm:pt modelId="{D1273FF5-DD0A-46F3-9A0E-C7D72071A150}">
      <dgm:prSet phldrT="[Text]"/>
      <dgm:spPr/>
      <dgm:t>
        <a:bodyPr/>
        <a:lstStyle/>
        <a:p>
          <a:pPr rtl="1"/>
          <a:r>
            <a:rPr lang="fa-IR" dirty="0" smtClean="0">
              <a:cs typeface="B Nazanin" panose="00000400000000000000" pitchFamily="2" charset="-78"/>
            </a:rPr>
            <a:t>بدست آوردن یک حس برابری فرهنگی با اروپا</a:t>
          </a:r>
          <a:endParaRPr lang="en-US" dirty="0"/>
        </a:p>
      </dgm:t>
    </dgm:pt>
    <dgm:pt modelId="{D3731362-BC0D-4148-ABC1-2D04AFFDA44D}" type="parTrans" cxnId="{11F1A706-6393-4022-8E52-60E161E43A38}">
      <dgm:prSet/>
      <dgm:spPr/>
      <dgm:t>
        <a:bodyPr/>
        <a:lstStyle/>
        <a:p>
          <a:endParaRPr lang="en-US"/>
        </a:p>
      </dgm:t>
    </dgm:pt>
    <dgm:pt modelId="{BE3A9EE3-DFA8-4F57-AA29-356C58CE78A7}" type="sibTrans" cxnId="{11F1A706-6393-4022-8E52-60E161E43A38}">
      <dgm:prSet/>
      <dgm:spPr/>
      <dgm:t>
        <a:bodyPr/>
        <a:lstStyle/>
        <a:p>
          <a:endParaRPr lang="en-US"/>
        </a:p>
      </dgm:t>
    </dgm:pt>
    <dgm:pt modelId="{3644AE26-7064-4B4B-AD3A-9DA56F1735BA}">
      <dgm:prSet phldrT="[Text]"/>
      <dgm:spPr/>
      <dgm:t>
        <a:bodyPr/>
        <a:lstStyle/>
        <a:p>
          <a:pPr rtl="1"/>
          <a:r>
            <a:rPr lang="fa-IR" dirty="0" smtClean="0">
              <a:cs typeface="B Nazanin" panose="00000400000000000000" pitchFamily="2" charset="-78"/>
            </a:rPr>
            <a:t>احیای هسته تاریخی واشنگتن دی . سی . بعنوان نمادی از پیوستگی به "پدران بنیانگذار " و همچنین بعنوان نمادی از مشروعیت حکومت در عصر گیج کننده و متغیر توسعه</a:t>
          </a:r>
          <a:endParaRPr lang="en-US" dirty="0"/>
        </a:p>
      </dgm:t>
    </dgm:pt>
    <dgm:pt modelId="{074C4FF3-183B-439F-9C99-D86EF4F065B9}" type="parTrans" cxnId="{6B180642-7D38-41DA-B51E-0BC570234B4E}">
      <dgm:prSet/>
      <dgm:spPr/>
      <dgm:t>
        <a:bodyPr/>
        <a:lstStyle/>
        <a:p>
          <a:endParaRPr lang="en-US"/>
        </a:p>
      </dgm:t>
    </dgm:pt>
    <dgm:pt modelId="{9B003C5A-0EB7-462D-A031-C4142ACE6E18}" type="sibTrans" cxnId="{6B180642-7D38-41DA-B51E-0BC570234B4E}">
      <dgm:prSet/>
      <dgm:spPr/>
      <dgm:t>
        <a:bodyPr/>
        <a:lstStyle/>
        <a:p>
          <a:endParaRPr lang="en-US"/>
        </a:p>
      </dgm:t>
    </dgm:pt>
    <dgm:pt modelId="{7E0A8B9C-2982-45D1-93D5-BBD271E083AC}">
      <dgm:prSet phldrT="[Text]"/>
      <dgm:spPr/>
      <dgm:t>
        <a:bodyPr/>
        <a:lstStyle/>
        <a:p>
          <a:r>
            <a:rPr lang="fa-IR" dirty="0" smtClean="0">
              <a:cs typeface="B Nazanin" panose="00000400000000000000" pitchFamily="2" charset="-78"/>
            </a:rPr>
            <a:t>استفاده از هسته تاریخی بعنوان مفهومی از کنترل اجتماعی و بهبود مدنی</a:t>
          </a:r>
          <a:endParaRPr lang="en-US" dirty="0"/>
        </a:p>
      </dgm:t>
    </dgm:pt>
    <dgm:pt modelId="{0797EDF7-F489-4A07-AAAC-5E842A239F0E}" type="parTrans" cxnId="{56C351C5-C780-4909-AE5F-3EDDB1EAF78F}">
      <dgm:prSet/>
      <dgm:spPr/>
      <dgm:t>
        <a:bodyPr/>
        <a:lstStyle/>
        <a:p>
          <a:endParaRPr lang="en-US"/>
        </a:p>
      </dgm:t>
    </dgm:pt>
    <dgm:pt modelId="{BD52934A-066E-4A79-A9AD-04C5EC860739}" type="sibTrans" cxnId="{56C351C5-C780-4909-AE5F-3EDDB1EAF78F}">
      <dgm:prSet/>
      <dgm:spPr/>
      <dgm:t>
        <a:bodyPr/>
        <a:lstStyle/>
        <a:p>
          <a:endParaRPr lang="en-US"/>
        </a:p>
      </dgm:t>
    </dgm:pt>
    <dgm:pt modelId="{93BEE578-5ED2-4403-94D8-A69D092FBF7E}">
      <dgm:prSet/>
      <dgm:spPr/>
      <dgm:t>
        <a:bodyPr/>
        <a:lstStyle/>
        <a:p>
          <a:r>
            <a:rPr lang="fa-IR" smtClean="0">
              <a:cs typeface="B Nazanin" panose="00000400000000000000" pitchFamily="2" charset="-78"/>
            </a:rPr>
            <a:t>معرفی اعضای کمیسیون بعنوان رهبران فرهنگی – اجتماعی در طیف حرفه ای به سرعت در حال رشد </a:t>
          </a:r>
          <a:endParaRPr lang="en-US"/>
        </a:p>
      </dgm:t>
    </dgm:pt>
    <dgm:pt modelId="{05CB8859-377B-41EA-92F8-8791FA8C76F9}" type="parTrans" cxnId="{6AFE9428-E979-42DF-B793-9F02FE2EDE77}">
      <dgm:prSet/>
      <dgm:spPr/>
      <dgm:t>
        <a:bodyPr/>
        <a:lstStyle/>
        <a:p>
          <a:endParaRPr lang="en-US"/>
        </a:p>
      </dgm:t>
    </dgm:pt>
    <dgm:pt modelId="{2E803951-B83E-439A-99A8-4EAA47F664C0}" type="sibTrans" cxnId="{6AFE9428-E979-42DF-B793-9F02FE2EDE77}">
      <dgm:prSet/>
      <dgm:spPr/>
      <dgm:t>
        <a:bodyPr/>
        <a:lstStyle/>
        <a:p>
          <a:endParaRPr lang="en-US"/>
        </a:p>
      </dgm:t>
    </dgm:pt>
    <dgm:pt modelId="{24B9FF7C-9739-44AF-8AED-841AF79CFDE2}" type="pres">
      <dgm:prSet presAssocID="{E90DA9FD-1FED-4A86-BDB3-41DC11B9DABF}" presName="Name0" presStyleCnt="0">
        <dgm:presLayoutVars>
          <dgm:chMax val="7"/>
          <dgm:chPref val="7"/>
          <dgm:dir/>
        </dgm:presLayoutVars>
      </dgm:prSet>
      <dgm:spPr/>
      <dgm:t>
        <a:bodyPr/>
        <a:lstStyle/>
        <a:p>
          <a:endParaRPr lang="en-US"/>
        </a:p>
      </dgm:t>
    </dgm:pt>
    <dgm:pt modelId="{EE2FECFE-6795-4ACF-842C-EFA8FF3F49F4}" type="pres">
      <dgm:prSet presAssocID="{E90DA9FD-1FED-4A86-BDB3-41DC11B9DABF}" presName="Name1" presStyleCnt="0"/>
      <dgm:spPr/>
    </dgm:pt>
    <dgm:pt modelId="{8F6AC561-F5CE-4B74-83AB-7CCC64F85C7E}" type="pres">
      <dgm:prSet presAssocID="{E90DA9FD-1FED-4A86-BDB3-41DC11B9DABF}" presName="cycle" presStyleCnt="0"/>
      <dgm:spPr/>
    </dgm:pt>
    <dgm:pt modelId="{ABBB194F-F460-40D8-B287-C9D9FDB47836}" type="pres">
      <dgm:prSet presAssocID="{E90DA9FD-1FED-4A86-BDB3-41DC11B9DABF}" presName="srcNode" presStyleLbl="node1" presStyleIdx="0" presStyleCnt="4"/>
      <dgm:spPr/>
    </dgm:pt>
    <dgm:pt modelId="{F0D2E08B-535E-4882-944D-3EB0B5A8625E}" type="pres">
      <dgm:prSet presAssocID="{E90DA9FD-1FED-4A86-BDB3-41DC11B9DABF}" presName="conn" presStyleLbl="parChTrans1D2" presStyleIdx="0" presStyleCnt="1"/>
      <dgm:spPr/>
      <dgm:t>
        <a:bodyPr/>
        <a:lstStyle/>
        <a:p>
          <a:endParaRPr lang="en-US"/>
        </a:p>
      </dgm:t>
    </dgm:pt>
    <dgm:pt modelId="{5C371CFE-0C01-4E29-8ABE-5A3D8B63FDF4}" type="pres">
      <dgm:prSet presAssocID="{E90DA9FD-1FED-4A86-BDB3-41DC11B9DABF}" presName="extraNode" presStyleLbl="node1" presStyleIdx="0" presStyleCnt="4"/>
      <dgm:spPr/>
    </dgm:pt>
    <dgm:pt modelId="{49D6505D-CC30-47F0-ACC5-EDA23CFD2E22}" type="pres">
      <dgm:prSet presAssocID="{E90DA9FD-1FED-4A86-BDB3-41DC11B9DABF}" presName="dstNode" presStyleLbl="node1" presStyleIdx="0" presStyleCnt="4"/>
      <dgm:spPr/>
    </dgm:pt>
    <dgm:pt modelId="{BFB6B480-073E-4C6D-9FAC-3CF4B07BBC49}" type="pres">
      <dgm:prSet presAssocID="{D1273FF5-DD0A-46F3-9A0E-C7D72071A150}" presName="text_1" presStyleLbl="node1" presStyleIdx="0" presStyleCnt="4">
        <dgm:presLayoutVars>
          <dgm:bulletEnabled val="1"/>
        </dgm:presLayoutVars>
      </dgm:prSet>
      <dgm:spPr/>
      <dgm:t>
        <a:bodyPr/>
        <a:lstStyle/>
        <a:p>
          <a:endParaRPr lang="en-US"/>
        </a:p>
      </dgm:t>
    </dgm:pt>
    <dgm:pt modelId="{007B641C-5425-4935-A192-91215022D71D}" type="pres">
      <dgm:prSet presAssocID="{D1273FF5-DD0A-46F3-9A0E-C7D72071A150}" presName="accent_1" presStyleCnt="0"/>
      <dgm:spPr/>
    </dgm:pt>
    <dgm:pt modelId="{C5F5D558-3EA8-49C8-9274-1061AE87F698}" type="pres">
      <dgm:prSet presAssocID="{D1273FF5-DD0A-46F3-9A0E-C7D72071A150}" presName="accentRepeatNode" presStyleLbl="solidFgAcc1" presStyleIdx="0" presStyleCnt="4"/>
      <dgm:spPr/>
    </dgm:pt>
    <dgm:pt modelId="{28CFDA3D-4245-4FC0-B520-3DD7F04424EF}" type="pres">
      <dgm:prSet presAssocID="{3644AE26-7064-4B4B-AD3A-9DA56F1735BA}" presName="text_2" presStyleLbl="node1" presStyleIdx="1" presStyleCnt="4">
        <dgm:presLayoutVars>
          <dgm:bulletEnabled val="1"/>
        </dgm:presLayoutVars>
      </dgm:prSet>
      <dgm:spPr/>
      <dgm:t>
        <a:bodyPr/>
        <a:lstStyle/>
        <a:p>
          <a:endParaRPr lang="en-US"/>
        </a:p>
      </dgm:t>
    </dgm:pt>
    <dgm:pt modelId="{51922185-636B-4E51-8479-1A763F0A077E}" type="pres">
      <dgm:prSet presAssocID="{3644AE26-7064-4B4B-AD3A-9DA56F1735BA}" presName="accent_2" presStyleCnt="0"/>
      <dgm:spPr/>
    </dgm:pt>
    <dgm:pt modelId="{0A62BED7-0851-4821-8FF5-07E143D92ABC}" type="pres">
      <dgm:prSet presAssocID="{3644AE26-7064-4B4B-AD3A-9DA56F1735BA}" presName="accentRepeatNode" presStyleLbl="solidFgAcc1" presStyleIdx="1" presStyleCnt="4"/>
      <dgm:spPr/>
    </dgm:pt>
    <dgm:pt modelId="{CE8D725D-76FA-44D7-B89C-9CA169276E42}" type="pres">
      <dgm:prSet presAssocID="{93BEE578-5ED2-4403-94D8-A69D092FBF7E}" presName="text_3" presStyleLbl="node1" presStyleIdx="2" presStyleCnt="4">
        <dgm:presLayoutVars>
          <dgm:bulletEnabled val="1"/>
        </dgm:presLayoutVars>
      </dgm:prSet>
      <dgm:spPr/>
      <dgm:t>
        <a:bodyPr/>
        <a:lstStyle/>
        <a:p>
          <a:endParaRPr lang="en-US"/>
        </a:p>
      </dgm:t>
    </dgm:pt>
    <dgm:pt modelId="{57CD6D5F-6BAF-469A-9BF8-0C39C83CA82A}" type="pres">
      <dgm:prSet presAssocID="{93BEE578-5ED2-4403-94D8-A69D092FBF7E}" presName="accent_3" presStyleCnt="0"/>
      <dgm:spPr/>
    </dgm:pt>
    <dgm:pt modelId="{DBAB5989-E919-4A90-8DFD-26A741D65D94}" type="pres">
      <dgm:prSet presAssocID="{93BEE578-5ED2-4403-94D8-A69D092FBF7E}" presName="accentRepeatNode" presStyleLbl="solidFgAcc1" presStyleIdx="2" presStyleCnt="4"/>
      <dgm:spPr/>
    </dgm:pt>
    <dgm:pt modelId="{622DCD4C-F2B0-4058-89F8-0DEF855034BE}" type="pres">
      <dgm:prSet presAssocID="{7E0A8B9C-2982-45D1-93D5-BBD271E083AC}" presName="text_4" presStyleLbl="node1" presStyleIdx="3" presStyleCnt="4">
        <dgm:presLayoutVars>
          <dgm:bulletEnabled val="1"/>
        </dgm:presLayoutVars>
      </dgm:prSet>
      <dgm:spPr/>
      <dgm:t>
        <a:bodyPr/>
        <a:lstStyle/>
        <a:p>
          <a:endParaRPr lang="en-US"/>
        </a:p>
      </dgm:t>
    </dgm:pt>
    <dgm:pt modelId="{14A950D4-5516-4F8C-9C2C-F70CDAF4A38A}" type="pres">
      <dgm:prSet presAssocID="{7E0A8B9C-2982-45D1-93D5-BBD271E083AC}" presName="accent_4" presStyleCnt="0"/>
      <dgm:spPr/>
    </dgm:pt>
    <dgm:pt modelId="{B28EEAFA-CF00-468B-AFA0-E841A8E08EDC}" type="pres">
      <dgm:prSet presAssocID="{7E0A8B9C-2982-45D1-93D5-BBD271E083AC}" presName="accentRepeatNode" presStyleLbl="solidFgAcc1" presStyleIdx="3" presStyleCnt="4"/>
      <dgm:spPr/>
    </dgm:pt>
  </dgm:ptLst>
  <dgm:cxnLst>
    <dgm:cxn modelId="{2CED751C-A9C8-4B5D-AEF0-379E8E836727}" type="presOf" srcId="{3644AE26-7064-4B4B-AD3A-9DA56F1735BA}" destId="{28CFDA3D-4245-4FC0-B520-3DD7F04424EF}" srcOrd="0" destOrd="0" presId="urn:microsoft.com/office/officeart/2008/layout/VerticalCurvedList"/>
    <dgm:cxn modelId="{FB2D32D4-43C6-4523-9BB2-87BC209F3CC0}" type="presOf" srcId="{7E0A8B9C-2982-45D1-93D5-BBD271E083AC}" destId="{622DCD4C-F2B0-4058-89F8-0DEF855034BE}" srcOrd="0" destOrd="0" presId="urn:microsoft.com/office/officeart/2008/layout/VerticalCurvedList"/>
    <dgm:cxn modelId="{8A5D5431-1627-40F9-A3AC-8432D9558ED6}" type="presOf" srcId="{BE3A9EE3-DFA8-4F57-AA29-356C58CE78A7}" destId="{F0D2E08B-535E-4882-944D-3EB0B5A8625E}" srcOrd="0" destOrd="0" presId="urn:microsoft.com/office/officeart/2008/layout/VerticalCurvedList"/>
    <dgm:cxn modelId="{BB629803-8A11-4ADE-9E3E-14C2ECD55AAC}" type="presOf" srcId="{E90DA9FD-1FED-4A86-BDB3-41DC11B9DABF}" destId="{24B9FF7C-9739-44AF-8AED-841AF79CFDE2}" srcOrd="0" destOrd="0" presId="urn:microsoft.com/office/officeart/2008/layout/VerticalCurvedList"/>
    <dgm:cxn modelId="{6B180642-7D38-41DA-B51E-0BC570234B4E}" srcId="{E90DA9FD-1FED-4A86-BDB3-41DC11B9DABF}" destId="{3644AE26-7064-4B4B-AD3A-9DA56F1735BA}" srcOrd="1" destOrd="0" parTransId="{074C4FF3-183B-439F-9C99-D86EF4F065B9}" sibTransId="{9B003C5A-0EB7-462D-A031-C4142ACE6E18}"/>
    <dgm:cxn modelId="{11F1A706-6393-4022-8E52-60E161E43A38}" srcId="{E90DA9FD-1FED-4A86-BDB3-41DC11B9DABF}" destId="{D1273FF5-DD0A-46F3-9A0E-C7D72071A150}" srcOrd="0" destOrd="0" parTransId="{D3731362-BC0D-4148-ABC1-2D04AFFDA44D}" sibTransId="{BE3A9EE3-DFA8-4F57-AA29-356C58CE78A7}"/>
    <dgm:cxn modelId="{992CB7F2-037F-48BB-A150-9BCDB3FBF342}" type="presOf" srcId="{D1273FF5-DD0A-46F3-9A0E-C7D72071A150}" destId="{BFB6B480-073E-4C6D-9FAC-3CF4B07BBC49}" srcOrd="0" destOrd="0" presId="urn:microsoft.com/office/officeart/2008/layout/VerticalCurvedList"/>
    <dgm:cxn modelId="{67838077-2060-404F-B523-B8F178C8654B}" type="presOf" srcId="{93BEE578-5ED2-4403-94D8-A69D092FBF7E}" destId="{CE8D725D-76FA-44D7-B89C-9CA169276E42}" srcOrd="0" destOrd="0" presId="urn:microsoft.com/office/officeart/2008/layout/VerticalCurvedList"/>
    <dgm:cxn modelId="{56C351C5-C780-4909-AE5F-3EDDB1EAF78F}" srcId="{E90DA9FD-1FED-4A86-BDB3-41DC11B9DABF}" destId="{7E0A8B9C-2982-45D1-93D5-BBD271E083AC}" srcOrd="3" destOrd="0" parTransId="{0797EDF7-F489-4A07-AAAC-5E842A239F0E}" sibTransId="{BD52934A-066E-4A79-A9AD-04C5EC860739}"/>
    <dgm:cxn modelId="{6AFE9428-E979-42DF-B793-9F02FE2EDE77}" srcId="{E90DA9FD-1FED-4A86-BDB3-41DC11B9DABF}" destId="{93BEE578-5ED2-4403-94D8-A69D092FBF7E}" srcOrd="2" destOrd="0" parTransId="{05CB8859-377B-41EA-92F8-8791FA8C76F9}" sibTransId="{2E803951-B83E-439A-99A8-4EAA47F664C0}"/>
    <dgm:cxn modelId="{A5E8B2BE-472E-4A27-A3F3-198773FBBB7D}" type="presParOf" srcId="{24B9FF7C-9739-44AF-8AED-841AF79CFDE2}" destId="{EE2FECFE-6795-4ACF-842C-EFA8FF3F49F4}" srcOrd="0" destOrd="0" presId="urn:microsoft.com/office/officeart/2008/layout/VerticalCurvedList"/>
    <dgm:cxn modelId="{1FD5EA9A-E8AB-4BC4-A4F8-3E102D7FAEBD}" type="presParOf" srcId="{EE2FECFE-6795-4ACF-842C-EFA8FF3F49F4}" destId="{8F6AC561-F5CE-4B74-83AB-7CCC64F85C7E}" srcOrd="0" destOrd="0" presId="urn:microsoft.com/office/officeart/2008/layout/VerticalCurvedList"/>
    <dgm:cxn modelId="{04F9ED81-8E07-4D47-84BD-E7BAD297CE78}" type="presParOf" srcId="{8F6AC561-F5CE-4B74-83AB-7CCC64F85C7E}" destId="{ABBB194F-F460-40D8-B287-C9D9FDB47836}" srcOrd="0" destOrd="0" presId="urn:microsoft.com/office/officeart/2008/layout/VerticalCurvedList"/>
    <dgm:cxn modelId="{F5FDDB2F-F920-47F2-9D30-416DB3905085}" type="presParOf" srcId="{8F6AC561-F5CE-4B74-83AB-7CCC64F85C7E}" destId="{F0D2E08B-535E-4882-944D-3EB0B5A8625E}" srcOrd="1" destOrd="0" presId="urn:microsoft.com/office/officeart/2008/layout/VerticalCurvedList"/>
    <dgm:cxn modelId="{52AA13E8-CD3C-4B59-B1BF-DEA2BDE2C361}" type="presParOf" srcId="{8F6AC561-F5CE-4B74-83AB-7CCC64F85C7E}" destId="{5C371CFE-0C01-4E29-8ABE-5A3D8B63FDF4}" srcOrd="2" destOrd="0" presId="urn:microsoft.com/office/officeart/2008/layout/VerticalCurvedList"/>
    <dgm:cxn modelId="{8A728359-0DD1-4400-85F2-B3558969A7C1}" type="presParOf" srcId="{8F6AC561-F5CE-4B74-83AB-7CCC64F85C7E}" destId="{49D6505D-CC30-47F0-ACC5-EDA23CFD2E22}" srcOrd="3" destOrd="0" presId="urn:microsoft.com/office/officeart/2008/layout/VerticalCurvedList"/>
    <dgm:cxn modelId="{6F9F63AD-1D1E-4A1E-918D-EDEF3EB684A0}" type="presParOf" srcId="{EE2FECFE-6795-4ACF-842C-EFA8FF3F49F4}" destId="{BFB6B480-073E-4C6D-9FAC-3CF4B07BBC49}" srcOrd="1" destOrd="0" presId="urn:microsoft.com/office/officeart/2008/layout/VerticalCurvedList"/>
    <dgm:cxn modelId="{E0F38B4C-33B4-4E14-A946-AA186EF9F8F2}" type="presParOf" srcId="{EE2FECFE-6795-4ACF-842C-EFA8FF3F49F4}" destId="{007B641C-5425-4935-A192-91215022D71D}" srcOrd="2" destOrd="0" presId="urn:microsoft.com/office/officeart/2008/layout/VerticalCurvedList"/>
    <dgm:cxn modelId="{A03A83E2-B040-4112-B269-577AF2B4D5B0}" type="presParOf" srcId="{007B641C-5425-4935-A192-91215022D71D}" destId="{C5F5D558-3EA8-49C8-9274-1061AE87F698}" srcOrd="0" destOrd="0" presId="urn:microsoft.com/office/officeart/2008/layout/VerticalCurvedList"/>
    <dgm:cxn modelId="{EDF031E6-AA07-416D-A632-9C313EAD5278}" type="presParOf" srcId="{EE2FECFE-6795-4ACF-842C-EFA8FF3F49F4}" destId="{28CFDA3D-4245-4FC0-B520-3DD7F04424EF}" srcOrd="3" destOrd="0" presId="urn:microsoft.com/office/officeart/2008/layout/VerticalCurvedList"/>
    <dgm:cxn modelId="{C733F332-9429-4928-AD73-928FF2D18F02}" type="presParOf" srcId="{EE2FECFE-6795-4ACF-842C-EFA8FF3F49F4}" destId="{51922185-636B-4E51-8479-1A763F0A077E}" srcOrd="4" destOrd="0" presId="urn:microsoft.com/office/officeart/2008/layout/VerticalCurvedList"/>
    <dgm:cxn modelId="{E731D5E7-7B18-4E71-8B98-4930057B8361}" type="presParOf" srcId="{51922185-636B-4E51-8479-1A763F0A077E}" destId="{0A62BED7-0851-4821-8FF5-07E143D92ABC}" srcOrd="0" destOrd="0" presId="urn:microsoft.com/office/officeart/2008/layout/VerticalCurvedList"/>
    <dgm:cxn modelId="{812098DD-3EAA-4E4F-AE3A-8D5DBBD1965D}" type="presParOf" srcId="{EE2FECFE-6795-4ACF-842C-EFA8FF3F49F4}" destId="{CE8D725D-76FA-44D7-B89C-9CA169276E42}" srcOrd="5" destOrd="0" presId="urn:microsoft.com/office/officeart/2008/layout/VerticalCurvedList"/>
    <dgm:cxn modelId="{70802AF3-7154-45CD-9290-797C52D72013}" type="presParOf" srcId="{EE2FECFE-6795-4ACF-842C-EFA8FF3F49F4}" destId="{57CD6D5F-6BAF-469A-9BF8-0C39C83CA82A}" srcOrd="6" destOrd="0" presId="urn:microsoft.com/office/officeart/2008/layout/VerticalCurvedList"/>
    <dgm:cxn modelId="{E4F7843E-2135-438F-8231-5BB3EC4190B2}" type="presParOf" srcId="{57CD6D5F-6BAF-469A-9BF8-0C39C83CA82A}" destId="{DBAB5989-E919-4A90-8DFD-26A741D65D94}" srcOrd="0" destOrd="0" presId="urn:microsoft.com/office/officeart/2008/layout/VerticalCurvedList"/>
    <dgm:cxn modelId="{9A545A5A-5C02-4D6A-81F5-6192EB072F2C}" type="presParOf" srcId="{EE2FECFE-6795-4ACF-842C-EFA8FF3F49F4}" destId="{622DCD4C-F2B0-4058-89F8-0DEF855034BE}" srcOrd="7" destOrd="0" presId="urn:microsoft.com/office/officeart/2008/layout/VerticalCurvedList"/>
    <dgm:cxn modelId="{9148D084-4847-4C9D-A5CB-175221C37EF4}" type="presParOf" srcId="{EE2FECFE-6795-4ACF-842C-EFA8FF3F49F4}" destId="{14A950D4-5516-4F8C-9C2C-F70CDAF4A38A}" srcOrd="8" destOrd="0" presId="urn:microsoft.com/office/officeart/2008/layout/VerticalCurvedList"/>
    <dgm:cxn modelId="{BF6C6AF2-F20A-49B3-94A1-DD02B6C90041}" type="presParOf" srcId="{14A950D4-5516-4F8C-9C2C-F70CDAF4A38A}" destId="{B28EEAFA-CF00-468B-AFA0-E841A8E08EDC}" srcOrd="0" destOrd="0" presId="urn:microsoft.com/office/officeart/2008/layout/VerticalCurv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0D2E08B-535E-4882-944D-3EB0B5A8625E}">
      <dsp:nvSpPr>
        <dsp:cNvPr id="0" name=""/>
        <dsp:cNvSpPr/>
      </dsp:nvSpPr>
      <dsp:spPr>
        <a:xfrm>
          <a:off x="-5435694" y="-832316"/>
          <a:ext cx="6472289" cy="6472289"/>
        </a:xfrm>
        <a:prstGeom prst="blockArc">
          <a:avLst>
            <a:gd name="adj1" fmla="val 18900000"/>
            <a:gd name="adj2" fmla="val 2700000"/>
            <a:gd name="adj3" fmla="val 334"/>
          </a:avLst>
        </a:prstGeom>
        <a:noFill/>
        <a:ln w="34925" cap="flat" cmpd="sng" algn="in">
          <a:solidFill>
            <a:schemeClr val="accent4">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BFB6B480-073E-4C6D-9FAC-3CF4B07BBC49}">
      <dsp:nvSpPr>
        <dsp:cNvPr id="0" name=""/>
        <dsp:cNvSpPr/>
      </dsp:nvSpPr>
      <dsp:spPr>
        <a:xfrm>
          <a:off x="542678" y="369612"/>
          <a:ext cx="10286989" cy="739609"/>
        </a:xfrm>
        <a:prstGeom prst="rect">
          <a:avLst/>
        </a:prstGeom>
        <a:solidFill>
          <a:schemeClr val="accent3">
            <a:hueOff val="0"/>
            <a:satOff val="0"/>
            <a:lumOff val="0"/>
            <a:alphaOff val="0"/>
          </a:schemeClr>
        </a:solidFill>
        <a:ln w="34925"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87065" tIns="45720" rIns="45720" bIns="45720" numCol="1" spcCol="1270" anchor="ctr" anchorCtr="0">
          <a:noAutofit/>
        </a:bodyPr>
        <a:lstStyle/>
        <a:p>
          <a:pPr lvl="0" algn="l" defTabSz="800100" rtl="1">
            <a:lnSpc>
              <a:spcPct val="90000"/>
            </a:lnSpc>
            <a:spcBef>
              <a:spcPct val="0"/>
            </a:spcBef>
            <a:spcAft>
              <a:spcPct val="35000"/>
            </a:spcAft>
          </a:pPr>
          <a:r>
            <a:rPr lang="fa-IR" sz="1800" kern="1200" dirty="0" smtClean="0">
              <a:cs typeface="B Nazanin" panose="00000400000000000000" pitchFamily="2" charset="-78"/>
            </a:rPr>
            <a:t>بدست آوردن یک حس برابری فرهنگی با اروپا</a:t>
          </a:r>
          <a:endParaRPr lang="en-US" sz="1800" kern="1200" dirty="0"/>
        </a:p>
      </dsp:txBody>
      <dsp:txXfrm>
        <a:off x="542678" y="369612"/>
        <a:ext cx="10286989" cy="739609"/>
      </dsp:txXfrm>
    </dsp:sp>
    <dsp:sp modelId="{C5F5D558-3EA8-49C8-9274-1061AE87F698}">
      <dsp:nvSpPr>
        <dsp:cNvPr id="0" name=""/>
        <dsp:cNvSpPr/>
      </dsp:nvSpPr>
      <dsp:spPr>
        <a:xfrm>
          <a:off x="80422" y="277161"/>
          <a:ext cx="924512" cy="924512"/>
        </a:xfrm>
        <a:prstGeom prst="ellipse">
          <a:avLst/>
        </a:prstGeom>
        <a:solidFill>
          <a:schemeClr val="lt1">
            <a:hueOff val="0"/>
            <a:satOff val="0"/>
            <a:lumOff val="0"/>
            <a:alphaOff val="0"/>
          </a:schemeClr>
        </a:solidFill>
        <a:ln w="34925" cap="flat" cmpd="sng" algn="in">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28CFDA3D-4245-4FC0-B520-3DD7F04424EF}">
      <dsp:nvSpPr>
        <dsp:cNvPr id="0" name=""/>
        <dsp:cNvSpPr/>
      </dsp:nvSpPr>
      <dsp:spPr>
        <a:xfrm>
          <a:off x="966714" y="1479219"/>
          <a:ext cx="9862953" cy="739609"/>
        </a:xfrm>
        <a:prstGeom prst="rect">
          <a:avLst/>
        </a:prstGeom>
        <a:solidFill>
          <a:schemeClr val="accent3">
            <a:hueOff val="1659989"/>
            <a:satOff val="-648"/>
            <a:lumOff val="5098"/>
            <a:alphaOff val="0"/>
          </a:schemeClr>
        </a:solidFill>
        <a:ln w="34925"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87065" tIns="45720" rIns="45720" bIns="45720" numCol="1" spcCol="1270" anchor="ctr" anchorCtr="0">
          <a:noAutofit/>
        </a:bodyPr>
        <a:lstStyle/>
        <a:p>
          <a:pPr lvl="0" algn="l" defTabSz="800100" rtl="1">
            <a:lnSpc>
              <a:spcPct val="90000"/>
            </a:lnSpc>
            <a:spcBef>
              <a:spcPct val="0"/>
            </a:spcBef>
            <a:spcAft>
              <a:spcPct val="35000"/>
            </a:spcAft>
          </a:pPr>
          <a:r>
            <a:rPr lang="fa-IR" sz="1800" kern="1200" dirty="0" smtClean="0">
              <a:cs typeface="B Nazanin" panose="00000400000000000000" pitchFamily="2" charset="-78"/>
            </a:rPr>
            <a:t>احیای هسته تاریخی واشنگتن دی . سی . بعنوان نمادی از پیوستگی به "پدران بنیانگذار " و همچنین بعنوان نمادی از مشروعیت حکومت در عصر گیج کننده و متغیر توسعه</a:t>
          </a:r>
          <a:endParaRPr lang="en-US" sz="1800" kern="1200" dirty="0"/>
        </a:p>
      </dsp:txBody>
      <dsp:txXfrm>
        <a:off x="966714" y="1479219"/>
        <a:ext cx="9862953" cy="739609"/>
      </dsp:txXfrm>
    </dsp:sp>
    <dsp:sp modelId="{0A62BED7-0851-4821-8FF5-07E143D92ABC}">
      <dsp:nvSpPr>
        <dsp:cNvPr id="0" name=""/>
        <dsp:cNvSpPr/>
      </dsp:nvSpPr>
      <dsp:spPr>
        <a:xfrm>
          <a:off x="504458" y="1386768"/>
          <a:ext cx="924512" cy="924512"/>
        </a:xfrm>
        <a:prstGeom prst="ellipse">
          <a:avLst/>
        </a:prstGeom>
        <a:solidFill>
          <a:schemeClr val="lt1">
            <a:hueOff val="0"/>
            <a:satOff val="0"/>
            <a:lumOff val="0"/>
            <a:alphaOff val="0"/>
          </a:schemeClr>
        </a:solidFill>
        <a:ln w="34925" cap="flat" cmpd="sng" algn="in">
          <a:solidFill>
            <a:schemeClr val="accent3">
              <a:hueOff val="1659989"/>
              <a:satOff val="-648"/>
              <a:lumOff val="5098"/>
              <a:alphaOff val="0"/>
            </a:schemeClr>
          </a:solidFill>
          <a:prstDash val="solid"/>
        </a:ln>
        <a:effectLst/>
      </dsp:spPr>
      <dsp:style>
        <a:lnRef idx="2">
          <a:scrgbClr r="0" g="0" b="0"/>
        </a:lnRef>
        <a:fillRef idx="1">
          <a:scrgbClr r="0" g="0" b="0"/>
        </a:fillRef>
        <a:effectRef idx="0">
          <a:scrgbClr r="0" g="0" b="0"/>
        </a:effectRef>
        <a:fontRef idx="minor"/>
      </dsp:style>
    </dsp:sp>
    <dsp:sp modelId="{CE8D725D-76FA-44D7-B89C-9CA169276E42}">
      <dsp:nvSpPr>
        <dsp:cNvPr id="0" name=""/>
        <dsp:cNvSpPr/>
      </dsp:nvSpPr>
      <dsp:spPr>
        <a:xfrm>
          <a:off x="966714" y="2588826"/>
          <a:ext cx="9862953" cy="739609"/>
        </a:xfrm>
        <a:prstGeom prst="rect">
          <a:avLst/>
        </a:prstGeom>
        <a:solidFill>
          <a:schemeClr val="accent3">
            <a:hueOff val="3319977"/>
            <a:satOff val="-1295"/>
            <a:lumOff val="10196"/>
            <a:alphaOff val="0"/>
          </a:schemeClr>
        </a:solidFill>
        <a:ln w="34925"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87065" tIns="45720" rIns="45720" bIns="45720" numCol="1" spcCol="1270" anchor="ctr" anchorCtr="0">
          <a:noAutofit/>
        </a:bodyPr>
        <a:lstStyle/>
        <a:p>
          <a:pPr lvl="0" algn="l" defTabSz="800100">
            <a:lnSpc>
              <a:spcPct val="90000"/>
            </a:lnSpc>
            <a:spcBef>
              <a:spcPct val="0"/>
            </a:spcBef>
            <a:spcAft>
              <a:spcPct val="35000"/>
            </a:spcAft>
          </a:pPr>
          <a:r>
            <a:rPr lang="fa-IR" sz="1800" kern="1200" smtClean="0">
              <a:cs typeface="B Nazanin" panose="00000400000000000000" pitchFamily="2" charset="-78"/>
            </a:rPr>
            <a:t>معرفی اعضای کمیسیون بعنوان رهبران فرهنگی – اجتماعی در طیف حرفه ای به سرعت در حال رشد </a:t>
          </a:r>
          <a:endParaRPr lang="en-US" sz="1800" kern="1200"/>
        </a:p>
      </dsp:txBody>
      <dsp:txXfrm>
        <a:off x="966714" y="2588826"/>
        <a:ext cx="9862953" cy="739609"/>
      </dsp:txXfrm>
    </dsp:sp>
    <dsp:sp modelId="{DBAB5989-E919-4A90-8DFD-26A741D65D94}">
      <dsp:nvSpPr>
        <dsp:cNvPr id="0" name=""/>
        <dsp:cNvSpPr/>
      </dsp:nvSpPr>
      <dsp:spPr>
        <a:xfrm>
          <a:off x="504458" y="2496375"/>
          <a:ext cx="924512" cy="924512"/>
        </a:xfrm>
        <a:prstGeom prst="ellipse">
          <a:avLst/>
        </a:prstGeom>
        <a:solidFill>
          <a:schemeClr val="lt1">
            <a:hueOff val="0"/>
            <a:satOff val="0"/>
            <a:lumOff val="0"/>
            <a:alphaOff val="0"/>
          </a:schemeClr>
        </a:solidFill>
        <a:ln w="34925" cap="flat" cmpd="sng" algn="in">
          <a:solidFill>
            <a:schemeClr val="accent3">
              <a:hueOff val="3319977"/>
              <a:satOff val="-1295"/>
              <a:lumOff val="10196"/>
              <a:alphaOff val="0"/>
            </a:schemeClr>
          </a:solidFill>
          <a:prstDash val="solid"/>
        </a:ln>
        <a:effectLst/>
      </dsp:spPr>
      <dsp:style>
        <a:lnRef idx="2">
          <a:scrgbClr r="0" g="0" b="0"/>
        </a:lnRef>
        <a:fillRef idx="1">
          <a:scrgbClr r="0" g="0" b="0"/>
        </a:fillRef>
        <a:effectRef idx="0">
          <a:scrgbClr r="0" g="0" b="0"/>
        </a:effectRef>
        <a:fontRef idx="minor"/>
      </dsp:style>
    </dsp:sp>
    <dsp:sp modelId="{622DCD4C-F2B0-4058-89F8-0DEF855034BE}">
      <dsp:nvSpPr>
        <dsp:cNvPr id="0" name=""/>
        <dsp:cNvSpPr/>
      </dsp:nvSpPr>
      <dsp:spPr>
        <a:xfrm>
          <a:off x="542678" y="3698433"/>
          <a:ext cx="10286989" cy="739609"/>
        </a:xfrm>
        <a:prstGeom prst="rect">
          <a:avLst/>
        </a:prstGeom>
        <a:solidFill>
          <a:schemeClr val="accent3">
            <a:hueOff val="4979966"/>
            <a:satOff val="-1943"/>
            <a:lumOff val="15294"/>
            <a:alphaOff val="0"/>
          </a:schemeClr>
        </a:solidFill>
        <a:ln w="34925"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87065" tIns="45720" rIns="45720" bIns="45720" numCol="1" spcCol="1270" anchor="ctr" anchorCtr="0">
          <a:noAutofit/>
        </a:bodyPr>
        <a:lstStyle/>
        <a:p>
          <a:pPr lvl="0" algn="l" defTabSz="800100">
            <a:lnSpc>
              <a:spcPct val="90000"/>
            </a:lnSpc>
            <a:spcBef>
              <a:spcPct val="0"/>
            </a:spcBef>
            <a:spcAft>
              <a:spcPct val="35000"/>
            </a:spcAft>
          </a:pPr>
          <a:r>
            <a:rPr lang="fa-IR" sz="1800" kern="1200" dirty="0" smtClean="0">
              <a:cs typeface="B Nazanin" panose="00000400000000000000" pitchFamily="2" charset="-78"/>
            </a:rPr>
            <a:t>استفاده از هسته تاریخی بعنوان مفهومی از کنترل اجتماعی و بهبود مدنی</a:t>
          </a:r>
          <a:endParaRPr lang="en-US" sz="1800" kern="1200" dirty="0"/>
        </a:p>
      </dsp:txBody>
      <dsp:txXfrm>
        <a:off x="542678" y="3698433"/>
        <a:ext cx="10286989" cy="739609"/>
      </dsp:txXfrm>
    </dsp:sp>
    <dsp:sp modelId="{B28EEAFA-CF00-468B-AFA0-E841A8E08EDC}">
      <dsp:nvSpPr>
        <dsp:cNvPr id="0" name=""/>
        <dsp:cNvSpPr/>
      </dsp:nvSpPr>
      <dsp:spPr>
        <a:xfrm>
          <a:off x="80422" y="3605982"/>
          <a:ext cx="924512" cy="924512"/>
        </a:xfrm>
        <a:prstGeom prst="ellipse">
          <a:avLst/>
        </a:prstGeom>
        <a:solidFill>
          <a:schemeClr val="lt1">
            <a:hueOff val="0"/>
            <a:satOff val="0"/>
            <a:lumOff val="0"/>
            <a:alphaOff val="0"/>
          </a:schemeClr>
        </a:solidFill>
        <a:ln w="34925" cap="flat" cmpd="sng" algn="in">
          <a:solidFill>
            <a:schemeClr val="accent3">
              <a:hueOff val="4979966"/>
              <a:satOff val="-1943"/>
              <a:lumOff val="15294"/>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fa-I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fa-IR"/>
          </a:p>
        </p:txBody>
      </p:sp>
      <p:sp>
        <p:nvSpPr>
          <p:cNvPr id="4" name="Date Placeholder 3"/>
          <p:cNvSpPr>
            <a:spLocks noGrp="1"/>
          </p:cNvSpPr>
          <p:nvPr>
            <p:ph type="dt" sz="half" idx="10"/>
          </p:nvPr>
        </p:nvSpPr>
        <p:spPr/>
        <p:txBody>
          <a:bodyPr/>
          <a:lstStyle/>
          <a:p>
            <a:fld id="{A4DE6183-126D-4F4D-A5AC-8752B108B3C9}" type="datetimeFigureOut">
              <a:rPr lang="fa-IR" smtClean="0"/>
              <a:t>25/03/1442</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DDB00848-DADA-4789-A751-922616325127}" type="slidenum">
              <a:rPr lang="fa-IR" smtClean="0"/>
              <a:t>‹#›</a:t>
            </a:fld>
            <a:endParaRPr lang="fa-IR"/>
          </a:p>
        </p:txBody>
      </p:sp>
    </p:spTree>
    <p:extLst>
      <p:ext uri="{BB962C8B-B14F-4D97-AF65-F5344CB8AC3E}">
        <p14:creationId xmlns:p14="http://schemas.microsoft.com/office/powerpoint/2010/main" val="211305398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a-IR"/>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Date Placeholder 3"/>
          <p:cNvSpPr>
            <a:spLocks noGrp="1"/>
          </p:cNvSpPr>
          <p:nvPr>
            <p:ph type="dt" sz="half" idx="10"/>
          </p:nvPr>
        </p:nvSpPr>
        <p:spPr/>
        <p:txBody>
          <a:bodyPr/>
          <a:lstStyle/>
          <a:p>
            <a:fld id="{A4DE6183-126D-4F4D-A5AC-8752B108B3C9}" type="datetimeFigureOut">
              <a:rPr lang="fa-IR" smtClean="0"/>
              <a:t>25/03/1442</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DDB00848-DADA-4789-A751-922616325127}" type="slidenum">
              <a:rPr lang="fa-IR" smtClean="0"/>
              <a:t>‹#›</a:t>
            </a:fld>
            <a:endParaRPr lang="fa-IR"/>
          </a:p>
        </p:txBody>
      </p:sp>
    </p:spTree>
    <p:extLst>
      <p:ext uri="{BB962C8B-B14F-4D97-AF65-F5344CB8AC3E}">
        <p14:creationId xmlns:p14="http://schemas.microsoft.com/office/powerpoint/2010/main" val="249415947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fa-I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Date Placeholder 3"/>
          <p:cNvSpPr>
            <a:spLocks noGrp="1"/>
          </p:cNvSpPr>
          <p:nvPr>
            <p:ph type="dt" sz="half" idx="10"/>
          </p:nvPr>
        </p:nvSpPr>
        <p:spPr/>
        <p:txBody>
          <a:bodyPr/>
          <a:lstStyle/>
          <a:p>
            <a:fld id="{A4DE6183-126D-4F4D-A5AC-8752B108B3C9}" type="datetimeFigureOut">
              <a:rPr lang="fa-IR" smtClean="0"/>
              <a:t>25/03/1442</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DDB00848-DADA-4789-A751-922616325127}" type="slidenum">
              <a:rPr lang="fa-IR" smtClean="0"/>
              <a:t>‹#›</a:t>
            </a:fld>
            <a:endParaRPr lang="fa-IR"/>
          </a:p>
        </p:txBody>
      </p:sp>
    </p:spTree>
    <p:extLst>
      <p:ext uri="{BB962C8B-B14F-4D97-AF65-F5344CB8AC3E}">
        <p14:creationId xmlns:p14="http://schemas.microsoft.com/office/powerpoint/2010/main" val="100883872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915128" y="1788454"/>
            <a:ext cx="8361229" cy="2098226"/>
          </a:xfrm>
        </p:spPr>
        <p:txBody>
          <a:bodyPr anchor="b">
            <a:noAutofit/>
          </a:bodyPr>
          <a:lstStyle>
            <a:lvl1pPr algn="ctr">
              <a:defRPr sz="7200" cap="all" baseline="0">
                <a:solidFill>
                  <a:schemeClr val="tx2"/>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2679906" y="3956279"/>
            <a:ext cx="6831673" cy="1086237"/>
          </a:xfrm>
        </p:spPr>
        <p:txBody>
          <a:bodyPr>
            <a:normAutofit/>
          </a:bodyPr>
          <a:lstStyle>
            <a:lvl1pPr marL="0" indent="0" algn="ctr">
              <a:lnSpc>
                <a:spcPct val="112000"/>
              </a:lnSpc>
              <a:spcBef>
                <a:spcPts val="0"/>
              </a:spcBef>
              <a:spcAft>
                <a:spcPts val="0"/>
              </a:spcAft>
              <a:buNone/>
              <a:defRPr sz="23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a:xfrm>
            <a:off x="752858" y="6453386"/>
            <a:ext cx="1607944" cy="404614"/>
          </a:xfrm>
        </p:spPr>
        <p:txBody>
          <a:bodyPr/>
          <a:lstStyle>
            <a:lvl1pPr>
              <a:defRPr baseline="0">
                <a:solidFill>
                  <a:schemeClr val="tx2"/>
                </a:solidFill>
              </a:defRPr>
            </a:lvl1pPr>
          </a:lstStyle>
          <a:p>
            <a:fld id="{8E36636D-D922-432D-A958-524484B5923D}" type="datetimeFigureOut">
              <a:rPr lang="en-US" smtClean="0">
                <a:solidFill>
                  <a:srgbClr val="FFEDB9"/>
                </a:solidFill>
              </a:rPr>
              <a:pPr/>
              <a:t>11/10/2020</a:t>
            </a:fld>
            <a:endParaRPr lang="en-US">
              <a:solidFill>
                <a:srgbClr val="FFEDB9"/>
              </a:solidFill>
            </a:endParaRPr>
          </a:p>
        </p:txBody>
      </p:sp>
      <p:sp>
        <p:nvSpPr>
          <p:cNvPr id="5" name="Footer Placeholder 4"/>
          <p:cNvSpPr>
            <a:spLocks noGrp="1"/>
          </p:cNvSpPr>
          <p:nvPr>
            <p:ph type="ftr" sz="quarter" idx="11"/>
          </p:nvPr>
        </p:nvSpPr>
        <p:spPr>
          <a:xfrm>
            <a:off x="2584054" y="6453386"/>
            <a:ext cx="7023377" cy="404614"/>
          </a:xfrm>
        </p:spPr>
        <p:txBody>
          <a:bodyPr/>
          <a:lstStyle>
            <a:lvl1pPr algn="ctr">
              <a:defRPr baseline="0">
                <a:solidFill>
                  <a:schemeClr val="tx2"/>
                </a:solidFill>
              </a:defRPr>
            </a:lvl1pPr>
          </a:lstStyle>
          <a:p>
            <a:endParaRPr lang="fa-IR">
              <a:solidFill>
                <a:srgbClr val="FFEDB9"/>
              </a:solidFill>
            </a:endParaRPr>
          </a:p>
        </p:txBody>
      </p:sp>
      <p:sp>
        <p:nvSpPr>
          <p:cNvPr id="6" name="Slide Number Placeholder 5"/>
          <p:cNvSpPr>
            <a:spLocks noGrp="1"/>
          </p:cNvSpPr>
          <p:nvPr>
            <p:ph type="sldNum" sz="quarter" idx="12"/>
          </p:nvPr>
        </p:nvSpPr>
        <p:spPr>
          <a:xfrm>
            <a:off x="9830683" y="6453386"/>
            <a:ext cx="1596292" cy="404614"/>
          </a:xfrm>
        </p:spPr>
        <p:txBody>
          <a:bodyPr/>
          <a:lstStyle>
            <a:lvl1pPr>
              <a:defRPr baseline="0">
                <a:solidFill>
                  <a:schemeClr val="tx2"/>
                </a:solidFill>
              </a:defRPr>
            </a:lvl1pPr>
          </a:lstStyle>
          <a:p>
            <a:fld id="{DF28FB93-0A08-4E7D-8E63-9EFA29F1E093}" type="slidenum">
              <a:rPr lang="fa-IR" smtClean="0">
                <a:solidFill>
                  <a:srgbClr val="FFEDB9"/>
                </a:solidFill>
              </a:rPr>
              <a:pPr/>
              <a:t>‹#›</a:t>
            </a:fld>
            <a:endParaRPr lang="fa-IR">
              <a:solidFill>
                <a:srgbClr val="FFEDB9"/>
              </a:solidFill>
            </a:endParaRPr>
          </a:p>
        </p:txBody>
      </p:sp>
      <p:grpSp>
        <p:nvGrpSpPr>
          <p:cNvPr id="7" name="Group 6"/>
          <p:cNvGrpSpPr/>
          <p:nvPr/>
        </p:nvGrpSpPr>
        <p:grpSpPr>
          <a:xfrm>
            <a:off x="752858" y="744469"/>
            <a:ext cx="10674117" cy="5349671"/>
            <a:chOff x="752858" y="744469"/>
            <a:chExt cx="10674117" cy="5349671"/>
          </a:xfrm>
        </p:grpSpPr>
        <p:sp>
          <p:nvSpPr>
            <p:cNvPr id="11" name="Freeform 6"/>
            <p:cNvSpPr/>
            <p:nvPr/>
          </p:nvSpPr>
          <p:spPr bwMode="auto">
            <a:xfrm>
              <a:off x="8151962" y="1685652"/>
              <a:ext cx="3275013" cy="4408488"/>
            </a:xfrm>
            <a:custGeom>
              <a:avLst/>
              <a:gdLst/>
              <a:ahLst/>
              <a:cxnLst/>
              <a:rect l="l" t="t" r="r" b="b"/>
              <a:pathLst>
                <a:path w="10000" h="10000">
                  <a:moveTo>
                    <a:pt x="8761" y="0"/>
                  </a:moveTo>
                  <a:lnTo>
                    <a:pt x="10000" y="0"/>
                  </a:lnTo>
                  <a:lnTo>
                    <a:pt x="10000" y="10000"/>
                  </a:lnTo>
                  <a:lnTo>
                    <a:pt x="0" y="10000"/>
                  </a:lnTo>
                  <a:lnTo>
                    <a:pt x="0" y="9126"/>
                  </a:lnTo>
                  <a:lnTo>
                    <a:pt x="8761" y="9127"/>
                  </a:lnTo>
                  <a:lnTo>
                    <a:pt x="8761" y="0"/>
                  </a:lnTo>
                  <a:close/>
                </a:path>
              </a:pathLst>
            </a:custGeom>
            <a:solidFill>
              <a:schemeClr val="tx2"/>
            </a:solidFill>
            <a:ln w="0">
              <a:noFill/>
              <a:prstDash val="solid"/>
              <a:round/>
              <a:headEnd/>
              <a:tailEnd/>
            </a:ln>
          </p:spPr>
        </p:sp>
        <p:sp>
          <p:nvSpPr>
            <p:cNvPr id="14" name="Freeform 6"/>
            <p:cNvSpPr/>
            <p:nvPr/>
          </p:nvSpPr>
          <p:spPr bwMode="auto">
            <a:xfrm flipH="1" flipV="1">
              <a:off x="752858" y="744469"/>
              <a:ext cx="3275668" cy="4408488"/>
            </a:xfrm>
            <a:custGeom>
              <a:avLst/>
              <a:gdLst/>
              <a:ahLst/>
              <a:cxnLst/>
              <a:rect l="l" t="t" r="r" b="b"/>
              <a:pathLst>
                <a:path w="10002" h="10000">
                  <a:moveTo>
                    <a:pt x="8763" y="0"/>
                  </a:moveTo>
                  <a:lnTo>
                    <a:pt x="10002" y="0"/>
                  </a:lnTo>
                  <a:lnTo>
                    <a:pt x="10002" y="10000"/>
                  </a:lnTo>
                  <a:lnTo>
                    <a:pt x="2" y="10000"/>
                  </a:lnTo>
                  <a:cubicBezTo>
                    <a:pt x="-2" y="9698"/>
                    <a:pt x="4" y="9427"/>
                    <a:pt x="0" y="9125"/>
                  </a:cubicBezTo>
                  <a:lnTo>
                    <a:pt x="8763" y="9128"/>
                  </a:lnTo>
                  <a:lnTo>
                    <a:pt x="8763" y="0"/>
                  </a:lnTo>
                  <a:close/>
                </a:path>
              </a:pathLst>
            </a:custGeom>
            <a:solidFill>
              <a:schemeClr val="tx2"/>
            </a:solidFill>
            <a:ln w="0">
              <a:noFill/>
              <a:prstDash val="solid"/>
              <a:round/>
              <a:headEnd/>
              <a:tailEnd/>
            </a:ln>
          </p:spPr>
        </p:sp>
      </p:grpSp>
    </p:spTree>
    <p:extLst>
      <p:ext uri="{BB962C8B-B14F-4D97-AF65-F5344CB8AC3E}">
        <p14:creationId xmlns:p14="http://schemas.microsoft.com/office/powerpoint/2010/main" val="406730018"/>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8E36636D-D922-432D-A958-524484B5923D}" type="datetimeFigureOut">
              <a:rPr lang="en-US" smtClean="0">
                <a:solidFill>
                  <a:srgbClr val="6A3A20"/>
                </a:solidFill>
              </a:rPr>
              <a:pPr/>
              <a:t>11/10/2020</a:t>
            </a:fld>
            <a:endParaRPr lang="en-US">
              <a:solidFill>
                <a:srgbClr val="6A3A20"/>
              </a:solidFill>
            </a:endParaRPr>
          </a:p>
        </p:txBody>
      </p:sp>
      <p:sp>
        <p:nvSpPr>
          <p:cNvPr id="5" name="Footer Placeholder 4"/>
          <p:cNvSpPr>
            <a:spLocks noGrp="1"/>
          </p:cNvSpPr>
          <p:nvPr>
            <p:ph type="ftr" sz="quarter" idx="11"/>
          </p:nvPr>
        </p:nvSpPr>
        <p:spPr/>
        <p:txBody>
          <a:bodyPr/>
          <a:lstStyle/>
          <a:p>
            <a:endParaRPr lang="fa-IR">
              <a:solidFill>
                <a:srgbClr val="6A3A20"/>
              </a:solidFill>
            </a:endParaRPr>
          </a:p>
        </p:txBody>
      </p:sp>
      <p:sp>
        <p:nvSpPr>
          <p:cNvPr id="6" name="Slide Number Placeholder 5"/>
          <p:cNvSpPr>
            <a:spLocks noGrp="1"/>
          </p:cNvSpPr>
          <p:nvPr>
            <p:ph type="sldNum" sz="quarter" idx="12"/>
          </p:nvPr>
        </p:nvSpPr>
        <p:spPr/>
        <p:txBody>
          <a:bodyPr/>
          <a:lstStyle/>
          <a:p>
            <a:fld id="{DF28FB93-0A08-4E7D-8E63-9EFA29F1E093}" type="slidenum">
              <a:rPr lang="fa-IR" smtClean="0">
                <a:solidFill>
                  <a:srgbClr val="6A3A20"/>
                </a:solidFill>
              </a:rPr>
              <a:pPr/>
              <a:t>‹#›</a:t>
            </a:fld>
            <a:endParaRPr lang="fa-IR">
              <a:solidFill>
                <a:srgbClr val="6A3A20"/>
              </a:solidFill>
            </a:endParaRPr>
          </a:p>
        </p:txBody>
      </p:sp>
    </p:spTree>
    <p:extLst>
      <p:ext uri="{BB962C8B-B14F-4D97-AF65-F5344CB8AC3E}">
        <p14:creationId xmlns:p14="http://schemas.microsoft.com/office/powerpoint/2010/main" val="42237156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65025" y="1301360"/>
            <a:ext cx="9612971" cy="2852737"/>
          </a:xfrm>
        </p:spPr>
        <p:txBody>
          <a:bodyPr anchor="b">
            <a:normAutofit/>
          </a:bodyPr>
          <a:lstStyle>
            <a:lvl1pPr algn="r">
              <a:defRPr sz="7200" cap="all" baseline="0">
                <a:solidFill>
                  <a:schemeClr val="tx2"/>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765025" y="4216328"/>
            <a:ext cx="9612971" cy="1143324"/>
          </a:xfrm>
        </p:spPr>
        <p:txBody>
          <a:bodyPr/>
          <a:lstStyle>
            <a:lvl1pPr marL="0" indent="0" algn="r">
              <a:lnSpc>
                <a:spcPct val="112000"/>
              </a:lnSpc>
              <a:spcBef>
                <a:spcPts val="0"/>
              </a:spcBef>
              <a:spcAft>
                <a:spcPts val="0"/>
              </a:spcAft>
              <a:buNone/>
              <a:defRPr sz="2400">
                <a:solidFill>
                  <a:schemeClr val="tx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738908" y="6453386"/>
            <a:ext cx="1622409" cy="404614"/>
          </a:xfrm>
        </p:spPr>
        <p:txBody>
          <a:bodyPr/>
          <a:lstStyle>
            <a:lvl1pPr>
              <a:defRPr>
                <a:solidFill>
                  <a:schemeClr val="tx2"/>
                </a:solidFill>
              </a:defRPr>
            </a:lvl1pPr>
          </a:lstStyle>
          <a:p>
            <a:fld id="{8E36636D-D922-432D-A958-524484B5923D}" type="datetimeFigureOut">
              <a:rPr lang="en-US" smtClean="0">
                <a:solidFill>
                  <a:srgbClr val="6A3A20"/>
                </a:solidFill>
              </a:rPr>
              <a:pPr/>
              <a:t>11/10/2020</a:t>
            </a:fld>
            <a:endParaRPr lang="en-US">
              <a:solidFill>
                <a:srgbClr val="6A3A20"/>
              </a:solidFill>
            </a:endParaRPr>
          </a:p>
        </p:txBody>
      </p:sp>
      <p:sp>
        <p:nvSpPr>
          <p:cNvPr id="5" name="Footer Placeholder 4"/>
          <p:cNvSpPr>
            <a:spLocks noGrp="1"/>
          </p:cNvSpPr>
          <p:nvPr>
            <p:ph type="ftr" sz="quarter" idx="11"/>
          </p:nvPr>
        </p:nvSpPr>
        <p:spPr>
          <a:xfrm>
            <a:off x="2584312" y="6453386"/>
            <a:ext cx="7023377" cy="404614"/>
          </a:xfrm>
        </p:spPr>
        <p:txBody>
          <a:bodyPr/>
          <a:lstStyle>
            <a:lvl1pPr algn="ctr">
              <a:defRPr>
                <a:solidFill>
                  <a:schemeClr val="tx2"/>
                </a:solidFill>
              </a:defRPr>
            </a:lvl1pPr>
          </a:lstStyle>
          <a:p>
            <a:endParaRPr lang="fa-IR">
              <a:solidFill>
                <a:srgbClr val="6A3A20"/>
              </a:solidFill>
            </a:endParaRPr>
          </a:p>
        </p:txBody>
      </p:sp>
      <p:sp>
        <p:nvSpPr>
          <p:cNvPr id="6" name="Slide Number Placeholder 5"/>
          <p:cNvSpPr>
            <a:spLocks noGrp="1"/>
          </p:cNvSpPr>
          <p:nvPr>
            <p:ph type="sldNum" sz="quarter" idx="12"/>
          </p:nvPr>
        </p:nvSpPr>
        <p:spPr>
          <a:xfrm>
            <a:off x="9830683" y="6453386"/>
            <a:ext cx="1596292" cy="404614"/>
          </a:xfrm>
        </p:spPr>
        <p:txBody>
          <a:bodyPr/>
          <a:lstStyle>
            <a:lvl1pPr>
              <a:defRPr>
                <a:solidFill>
                  <a:schemeClr val="tx2"/>
                </a:solidFill>
              </a:defRPr>
            </a:lvl1pPr>
          </a:lstStyle>
          <a:p>
            <a:fld id="{DF28FB93-0A08-4E7D-8E63-9EFA29F1E093}" type="slidenum">
              <a:rPr lang="fa-IR" smtClean="0">
                <a:solidFill>
                  <a:srgbClr val="6A3A20"/>
                </a:solidFill>
              </a:rPr>
              <a:pPr/>
              <a:t>‹#›</a:t>
            </a:fld>
            <a:endParaRPr lang="fa-IR">
              <a:solidFill>
                <a:srgbClr val="6A3A20"/>
              </a:solidFill>
            </a:endParaRPr>
          </a:p>
        </p:txBody>
      </p:sp>
      <p:sp>
        <p:nvSpPr>
          <p:cNvPr id="7" name="Freeform 6" title="Crop Mark"/>
          <p:cNvSpPr/>
          <p:nvPr/>
        </p:nvSpPr>
        <p:spPr bwMode="auto">
          <a:xfrm>
            <a:off x="8151962" y="1685652"/>
            <a:ext cx="3275013" cy="4408488"/>
          </a:xfrm>
          <a:custGeom>
            <a:avLst/>
            <a:gdLst/>
            <a:ahLst/>
            <a:cxnLst/>
            <a:rect l="0" t="0" r="r" b="b"/>
            <a:pathLst>
              <a:path w="4125" h="5554">
                <a:moveTo>
                  <a:pt x="3614" y="0"/>
                </a:moveTo>
                <a:lnTo>
                  <a:pt x="4125" y="0"/>
                </a:lnTo>
                <a:lnTo>
                  <a:pt x="4125" y="5554"/>
                </a:lnTo>
                <a:lnTo>
                  <a:pt x="0" y="5554"/>
                </a:lnTo>
                <a:lnTo>
                  <a:pt x="0" y="5074"/>
                </a:lnTo>
                <a:lnTo>
                  <a:pt x="3614" y="5074"/>
                </a:lnTo>
                <a:lnTo>
                  <a:pt x="3614" y="0"/>
                </a:lnTo>
                <a:close/>
              </a:path>
            </a:pathLst>
          </a:custGeom>
          <a:solidFill>
            <a:schemeClr val="tx2"/>
          </a:solidFill>
          <a:ln w="0">
            <a:noFill/>
            <a:prstDash val="solid"/>
            <a:round/>
            <a:headEnd/>
            <a:tailEnd/>
          </a:ln>
        </p:spPr>
      </p:sp>
    </p:spTree>
    <p:extLst>
      <p:ext uri="{BB962C8B-B14F-4D97-AF65-F5344CB8AC3E}">
        <p14:creationId xmlns:p14="http://schemas.microsoft.com/office/powerpoint/2010/main" val="4142346914"/>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2"/>
                </a:solidFill>
              </a:defRPr>
            </a:lvl1pPr>
          </a:lstStyle>
          <a:p>
            <a:r>
              <a:rPr lang="en-US" smtClean="0"/>
              <a:t>Click to edit Master title style</a:t>
            </a:r>
            <a:endParaRPr lang="en-US" dirty="0"/>
          </a:p>
        </p:txBody>
      </p:sp>
      <p:sp>
        <p:nvSpPr>
          <p:cNvPr id="3" name="Content Placeholder 2"/>
          <p:cNvSpPr>
            <a:spLocks noGrp="1"/>
          </p:cNvSpPr>
          <p:nvPr>
            <p:ph sz="half" idx="1"/>
          </p:nvPr>
        </p:nvSpPr>
        <p:spPr>
          <a:xfrm>
            <a:off x="1371600" y="2285999"/>
            <a:ext cx="4447786" cy="3581401"/>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525403" y="2285999"/>
            <a:ext cx="4447786" cy="3581401"/>
          </a:xfrm>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8E36636D-D922-432D-A958-524484B5923D}" type="datetimeFigureOut">
              <a:rPr lang="en-US" smtClean="0">
                <a:solidFill>
                  <a:srgbClr val="6A3A20"/>
                </a:solidFill>
              </a:rPr>
              <a:pPr/>
              <a:t>11/10/2020</a:t>
            </a:fld>
            <a:endParaRPr lang="en-US">
              <a:solidFill>
                <a:srgbClr val="6A3A20"/>
              </a:solidFill>
            </a:endParaRPr>
          </a:p>
        </p:txBody>
      </p:sp>
      <p:sp>
        <p:nvSpPr>
          <p:cNvPr id="6" name="Footer Placeholder 5"/>
          <p:cNvSpPr>
            <a:spLocks noGrp="1"/>
          </p:cNvSpPr>
          <p:nvPr>
            <p:ph type="ftr" sz="quarter" idx="11"/>
          </p:nvPr>
        </p:nvSpPr>
        <p:spPr/>
        <p:txBody>
          <a:bodyPr/>
          <a:lstStyle/>
          <a:p>
            <a:endParaRPr lang="fa-IR">
              <a:solidFill>
                <a:srgbClr val="6A3A20"/>
              </a:solidFill>
            </a:endParaRPr>
          </a:p>
        </p:txBody>
      </p:sp>
      <p:sp>
        <p:nvSpPr>
          <p:cNvPr id="7" name="Slide Number Placeholder 6"/>
          <p:cNvSpPr>
            <a:spLocks noGrp="1"/>
          </p:cNvSpPr>
          <p:nvPr>
            <p:ph type="sldNum" sz="quarter" idx="12"/>
          </p:nvPr>
        </p:nvSpPr>
        <p:spPr/>
        <p:txBody>
          <a:bodyPr/>
          <a:lstStyle/>
          <a:p>
            <a:fld id="{DF28FB93-0A08-4E7D-8E63-9EFA29F1E093}" type="slidenum">
              <a:rPr lang="fa-IR" smtClean="0">
                <a:solidFill>
                  <a:srgbClr val="6A3A20"/>
                </a:solidFill>
              </a:rPr>
              <a:pPr/>
              <a:t>‹#›</a:t>
            </a:fld>
            <a:endParaRPr lang="fa-IR">
              <a:solidFill>
                <a:srgbClr val="6A3A20"/>
              </a:solidFill>
            </a:endParaRPr>
          </a:p>
        </p:txBody>
      </p:sp>
    </p:spTree>
    <p:extLst>
      <p:ext uri="{BB962C8B-B14F-4D97-AF65-F5344CB8AC3E}">
        <p14:creationId xmlns:p14="http://schemas.microsoft.com/office/powerpoint/2010/main" val="6322973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371600" y="685800"/>
            <a:ext cx="9601200" cy="1485900"/>
          </a:xfrm>
        </p:spPr>
        <p:txBody>
          <a:bodyPr/>
          <a:lstStyle>
            <a:lvl1pPr>
              <a:defRPr>
                <a:solidFill>
                  <a:schemeClr val="tx2"/>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1371600" y="2340864"/>
            <a:ext cx="4443984" cy="823912"/>
          </a:xfrm>
        </p:spPr>
        <p:txBody>
          <a:bodyPr anchor="b">
            <a:noAutofit/>
          </a:bodyPr>
          <a:lstStyle>
            <a:lvl1pPr marL="0" indent="0">
              <a:lnSpc>
                <a:spcPct val="84000"/>
              </a:lnSpc>
              <a:spcBef>
                <a:spcPts val="0"/>
              </a:spcBef>
              <a:spcAft>
                <a:spcPts val="0"/>
              </a:spcAft>
              <a:buNone/>
              <a:defRPr sz="3000" b="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371600" y="3305207"/>
            <a:ext cx="4443984" cy="2562193"/>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525014" y="2340864"/>
            <a:ext cx="4443984" cy="823912"/>
          </a:xfrm>
        </p:spPr>
        <p:txBody>
          <a:bodyPr anchor="b">
            <a:noAutofit/>
          </a:bodyPr>
          <a:lstStyle>
            <a:lvl1pPr marL="0" indent="0">
              <a:lnSpc>
                <a:spcPct val="84000"/>
              </a:lnSpc>
              <a:spcBef>
                <a:spcPts val="0"/>
              </a:spcBef>
              <a:spcAft>
                <a:spcPts val="0"/>
              </a:spcAft>
              <a:buNone/>
              <a:defRPr sz="3000" b="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525014" y="3305207"/>
            <a:ext cx="4443984" cy="2562193"/>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8E36636D-D922-432D-A958-524484B5923D}" type="datetimeFigureOut">
              <a:rPr lang="en-US" smtClean="0">
                <a:solidFill>
                  <a:srgbClr val="6A3A20"/>
                </a:solidFill>
              </a:rPr>
              <a:pPr/>
              <a:t>11/10/2020</a:t>
            </a:fld>
            <a:endParaRPr lang="en-US">
              <a:solidFill>
                <a:srgbClr val="6A3A20"/>
              </a:solidFill>
            </a:endParaRPr>
          </a:p>
        </p:txBody>
      </p:sp>
      <p:sp>
        <p:nvSpPr>
          <p:cNvPr id="8" name="Footer Placeholder 7"/>
          <p:cNvSpPr>
            <a:spLocks noGrp="1"/>
          </p:cNvSpPr>
          <p:nvPr>
            <p:ph type="ftr" sz="quarter" idx="11"/>
          </p:nvPr>
        </p:nvSpPr>
        <p:spPr/>
        <p:txBody>
          <a:bodyPr/>
          <a:lstStyle/>
          <a:p>
            <a:endParaRPr lang="fa-IR">
              <a:solidFill>
                <a:srgbClr val="6A3A20"/>
              </a:solidFill>
            </a:endParaRPr>
          </a:p>
        </p:txBody>
      </p:sp>
      <p:sp>
        <p:nvSpPr>
          <p:cNvPr id="9" name="Slide Number Placeholder 8"/>
          <p:cNvSpPr>
            <a:spLocks noGrp="1"/>
          </p:cNvSpPr>
          <p:nvPr>
            <p:ph type="sldNum" sz="quarter" idx="12"/>
          </p:nvPr>
        </p:nvSpPr>
        <p:spPr/>
        <p:txBody>
          <a:bodyPr/>
          <a:lstStyle/>
          <a:p>
            <a:fld id="{DF28FB93-0A08-4E7D-8E63-9EFA29F1E093}" type="slidenum">
              <a:rPr lang="fa-IR" smtClean="0">
                <a:solidFill>
                  <a:srgbClr val="6A3A20"/>
                </a:solidFill>
              </a:rPr>
              <a:pPr/>
              <a:t>‹#›</a:t>
            </a:fld>
            <a:endParaRPr lang="fa-IR">
              <a:solidFill>
                <a:srgbClr val="6A3A20"/>
              </a:solidFill>
            </a:endParaRPr>
          </a:p>
        </p:txBody>
      </p:sp>
    </p:spTree>
    <p:extLst>
      <p:ext uri="{BB962C8B-B14F-4D97-AF65-F5344CB8AC3E}">
        <p14:creationId xmlns:p14="http://schemas.microsoft.com/office/powerpoint/2010/main" val="37749280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8E36636D-D922-432D-A958-524484B5923D}" type="datetimeFigureOut">
              <a:rPr lang="en-US" smtClean="0">
                <a:solidFill>
                  <a:srgbClr val="6A3A20"/>
                </a:solidFill>
              </a:rPr>
              <a:pPr/>
              <a:t>11/10/2020</a:t>
            </a:fld>
            <a:endParaRPr lang="en-US">
              <a:solidFill>
                <a:srgbClr val="6A3A20"/>
              </a:solidFill>
            </a:endParaRPr>
          </a:p>
        </p:txBody>
      </p:sp>
      <p:sp>
        <p:nvSpPr>
          <p:cNvPr id="4" name="Footer Placeholder 3"/>
          <p:cNvSpPr>
            <a:spLocks noGrp="1"/>
          </p:cNvSpPr>
          <p:nvPr>
            <p:ph type="ftr" sz="quarter" idx="11"/>
          </p:nvPr>
        </p:nvSpPr>
        <p:spPr/>
        <p:txBody>
          <a:bodyPr/>
          <a:lstStyle/>
          <a:p>
            <a:endParaRPr lang="fa-IR">
              <a:solidFill>
                <a:srgbClr val="6A3A20"/>
              </a:solidFill>
            </a:endParaRPr>
          </a:p>
        </p:txBody>
      </p:sp>
      <p:sp>
        <p:nvSpPr>
          <p:cNvPr id="5" name="Slide Number Placeholder 4"/>
          <p:cNvSpPr>
            <a:spLocks noGrp="1"/>
          </p:cNvSpPr>
          <p:nvPr>
            <p:ph type="sldNum" sz="quarter" idx="12"/>
          </p:nvPr>
        </p:nvSpPr>
        <p:spPr/>
        <p:txBody>
          <a:bodyPr/>
          <a:lstStyle/>
          <a:p>
            <a:fld id="{DF28FB93-0A08-4E7D-8E63-9EFA29F1E093}" type="slidenum">
              <a:rPr lang="fa-IR" smtClean="0">
                <a:solidFill>
                  <a:srgbClr val="6A3A20"/>
                </a:solidFill>
              </a:rPr>
              <a:pPr/>
              <a:t>‹#›</a:t>
            </a:fld>
            <a:endParaRPr lang="fa-IR">
              <a:solidFill>
                <a:srgbClr val="6A3A20"/>
              </a:solidFill>
            </a:endParaRPr>
          </a:p>
        </p:txBody>
      </p:sp>
    </p:spTree>
    <p:extLst>
      <p:ext uri="{BB962C8B-B14F-4D97-AF65-F5344CB8AC3E}">
        <p14:creationId xmlns:p14="http://schemas.microsoft.com/office/powerpoint/2010/main" val="38155449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E36636D-D922-432D-A958-524484B5923D}" type="datetimeFigureOut">
              <a:rPr lang="en-US" smtClean="0">
                <a:solidFill>
                  <a:srgbClr val="6A3A20"/>
                </a:solidFill>
              </a:rPr>
              <a:pPr/>
              <a:t>11/10/2020</a:t>
            </a:fld>
            <a:endParaRPr lang="en-US">
              <a:solidFill>
                <a:srgbClr val="6A3A20"/>
              </a:solidFill>
            </a:endParaRPr>
          </a:p>
        </p:txBody>
      </p:sp>
      <p:sp>
        <p:nvSpPr>
          <p:cNvPr id="3" name="Footer Placeholder 2"/>
          <p:cNvSpPr>
            <a:spLocks noGrp="1"/>
          </p:cNvSpPr>
          <p:nvPr>
            <p:ph type="ftr" sz="quarter" idx="11"/>
          </p:nvPr>
        </p:nvSpPr>
        <p:spPr/>
        <p:txBody>
          <a:bodyPr/>
          <a:lstStyle/>
          <a:p>
            <a:endParaRPr lang="fa-IR">
              <a:solidFill>
                <a:srgbClr val="6A3A20"/>
              </a:solidFill>
            </a:endParaRPr>
          </a:p>
        </p:txBody>
      </p:sp>
      <p:sp>
        <p:nvSpPr>
          <p:cNvPr id="4" name="Slide Number Placeholder 3"/>
          <p:cNvSpPr>
            <a:spLocks noGrp="1"/>
          </p:cNvSpPr>
          <p:nvPr>
            <p:ph type="sldNum" sz="quarter" idx="12"/>
          </p:nvPr>
        </p:nvSpPr>
        <p:spPr/>
        <p:txBody>
          <a:bodyPr/>
          <a:lstStyle/>
          <a:p>
            <a:fld id="{DF28FB93-0A08-4E7D-8E63-9EFA29F1E093}" type="slidenum">
              <a:rPr lang="fa-IR" smtClean="0">
                <a:solidFill>
                  <a:srgbClr val="6A3A20"/>
                </a:solidFill>
              </a:rPr>
              <a:pPr/>
              <a:t>‹#›</a:t>
            </a:fld>
            <a:endParaRPr lang="fa-IR">
              <a:solidFill>
                <a:srgbClr val="6A3A20"/>
              </a:solidFill>
            </a:endParaRPr>
          </a:p>
        </p:txBody>
      </p:sp>
    </p:spTree>
    <p:extLst>
      <p:ext uri="{BB962C8B-B14F-4D97-AF65-F5344CB8AC3E}">
        <p14:creationId xmlns:p14="http://schemas.microsoft.com/office/powerpoint/2010/main" val="713012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title="Background Shape"/>
          <p:cNvSpPr/>
          <p:nvPr/>
        </p:nvSpPr>
        <p:spPr>
          <a:xfrm>
            <a:off x="0" y="376"/>
            <a:ext cx="5303520" cy="685762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723900" y="685800"/>
            <a:ext cx="3855720" cy="2157884"/>
          </a:xfrm>
        </p:spPr>
        <p:txBody>
          <a:bodyPr anchor="t">
            <a:noAutofit/>
          </a:bodyPr>
          <a:lstStyle>
            <a:lvl1pPr>
              <a:lnSpc>
                <a:spcPct val="84000"/>
              </a:lnSpc>
              <a:defRPr sz="4800" baseline="0">
                <a:solidFill>
                  <a:schemeClr val="tx2"/>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6256020" y="685801"/>
            <a:ext cx="5212080" cy="5175250"/>
          </a:xfrm>
        </p:spPr>
        <p:txBody>
          <a:bodyPr/>
          <a:lstStyle>
            <a:lvl1pPr>
              <a:defRPr sz="2000"/>
            </a:lvl1pPr>
            <a:lvl2pPr>
              <a:defRPr sz="2000"/>
            </a:lvl2pPr>
            <a:lvl3pPr>
              <a:defRPr sz="1800"/>
            </a:lvl3pPr>
            <a:lvl4pPr>
              <a:defRPr sz="18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723900" y="2856344"/>
            <a:ext cx="3855720" cy="3011056"/>
          </a:xfrm>
        </p:spPr>
        <p:txBody>
          <a:bodyPr/>
          <a:lstStyle>
            <a:lvl1pPr marL="0" indent="0">
              <a:lnSpc>
                <a:spcPct val="113000"/>
              </a:lnSpc>
              <a:spcBef>
                <a:spcPts val="0"/>
              </a:spcBef>
              <a:spcAft>
                <a:spcPts val="1500"/>
              </a:spcAft>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a:xfrm>
            <a:off x="723900" y="6453386"/>
            <a:ext cx="1204572" cy="404614"/>
          </a:xfrm>
        </p:spPr>
        <p:txBody>
          <a:bodyPr/>
          <a:lstStyle>
            <a:lvl1pPr>
              <a:defRPr>
                <a:solidFill>
                  <a:schemeClr val="tx2"/>
                </a:solidFill>
              </a:defRPr>
            </a:lvl1pPr>
          </a:lstStyle>
          <a:p>
            <a:fld id="{8E36636D-D922-432D-A958-524484B5923D}" type="datetimeFigureOut">
              <a:rPr lang="en-US" smtClean="0">
                <a:solidFill>
                  <a:srgbClr val="6A3A20"/>
                </a:solidFill>
              </a:rPr>
              <a:pPr/>
              <a:t>11/10/2020</a:t>
            </a:fld>
            <a:endParaRPr lang="en-US">
              <a:solidFill>
                <a:srgbClr val="6A3A20"/>
              </a:solidFill>
            </a:endParaRPr>
          </a:p>
        </p:txBody>
      </p:sp>
      <p:sp>
        <p:nvSpPr>
          <p:cNvPr id="6" name="Footer Placeholder 5"/>
          <p:cNvSpPr>
            <a:spLocks noGrp="1"/>
          </p:cNvSpPr>
          <p:nvPr>
            <p:ph type="ftr" sz="quarter" idx="11"/>
          </p:nvPr>
        </p:nvSpPr>
        <p:spPr>
          <a:xfrm>
            <a:off x="2205945" y="6453386"/>
            <a:ext cx="2373675" cy="404614"/>
          </a:xfrm>
        </p:spPr>
        <p:txBody>
          <a:bodyPr/>
          <a:lstStyle>
            <a:lvl1pPr>
              <a:defRPr>
                <a:solidFill>
                  <a:schemeClr val="tx2"/>
                </a:solidFill>
              </a:defRPr>
            </a:lvl1pPr>
          </a:lstStyle>
          <a:p>
            <a:endParaRPr lang="fa-IR">
              <a:solidFill>
                <a:srgbClr val="6A3A20"/>
              </a:solidFill>
            </a:endParaRPr>
          </a:p>
        </p:txBody>
      </p:sp>
      <p:sp>
        <p:nvSpPr>
          <p:cNvPr id="7" name="Slide Number Placeholder 6"/>
          <p:cNvSpPr>
            <a:spLocks noGrp="1"/>
          </p:cNvSpPr>
          <p:nvPr>
            <p:ph type="sldNum" sz="quarter" idx="12"/>
          </p:nvPr>
        </p:nvSpPr>
        <p:spPr>
          <a:xfrm>
            <a:off x="9883140" y="6453386"/>
            <a:ext cx="1596292" cy="404614"/>
          </a:xfrm>
        </p:spPr>
        <p:txBody>
          <a:bodyPr/>
          <a:lstStyle>
            <a:lvl1pPr>
              <a:defRPr>
                <a:solidFill>
                  <a:schemeClr val="tx2"/>
                </a:solidFill>
              </a:defRPr>
            </a:lvl1pPr>
          </a:lstStyle>
          <a:p>
            <a:fld id="{DF28FB93-0A08-4E7D-8E63-9EFA29F1E093}" type="slidenum">
              <a:rPr lang="fa-IR" smtClean="0">
                <a:solidFill>
                  <a:srgbClr val="6A3A20"/>
                </a:solidFill>
              </a:rPr>
              <a:pPr/>
              <a:t>‹#›</a:t>
            </a:fld>
            <a:endParaRPr lang="fa-IR">
              <a:solidFill>
                <a:srgbClr val="6A3A20"/>
              </a:solidFill>
            </a:endParaRPr>
          </a:p>
        </p:txBody>
      </p:sp>
      <p:sp>
        <p:nvSpPr>
          <p:cNvPr id="9" name="Rectangle 8" title="Divider Bar"/>
          <p:cNvSpPr/>
          <p:nvPr/>
        </p:nvSpPr>
        <p:spPr>
          <a:xfrm>
            <a:off x="5303520" y="376"/>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3505785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a-IR"/>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Date Placeholder 3"/>
          <p:cNvSpPr>
            <a:spLocks noGrp="1"/>
          </p:cNvSpPr>
          <p:nvPr>
            <p:ph type="dt" sz="half" idx="10"/>
          </p:nvPr>
        </p:nvSpPr>
        <p:spPr/>
        <p:txBody>
          <a:bodyPr/>
          <a:lstStyle/>
          <a:p>
            <a:fld id="{A4DE6183-126D-4F4D-A5AC-8752B108B3C9}" type="datetimeFigureOut">
              <a:rPr lang="fa-IR" smtClean="0"/>
              <a:t>25/03/1442</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DDB00848-DADA-4789-A751-922616325127}" type="slidenum">
              <a:rPr lang="fa-IR" smtClean="0"/>
              <a:t>‹#›</a:t>
            </a:fld>
            <a:endParaRPr lang="fa-IR"/>
          </a:p>
        </p:txBody>
      </p:sp>
    </p:spTree>
    <p:extLst>
      <p:ext uri="{BB962C8B-B14F-4D97-AF65-F5344CB8AC3E}">
        <p14:creationId xmlns:p14="http://schemas.microsoft.com/office/powerpoint/2010/main" val="338062654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title="Background Shape"/>
          <p:cNvSpPr/>
          <p:nvPr/>
        </p:nvSpPr>
        <p:spPr>
          <a:xfrm>
            <a:off x="0" y="376"/>
            <a:ext cx="5303520" cy="685762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723900" y="685800"/>
            <a:ext cx="3855720" cy="2157884"/>
          </a:xfrm>
        </p:spPr>
        <p:txBody>
          <a:bodyPr anchor="t">
            <a:normAutofit/>
          </a:bodyPr>
          <a:lstStyle>
            <a:lvl1pPr>
              <a:lnSpc>
                <a:spcPct val="84000"/>
              </a:lnSpc>
              <a:defRPr sz="4800" baseline="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5532120" y="0"/>
            <a:ext cx="6659880" cy="6857999"/>
          </a:xfrm>
        </p:spPr>
        <p:txBody>
          <a:bodyPr anchor="t">
            <a:normAutofit/>
          </a:bodyPr>
          <a:lstStyle>
            <a:lvl1pPr marL="0" indent="0">
              <a:buNone/>
              <a:defRPr sz="2000"/>
            </a:lvl1pPr>
            <a:lvl2pPr marL="457200" indent="0">
              <a:buNone/>
              <a:defRPr sz="2000"/>
            </a:lvl2pPr>
            <a:lvl3pPr marL="914400" indent="0">
              <a:buNone/>
              <a:defRPr sz="20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723900" y="2855968"/>
            <a:ext cx="3855720" cy="3011432"/>
          </a:xfrm>
        </p:spPr>
        <p:txBody>
          <a:bodyPr/>
          <a:lstStyle>
            <a:lvl1pPr marL="0" indent="0">
              <a:lnSpc>
                <a:spcPct val="113000"/>
              </a:lnSpc>
              <a:spcBef>
                <a:spcPts val="0"/>
              </a:spcBef>
              <a:spcAft>
                <a:spcPts val="1500"/>
              </a:spcAft>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a:xfrm>
            <a:off x="723900" y="6453386"/>
            <a:ext cx="1204572" cy="404614"/>
          </a:xfrm>
        </p:spPr>
        <p:txBody>
          <a:bodyPr/>
          <a:lstStyle>
            <a:lvl1pPr>
              <a:defRPr>
                <a:solidFill>
                  <a:schemeClr val="tx2"/>
                </a:solidFill>
              </a:defRPr>
            </a:lvl1pPr>
          </a:lstStyle>
          <a:p>
            <a:fld id="{8E36636D-D922-432D-A958-524484B5923D}" type="datetimeFigureOut">
              <a:rPr lang="en-US" smtClean="0">
                <a:solidFill>
                  <a:srgbClr val="6A3A20"/>
                </a:solidFill>
              </a:rPr>
              <a:pPr/>
              <a:t>11/10/2020</a:t>
            </a:fld>
            <a:endParaRPr lang="en-US">
              <a:solidFill>
                <a:srgbClr val="6A3A20"/>
              </a:solidFill>
            </a:endParaRPr>
          </a:p>
        </p:txBody>
      </p:sp>
      <p:sp>
        <p:nvSpPr>
          <p:cNvPr id="6" name="Footer Placeholder 5"/>
          <p:cNvSpPr>
            <a:spLocks noGrp="1"/>
          </p:cNvSpPr>
          <p:nvPr>
            <p:ph type="ftr" sz="quarter" idx="11"/>
          </p:nvPr>
        </p:nvSpPr>
        <p:spPr>
          <a:xfrm>
            <a:off x="2205945" y="6453386"/>
            <a:ext cx="2373675" cy="404614"/>
          </a:xfrm>
        </p:spPr>
        <p:txBody>
          <a:bodyPr/>
          <a:lstStyle>
            <a:lvl1pPr>
              <a:defRPr>
                <a:solidFill>
                  <a:schemeClr val="tx2"/>
                </a:solidFill>
              </a:defRPr>
            </a:lvl1pPr>
          </a:lstStyle>
          <a:p>
            <a:endParaRPr lang="fa-IR">
              <a:solidFill>
                <a:srgbClr val="6A3A20"/>
              </a:solidFill>
            </a:endParaRPr>
          </a:p>
        </p:txBody>
      </p:sp>
      <p:sp>
        <p:nvSpPr>
          <p:cNvPr id="7" name="Slide Number Placeholder 6"/>
          <p:cNvSpPr>
            <a:spLocks noGrp="1"/>
          </p:cNvSpPr>
          <p:nvPr>
            <p:ph type="sldNum" sz="quarter" idx="12"/>
          </p:nvPr>
        </p:nvSpPr>
        <p:spPr>
          <a:xfrm>
            <a:off x="9883140" y="6453386"/>
            <a:ext cx="1596292" cy="404614"/>
          </a:xfrm>
        </p:spPr>
        <p:txBody>
          <a:bodyPr/>
          <a:lstStyle>
            <a:lvl1pPr>
              <a:defRPr>
                <a:solidFill>
                  <a:schemeClr val="tx2"/>
                </a:solidFill>
              </a:defRPr>
            </a:lvl1pPr>
          </a:lstStyle>
          <a:p>
            <a:fld id="{DF28FB93-0A08-4E7D-8E63-9EFA29F1E093}" type="slidenum">
              <a:rPr lang="fa-IR" smtClean="0">
                <a:solidFill>
                  <a:srgbClr val="6A3A20"/>
                </a:solidFill>
              </a:rPr>
              <a:pPr/>
              <a:t>‹#›</a:t>
            </a:fld>
            <a:endParaRPr lang="fa-IR">
              <a:solidFill>
                <a:srgbClr val="6A3A20"/>
              </a:solidFill>
            </a:endParaRPr>
          </a:p>
        </p:txBody>
      </p:sp>
      <p:sp>
        <p:nvSpPr>
          <p:cNvPr id="9" name="Rectangle 8" title="Divider Bar"/>
          <p:cNvSpPr/>
          <p:nvPr/>
        </p:nvSpPr>
        <p:spPr>
          <a:xfrm>
            <a:off x="5303520" y="376"/>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39911542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371600" y="2295525"/>
            <a:ext cx="9601200" cy="357187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8E36636D-D922-432D-A958-524484B5923D}" type="datetimeFigureOut">
              <a:rPr lang="en-US" smtClean="0">
                <a:solidFill>
                  <a:srgbClr val="6A3A20"/>
                </a:solidFill>
              </a:rPr>
              <a:pPr/>
              <a:t>11/10/2020</a:t>
            </a:fld>
            <a:endParaRPr lang="en-US">
              <a:solidFill>
                <a:srgbClr val="6A3A20"/>
              </a:solidFill>
            </a:endParaRPr>
          </a:p>
        </p:txBody>
      </p:sp>
      <p:sp>
        <p:nvSpPr>
          <p:cNvPr id="5" name="Footer Placeholder 4"/>
          <p:cNvSpPr>
            <a:spLocks noGrp="1"/>
          </p:cNvSpPr>
          <p:nvPr>
            <p:ph type="ftr" sz="quarter" idx="11"/>
          </p:nvPr>
        </p:nvSpPr>
        <p:spPr/>
        <p:txBody>
          <a:bodyPr/>
          <a:lstStyle/>
          <a:p>
            <a:endParaRPr lang="fa-IR">
              <a:solidFill>
                <a:srgbClr val="6A3A20"/>
              </a:solidFill>
            </a:endParaRPr>
          </a:p>
        </p:txBody>
      </p:sp>
      <p:sp>
        <p:nvSpPr>
          <p:cNvPr id="6" name="Slide Number Placeholder 5"/>
          <p:cNvSpPr>
            <a:spLocks noGrp="1"/>
          </p:cNvSpPr>
          <p:nvPr>
            <p:ph type="sldNum" sz="quarter" idx="12"/>
          </p:nvPr>
        </p:nvSpPr>
        <p:spPr/>
        <p:txBody>
          <a:bodyPr/>
          <a:lstStyle/>
          <a:p>
            <a:fld id="{DF28FB93-0A08-4E7D-8E63-9EFA29F1E093}" type="slidenum">
              <a:rPr lang="fa-IR" smtClean="0">
                <a:solidFill>
                  <a:srgbClr val="6A3A20"/>
                </a:solidFill>
              </a:rPr>
              <a:pPr/>
              <a:t>‹#›</a:t>
            </a:fld>
            <a:endParaRPr lang="fa-IR">
              <a:solidFill>
                <a:srgbClr val="6A3A20"/>
              </a:solidFill>
            </a:endParaRPr>
          </a:p>
        </p:txBody>
      </p:sp>
    </p:spTree>
    <p:extLst>
      <p:ext uri="{BB962C8B-B14F-4D97-AF65-F5344CB8AC3E}">
        <p14:creationId xmlns:p14="http://schemas.microsoft.com/office/powerpoint/2010/main" val="15779516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596561" y="624156"/>
            <a:ext cx="1565766" cy="5243244"/>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371600" y="624156"/>
            <a:ext cx="8179641" cy="524324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8E36636D-D922-432D-A958-524484B5923D}" type="datetimeFigureOut">
              <a:rPr lang="en-US" smtClean="0">
                <a:solidFill>
                  <a:srgbClr val="6A3A20"/>
                </a:solidFill>
              </a:rPr>
              <a:pPr/>
              <a:t>11/10/2020</a:t>
            </a:fld>
            <a:endParaRPr lang="en-US">
              <a:solidFill>
                <a:srgbClr val="6A3A20"/>
              </a:solidFill>
            </a:endParaRPr>
          </a:p>
        </p:txBody>
      </p:sp>
      <p:sp>
        <p:nvSpPr>
          <p:cNvPr id="5" name="Footer Placeholder 4"/>
          <p:cNvSpPr>
            <a:spLocks noGrp="1"/>
          </p:cNvSpPr>
          <p:nvPr>
            <p:ph type="ftr" sz="quarter" idx="11"/>
          </p:nvPr>
        </p:nvSpPr>
        <p:spPr/>
        <p:txBody>
          <a:bodyPr/>
          <a:lstStyle/>
          <a:p>
            <a:endParaRPr lang="fa-IR">
              <a:solidFill>
                <a:srgbClr val="6A3A20"/>
              </a:solidFill>
            </a:endParaRPr>
          </a:p>
        </p:txBody>
      </p:sp>
      <p:sp>
        <p:nvSpPr>
          <p:cNvPr id="6" name="Slide Number Placeholder 5"/>
          <p:cNvSpPr>
            <a:spLocks noGrp="1"/>
          </p:cNvSpPr>
          <p:nvPr>
            <p:ph type="sldNum" sz="quarter" idx="12"/>
          </p:nvPr>
        </p:nvSpPr>
        <p:spPr/>
        <p:txBody>
          <a:bodyPr/>
          <a:lstStyle/>
          <a:p>
            <a:fld id="{DF28FB93-0A08-4E7D-8E63-9EFA29F1E093}" type="slidenum">
              <a:rPr lang="fa-IR" smtClean="0">
                <a:solidFill>
                  <a:srgbClr val="6A3A20"/>
                </a:solidFill>
              </a:rPr>
              <a:pPr/>
              <a:t>‹#›</a:t>
            </a:fld>
            <a:endParaRPr lang="fa-IR">
              <a:solidFill>
                <a:srgbClr val="6A3A20"/>
              </a:solidFill>
            </a:endParaRPr>
          </a:p>
        </p:txBody>
      </p:sp>
    </p:spTree>
    <p:extLst>
      <p:ext uri="{BB962C8B-B14F-4D97-AF65-F5344CB8AC3E}">
        <p14:creationId xmlns:p14="http://schemas.microsoft.com/office/powerpoint/2010/main" val="1177673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fa-I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4DE6183-126D-4F4D-A5AC-8752B108B3C9}" type="datetimeFigureOut">
              <a:rPr lang="fa-IR" smtClean="0"/>
              <a:t>25/03/1442</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DDB00848-DADA-4789-A751-922616325127}" type="slidenum">
              <a:rPr lang="fa-IR" smtClean="0"/>
              <a:t>‹#›</a:t>
            </a:fld>
            <a:endParaRPr lang="fa-IR"/>
          </a:p>
        </p:txBody>
      </p:sp>
    </p:spTree>
    <p:extLst>
      <p:ext uri="{BB962C8B-B14F-4D97-AF65-F5344CB8AC3E}">
        <p14:creationId xmlns:p14="http://schemas.microsoft.com/office/powerpoint/2010/main" val="15209523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a-IR"/>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5" name="Date Placeholder 4"/>
          <p:cNvSpPr>
            <a:spLocks noGrp="1"/>
          </p:cNvSpPr>
          <p:nvPr>
            <p:ph type="dt" sz="half" idx="10"/>
          </p:nvPr>
        </p:nvSpPr>
        <p:spPr/>
        <p:txBody>
          <a:bodyPr/>
          <a:lstStyle/>
          <a:p>
            <a:fld id="{A4DE6183-126D-4F4D-A5AC-8752B108B3C9}" type="datetimeFigureOut">
              <a:rPr lang="fa-IR" smtClean="0"/>
              <a:t>25/03/1442</a:t>
            </a:fld>
            <a:endParaRPr lang="fa-IR"/>
          </a:p>
        </p:txBody>
      </p:sp>
      <p:sp>
        <p:nvSpPr>
          <p:cNvPr id="6" name="Footer Placeholder 5"/>
          <p:cNvSpPr>
            <a:spLocks noGrp="1"/>
          </p:cNvSpPr>
          <p:nvPr>
            <p:ph type="ftr" sz="quarter" idx="11"/>
          </p:nvPr>
        </p:nvSpPr>
        <p:spPr/>
        <p:txBody>
          <a:bodyPr/>
          <a:lstStyle/>
          <a:p>
            <a:endParaRPr lang="fa-IR"/>
          </a:p>
        </p:txBody>
      </p:sp>
      <p:sp>
        <p:nvSpPr>
          <p:cNvPr id="7" name="Slide Number Placeholder 6"/>
          <p:cNvSpPr>
            <a:spLocks noGrp="1"/>
          </p:cNvSpPr>
          <p:nvPr>
            <p:ph type="sldNum" sz="quarter" idx="12"/>
          </p:nvPr>
        </p:nvSpPr>
        <p:spPr/>
        <p:txBody>
          <a:bodyPr/>
          <a:lstStyle/>
          <a:p>
            <a:fld id="{DDB00848-DADA-4789-A751-922616325127}" type="slidenum">
              <a:rPr lang="fa-IR" smtClean="0"/>
              <a:t>‹#›</a:t>
            </a:fld>
            <a:endParaRPr lang="fa-IR"/>
          </a:p>
        </p:txBody>
      </p:sp>
    </p:spTree>
    <p:extLst>
      <p:ext uri="{BB962C8B-B14F-4D97-AF65-F5344CB8AC3E}">
        <p14:creationId xmlns:p14="http://schemas.microsoft.com/office/powerpoint/2010/main" val="194470530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fa-I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7" name="Date Placeholder 6"/>
          <p:cNvSpPr>
            <a:spLocks noGrp="1"/>
          </p:cNvSpPr>
          <p:nvPr>
            <p:ph type="dt" sz="half" idx="10"/>
          </p:nvPr>
        </p:nvSpPr>
        <p:spPr/>
        <p:txBody>
          <a:bodyPr/>
          <a:lstStyle/>
          <a:p>
            <a:fld id="{A4DE6183-126D-4F4D-A5AC-8752B108B3C9}" type="datetimeFigureOut">
              <a:rPr lang="fa-IR" smtClean="0"/>
              <a:t>25/03/1442</a:t>
            </a:fld>
            <a:endParaRPr lang="fa-IR"/>
          </a:p>
        </p:txBody>
      </p:sp>
      <p:sp>
        <p:nvSpPr>
          <p:cNvPr id="8" name="Footer Placeholder 7"/>
          <p:cNvSpPr>
            <a:spLocks noGrp="1"/>
          </p:cNvSpPr>
          <p:nvPr>
            <p:ph type="ftr" sz="quarter" idx="11"/>
          </p:nvPr>
        </p:nvSpPr>
        <p:spPr/>
        <p:txBody>
          <a:bodyPr/>
          <a:lstStyle/>
          <a:p>
            <a:endParaRPr lang="fa-IR"/>
          </a:p>
        </p:txBody>
      </p:sp>
      <p:sp>
        <p:nvSpPr>
          <p:cNvPr id="9" name="Slide Number Placeholder 8"/>
          <p:cNvSpPr>
            <a:spLocks noGrp="1"/>
          </p:cNvSpPr>
          <p:nvPr>
            <p:ph type="sldNum" sz="quarter" idx="12"/>
          </p:nvPr>
        </p:nvSpPr>
        <p:spPr/>
        <p:txBody>
          <a:bodyPr/>
          <a:lstStyle/>
          <a:p>
            <a:fld id="{DDB00848-DADA-4789-A751-922616325127}" type="slidenum">
              <a:rPr lang="fa-IR" smtClean="0"/>
              <a:t>‹#›</a:t>
            </a:fld>
            <a:endParaRPr lang="fa-IR"/>
          </a:p>
        </p:txBody>
      </p:sp>
    </p:spTree>
    <p:extLst>
      <p:ext uri="{BB962C8B-B14F-4D97-AF65-F5344CB8AC3E}">
        <p14:creationId xmlns:p14="http://schemas.microsoft.com/office/powerpoint/2010/main" val="301964501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a-IR"/>
          </a:p>
        </p:txBody>
      </p:sp>
      <p:sp>
        <p:nvSpPr>
          <p:cNvPr id="3" name="Date Placeholder 2"/>
          <p:cNvSpPr>
            <a:spLocks noGrp="1"/>
          </p:cNvSpPr>
          <p:nvPr>
            <p:ph type="dt" sz="half" idx="10"/>
          </p:nvPr>
        </p:nvSpPr>
        <p:spPr/>
        <p:txBody>
          <a:bodyPr/>
          <a:lstStyle/>
          <a:p>
            <a:fld id="{A4DE6183-126D-4F4D-A5AC-8752B108B3C9}" type="datetimeFigureOut">
              <a:rPr lang="fa-IR" smtClean="0"/>
              <a:t>25/03/1442</a:t>
            </a:fld>
            <a:endParaRPr lang="fa-IR"/>
          </a:p>
        </p:txBody>
      </p:sp>
      <p:sp>
        <p:nvSpPr>
          <p:cNvPr id="4" name="Footer Placeholder 3"/>
          <p:cNvSpPr>
            <a:spLocks noGrp="1"/>
          </p:cNvSpPr>
          <p:nvPr>
            <p:ph type="ftr" sz="quarter" idx="11"/>
          </p:nvPr>
        </p:nvSpPr>
        <p:spPr/>
        <p:txBody>
          <a:bodyPr/>
          <a:lstStyle/>
          <a:p>
            <a:endParaRPr lang="fa-IR"/>
          </a:p>
        </p:txBody>
      </p:sp>
      <p:sp>
        <p:nvSpPr>
          <p:cNvPr id="5" name="Slide Number Placeholder 4"/>
          <p:cNvSpPr>
            <a:spLocks noGrp="1"/>
          </p:cNvSpPr>
          <p:nvPr>
            <p:ph type="sldNum" sz="quarter" idx="12"/>
          </p:nvPr>
        </p:nvSpPr>
        <p:spPr/>
        <p:txBody>
          <a:bodyPr/>
          <a:lstStyle/>
          <a:p>
            <a:fld id="{DDB00848-DADA-4789-A751-922616325127}" type="slidenum">
              <a:rPr lang="fa-IR" smtClean="0"/>
              <a:t>‹#›</a:t>
            </a:fld>
            <a:endParaRPr lang="fa-IR"/>
          </a:p>
        </p:txBody>
      </p:sp>
    </p:spTree>
    <p:extLst>
      <p:ext uri="{BB962C8B-B14F-4D97-AF65-F5344CB8AC3E}">
        <p14:creationId xmlns:p14="http://schemas.microsoft.com/office/powerpoint/2010/main" val="216763956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4DE6183-126D-4F4D-A5AC-8752B108B3C9}" type="datetimeFigureOut">
              <a:rPr lang="fa-IR" smtClean="0"/>
              <a:t>25/03/1442</a:t>
            </a:fld>
            <a:endParaRPr lang="fa-IR"/>
          </a:p>
        </p:txBody>
      </p:sp>
      <p:sp>
        <p:nvSpPr>
          <p:cNvPr id="3" name="Footer Placeholder 2"/>
          <p:cNvSpPr>
            <a:spLocks noGrp="1"/>
          </p:cNvSpPr>
          <p:nvPr>
            <p:ph type="ftr" sz="quarter" idx="11"/>
          </p:nvPr>
        </p:nvSpPr>
        <p:spPr/>
        <p:txBody>
          <a:bodyPr/>
          <a:lstStyle/>
          <a:p>
            <a:endParaRPr lang="fa-IR"/>
          </a:p>
        </p:txBody>
      </p:sp>
      <p:sp>
        <p:nvSpPr>
          <p:cNvPr id="4" name="Slide Number Placeholder 3"/>
          <p:cNvSpPr>
            <a:spLocks noGrp="1"/>
          </p:cNvSpPr>
          <p:nvPr>
            <p:ph type="sldNum" sz="quarter" idx="12"/>
          </p:nvPr>
        </p:nvSpPr>
        <p:spPr/>
        <p:txBody>
          <a:bodyPr/>
          <a:lstStyle/>
          <a:p>
            <a:fld id="{DDB00848-DADA-4789-A751-922616325127}" type="slidenum">
              <a:rPr lang="fa-IR" smtClean="0"/>
              <a:t>‹#›</a:t>
            </a:fld>
            <a:endParaRPr lang="fa-IR"/>
          </a:p>
        </p:txBody>
      </p:sp>
    </p:spTree>
    <p:extLst>
      <p:ext uri="{BB962C8B-B14F-4D97-AF65-F5344CB8AC3E}">
        <p14:creationId xmlns:p14="http://schemas.microsoft.com/office/powerpoint/2010/main" val="319704401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fa-I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4DE6183-126D-4F4D-A5AC-8752B108B3C9}" type="datetimeFigureOut">
              <a:rPr lang="fa-IR" smtClean="0"/>
              <a:t>25/03/1442</a:t>
            </a:fld>
            <a:endParaRPr lang="fa-IR"/>
          </a:p>
        </p:txBody>
      </p:sp>
      <p:sp>
        <p:nvSpPr>
          <p:cNvPr id="6" name="Footer Placeholder 5"/>
          <p:cNvSpPr>
            <a:spLocks noGrp="1"/>
          </p:cNvSpPr>
          <p:nvPr>
            <p:ph type="ftr" sz="quarter" idx="11"/>
          </p:nvPr>
        </p:nvSpPr>
        <p:spPr/>
        <p:txBody>
          <a:bodyPr/>
          <a:lstStyle/>
          <a:p>
            <a:endParaRPr lang="fa-IR"/>
          </a:p>
        </p:txBody>
      </p:sp>
      <p:sp>
        <p:nvSpPr>
          <p:cNvPr id="7" name="Slide Number Placeholder 6"/>
          <p:cNvSpPr>
            <a:spLocks noGrp="1"/>
          </p:cNvSpPr>
          <p:nvPr>
            <p:ph type="sldNum" sz="quarter" idx="12"/>
          </p:nvPr>
        </p:nvSpPr>
        <p:spPr/>
        <p:txBody>
          <a:bodyPr/>
          <a:lstStyle/>
          <a:p>
            <a:fld id="{DDB00848-DADA-4789-A751-922616325127}" type="slidenum">
              <a:rPr lang="fa-IR" smtClean="0"/>
              <a:t>‹#›</a:t>
            </a:fld>
            <a:endParaRPr lang="fa-IR"/>
          </a:p>
        </p:txBody>
      </p:sp>
    </p:spTree>
    <p:extLst>
      <p:ext uri="{BB962C8B-B14F-4D97-AF65-F5344CB8AC3E}">
        <p14:creationId xmlns:p14="http://schemas.microsoft.com/office/powerpoint/2010/main" val="355430645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fa-I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a-I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4DE6183-126D-4F4D-A5AC-8752B108B3C9}" type="datetimeFigureOut">
              <a:rPr lang="fa-IR" smtClean="0"/>
              <a:t>25/03/1442</a:t>
            </a:fld>
            <a:endParaRPr lang="fa-IR"/>
          </a:p>
        </p:txBody>
      </p:sp>
      <p:sp>
        <p:nvSpPr>
          <p:cNvPr id="6" name="Footer Placeholder 5"/>
          <p:cNvSpPr>
            <a:spLocks noGrp="1"/>
          </p:cNvSpPr>
          <p:nvPr>
            <p:ph type="ftr" sz="quarter" idx="11"/>
          </p:nvPr>
        </p:nvSpPr>
        <p:spPr/>
        <p:txBody>
          <a:bodyPr/>
          <a:lstStyle/>
          <a:p>
            <a:endParaRPr lang="fa-IR"/>
          </a:p>
        </p:txBody>
      </p:sp>
      <p:sp>
        <p:nvSpPr>
          <p:cNvPr id="7" name="Slide Number Placeholder 6"/>
          <p:cNvSpPr>
            <a:spLocks noGrp="1"/>
          </p:cNvSpPr>
          <p:nvPr>
            <p:ph type="sldNum" sz="quarter" idx="12"/>
          </p:nvPr>
        </p:nvSpPr>
        <p:spPr/>
        <p:txBody>
          <a:bodyPr/>
          <a:lstStyle/>
          <a:p>
            <a:fld id="{DDB00848-DADA-4789-A751-922616325127}" type="slidenum">
              <a:rPr lang="fa-IR" smtClean="0"/>
              <a:t>‹#›</a:t>
            </a:fld>
            <a:endParaRPr lang="fa-IR"/>
          </a:p>
        </p:txBody>
      </p:sp>
    </p:spTree>
    <p:extLst>
      <p:ext uri="{BB962C8B-B14F-4D97-AF65-F5344CB8AC3E}">
        <p14:creationId xmlns:p14="http://schemas.microsoft.com/office/powerpoint/2010/main" val="366631094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1" anchor="ctr">
            <a:normAutofit/>
          </a:bodyPr>
          <a:lstStyle/>
          <a:p>
            <a:r>
              <a:rPr lang="en-US" smtClean="0"/>
              <a:t>Click to edit Master title style</a:t>
            </a:r>
            <a:endParaRPr lang="fa-I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1">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Date Placeholder 3"/>
          <p:cNvSpPr>
            <a:spLocks noGrp="1"/>
          </p:cNvSpPr>
          <p:nvPr>
            <p:ph type="dt" sz="half" idx="2"/>
          </p:nvPr>
        </p:nvSpPr>
        <p:spPr>
          <a:xfrm>
            <a:off x="8610600" y="6356350"/>
            <a:ext cx="27432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A4DE6183-126D-4F4D-A5AC-8752B108B3C9}" type="datetimeFigureOut">
              <a:rPr lang="fa-IR" smtClean="0"/>
              <a:t>25/03/1442</a:t>
            </a:fld>
            <a:endParaRPr lang="fa-I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fa-IR"/>
          </a:p>
        </p:txBody>
      </p:sp>
      <p:sp>
        <p:nvSpPr>
          <p:cNvPr id="6" name="Slide Number Placeholder 5"/>
          <p:cNvSpPr>
            <a:spLocks noGrp="1"/>
          </p:cNvSpPr>
          <p:nvPr>
            <p:ph type="sldNum" sz="quarter" idx="4"/>
          </p:nvPr>
        </p:nvSpPr>
        <p:spPr>
          <a:xfrm>
            <a:off x="838200" y="6356350"/>
            <a:ext cx="27432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DDB00848-DADA-4789-A751-922616325127}" type="slidenum">
              <a:rPr lang="fa-IR" smtClean="0"/>
              <a:t>‹#›</a:t>
            </a:fld>
            <a:endParaRPr lang="fa-IR"/>
          </a:p>
        </p:txBody>
      </p:sp>
    </p:spTree>
    <p:extLst>
      <p:ext uri="{BB962C8B-B14F-4D97-AF65-F5344CB8AC3E}">
        <p14:creationId xmlns:p14="http://schemas.microsoft.com/office/powerpoint/2010/main" val="152156797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r" defTabSz="914400" rtl="1"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r" defTabSz="914400" rtl="1"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r" defTabSz="914400" rtl="1"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r" defTabSz="914400" rtl="1"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a-IR"/>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371600" y="685800"/>
            <a:ext cx="9601200" cy="1485900"/>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371600" y="2286000"/>
            <a:ext cx="9601200" cy="35814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1390650" y="6453386"/>
            <a:ext cx="1204572" cy="404614"/>
          </a:xfrm>
          <a:prstGeom prst="rect">
            <a:avLst/>
          </a:prstGeom>
        </p:spPr>
        <p:txBody>
          <a:bodyPr vert="horz" lIns="91440" tIns="45720" rIns="91440" bIns="45720" rtlCol="0" anchor="ctr"/>
          <a:lstStyle>
            <a:lvl1pPr algn="l">
              <a:defRPr sz="1200" baseline="0">
                <a:solidFill>
                  <a:schemeClr val="tx2"/>
                </a:solidFill>
              </a:defRPr>
            </a:lvl1pPr>
          </a:lstStyle>
          <a:p>
            <a:fld id="{A4DE6183-126D-4F4D-A5AC-8752B108B3C9}" type="datetimeFigureOut">
              <a:rPr lang="fa-IR" smtClean="0"/>
              <a:t>25/03/1442</a:t>
            </a:fld>
            <a:endParaRPr lang="fa-IR"/>
          </a:p>
        </p:txBody>
      </p:sp>
      <p:sp>
        <p:nvSpPr>
          <p:cNvPr id="5" name="Footer Placeholder 4"/>
          <p:cNvSpPr>
            <a:spLocks noGrp="1"/>
          </p:cNvSpPr>
          <p:nvPr>
            <p:ph type="ftr" sz="quarter" idx="3"/>
          </p:nvPr>
        </p:nvSpPr>
        <p:spPr>
          <a:xfrm>
            <a:off x="2893564" y="6453386"/>
            <a:ext cx="6280830" cy="404614"/>
          </a:xfrm>
          <a:prstGeom prst="rect">
            <a:avLst/>
          </a:prstGeom>
        </p:spPr>
        <p:txBody>
          <a:bodyPr vert="horz" lIns="91440" tIns="45720" rIns="91440" bIns="45720" rtlCol="0" anchor="ctr"/>
          <a:lstStyle>
            <a:lvl1pPr algn="l">
              <a:defRPr sz="1200" baseline="0">
                <a:solidFill>
                  <a:schemeClr val="tx2"/>
                </a:solidFill>
              </a:defRPr>
            </a:lvl1pPr>
          </a:lstStyle>
          <a:p>
            <a:endParaRPr lang="fa-IR"/>
          </a:p>
        </p:txBody>
      </p:sp>
      <p:sp>
        <p:nvSpPr>
          <p:cNvPr id="6" name="Slide Number Placeholder 5"/>
          <p:cNvSpPr>
            <a:spLocks noGrp="1"/>
          </p:cNvSpPr>
          <p:nvPr>
            <p:ph type="sldNum" sz="quarter" idx="4"/>
          </p:nvPr>
        </p:nvSpPr>
        <p:spPr>
          <a:xfrm>
            <a:off x="9472736" y="6453386"/>
            <a:ext cx="1596292" cy="404614"/>
          </a:xfrm>
          <a:prstGeom prst="rect">
            <a:avLst/>
          </a:prstGeom>
        </p:spPr>
        <p:txBody>
          <a:bodyPr vert="horz" lIns="91440" tIns="45720" rIns="91440" bIns="45720" rtlCol="0" anchor="ctr"/>
          <a:lstStyle>
            <a:lvl1pPr algn="r">
              <a:defRPr sz="1200" baseline="0">
                <a:solidFill>
                  <a:schemeClr val="tx2"/>
                </a:solidFill>
              </a:defRPr>
            </a:lvl1pPr>
          </a:lstStyle>
          <a:p>
            <a:fld id="{DDB00848-DADA-4789-A751-922616325127}" type="slidenum">
              <a:rPr lang="fa-IR" smtClean="0"/>
              <a:t>‹#›</a:t>
            </a:fld>
            <a:endParaRPr lang="fa-IR"/>
          </a:p>
        </p:txBody>
      </p:sp>
      <p:sp>
        <p:nvSpPr>
          <p:cNvPr id="9" name="Rectangle 8" title="Side bar"/>
          <p:cNvSpPr/>
          <p:nvPr/>
        </p:nvSpPr>
        <p:spPr>
          <a:xfrm>
            <a:off x="478095" y="376"/>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2425092442"/>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txStyles>
    <p:titleStyle>
      <a:lvl1pPr algn="l" defTabSz="914400" rtl="1" eaLnBrk="1" latinLnBrk="0" hangingPunct="1">
        <a:lnSpc>
          <a:spcPct val="89000"/>
        </a:lnSpc>
        <a:spcBef>
          <a:spcPct val="0"/>
        </a:spcBef>
        <a:buNone/>
        <a:defRPr sz="4400" kern="1200" baseline="0">
          <a:solidFill>
            <a:schemeClr val="tx2"/>
          </a:solidFill>
          <a:latin typeface="+mj-lt"/>
          <a:ea typeface="+mj-ea"/>
          <a:cs typeface="+mj-cs"/>
        </a:defRPr>
      </a:lvl1pPr>
    </p:titleStyle>
    <p:bodyStyle>
      <a:lvl1pPr marL="384048" indent="-384048" algn="r" defTabSz="914400" rtl="1" eaLnBrk="1" latinLnBrk="0" hangingPunct="1">
        <a:lnSpc>
          <a:spcPct val="94000"/>
        </a:lnSpc>
        <a:spcBef>
          <a:spcPts val="1000"/>
        </a:spcBef>
        <a:spcAft>
          <a:spcPts val="200"/>
        </a:spcAft>
        <a:buFont typeface="Franklin Gothic Book" panose="020B0503020102020204" pitchFamily="34" charset="0"/>
        <a:buChar char="■"/>
        <a:defRPr sz="2000" kern="1200" baseline="0">
          <a:solidFill>
            <a:schemeClr val="tx2"/>
          </a:solidFill>
          <a:latin typeface="+mn-lt"/>
          <a:ea typeface="+mn-ea"/>
          <a:cs typeface="+mn-cs"/>
        </a:defRPr>
      </a:lvl1pPr>
      <a:lvl2pPr marL="914400" indent="-384048" algn="r" defTabSz="914400" rtl="1" eaLnBrk="1" latinLnBrk="0" hangingPunct="1">
        <a:lnSpc>
          <a:spcPct val="94000"/>
        </a:lnSpc>
        <a:spcBef>
          <a:spcPts val="500"/>
        </a:spcBef>
        <a:spcAft>
          <a:spcPts val="200"/>
        </a:spcAft>
        <a:buFont typeface="Franklin Gothic Book" panose="020B0503020102020204" pitchFamily="34" charset="0"/>
        <a:buChar char="–"/>
        <a:defRPr sz="2000" i="1" kern="1200" baseline="0">
          <a:solidFill>
            <a:schemeClr val="tx2"/>
          </a:solidFill>
          <a:latin typeface="+mn-lt"/>
          <a:ea typeface="+mn-ea"/>
          <a:cs typeface="+mn-cs"/>
        </a:defRPr>
      </a:lvl2pPr>
      <a:lvl3pPr marL="1371600" indent="-384048" algn="r" defTabSz="914400" rtl="1" eaLnBrk="1" latinLnBrk="0" hangingPunct="1">
        <a:lnSpc>
          <a:spcPct val="94000"/>
        </a:lnSpc>
        <a:spcBef>
          <a:spcPts val="500"/>
        </a:spcBef>
        <a:spcAft>
          <a:spcPts val="200"/>
        </a:spcAft>
        <a:buFont typeface="Franklin Gothic Book" panose="020B0503020102020204" pitchFamily="34" charset="0"/>
        <a:buChar char="■"/>
        <a:defRPr sz="1800" kern="1200" baseline="0">
          <a:solidFill>
            <a:schemeClr val="tx2"/>
          </a:solidFill>
          <a:latin typeface="+mn-lt"/>
          <a:ea typeface="+mn-ea"/>
          <a:cs typeface="+mn-cs"/>
        </a:defRPr>
      </a:lvl3pPr>
      <a:lvl4pPr marL="1828800" indent="-384048" algn="r" defTabSz="914400" rtl="1" eaLnBrk="1" latinLnBrk="0" hangingPunct="1">
        <a:lnSpc>
          <a:spcPct val="94000"/>
        </a:lnSpc>
        <a:spcBef>
          <a:spcPts val="500"/>
        </a:spcBef>
        <a:spcAft>
          <a:spcPts val="200"/>
        </a:spcAft>
        <a:buFont typeface="Franklin Gothic Book" panose="020B0503020102020204" pitchFamily="34" charset="0"/>
        <a:buChar char="–"/>
        <a:defRPr sz="1800" i="1" kern="1200" baseline="0">
          <a:solidFill>
            <a:schemeClr val="tx2"/>
          </a:solidFill>
          <a:latin typeface="+mn-lt"/>
          <a:ea typeface="+mn-ea"/>
          <a:cs typeface="+mn-cs"/>
        </a:defRPr>
      </a:lvl4pPr>
      <a:lvl5pPr marL="2286000" indent="-384048" algn="r" defTabSz="914400" rtl="1" eaLnBrk="1" latinLnBrk="0" hangingPunct="1">
        <a:lnSpc>
          <a:spcPct val="94000"/>
        </a:lnSpc>
        <a:spcBef>
          <a:spcPts val="500"/>
        </a:spcBef>
        <a:spcAft>
          <a:spcPts val="200"/>
        </a:spcAft>
        <a:buFont typeface="Franklin Gothic Book" panose="020B0503020102020204" pitchFamily="34" charset="0"/>
        <a:buChar char="■"/>
        <a:defRPr sz="1600" kern="1200" baseline="0">
          <a:solidFill>
            <a:schemeClr val="tx2"/>
          </a:solidFill>
          <a:latin typeface="+mn-lt"/>
          <a:ea typeface="+mn-ea"/>
          <a:cs typeface="+mn-cs"/>
        </a:defRPr>
      </a:lvl5pPr>
      <a:lvl6pPr marL="2743200" indent="-384048" algn="r" defTabSz="914400" rtl="1" eaLnBrk="1" latinLnBrk="0" hangingPunct="1">
        <a:lnSpc>
          <a:spcPct val="94000"/>
        </a:lnSpc>
        <a:spcBef>
          <a:spcPts val="500"/>
        </a:spcBef>
        <a:spcAft>
          <a:spcPts val="200"/>
        </a:spcAft>
        <a:buFont typeface="Franklin Gothic Book" panose="020B0503020102020204" pitchFamily="34" charset="0"/>
        <a:buChar char="–"/>
        <a:defRPr sz="1600" i="1" kern="1200" baseline="0">
          <a:solidFill>
            <a:schemeClr val="tx2"/>
          </a:solidFill>
          <a:latin typeface="+mn-lt"/>
          <a:ea typeface="+mn-ea"/>
          <a:cs typeface="+mn-cs"/>
        </a:defRPr>
      </a:lvl6pPr>
      <a:lvl7pPr marL="3200400" indent="-384048" algn="r" defTabSz="914400" rtl="1"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7pPr>
      <a:lvl8pPr marL="3657600" indent="-384048" algn="r" defTabSz="914400" rtl="1" eaLnBrk="1" latinLnBrk="0" hangingPunct="1">
        <a:lnSpc>
          <a:spcPct val="94000"/>
        </a:lnSpc>
        <a:spcBef>
          <a:spcPts val="500"/>
        </a:spcBef>
        <a:spcAft>
          <a:spcPts val="200"/>
        </a:spcAft>
        <a:buFont typeface="Franklin Gothic Book" panose="020B0503020102020204" pitchFamily="34" charset="0"/>
        <a:buChar char="–"/>
        <a:defRPr sz="1400" i="1" kern="1200" baseline="0">
          <a:solidFill>
            <a:schemeClr val="tx2"/>
          </a:solidFill>
          <a:latin typeface="+mn-lt"/>
          <a:ea typeface="+mn-ea"/>
          <a:cs typeface="+mn-cs"/>
        </a:defRPr>
      </a:lvl8pPr>
      <a:lvl9pPr marL="4114800" indent="-384048" algn="r" defTabSz="914400" rtl="1"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9pPr>
    </p:bodyStyle>
    <p:otherStyle>
      <a:defPPr>
        <a:defRPr lang="en-US"/>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4294967295" orient="horz" pos="1368">
          <p15:clr>
            <a:srgbClr val="F26B43"/>
          </p15:clr>
        </p15:guide>
        <p15:guide id="4294967295" orient="horz" pos="1440">
          <p15:clr>
            <a:srgbClr val="F26B43"/>
          </p15:clr>
        </p15:guide>
        <p15:guide id="4294967295" orient="horz" pos="3696">
          <p15:clr>
            <a:srgbClr val="F26B43"/>
          </p15:clr>
        </p15:guide>
        <p15:guide id="4294967295" orient="horz" pos="432">
          <p15:clr>
            <a:srgbClr val="F26B43"/>
          </p15:clr>
        </p15:guide>
        <p15:guide id="4294967295" orient="horz" pos="1512">
          <p15:clr>
            <a:srgbClr val="F26B43"/>
          </p15:clr>
        </p15:guide>
        <p15:guide id="4294967295" pos="6912">
          <p15:clr>
            <a:srgbClr val="F26B43"/>
          </p15:clr>
        </p15:guide>
        <p15:guide id="4294967295" pos="936">
          <p15:clr>
            <a:srgbClr val="F26B43"/>
          </p15:clr>
        </p15:guide>
        <p15:guide id="4294967295" pos="864">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image" Target="../media/image6.jpg"/><Relationship Id="rId1" Type="http://schemas.openxmlformats.org/officeDocument/2006/relationships/slideLayout" Target="../slideLayouts/slideLayout19.xml"/></Relationships>
</file>

<file path=ppt/slides/_rels/slide11.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19.xml"/></Relationships>
</file>

<file path=ppt/slides/_rels/slide12.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image" Target="../media/image9.jpg"/><Relationship Id="rId1" Type="http://schemas.openxmlformats.org/officeDocument/2006/relationships/slideLayout" Target="../slideLayouts/slideLayout19.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4.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1.png"/><Relationship Id="rId1" Type="http://schemas.openxmlformats.org/officeDocument/2006/relationships/slideLayout" Target="../slideLayouts/slideLayout19.xml"/></Relationships>
</file>

<file path=ppt/slides/_rels/slide15.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19.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7.xml.rels><?xml version="1.0" encoding="UTF-8" standalone="yes"?>
<Relationships xmlns="http://schemas.openxmlformats.org/package/2006/relationships"><Relationship Id="rId3" Type="http://schemas.openxmlformats.org/officeDocument/2006/relationships/image" Target="../media/image14.gif"/><Relationship Id="rId2" Type="http://schemas.openxmlformats.org/officeDocument/2006/relationships/image" Target="../media/image13.jpg"/><Relationship Id="rId1" Type="http://schemas.openxmlformats.org/officeDocument/2006/relationships/slideLayout" Target="../slideLayouts/slideLayout19.xml"/></Relationships>
</file>

<file path=ppt/slides/_rels/slide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15.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7.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16.xml"/></Relationships>
</file>

<file path=ppt/slides/_rels/slide8.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17.xml"/></Relationships>
</file>

<file path=ppt/slides/_rels/slide9.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1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2756106" y="3016479"/>
            <a:ext cx="6831673" cy="1086237"/>
          </a:xfrm>
        </p:spPr>
        <p:txBody>
          <a:bodyPr>
            <a:normAutofit/>
          </a:bodyPr>
          <a:lstStyle/>
          <a:p>
            <a:r>
              <a:rPr lang="fa-IR" sz="4800" dirty="0">
                <a:latin typeface="2  Barcode" pitchFamily="2" charset="0"/>
                <a:cs typeface="B Homa" panose="00000400000000000000" pitchFamily="2" charset="-78"/>
              </a:rPr>
              <a:t>طرح 1901 واشنگتن دی.سی.</a:t>
            </a:r>
          </a:p>
        </p:txBody>
      </p:sp>
    </p:spTree>
    <p:extLst>
      <p:ext uri="{BB962C8B-B14F-4D97-AF65-F5344CB8AC3E}">
        <p14:creationId xmlns:p14="http://schemas.microsoft.com/office/powerpoint/2010/main" val="23202893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ntr" presetSubtype="16"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amond(in)">
                                      <p:cBhvr>
                                        <p:cTn id="7" dur="20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6629400" y="1298466"/>
            <a:ext cx="4876800" cy="4775201"/>
          </a:xfrm>
        </p:spPr>
        <p:txBody>
          <a:bodyPr>
            <a:normAutofit lnSpcReduction="10000"/>
          </a:bodyPr>
          <a:lstStyle/>
          <a:p>
            <a:pPr algn="just" rtl="1"/>
            <a:r>
              <a:rPr lang="fa-IR" sz="2200" dirty="0">
                <a:cs typeface="2  Elham" panose="00000400000000000000" pitchFamily="2" charset="-78"/>
              </a:rPr>
              <a:t>ساختمان های اطراف ساختمان کنگره در نهایت شامل ایستگاه بزرگ </a:t>
            </a:r>
            <a:r>
              <a:rPr lang="fa-IR" sz="2200" dirty="0">
                <a:cs typeface="2  Elham" panose="00000400000000000000" pitchFamily="2" charset="-78"/>
              </a:rPr>
              <a:t>برنهام </a:t>
            </a:r>
            <a:r>
              <a:rPr lang="fa-IR" sz="2200" dirty="0">
                <a:cs typeface="2  Elham" panose="00000400000000000000" pitchFamily="2" charset="-78"/>
              </a:rPr>
              <a:t>و پلازای کلمبوس بود. مکان این ایستگاه راه آهن در طرح 1901 مهم </a:t>
            </a:r>
            <a:r>
              <a:rPr lang="fa-IR" sz="2200" dirty="0">
                <a:cs typeface="2  Elham" panose="00000400000000000000" pitchFamily="2" charset="-78"/>
              </a:rPr>
              <a:t>است از آن جهت که </a:t>
            </a:r>
            <a:r>
              <a:rPr lang="fa-IR" sz="2200" dirty="0">
                <a:cs typeface="2  Elham" panose="00000400000000000000" pitchFamily="2" charset="-78"/>
              </a:rPr>
              <a:t>نه تنها علاقه شدید کمیسیون به تقارن ، هماهنگی و مجموعه های ساختمانی بجای ساختمان های انفرادی را نشان می دهد ، بلکه قدرت آن را نیز نشان می دهد. در دهه های قبل ، راه آهن پنسیلوانیا ایستگاهش را در ساختمان کنگره داشته است که قطارهایش مرکز خرید را قطع می کردند. دانیل برنهام تاثیر خود را بر رئیس راه آهن ، الکساندر کاسات گذاشت و او را متقاعد کرد که ایستگاه را به دلیل مشکل در زیبایی شهر و غرور ملی جابجا کند.</a:t>
            </a:r>
            <a:endParaRPr lang="en-US" sz="2200" dirty="0">
              <a:cs typeface="2  Elham" panose="00000400000000000000" pitchFamily="2" charset="-78"/>
            </a:endParaRPr>
          </a:p>
          <a:p>
            <a:pPr algn="just" rtl="1"/>
            <a:endParaRPr lang="en-US" sz="2200" dirty="0">
              <a:cs typeface="2  Elham" panose="00000400000000000000" pitchFamily="2" charset="-78"/>
            </a:endParaRPr>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3400" y="457200"/>
            <a:ext cx="5562600" cy="3228866"/>
          </a:xfrm>
          <a:prstGeom prst="rect">
            <a:avLst/>
          </a:prstGeom>
          <a:ln>
            <a:noFill/>
          </a:ln>
          <a:effectLst>
            <a:outerShdw blurRad="292100" dist="139700" dir="2700000" algn="tl" rotWithShape="0">
              <a:srgbClr val="333333">
                <a:alpha val="65000"/>
              </a:srgbClr>
            </a:outerShdw>
          </a:effectLst>
        </p:spPr>
      </p:pic>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79287" y="3810000"/>
            <a:ext cx="4070827" cy="2686050"/>
          </a:xfrm>
          <a:prstGeom prst="ellipse">
            <a:avLst/>
          </a:prstGeom>
          <a:ln>
            <a:noFill/>
          </a:ln>
          <a:effectLst>
            <a:softEdge rad="112500"/>
          </a:effectLst>
        </p:spPr>
      </p:pic>
    </p:spTree>
    <p:extLst>
      <p:ext uri="{BB962C8B-B14F-4D97-AF65-F5344CB8AC3E}">
        <p14:creationId xmlns:p14="http://schemas.microsoft.com/office/powerpoint/2010/main" val="117265923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500">
        <p15:prstTrans prst="airplan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fltVal val="0"/>
                                          </p:val>
                                        </p:tav>
                                        <p:tav tm="100000">
                                          <p:val>
                                            <p:strVal val="#ppt_h"/>
                                          </p:val>
                                        </p:tav>
                                      </p:tavLst>
                                    </p:anim>
                                    <p:anim calcmode="lin" valueType="num">
                                      <p:cBhvr>
                                        <p:cTn id="9" dur="500" fill="hold"/>
                                        <p:tgtEl>
                                          <p:spTgt spid="6"/>
                                        </p:tgtEl>
                                        <p:attrNameLst>
                                          <p:attrName>style.rotation</p:attrName>
                                        </p:attrNameLst>
                                      </p:cBhvr>
                                      <p:tavLst>
                                        <p:tav tm="0">
                                          <p:val>
                                            <p:fltVal val="360"/>
                                          </p:val>
                                        </p:tav>
                                        <p:tav tm="100000">
                                          <p:val>
                                            <p:fltVal val="0"/>
                                          </p:val>
                                        </p:tav>
                                      </p:tavLst>
                                    </p:anim>
                                    <p:animEffect transition="in" filter="fade">
                                      <p:cBhvr>
                                        <p:cTn id="10" dur="500"/>
                                        <p:tgtEl>
                                          <p:spTgt spid="6"/>
                                        </p:tgtEl>
                                      </p:cBhvr>
                                    </p:animEffect>
                                  </p:childTnLst>
                                </p:cTn>
                              </p:par>
                              <p:par>
                                <p:cTn id="11" presetID="26" presetClass="entr" presetSubtype="0" fill="hold" nodeType="with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wipe(down)">
                                      <p:cBhvr>
                                        <p:cTn id="13" dur="580">
                                          <p:stCondLst>
                                            <p:cond delay="0"/>
                                          </p:stCondLst>
                                        </p:cTn>
                                        <p:tgtEl>
                                          <p:spTgt spid="7"/>
                                        </p:tgtEl>
                                      </p:cBhvr>
                                    </p:animEffect>
                                    <p:anim calcmode="lin" valueType="num">
                                      <p:cBhvr>
                                        <p:cTn id="14" dur="1822" tmFilter="0,0; 0.14,0.36; 0.43,0.73; 0.71,0.91; 1.0,1.0">
                                          <p:stCondLst>
                                            <p:cond delay="0"/>
                                          </p:stCondLst>
                                        </p:cTn>
                                        <p:tgtEl>
                                          <p:spTgt spid="7"/>
                                        </p:tgtEl>
                                        <p:attrNameLst>
                                          <p:attrName>ppt_x</p:attrName>
                                        </p:attrNameLst>
                                      </p:cBhvr>
                                      <p:tavLst>
                                        <p:tav tm="0">
                                          <p:val>
                                            <p:strVal val="#ppt_x-0.25"/>
                                          </p:val>
                                        </p:tav>
                                        <p:tav tm="100000">
                                          <p:val>
                                            <p:strVal val="#ppt_x"/>
                                          </p:val>
                                        </p:tav>
                                      </p:tavLst>
                                    </p:anim>
                                    <p:anim calcmode="lin" valueType="num">
                                      <p:cBhvr>
                                        <p:cTn id="15" dur="664" tmFilter="0.0,0.0; 0.25,0.07; 0.50,0.2; 0.75,0.467; 1.0,1.0">
                                          <p:stCondLst>
                                            <p:cond delay="0"/>
                                          </p:stCondLst>
                                        </p:cTn>
                                        <p:tgtEl>
                                          <p:spTgt spid="7"/>
                                        </p:tgtEl>
                                        <p:attrNameLst>
                                          <p:attrName>ppt_y</p:attrName>
                                        </p:attrNameLst>
                                      </p:cBhvr>
                                      <p:tavLst>
                                        <p:tav tm="0" fmla="#ppt_y-sin(pi*$)/3">
                                          <p:val>
                                            <p:fltVal val="0.5"/>
                                          </p:val>
                                        </p:tav>
                                        <p:tav tm="100000">
                                          <p:val>
                                            <p:fltVal val="1"/>
                                          </p:val>
                                        </p:tav>
                                      </p:tavLst>
                                    </p:anim>
                                    <p:anim calcmode="lin" valueType="num">
                                      <p:cBhvr>
                                        <p:cTn id="16" dur="664" tmFilter="0, 0; 0.125,0.2665; 0.25,0.4; 0.375,0.465; 0.5,0.5;  0.625,0.535; 0.75,0.6; 0.875,0.7335; 1,1">
                                          <p:stCondLst>
                                            <p:cond delay="664"/>
                                          </p:stCondLst>
                                        </p:cTn>
                                        <p:tgtEl>
                                          <p:spTgt spid="7"/>
                                        </p:tgtEl>
                                        <p:attrNameLst>
                                          <p:attrName>ppt_y</p:attrName>
                                        </p:attrNameLst>
                                      </p:cBhvr>
                                      <p:tavLst>
                                        <p:tav tm="0" fmla="#ppt_y-sin(pi*$)/9">
                                          <p:val>
                                            <p:fltVal val="0"/>
                                          </p:val>
                                        </p:tav>
                                        <p:tav tm="100000">
                                          <p:val>
                                            <p:fltVal val="1"/>
                                          </p:val>
                                        </p:tav>
                                      </p:tavLst>
                                    </p:anim>
                                    <p:anim calcmode="lin" valueType="num">
                                      <p:cBhvr>
                                        <p:cTn id="17" dur="332" tmFilter="0, 0; 0.125,0.2665; 0.25,0.4; 0.375,0.465; 0.5,0.5;  0.625,0.535; 0.75,0.6; 0.875,0.7335; 1,1">
                                          <p:stCondLst>
                                            <p:cond delay="1324"/>
                                          </p:stCondLst>
                                        </p:cTn>
                                        <p:tgtEl>
                                          <p:spTgt spid="7"/>
                                        </p:tgtEl>
                                        <p:attrNameLst>
                                          <p:attrName>ppt_y</p:attrName>
                                        </p:attrNameLst>
                                      </p:cBhvr>
                                      <p:tavLst>
                                        <p:tav tm="0" fmla="#ppt_y-sin(pi*$)/27">
                                          <p:val>
                                            <p:fltVal val="0"/>
                                          </p:val>
                                        </p:tav>
                                        <p:tav tm="100000">
                                          <p:val>
                                            <p:fltVal val="1"/>
                                          </p:val>
                                        </p:tav>
                                      </p:tavLst>
                                    </p:anim>
                                    <p:anim calcmode="lin" valueType="num">
                                      <p:cBhvr>
                                        <p:cTn id="18" dur="164" tmFilter="0, 0; 0.125,0.2665; 0.25,0.4; 0.375,0.465; 0.5,0.5;  0.625,0.535; 0.75,0.6; 0.875,0.7335; 1,1">
                                          <p:stCondLst>
                                            <p:cond delay="1656"/>
                                          </p:stCondLst>
                                        </p:cTn>
                                        <p:tgtEl>
                                          <p:spTgt spid="7"/>
                                        </p:tgtEl>
                                        <p:attrNameLst>
                                          <p:attrName>ppt_y</p:attrName>
                                        </p:attrNameLst>
                                      </p:cBhvr>
                                      <p:tavLst>
                                        <p:tav tm="0" fmla="#ppt_y-sin(pi*$)/81">
                                          <p:val>
                                            <p:fltVal val="0"/>
                                          </p:val>
                                        </p:tav>
                                        <p:tav tm="100000">
                                          <p:val>
                                            <p:fltVal val="1"/>
                                          </p:val>
                                        </p:tav>
                                      </p:tavLst>
                                    </p:anim>
                                    <p:animScale>
                                      <p:cBhvr>
                                        <p:cTn id="19" dur="26">
                                          <p:stCondLst>
                                            <p:cond delay="650"/>
                                          </p:stCondLst>
                                        </p:cTn>
                                        <p:tgtEl>
                                          <p:spTgt spid="7"/>
                                        </p:tgtEl>
                                      </p:cBhvr>
                                      <p:to x="100000" y="60000"/>
                                    </p:animScale>
                                    <p:animScale>
                                      <p:cBhvr>
                                        <p:cTn id="20" dur="166" decel="50000">
                                          <p:stCondLst>
                                            <p:cond delay="676"/>
                                          </p:stCondLst>
                                        </p:cTn>
                                        <p:tgtEl>
                                          <p:spTgt spid="7"/>
                                        </p:tgtEl>
                                      </p:cBhvr>
                                      <p:to x="100000" y="100000"/>
                                    </p:animScale>
                                    <p:animScale>
                                      <p:cBhvr>
                                        <p:cTn id="21" dur="26">
                                          <p:stCondLst>
                                            <p:cond delay="1312"/>
                                          </p:stCondLst>
                                        </p:cTn>
                                        <p:tgtEl>
                                          <p:spTgt spid="7"/>
                                        </p:tgtEl>
                                      </p:cBhvr>
                                      <p:to x="100000" y="80000"/>
                                    </p:animScale>
                                    <p:animScale>
                                      <p:cBhvr>
                                        <p:cTn id="22" dur="166" decel="50000">
                                          <p:stCondLst>
                                            <p:cond delay="1338"/>
                                          </p:stCondLst>
                                        </p:cTn>
                                        <p:tgtEl>
                                          <p:spTgt spid="7"/>
                                        </p:tgtEl>
                                      </p:cBhvr>
                                      <p:to x="100000" y="100000"/>
                                    </p:animScale>
                                    <p:animScale>
                                      <p:cBhvr>
                                        <p:cTn id="23" dur="26">
                                          <p:stCondLst>
                                            <p:cond delay="1642"/>
                                          </p:stCondLst>
                                        </p:cTn>
                                        <p:tgtEl>
                                          <p:spTgt spid="7"/>
                                        </p:tgtEl>
                                      </p:cBhvr>
                                      <p:to x="100000" y="90000"/>
                                    </p:animScale>
                                    <p:animScale>
                                      <p:cBhvr>
                                        <p:cTn id="24" dur="166" decel="50000">
                                          <p:stCondLst>
                                            <p:cond delay="1668"/>
                                          </p:stCondLst>
                                        </p:cTn>
                                        <p:tgtEl>
                                          <p:spTgt spid="7"/>
                                        </p:tgtEl>
                                      </p:cBhvr>
                                      <p:to x="100000" y="100000"/>
                                    </p:animScale>
                                    <p:animScale>
                                      <p:cBhvr>
                                        <p:cTn id="25" dur="26">
                                          <p:stCondLst>
                                            <p:cond delay="1808"/>
                                          </p:stCondLst>
                                        </p:cTn>
                                        <p:tgtEl>
                                          <p:spTgt spid="7"/>
                                        </p:tgtEl>
                                      </p:cBhvr>
                                      <p:to x="100000" y="95000"/>
                                    </p:animScale>
                                    <p:animScale>
                                      <p:cBhvr>
                                        <p:cTn id="26" dur="166" decel="50000">
                                          <p:stCondLst>
                                            <p:cond delay="1834"/>
                                          </p:stCondLst>
                                        </p:cTn>
                                        <p:tgtEl>
                                          <p:spTgt spid="7"/>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6001" y="1676400"/>
            <a:ext cx="5611681" cy="4267201"/>
          </a:xfrm>
        </p:spPr>
        <p:txBody>
          <a:bodyPr/>
          <a:lstStyle/>
          <a:p>
            <a:pPr marL="0" indent="0" algn="just" rtl="1">
              <a:buNone/>
            </a:pPr>
            <a:r>
              <a:rPr lang="fa-IR" dirty="0">
                <a:cs typeface="2  Elham" panose="00000400000000000000" pitchFamily="2" charset="-78"/>
              </a:rPr>
              <a:t>در </a:t>
            </a:r>
            <a:r>
              <a:rPr lang="fa-IR" dirty="0" smtClean="0">
                <a:cs typeface="2  Elham" panose="00000400000000000000" pitchFamily="2" charset="-78"/>
              </a:rPr>
              <a:t>نقطه مقابل </a:t>
            </a:r>
            <a:r>
              <a:rPr lang="fa-IR" dirty="0">
                <a:cs typeface="2  Elham" panose="00000400000000000000" pitchFamily="2" charset="-78"/>
              </a:rPr>
              <a:t>هسته تاریخی، بنای یادبود واشنگتن قرار گرفته </a:t>
            </a:r>
            <a:r>
              <a:rPr lang="fa-IR" dirty="0" smtClean="0">
                <a:cs typeface="2  Elham" panose="00000400000000000000" pitchFamily="2" charset="-78"/>
              </a:rPr>
              <a:t>بود که در لنگر گاه دو محور قدرت بنا شده بود، </a:t>
            </a:r>
            <a:r>
              <a:rPr lang="fa-IR" dirty="0" smtClean="0">
                <a:solidFill>
                  <a:schemeClr val="bg2">
                    <a:lumMod val="50000"/>
                  </a:schemeClr>
                </a:solidFill>
                <a:cs typeface="2  Elham" panose="00000400000000000000" pitchFamily="2" charset="-78"/>
              </a:rPr>
              <a:t>کاخ سفید و ساختمان کنگره. </a:t>
            </a:r>
          </a:p>
          <a:p>
            <a:pPr marL="0" indent="0" algn="just" rtl="1">
              <a:buNone/>
            </a:pPr>
            <a:r>
              <a:rPr lang="fa-IR" dirty="0">
                <a:cs typeface="2  Elham" panose="00000400000000000000" pitchFamily="2" charset="-78"/>
              </a:rPr>
              <a:t>هرچند بنای یادبود در چند صد متری خطوط دید کاخ سفید ساخته شده بود. باغ های قرار گرفته در آب که به طور استادانه ای ساخته شده بودند برای سمت غربی بنای یادبود پیشنهاد شده بود که برای تصحیح محور غیر مرکزی شمال به جنوب از کاخ سفید تلاش می کرد.</a:t>
            </a:r>
            <a:endParaRPr lang="en-US" dirty="0">
              <a:cs typeface="2  Elham" panose="00000400000000000000" pitchFamily="2" charset="-78"/>
            </a:endParaRPr>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09600" y="685800"/>
            <a:ext cx="5334000" cy="52578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1180971906"/>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5" presetClass="entr" presetSubtype="0"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2000"/>
                                        <p:tgtEl>
                                          <p:spTgt spid="5"/>
                                        </p:tgtEl>
                                      </p:cBhvr>
                                    </p:animEffect>
                                    <p:anim calcmode="lin" valueType="num">
                                      <p:cBhvr>
                                        <p:cTn id="8" dur="2000" fill="hold"/>
                                        <p:tgtEl>
                                          <p:spTgt spid="5"/>
                                        </p:tgtEl>
                                        <p:attrNameLst>
                                          <p:attrName>ppt_w</p:attrName>
                                        </p:attrNameLst>
                                      </p:cBhvr>
                                      <p:tavLst>
                                        <p:tav tm="0" fmla="#ppt_w*sin(2.5*pi*$)">
                                          <p:val>
                                            <p:fltVal val="0"/>
                                          </p:val>
                                        </p:tav>
                                        <p:tav tm="100000">
                                          <p:val>
                                            <p:fltVal val="1"/>
                                          </p:val>
                                        </p:tav>
                                      </p:tavLst>
                                    </p:anim>
                                    <p:anim calcmode="lin" valueType="num">
                                      <p:cBhvr>
                                        <p:cTn id="9" dur="2000" fill="hold"/>
                                        <p:tgtEl>
                                          <p:spTgt spid="5"/>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858001" y="1524001"/>
            <a:ext cx="4697281" cy="4267201"/>
          </a:xfrm>
        </p:spPr>
        <p:txBody>
          <a:bodyPr/>
          <a:lstStyle/>
          <a:p>
            <a:pPr marL="0" indent="0" algn="just" rtl="1">
              <a:buNone/>
            </a:pPr>
            <a:r>
              <a:rPr lang="fa-IR" dirty="0">
                <a:cs typeface="2  Elham" panose="00000400000000000000" pitchFamily="2" charset="-78"/>
              </a:rPr>
              <a:t>جنوب بنای یادبود مکان هایی برای یک بنای یادبود اصلی به افتخار بنیانگذاران ( در حال حاضر بنای یادبود جفرسون ) و امکاناتی برای ورزش در محیط داخلی و فضای باز پیش بینی شده بود. علاوه بر این ، یک </a:t>
            </a:r>
            <a:r>
              <a:rPr lang="fa-IR" dirty="0">
                <a:solidFill>
                  <a:schemeClr val="bg2">
                    <a:lumMod val="50000"/>
                  </a:schemeClr>
                </a:solidFill>
                <a:cs typeface="2  Elham" panose="00000400000000000000" pitchFamily="2" charset="-78"/>
              </a:rPr>
              <a:t>بنای یادبود برای لینکلن </a:t>
            </a:r>
            <a:r>
              <a:rPr lang="fa-IR" dirty="0">
                <a:cs typeface="2  Elham" panose="00000400000000000000" pitchFamily="2" charset="-78"/>
              </a:rPr>
              <a:t>در زمین باتلاقی اصلاح شده غرب بنای یادبود واشنگتن طرح ریزی شده بود. مکان بنای یادبود لینکلن  باعث محصوریت مرکز خرید ، ایجاد یک هسته بیاد ماندنی و یک مرکز شهری ملی شد. </a:t>
            </a:r>
            <a:endParaRPr lang="en-US" dirty="0">
              <a:cs typeface="2  Elham" panose="00000400000000000000" pitchFamily="2" charset="-78"/>
            </a:endParaRPr>
          </a:p>
          <a:p>
            <a:pPr marL="0" indent="0" algn="just" rtl="1">
              <a:buNone/>
            </a:pPr>
            <a:endParaRPr lang="en-US" dirty="0">
              <a:cs typeface="2  Elham" panose="00000400000000000000" pitchFamily="2" charset="-78"/>
            </a:endParaRPr>
          </a:p>
        </p:txBody>
      </p:sp>
      <p:pic>
        <p:nvPicPr>
          <p:cNvPr id="5" name="Pictur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464016" y="533400"/>
            <a:ext cx="3962400" cy="2971800"/>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66801" y="3505200"/>
            <a:ext cx="4959371" cy="2965704"/>
          </a:xfrm>
          <a:prstGeom prst="rect">
            <a:avLst/>
          </a:prstGeom>
          <a:ln>
            <a:noFill/>
          </a:ln>
          <a:effectLst>
            <a:softEdge rad="112500"/>
          </a:effectLst>
        </p:spPr>
      </p:pic>
    </p:spTree>
    <p:extLst>
      <p:ext uri="{BB962C8B-B14F-4D97-AF65-F5344CB8AC3E}">
        <p14:creationId xmlns:p14="http://schemas.microsoft.com/office/powerpoint/2010/main" val="36469373"/>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strips(downRight)">
                                      <p:cBhvr>
                                        <p:cTn id="7" dur="1250"/>
                                        <p:tgtEl>
                                          <p:spTgt spid="5"/>
                                        </p:tgtEl>
                                      </p:cBhvr>
                                    </p:animEffect>
                                  </p:childTnLst>
                                </p:cTn>
                              </p:par>
                              <p:par>
                                <p:cTn id="8" presetID="18" presetClass="entr" presetSubtype="6" fill="hold"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strips(downRight)">
                                      <p:cBhvr>
                                        <p:cTn id="10" dur="125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295400" y="1066801"/>
            <a:ext cx="9753600" cy="5003801"/>
          </a:xfrm>
        </p:spPr>
        <p:txBody>
          <a:bodyPr>
            <a:normAutofit/>
          </a:bodyPr>
          <a:lstStyle/>
          <a:p>
            <a:pPr marL="0" indent="0" algn="just" rtl="1">
              <a:lnSpc>
                <a:spcPct val="150000"/>
              </a:lnSpc>
              <a:buNone/>
            </a:pPr>
            <a:r>
              <a:rPr lang="fa-IR" dirty="0">
                <a:solidFill>
                  <a:schemeClr val="tx1"/>
                </a:solidFill>
                <a:cs typeface="2  Elham" panose="00000400000000000000" pitchFamily="2" charset="-78"/>
              </a:rPr>
              <a:t>با طرح جدید بازار تبدیل به یک مرکز مدنی و فرهنگی شد . این نوار طولانی و وسیع از فضای باز – چیزی بین یک پارک و یک بلوار – و ساختمان های انتهای لبه های آن مدت زیادی بعنوان یک محوطه مقدس و محلی برای دموکراسی خدمت کردند . قدرت فزاینده حکومت و بوروکراسی آن نیاز به نوعی مشروعیت داشت که فرم های کلاسیک  آن را ایجاد کرد. با این حال هسته تاریخی تنها بخشی از شهر نبود که طرح 1901 به آن پرداخته بود. طرح 1901 اولین توصیف واقعی از جنبش شهر زیبا در آمریکا بود که به قدرت زیبایی در مرکز شهری نه تنها بدلیل افزایش تجارت ، بلکه به سبب القا غرور تمدن و اصلاحات اخلاقی و اقتصادی همراه با آن باور داشته است. طرح به صراحت از مشکل شلوغی و فقر اتاق های اجاره ای صحبت نمی کند. هدف طرح در سطح اجتماعی بیان مشکلات اقتصادی پیش رو نبود ، در عوض برنهام راهی برای مقابله با محله های فقیر  پیشنهاد کرد که آن کاهش معابر گسترده در میان منطقه ناپاک بود.  طرفداران شهر  زیبا به قدرت فواره ها ، مجسمه ها و بلوارهای درخت کاری شده بعنوان پادزهر فساد اخلاقی و اختلال اجتماعی باور داشتند. اما فقرای آواره را در طرح های شهر جای نمی دادند. </a:t>
            </a:r>
            <a:endParaRPr lang="en-US" dirty="0">
              <a:solidFill>
                <a:schemeClr val="tx1"/>
              </a:solidFill>
              <a:cs typeface="2  Elham" panose="00000400000000000000" pitchFamily="2" charset="-78"/>
            </a:endParaRPr>
          </a:p>
          <a:p>
            <a:pPr marL="0" indent="0" algn="just" rtl="1">
              <a:buNone/>
            </a:pPr>
            <a:endParaRPr lang="en-US" dirty="0">
              <a:solidFill>
                <a:schemeClr val="accent1"/>
              </a:solidFill>
            </a:endParaRPr>
          </a:p>
        </p:txBody>
      </p:sp>
    </p:spTree>
    <p:extLst>
      <p:ext uri="{BB962C8B-B14F-4D97-AF65-F5344CB8AC3E}">
        <p14:creationId xmlns:p14="http://schemas.microsoft.com/office/powerpoint/2010/main" val="335638686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p:cNvPicPr>
            <a:picLocks noGrp="1" noChangeAspect="1"/>
          </p:cNvPicPr>
          <p:nvPr>
            <p:ph idx="1"/>
          </p:nvPr>
        </p:nvPicPr>
        <p:blipFill>
          <a:blip r:embed="rId2" cstate="print">
            <a:extLst>
              <a:ext uri="{BEBA8EAE-BF5A-486C-A8C5-ECC9F3942E4B}">
                <a14:imgProps xmlns:a14="http://schemas.microsoft.com/office/drawing/2010/main">
                  <a14:imgLayer r:embed="rId3">
                    <a14:imgEffect>
                      <a14:artisticPhotocopy trans="100000" detail="10"/>
                    </a14:imgEffect>
                    <a14:imgEffect>
                      <a14:saturation sat="66000"/>
                    </a14:imgEffect>
                  </a14:imgLayer>
                </a14:imgProps>
              </a:ext>
              <a:ext uri="{28A0092B-C50C-407E-A947-70E740481C1C}">
                <a14:useLocalDpi xmlns:a14="http://schemas.microsoft.com/office/drawing/2010/main" val="0"/>
              </a:ext>
            </a:extLst>
          </a:blip>
          <a:stretch>
            <a:fillRect/>
          </a:stretch>
        </p:blipFill>
        <p:spPr>
          <a:xfrm>
            <a:off x="1371601" y="533400"/>
            <a:ext cx="9608125" cy="5791200"/>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extLst>
      <p:ext uri="{BB962C8B-B14F-4D97-AF65-F5344CB8AC3E}">
        <p14:creationId xmlns:p14="http://schemas.microsoft.com/office/powerpoint/2010/main" val="426508224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4000">
        <p15:prstTrans prst="origami"/>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0" presetClass="entr" presetSubtype="0"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edge">
                                      <p:cBhvr>
                                        <p:cTn id="7"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85800" y="1047572"/>
            <a:ext cx="4495800" cy="4953001"/>
          </a:xfrm>
        </p:spPr>
        <p:txBody>
          <a:bodyPr/>
          <a:lstStyle/>
          <a:p>
            <a:pPr marL="0" indent="0" algn="just" rtl="1">
              <a:buNone/>
            </a:pPr>
            <a:r>
              <a:rPr lang="fa-IR" dirty="0">
                <a:cs typeface="2  Elham" panose="00000400000000000000" pitchFamily="2" charset="-78"/>
              </a:rPr>
              <a:t>طراحان پیشین مانند </a:t>
            </a:r>
            <a:r>
              <a:rPr lang="fa-IR" dirty="0">
                <a:solidFill>
                  <a:schemeClr val="accent1">
                    <a:lumMod val="60000"/>
                    <a:lumOff val="40000"/>
                  </a:schemeClr>
                </a:solidFill>
                <a:cs typeface="2  Elham" panose="00000400000000000000" pitchFamily="2" charset="-78"/>
              </a:rPr>
              <a:t>فردریک المستد </a:t>
            </a:r>
            <a:r>
              <a:rPr lang="fa-IR" dirty="0">
                <a:cs typeface="2  Elham" panose="00000400000000000000" pitchFamily="2" charset="-78"/>
              </a:rPr>
              <a:t>به </a:t>
            </a:r>
            <a:r>
              <a:rPr lang="fa-IR" dirty="0">
                <a:solidFill>
                  <a:schemeClr val="accent1">
                    <a:lumMod val="60000"/>
                    <a:lumOff val="40000"/>
                  </a:schemeClr>
                </a:solidFill>
                <a:cs typeface="2  Elham" panose="00000400000000000000" pitchFamily="2" charset="-78"/>
              </a:rPr>
              <a:t>اثر ترمیمی زیبایی </a:t>
            </a:r>
            <a:r>
              <a:rPr lang="fa-IR" dirty="0">
                <a:cs typeface="2  Elham" panose="00000400000000000000" pitchFamily="2" charset="-78"/>
              </a:rPr>
              <a:t>اعتقاد داشتند ، همانطور که در مجموعه های پارک و طبیعت نشان داده شده است. طرح مشهور او برای پارک مرکزی نیویورک بعنوان مکانی که تمام طبقات اقتصادی می توانند استراحت و معاشرت کنند تصور شده بود " محل آشتی طبقات ". </a:t>
            </a:r>
            <a:r>
              <a:rPr lang="fa-IR" dirty="0">
                <a:solidFill>
                  <a:schemeClr val="accent1">
                    <a:lumMod val="60000"/>
                    <a:lumOff val="40000"/>
                  </a:schemeClr>
                </a:solidFill>
                <a:cs typeface="2  Elham" panose="00000400000000000000" pitchFamily="2" charset="-78"/>
              </a:rPr>
              <a:t>میراث</a:t>
            </a:r>
            <a:r>
              <a:rPr lang="fa-IR" dirty="0">
                <a:solidFill>
                  <a:srgbClr val="FF0000"/>
                </a:solidFill>
                <a:cs typeface="2  Elham" panose="00000400000000000000" pitchFamily="2" charset="-78"/>
              </a:rPr>
              <a:t> </a:t>
            </a:r>
            <a:r>
              <a:rPr lang="fa-IR" dirty="0">
                <a:solidFill>
                  <a:schemeClr val="accent1">
                    <a:lumMod val="60000"/>
                    <a:lumOff val="40000"/>
                  </a:schemeClr>
                </a:solidFill>
                <a:cs typeface="2  Elham" panose="00000400000000000000" pitchFamily="2" charset="-78"/>
              </a:rPr>
              <a:t>المستد</a:t>
            </a:r>
            <a:r>
              <a:rPr lang="fa-IR" dirty="0">
                <a:solidFill>
                  <a:srgbClr val="FF0000"/>
                </a:solidFill>
                <a:cs typeface="2  Elham" panose="00000400000000000000" pitchFamily="2" charset="-78"/>
              </a:rPr>
              <a:t> </a:t>
            </a:r>
            <a:r>
              <a:rPr lang="fa-IR" dirty="0">
                <a:cs typeface="2  Elham" panose="00000400000000000000" pitchFamily="2" charset="-78"/>
              </a:rPr>
              <a:t>در این طرح در </a:t>
            </a:r>
            <a:r>
              <a:rPr lang="fa-IR" dirty="0">
                <a:solidFill>
                  <a:schemeClr val="accent1">
                    <a:lumMod val="60000"/>
                    <a:lumOff val="40000"/>
                  </a:schemeClr>
                </a:solidFill>
                <a:cs typeface="2  Elham" panose="00000400000000000000" pitchFamily="2" charset="-78"/>
              </a:rPr>
              <a:t>فضاهای</a:t>
            </a:r>
            <a:r>
              <a:rPr lang="fa-IR" dirty="0">
                <a:solidFill>
                  <a:srgbClr val="FF0000"/>
                </a:solidFill>
                <a:cs typeface="2  Elham" panose="00000400000000000000" pitchFamily="2" charset="-78"/>
              </a:rPr>
              <a:t> </a:t>
            </a:r>
            <a:r>
              <a:rPr lang="fa-IR" dirty="0">
                <a:solidFill>
                  <a:schemeClr val="accent1">
                    <a:lumMod val="60000"/>
                    <a:lumOff val="40000"/>
                  </a:schemeClr>
                </a:solidFill>
                <a:cs typeface="2  Elham" panose="00000400000000000000" pitchFamily="2" charset="-78"/>
              </a:rPr>
              <a:t>سبز</a:t>
            </a:r>
            <a:r>
              <a:rPr lang="fa-IR" dirty="0">
                <a:solidFill>
                  <a:srgbClr val="FF0000"/>
                </a:solidFill>
                <a:cs typeface="2  Elham" panose="00000400000000000000" pitchFamily="2" charset="-78"/>
              </a:rPr>
              <a:t> </a:t>
            </a:r>
            <a:r>
              <a:rPr lang="fa-IR" dirty="0">
                <a:solidFill>
                  <a:schemeClr val="accent1">
                    <a:lumMod val="60000"/>
                    <a:lumOff val="40000"/>
                  </a:schemeClr>
                </a:solidFill>
                <a:cs typeface="2  Elham" panose="00000400000000000000" pitchFamily="2" charset="-78"/>
              </a:rPr>
              <a:t>باز</a:t>
            </a:r>
            <a:r>
              <a:rPr lang="fa-IR" dirty="0">
                <a:solidFill>
                  <a:srgbClr val="FF0000"/>
                </a:solidFill>
                <a:cs typeface="2  Elham" panose="00000400000000000000" pitchFamily="2" charset="-78"/>
              </a:rPr>
              <a:t> </a:t>
            </a:r>
            <a:r>
              <a:rPr lang="fa-IR" dirty="0">
                <a:solidFill>
                  <a:schemeClr val="accent1">
                    <a:lumMod val="60000"/>
                    <a:lumOff val="40000"/>
                  </a:schemeClr>
                </a:solidFill>
                <a:cs typeface="2  Elham" panose="00000400000000000000" pitchFamily="2" charset="-78"/>
              </a:rPr>
              <a:t>و</a:t>
            </a:r>
            <a:r>
              <a:rPr lang="fa-IR" dirty="0">
                <a:solidFill>
                  <a:srgbClr val="FF0000"/>
                </a:solidFill>
                <a:cs typeface="2  Elham" panose="00000400000000000000" pitchFamily="2" charset="-78"/>
              </a:rPr>
              <a:t> </a:t>
            </a:r>
            <a:r>
              <a:rPr lang="fa-IR" dirty="0">
                <a:solidFill>
                  <a:schemeClr val="accent1">
                    <a:lumMod val="60000"/>
                    <a:lumOff val="40000"/>
                  </a:schemeClr>
                </a:solidFill>
                <a:cs typeface="2  Elham" panose="00000400000000000000" pitchFamily="2" charset="-78"/>
              </a:rPr>
              <a:t>سیستم</a:t>
            </a:r>
            <a:r>
              <a:rPr lang="fa-IR" dirty="0">
                <a:solidFill>
                  <a:srgbClr val="FF0000"/>
                </a:solidFill>
                <a:cs typeface="2  Elham" panose="00000400000000000000" pitchFamily="2" charset="-78"/>
              </a:rPr>
              <a:t> </a:t>
            </a:r>
            <a:r>
              <a:rPr lang="fa-IR" dirty="0">
                <a:solidFill>
                  <a:schemeClr val="accent1">
                    <a:lumMod val="60000"/>
                    <a:lumOff val="40000"/>
                  </a:schemeClr>
                </a:solidFill>
                <a:cs typeface="2  Elham" panose="00000400000000000000" pitchFamily="2" charset="-78"/>
              </a:rPr>
              <a:t>های</a:t>
            </a:r>
            <a:r>
              <a:rPr lang="fa-IR" dirty="0">
                <a:solidFill>
                  <a:srgbClr val="FF0000"/>
                </a:solidFill>
                <a:cs typeface="2  Elham" panose="00000400000000000000" pitchFamily="2" charset="-78"/>
              </a:rPr>
              <a:t> </a:t>
            </a:r>
            <a:r>
              <a:rPr lang="fa-IR" dirty="0">
                <a:solidFill>
                  <a:schemeClr val="accent1">
                    <a:lumMod val="60000"/>
                    <a:lumOff val="40000"/>
                  </a:schemeClr>
                </a:solidFill>
                <a:cs typeface="2  Elham" panose="00000400000000000000" pitchFamily="2" charset="-78"/>
              </a:rPr>
              <a:t>پارک</a:t>
            </a:r>
            <a:r>
              <a:rPr lang="fa-IR" dirty="0">
                <a:solidFill>
                  <a:srgbClr val="FF0000"/>
                </a:solidFill>
                <a:cs typeface="2  Elham" panose="00000400000000000000" pitchFamily="2" charset="-78"/>
              </a:rPr>
              <a:t> </a:t>
            </a:r>
            <a:r>
              <a:rPr lang="fa-IR" dirty="0">
                <a:cs typeface="2  Elham" panose="00000400000000000000" pitchFamily="2" charset="-78"/>
              </a:rPr>
              <a:t>که او منطقه دی . سی را مشمول آن کرد احساس شده است. با این حال در پایان کمیسیون کمتر به دیدگاه المستد درباره قدرت ترمیمی زیبایی و بیشتر به شکل گیری تاثیر زیبایی اعتقاد داشته است.</a:t>
            </a:r>
            <a:endParaRPr lang="en-US" dirty="0">
              <a:cs typeface="2  Elham" panose="00000400000000000000" pitchFamily="2" charset="-78"/>
            </a:endParaRPr>
          </a:p>
          <a:p>
            <a:pPr marL="0" indent="0" algn="just" rtl="1">
              <a:buNone/>
            </a:pPr>
            <a:endParaRPr lang="en-US" dirty="0">
              <a:cs typeface="2  Elham" panose="00000400000000000000" pitchFamily="2" charset="-78"/>
            </a:endParaRPr>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486400" y="1071072"/>
            <a:ext cx="6096000" cy="4572000"/>
          </a:xfrm>
          <a:prstGeom prst="rect">
            <a:avLst/>
          </a:prstGeom>
          <a:ln w="127000" cap="sq">
            <a:solidFill>
              <a:srgbClr val="000000"/>
            </a:solidFill>
            <a:miter lim="800000"/>
          </a:ln>
          <a:effectLst>
            <a:outerShdw blurRad="57150" dist="50800" dir="2700000" algn="tl" rotWithShape="0">
              <a:srgbClr val="000000">
                <a:alpha val="40000"/>
              </a:srgbClr>
            </a:outerShdw>
          </a:effectLst>
        </p:spPr>
      </p:pic>
    </p:spTree>
    <p:extLst>
      <p:ext uri="{BB962C8B-B14F-4D97-AF65-F5344CB8AC3E}">
        <p14:creationId xmlns:p14="http://schemas.microsoft.com/office/powerpoint/2010/main" val="2484581488"/>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404100" y="508000"/>
            <a:ext cx="3855720" cy="2157884"/>
          </a:xfrm>
        </p:spPr>
        <p:txBody>
          <a:bodyPr/>
          <a:lstStyle/>
          <a:p>
            <a:pPr algn="r" rtl="1"/>
            <a:r>
              <a:rPr lang="fa-IR" dirty="0" smtClean="0">
                <a:cs typeface="B Homa" panose="00000400000000000000" pitchFamily="2" charset="-78"/>
              </a:rPr>
              <a:t>جمع بندی</a:t>
            </a:r>
            <a:endParaRPr lang="en-US" dirty="0">
              <a:cs typeface="B Homa" panose="00000400000000000000" pitchFamily="2" charset="-78"/>
            </a:endParaRPr>
          </a:p>
        </p:txBody>
      </p:sp>
      <p:sp>
        <p:nvSpPr>
          <p:cNvPr id="3" name="Content Placeholder 2"/>
          <p:cNvSpPr>
            <a:spLocks noGrp="1"/>
          </p:cNvSpPr>
          <p:nvPr>
            <p:ph idx="1"/>
          </p:nvPr>
        </p:nvSpPr>
        <p:spPr>
          <a:xfrm>
            <a:off x="1220472" y="1752601"/>
            <a:ext cx="9344210" cy="4267201"/>
          </a:xfrm>
        </p:spPr>
        <p:txBody>
          <a:bodyPr/>
          <a:lstStyle/>
          <a:p>
            <a:pPr marL="0" indent="0" algn="just" rtl="1">
              <a:lnSpc>
                <a:spcPct val="150000"/>
              </a:lnSpc>
              <a:buNone/>
            </a:pPr>
            <a:r>
              <a:rPr lang="fa-IR" dirty="0">
                <a:cs typeface="2  Elham" panose="00000400000000000000" pitchFamily="2" charset="-78"/>
              </a:rPr>
              <a:t>طرح 1901 برای واشنگتن در بطن خود طرحی برای کلانشهر در حال رشد نبود. بلکه طرحی برای یک مرکز تاریخی بود که می</a:t>
            </a:r>
            <a:r>
              <a:rPr lang="fa-IR" baseline="-25000" dirty="0">
                <a:cs typeface="2  Elham" panose="00000400000000000000" pitchFamily="2" charset="-78"/>
              </a:rPr>
              <a:t> </a:t>
            </a:r>
            <a:r>
              <a:rPr lang="fa-IR" dirty="0">
                <a:cs typeface="2  Elham" panose="00000400000000000000" pitchFamily="2" charset="-78"/>
              </a:rPr>
              <a:t>خواست فرم های کلاسیک و اروپایی را  استفاده کند تا به قدرت برنامه ریزان ، دولت در حال رشد و آمریکا در عرصه بین المللی اعتبار ببخشد. همچنین تمرکزی بر غرور ملی و مدنی فراهم می</a:t>
            </a:r>
            <a:r>
              <a:rPr lang="fa-IR" baseline="-25000" dirty="0">
                <a:cs typeface="2  Elham" panose="00000400000000000000" pitchFamily="2" charset="-78"/>
              </a:rPr>
              <a:t> </a:t>
            </a:r>
            <a:r>
              <a:rPr lang="fa-IR" dirty="0">
                <a:cs typeface="2  Elham" panose="00000400000000000000" pitchFamily="2" charset="-78"/>
              </a:rPr>
              <a:t>کند که به نوبه خود به نحوی جادویی مشکلات اجتماعی و اقتصادی ملت را بهبود می</a:t>
            </a:r>
            <a:r>
              <a:rPr lang="fa-IR" baseline="-25000" dirty="0">
                <a:cs typeface="2  Elham" panose="00000400000000000000" pitchFamily="2" charset="-78"/>
              </a:rPr>
              <a:t> </a:t>
            </a:r>
            <a:r>
              <a:rPr lang="fa-IR" dirty="0">
                <a:cs typeface="2  Elham" panose="00000400000000000000" pitchFamily="2" charset="-78"/>
              </a:rPr>
              <a:t>بخشد. میراث جنبش شهر زیبا در واشنگتن دی سی و  در سراسر کشور ، حتی امروز هم در بحث های مربوط به زیباسازی شهر در مقابل توسعه مجدد اقتصادی احساس می شود.</a:t>
            </a:r>
            <a:endParaRPr lang="en-US" dirty="0">
              <a:cs typeface="2  Elham" panose="00000400000000000000" pitchFamily="2" charset="-78"/>
            </a:endParaRPr>
          </a:p>
          <a:p>
            <a:pPr marL="0" indent="0" algn="just" rtl="1">
              <a:lnSpc>
                <a:spcPct val="150000"/>
              </a:lnSpc>
              <a:buNone/>
            </a:pPr>
            <a:endParaRPr lang="en-US" dirty="0">
              <a:cs typeface="2  Elham" panose="00000400000000000000" pitchFamily="2" charset="-78"/>
            </a:endParaRPr>
          </a:p>
        </p:txBody>
      </p:sp>
    </p:spTree>
    <p:extLst>
      <p:ext uri="{BB962C8B-B14F-4D97-AF65-F5344CB8AC3E}">
        <p14:creationId xmlns:p14="http://schemas.microsoft.com/office/powerpoint/2010/main" val="180587736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fracture"/>
      </p:transition>
    </mc:Choice>
    <mc:Fallback xmlns="">
      <p:transition spd="slow">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81000" y="1397636"/>
            <a:ext cx="5181600" cy="38862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715001" y="1870393"/>
            <a:ext cx="5991225" cy="2940686"/>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540437844"/>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 calcmode="lin" valueType="num">
                                      <p:cBhvr>
                                        <p:cTn id="9" dur="500" fill="hold"/>
                                        <p:tgtEl>
                                          <p:spTgt spid="5"/>
                                        </p:tgtEl>
                                        <p:attrNameLst>
                                          <p:attrName>style.rotation</p:attrName>
                                        </p:attrNameLst>
                                      </p:cBhvr>
                                      <p:tavLst>
                                        <p:tav tm="0">
                                          <p:val>
                                            <p:fltVal val="360"/>
                                          </p:val>
                                        </p:tav>
                                        <p:tav tm="100000">
                                          <p:val>
                                            <p:fltVal val="0"/>
                                          </p:val>
                                        </p:tav>
                                      </p:tavLst>
                                    </p:anim>
                                    <p:animEffect transition="in" filter="fade">
                                      <p:cBhvr>
                                        <p:cTn id="10" dur="500"/>
                                        <p:tgtEl>
                                          <p:spTgt spid="5"/>
                                        </p:tgtEl>
                                      </p:cBhvr>
                                    </p:animEffect>
                                  </p:childTnLst>
                                </p:cTn>
                              </p:par>
                              <p:par>
                                <p:cTn id="11" presetID="52" presetClass="entr" presetSubtype="0" fill="hold" nodeType="withEffect">
                                  <p:stCondLst>
                                    <p:cond delay="1500"/>
                                  </p:stCondLst>
                                  <p:childTnLst>
                                    <p:set>
                                      <p:cBhvr>
                                        <p:cTn id="12" dur="1" fill="hold">
                                          <p:stCondLst>
                                            <p:cond delay="0"/>
                                          </p:stCondLst>
                                        </p:cTn>
                                        <p:tgtEl>
                                          <p:spTgt spid="6"/>
                                        </p:tgtEl>
                                        <p:attrNameLst>
                                          <p:attrName>style.visibility</p:attrName>
                                        </p:attrNameLst>
                                      </p:cBhvr>
                                      <p:to>
                                        <p:strVal val="visible"/>
                                      </p:to>
                                    </p:set>
                                    <p:animScale>
                                      <p:cBhvr>
                                        <p:cTn id="13" dur="1000" decel="50000" fill="hold">
                                          <p:stCondLst>
                                            <p:cond delay="0"/>
                                          </p:stCondLst>
                                        </p:cTn>
                                        <p:tgtEl>
                                          <p:spTgt spid="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4" dur="1000" decel="50000" fill="hold">
                                          <p:stCondLst>
                                            <p:cond delay="0"/>
                                          </p:stCondLst>
                                        </p:cTn>
                                        <p:tgtEl>
                                          <p:spTgt spid="6"/>
                                        </p:tgtEl>
                                        <p:attrNameLst>
                                          <p:attrName>ppt_x</p:attrName>
                                          <p:attrName>ppt_y</p:attrName>
                                        </p:attrNameLst>
                                      </p:cBhvr>
                                    </p:animMotion>
                                    <p:animEffect transition="in" filter="fade">
                                      <p:cBhvr>
                                        <p:cTn id="15"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2"/>
          <p:cNvSpPr>
            <a:spLocks noGrp="1"/>
          </p:cNvSpPr>
          <p:nvPr>
            <p:ph type="title"/>
          </p:nvPr>
        </p:nvSpPr>
        <p:spPr>
          <a:xfrm>
            <a:off x="1828800" y="125338"/>
            <a:ext cx="9751060" cy="1168400"/>
          </a:xfrm>
        </p:spPr>
        <p:txBody>
          <a:bodyPr/>
          <a:lstStyle/>
          <a:p>
            <a:pPr algn="r" rtl="1"/>
            <a:r>
              <a:rPr lang="fa-IR" dirty="0" smtClean="0">
                <a:cs typeface="B Homa" panose="00000400000000000000" pitchFamily="2" charset="-78"/>
              </a:rPr>
              <a:t>مقدمه</a:t>
            </a:r>
            <a:endParaRPr lang="en-US" dirty="0">
              <a:cs typeface="B Homa" panose="00000400000000000000" pitchFamily="2" charset="-78"/>
            </a:endParaRPr>
          </a:p>
        </p:txBody>
      </p:sp>
      <p:sp>
        <p:nvSpPr>
          <p:cNvPr id="14" name="Content Placeholder 13"/>
          <p:cNvSpPr>
            <a:spLocks noGrp="1"/>
          </p:cNvSpPr>
          <p:nvPr>
            <p:ph idx="1"/>
          </p:nvPr>
        </p:nvSpPr>
        <p:spPr>
          <a:xfrm>
            <a:off x="6172201" y="1331244"/>
            <a:ext cx="5350451" cy="4616390"/>
          </a:xfrm>
        </p:spPr>
        <p:txBody>
          <a:bodyPr>
            <a:normAutofit/>
          </a:bodyPr>
          <a:lstStyle/>
          <a:p>
            <a:pPr marL="0" indent="0" algn="just" rtl="1">
              <a:lnSpc>
                <a:spcPct val="150000"/>
              </a:lnSpc>
              <a:buNone/>
            </a:pPr>
            <a:r>
              <a:rPr lang="fa-IR" dirty="0" smtClean="0">
                <a:cs typeface="2  Elham" panose="00000400000000000000" pitchFamily="2" charset="-78"/>
              </a:rPr>
              <a:t>اولین تلاش آشکار برای استفاده از سبک معماری زیبا-هنری، که در نمایشگاه بین المللی کلمبیا در سال 1893 ظهور پیدا کرده بود، برای هدف روش زیباسازی و بهبود اجتماعی طراحی مجدد پارک مجلس سنا از هسته تاریخی شهر واشنگتن دی سی به مناسبت سالگرد یکصد سالگی شهر توسط کمیسیون انجام شد. طرح مک میلان 1901-1902 که به افتخار طراح آن یعنی سناتور جیمز مک میلان، رابط و حامی اصلی کمیسیون در کنگره، به این نام خوانده می شود از اولین تلاش های ایالات متحده در زمینه برنامه ریزی شهری به شمار می آید.</a:t>
            </a:r>
            <a:endParaRPr lang="en-US" dirty="0">
              <a:cs typeface="2  Elham" panose="00000400000000000000" pitchFamily="2" charset="-78"/>
            </a:endParaRPr>
          </a:p>
        </p:txBody>
      </p:sp>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81001" y="709539"/>
            <a:ext cx="5200591" cy="5200591"/>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extLst>
      <p:ext uri="{BB962C8B-B14F-4D97-AF65-F5344CB8AC3E}">
        <p14:creationId xmlns:p14="http://schemas.microsoft.com/office/powerpoint/2010/main" val="361888027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6000">
        <p15:prstTrans prst="curtains"/>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5" presetClass="entr" presetSubtype="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anim calcmode="lin" valueType="num">
                                      <p:cBhvr>
                                        <p:cTn id="8" dur="2000" fill="hold"/>
                                        <p:tgtEl>
                                          <p:spTgt spid="2"/>
                                        </p:tgtEl>
                                        <p:attrNameLst>
                                          <p:attrName>ppt_w</p:attrName>
                                        </p:attrNameLst>
                                      </p:cBhvr>
                                      <p:tavLst>
                                        <p:tav tm="0" fmla="#ppt_w*sin(2.5*pi*$)">
                                          <p:val>
                                            <p:fltVal val="0"/>
                                          </p:val>
                                        </p:tav>
                                        <p:tav tm="100000">
                                          <p:val>
                                            <p:fltVal val="1"/>
                                          </p:val>
                                        </p:tav>
                                      </p:tavLst>
                                    </p:anim>
                                    <p:anim calcmode="lin" valueType="num">
                                      <p:cBhvr>
                                        <p:cTn id="9" dur="2000" fill="hold"/>
                                        <p:tgtEl>
                                          <p:spTgt spid="2"/>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fa-IR" dirty="0" smtClean="0">
                <a:cs typeface="B Homa" panose="00000400000000000000" pitchFamily="2" charset="-78"/>
              </a:rPr>
              <a:t>طرح لنفانت (1791)</a:t>
            </a:r>
            <a:endParaRPr lang="en-US" dirty="0">
              <a:cs typeface="B Homa" panose="00000400000000000000" pitchFamily="2" charset="-78"/>
            </a:endParaRPr>
          </a:p>
        </p:txBody>
      </p:sp>
      <p:sp>
        <p:nvSpPr>
          <p:cNvPr id="3" name="Content Placeholder 2"/>
          <p:cNvSpPr>
            <a:spLocks noGrp="1"/>
          </p:cNvSpPr>
          <p:nvPr>
            <p:ph idx="1"/>
          </p:nvPr>
        </p:nvSpPr>
        <p:spPr>
          <a:xfrm>
            <a:off x="6096000" y="1803400"/>
            <a:ext cx="4875531" cy="4267200"/>
          </a:xfrm>
        </p:spPr>
        <p:txBody>
          <a:bodyPr>
            <a:normAutofit/>
          </a:bodyPr>
          <a:lstStyle/>
          <a:p>
            <a:pPr marL="0" indent="0" algn="just" rtl="1">
              <a:lnSpc>
                <a:spcPct val="150000"/>
              </a:lnSpc>
              <a:buNone/>
            </a:pPr>
            <a:r>
              <a:rPr lang="fa-IR" dirty="0">
                <a:cs typeface="2  Elham" panose="00000400000000000000" pitchFamily="2" charset="-78"/>
              </a:rPr>
              <a:t>طرح پر آب و تاب پیر لنفانت( </a:t>
            </a:r>
            <a:r>
              <a:rPr lang="en-US" dirty="0">
                <a:cs typeface="2  Elham" panose="00000400000000000000" pitchFamily="2" charset="-78"/>
              </a:rPr>
              <a:t>Pierre L'Enfant</a:t>
            </a:r>
            <a:r>
              <a:rPr lang="fa-IR" dirty="0">
                <a:cs typeface="2  Elham" panose="00000400000000000000" pitchFamily="2" charset="-78"/>
              </a:rPr>
              <a:t> ) برای واشنگتن دی سی در سال 1791 نمونه ای از ایده های برنامه ریزی اروپاست؛ این طرح مانند پروژه های جنبش شهر زیبا( </a:t>
            </a:r>
            <a:r>
              <a:rPr lang="en-US" dirty="0">
                <a:cs typeface="2  Elham" panose="00000400000000000000" pitchFamily="2" charset="-78"/>
              </a:rPr>
              <a:t>City Beautiful projects</a:t>
            </a:r>
            <a:r>
              <a:rPr lang="fa-IR" dirty="0">
                <a:cs typeface="2  Elham" panose="00000400000000000000" pitchFamily="2" charset="-78"/>
              </a:rPr>
              <a:t>)</a:t>
            </a:r>
            <a:r>
              <a:rPr lang="en-US" dirty="0">
                <a:cs typeface="2  Elham" panose="00000400000000000000" pitchFamily="2" charset="-78"/>
              </a:rPr>
              <a:t>، </a:t>
            </a:r>
            <a:r>
              <a:rPr lang="fa-IR" dirty="0">
                <a:cs typeface="2  Elham" panose="00000400000000000000" pitchFamily="2" charset="-78"/>
              </a:rPr>
              <a:t>تنها به مکان گزینی با شکوه بناهای عمومی توجه نمود و کمتر به کارآمدی توسعه مسکونی، تجاری و صنعتی پرداخت. دیدگاه لنفانت از یک خیابان منظم شبیه شانزه لیزه پاریس ، در دستان کمیسیون سنا ، به فرش سبزی که شبیه به عناصر ورسای و باغ قصر های وین بود تبدیل گشت. </a:t>
            </a:r>
            <a:endParaRPr lang="en-US" dirty="0">
              <a:cs typeface="2  Elham" panose="00000400000000000000" pitchFamily="2" charset="-78"/>
            </a:endParaRPr>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09600" y="1447800"/>
            <a:ext cx="5334000" cy="4344804"/>
          </a:xfrm>
          <a:prstGeom prst="rect">
            <a:avLst/>
          </a:prstGeom>
        </p:spPr>
      </p:pic>
    </p:spTree>
    <p:extLst>
      <p:ext uri="{BB962C8B-B14F-4D97-AF65-F5344CB8AC3E}">
        <p14:creationId xmlns:p14="http://schemas.microsoft.com/office/powerpoint/2010/main" val="2035345334"/>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8"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heel(8)">
                                      <p:cBhvr>
                                        <p:cTn id="7"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1"/>
          <p:cNvSpPr>
            <a:spLocks noGrp="1"/>
          </p:cNvSpPr>
          <p:nvPr>
            <p:ph type="title"/>
          </p:nvPr>
        </p:nvSpPr>
        <p:spPr>
          <a:xfrm>
            <a:off x="1220471" y="431800"/>
            <a:ext cx="9751060" cy="1168400"/>
          </a:xfrm>
        </p:spPr>
        <p:txBody>
          <a:bodyPr/>
          <a:lstStyle/>
          <a:p>
            <a:pPr algn="r" rtl="1"/>
            <a:r>
              <a:rPr lang="fa-IR" dirty="0" smtClean="0">
                <a:cs typeface="B Homa" panose="00000400000000000000" pitchFamily="2" charset="-78"/>
              </a:rPr>
              <a:t>کمیسیون</a:t>
            </a:r>
            <a:endParaRPr lang="en-US" dirty="0">
              <a:cs typeface="B Homa" panose="00000400000000000000" pitchFamily="2" charset="-78"/>
            </a:endParaRPr>
          </a:p>
        </p:txBody>
      </p:sp>
      <p:sp>
        <p:nvSpPr>
          <p:cNvPr id="5" name="Content Placeholder 4"/>
          <p:cNvSpPr>
            <a:spLocks noGrp="1"/>
          </p:cNvSpPr>
          <p:nvPr>
            <p:ph sz="half" idx="1"/>
          </p:nvPr>
        </p:nvSpPr>
        <p:spPr>
          <a:xfrm>
            <a:off x="838200" y="1295400"/>
            <a:ext cx="4773956" cy="4267200"/>
          </a:xfrm>
        </p:spPr>
        <p:txBody>
          <a:bodyPr/>
          <a:lstStyle/>
          <a:p>
            <a:pPr marL="0" indent="0" algn="r" rtl="1">
              <a:buNone/>
            </a:pPr>
            <a:r>
              <a:rPr lang="fa-IR" dirty="0" smtClean="0">
                <a:cs typeface="B Homa" panose="00000400000000000000" pitchFamily="2" charset="-78"/>
              </a:rPr>
              <a:t>اعضا:</a:t>
            </a:r>
          </a:p>
          <a:p>
            <a:pPr algn="r" rtl="1">
              <a:buFont typeface="Wingdings" panose="05000000000000000000" pitchFamily="2" charset="2"/>
              <a:buChar char="§"/>
            </a:pPr>
            <a:r>
              <a:rPr lang="fa-IR" dirty="0">
                <a:cs typeface="2  Elham" panose="00000400000000000000" pitchFamily="2" charset="-78"/>
              </a:rPr>
              <a:t>دانیل. اچ. برنهام ، سرپرست اسبق نمایشگاه جهانی </a:t>
            </a:r>
            <a:r>
              <a:rPr lang="fa-IR" dirty="0" smtClean="0">
                <a:cs typeface="2  Elham" panose="00000400000000000000" pitchFamily="2" charset="-78"/>
              </a:rPr>
              <a:t>کلمبیا</a:t>
            </a:r>
          </a:p>
          <a:p>
            <a:pPr algn="r" rtl="1">
              <a:buFont typeface="Wingdings" panose="05000000000000000000" pitchFamily="2" charset="2"/>
              <a:buChar char="§"/>
            </a:pPr>
            <a:r>
              <a:rPr lang="fa-IR" dirty="0">
                <a:cs typeface="2  Elham" panose="00000400000000000000" pitchFamily="2" charset="-78"/>
              </a:rPr>
              <a:t>معمار چارلز مک </a:t>
            </a:r>
            <a:r>
              <a:rPr lang="fa-IR" dirty="0" smtClean="0">
                <a:cs typeface="2  Elham" panose="00000400000000000000" pitchFamily="2" charset="-78"/>
              </a:rPr>
              <a:t>کیم، </a:t>
            </a:r>
            <a:r>
              <a:rPr lang="fa-IR" dirty="0">
                <a:cs typeface="2  Elham" panose="00000400000000000000" pitchFamily="2" charset="-78"/>
              </a:rPr>
              <a:t>مجسمه ساز و فارغ التحصیل نمایشگاه جهانی </a:t>
            </a:r>
            <a:r>
              <a:rPr lang="fa-IR" dirty="0" smtClean="0">
                <a:cs typeface="2  Elham" panose="00000400000000000000" pitchFamily="2" charset="-78"/>
              </a:rPr>
              <a:t>سنت آگوستوس</a:t>
            </a:r>
          </a:p>
          <a:p>
            <a:pPr algn="r" rtl="1">
              <a:buFont typeface="Wingdings" panose="05000000000000000000" pitchFamily="2" charset="2"/>
              <a:buChar char="§"/>
            </a:pPr>
            <a:r>
              <a:rPr lang="fa-IR" dirty="0">
                <a:cs typeface="2  Elham" panose="00000400000000000000" pitchFamily="2" charset="-78"/>
              </a:rPr>
              <a:t>معمار منظر  فردریک . ال . المستد ،</a:t>
            </a:r>
          </a:p>
          <a:p>
            <a:pPr algn="r" rtl="1">
              <a:buFont typeface="Wingdings" panose="05000000000000000000" pitchFamily="2" charset="2"/>
              <a:buChar char="§"/>
            </a:pPr>
            <a:r>
              <a:rPr lang="fa-IR" dirty="0">
                <a:cs typeface="2  Elham" panose="00000400000000000000" pitchFamily="2" charset="-78"/>
              </a:rPr>
              <a:t>رابط کنگره چارلز مور. </a:t>
            </a:r>
          </a:p>
          <a:p>
            <a:pPr algn="r" rtl="1">
              <a:buFont typeface="Wingdings" panose="05000000000000000000" pitchFamily="2" charset="2"/>
              <a:buChar char="§"/>
            </a:pPr>
            <a:endParaRPr lang="fa-IR" dirty="0" smtClean="0">
              <a:cs typeface="B Nazanin" panose="00000400000000000000" pitchFamily="2" charset="-78"/>
            </a:endParaRPr>
          </a:p>
          <a:p>
            <a:pPr algn="r" rtl="1">
              <a:buFont typeface="Wingdings" panose="05000000000000000000" pitchFamily="2" charset="2"/>
              <a:buChar char="§"/>
            </a:pPr>
            <a:endParaRPr lang="fa-IR" dirty="0" smtClean="0">
              <a:cs typeface="B Nazanin" panose="00000400000000000000" pitchFamily="2" charset="-78"/>
            </a:endParaRPr>
          </a:p>
          <a:p>
            <a:pPr algn="r" rtl="1">
              <a:buFont typeface="Wingdings" panose="05000000000000000000" pitchFamily="2" charset="2"/>
              <a:buChar char="§"/>
            </a:pPr>
            <a:endParaRPr lang="en-US" dirty="0"/>
          </a:p>
        </p:txBody>
      </p:sp>
      <p:sp>
        <p:nvSpPr>
          <p:cNvPr id="11" name="Content Placeholder 10"/>
          <p:cNvSpPr>
            <a:spLocks noGrp="1"/>
          </p:cNvSpPr>
          <p:nvPr>
            <p:ph sz="half" idx="2"/>
          </p:nvPr>
        </p:nvSpPr>
        <p:spPr/>
        <p:txBody>
          <a:bodyPr/>
          <a:lstStyle/>
          <a:p>
            <a:pPr marL="0" indent="0" algn="just" rtl="1">
              <a:lnSpc>
                <a:spcPct val="150000"/>
              </a:lnSpc>
              <a:buNone/>
            </a:pPr>
            <a:r>
              <a:rPr lang="fa-IR" dirty="0" smtClean="0">
                <a:cs typeface="2  Elham" panose="00000400000000000000" pitchFamily="2" charset="-78"/>
              </a:rPr>
              <a:t>بخش عمده ای از برنامه ریزی های لنفانت برای واشنگتن تحقق پیدا نکرد به همین جهت و با توجه به اهمیت رشد کشور در عرصه بین المللی کنگره تصمیم گرفت کمیسیونی تشکیل داده تا واشنگتن را به عظمتی که قرار بود در طی طرح لنفانت به آن دست یابد، برساند.</a:t>
            </a:r>
            <a:endParaRPr lang="en-US" dirty="0">
              <a:cs typeface="2  Elham" panose="00000400000000000000" pitchFamily="2" charset="-78"/>
            </a:endParaRPr>
          </a:p>
        </p:txBody>
      </p:sp>
      <p:sp>
        <p:nvSpPr>
          <p:cNvPr id="6" name="TextBox 5"/>
          <p:cNvSpPr txBox="1"/>
          <p:nvPr/>
        </p:nvSpPr>
        <p:spPr>
          <a:xfrm>
            <a:off x="1220472" y="5562600"/>
            <a:ext cx="9295129" cy="646331"/>
          </a:xfrm>
          <a:prstGeom prst="rect">
            <a:avLst/>
          </a:prstGeom>
          <a:noFill/>
        </p:spPr>
        <p:txBody>
          <a:bodyPr wrap="square" rtlCol="0">
            <a:spAutoFit/>
          </a:bodyPr>
          <a:lstStyle/>
          <a:p>
            <a:r>
              <a:rPr lang="fa-IR" dirty="0">
                <a:solidFill>
                  <a:srgbClr val="FFEDB9">
                    <a:lumMod val="50000"/>
                  </a:srgbClr>
                </a:solidFill>
                <a:cs typeface="B Homa" panose="00000400000000000000" pitchFamily="2" charset="-78"/>
              </a:rPr>
              <a:t>همه  آنها بدنبال احیای پایتخت از طریق فرم های تاریخی سبک زیبا - هنری بودند.</a:t>
            </a:r>
            <a:endParaRPr lang="en-US" dirty="0">
              <a:solidFill>
                <a:srgbClr val="FFEDB9">
                  <a:lumMod val="50000"/>
                </a:srgbClr>
              </a:solidFill>
              <a:cs typeface="B Homa" panose="00000400000000000000" pitchFamily="2" charset="-78"/>
            </a:endParaRPr>
          </a:p>
          <a:p>
            <a:endParaRPr lang="en-US" dirty="0">
              <a:solidFill>
                <a:srgbClr val="FFEDB9">
                  <a:lumMod val="50000"/>
                </a:srgbClr>
              </a:solidFill>
              <a:cs typeface="B Homa" panose="00000400000000000000" pitchFamily="2" charset="-78"/>
            </a:endParaRPr>
          </a:p>
        </p:txBody>
      </p:sp>
    </p:spTree>
    <p:extLst>
      <p:ext uri="{BB962C8B-B14F-4D97-AF65-F5344CB8AC3E}">
        <p14:creationId xmlns:p14="http://schemas.microsoft.com/office/powerpoint/2010/main" val="22956757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crush"/>
      </p:transition>
    </mc:Choice>
    <mc:Fallback xmlns="">
      <p:transitio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pPr algn="r" rtl="1"/>
            <a:r>
              <a:rPr lang="fa-IR" dirty="0" smtClean="0">
                <a:cs typeface="B Homa" panose="00000400000000000000" pitchFamily="2" charset="-78"/>
              </a:rPr>
              <a:t>اهداف کمیسیون</a:t>
            </a:r>
            <a:endParaRPr lang="en-US" dirty="0">
              <a:cs typeface="B Homa" panose="00000400000000000000" pitchFamily="2" charset="-78"/>
            </a:endParaRPr>
          </a:p>
        </p:txBody>
      </p:sp>
      <p:graphicFrame>
        <p:nvGraphicFramePr>
          <p:cNvPr id="8" name="Diagram 7"/>
          <p:cNvGraphicFramePr/>
          <p:nvPr>
            <p:extLst/>
          </p:nvPr>
        </p:nvGraphicFramePr>
        <p:xfrm>
          <a:off x="228601" y="1600200"/>
          <a:ext cx="10896600" cy="480765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882898274"/>
      </p:ext>
    </p:extLst>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1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fill="hold"/>
                                        <p:tgtEl>
                                          <p:spTgt spid="8"/>
                                        </p:tgtEl>
                                        <p:attrNameLst>
                                          <p:attrName>ppt_w</p:attrName>
                                        </p:attrNameLst>
                                      </p:cBhvr>
                                      <p:tavLst>
                                        <p:tav tm="0">
                                          <p:val>
                                            <p:fltVal val="0"/>
                                          </p:val>
                                        </p:tav>
                                        <p:tav tm="100000">
                                          <p:val>
                                            <p:strVal val="#ppt_w"/>
                                          </p:val>
                                        </p:tav>
                                      </p:tavLst>
                                    </p:anim>
                                    <p:anim calcmode="lin" valueType="num">
                                      <p:cBhvr>
                                        <p:cTn id="8" dur="500" fill="hold"/>
                                        <p:tgtEl>
                                          <p:spTgt spid="8"/>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8" grpId="0">
        <p:bldAsOne/>
      </p:bldGraphic>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dirty="0" smtClean="0">
                <a:cs typeface="B Homa" panose="00000400000000000000" pitchFamily="2" charset="-78"/>
              </a:rPr>
              <a:t>طرح 1901</a:t>
            </a:r>
            <a:endParaRPr lang="en-US" dirty="0">
              <a:cs typeface="B Homa" panose="00000400000000000000" pitchFamily="2" charset="-78"/>
            </a:endParaRPr>
          </a:p>
        </p:txBody>
      </p:sp>
      <p:sp>
        <p:nvSpPr>
          <p:cNvPr id="3" name="Text Placeholder 2"/>
          <p:cNvSpPr>
            <a:spLocks noGrp="1"/>
          </p:cNvSpPr>
          <p:nvPr>
            <p:ph type="body" idx="1"/>
          </p:nvPr>
        </p:nvSpPr>
        <p:spPr/>
        <p:txBody>
          <a:bodyPr>
            <a:normAutofit fontScale="92500" lnSpcReduction="10000"/>
          </a:bodyPr>
          <a:lstStyle/>
          <a:p>
            <a:r>
              <a:rPr lang="fa-IR" dirty="0">
                <a:solidFill>
                  <a:schemeClr val="accent2">
                    <a:lumMod val="75000"/>
                  </a:schemeClr>
                </a:solidFill>
                <a:cs typeface="2  Niki Border" panose="00000400000000000000" pitchFamily="2" charset="-78"/>
              </a:rPr>
              <a:t>ابزار دستیابی به اهداف کمیسیون ، طرح 1901 بود. گروه ، تحقیقاتشان را برای طرح جامع شهر با </a:t>
            </a:r>
            <a:r>
              <a:rPr lang="fa-IR" dirty="0" smtClean="0">
                <a:solidFill>
                  <a:schemeClr val="accent2">
                    <a:lumMod val="75000"/>
                  </a:schemeClr>
                </a:solidFill>
                <a:cs typeface="2  Niki Border" panose="00000400000000000000" pitchFamily="2" charset="-78"/>
              </a:rPr>
              <a:t>مراج</a:t>
            </a:r>
            <a:r>
              <a:rPr lang="fa-IR" dirty="0">
                <a:solidFill>
                  <a:schemeClr val="accent2">
                    <a:lumMod val="75000"/>
                  </a:schemeClr>
                </a:solidFill>
                <a:cs typeface="2  Niki Border" panose="00000400000000000000" pitchFamily="2" charset="-78"/>
              </a:rPr>
              <a:t>ع</a:t>
            </a:r>
            <a:r>
              <a:rPr lang="fa-IR" dirty="0" smtClean="0">
                <a:solidFill>
                  <a:schemeClr val="accent2">
                    <a:lumMod val="75000"/>
                  </a:schemeClr>
                </a:solidFill>
                <a:cs typeface="2  Niki Border" panose="00000400000000000000" pitchFamily="2" charset="-78"/>
              </a:rPr>
              <a:t>ه </a:t>
            </a:r>
            <a:r>
              <a:rPr lang="fa-IR" dirty="0">
                <a:solidFill>
                  <a:schemeClr val="accent2">
                    <a:lumMod val="75000"/>
                  </a:schemeClr>
                </a:solidFill>
                <a:cs typeface="2  Niki Border" panose="00000400000000000000" pitchFamily="2" charset="-78"/>
              </a:rPr>
              <a:t>به شهرهای بزرگ اروپا آغاز کردند. وین ، پاریس و  طرح شهری آلمان ، مقصد آنها در تلاش برای بهبود روح طرح لنفانت بود. این رجوع ، تکریم  آنها در مورد ذهنیت شهر زیبا در فرهنگ دنیای قدیم را منعکس  می کند.</a:t>
            </a:r>
            <a:endParaRPr lang="en-US" dirty="0">
              <a:solidFill>
                <a:schemeClr val="accent2">
                  <a:lumMod val="75000"/>
                </a:schemeClr>
              </a:solidFill>
              <a:cs typeface="2  Niki Border" panose="00000400000000000000" pitchFamily="2" charset="-78"/>
            </a:endParaRPr>
          </a:p>
        </p:txBody>
      </p:sp>
    </p:spTree>
    <p:extLst>
      <p:ext uri="{BB962C8B-B14F-4D97-AF65-F5344CB8AC3E}">
        <p14:creationId xmlns:p14="http://schemas.microsoft.com/office/powerpoint/2010/main" val="3915330872"/>
      </p:ext>
    </p:extLst>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fa-IR" dirty="0" smtClean="0">
                <a:cs typeface="B Homa" panose="00000400000000000000" pitchFamily="2" charset="-78"/>
              </a:rPr>
              <a:t>پاریس</a:t>
            </a:r>
            <a:endParaRPr lang="en-US" dirty="0">
              <a:cs typeface="B Homa" panose="00000400000000000000" pitchFamily="2" charset="-78"/>
            </a:endParaRPr>
          </a:p>
        </p:txBody>
      </p:sp>
      <p:sp>
        <p:nvSpPr>
          <p:cNvPr id="6" name="Content Placeholder 5"/>
          <p:cNvSpPr>
            <a:spLocks noGrp="1"/>
          </p:cNvSpPr>
          <p:nvPr>
            <p:ph sz="half" idx="2"/>
          </p:nvPr>
        </p:nvSpPr>
        <p:spPr>
          <a:xfrm>
            <a:off x="6705600" y="1752600"/>
            <a:ext cx="4773956" cy="3556000"/>
          </a:xfrm>
        </p:spPr>
        <p:txBody>
          <a:bodyPr>
            <a:normAutofit fontScale="92500" lnSpcReduction="20000"/>
          </a:bodyPr>
          <a:lstStyle/>
          <a:p>
            <a:pPr marL="0" indent="0" algn="just" rtl="1">
              <a:lnSpc>
                <a:spcPct val="150000"/>
              </a:lnSpc>
              <a:buNone/>
            </a:pPr>
            <a:r>
              <a:rPr lang="fa-IR" dirty="0">
                <a:cs typeface="2  Elham" panose="00000400000000000000" pitchFamily="2" charset="-78"/>
              </a:rPr>
              <a:t>اعضای کمیسیون ، بخصوص توسط پاریس تحت تاثیر قرار گرفتند و آن را بعنوان شهری که بخوبی عرضه شده و بعنوان یک اثر هنری مدنی دیدند. خیابان های وسیع پاریس و باغ های ورسای تاثیر بزرگی روی این افراد داشتند و با توجه به علاقه شدید آنها به سبک زیبا – هنری تاثیر قابل درکی در طرح نهایی داشتند. این مرجع بصری به شهرهای بزرگ اروپا یک تصادف نبود. طراحان نه تنها توسط سبک زیبا – هنری فرانسوی تحت تاثیر قرار گرفتند ، بلکه اروپا را بعنوان یک مدل صریح و روشن برای طرحشان در نظر گرفتند.</a:t>
            </a:r>
            <a:endParaRPr lang="en-US" dirty="0">
              <a:cs typeface="2  Elham" panose="00000400000000000000" pitchFamily="2" charset="-78"/>
            </a:endParaRPr>
          </a:p>
        </p:txBody>
      </p:sp>
      <p:pic>
        <p:nvPicPr>
          <p:cNvPr id="8" name="Picture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3400" y="533400"/>
            <a:ext cx="5968494" cy="5203952"/>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sp>
        <p:nvSpPr>
          <p:cNvPr id="9" name="TextBox 8"/>
          <p:cNvSpPr txBox="1"/>
          <p:nvPr/>
        </p:nvSpPr>
        <p:spPr>
          <a:xfrm>
            <a:off x="228600" y="5889753"/>
            <a:ext cx="11506200" cy="584775"/>
          </a:xfrm>
          <a:prstGeom prst="rect">
            <a:avLst/>
          </a:prstGeom>
          <a:noFill/>
        </p:spPr>
        <p:txBody>
          <a:bodyPr wrap="square" rtlCol="0">
            <a:spAutoFit/>
          </a:bodyPr>
          <a:lstStyle/>
          <a:p>
            <a:r>
              <a:rPr lang="fa-IR" sz="1600" dirty="0">
                <a:solidFill>
                  <a:srgbClr val="6A3A20">
                    <a:lumMod val="60000"/>
                    <a:lumOff val="40000"/>
                  </a:srgbClr>
                </a:solidFill>
                <a:cs typeface="2  Niki Border" panose="00000400000000000000" pitchFamily="2" charset="-78"/>
              </a:rPr>
              <a:t>بازسازی از طرح لنفانت بود که </a:t>
            </a:r>
            <a:r>
              <a:rPr lang="fa-IR" sz="1600" u="sng" dirty="0">
                <a:solidFill>
                  <a:srgbClr val="6A3A20">
                    <a:lumMod val="75000"/>
                  </a:srgbClr>
                </a:solidFill>
                <a:cs typeface="2  Niki Border" panose="00000400000000000000" pitchFamily="2" charset="-78"/>
              </a:rPr>
              <a:t>هسته تاریخی </a:t>
            </a:r>
            <a:r>
              <a:rPr lang="fa-IR" sz="1600" dirty="0">
                <a:solidFill>
                  <a:srgbClr val="6A3A20">
                    <a:lumMod val="60000"/>
                    <a:lumOff val="40000"/>
                  </a:srgbClr>
                </a:solidFill>
                <a:cs typeface="2  Niki Border" panose="00000400000000000000" pitchFamily="2" charset="-78"/>
              </a:rPr>
              <a:t>، </a:t>
            </a:r>
            <a:r>
              <a:rPr lang="fa-IR" sz="1600" u="sng" dirty="0">
                <a:solidFill>
                  <a:srgbClr val="6A3A20">
                    <a:lumMod val="75000"/>
                  </a:srgbClr>
                </a:solidFill>
                <a:cs typeface="2  Niki Border" panose="00000400000000000000" pitchFamily="2" charset="-78"/>
              </a:rPr>
              <a:t>یک مرکز خرید عمومی بزرگ </a:t>
            </a:r>
            <a:r>
              <a:rPr lang="fa-IR" sz="1600" dirty="0">
                <a:solidFill>
                  <a:srgbClr val="6A3A20">
                    <a:lumMod val="60000"/>
                    <a:lumOff val="40000"/>
                  </a:srgbClr>
                </a:solidFill>
                <a:cs typeface="2  Niki Border" panose="00000400000000000000" pitchFamily="2" charset="-78"/>
              </a:rPr>
              <a:t>و </a:t>
            </a:r>
            <a:r>
              <a:rPr lang="fa-IR" sz="1600" u="sng" dirty="0">
                <a:solidFill>
                  <a:srgbClr val="6A3A20">
                    <a:lumMod val="75000"/>
                  </a:srgbClr>
                </a:solidFill>
                <a:cs typeface="2  Niki Border" panose="00000400000000000000" pitchFamily="2" charset="-78"/>
              </a:rPr>
              <a:t>مجموعه ای از باغ های عمومی </a:t>
            </a:r>
            <a:r>
              <a:rPr lang="fa-IR" sz="1600" dirty="0">
                <a:solidFill>
                  <a:srgbClr val="6A3A20">
                    <a:lumMod val="60000"/>
                    <a:lumOff val="40000"/>
                  </a:srgbClr>
                </a:solidFill>
                <a:cs typeface="2  Niki Border" panose="00000400000000000000" pitchFamily="2" charset="-78"/>
              </a:rPr>
              <a:t>را ایجاد کرده است. هرچند تمرکز طرح ، بر خود </a:t>
            </a:r>
            <a:r>
              <a:rPr lang="fa-IR" sz="1600" dirty="0">
                <a:solidFill>
                  <a:srgbClr val="787A41">
                    <a:lumMod val="75000"/>
                  </a:srgbClr>
                </a:solidFill>
                <a:cs typeface="2  Niki Border" panose="00000400000000000000" pitchFamily="2" charset="-78"/>
              </a:rPr>
              <a:t>مرکز خرید </a:t>
            </a:r>
            <a:r>
              <a:rPr lang="fa-IR" sz="1600" dirty="0">
                <a:solidFill>
                  <a:srgbClr val="6A3A20">
                    <a:lumMod val="60000"/>
                    <a:lumOff val="40000"/>
                  </a:srgbClr>
                </a:solidFill>
                <a:cs typeface="2  Niki Border" panose="00000400000000000000" pitchFamily="2" charset="-78"/>
              </a:rPr>
              <a:t>بوده است.</a:t>
            </a:r>
            <a:endParaRPr lang="en-US" sz="1600" dirty="0">
              <a:solidFill>
                <a:srgbClr val="6A3A20">
                  <a:lumMod val="60000"/>
                  <a:lumOff val="40000"/>
                </a:srgbClr>
              </a:solidFill>
              <a:cs typeface="2  Niki Border" panose="00000400000000000000" pitchFamily="2" charset="-78"/>
            </a:endParaRPr>
          </a:p>
          <a:p>
            <a:endParaRPr lang="en-US" sz="1600" dirty="0">
              <a:solidFill>
                <a:srgbClr val="6A3A20">
                  <a:lumMod val="60000"/>
                  <a:lumOff val="40000"/>
                </a:srgbClr>
              </a:solidFill>
              <a:cs typeface="2  Niki Border" panose="00000400000000000000" pitchFamily="2" charset="-78"/>
            </a:endParaRPr>
          </a:p>
        </p:txBody>
      </p:sp>
    </p:spTree>
    <p:extLst>
      <p:ext uri="{BB962C8B-B14F-4D97-AF65-F5344CB8AC3E}">
        <p14:creationId xmlns:p14="http://schemas.microsoft.com/office/powerpoint/2010/main" val="2552544823"/>
      </p:ext>
    </p:extLst>
  </p:cSld>
  <p:clrMapOvr>
    <a:masterClrMapping/>
  </p:clrMapOvr>
  <mc:AlternateContent xmlns:mc="http://schemas.openxmlformats.org/markup-compatibility/2006" xmlns:p14="http://schemas.microsoft.com/office/powerpoint/2010/main">
    <mc:Choice Requires="p14">
      <p:transition spd="slow" p14:dur="3900">
        <p14:glitter pattern="hexago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900" decel="100000" fill="hold"/>
                                        <p:tgtEl>
                                          <p:spTgt spid="8"/>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8"/>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3401" y="1524001"/>
            <a:ext cx="5671723" cy="3662313"/>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
        <p:nvSpPr>
          <p:cNvPr id="2" name="Title 1"/>
          <p:cNvSpPr>
            <a:spLocks noGrp="1"/>
          </p:cNvSpPr>
          <p:nvPr>
            <p:ph type="title"/>
          </p:nvPr>
        </p:nvSpPr>
        <p:spPr>
          <a:xfrm>
            <a:off x="6781800" y="1228085"/>
            <a:ext cx="4721860" cy="4368800"/>
          </a:xfrm>
        </p:spPr>
        <p:txBody>
          <a:bodyPr>
            <a:noAutofit/>
          </a:bodyPr>
          <a:lstStyle/>
          <a:p>
            <a:pPr algn="justLow" rtl="1"/>
            <a:r>
              <a:rPr lang="fa-IR" sz="2200" dirty="0">
                <a:latin typeface="2 elham"/>
                <a:cs typeface="2  Elham" panose="00000400000000000000" pitchFamily="2" charset="-78"/>
              </a:rPr>
              <a:t>به طور خلاصه، کمیسیون پیشنهاد داد که اطراف میدان با مجموعه ای از ساختمان های بیاد ماندنی برای استفاده های کنگره و دیوان عالی کشور احاطه گردد. این ها به همراه کتابخانه موجود کنگره، چارچوبی را برای کنگره و گنبد بلند آن تشکیل می</a:t>
            </a:r>
            <a:r>
              <a:rPr lang="fa-IR" sz="2200" baseline="-25000" dirty="0">
                <a:latin typeface="2 elham"/>
                <a:cs typeface="2  Elham" panose="00000400000000000000" pitchFamily="2" charset="-78"/>
              </a:rPr>
              <a:t> </a:t>
            </a:r>
            <a:r>
              <a:rPr lang="fa-IR" sz="2200" dirty="0">
                <a:latin typeface="2 elham"/>
                <a:cs typeface="2  Elham" panose="00000400000000000000" pitchFamily="2" charset="-78"/>
              </a:rPr>
              <a:t>دهند. با توسعه به سمت غرب در یک محور بازسازی، یک مرکز خرید گسترده با چهار مسیر اختصاصی به بنای یادبود واشنگتن متصل می شود. پوشش بازار در هر دو سمت ساختمان های مهم فرهنگی و اموزشی خواهند بود.</a:t>
            </a:r>
            <a:r>
              <a:rPr lang="en-US" sz="2200" dirty="0">
                <a:latin typeface="2 elham"/>
                <a:cs typeface="2  Elham" panose="00000400000000000000" pitchFamily="2" charset="-78"/>
              </a:rPr>
              <a:t/>
            </a:r>
            <a:br>
              <a:rPr lang="en-US" sz="2200" dirty="0">
                <a:latin typeface="2 elham"/>
                <a:cs typeface="2  Elham" panose="00000400000000000000" pitchFamily="2" charset="-78"/>
              </a:rPr>
            </a:br>
            <a:endParaRPr lang="en-US" sz="2200" dirty="0">
              <a:latin typeface="2 elham"/>
              <a:cs typeface="2  Elham" panose="00000400000000000000" pitchFamily="2" charset="-78"/>
            </a:endParaRPr>
          </a:p>
        </p:txBody>
      </p:sp>
      <p:sp>
        <p:nvSpPr>
          <p:cNvPr id="4" name="Title 1"/>
          <p:cNvSpPr txBox="1">
            <a:spLocks/>
          </p:cNvSpPr>
          <p:nvPr/>
        </p:nvSpPr>
        <p:spPr>
          <a:xfrm>
            <a:off x="2096771" y="-114300"/>
            <a:ext cx="9751060" cy="1168400"/>
          </a:xfrm>
          <a:prstGeom prst="rect">
            <a:avLst/>
          </a:prstGeom>
        </p:spPr>
        <p:txBody>
          <a:bodyPr vert="horz" lIns="91440" tIns="45720" rIns="91440" bIns="45720" rtlCol="0" anchor="b">
            <a:normAutofit/>
          </a:bodyPr>
          <a:lstStyle>
            <a:lvl1pPr algn="l" defTabSz="914400" rtl="0" eaLnBrk="1" latinLnBrk="0" hangingPunct="1">
              <a:spcBef>
                <a:spcPct val="0"/>
              </a:spcBef>
              <a:buNone/>
              <a:defRPr sz="3200" kern="1200">
                <a:solidFill>
                  <a:schemeClr val="tx1"/>
                </a:solidFill>
                <a:latin typeface="+mj-lt"/>
                <a:ea typeface="+mj-ea"/>
                <a:cs typeface="+mj-cs"/>
              </a:defRPr>
            </a:lvl1pPr>
          </a:lstStyle>
          <a:p>
            <a:pPr algn="r" rtl="1"/>
            <a:r>
              <a:rPr lang="fa-IR" dirty="0">
                <a:solidFill>
                  <a:srgbClr val="6A3A20"/>
                </a:solidFill>
                <a:cs typeface="B Homa" panose="00000400000000000000" pitchFamily="2" charset="-78"/>
              </a:rPr>
              <a:t>واشنگتن</a:t>
            </a:r>
            <a:endParaRPr lang="en-US" dirty="0">
              <a:solidFill>
                <a:srgbClr val="6A3A20"/>
              </a:solidFill>
              <a:cs typeface="B Homa" panose="00000400000000000000" pitchFamily="2" charset="-78"/>
            </a:endParaRPr>
          </a:p>
        </p:txBody>
      </p:sp>
    </p:spTree>
    <p:extLst>
      <p:ext uri="{BB962C8B-B14F-4D97-AF65-F5344CB8AC3E}">
        <p14:creationId xmlns:p14="http://schemas.microsoft.com/office/powerpoint/2010/main" val="1280475046"/>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580">
                                          <p:stCondLst>
                                            <p:cond delay="0"/>
                                          </p:stCondLst>
                                        </p:cTn>
                                        <p:tgtEl>
                                          <p:spTgt spid="3"/>
                                        </p:tgtEl>
                                      </p:cBhvr>
                                    </p:animEffect>
                                    <p:anim calcmode="lin" valueType="num">
                                      <p:cBhvr>
                                        <p:cTn id="8" dur="1822" tmFilter="0,0; 0.14,0.36; 0.43,0.73; 0.71,0.91; 1.0,1.0">
                                          <p:stCondLst>
                                            <p:cond delay="0"/>
                                          </p:stCondLst>
                                        </p:cTn>
                                        <p:tgtEl>
                                          <p:spTgt spid="3"/>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3"/>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3"/>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3"/>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3"/>
                                        </p:tgtEl>
                                        <p:attrNameLst>
                                          <p:attrName>ppt_y</p:attrName>
                                        </p:attrNameLst>
                                      </p:cBhvr>
                                      <p:tavLst>
                                        <p:tav tm="0" fmla="#ppt_y-sin(pi*$)/81">
                                          <p:val>
                                            <p:fltVal val="0"/>
                                          </p:val>
                                        </p:tav>
                                        <p:tav tm="100000">
                                          <p:val>
                                            <p:fltVal val="1"/>
                                          </p:val>
                                        </p:tav>
                                      </p:tavLst>
                                    </p:anim>
                                    <p:animScale>
                                      <p:cBhvr>
                                        <p:cTn id="13" dur="26">
                                          <p:stCondLst>
                                            <p:cond delay="650"/>
                                          </p:stCondLst>
                                        </p:cTn>
                                        <p:tgtEl>
                                          <p:spTgt spid="3"/>
                                        </p:tgtEl>
                                      </p:cBhvr>
                                      <p:to x="100000" y="60000"/>
                                    </p:animScale>
                                    <p:animScale>
                                      <p:cBhvr>
                                        <p:cTn id="14" dur="166" decel="50000">
                                          <p:stCondLst>
                                            <p:cond delay="676"/>
                                          </p:stCondLst>
                                        </p:cTn>
                                        <p:tgtEl>
                                          <p:spTgt spid="3"/>
                                        </p:tgtEl>
                                      </p:cBhvr>
                                      <p:to x="100000" y="100000"/>
                                    </p:animScale>
                                    <p:animScale>
                                      <p:cBhvr>
                                        <p:cTn id="15" dur="26">
                                          <p:stCondLst>
                                            <p:cond delay="1312"/>
                                          </p:stCondLst>
                                        </p:cTn>
                                        <p:tgtEl>
                                          <p:spTgt spid="3"/>
                                        </p:tgtEl>
                                      </p:cBhvr>
                                      <p:to x="100000" y="80000"/>
                                    </p:animScale>
                                    <p:animScale>
                                      <p:cBhvr>
                                        <p:cTn id="16" dur="166" decel="50000">
                                          <p:stCondLst>
                                            <p:cond delay="1338"/>
                                          </p:stCondLst>
                                        </p:cTn>
                                        <p:tgtEl>
                                          <p:spTgt spid="3"/>
                                        </p:tgtEl>
                                      </p:cBhvr>
                                      <p:to x="100000" y="100000"/>
                                    </p:animScale>
                                    <p:animScale>
                                      <p:cBhvr>
                                        <p:cTn id="17" dur="26">
                                          <p:stCondLst>
                                            <p:cond delay="1642"/>
                                          </p:stCondLst>
                                        </p:cTn>
                                        <p:tgtEl>
                                          <p:spTgt spid="3"/>
                                        </p:tgtEl>
                                      </p:cBhvr>
                                      <p:to x="100000" y="90000"/>
                                    </p:animScale>
                                    <p:animScale>
                                      <p:cBhvr>
                                        <p:cTn id="18" dur="166" decel="50000">
                                          <p:stCondLst>
                                            <p:cond delay="1668"/>
                                          </p:stCondLst>
                                        </p:cTn>
                                        <p:tgtEl>
                                          <p:spTgt spid="3"/>
                                        </p:tgtEl>
                                      </p:cBhvr>
                                      <p:to x="100000" y="100000"/>
                                    </p:animScale>
                                    <p:animScale>
                                      <p:cBhvr>
                                        <p:cTn id="19" dur="26">
                                          <p:stCondLst>
                                            <p:cond delay="1808"/>
                                          </p:stCondLst>
                                        </p:cTn>
                                        <p:tgtEl>
                                          <p:spTgt spid="3"/>
                                        </p:tgtEl>
                                      </p:cBhvr>
                                      <p:to x="100000" y="95000"/>
                                    </p:animScale>
                                    <p:animScale>
                                      <p:cBhvr>
                                        <p:cTn id="20" dur="166" decel="50000">
                                          <p:stCondLst>
                                            <p:cond delay="1834"/>
                                          </p:stCondLst>
                                        </p:cTn>
                                        <p:tgtEl>
                                          <p:spTgt spid="3"/>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85800" y="762001"/>
            <a:ext cx="10782626" cy="5167049"/>
          </a:xfrm>
          <a:prstGeom prst="rect">
            <a:avLst/>
          </a:prstGeom>
          <a:ln w="88900" cap="sq" cmpd="thickThin">
            <a:solidFill>
              <a:srgbClr val="000000"/>
            </a:solidFill>
            <a:prstDash val="solid"/>
            <a:miter lim="800000"/>
          </a:ln>
          <a:effectLst>
            <a:innerShdw blurRad="76200">
              <a:srgbClr val="000000"/>
            </a:innerShdw>
          </a:effectLst>
        </p:spPr>
      </p:pic>
    </p:spTree>
    <p:extLst>
      <p:ext uri="{BB962C8B-B14F-4D97-AF65-F5344CB8AC3E}">
        <p14:creationId xmlns:p14="http://schemas.microsoft.com/office/powerpoint/2010/main" val="271757738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Crop">
  <a:themeElements>
    <a:clrScheme name="Crop">
      <a:dk1>
        <a:sysClr val="windowText" lastClr="000000"/>
      </a:dk1>
      <a:lt1>
        <a:sysClr val="window" lastClr="FFFFFF"/>
      </a:lt1>
      <a:dk2>
        <a:srgbClr val="191B0E"/>
      </a:dk2>
      <a:lt2>
        <a:srgbClr val="EFEDE3"/>
      </a:lt2>
      <a:accent1>
        <a:srgbClr val="8C8D86"/>
      </a:accent1>
      <a:accent2>
        <a:srgbClr val="E6C069"/>
      </a:accent2>
      <a:accent3>
        <a:srgbClr val="897B61"/>
      </a:accent3>
      <a:accent4>
        <a:srgbClr val="8DAB8E"/>
      </a:accent4>
      <a:accent5>
        <a:srgbClr val="77A2BB"/>
      </a:accent5>
      <a:accent6>
        <a:srgbClr val="E28394"/>
      </a:accent6>
      <a:hlink>
        <a:srgbClr val="77A2BB"/>
      </a:hlink>
      <a:folHlink>
        <a:srgbClr val="957A99"/>
      </a:folHlink>
    </a:clrScheme>
    <a:fontScheme name="Crop">
      <a:majorFont>
        <a:latin typeface="Franklin Gothic Book" panose="020B0503020102020204"/>
        <a:ea typeface=""/>
        <a:cs typeface=""/>
        <a:font script="Jpan" typeface="メイリオ"/>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Franklin Gothic Book" panose="020B0503020102020204"/>
        <a:ea typeface=""/>
        <a:cs typeface=""/>
        <a:font script="Jpan" typeface="メイリオ"/>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Crop">
      <a:fillStyleLst>
        <a:solidFill>
          <a:schemeClr val="phClr"/>
        </a:solidFill>
        <a:gradFill rotWithShape="1">
          <a:gsLst>
            <a:gs pos="0">
              <a:schemeClr val="phClr">
                <a:tint val="67000"/>
                <a:satMod val="105000"/>
                <a:lumMod val="110000"/>
              </a:schemeClr>
            </a:gs>
            <a:gs pos="50000">
              <a:schemeClr val="phClr">
                <a:tint val="73000"/>
                <a:satMod val="103000"/>
                <a:lumMod val="105000"/>
              </a:schemeClr>
            </a:gs>
            <a:gs pos="100000">
              <a:schemeClr val="phClr">
                <a:tint val="81000"/>
                <a:satMod val="109000"/>
                <a:lumMod val="105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6350" cap="flat" cmpd="sng" algn="in">
          <a:solidFill>
            <a:schemeClr val="phClr"/>
          </a:solidFill>
          <a:prstDash val="solid"/>
        </a:ln>
        <a:ln w="34925" cap="flat" cmpd="sng" algn="in">
          <a:solidFill>
            <a:schemeClr val="phClr"/>
          </a:solidFill>
          <a:prstDash val="solid"/>
        </a:ln>
        <a:ln w="19050" cap="flat" cmpd="sng" algn="in">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35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rop" id="{EC9488ED-E761-4D60-9AC4-764D1FE2C171}" vid="{CE19780C-D67D-4C13-9DE9-A52BC3BA51B4}"/>
    </a:ext>
  </a:extLst>
</a:theme>
</file>

<file path=docProps/app.xml><?xml version="1.0" encoding="utf-8"?>
<Properties xmlns="http://schemas.openxmlformats.org/officeDocument/2006/extended-properties" xmlns:vt="http://schemas.openxmlformats.org/officeDocument/2006/docPropsVTypes">
  <TotalTime>2</TotalTime>
  <Words>1398</Words>
  <Application>Microsoft Office PowerPoint</Application>
  <PresentationFormat>Widescreen</PresentationFormat>
  <Paragraphs>34</Paragraphs>
  <Slides>17</Slides>
  <Notes>0</Notes>
  <HiddenSlides>0</HiddenSlides>
  <MMClips>0</MMClips>
  <ScaleCrop>false</ScaleCrop>
  <HeadingPairs>
    <vt:vector size="6" baseType="variant">
      <vt:variant>
        <vt:lpstr>Fonts Used</vt:lpstr>
      </vt:variant>
      <vt:variant>
        <vt:i4>13</vt:i4>
      </vt:variant>
      <vt:variant>
        <vt:lpstr>Theme</vt:lpstr>
      </vt:variant>
      <vt:variant>
        <vt:i4>2</vt:i4>
      </vt:variant>
      <vt:variant>
        <vt:lpstr>Slide Titles</vt:lpstr>
      </vt:variant>
      <vt:variant>
        <vt:i4>17</vt:i4>
      </vt:variant>
    </vt:vector>
  </HeadingPairs>
  <TitlesOfParts>
    <vt:vector size="32" baseType="lpstr">
      <vt:lpstr>2  Barcode</vt:lpstr>
      <vt:lpstr>2  Elham</vt:lpstr>
      <vt:lpstr>2  Niki Border</vt:lpstr>
      <vt:lpstr>2 elham</vt:lpstr>
      <vt:lpstr>Arial</vt:lpstr>
      <vt:lpstr>B Homa</vt:lpstr>
      <vt:lpstr>B Nazanin</vt:lpstr>
      <vt:lpstr>Calibri</vt:lpstr>
      <vt:lpstr>Calibri Light</vt:lpstr>
      <vt:lpstr>Franklin Gothic Book</vt:lpstr>
      <vt:lpstr>Tahoma</vt:lpstr>
      <vt:lpstr>Times New Roman</vt:lpstr>
      <vt:lpstr>Wingdings</vt:lpstr>
      <vt:lpstr>Office Theme</vt:lpstr>
      <vt:lpstr>Crop</vt:lpstr>
      <vt:lpstr>PowerPoint Presentation</vt:lpstr>
      <vt:lpstr>مقدمه</vt:lpstr>
      <vt:lpstr>طرح لنفانت (1791)</vt:lpstr>
      <vt:lpstr>کمیسیون</vt:lpstr>
      <vt:lpstr>اهداف کمیسیون</vt:lpstr>
      <vt:lpstr>طرح 1901</vt:lpstr>
      <vt:lpstr>پاریس</vt:lpstr>
      <vt:lpstr>به طور خلاصه، کمیسیون پیشنهاد داد که اطراف میدان با مجموعه ای از ساختمان های بیاد ماندنی برای استفاده های کنگره و دیوان عالی کشور احاطه گردد. این ها به همراه کتابخانه موجود کنگره، چارچوبی را برای کنگره و گنبد بلند آن تشکیل می دهند. با توسعه به سمت غرب در یک محور بازسازی، یک مرکز خرید گسترده با چهار مسیر اختصاصی به بنای یادبود واشنگتن متصل می شود. پوشش بازار در هر دو سمت ساختمان های مهم فرهنگی و اموزشی خواهند بود.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جمع بندی</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Mohammad</dc:creator>
  <cp:lastModifiedBy>Mohammad</cp:lastModifiedBy>
  <cp:revision>1</cp:revision>
  <dcterms:created xsi:type="dcterms:W3CDTF">2020-11-10T17:28:33Z</dcterms:created>
  <dcterms:modified xsi:type="dcterms:W3CDTF">2020-11-10T17:31:09Z</dcterms:modified>
</cp:coreProperties>
</file>