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72" r:id="rId1"/>
  </p:sldMasterIdLst>
  <p:sldIdLst>
    <p:sldId id="257" r:id="rId2"/>
    <p:sldId id="258" r:id="rId3"/>
    <p:sldId id="259" r:id="rId4"/>
    <p:sldId id="260" r:id="rId5"/>
    <p:sldId id="261" r:id="rId6"/>
    <p:sldId id="262" r:id="rId7"/>
    <p:sldId id="263" r:id="rId8"/>
    <p:sldId id="264" r:id="rId9"/>
    <p:sldId id="265" r:id="rId10"/>
    <p:sldId id="266" r:id="rId11"/>
    <p:sldId id="267" r:id="rId12"/>
    <p:sldId id="268" r:id="rId13"/>
    <p:sldId id="269" r:id="rId14"/>
    <p:sldId id="270" r:id="rId15"/>
    <p:sldId id="271" r:id="rId16"/>
    <p:sldId id="272" r:id="rId17"/>
    <p:sldId id="273" r:id="rId18"/>
    <p:sldId id="274" r:id="rId19"/>
  </p:sldIdLst>
  <p:sldSz cx="9144000" cy="6858000" type="screen4x3"/>
  <p:notesSz cx="6858000" cy="9144000"/>
  <p:defaultTextStyle>
    <a:defPPr>
      <a:defRPr lang="fa-IR"/>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83975" autoAdjust="0"/>
    <p:restoredTop sz="94660"/>
  </p:normalViewPr>
  <p:slideViewPr>
    <p:cSldViewPr snapToGrid="0">
      <p:cViewPr varScale="1">
        <p:scale>
          <a:sx n="80" d="100"/>
          <a:sy n="80" d="100"/>
        </p:scale>
        <p:origin x="942" y="7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347" y="1122363"/>
            <a:ext cx="7773308" cy="2387600"/>
          </a:xfrm>
        </p:spPr>
        <p:txBody>
          <a:bodyPr anchor="b">
            <a:normAutofit/>
          </a:bodyPr>
          <a:lstStyle>
            <a:lvl1pPr algn="ctr">
              <a:defRPr sz="4800"/>
            </a:lvl1pPr>
          </a:lstStyle>
          <a:p>
            <a:r>
              <a:rPr lang="en-US" smtClean="0"/>
              <a:t>Click to edit Master title style</a:t>
            </a:r>
            <a:endParaRPr lang="en-US" dirty="0"/>
          </a:p>
        </p:txBody>
      </p:sp>
      <p:sp>
        <p:nvSpPr>
          <p:cNvPr id="3" name="Subtitle 2"/>
          <p:cNvSpPr>
            <a:spLocks noGrp="1"/>
          </p:cNvSpPr>
          <p:nvPr>
            <p:ph type="subTitle" idx="1"/>
          </p:nvPr>
        </p:nvSpPr>
        <p:spPr>
          <a:xfrm>
            <a:off x="685347" y="3602038"/>
            <a:ext cx="7773308"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FA2ED871-2FD3-4F95-B582-4A462977ADCE}" type="datetimeFigureOut">
              <a:rPr lang="fa-IR" smtClean="0"/>
              <a:t>08/10/1441</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794D7F84-C1E1-4051-A7CA-ECAAFB5A2CC9}" type="slidenum">
              <a:rPr lang="fa-IR" smtClean="0"/>
              <a:t>‹#›</a:t>
            </a:fld>
            <a:endParaRPr lang="fa-IR"/>
          </a:p>
        </p:txBody>
      </p:sp>
    </p:spTree>
    <p:extLst>
      <p:ext uri="{BB962C8B-B14F-4D97-AF65-F5344CB8AC3E}">
        <p14:creationId xmlns:p14="http://schemas.microsoft.com/office/powerpoint/2010/main" val="33731106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355" y="4289373"/>
            <a:ext cx="7775673" cy="819355"/>
          </a:xfrm>
        </p:spPr>
        <p:txBody>
          <a:bodyPr anchor="b">
            <a:normAutofit/>
          </a:bodyPr>
          <a:lstStyle>
            <a:lvl1pPr>
              <a:defRPr sz="28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685355" y="621322"/>
            <a:ext cx="7775673" cy="3379735"/>
          </a:xfrm>
          <a:noFill/>
          <a:ln w="1905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685346" y="5108728"/>
            <a:ext cx="7774499" cy="682472"/>
          </a:xfrm>
        </p:spPr>
        <p:txBody>
          <a:bodyPr>
            <a:normAutofit/>
          </a:bodyPr>
          <a:lstStyle>
            <a:lvl1pPr marL="0" indent="0" algn="ctr">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A2ED871-2FD3-4F95-B582-4A462977ADCE}" type="datetimeFigureOut">
              <a:rPr lang="fa-IR" smtClean="0"/>
              <a:t>08/10/1441</a:t>
            </a:fld>
            <a:endParaRPr lang="fa-IR"/>
          </a:p>
        </p:txBody>
      </p:sp>
      <p:sp>
        <p:nvSpPr>
          <p:cNvPr id="6" name="Footer Placeholder 5"/>
          <p:cNvSpPr>
            <a:spLocks noGrp="1"/>
          </p:cNvSpPr>
          <p:nvPr>
            <p:ph type="ftr" sz="quarter" idx="11"/>
          </p:nvPr>
        </p:nvSpPr>
        <p:spPr/>
        <p:txBody>
          <a:bodyPr/>
          <a:lstStyle/>
          <a:p>
            <a:endParaRPr lang="fa-IR"/>
          </a:p>
        </p:txBody>
      </p:sp>
      <p:sp>
        <p:nvSpPr>
          <p:cNvPr id="7" name="Slide Number Placeholder 6"/>
          <p:cNvSpPr>
            <a:spLocks noGrp="1"/>
          </p:cNvSpPr>
          <p:nvPr>
            <p:ph type="sldNum" sz="quarter" idx="12"/>
          </p:nvPr>
        </p:nvSpPr>
        <p:spPr/>
        <p:txBody>
          <a:bodyPr/>
          <a:lstStyle/>
          <a:p>
            <a:fld id="{794D7F84-C1E1-4051-A7CA-ECAAFB5A2CC9}" type="slidenum">
              <a:rPr lang="fa-IR" smtClean="0"/>
              <a:t>‹#›</a:t>
            </a:fld>
            <a:endParaRPr lang="fa-IR"/>
          </a:p>
        </p:txBody>
      </p:sp>
    </p:spTree>
    <p:extLst>
      <p:ext uri="{BB962C8B-B14F-4D97-AF65-F5344CB8AC3E}">
        <p14:creationId xmlns:p14="http://schemas.microsoft.com/office/powerpoint/2010/main" val="240632593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85346" y="609601"/>
            <a:ext cx="7765322" cy="3424859"/>
          </a:xfrm>
        </p:spPr>
        <p:txBody>
          <a:bodyPr anchor="ctr"/>
          <a:lstStyle>
            <a:lvl1pPr>
              <a:defRPr sz="3200"/>
            </a:lvl1pPr>
          </a:lstStyle>
          <a:p>
            <a:r>
              <a:rPr lang="en-US" smtClean="0"/>
              <a:t>Click to edit Master title style</a:t>
            </a:r>
            <a:endParaRPr lang="en-US" dirty="0"/>
          </a:p>
        </p:txBody>
      </p:sp>
      <p:sp>
        <p:nvSpPr>
          <p:cNvPr id="4" name="Text Placeholder 3"/>
          <p:cNvSpPr>
            <a:spLocks noGrp="1"/>
          </p:cNvSpPr>
          <p:nvPr>
            <p:ph type="body" sz="half" idx="2"/>
          </p:nvPr>
        </p:nvSpPr>
        <p:spPr>
          <a:xfrm>
            <a:off x="685347" y="4204820"/>
            <a:ext cx="7765321" cy="1592186"/>
          </a:xfrm>
        </p:spPr>
        <p:txBody>
          <a:bodyPr anchor="ct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A2ED871-2FD3-4F95-B582-4A462977ADCE}" type="datetimeFigureOut">
              <a:rPr lang="fa-IR" smtClean="0"/>
              <a:t>08/10/1441</a:t>
            </a:fld>
            <a:endParaRPr lang="fa-IR"/>
          </a:p>
        </p:txBody>
      </p:sp>
      <p:sp>
        <p:nvSpPr>
          <p:cNvPr id="6" name="Footer Placeholder 5"/>
          <p:cNvSpPr>
            <a:spLocks noGrp="1"/>
          </p:cNvSpPr>
          <p:nvPr>
            <p:ph type="ftr" sz="quarter" idx="11"/>
          </p:nvPr>
        </p:nvSpPr>
        <p:spPr/>
        <p:txBody>
          <a:bodyPr/>
          <a:lstStyle/>
          <a:p>
            <a:endParaRPr lang="fa-IR"/>
          </a:p>
        </p:txBody>
      </p:sp>
      <p:sp>
        <p:nvSpPr>
          <p:cNvPr id="7" name="Slide Number Placeholder 6"/>
          <p:cNvSpPr>
            <a:spLocks noGrp="1"/>
          </p:cNvSpPr>
          <p:nvPr>
            <p:ph type="sldNum" sz="quarter" idx="12"/>
          </p:nvPr>
        </p:nvSpPr>
        <p:spPr/>
        <p:txBody>
          <a:bodyPr/>
          <a:lstStyle/>
          <a:p>
            <a:fld id="{794D7F84-C1E1-4051-A7CA-ECAAFB5A2CC9}" type="slidenum">
              <a:rPr lang="fa-IR" smtClean="0"/>
              <a:t>‹#›</a:t>
            </a:fld>
            <a:endParaRPr lang="fa-IR"/>
          </a:p>
        </p:txBody>
      </p:sp>
    </p:spTree>
    <p:extLst>
      <p:ext uri="{BB962C8B-B14F-4D97-AF65-F5344CB8AC3E}">
        <p14:creationId xmlns:p14="http://schemas.microsoft.com/office/powerpoint/2010/main" val="224437187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084659" y="609600"/>
            <a:ext cx="6977064" cy="2992904"/>
          </a:xfrm>
        </p:spPr>
        <p:txBody>
          <a:bodyPr anchor="ctr"/>
          <a:lstStyle>
            <a:lvl1pPr>
              <a:defRPr sz="3200"/>
            </a:lvl1pPr>
          </a:lstStyle>
          <a:p>
            <a:r>
              <a:rPr lang="en-US" smtClean="0"/>
              <a:t>Click to edit Master title style</a:t>
            </a:r>
            <a:endParaRPr lang="en-US" dirty="0"/>
          </a:p>
        </p:txBody>
      </p:sp>
      <p:sp>
        <p:nvSpPr>
          <p:cNvPr id="12" name="Text Placeholder 3"/>
          <p:cNvSpPr>
            <a:spLocks noGrp="1"/>
          </p:cNvSpPr>
          <p:nvPr>
            <p:ph type="body" sz="half" idx="13"/>
          </p:nvPr>
        </p:nvSpPr>
        <p:spPr>
          <a:xfrm>
            <a:off x="1290484" y="3610032"/>
            <a:ext cx="6564224" cy="426812"/>
          </a:xfrm>
        </p:spPr>
        <p:txBody>
          <a:bodyPr anchor="t">
            <a:normAutofit/>
          </a:bodyPr>
          <a:lstStyle>
            <a:lvl1pPr marL="0" indent="0" algn="r">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4" name="Text Placeholder 3"/>
          <p:cNvSpPr>
            <a:spLocks noGrp="1"/>
          </p:cNvSpPr>
          <p:nvPr>
            <p:ph type="body" sz="half" idx="2"/>
          </p:nvPr>
        </p:nvSpPr>
        <p:spPr>
          <a:xfrm>
            <a:off x="685345" y="4204821"/>
            <a:ext cx="7765322" cy="1586380"/>
          </a:xfrm>
        </p:spPr>
        <p:txBody>
          <a:bodyPr anchor="ctr">
            <a:normAutofit/>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A2ED871-2FD3-4F95-B582-4A462977ADCE}" type="datetimeFigureOut">
              <a:rPr lang="fa-IR" smtClean="0"/>
              <a:t>08/10/1441</a:t>
            </a:fld>
            <a:endParaRPr lang="fa-IR"/>
          </a:p>
        </p:txBody>
      </p:sp>
      <p:sp>
        <p:nvSpPr>
          <p:cNvPr id="6" name="Footer Placeholder 5"/>
          <p:cNvSpPr>
            <a:spLocks noGrp="1"/>
          </p:cNvSpPr>
          <p:nvPr>
            <p:ph type="ftr" sz="quarter" idx="11"/>
          </p:nvPr>
        </p:nvSpPr>
        <p:spPr/>
        <p:txBody>
          <a:bodyPr/>
          <a:lstStyle/>
          <a:p>
            <a:endParaRPr lang="fa-IR"/>
          </a:p>
        </p:txBody>
      </p:sp>
      <p:sp>
        <p:nvSpPr>
          <p:cNvPr id="7" name="Slide Number Placeholder 6"/>
          <p:cNvSpPr>
            <a:spLocks noGrp="1"/>
          </p:cNvSpPr>
          <p:nvPr>
            <p:ph type="sldNum" sz="quarter" idx="12"/>
          </p:nvPr>
        </p:nvSpPr>
        <p:spPr/>
        <p:txBody>
          <a:bodyPr/>
          <a:lstStyle/>
          <a:p>
            <a:fld id="{794D7F84-C1E1-4051-A7CA-ECAAFB5A2CC9}" type="slidenum">
              <a:rPr lang="fa-IR" smtClean="0"/>
              <a:t>‹#›</a:t>
            </a:fld>
            <a:endParaRPr lang="fa-IR"/>
          </a:p>
        </p:txBody>
      </p:sp>
      <p:sp>
        <p:nvSpPr>
          <p:cNvPr id="10" name="TextBox 9"/>
          <p:cNvSpPr txBox="1"/>
          <p:nvPr/>
        </p:nvSpPr>
        <p:spPr>
          <a:xfrm>
            <a:off x="505245" y="641749"/>
            <a:ext cx="4572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4" name="TextBox 13"/>
          <p:cNvSpPr txBox="1"/>
          <p:nvPr/>
        </p:nvSpPr>
        <p:spPr>
          <a:xfrm>
            <a:off x="7946721" y="3073376"/>
            <a:ext cx="4572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extLst>
      <p:ext uri="{BB962C8B-B14F-4D97-AF65-F5344CB8AC3E}">
        <p14:creationId xmlns:p14="http://schemas.microsoft.com/office/powerpoint/2010/main" val="328464170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85355" y="2126943"/>
            <a:ext cx="7766495" cy="2511835"/>
          </a:xfrm>
        </p:spPr>
        <p:txBody>
          <a:bodyPr anchor="b"/>
          <a:lstStyle>
            <a:lvl1pPr>
              <a:defRPr sz="3200"/>
            </a:lvl1pPr>
          </a:lstStyle>
          <a:p>
            <a:r>
              <a:rPr lang="en-US" smtClean="0"/>
              <a:t>Click to edit Master title style</a:t>
            </a:r>
            <a:endParaRPr lang="en-US" dirty="0"/>
          </a:p>
        </p:txBody>
      </p:sp>
      <p:sp>
        <p:nvSpPr>
          <p:cNvPr id="4" name="Text Placeholder 3"/>
          <p:cNvSpPr>
            <a:spLocks noGrp="1"/>
          </p:cNvSpPr>
          <p:nvPr>
            <p:ph type="body" sz="half" idx="2"/>
          </p:nvPr>
        </p:nvSpPr>
        <p:spPr>
          <a:xfrm>
            <a:off x="685346" y="4650556"/>
            <a:ext cx="7765322" cy="1140644"/>
          </a:xfrm>
        </p:spPr>
        <p:txBody>
          <a:bodyPr anchor="t"/>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A2ED871-2FD3-4F95-B582-4A462977ADCE}" type="datetimeFigureOut">
              <a:rPr lang="fa-IR" smtClean="0"/>
              <a:t>08/10/1441</a:t>
            </a:fld>
            <a:endParaRPr lang="fa-IR"/>
          </a:p>
        </p:txBody>
      </p:sp>
      <p:sp>
        <p:nvSpPr>
          <p:cNvPr id="6" name="Footer Placeholder 5"/>
          <p:cNvSpPr>
            <a:spLocks noGrp="1"/>
          </p:cNvSpPr>
          <p:nvPr>
            <p:ph type="ftr" sz="quarter" idx="11"/>
          </p:nvPr>
        </p:nvSpPr>
        <p:spPr/>
        <p:txBody>
          <a:bodyPr/>
          <a:lstStyle/>
          <a:p>
            <a:endParaRPr lang="fa-IR"/>
          </a:p>
        </p:txBody>
      </p:sp>
      <p:sp>
        <p:nvSpPr>
          <p:cNvPr id="7" name="Slide Number Placeholder 6"/>
          <p:cNvSpPr>
            <a:spLocks noGrp="1"/>
          </p:cNvSpPr>
          <p:nvPr>
            <p:ph type="sldNum" sz="quarter" idx="12"/>
          </p:nvPr>
        </p:nvSpPr>
        <p:spPr/>
        <p:txBody>
          <a:bodyPr/>
          <a:lstStyle/>
          <a:p>
            <a:fld id="{794D7F84-C1E1-4051-A7CA-ECAAFB5A2CC9}" type="slidenum">
              <a:rPr lang="fa-IR" smtClean="0"/>
              <a:t>‹#›</a:t>
            </a:fld>
            <a:endParaRPr lang="fa-IR"/>
          </a:p>
        </p:txBody>
      </p:sp>
    </p:spTree>
    <p:extLst>
      <p:ext uri="{BB962C8B-B14F-4D97-AF65-F5344CB8AC3E}">
        <p14:creationId xmlns:p14="http://schemas.microsoft.com/office/powerpoint/2010/main" val="289632838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15" name="Title 1"/>
          <p:cNvSpPr>
            <a:spLocks noGrp="1"/>
          </p:cNvSpPr>
          <p:nvPr>
            <p:ph type="title"/>
          </p:nvPr>
        </p:nvSpPr>
        <p:spPr>
          <a:xfrm>
            <a:off x="685345" y="609601"/>
            <a:ext cx="7765322" cy="1325563"/>
          </a:xfrm>
        </p:spPr>
        <p:txBody>
          <a:bodyPr/>
          <a:lstStyle/>
          <a:p>
            <a:r>
              <a:rPr lang="en-US" smtClean="0"/>
              <a:t>Click to edit Master title style</a:t>
            </a:r>
            <a:endParaRPr lang="en-US" dirty="0"/>
          </a:p>
        </p:txBody>
      </p:sp>
      <p:sp>
        <p:nvSpPr>
          <p:cNvPr id="7" name="Text Placeholder 2"/>
          <p:cNvSpPr>
            <a:spLocks noGrp="1"/>
          </p:cNvSpPr>
          <p:nvPr>
            <p:ph type="body" idx="1"/>
          </p:nvPr>
        </p:nvSpPr>
        <p:spPr>
          <a:xfrm>
            <a:off x="685346" y="2088320"/>
            <a:ext cx="2474217" cy="823305"/>
          </a:xfrm>
        </p:spPr>
        <p:txBody>
          <a:bodyPr anchor="b">
            <a:noAutofit/>
          </a:bodyPr>
          <a:lstStyle>
            <a:lvl1pPr marL="0" indent="0" algn="ctr">
              <a:lnSpc>
                <a:spcPct val="100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8" name="Text Placeholder 3"/>
          <p:cNvSpPr>
            <a:spLocks noGrp="1"/>
          </p:cNvSpPr>
          <p:nvPr>
            <p:ph type="body" sz="half" idx="15"/>
          </p:nvPr>
        </p:nvSpPr>
        <p:spPr>
          <a:xfrm>
            <a:off x="685346" y="2911624"/>
            <a:ext cx="2474217" cy="2879576"/>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9" name="Text Placeholder 4"/>
          <p:cNvSpPr>
            <a:spLocks noGrp="1"/>
          </p:cNvSpPr>
          <p:nvPr>
            <p:ph type="body" sz="quarter" idx="3"/>
          </p:nvPr>
        </p:nvSpPr>
        <p:spPr>
          <a:xfrm>
            <a:off x="3333658" y="2088320"/>
            <a:ext cx="2473919" cy="823304"/>
          </a:xfrm>
        </p:spPr>
        <p:txBody>
          <a:bodyPr anchor="b">
            <a:noAutofit/>
          </a:bodyPr>
          <a:lstStyle>
            <a:lvl1pPr marL="0" indent="0" algn="ctr">
              <a:lnSpc>
                <a:spcPct val="100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0" name="Text Placeholder 3"/>
          <p:cNvSpPr>
            <a:spLocks noGrp="1"/>
          </p:cNvSpPr>
          <p:nvPr>
            <p:ph type="body" sz="half" idx="16"/>
          </p:nvPr>
        </p:nvSpPr>
        <p:spPr>
          <a:xfrm>
            <a:off x="3333659" y="2911624"/>
            <a:ext cx="2474866" cy="2879576"/>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1" name="Text Placeholder 4"/>
          <p:cNvSpPr>
            <a:spLocks noGrp="1"/>
          </p:cNvSpPr>
          <p:nvPr>
            <p:ph type="body" sz="quarter" idx="13"/>
          </p:nvPr>
        </p:nvSpPr>
        <p:spPr>
          <a:xfrm>
            <a:off x="5979974" y="2088320"/>
            <a:ext cx="2468408" cy="823304"/>
          </a:xfrm>
        </p:spPr>
        <p:txBody>
          <a:bodyPr anchor="b">
            <a:noAutofit/>
          </a:bodyPr>
          <a:lstStyle>
            <a:lvl1pPr marL="0" indent="0" algn="ctr">
              <a:lnSpc>
                <a:spcPct val="100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2" name="Text Placeholder 3"/>
          <p:cNvSpPr>
            <a:spLocks noGrp="1"/>
          </p:cNvSpPr>
          <p:nvPr>
            <p:ph type="body" sz="half" idx="17"/>
          </p:nvPr>
        </p:nvSpPr>
        <p:spPr>
          <a:xfrm>
            <a:off x="5982260" y="2911624"/>
            <a:ext cx="2468408" cy="2879576"/>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3" name="Date Placeholder 2"/>
          <p:cNvSpPr>
            <a:spLocks noGrp="1"/>
          </p:cNvSpPr>
          <p:nvPr>
            <p:ph type="dt" sz="half" idx="10"/>
          </p:nvPr>
        </p:nvSpPr>
        <p:spPr/>
        <p:txBody>
          <a:bodyPr/>
          <a:lstStyle/>
          <a:p>
            <a:fld id="{FA2ED871-2FD3-4F95-B582-4A462977ADCE}" type="datetimeFigureOut">
              <a:rPr lang="fa-IR" smtClean="0"/>
              <a:t>08/10/1441</a:t>
            </a:fld>
            <a:endParaRPr lang="fa-IR"/>
          </a:p>
        </p:txBody>
      </p:sp>
      <p:sp>
        <p:nvSpPr>
          <p:cNvPr id="4" name="Footer Placeholder 3"/>
          <p:cNvSpPr>
            <a:spLocks noGrp="1"/>
          </p:cNvSpPr>
          <p:nvPr>
            <p:ph type="ftr" sz="quarter" idx="11"/>
          </p:nvPr>
        </p:nvSpPr>
        <p:spPr/>
        <p:txBody>
          <a:bodyPr/>
          <a:lstStyle/>
          <a:p>
            <a:endParaRPr lang="fa-IR"/>
          </a:p>
        </p:txBody>
      </p:sp>
      <p:sp>
        <p:nvSpPr>
          <p:cNvPr id="5" name="Slide Number Placeholder 4"/>
          <p:cNvSpPr>
            <a:spLocks noGrp="1"/>
          </p:cNvSpPr>
          <p:nvPr>
            <p:ph type="sldNum" sz="quarter" idx="12"/>
          </p:nvPr>
        </p:nvSpPr>
        <p:spPr/>
        <p:txBody>
          <a:bodyPr/>
          <a:lstStyle/>
          <a:p>
            <a:fld id="{794D7F84-C1E1-4051-A7CA-ECAAFB5A2CC9}" type="slidenum">
              <a:rPr lang="fa-IR" smtClean="0"/>
              <a:t>‹#›</a:t>
            </a:fld>
            <a:endParaRPr lang="fa-IR"/>
          </a:p>
        </p:txBody>
      </p:sp>
    </p:spTree>
    <p:extLst>
      <p:ext uri="{BB962C8B-B14F-4D97-AF65-F5344CB8AC3E}">
        <p14:creationId xmlns:p14="http://schemas.microsoft.com/office/powerpoint/2010/main" val="135873758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30" name="Title 1"/>
          <p:cNvSpPr>
            <a:spLocks noGrp="1"/>
          </p:cNvSpPr>
          <p:nvPr>
            <p:ph type="title"/>
          </p:nvPr>
        </p:nvSpPr>
        <p:spPr>
          <a:xfrm>
            <a:off x="685346" y="609601"/>
            <a:ext cx="7765322" cy="1325563"/>
          </a:xfrm>
        </p:spPr>
        <p:txBody>
          <a:bodyPr/>
          <a:lstStyle/>
          <a:p>
            <a:r>
              <a:rPr lang="en-US" smtClean="0"/>
              <a:t>Click to edit Master title style</a:t>
            </a:r>
            <a:endParaRPr lang="en-US" dirty="0"/>
          </a:p>
        </p:txBody>
      </p:sp>
      <p:sp>
        <p:nvSpPr>
          <p:cNvPr id="19" name="Text Placeholder 2"/>
          <p:cNvSpPr>
            <a:spLocks noGrp="1"/>
          </p:cNvSpPr>
          <p:nvPr>
            <p:ph type="body" idx="1"/>
          </p:nvPr>
        </p:nvSpPr>
        <p:spPr>
          <a:xfrm>
            <a:off x="685347" y="3989147"/>
            <a:ext cx="2474216" cy="576262"/>
          </a:xfrm>
        </p:spPr>
        <p:txBody>
          <a:bodyPr anchor="b">
            <a:noAutofit/>
          </a:bodyPr>
          <a:lstStyle>
            <a:lvl1pPr marL="0" indent="0" algn="ctr">
              <a:lnSpc>
                <a:spcPct val="100000"/>
              </a:lnSpc>
              <a:buNone/>
              <a:defRPr sz="20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0" name="Picture Placeholder 2"/>
          <p:cNvSpPr>
            <a:spLocks noGrp="1" noChangeAspect="1"/>
          </p:cNvSpPr>
          <p:nvPr>
            <p:ph type="pic" idx="15"/>
          </p:nvPr>
        </p:nvSpPr>
        <p:spPr>
          <a:xfrm>
            <a:off x="819015" y="2092235"/>
            <a:ext cx="2205038" cy="1524000"/>
          </a:xfrm>
          <a:prstGeom prst="roundRect">
            <a:avLst>
              <a:gd name="adj" fmla="val 0"/>
            </a:avLst>
          </a:prstGeom>
          <a:noFill/>
          <a:ln w="14605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1" name="Text Placeholder 3"/>
          <p:cNvSpPr>
            <a:spLocks noGrp="1"/>
          </p:cNvSpPr>
          <p:nvPr>
            <p:ph type="body" sz="half" idx="18"/>
          </p:nvPr>
        </p:nvSpPr>
        <p:spPr>
          <a:xfrm>
            <a:off x="685347" y="4565409"/>
            <a:ext cx="2474216" cy="1225792"/>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2" name="Text Placeholder 4"/>
          <p:cNvSpPr>
            <a:spLocks noGrp="1"/>
          </p:cNvSpPr>
          <p:nvPr>
            <p:ph type="body" sz="quarter" idx="3"/>
          </p:nvPr>
        </p:nvSpPr>
        <p:spPr>
          <a:xfrm>
            <a:off x="3332026" y="3989147"/>
            <a:ext cx="2474237" cy="576262"/>
          </a:xfrm>
        </p:spPr>
        <p:txBody>
          <a:bodyPr anchor="b">
            <a:noAutofit/>
          </a:bodyPr>
          <a:lstStyle>
            <a:lvl1pPr marL="0" indent="0" algn="ctr">
              <a:lnSpc>
                <a:spcPct val="100000"/>
              </a:lnSpc>
              <a:buNone/>
              <a:defRPr sz="20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3" name="Picture Placeholder 2"/>
          <p:cNvSpPr>
            <a:spLocks noGrp="1" noChangeAspect="1"/>
          </p:cNvSpPr>
          <p:nvPr>
            <p:ph type="pic" idx="21"/>
          </p:nvPr>
        </p:nvSpPr>
        <p:spPr>
          <a:xfrm>
            <a:off x="3426747" y="2092235"/>
            <a:ext cx="2197894" cy="1524000"/>
          </a:xfrm>
          <a:prstGeom prst="roundRect">
            <a:avLst>
              <a:gd name="adj" fmla="val 0"/>
            </a:avLst>
          </a:prstGeom>
          <a:noFill/>
          <a:ln w="14605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4" name="Text Placeholder 3"/>
          <p:cNvSpPr>
            <a:spLocks noGrp="1"/>
          </p:cNvSpPr>
          <p:nvPr>
            <p:ph type="body" sz="half" idx="19"/>
          </p:nvPr>
        </p:nvSpPr>
        <p:spPr>
          <a:xfrm>
            <a:off x="3331011" y="4565408"/>
            <a:ext cx="2475252" cy="1225792"/>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5" name="Text Placeholder 4"/>
          <p:cNvSpPr>
            <a:spLocks noGrp="1"/>
          </p:cNvSpPr>
          <p:nvPr>
            <p:ph type="body" sz="quarter" idx="13"/>
          </p:nvPr>
        </p:nvSpPr>
        <p:spPr>
          <a:xfrm>
            <a:off x="5980067" y="3989147"/>
            <a:ext cx="2467425" cy="576262"/>
          </a:xfrm>
        </p:spPr>
        <p:txBody>
          <a:bodyPr anchor="b">
            <a:noAutofit/>
          </a:bodyPr>
          <a:lstStyle>
            <a:lvl1pPr marL="0" indent="0" algn="ctr">
              <a:lnSpc>
                <a:spcPct val="100000"/>
              </a:lnSpc>
              <a:buNone/>
              <a:defRPr sz="20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6" name="Picture Placeholder 2"/>
          <p:cNvSpPr>
            <a:spLocks noGrp="1" noChangeAspect="1"/>
          </p:cNvSpPr>
          <p:nvPr>
            <p:ph type="pic" idx="22"/>
          </p:nvPr>
        </p:nvSpPr>
        <p:spPr>
          <a:xfrm>
            <a:off x="6114603" y="2092235"/>
            <a:ext cx="2199085" cy="1524000"/>
          </a:xfrm>
          <a:prstGeom prst="roundRect">
            <a:avLst>
              <a:gd name="adj" fmla="val 0"/>
            </a:avLst>
          </a:prstGeom>
          <a:noFill/>
          <a:ln w="14605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7" name="Text Placeholder 3"/>
          <p:cNvSpPr>
            <a:spLocks noGrp="1"/>
          </p:cNvSpPr>
          <p:nvPr>
            <p:ph type="body" sz="half" idx="20"/>
          </p:nvPr>
        </p:nvSpPr>
        <p:spPr>
          <a:xfrm>
            <a:off x="5979973" y="4565410"/>
            <a:ext cx="2470694" cy="1225790"/>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3" name="Date Placeholder 2"/>
          <p:cNvSpPr>
            <a:spLocks noGrp="1"/>
          </p:cNvSpPr>
          <p:nvPr>
            <p:ph type="dt" sz="half" idx="10"/>
          </p:nvPr>
        </p:nvSpPr>
        <p:spPr/>
        <p:txBody>
          <a:bodyPr/>
          <a:lstStyle/>
          <a:p>
            <a:fld id="{FA2ED871-2FD3-4F95-B582-4A462977ADCE}" type="datetimeFigureOut">
              <a:rPr lang="fa-IR" smtClean="0"/>
              <a:t>08/10/1441</a:t>
            </a:fld>
            <a:endParaRPr lang="fa-IR"/>
          </a:p>
        </p:txBody>
      </p:sp>
      <p:sp>
        <p:nvSpPr>
          <p:cNvPr id="4" name="Footer Placeholder 3"/>
          <p:cNvSpPr>
            <a:spLocks noGrp="1"/>
          </p:cNvSpPr>
          <p:nvPr>
            <p:ph type="ftr" sz="quarter" idx="11"/>
          </p:nvPr>
        </p:nvSpPr>
        <p:spPr/>
        <p:txBody>
          <a:bodyPr/>
          <a:lstStyle/>
          <a:p>
            <a:endParaRPr lang="fa-IR"/>
          </a:p>
        </p:txBody>
      </p:sp>
      <p:sp>
        <p:nvSpPr>
          <p:cNvPr id="5" name="Slide Number Placeholder 4"/>
          <p:cNvSpPr>
            <a:spLocks noGrp="1"/>
          </p:cNvSpPr>
          <p:nvPr>
            <p:ph type="sldNum" sz="quarter" idx="12"/>
          </p:nvPr>
        </p:nvSpPr>
        <p:spPr/>
        <p:txBody>
          <a:bodyPr/>
          <a:lstStyle/>
          <a:p>
            <a:fld id="{794D7F84-C1E1-4051-A7CA-ECAAFB5A2CC9}" type="slidenum">
              <a:rPr lang="fa-IR" smtClean="0"/>
              <a:t>‹#›</a:t>
            </a:fld>
            <a:endParaRPr lang="fa-IR"/>
          </a:p>
        </p:txBody>
      </p:sp>
    </p:spTree>
    <p:extLst>
      <p:ext uri="{BB962C8B-B14F-4D97-AF65-F5344CB8AC3E}">
        <p14:creationId xmlns:p14="http://schemas.microsoft.com/office/powerpoint/2010/main" val="171682452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FA2ED871-2FD3-4F95-B582-4A462977ADCE}" type="datetimeFigureOut">
              <a:rPr lang="fa-IR" smtClean="0"/>
              <a:t>08/10/1441</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794D7F84-C1E1-4051-A7CA-ECAAFB5A2CC9}" type="slidenum">
              <a:rPr lang="fa-IR" smtClean="0"/>
              <a:t>‹#›</a:t>
            </a:fld>
            <a:endParaRPr lang="fa-IR"/>
          </a:p>
        </p:txBody>
      </p:sp>
    </p:spTree>
    <p:extLst>
      <p:ext uri="{BB962C8B-B14F-4D97-AF65-F5344CB8AC3E}">
        <p14:creationId xmlns:p14="http://schemas.microsoft.com/office/powerpoint/2010/main" val="243955707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609600"/>
            <a:ext cx="1906993" cy="5181601"/>
          </a:xfrm>
        </p:spPr>
        <p:txBody>
          <a:bodyPr vert="eaVert"/>
          <a:lstStyle>
            <a:lvl1pPr algn="l">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85346" y="609600"/>
            <a:ext cx="5744029" cy="5181601"/>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FA2ED871-2FD3-4F95-B582-4A462977ADCE}" type="datetimeFigureOut">
              <a:rPr lang="fa-IR" smtClean="0"/>
              <a:t>08/10/1441</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794D7F84-C1E1-4051-A7CA-ECAAFB5A2CC9}" type="slidenum">
              <a:rPr lang="fa-IR" smtClean="0"/>
              <a:t>‹#›</a:t>
            </a:fld>
            <a:endParaRPr lang="fa-IR"/>
          </a:p>
        </p:txBody>
      </p:sp>
    </p:spTree>
    <p:extLst>
      <p:ext uri="{BB962C8B-B14F-4D97-AF65-F5344CB8AC3E}">
        <p14:creationId xmlns:p14="http://schemas.microsoft.com/office/powerpoint/2010/main" val="301176577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FA2ED871-2FD3-4F95-B582-4A462977ADCE}" type="datetimeFigureOut">
              <a:rPr lang="fa-IR" smtClean="0"/>
              <a:t>08/10/1441</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794D7F84-C1E1-4051-A7CA-ECAAFB5A2CC9}" type="slidenum">
              <a:rPr lang="fa-IR" smtClean="0"/>
              <a:t>‹#›</a:t>
            </a:fld>
            <a:endParaRPr lang="fa-IR"/>
          </a:p>
        </p:txBody>
      </p:sp>
    </p:spTree>
    <p:extLst>
      <p:ext uri="{BB962C8B-B14F-4D97-AF65-F5344CB8AC3E}">
        <p14:creationId xmlns:p14="http://schemas.microsoft.com/office/powerpoint/2010/main" val="257872632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21933" y="657227"/>
            <a:ext cx="7300134" cy="2852737"/>
          </a:xfrm>
        </p:spPr>
        <p:txBody>
          <a:bodyPr anchor="b">
            <a:normAutofit/>
          </a:bodyPr>
          <a:lstStyle>
            <a:lvl1pPr>
              <a:defRPr sz="3400"/>
            </a:lvl1pPr>
          </a:lstStyle>
          <a:p>
            <a:r>
              <a:rPr lang="en-US" smtClean="0"/>
              <a:t>Click to edit Master title style</a:t>
            </a:r>
            <a:endParaRPr lang="en-US" dirty="0"/>
          </a:p>
        </p:txBody>
      </p:sp>
      <p:sp>
        <p:nvSpPr>
          <p:cNvPr id="3" name="Text Placeholder 2"/>
          <p:cNvSpPr>
            <a:spLocks noGrp="1"/>
          </p:cNvSpPr>
          <p:nvPr>
            <p:ph type="body" idx="1"/>
          </p:nvPr>
        </p:nvSpPr>
        <p:spPr>
          <a:xfrm>
            <a:off x="921933" y="3602039"/>
            <a:ext cx="7300134" cy="1500187"/>
          </a:xfrm>
        </p:spPr>
        <p:txBody>
          <a:bodyPr/>
          <a:lstStyle>
            <a:lvl1pPr marL="0" indent="0" algn="ctr">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A2ED871-2FD3-4F95-B582-4A462977ADCE}" type="datetimeFigureOut">
              <a:rPr lang="fa-IR" smtClean="0"/>
              <a:t>08/10/1441</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794D7F84-C1E1-4051-A7CA-ECAAFB5A2CC9}" type="slidenum">
              <a:rPr lang="fa-IR" smtClean="0"/>
              <a:t>‹#›</a:t>
            </a:fld>
            <a:endParaRPr lang="fa-IR"/>
          </a:p>
        </p:txBody>
      </p:sp>
    </p:spTree>
    <p:extLst>
      <p:ext uri="{BB962C8B-B14F-4D97-AF65-F5344CB8AC3E}">
        <p14:creationId xmlns:p14="http://schemas.microsoft.com/office/powerpoint/2010/main" val="151853033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85347" y="609601"/>
            <a:ext cx="7765321" cy="1326321"/>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85346" y="2088320"/>
            <a:ext cx="3829503" cy="3702881"/>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30052" y="2088320"/>
            <a:ext cx="3820616" cy="3702881"/>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FA2ED871-2FD3-4F95-B582-4A462977ADCE}" type="datetimeFigureOut">
              <a:rPr lang="fa-IR" smtClean="0"/>
              <a:t>08/10/1441</a:t>
            </a:fld>
            <a:endParaRPr lang="fa-IR"/>
          </a:p>
        </p:txBody>
      </p:sp>
      <p:sp>
        <p:nvSpPr>
          <p:cNvPr id="6" name="Footer Placeholder 5"/>
          <p:cNvSpPr>
            <a:spLocks noGrp="1"/>
          </p:cNvSpPr>
          <p:nvPr>
            <p:ph type="ftr" sz="quarter" idx="11"/>
          </p:nvPr>
        </p:nvSpPr>
        <p:spPr/>
        <p:txBody>
          <a:bodyPr/>
          <a:lstStyle/>
          <a:p>
            <a:endParaRPr lang="fa-IR"/>
          </a:p>
        </p:txBody>
      </p:sp>
      <p:sp>
        <p:nvSpPr>
          <p:cNvPr id="7" name="Slide Number Placeholder 6"/>
          <p:cNvSpPr>
            <a:spLocks noGrp="1"/>
          </p:cNvSpPr>
          <p:nvPr>
            <p:ph type="sldNum" sz="quarter" idx="12"/>
          </p:nvPr>
        </p:nvSpPr>
        <p:spPr/>
        <p:txBody>
          <a:bodyPr/>
          <a:lstStyle/>
          <a:p>
            <a:fld id="{794D7F84-C1E1-4051-A7CA-ECAAFB5A2CC9}" type="slidenum">
              <a:rPr lang="fa-IR" smtClean="0"/>
              <a:t>‹#›</a:t>
            </a:fld>
            <a:endParaRPr lang="fa-IR"/>
          </a:p>
        </p:txBody>
      </p:sp>
    </p:spTree>
    <p:extLst>
      <p:ext uri="{BB962C8B-B14F-4D97-AF65-F5344CB8AC3E}">
        <p14:creationId xmlns:p14="http://schemas.microsoft.com/office/powerpoint/2010/main" val="350180895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85347" y="609601"/>
            <a:ext cx="7765321" cy="1325563"/>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915427" y="2088320"/>
            <a:ext cx="3600326" cy="823912"/>
          </a:xfrm>
        </p:spPr>
        <p:txBody>
          <a:bodyPr anchor="b"/>
          <a:lstStyle>
            <a:lvl1pPr marL="0" indent="0">
              <a:lnSpc>
                <a:spcPct val="100000"/>
              </a:lnSpc>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85346" y="2912232"/>
            <a:ext cx="3830406" cy="287896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859230" y="2088320"/>
            <a:ext cx="3591437" cy="823912"/>
          </a:xfrm>
        </p:spPr>
        <p:txBody>
          <a:bodyPr anchor="b"/>
          <a:lstStyle>
            <a:lvl1pPr marL="0" indent="0">
              <a:lnSpc>
                <a:spcPct val="100000"/>
              </a:lnSpc>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29150" y="2912232"/>
            <a:ext cx="3821518" cy="287896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FA2ED871-2FD3-4F95-B582-4A462977ADCE}" type="datetimeFigureOut">
              <a:rPr lang="fa-IR" smtClean="0"/>
              <a:t>08/10/1441</a:t>
            </a:fld>
            <a:endParaRPr lang="fa-IR"/>
          </a:p>
        </p:txBody>
      </p:sp>
      <p:sp>
        <p:nvSpPr>
          <p:cNvPr id="8" name="Footer Placeholder 7"/>
          <p:cNvSpPr>
            <a:spLocks noGrp="1"/>
          </p:cNvSpPr>
          <p:nvPr>
            <p:ph type="ftr" sz="quarter" idx="11"/>
          </p:nvPr>
        </p:nvSpPr>
        <p:spPr/>
        <p:txBody>
          <a:bodyPr/>
          <a:lstStyle/>
          <a:p>
            <a:endParaRPr lang="fa-IR"/>
          </a:p>
        </p:txBody>
      </p:sp>
      <p:sp>
        <p:nvSpPr>
          <p:cNvPr id="9" name="Slide Number Placeholder 8"/>
          <p:cNvSpPr>
            <a:spLocks noGrp="1"/>
          </p:cNvSpPr>
          <p:nvPr>
            <p:ph type="sldNum" sz="quarter" idx="12"/>
          </p:nvPr>
        </p:nvSpPr>
        <p:spPr/>
        <p:txBody>
          <a:bodyPr/>
          <a:lstStyle/>
          <a:p>
            <a:fld id="{794D7F84-C1E1-4051-A7CA-ECAAFB5A2CC9}" type="slidenum">
              <a:rPr lang="fa-IR" smtClean="0"/>
              <a:t>‹#›</a:t>
            </a:fld>
            <a:endParaRPr lang="fa-IR"/>
          </a:p>
        </p:txBody>
      </p:sp>
    </p:spTree>
    <p:extLst>
      <p:ext uri="{BB962C8B-B14F-4D97-AF65-F5344CB8AC3E}">
        <p14:creationId xmlns:p14="http://schemas.microsoft.com/office/powerpoint/2010/main" val="263213130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FA2ED871-2FD3-4F95-B582-4A462977ADCE}" type="datetimeFigureOut">
              <a:rPr lang="fa-IR" smtClean="0"/>
              <a:t>08/10/1441</a:t>
            </a:fld>
            <a:endParaRPr lang="fa-IR"/>
          </a:p>
        </p:txBody>
      </p:sp>
      <p:sp>
        <p:nvSpPr>
          <p:cNvPr id="4" name="Footer Placeholder 3"/>
          <p:cNvSpPr>
            <a:spLocks noGrp="1"/>
          </p:cNvSpPr>
          <p:nvPr>
            <p:ph type="ftr" sz="quarter" idx="11"/>
          </p:nvPr>
        </p:nvSpPr>
        <p:spPr/>
        <p:txBody>
          <a:bodyPr/>
          <a:lstStyle/>
          <a:p>
            <a:endParaRPr lang="fa-IR"/>
          </a:p>
        </p:txBody>
      </p:sp>
      <p:sp>
        <p:nvSpPr>
          <p:cNvPr id="5" name="Slide Number Placeholder 4"/>
          <p:cNvSpPr>
            <a:spLocks noGrp="1"/>
          </p:cNvSpPr>
          <p:nvPr>
            <p:ph type="sldNum" sz="quarter" idx="12"/>
          </p:nvPr>
        </p:nvSpPr>
        <p:spPr/>
        <p:txBody>
          <a:bodyPr/>
          <a:lstStyle/>
          <a:p>
            <a:fld id="{794D7F84-C1E1-4051-A7CA-ECAAFB5A2CC9}" type="slidenum">
              <a:rPr lang="fa-IR" smtClean="0"/>
              <a:t>‹#›</a:t>
            </a:fld>
            <a:endParaRPr lang="fa-IR"/>
          </a:p>
        </p:txBody>
      </p:sp>
    </p:spTree>
    <p:extLst>
      <p:ext uri="{BB962C8B-B14F-4D97-AF65-F5344CB8AC3E}">
        <p14:creationId xmlns:p14="http://schemas.microsoft.com/office/powerpoint/2010/main" val="225333586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A2ED871-2FD3-4F95-B582-4A462977ADCE}" type="datetimeFigureOut">
              <a:rPr lang="fa-IR" smtClean="0"/>
              <a:t>08/10/1441</a:t>
            </a:fld>
            <a:endParaRPr lang="fa-IR"/>
          </a:p>
        </p:txBody>
      </p:sp>
      <p:sp>
        <p:nvSpPr>
          <p:cNvPr id="3" name="Footer Placeholder 2"/>
          <p:cNvSpPr>
            <a:spLocks noGrp="1"/>
          </p:cNvSpPr>
          <p:nvPr>
            <p:ph type="ftr" sz="quarter" idx="11"/>
          </p:nvPr>
        </p:nvSpPr>
        <p:spPr/>
        <p:txBody>
          <a:bodyPr/>
          <a:lstStyle/>
          <a:p>
            <a:endParaRPr lang="fa-IR"/>
          </a:p>
        </p:txBody>
      </p:sp>
      <p:sp>
        <p:nvSpPr>
          <p:cNvPr id="4" name="Slide Number Placeholder 3"/>
          <p:cNvSpPr>
            <a:spLocks noGrp="1"/>
          </p:cNvSpPr>
          <p:nvPr>
            <p:ph type="sldNum" sz="quarter" idx="12"/>
          </p:nvPr>
        </p:nvSpPr>
        <p:spPr/>
        <p:txBody>
          <a:bodyPr/>
          <a:lstStyle/>
          <a:p>
            <a:fld id="{794D7F84-C1E1-4051-A7CA-ECAAFB5A2CC9}" type="slidenum">
              <a:rPr lang="fa-IR" smtClean="0"/>
              <a:t>‹#›</a:t>
            </a:fld>
            <a:endParaRPr lang="fa-IR"/>
          </a:p>
        </p:txBody>
      </p:sp>
    </p:spTree>
    <p:extLst>
      <p:ext uri="{BB962C8B-B14F-4D97-AF65-F5344CB8AC3E}">
        <p14:creationId xmlns:p14="http://schemas.microsoft.com/office/powerpoint/2010/main" val="297320535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7921" y="609600"/>
            <a:ext cx="2949178" cy="2362200"/>
          </a:xfrm>
        </p:spPr>
        <p:txBody>
          <a:bodyPr anchor="b">
            <a:normAutofit/>
          </a:bodyPr>
          <a:lstStyle>
            <a:lvl1pPr>
              <a:defRPr sz="2800"/>
            </a:lvl1pPr>
          </a:lstStyle>
          <a:p>
            <a:r>
              <a:rPr lang="en-US" smtClean="0"/>
              <a:t>Click to edit Master title style</a:t>
            </a:r>
            <a:endParaRPr lang="en-US" dirty="0"/>
          </a:p>
        </p:txBody>
      </p:sp>
      <p:sp>
        <p:nvSpPr>
          <p:cNvPr id="3" name="Content Placeholder 2"/>
          <p:cNvSpPr>
            <a:spLocks noGrp="1"/>
          </p:cNvSpPr>
          <p:nvPr>
            <p:ph idx="1"/>
          </p:nvPr>
        </p:nvSpPr>
        <p:spPr>
          <a:xfrm>
            <a:off x="3808548" y="609600"/>
            <a:ext cx="4642119" cy="5181600"/>
          </a:xfrm>
        </p:spPr>
        <p:txBody>
          <a:bodyPr anchor="ct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87921" y="2971801"/>
            <a:ext cx="2949178" cy="2819399"/>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A2ED871-2FD3-4F95-B582-4A462977ADCE}" type="datetimeFigureOut">
              <a:rPr lang="fa-IR" smtClean="0"/>
              <a:t>08/10/1441</a:t>
            </a:fld>
            <a:endParaRPr lang="fa-IR"/>
          </a:p>
        </p:txBody>
      </p:sp>
      <p:sp>
        <p:nvSpPr>
          <p:cNvPr id="6" name="Footer Placeholder 5"/>
          <p:cNvSpPr>
            <a:spLocks noGrp="1"/>
          </p:cNvSpPr>
          <p:nvPr>
            <p:ph type="ftr" sz="quarter" idx="11"/>
          </p:nvPr>
        </p:nvSpPr>
        <p:spPr/>
        <p:txBody>
          <a:bodyPr/>
          <a:lstStyle/>
          <a:p>
            <a:endParaRPr lang="fa-IR"/>
          </a:p>
        </p:txBody>
      </p:sp>
      <p:sp>
        <p:nvSpPr>
          <p:cNvPr id="7" name="Slide Number Placeholder 6"/>
          <p:cNvSpPr>
            <a:spLocks noGrp="1"/>
          </p:cNvSpPr>
          <p:nvPr>
            <p:ph type="sldNum" sz="quarter" idx="12"/>
          </p:nvPr>
        </p:nvSpPr>
        <p:spPr/>
        <p:txBody>
          <a:bodyPr/>
          <a:lstStyle/>
          <a:p>
            <a:fld id="{794D7F84-C1E1-4051-A7CA-ECAAFB5A2CC9}" type="slidenum">
              <a:rPr lang="fa-IR" smtClean="0"/>
              <a:t>‹#›</a:t>
            </a:fld>
            <a:endParaRPr lang="fa-IR"/>
          </a:p>
        </p:txBody>
      </p:sp>
    </p:spTree>
    <p:extLst>
      <p:ext uri="{BB962C8B-B14F-4D97-AF65-F5344CB8AC3E}">
        <p14:creationId xmlns:p14="http://schemas.microsoft.com/office/powerpoint/2010/main" val="81261607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7921" y="609600"/>
            <a:ext cx="4167603" cy="2362200"/>
          </a:xfrm>
        </p:spPr>
        <p:txBody>
          <a:bodyPr anchor="b">
            <a:normAutofit/>
          </a:bodyPr>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5249932" y="758881"/>
            <a:ext cx="2966938" cy="4883038"/>
          </a:xfrm>
          <a:noFill/>
          <a:ln w="1905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685346" y="2971800"/>
            <a:ext cx="4171242" cy="2819400"/>
          </a:xfrm>
        </p:spPr>
        <p:txBody>
          <a:bodyPr>
            <a:normAutofit/>
          </a:bodyPr>
          <a:lstStyle>
            <a:lvl1pPr marL="0" indent="0" algn="ctr">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A2ED871-2FD3-4F95-B582-4A462977ADCE}" type="datetimeFigureOut">
              <a:rPr lang="fa-IR" smtClean="0"/>
              <a:t>08/10/1441</a:t>
            </a:fld>
            <a:endParaRPr lang="fa-IR"/>
          </a:p>
        </p:txBody>
      </p:sp>
      <p:sp>
        <p:nvSpPr>
          <p:cNvPr id="6" name="Footer Placeholder 5"/>
          <p:cNvSpPr>
            <a:spLocks noGrp="1"/>
          </p:cNvSpPr>
          <p:nvPr>
            <p:ph type="ftr" sz="quarter" idx="11"/>
          </p:nvPr>
        </p:nvSpPr>
        <p:spPr/>
        <p:txBody>
          <a:bodyPr/>
          <a:lstStyle/>
          <a:p>
            <a:endParaRPr lang="fa-IR"/>
          </a:p>
        </p:txBody>
      </p:sp>
      <p:sp>
        <p:nvSpPr>
          <p:cNvPr id="7" name="Slide Number Placeholder 6"/>
          <p:cNvSpPr>
            <a:spLocks noGrp="1"/>
          </p:cNvSpPr>
          <p:nvPr>
            <p:ph type="sldNum" sz="quarter" idx="12"/>
          </p:nvPr>
        </p:nvSpPr>
        <p:spPr/>
        <p:txBody>
          <a:bodyPr/>
          <a:lstStyle/>
          <a:p>
            <a:fld id="{794D7F84-C1E1-4051-A7CA-ECAAFB5A2CC9}" type="slidenum">
              <a:rPr lang="fa-IR" smtClean="0"/>
              <a:t>‹#›</a:t>
            </a:fld>
            <a:endParaRPr lang="fa-IR"/>
          </a:p>
        </p:txBody>
      </p:sp>
    </p:spTree>
    <p:extLst>
      <p:ext uri="{BB962C8B-B14F-4D97-AF65-F5344CB8AC3E}">
        <p14:creationId xmlns:p14="http://schemas.microsoft.com/office/powerpoint/2010/main" val="41928917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85347" y="609601"/>
            <a:ext cx="7765321" cy="1326321"/>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85346" y="2096064"/>
            <a:ext cx="7765322" cy="3695136"/>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5759052" y="5883276"/>
            <a:ext cx="2057400" cy="365125"/>
          </a:xfrm>
          <a:prstGeom prst="rect">
            <a:avLst/>
          </a:prstGeom>
        </p:spPr>
        <p:txBody>
          <a:bodyPr vert="horz" lIns="91440" tIns="45720" rIns="91440" bIns="45720" rtlCol="0" anchor="ctr"/>
          <a:lstStyle>
            <a:lvl1pPr algn="r">
              <a:defRPr sz="1000">
                <a:solidFill>
                  <a:schemeClr val="tx1">
                    <a:tint val="75000"/>
                  </a:schemeClr>
                </a:solidFill>
              </a:defRPr>
            </a:lvl1pPr>
          </a:lstStyle>
          <a:p>
            <a:fld id="{FA2ED871-2FD3-4F95-B582-4A462977ADCE}" type="datetimeFigureOut">
              <a:rPr lang="fa-IR" smtClean="0"/>
              <a:t>08/10/1441</a:t>
            </a:fld>
            <a:endParaRPr lang="fa-IR"/>
          </a:p>
        </p:txBody>
      </p:sp>
      <p:sp>
        <p:nvSpPr>
          <p:cNvPr id="5" name="Footer Placeholder 4"/>
          <p:cNvSpPr>
            <a:spLocks noGrp="1"/>
          </p:cNvSpPr>
          <p:nvPr>
            <p:ph type="ftr" sz="quarter" idx="3"/>
          </p:nvPr>
        </p:nvSpPr>
        <p:spPr>
          <a:xfrm>
            <a:off x="685346" y="5883276"/>
            <a:ext cx="5004649" cy="365125"/>
          </a:xfrm>
          <a:prstGeom prst="rect">
            <a:avLst/>
          </a:prstGeom>
        </p:spPr>
        <p:txBody>
          <a:bodyPr vert="horz" lIns="91440" tIns="45720" rIns="91440" bIns="45720" rtlCol="0" anchor="ctr"/>
          <a:lstStyle>
            <a:lvl1pPr algn="l">
              <a:defRPr sz="1000">
                <a:solidFill>
                  <a:schemeClr val="tx1">
                    <a:tint val="75000"/>
                  </a:schemeClr>
                </a:solidFill>
              </a:defRPr>
            </a:lvl1pPr>
          </a:lstStyle>
          <a:p>
            <a:endParaRPr lang="fa-IR"/>
          </a:p>
        </p:txBody>
      </p:sp>
      <p:sp>
        <p:nvSpPr>
          <p:cNvPr id="6" name="Slide Number Placeholder 5"/>
          <p:cNvSpPr>
            <a:spLocks noGrp="1"/>
          </p:cNvSpPr>
          <p:nvPr>
            <p:ph type="sldNum" sz="quarter" idx="4"/>
          </p:nvPr>
        </p:nvSpPr>
        <p:spPr>
          <a:xfrm>
            <a:off x="7885509" y="5883276"/>
            <a:ext cx="565159" cy="365125"/>
          </a:xfrm>
          <a:prstGeom prst="rect">
            <a:avLst/>
          </a:prstGeom>
        </p:spPr>
        <p:txBody>
          <a:bodyPr vert="horz" lIns="91440" tIns="45720" rIns="91440" bIns="45720" rtlCol="0" anchor="ctr"/>
          <a:lstStyle>
            <a:lvl1pPr algn="r">
              <a:defRPr sz="1000">
                <a:solidFill>
                  <a:schemeClr val="tx1">
                    <a:tint val="75000"/>
                  </a:schemeClr>
                </a:solidFill>
              </a:defRPr>
            </a:lvl1pPr>
          </a:lstStyle>
          <a:p>
            <a:fld id="{794D7F84-C1E1-4051-A7CA-ECAAFB5A2CC9}" type="slidenum">
              <a:rPr lang="fa-IR" smtClean="0"/>
              <a:t>‹#›</a:t>
            </a:fld>
            <a:endParaRPr lang="fa-IR"/>
          </a:p>
        </p:txBody>
      </p:sp>
    </p:spTree>
    <p:extLst>
      <p:ext uri="{BB962C8B-B14F-4D97-AF65-F5344CB8AC3E}">
        <p14:creationId xmlns:p14="http://schemas.microsoft.com/office/powerpoint/2010/main" val="1777018699"/>
      </p:ext>
    </p:extLst>
  </p:cSld>
  <p:clrMap bg1="dk1" tx1="lt1" bg2="dk2" tx2="lt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 id="2147483684" r:id="rId12"/>
    <p:sldLayoutId id="2147483685" r:id="rId13"/>
    <p:sldLayoutId id="2147483686" r:id="rId14"/>
    <p:sldLayoutId id="2147483687" r:id="rId15"/>
    <p:sldLayoutId id="2147483688" r:id="rId16"/>
    <p:sldLayoutId id="2147483689" r:id="rId17"/>
  </p:sldLayoutIdLst>
  <p:txStyles>
    <p:titleStyle>
      <a:lvl1pPr algn="ctr" defTabSz="914400" rtl="1" eaLnBrk="1" latinLnBrk="0" hangingPunct="1">
        <a:lnSpc>
          <a:spcPct val="90000"/>
        </a:lnSpc>
        <a:spcBef>
          <a:spcPct val="0"/>
        </a:spcBef>
        <a:buNone/>
        <a:defRPr sz="3400" b="1" i="0" kern="1200" cap="all">
          <a:solidFill>
            <a:schemeClr val="tx1"/>
          </a:solidFill>
          <a:effectLst>
            <a:outerShdw blurRad="50800" dist="63500" dir="2700000" algn="tl" rotWithShape="0">
              <a:srgbClr val="000000">
                <a:alpha val="48000"/>
              </a:srgbClr>
            </a:outerShdw>
          </a:effectLst>
          <a:latin typeface="+mj-lt"/>
          <a:ea typeface="+mj-ea"/>
          <a:cs typeface="+mj-cs"/>
        </a:defRPr>
      </a:lvl1pPr>
    </p:titleStyle>
    <p:bodyStyle>
      <a:lvl1pPr marL="228600" indent="-228600" algn="r" defTabSz="914400" rtl="1" eaLnBrk="1" latinLnBrk="0" hangingPunct="1">
        <a:lnSpc>
          <a:spcPct val="120000"/>
        </a:lnSpc>
        <a:spcBef>
          <a:spcPts val="1000"/>
        </a:spcBef>
        <a:buFont typeface="Arial" panose="020B0604020202020204" pitchFamily="34" charset="0"/>
        <a:buChar char="•"/>
        <a:defRPr sz="2000" kern="1200">
          <a:solidFill>
            <a:schemeClr val="tx1"/>
          </a:solidFill>
          <a:effectLst>
            <a:outerShdw blurRad="50800" dist="38100" dir="2700000" algn="tl" rotWithShape="0">
              <a:srgbClr val="000000">
                <a:alpha val="48000"/>
              </a:srgbClr>
            </a:outerShdw>
          </a:effectLst>
          <a:latin typeface="+mn-lt"/>
          <a:ea typeface="+mn-ea"/>
          <a:cs typeface="+mn-cs"/>
        </a:defRPr>
      </a:lvl1pPr>
      <a:lvl2pPr marL="685800" indent="-228600" algn="r" defTabSz="914400" rtl="1" eaLnBrk="1" latinLnBrk="0" hangingPunct="1">
        <a:lnSpc>
          <a:spcPct val="120000"/>
        </a:lnSpc>
        <a:spcBef>
          <a:spcPts val="500"/>
        </a:spcBef>
        <a:buFont typeface="Arial" panose="020B0604020202020204" pitchFamily="34" charset="0"/>
        <a:buChar char="•"/>
        <a:defRPr sz="1800" kern="1200">
          <a:solidFill>
            <a:schemeClr val="tx1"/>
          </a:solidFill>
          <a:effectLst>
            <a:outerShdw blurRad="50800" dist="38100" dir="2700000" algn="tl" rotWithShape="0">
              <a:srgbClr val="000000">
                <a:alpha val="48000"/>
              </a:srgbClr>
            </a:outerShdw>
          </a:effectLst>
          <a:latin typeface="+mn-lt"/>
          <a:ea typeface="+mn-ea"/>
          <a:cs typeface="+mn-cs"/>
        </a:defRPr>
      </a:lvl2pPr>
      <a:lvl3pPr marL="1143000" indent="-228600" algn="r" defTabSz="914400" rtl="1" eaLnBrk="1" latinLnBrk="0" hangingPunct="1">
        <a:lnSpc>
          <a:spcPct val="120000"/>
        </a:lnSpc>
        <a:spcBef>
          <a:spcPts val="500"/>
        </a:spcBef>
        <a:buFont typeface="Arial" panose="020B0604020202020204" pitchFamily="34" charset="0"/>
        <a:buChar char="•"/>
        <a:defRPr sz="1600" kern="1200">
          <a:solidFill>
            <a:schemeClr val="tx1"/>
          </a:solidFill>
          <a:effectLst>
            <a:outerShdw blurRad="50800" dist="38100" dir="2700000" algn="tl" rotWithShape="0">
              <a:srgbClr val="000000">
                <a:alpha val="48000"/>
              </a:srgbClr>
            </a:outerShdw>
          </a:effectLst>
          <a:latin typeface="+mn-lt"/>
          <a:ea typeface="+mn-ea"/>
          <a:cs typeface="+mn-cs"/>
        </a:defRPr>
      </a:lvl3pPr>
      <a:lvl4pPr marL="1600200" indent="-228600" algn="r" defTabSz="914400" rtl="1" eaLnBrk="1" latinLnBrk="0" hangingPunct="1">
        <a:lnSpc>
          <a:spcPct val="120000"/>
        </a:lnSpc>
        <a:spcBef>
          <a:spcPts val="500"/>
        </a:spcBef>
        <a:buFont typeface="Arial" panose="020B0604020202020204" pitchFamily="34" charset="0"/>
        <a:buChar char="•"/>
        <a:defRPr sz="1400" kern="1200">
          <a:solidFill>
            <a:schemeClr val="tx1"/>
          </a:solidFill>
          <a:effectLst>
            <a:outerShdw blurRad="50800" dist="38100" dir="2700000" algn="tl" rotWithShape="0">
              <a:srgbClr val="000000">
                <a:alpha val="48000"/>
              </a:srgbClr>
            </a:outerShdw>
          </a:effectLst>
          <a:latin typeface="+mn-lt"/>
          <a:ea typeface="+mn-ea"/>
          <a:cs typeface="+mn-cs"/>
        </a:defRPr>
      </a:lvl4pPr>
      <a:lvl5pPr marL="2057400" indent="-228600" algn="r" defTabSz="914400" rtl="1" eaLnBrk="1" latinLnBrk="0" hangingPunct="1">
        <a:lnSpc>
          <a:spcPct val="120000"/>
        </a:lnSpc>
        <a:spcBef>
          <a:spcPts val="500"/>
        </a:spcBef>
        <a:buFont typeface="Arial" panose="020B0604020202020204" pitchFamily="34" charset="0"/>
        <a:buChar char="•"/>
        <a:defRPr sz="1200" kern="1200">
          <a:solidFill>
            <a:schemeClr val="tx1"/>
          </a:solidFill>
          <a:effectLst>
            <a:outerShdw blurRad="50800" dist="38100" dir="2700000" algn="tl" rotWithShape="0">
              <a:srgbClr val="000000">
                <a:alpha val="48000"/>
              </a:srgbClr>
            </a:outerShdw>
          </a:effectLst>
          <a:latin typeface="+mn-lt"/>
          <a:ea typeface="+mn-ea"/>
          <a:cs typeface="+mn-cs"/>
        </a:defRPr>
      </a:lvl5pPr>
      <a:lvl6pPr marL="2514600" indent="-228600" algn="r" defTabSz="914400" rtl="1" eaLnBrk="1" latinLnBrk="0" hangingPunct="1">
        <a:lnSpc>
          <a:spcPct val="120000"/>
        </a:lnSpc>
        <a:spcBef>
          <a:spcPts val="500"/>
        </a:spcBef>
        <a:buFont typeface="Arial" panose="020B0604020202020204" pitchFamily="34" charset="0"/>
        <a:buChar char="•"/>
        <a:defRPr sz="1200" kern="1200">
          <a:solidFill>
            <a:schemeClr val="tx1"/>
          </a:solidFill>
          <a:effectLst>
            <a:outerShdw blurRad="50800" dist="38100" dir="2700000" algn="tl" rotWithShape="0">
              <a:srgbClr val="000000">
                <a:alpha val="48000"/>
              </a:srgbClr>
            </a:outerShdw>
          </a:effectLst>
          <a:latin typeface="+mn-lt"/>
          <a:ea typeface="+mn-ea"/>
          <a:cs typeface="+mn-cs"/>
        </a:defRPr>
      </a:lvl6pPr>
      <a:lvl7pPr marL="2971800" indent="-228600" algn="r" defTabSz="914400" rtl="1" eaLnBrk="1" latinLnBrk="0" hangingPunct="1">
        <a:lnSpc>
          <a:spcPct val="120000"/>
        </a:lnSpc>
        <a:spcBef>
          <a:spcPts val="500"/>
        </a:spcBef>
        <a:buFont typeface="Arial" panose="020B0604020202020204" pitchFamily="34" charset="0"/>
        <a:buChar char="•"/>
        <a:defRPr sz="1200" kern="1200">
          <a:solidFill>
            <a:schemeClr val="tx1"/>
          </a:solidFill>
          <a:effectLst>
            <a:outerShdw blurRad="50800" dist="38100" dir="2700000" algn="tl" rotWithShape="0">
              <a:srgbClr val="000000">
                <a:alpha val="48000"/>
              </a:srgbClr>
            </a:outerShdw>
          </a:effectLst>
          <a:latin typeface="+mn-lt"/>
          <a:ea typeface="+mn-ea"/>
          <a:cs typeface="+mn-cs"/>
        </a:defRPr>
      </a:lvl7pPr>
      <a:lvl8pPr marL="3429000" indent="-228600" algn="r" defTabSz="914400" rtl="1" eaLnBrk="1" latinLnBrk="0" hangingPunct="1">
        <a:lnSpc>
          <a:spcPct val="120000"/>
        </a:lnSpc>
        <a:spcBef>
          <a:spcPts val="500"/>
        </a:spcBef>
        <a:buFont typeface="Arial" panose="020B0604020202020204" pitchFamily="34" charset="0"/>
        <a:buChar char="•"/>
        <a:defRPr sz="1200" kern="1200">
          <a:solidFill>
            <a:schemeClr val="tx1"/>
          </a:solidFill>
          <a:effectLst>
            <a:outerShdw blurRad="50800" dist="38100" dir="2700000" algn="tl" rotWithShape="0">
              <a:srgbClr val="000000">
                <a:alpha val="48000"/>
              </a:srgbClr>
            </a:outerShdw>
          </a:effectLst>
          <a:latin typeface="+mn-lt"/>
          <a:ea typeface="+mn-ea"/>
          <a:cs typeface="+mn-cs"/>
        </a:defRPr>
      </a:lvl8pPr>
      <a:lvl9pPr marL="3886200" indent="-228600" algn="r" defTabSz="914400" rtl="1" eaLnBrk="1" latinLnBrk="0" hangingPunct="1">
        <a:lnSpc>
          <a:spcPct val="120000"/>
        </a:lnSpc>
        <a:spcBef>
          <a:spcPts val="500"/>
        </a:spcBef>
        <a:buFont typeface="Arial" panose="020B0604020202020204" pitchFamily="34" charset="0"/>
        <a:buChar char="•"/>
        <a:defRPr sz="1200" kern="1200">
          <a:solidFill>
            <a:schemeClr val="tx1"/>
          </a:solidFill>
          <a:effectLst>
            <a:outerShdw blurRad="50800" dist="38100" dir="2700000" algn="tl" rotWithShape="0">
              <a:srgbClr val="000000">
                <a:alpha val="48000"/>
              </a:srgbClr>
            </a:outerShdw>
          </a:effectLst>
          <a:latin typeface="+mn-lt"/>
          <a:ea typeface="+mn-ea"/>
          <a:cs typeface="+mn-cs"/>
        </a:defRPr>
      </a:lvl9pPr>
    </p:bodyStyle>
    <p:otherStyle>
      <a:defPPr>
        <a:defRPr lang="en-US"/>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2.png"/><Relationship Id="rId1" Type="http://schemas.openxmlformats.org/officeDocument/2006/relationships/slideLayout" Target="../slideLayouts/slideLayout7.xml"/><Relationship Id="rId4" Type="http://schemas.openxmlformats.org/officeDocument/2006/relationships/image" Target="../media/image21.png"/></Relationships>
</file>

<file path=ppt/slides/_rels/slide12.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15.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27.png"/><Relationship Id="rId1" Type="http://schemas.openxmlformats.org/officeDocument/2006/relationships/slideLayout" Target="../slideLayouts/slideLayout7.xml"/><Relationship Id="rId4" Type="http://schemas.openxmlformats.org/officeDocument/2006/relationships/image" Target="../media/image17.png"/></Relationships>
</file>

<file path=ppt/slides/_rels/slide16.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7.xml"/><Relationship Id="rId4" Type="http://schemas.openxmlformats.org/officeDocument/2006/relationships/image" Target="../media/image30.png"/></Relationships>
</file>

<file path=ppt/slides/_rels/slide17.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16.png"/><Relationship Id="rId1" Type="http://schemas.openxmlformats.org/officeDocument/2006/relationships/slideLayout" Target="../slideLayouts/slideLayout7.xml"/><Relationship Id="rId4" Type="http://schemas.openxmlformats.org/officeDocument/2006/relationships/image" Target="../media/image32.png"/></Relationships>
</file>

<file path=ppt/slides/_rels/slide18.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slideLayout" Target="../slideLayouts/slideLayout7.xml"/><Relationship Id="rId5" Type="http://schemas.openxmlformats.org/officeDocument/2006/relationships/image" Target="../media/image36.png"/><Relationship Id="rId4" Type="http://schemas.openxmlformats.org/officeDocument/2006/relationships/image" Target="../media/image35.png"/></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png"/><Relationship Id="rId1" Type="http://schemas.openxmlformats.org/officeDocument/2006/relationships/slideLayout" Target="../slideLayouts/slideLayout7.xml"/><Relationship Id="rId4" Type="http://schemas.openxmlformats.org/officeDocument/2006/relationships/image" Target="../media/image7.jpeg"/></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jpeg"/><Relationship Id="rId1" Type="http://schemas.openxmlformats.org/officeDocument/2006/relationships/slideLayout" Target="../slideLayouts/slideLayout7.xml"/><Relationship Id="rId4" Type="http://schemas.openxmlformats.org/officeDocument/2006/relationships/image" Target="../media/image10.jpeg"/></Relationships>
</file>

<file path=ppt/slides/_rels/slide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7.xml"/><Relationship Id="rId4" Type="http://schemas.openxmlformats.org/officeDocument/2006/relationships/image" Target="../media/image5.png"/></Relationships>
</file>

<file path=ppt/slides/_rels/slide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2" name="Text Box 4"/>
          <p:cNvSpPr txBox="1">
            <a:spLocks noChangeArrowheads="1"/>
          </p:cNvSpPr>
          <p:nvPr/>
        </p:nvSpPr>
        <p:spPr bwMode="auto">
          <a:xfrm>
            <a:off x="1234322" y="2870702"/>
            <a:ext cx="6890835" cy="7078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spcBef>
                <a:spcPct val="50000"/>
              </a:spcBef>
            </a:pPr>
            <a:r>
              <a:rPr lang="fa-IR" altLang="fa-IR" sz="4000" b="1" dirty="0" smtClean="0">
                <a:cs typeface="B Nazanin" panose="00000400000000000000" pitchFamily="2" charset="-78"/>
              </a:rPr>
              <a:t>بررسی فنی </a:t>
            </a:r>
            <a:r>
              <a:rPr lang="fa-IR" altLang="fa-IR" sz="4000" b="1" dirty="0" smtClean="0">
                <a:cs typeface="B Nazanin" panose="00000400000000000000" pitchFamily="2" charset="-78"/>
              </a:rPr>
              <a:t>ایستگاه ریلی-هوایی لیون</a:t>
            </a:r>
            <a:endParaRPr lang="en-US" altLang="fa-IR" sz="4000" b="1" dirty="0">
              <a:cs typeface="B Nazanin" panose="00000400000000000000" pitchFamily="2" charset="-78"/>
            </a:endParaRPr>
          </a:p>
        </p:txBody>
      </p:sp>
      <p:sp>
        <p:nvSpPr>
          <p:cNvPr id="2055" name="Text Box 7"/>
          <p:cNvSpPr txBox="1">
            <a:spLocks noChangeArrowheads="1"/>
          </p:cNvSpPr>
          <p:nvPr/>
        </p:nvSpPr>
        <p:spPr bwMode="auto">
          <a:xfrm>
            <a:off x="1234322" y="3870993"/>
            <a:ext cx="6189161"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spcBef>
                <a:spcPct val="50000"/>
              </a:spcBef>
            </a:pPr>
            <a:r>
              <a:rPr lang="en-US" altLang="fa-IR" sz="2400" b="1" dirty="0"/>
              <a:t>The </a:t>
            </a:r>
            <a:r>
              <a:rPr lang="en-US" altLang="fa-IR" sz="2400" b="1" dirty="0" err="1"/>
              <a:t>lyons</a:t>
            </a:r>
            <a:r>
              <a:rPr lang="en-US" altLang="fa-IR" sz="2400" b="1" dirty="0"/>
              <a:t> airport railway station</a:t>
            </a:r>
          </a:p>
        </p:txBody>
      </p:sp>
    </p:spTree>
    <p:extLst>
      <p:ext uri="{BB962C8B-B14F-4D97-AF65-F5344CB8AC3E}">
        <p14:creationId xmlns:p14="http://schemas.microsoft.com/office/powerpoint/2010/main" val="27819313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2" name="Text Box 4"/>
          <p:cNvSpPr txBox="1">
            <a:spLocks noChangeArrowheads="1"/>
          </p:cNvSpPr>
          <p:nvPr/>
        </p:nvSpPr>
        <p:spPr bwMode="auto">
          <a:xfrm>
            <a:off x="4284663" y="333375"/>
            <a:ext cx="467995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fa-IR" altLang="fa-IR" sz="2000" b="1">
                <a:cs typeface="B Nazanin" panose="00000400000000000000" pitchFamily="2" charset="-78"/>
              </a:rPr>
              <a:t>مراحل شکل گیری سازه اصلی:</a:t>
            </a:r>
            <a:endParaRPr lang="en-US" altLang="fa-IR" sz="2000" b="1">
              <a:cs typeface="B Nazanin" panose="00000400000000000000" pitchFamily="2" charset="-78"/>
            </a:endParaRPr>
          </a:p>
        </p:txBody>
      </p:sp>
      <p:sp>
        <p:nvSpPr>
          <p:cNvPr id="12293" name="Text Box 5"/>
          <p:cNvSpPr txBox="1">
            <a:spLocks noChangeArrowheads="1"/>
          </p:cNvSpPr>
          <p:nvPr/>
        </p:nvSpPr>
        <p:spPr bwMode="auto">
          <a:xfrm>
            <a:off x="5003800" y="836613"/>
            <a:ext cx="3960813" cy="581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fa-IR" altLang="fa-IR" sz="1600" b="1" dirty="0">
                <a:cs typeface="B Nazanin" panose="00000400000000000000" pitchFamily="2" charset="-78"/>
              </a:rPr>
              <a:t>1- دو آرک بتنی با اتصال فیکس به زمین برای انتقال بار بال های بنا به زمین ساخته شده اند.</a:t>
            </a:r>
            <a:endParaRPr lang="en-US" altLang="fa-IR" sz="1600" b="1" dirty="0">
              <a:cs typeface="B Nazanin" panose="00000400000000000000" pitchFamily="2" charset="-78"/>
            </a:endParaRPr>
          </a:p>
        </p:txBody>
      </p:sp>
      <p:pic>
        <p:nvPicPr>
          <p:cNvPr id="12294" name="Picture 6" descr="PDVD_017"/>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5288" y="333375"/>
            <a:ext cx="3671887" cy="2754313"/>
          </a:xfrm>
          <a:prstGeom prst="rect">
            <a:avLst/>
          </a:prstGeom>
          <a:noFill/>
          <a:ln w="38100" cmpd="dbl">
            <a:solidFill>
              <a:srgbClr val="000000"/>
            </a:solidFill>
            <a:miter lim="800000"/>
            <a:headEnd/>
            <a:tailEnd/>
          </a:ln>
          <a:extLst>
            <a:ext uri="{909E8E84-426E-40DD-AFC4-6F175D3DCCD1}">
              <a14:hiddenFill xmlns:a14="http://schemas.microsoft.com/office/drawing/2010/main">
                <a:solidFill>
                  <a:srgbClr val="FFFFFF"/>
                </a:solidFill>
              </a14:hiddenFill>
            </a:ext>
          </a:extLst>
        </p:spPr>
      </p:pic>
      <p:sp>
        <p:nvSpPr>
          <p:cNvPr id="12297" name="Text Box 9"/>
          <p:cNvSpPr txBox="1">
            <a:spLocks noChangeArrowheads="1"/>
          </p:cNvSpPr>
          <p:nvPr/>
        </p:nvSpPr>
        <p:spPr bwMode="auto">
          <a:xfrm>
            <a:off x="4500563" y="3429000"/>
            <a:ext cx="4391025" cy="10699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fa-IR" altLang="fa-IR" sz="1600" b="1" dirty="0">
                <a:cs typeface="B Nazanin" panose="00000400000000000000" pitchFamily="2" charset="-78"/>
              </a:rPr>
              <a:t>2- دو آرک فولادی برای نگه داشتن سقف بنا و تشکیل بالها و اتصال خرپا های نگه دارنده سقف ساخته شده اند این آرک های استیل به وسیله تیرهای فولادی و با اتصالات مفصلی به آرک های بتنی اولیه متصل می شوند.</a:t>
            </a:r>
            <a:endParaRPr lang="en-US" altLang="fa-IR" sz="1600" b="1" dirty="0">
              <a:cs typeface="B Nazanin" panose="00000400000000000000" pitchFamily="2" charset="-78"/>
            </a:endParaRPr>
          </a:p>
        </p:txBody>
      </p:sp>
      <p:pic>
        <p:nvPicPr>
          <p:cNvPr id="12298" name="Picture 10" descr="PDVD_01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5288" y="3575050"/>
            <a:ext cx="3671887" cy="2806700"/>
          </a:xfrm>
          <a:prstGeom prst="rect">
            <a:avLst/>
          </a:prstGeom>
          <a:noFill/>
          <a:ln w="38100" cmpd="dbl">
            <a:solidFill>
              <a:srgbClr val="000000"/>
            </a:solidFill>
            <a:miter lim="800000"/>
            <a:headEnd/>
            <a:tailEnd/>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9032409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7" name="Text Box 5"/>
          <p:cNvSpPr txBox="1">
            <a:spLocks noChangeArrowheads="1"/>
          </p:cNvSpPr>
          <p:nvPr/>
        </p:nvSpPr>
        <p:spPr bwMode="auto">
          <a:xfrm>
            <a:off x="468313" y="404813"/>
            <a:ext cx="8280400" cy="581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fa-IR" altLang="fa-IR" sz="1600" b="1">
                <a:cs typeface="B Nazanin" panose="00000400000000000000" pitchFamily="2" charset="-78"/>
              </a:rPr>
              <a:t>3- سه آرک فولادی دیگر در ناحیه مرکزی بنا که در حکم ستون فقرات پرنده است ساخته شده اند که نیروهایی را که از طریق بال های جانبی به بخش مرکزی آن منتقل می شوند مهار می نماید و سازه را در حال تعادل حفظ می نماید</a:t>
            </a:r>
            <a:endParaRPr lang="en-US" altLang="fa-IR" sz="1600" b="1">
              <a:cs typeface="B Nazanin" panose="00000400000000000000" pitchFamily="2" charset="-78"/>
            </a:endParaRPr>
          </a:p>
        </p:txBody>
      </p:sp>
      <p:pic>
        <p:nvPicPr>
          <p:cNvPr id="13318" name="Picture 6" descr="PDVD_019"/>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96900" y="1125538"/>
            <a:ext cx="3600450" cy="2700337"/>
          </a:xfrm>
          <a:prstGeom prst="rect">
            <a:avLst/>
          </a:prstGeom>
          <a:noFill/>
          <a:ln w="38100" cmpd="dbl">
            <a:solidFill>
              <a:srgbClr val="000000"/>
            </a:solidFill>
            <a:miter lim="800000"/>
            <a:headEnd/>
            <a:tailEnd/>
          </a:ln>
          <a:extLst>
            <a:ext uri="{909E8E84-426E-40DD-AFC4-6F175D3DCCD1}">
              <a14:hiddenFill xmlns:a14="http://schemas.microsoft.com/office/drawing/2010/main">
                <a:solidFill>
                  <a:srgbClr val="FFFFFF"/>
                </a:solidFill>
              </a14:hiddenFill>
            </a:ext>
          </a:extLst>
        </p:spPr>
      </p:pic>
      <p:pic>
        <p:nvPicPr>
          <p:cNvPr id="13319" name="Picture 7" descr="PDVD_02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59338" y="1125538"/>
            <a:ext cx="3624262" cy="2717800"/>
          </a:xfrm>
          <a:prstGeom prst="rect">
            <a:avLst/>
          </a:prstGeom>
          <a:noFill/>
          <a:ln w="38100" cmpd="dbl">
            <a:solidFill>
              <a:srgbClr val="000000"/>
            </a:solidFill>
            <a:miter lim="800000"/>
            <a:headEnd/>
            <a:tailEnd/>
          </a:ln>
          <a:extLst>
            <a:ext uri="{909E8E84-426E-40DD-AFC4-6F175D3DCCD1}">
              <a14:hiddenFill xmlns:a14="http://schemas.microsoft.com/office/drawing/2010/main">
                <a:solidFill>
                  <a:srgbClr val="FFFFFF"/>
                </a:solidFill>
              </a14:hiddenFill>
            </a:ext>
          </a:extLst>
        </p:spPr>
      </p:pic>
      <p:sp>
        <p:nvSpPr>
          <p:cNvPr id="13320" name="Text Box 8"/>
          <p:cNvSpPr txBox="1">
            <a:spLocks noChangeArrowheads="1"/>
          </p:cNvSpPr>
          <p:nvPr/>
        </p:nvSpPr>
        <p:spPr bwMode="auto">
          <a:xfrm>
            <a:off x="4716463" y="4419600"/>
            <a:ext cx="3887787" cy="1314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fa-IR" altLang="fa-IR" sz="1600" b="1">
                <a:cs typeface="B Nazanin" panose="00000400000000000000" pitchFamily="2" charset="-78"/>
              </a:rPr>
              <a:t>این ستون فقرات مرکزی به خاطر اینکه قسمت اعظم بار سازه را متحمل می شود برای تقویت بیشتر توسط پایه های بتنی تقویت شده اند عملکرد این بخش از بنا تا حدی شبیه به طاق های به کار رفته در معماری سنتی ایران است.</a:t>
            </a:r>
            <a:endParaRPr lang="en-US" altLang="fa-IR" sz="1600" b="1">
              <a:cs typeface="B Nazanin" panose="00000400000000000000" pitchFamily="2" charset="-78"/>
            </a:endParaRPr>
          </a:p>
        </p:txBody>
      </p:sp>
      <p:pic>
        <p:nvPicPr>
          <p:cNvPr id="13321" name="Picture 9" descr="PDVD_02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11188" y="3933825"/>
            <a:ext cx="3600450" cy="2700338"/>
          </a:xfrm>
          <a:prstGeom prst="rect">
            <a:avLst/>
          </a:prstGeom>
          <a:noFill/>
          <a:ln w="38100" cmpd="dbl">
            <a:solidFill>
              <a:srgbClr val="000000"/>
            </a:solidFill>
            <a:miter lim="800000"/>
            <a:headEnd/>
            <a:tailEnd/>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5701961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40" name="Text Box 4"/>
          <p:cNvSpPr txBox="1">
            <a:spLocks noChangeArrowheads="1"/>
          </p:cNvSpPr>
          <p:nvPr/>
        </p:nvSpPr>
        <p:spPr bwMode="auto">
          <a:xfrm>
            <a:off x="5003800" y="271463"/>
            <a:ext cx="3889375" cy="10699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fa-IR" altLang="fa-IR" sz="1600" b="1" dirty="0">
                <a:cs typeface="B Nazanin" panose="00000400000000000000" pitchFamily="2" charset="-78"/>
              </a:rPr>
              <a:t>پوشش نهایی سازه توسط سیستم خرپا بنا شده است اتصال سقف به سایر اجزای سازه توسط اتصالات مفصلی صورت گرفته است تا سازه از انعطاف پذیری لازم برخوردار باشد  </a:t>
            </a:r>
            <a:endParaRPr lang="en-US" altLang="fa-IR" sz="1600" b="1" dirty="0">
              <a:cs typeface="B Nazanin" panose="00000400000000000000" pitchFamily="2" charset="-78"/>
            </a:endParaRPr>
          </a:p>
        </p:txBody>
      </p:sp>
      <p:pic>
        <p:nvPicPr>
          <p:cNvPr id="14341" name="Picture 5" descr="PDVD_01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0825" y="260350"/>
            <a:ext cx="4321175" cy="3241675"/>
          </a:xfrm>
          <a:prstGeom prst="rect">
            <a:avLst/>
          </a:prstGeom>
          <a:noFill/>
          <a:ln w="38100" cmpd="dbl">
            <a:solidFill>
              <a:srgbClr val="000000"/>
            </a:solidFill>
            <a:miter lim="800000"/>
            <a:headEnd/>
            <a:tailEnd/>
          </a:ln>
          <a:extLst>
            <a:ext uri="{909E8E84-426E-40DD-AFC4-6F175D3DCCD1}">
              <a14:hiddenFill xmlns:a14="http://schemas.microsoft.com/office/drawing/2010/main">
                <a:solidFill>
                  <a:srgbClr val="FFFFFF"/>
                </a:solidFill>
              </a14:hiddenFill>
            </a:ext>
          </a:extLst>
        </p:spPr>
      </p:pic>
      <p:sp>
        <p:nvSpPr>
          <p:cNvPr id="14342" name="Text Box 6"/>
          <p:cNvSpPr txBox="1">
            <a:spLocks noChangeArrowheads="1"/>
          </p:cNvSpPr>
          <p:nvPr/>
        </p:nvSpPr>
        <p:spPr bwMode="auto">
          <a:xfrm>
            <a:off x="4830763" y="1312863"/>
            <a:ext cx="4033837" cy="1314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fa-IR" altLang="fa-IR" sz="1600" b="1" dirty="0">
                <a:cs typeface="B Nazanin" panose="00000400000000000000" pitchFamily="2" charset="-78"/>
              </a:rPr>
              <a:t>بخش کنسول شده سقف که توسط خرپا نگه داشته شده است توسط مفصل هایی به آرک های بزرگ فولادی متصل شده است و این آرک ها توسط تیر های فولادی به آرک های بتنی وصل شده اند که در تصویر روبرو مشخص است.</a:t>
            </a:r>
            <a:endParaRPr lang="en-US" altLang="fa-IR" sz="1600" b="1" dirty="0">
              <a:cs typeface="B Nazanin" panose="00000400000000000000" pitchFamily="2" charset="-78"/>
            </a:endParaRPr>
          </a:p>
        </p:txBody>
      </p:sp>
      <p:pic>
        <p:nvPicPr>
          <p:cNvPr id="14344" name="Picture 8" descr="PDVD_01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3700" y="3644900"/>
            <a:ext cx="4033838" cy="3024188"/>
          </a:xfrm>
          <a:prstGeom prst="rect">
            <a:avLst/>
          </a:prstGeom>
          <a:noFill/>
          <a:ln w="38100" cmpd="dbl">
            <a:solidFill>
              <a:srgbClr val="000000"/>
            </a:solidFill>
            <a:miter lim="800000"/>
            <a:headEnd/>
            <a:tailEnd/>
          </a:ln>
          <a:extLst>
            <a:ext uri="{909E8E84-426E-40DD-AFC4-6F175D3DCCD1}">
              <a14:hiddenFill xmlns:a14="http://schemas.microsoft.com/office/drawing/2010/main">
                <a:solidFill>
                  <a:srgbClr val="FFFFFF"/>
                </a:solidFill>
              </a14:hiddenFill>
            </a:ext>
          </a:extLst>
        </p:spPr>
      </p:pic>
      <p:sp>
        <p:nvSpPr>
          <p:cNvPr id="14345" name="Text Box 9"/>
          <p:cNvSpPr txBox="1">
            <a:spLocks noChangeArrowheads="1"/>
          </p:cNvSpPr>
          <p:nvPr/>
        </p:nvSpPr>
        <p:spPr bwMode="auto">
          <a:xfrm>
            <a:off x="5003800" y="4941888"/>
            <a:ext cx="3600450"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fa-IR" altLang="fa-IR" sz="2000" b="1">
                <a:cs typeface="B Nazanin" panose="00000400000000000000" pitchFamily="2" charset="-78"/>
              </a:rPr>
              <a:t>تیر های فولادی متصل کننده آرک های فولادی و بتنی</a:t>
            </a:r>
            <a:endParaRPr lang="en-US" altLang="fa-IR" sz="2000" b="1">
              <a:cs typeface="B Nazanin" panose="00000400000000000000" pitchFamily="2" charset="-78"/>
            </a:endParaRPr>
          </a:p>
        </p:txBody>
      </p:sp>
    </p:spTree>
    <p:extLst>
      <p:ext uri="{BB962C8B-B14F-4D97-AF65-F5344CB8AC3E}">
        <p14:creationId xmlns:p14="http://schemas.microsoft.com/office/powerpoint/2010/main" val="97573377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4" name="Picture 4" descr="PDVD_01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43438" y="2781300"/>
            <a:ext cx="4249737" cy="3189288"/>
          </a:xfrm>
          <a:prstGeom prst="rect">
            <a:avLst/>
          </a:prstGeom>
          <a:noFill/>
          <a:ln w="38100" cmpd="dbl">
            <a:solidFill>
              <a:srgbClr val="000000"/>
            </a:solidFill>
            <a:miter lim="800000"/>
            <a:headEnd/>
            <a:tailEnd/>
          </a:ln>
          <a:extLst>
            <a:ext uri="{909E8E84-426E-40DD-AFC4-6F175D3DCCD1}">
              <a14:hiddenFill xmlns:a14="http://schemas.microsoft.com/office/drawing/2010/main">
                <a:solidFill>
                  <a:srgbClr val="FFFFFF"/>
                </a:solidFill>
              </a14:hiddenFill>
            </a:ext>
          </a:extLst>
        </p:spPr>
      </p:pic>
      <p:sp>
        <p:nvSpPr>
          <p:cNvPr id="15365" name="Text Box 5"/>
          <p:cNvSpPr txBox="1">
            <a:spLocks noChangeArrowheads="1"/>
          </p:cNvSpPr>
          <p:nvPr/>
        </p:nvSpPr>
        <p:spPr bwMode="auto">
          <a:xfrm>
            <a:off x="539750" y="4797425"/>
            <a:ext cx="3527425"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fa-IR" altLang="fa-IR" sz="2000" b="1">
                <a:cs typeface="B Nazanin" panose="00000400000000000000" pitchFamily="2" charset="-78"/>
              </a:rPr>
              <a:t>اتصال خرپاهای که برای نگه داشتن سقف به کار رفته است.</a:t>
            </a:r>
            <a:endParaRPr lang="en-US" altLang="fa-IR" sz="2000" b="1">
              <a:cs typeface="B Nazanin" panose="00000400000000000000" pitchFamily="2" charset="-78"/>
            </a:endParaRPr>
          </a:p>
        </p:txBody>
      </p:sp>
      <p:pic>
        <p:nvPicPr>
          <p:cNvPr id="15366" name="Picture 6" descr="PDVD_02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0825" y="188913"/>
            <a:ext cx="4321175" cy="3241675"/>
          </a:xfrm>
          <a:prstGeom prst="rect">
            <a:avLst/>
          </a:prstGeom>
          <a:noFill/>
          <a:ln w="38100" cmpd="dbl">
            <a:solidFill>
              <a:srgbClr val="000000"/>
            </a:solidFill>
            <a:miter lim="800000"/>
            <a:headEnd/>
            <a:tailEnd/>
          </a:ln>
          <a:extLst>
            <a:ext uri="{909E8E84-426E-40DD-AFC4-6F175D3DCCD1}">
              <a14:hiddenFill xmlns:a14="http://schemas.microsoft.com/office/drawing/2010/main">
                <a:solidFill>
                  <a:srgbClr val="FFFFFF"/>
                </a:solidFill>
              </a14:hiddenFill>
            </a:ext>
          </a:extLst>
        </p:spPr>
      </p:pic>
      <p:sp>
        <p:nvSpPr>
          <p:cNvPr id="15367" name="Text Box 7"/>
          <p:cNvSpPr txBox="1">
            <a:spLocks noChangeArrowheads="1"/>
          </p:cNvSpPr>
          <p:nvPr/>
        </p:nvSpPr>
        <p:spPr bwMode="auto">
          <a:xfrm>
            <a:off x="5076825" y="1268413"/>
            <a:ext cx="3527425"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fa-IR" altLang="fa-IR" sz="2000" b="1">
                <a:cs typeface="B Nazanin" panose="00000400000000000000" pitchFamily="2" charset="-78"/>
              </a:rPr>
              <a:t>اتصال آرک های فولادی ستون فقرات مرکزی به پایه های تقویت کننده بتنی</a:t>
            </a:r>
            <a:endParaRPr lang="en-US" altLang="fa-IR" sz="2000" b="1">
              <a:cs typeface="B Nazanin" panose="00000400000000000000" pitchFamily="2" charset="-78"/>
            </a:endParaRPr>
          </a:p>
        </p:txBody>
      </p:sp>
    </p:spTree>
    <p:extLst>
      <p:ext uri="{BB962C8B-B14F-4D97-AF65-F5344CB8AC3E}">
        <p14:creationId xmlns:p14="http://schemas.microsoft.com/office/powerpoint/2010/main" val="135187766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8" name="Picture 4" descr="PDVD_02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3850" y="188913"/>
            <a:ext cx="4176713" cy="3132137"/>
          </a:xfrm>
          <a:prstGeom prst="rect">
            <a:avLst/>
          </a:prstGeom>
          <a:noFill/>
          <a:ln w="38100" cmpd="dbl">
            <a:solidFill>
              <a:srgbClr val="000000"/>
            </a:solidFill>
            <a:miter lim="800000"/>
            <a:headEnd/>
            <a:tailEnd/>
          </a:ln>
          <a:extLst>
            <a:ext uri="{909E8E84-426E-40DD-AFC4-6F175D3DCCD1}">
              <a14:hiddenFill xmlns:a14="http://schemas.microsoft.com/office/drawing/2010/main">
                <a:solidFill>
                  <a:srgbClr val="FFFFFF"/>
                </a:solidFill>
              </a14:hiddenFill>
            </a:ext>
          </a:extLst>
        </p:spPr>
      </p:pic>
      <p:pic>
        <p:nvPicPr>
          <p:cNvPr id="16389" name="Picture 5" descr="PDVD_02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2000" y="2725738"/>
            <a:ext cx="4392613" cy="3295650"/>
          </a:xfrm>
          <a:prstGeom prst="rect">
            <a:avLst/>
          </a:prstGeom>
          <a:noFill/>
          <a:ln w="38100" cmpd="dbl">
            <a:solidFill>
              <a:srgbClr val="000000"/>
            </a:solidFill>
            <a:miter lim="800000"/>
            <a:headEnd/>
            <a:tailEnd/>
          </a:ln>
          <a:extLst>
            <a:ext uri="{909E8E84-426E-40DD-AFC4-6F175D3DCCD1}">
              <a14:hiddenFill xmlns:a14="http://schemas.microsoft.com/office/drawing/2010/main">
                <a:solidFill>
                  <a:srgbClr val="FFFFFF"/>
                </a:solidFill>
              </a14:hiddenFill>
            </a:ext>
          </a:extLst>
        </p:spPr>
      </p:pic>
      <p:sp>
        <p:nvSpPr>
          <p:cNvPr id="16390" name="Text Box 6"/>
          <p:cNvSpPr txBox="1">
            <a:spLocks noChangeArrowheads="1"/>
          </p:cNvSpPr>
          <p:nvPr/>
        </p:nvSpPr>
        <p:spPr bwMode="auto">
          <a:xfrm>
            <a:off x="4932363" y="908050"/>
            <a:ext cx="3240087"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fa-IR" altLang="fa-IR" sz="2000" b="1">
                <a:cs typeface="B Nazanin" panose="00000400000000000000" pitchFamily="2" charset="-78"/>
              </a:rPr>
              <a:t>اتصال تقویت کننده بتنی به فلز</a:t>
            </a:r>
            <a:endParaRPr lang="en-US" altLang="fa-IR" sz="2000" b="1">
              <a:cs typeface="B Nazanin" panose="00000400000000000000" pitchFamily="2" charset="-78"/>
            </a:endParaRPr>
          </a:p>
        </p:txBody>
      </p:sp>
      <p:sp>
        <p:nvSpPr>
          <p:cNvPr id="16391" name="Text Box 7"/>
          <p:cNvSpPr txBox="1">
            <a:spLocks noChangeArrowheads="1"/>
          </p:cNvSpPr>
          <p:nvPr/>
        </p:nvSpPr>
        <p:spPr bwMode="auto">
          <a:xfrm>
            <a:off x="323850" y="4365625"/>
            <a:ext cx="3887788"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fa-IR" altLang="fa-IR" sz="2000" b="1">
                <a:cs typeface="B Nazanin" panose="00000400000000000000" pitchFamily="2" charset="-78"/>
              </a:rPr>
              <a:t>تقویت کننده بتنی که برای اتصال قویتر به زمین پایه آن پهن تر شده است.</a:t>
            </a:r>
            <a:endParaRPr lang="en-US" altLang="fa-IR" sz="2000" b="1">
              <a:cs typeface="B Nazanin" panose="00000400000000000000" pitchFamily="2" charset="-78"/>
            </a:endParaRPr>
          </a:p>
        </p:txBody>
      </p:sp>
    </p:spTree>
    <p:extLst>
      <p:ext uri="{BB962C8B-B14F-4D97-AF65-F5344CB8AC3E}">
        <p14:creationId xmlns:p14="http://schemas.microsoft.com/office/powerpoint/2010/main" val="208133835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2" name="Picture 4" descr="PDVD_02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3850" y="188913"/>
            <a:ext cx="3527425" cy="2646362"/>
          </a:xfrm>
          <a:prstGeom prst="rect">
            <a:avLst/>
          </a:prstGeom>
          <a:noFill/>
          <a:ln w="38100" cmpd="dbl">
            <a:solidFill>
              <a:srgbClr val="000000"/>
            </a:solidFill>
            <a:miter lim="800000"/>
            <a:headEnd/>
            <a:tailEnd/>
          </a:ln>
          <a:extLst>
            <a:ext uri="{909E8E84-426E-40DD-AFC4-6F175D3DCCD1}">
              <a14:hiddenFill xmlns:a14="http://schemas.microsoft.com/office/drawing/2010/main">
                <a:solidFill>
                  <a:srgbClr val="FFFFFF"/>
                </a:solidFill>
              </a14:hiddenFill>
            </a:ext>
          </a:extLst>
        </p:spPr>
      </p:pic>
      <p:sp>
        <p:nvSpPr>
          <p:cNvPr id="17413" name="Text Box 5"/>
          <p:cNvSpPr txBox="1">
            <a:spLocks noChangeArrowheads="1"/>
          </p:cNvSpPr>
          <p:nvPr/>
        </p:nvSpPr>
        <p:spPr bwMode="auto">
          <a:xfrm>
            <a:off x="250825" y="3032125"/>
            <a:ext cx="3384550"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fa-IR" altLang="fa-IR" sz="2000" b="1">
                <a:cs typeface="B Nazanin" panose="00000400000000000000" pitchFamily="2" charset="-78"/>
              </a:rPr>
              <a:t>همگرایی آرک ها در رسیدن به زمین(نوک پرنده)</a:t>
            </a:r>
            <a:endParaRPr lang="en-US" altLang="fa-IR" sz="2000" b="1">
              <a:cs typeface="B Nazanin" panose="00000400000000000000" pitchFamily="2" charset="-78"/>
            </a:endParaRPr>
          </a:p>
        </p:txBody>
      </p:sp>
      <p:pic>
        <p:nvPicPr>
          <p:cNvPr id="17415" name="Picture 7" descr="PDVD_03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45025" y="188913"/>
            <a:ext cx="3527425" cy="2646362"/>
          </a:xfrm>
          <a:prstGeom prst="rect">
            <a:avLst/>
          </a:prstGeom>
          <a:noFill/>
          <a:ln w="38100" cmpd="dbl">
            <a:solidFill>
              <a:srgbClr val="000000"/>
            </a:solidFill>
            <a:miter lim="800000"/>
            <a:headEnd/>
            <a:tailEnd/>
          </a:ln>
          <a:extLst>
            <a:ext uri="{909E8E84-426E-40DD-AFC4-6F175D3DCCD1}">
              <a14:hiddenFill xmlns:a14="http://schemas.microsoft.com/office/drawing/2010/main">
                <a:solidFill>
                  <a:srgbClr val="FFFFFF"/>
                </a:solidFill>
              </a14:hiddenFill>
            </a:ext>
          </a:extLst>
        </p:spPr>
      </p:pic>
      <p:sp>
        <p:nvSpPr>
          <p:cNvPr id="17416" name="Text Box 8"/>
          <p:cNvSpPr txBox="1">
            <a:spLocks noChangeArrowheads="1"/>
          </p:cNvSpPr>
          <p:nvPr/>
        </p:nvSpPr>
        <p:spPr bwMode="auto">
          <a:xfrm>
            <a:off x="4427538" y="2997200"/>
            <a:ext cx="3240087"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fa-IR" altLang="fa-IR" sz="2000" b="1">
                <a:cs typeface="B Nazanin" panose="00000400000000000000" pitchFamily="2" charset="-78"/>
              </a:rPr>
              <a:t>اتصال تیرهای فولادی به آرک بتنی</a:t>
            </a:r>
            <a:endParaRPr lang="en-US" altLang="fa-IR" sz="2000" b="1">
              <a:cs typeface="B Nazanin" panose="00000400000000000000" pitchFamily="2" charset="-78"/>
            </a:endParaRPr>
          </a:p>
        </p:txBody>
      </p:sp>
      <p:pic>
        <p:nvPicPr>
          <p:cNvPr id="17417" name="Picture 9" descr="PDVD_03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995738" y="3465513"/>
            <a:ext cx="4176712" cy="3132137"/>
          </a:xfrm>
          <a:prstGeom prst="rect">
            <a:avLst/>
          </a:prstGeom>
          <a:noFill/>
          <a:ln w="38100" cmpd="dbl">
            <a:solidFill>
              <a:srgbClr val="000000"/>
            </a:solidFill>
            <a:miter lim="800000"/>
            <a:headEnd/>
            <a:tailEnd/>
          </a:ln>
          <a:extLst>
            <a:ext uri="{909E8E84-426E-40DD-AFC4-6F175D3DCCD1}">
              <a14:hiddenFill xmlns:a14="http://schemas.microsoft.com/office/drawing/2010/main">
                <a:solidFill>
                  <a:srgbClr val="FFFFFF"/>
                </a:solidFill>
              </a14:hiddenFill>
            </a:ext>
          </a:extLst>
        </p:spPr>
      </p:pic>
      <p:sp>
        <p:nvSpPr>
          <p:cNvPr id="17418" name="Text Box 10"/>
          <p:cNvSpPr txBox="1">
            <a:spLocks noChangeArrowheads="1"/>
          </p:cNvSpPr>
          <p:nvPr/>
        </p:nvSpPr>
        <p:spPr bwMode="auto">
          <a:xfrm>
            <a:off x="323850" y="4832350"/>
            <a:ext cx="3384550"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fa-IR" altLang="fa-IR" sz="2000" b="1">
                <a:cs typeface="B Nazanin" panose="00000400000000000000" pitchFamily="2" charset="-78"/>
              </a:rPr>
              <a:t>اتصال مفصلی خرپا های سقف به تیر های فولادی</a:t>
            </a:r>
            <a:endParaRPr lang="en-US" altLang="fa-IR" sz="2000" b="1">
              <a:cs typeface="B Nazanin" panose="00000400000000000000" pitchFamily="2" charset="-78"/>
            </a:endParaRPr>
          </a:p>
        </p:txBody>
      </p:sp>
    </p:spTree>
    <p:extLst>
      <p:ext uri="{BB962C8B-B14F-4D97-AF65-F5344CB8AC3E}">
        <p14:creationId xmlns:p14="http://schemas.microsoft.com/office/powerpoint/2010/main" val="384078346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4" name="Text Box 4"/>
          <p:cNvSpPr txBox="1">
            <a:spLocks noChangeArrowheads="1"/>
          </p:cNvSpPr>
          <p:nvPr/>
        </p:nvSpPr>
        <p:spPr bwMode="auto">
          <a:xfrm>
            <a:off x="4500563" y="1412875"/>
            <a:ext cx="4032250" cy="10699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fa-IR" altLang="fa-IR" sz="1600" b="1">
                <a:cs typeface="B Nazanin" panose="00000400000000000000" pitchFamily="2" charset="-78"/>
              </a:rPr>
              <a:t>برای پوشش سقف این بخش از ایستگاه از تیر های بتنی تو خالی که با شیشه پوشش داده شده اند استفاده شده است این بخش از طرح با دال بتنی بکار گرفته شده توسط نروی در آشیانه پرنده مقایسه شده است.</a:t>
            </a:r>
            <a:endParaRPr lang="en-US" altLang="fa-IR" sz="1600" b="1">
              <a:cs typeface="B Nazanin" panose="00000400000000000000" pitchFamily="2" charset="-78"/>
            </a:endParaRPr>
          </a:p>
        </p:txBody>
      </p:sp>
      <p:pic>
        <p:nvPicPr>
          <p:cNvPr id="20485" name="Picture 5" descr="PDVD_03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0825" y="387350"/>
            <a:ext cx="3960813" cy="2970213"/>
          </a:xfrm>
          <a:prstGeom prst="rect">
            <a:avLst/>
          </a:prstGeom>
          <a:noFill/>
          <a:ln w="38100" cmpd="dbl">
            <a:solidFill>
              <a:srgbClr val="000000"/>
            </a:solidFill>
            <a:miter lim="800000"/>
            <a:headEnd/>
            <a:tailEnd/>
          </a:ln>
          <a:extLst>
            <a:ext uri="{909E8E84-426E-40DD-AFC4-6F175D3DCCD1}">
              <a14:hiddenFill xmlns:a14="http://schemas.microsoft.com/office/drawing/2010/main">
                <a:solidFill>
                  <a:srgbClr val="FFFFFF"/>
                </a:solidFill>
              </a14:hiddenFill>
            </a:ext>
          </a:extLst>
        </p:spPr>
      </p:pic>
      <p:pic>
        <p:nvPicPr>
          <p:cNvPr id="20486" name="Picture 6" descr="PDVD_03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0825" y="3482975"/>
            <a:ext cx="3960813" cy="2970213"/>
          </a:xfrm>
          <a:prstGeom prst="rect">
            <a:avLst/>
          </a:prstGeom>
          <a:noFill/>
          <a:ln w="38100" cmpd="dbl">
            <a:solidFill>
              <a:srgbClr val="000000"/>
            </a:solidFill>
            <a:miter lim="800000"/>
            <a:headEnd/>
            <a:tailEnd/>
          </a:ln>
          <a:extLst>
            <a:ext uri="{909E8E84-426E-40DD-AFC4-6F175D3DCCD1}">
              <a14:hiddenFill xmlns:a14="http://schemas.microsoft.com/office/drawing/2010/main">
                <a:solidFill>
                  <a:srgbClr val="FFFFFF"/>
                </a:solidFill>
              </a14:hiddenFill>
            </a:ext>
          </a:extLst>
        </p:spPr>
      </p:pic>
      <p:pic>
        <p:nvPicPr>
          <p:cNvPr id="20487" name="Picture 7" descr="PDVD_04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643438" y="3481388"/>
            <a:ext cx="4105275" cy="2971800"/>
          </a:xfrm>
          <a:prstGeom prst="rect">
            <a:avLst/>
          </a:prstGeom>
          <a:noFill/>
          <a:ln w="38100" cmpd="dbl">
            <a:solidFill>
              <a:srgbClr val="000000"/>
            </a:solidFill>
            <a:miter lim="800000"/>
            <a:headEnd/>
            <a:tailEnd/>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4037793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6" name="Picture 4" descr="PDVD_03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1188" y="873125"/>
            <a:ext cx="3600450" cy="2698750"/>
          </a:xfrm>
          <a:prstGeom prst="rect">
            <a:avLst/>
          </a:prstGeom>
          <a:noFill/>
          <a:ln w="38100" cmpd="dbl">
            <a:solidFill>
              <a:srgbClr val="000000"/>
            </a:solidFill>
            <a:miter lim="800000"/>
            <a:headEnd/>
            <a:tailEnd/>
          </a:ln>
          <a:extLst>
            <a:ext uri="{909E8E84-426E-40DD-AFC4-6F175D3DCCD1}">
              <a14:hiddenFill xmlns:a14="http://schemas.microsoft.com/office/drawing/2010/main">
                <a:solidFill>
                  <a:srgbClr val="FFFFFF"/>
                </a:solidFill>
              </a14:hiddenFill>
            </a:ext>
          </a:extLst>
        </p:spPr>
      </p:pic>
      <p:sp>
        <p:nvSpPr>
          <p:cNvPr id="18437" name="Text Box 5"/>
          <p:cNvSpPr txBox="1">
            <a:spLocks noChangeArrowheads="1"/>
          </p:cNvSpPr>
          <p:nvPr/>
        </p:nvSpPr>
        <p:spPr bwMode="auto">
          <a:xfrm>
            <a:off x="2916238" y="333375"/>
            <a:ext cx="360045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fa-IR" altLang="fa-IR" sz="2000" b="1">
                <a:cs typeface="B Nazanin" panose="00000400000000000000" pitchFamily="2" charset="-78"/>
              </a:rPr>
              <a:t>نحوه ایستایی بخش کنسول شده سقف </a:t>
            </a:r>
            <a:endParaRPr lang="en-US" altLang="fa-IR" sz="2000" b="1">
              <a:cs typeface="B Nazanin" panose="00000400000000000000" pitchFamily="2" charset="-78"/>
            </a:endParaRPr>
          </a:p>
        </p:txBody>
      </p:sp>
      <p:sp>
        <p:nvSpPr>
          <p:cNvPr id="18439" name="Text Box 7"/>
          <p:cNvSpPr txBox="1">
            <a:spLocks noChangeArrowheads="1"/>
          </p:cNvSpPr>
          <p:nvPr/>
        </p:nvSpPr>
        <p:spPr bwMode="auto">
          <a:xfrm>
            <a:off x="4572000" y="4491038"/>
            <a:ext cx="3960813" cy="1314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fa-IR" altLang="fa-IR" sz="1600" b="1">
                <a:cs typeface="B Nazanin" panose="00000400000000000000" pitchFamily="2" charset="-78"/>
              </a:rPr>
              <a:t>سکو های حرکت ایستگاه قطار در این طرح همانند بسیاری از کار های کالاتراوا برگرفته از الگوها و حالات مختلف بدن انسان است بر اساس طرح روبرو نیروها در محل اتصال اعضا به یکدیگر خنثی می شوند نیرو ی جانبی در بخش انتهایی سازه مهار شده است.</a:t>
            </a:r>
            <a:endParaRPr lang="en-US" altLang="fa-IR" sz="1600" b="1">
              <a:cs typeface="B Nazanin" panose="00000400000000000000" pitchFamily="2" charset="-78"/>
            </a:endParaRPr>
          </a:p>
        </p:txBody>
      </p:sp>
      <p:pic>
        <p:nvPicPr>
          <p:cNvPr id="18440" name="Picture 8" descr="PDVD_029"/>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32363" y="854075"/>
            <a:ext cx="3671887" cy="2752725"/>
          </a:xfrm>
          <a:prstGeom prst="rect">
            <a:avLst/>
          </a:prstGeom>
          <a:noFill/>
          <a:ln w="38100" cmpd="dbl">
            <a:solidFill>
              <a:srgbClr val="000000"/>
            </a:solidFill>
            <a:miter lim="800000"/>
            <a:headEnd/>
            <a:tailEnd/>
          </a:ln>
          <a:extLst>
            <a:ext uri="{909E8E84-426E-40DD-AFC4-6F175D3DCCD1}">
              <a14:hiddenFill xmlns:a14="http://schemas.microsoft.com/office/drawing/2010/main">
                <a:solidFill>
                  <a:srgbClr val="FFFFFF"/>
                </a:solidFill>
              </a14:hiddenFill>
            </a:ext>
          </a:extLst>
        </p:spPr>
      </p:pic>
      <p:pic>
        <p:nvPicPr>
          <p:cNvPr id="18441" name="Picture 9" descr="PDVD_05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11188" y="3716338"/>
            <a:ext cx="3600450" cy="2700337"/>
          </a:xfrm>
          <a:prstGeom prst="rect">
            <a:avLst/>
          </a:prstGeom>
          <a:noFill/>
          <a:ln w="38100" cmpd="dbl">
            <a:solidFill>
              <a:srgbClr val="000000"/>
            </a:solidFill>
            <a:miter lim="800000"/>
            <a:headEnd/>
            <a:tailEnd/>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7966153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60" name="Picture 4" descr="PDVD_05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5800" y="423863"/>
            <a:ext cx="3814763" cy="2860675"/>
          </a:xfrm>
          <a:prstGeom prst="rect">
            <a:avLst/>
          </a:prstGeom>
          <a:noFill/>
          <a:ln w="38100" cmpd="dbl">
            <a:solidFill>
              <a:srgbClr val="000000"/>
            </a:solidFill>
            <a:miter lim="800000"/>
            <a:headEnd/>
            <a:tailEnd/>
          </a:ln>
          <a:extLst>
            <a:ext uri="{909E8E84-426E-40DD-AFC4-6F175D3DCCD1}">
              <a14:hiddenFill xmlns:a14="http://schemas.microsoft.com/office/drawing/2010/main">
                <a:solidFill>
                  <a:srgbClr val="FFFFFF"/>
                </a:solidFill>
              </a14:hiddenFill>
            </a:ext>
          </a:extLst>
        </p:spPr>
      </p:pic>
      <p:pic>
        <p:nvPicPr>
          <p:cNvPr id="19461" name="Picture 5" descr="PDVD_049"/>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43438" y="420688"/>
            <a:ext cx="3816350" cy="2863850"/>
          </a:xfrm>
          <a:prstGeom prst="rect">
            <a:avLst/>
          </a:prstGeom>
          <a:noFill/>
          <a:ln w="38100" cmpd="dbl">
            <a:solidFill>
              <a:srgbClr val="000000"/>
            </a:solidFill>
            <a:miter lim="800000"/>
            <a:headEnd/>
            <a:tailEnd/>
          </a:ln>
          <a:extLst>
            <a:ext uri="{909E8E84-426E-40DD-AFC4-6F175D3DCCD1}">
              <a14:hiddenFill xmlns:a14="http://schemas.microsoft.com/office/drawing/2010/main">
                <a:solidFill>
                  <a:srgbClr val="FFFFFF"/>
                </a:solidFill>
              </a14:hiddenFill>
            </a:ext>
          </a:extLst>
        </p:spPr>
      </p:pic>
      <p:pic>
        <p:nvPicPr>
          <p:cNvPr id="19462" name="Picture 6" descr="PDVD_05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84213" y="3590925"/>
            <a:ext cx="3816350" cy="2862263"/>
          </a:xfrm>
          <a:prstGeom prst="rect">
            <a:avLst/>
          </a:prstGeom>
          <a:noFill/>
          <a:ln w="38100" cmpd="dbl">
            <a:solidFill>
              <a:srgbClr val="000000"/>
            </a:solidFill>
            <a:miter lim="800000"/>
            <a:headEnd/>
            <a:tailEnd/>
          </a:ln>
          <a:extLst>
            <a:ext uri="{909E8E84-426E-40DD-AFC4-6F175D3DCCD1}">
              <a14:hiddenFill xmlns:a14="http://schemas.microsoft.com/office/drawing/2010/main">
                <a:solidFill>
                  <a:srgbClr val="FFFFFF"/>
                </a:solidFill>
              </a14:hiddenFill>
            </a:ext>
          </a:extLst>
        </p:spPr>
      </p:pic>
      <p:pic>
        <p:nvPicPr>
          <p:cNvPr id="19463" name="Picture 7" descr="PDVD_05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643438" y="3573463"/>
            <a:ext cx="3816350" cy="2898775"/>
          </a:xfrm>
          <a:prstGeom prst="rect">
            <a:avLst/>
          </a:prstGeom>
          <a:noFill/>
          <a:ln w="38100" cmpd="dbl">
            <a:solidFill>
              <a:srgbClr val="000000"/>
            </a:solidFill>
            <a:miter lim="800000"/>
            <a:headEnd/>
            <a:tailEnd/>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3096021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8" name="Picture 6" descr="lyon_airport_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3850" y="333375"/>
            <a:ext cx="3455988" cy="3455988"/>
          </a:xfrm>
          <a:prstGeom prst="rect">
            <a:avLst/>
          </a:prstGeom>
          <a:noFill/>
          <a:ln w="38100" cmpd="dbl">
            <a:solidFill>
              <a:srgbClr val="000000"/>
            </a:solidFill>
            <a:miter lim="800000"/>
            <a:headEnd/>
            <a:tailEnd/>
          </a:ln>
          <a:extLst>
            <a:ext uri="{909E8E84-426E-40DD-AFC4-6F175D3DCCD1}">
              <a14:hiddenFill xmlns:a14="http://schemas.microsoft.com/office/drawing/2010/main">
                <a:solidFill>
                  <a:srgbClr val="FFFFFF"/>
                </a:solidFill>
              </a14:hiddenFill>
            </a:ext>
          </a:extLst>
        </p:spPr>
      </p:pic>
      <p:sp>
        <p:nvSpPr>
          <p:cNvPr id="3077" name="Text Box 5"/>
          <p:cNvSpPr txBox="1">
            <a:spLocks noChangeArrowheads="1"/>
          </p:cNvSpPr>
          <p:nvPr/>
        </p:nvSpPr>
        <p:spPr bwMode="auto">
          <a:xfrm>
            <a:off x="3779838" y="404813"/>
            <a:ext cx="5184775" cy="21701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fa-IR" altLang="fa-IR" sz="1600" b="1" dirty="0">
                <a:cs typeface="B Nazanin" panose="00000400000000000000" pitchFamily="2" charset="-78"/>
              </a:rPr>
              <a:t>این پروژه در سال 1889 شروع و در سال 1994 به پایان رسیده است. </a:t>
            </a:r>
            <a:r>
              <a:rPr lang="ar-SA" altLang="fa-IR" sz="1600" b="1" dirty="0">
                <a:cs typeface="B Nazanin" panose="00000400000000000000" pitchFamily="2" charset="-78"/>
              </a:rPr>
              <a:t>ایستگاه قطار لیون برای ارتباط با فرودگاه  به گونه</a:t>
            </a:r>
            <a:r>
              <a:rPr lang="ar-SA" altLang="fa-IR" sz="1600" b="1" dirty="0"/>
              <a:t>‌</a:t>
            </a:r>
            <a:r>
              <a:rPr lang="ar-SA" altLang="fa-IR" sz="1600" b="1" dirty="0">
                <a:cs typeface="B Nazanin" panose="00000400000000000000" pitchFamily="2" charset="-78"/>
              </a:rPr>
              <a:t>ای به نظر می</a:t>
            </a:r>
            <a:r>
              <a:rPr lang="ar-SA" altLang="fa-IR" sz="1600" b="1" dirty="0"/>
              <a:t>‌</a:t>
            </a:r>
            <a:r>
              <a:rPr lang="ar-SA" altLang="fa-IR" sz="1600" b="1" dirty="0">
                <a:cs typeface="B Nazanin" panose="00000400000000000000" pitchFamily="2" charset="-78"/>
              </a:rPr>
              <a:t>رسد كه گویی نسخه نوك تیزی از پرنده در حال پرواز است. دراین ساختمان نماد پرواز به صورت یك آرم برای كل ساختمان تبدیل شده است.</a:t>
            </a:r>
            <a:r>
              <a:rPr lang="en-US" altLang="fa-IR" sz="1600" b="1" dirty="0">
                <a:cs typeface="B Nazanin" panose="00000400000000000000" pitchFamily="2" charset="-78"/>
              </a:rPr>
              <a:t> </a:t>
            </a:r>
          </a:p>
          <a:p>
            <a:pPr>
              <a:spcBef>
                <a:spcPct val="50000"/>
              </a:spcBef>
            </a:pPr>
            <a:r>
              <a:rPr lang="ar-SA" altLang="fa-IR" sz="1600" b="1" dirty="0">
                <a:cs typeface="B Nazanin" panose="00000400000000000000" pitchFamily="2" charset="-78"/>
              </a:rPr>
              <a:t>این ساختمان با وجود اندازه</a:t>
            </a:r>
            <a:r>
              <a:rPr lang="ar-SA" altLang="fa-IR" sz="1600" b="1" dirty="0"/>
              <a:t>‌‌</a:t>
            </a:r>
            <a:r>
              <a:rPr lang="ar-SA" altLang="fa-IR" sz="1600" b="1" dirty="0">
                <a:cs typeface="B Nazanin" panose="00000400000000000000" pitchFamily="2" charset="-78"/>
              </a:rPr>
              <a:t>اش، اساساً بزرگ</a:t>
            </a:r>
            <a:r>
              <a:rPr lang="ar-SA" altLang="fa-IR" sz="1600" b="1" dirty="0"/>
              <a:t>‌</a:t>
            </a:r>
            <a:r>
              <a:rPr lang="ar-SA" altLang="fa-IR" sz="1600" b="1" dirty="0">
                <a:cs typeface="B Nazanin" panose="00000400000000000000" pitchFamily="2" charset="-78"/>
              </a:rPr>
              <a:t>نمایی فرم سقف</a:t>
            </a:r>
            <a:r>
              <a:rPr lang="ar-SA" altLang="fa-IR" sz="1600" b="1" dirty="0"/>
              <a:t>‌</a:t>
            </a:r>
            <a:r>
              <a:rPr lang="ar-SA" altLang="fa-IR" sz="1600" b="1" dirty="0">
                <a:cs typeface="B Nazanin" panose="00000400000000000000" pitchFamily="2" charset="-78"/>
              </a:rPr>
              <a:t>ها و غرفه</a:t>
            </a:r>
            <a:r>
              <a:rPr lang="ar-SA" altLang="fa-IR" sz="1600" b="1" dirty="0"/>
              <a:t>‌</a:t>
            </a:r>
            <a:r>
              <a:rPr lang="ar-SA" altLang="fa-IR" sz="1600" b="1" dirty="0">
                <a:cs typeface="B Nazanin" panose="00000400000000000000" pitchFamily="2" charset="-78"/>
              </a:rPr>
              <a:t>های كالاتراواست كه وی آن را در قالب تركیب مدرنی درآورده است، یعنی سقف قوسی شكل ایستگاه قطار سنتی، كه به یادمانی برای نیروی همیشه وسوسه</a:t>
            </a:r>
            <a:r>
              <a:rPr lang="ar-SA" altLang="fa-IR" sz="1600" b="1" dirty="0"/>
              <a:t>‌</a:t>
            </a:r>
            <a:r>
              <a:rPr lang="ar-SA" altLang="fa-IR" sz="1600" b="1" dirty="0">
                <a:cs typeface="B Nazanin" panose="00000400000000000000" pitchFamily="2" charset="-78"/>
              </a:rPr>
              <a:t>انگیز مسافرت هوایی شده است.</a:t>
            </a:r>
            <a:endParaRPr lang="en-US" altLang="fa-IR" sz="1600" b="1" dirty="0">
              <a:cs typeface="B Nazanin" panose="00000400000000000000" pitchFamily="2" charset="-78"/>
            </a:endParaRPr>
          </a:p>
        </p:txBody>
      </p:sp>
      <p:pic>
        <p:nvPicPr>
          <p:cNvPr id="3079" name="Picture 7" descr="lyon_airport_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59338" y="2779713"/>
            <a:ext cx="3744912" cy="3744912"/>
          </a:xfrm>
          <a:prstGeom prst="rect">
            <a:avLst/>
          </a:prstGeom>
          <a:noFill/>
          <a:ln w="38100" cmpd="dbl">
            <a:solidFill>
              <a:srgbClr val="000000"/>
            </a:solidFill>
            <a:miter lim="800000"/>
            <a:headEnd/>
            <a:tailEnd/>
          </a:ln>
          <a:extLst>
            <a:ext uri="{909E8E84-426E-40DD-AFC4-6F175D3DCCD1}">
              <a14:hiddenFill xmlns:a14="http://schemas.microsoft.com/office/drawing/2010/main">
                <a:solidFill>
                  <a:srgbClr val="FFFFFF"/>
                </a:solidFill>
              </a14:hiddenFill>
            </a:ext>
          </a:extLst>
        </p:spPr>
      </p:pic>
      <p:sp>
        <p:nvSpPr>
          <p:cNvPr id="3080" name="Text Box 8"/>
          <p:cNvSpPr txBox="1">
            <a:spLocks noChangeArrowheads="1"/>
          </p:cNvSpPr>
          <p:nvPr/>
        </p:nvSpPr>
        <p:spPr bwMode="auto">
          <a:xfrm>
            <a:off x="250825" y="4292600"/>
            <a:ext cx="4103688" cy="1314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ar-SA" altLang="fa-IR" sz="1600" b="1" dirty="0">
                <a:cs typeface="B Nazanin" panose="00000400000000000000" pitchFamily="2" charset="-78"/>
              </a:rPr>
              <a:t>كاربرد سقف شیشه</a:t>
            </a:r>
            <a:r>
              <a:rPr lang="ar-SA" altLang="fa-IR" sz="1600" b="1" dirty="0"/>
              <a:t>‌</a:t>
            </a:r>
            <a:r>
              <a:rPr lang="ar-SA" altLang="fa-IR" sz="1600" b="1" dirty="0">
                <a:cs typeface="B Nazanin" panose="00000400000000000000" pitchFamily="2" charset="-78"/>
              </a:rPr>
              <a:t>ای انعكاس روشنایی روز به عمارت اصلی (جایی كه در كولرها در آن قرار دارند) است </a:t>
            </a:r>
            <a:r>
              <a:rPr lang="ar-SA" altLang="fa-IR" sz="1600" b="1" dirty="0" smtClean="0">
                <a:cs typeface="B Nazanin" panose="00000400000000000000" pitchFamily="2" charset="-78"/>
              </a:rPr>
              <a:t>. </a:t>
            </a:r>
            <a:r>
              <a:rPr lang="ar-SA" altLang="fa-IR" sz="1600" b="1" dirty="0">
                <a:cs typeface="B Nazanin" panose="00000400000000000000" pitchFamily="2" charset="-78"/>
              </a:rPr>
              <a:t>زیر قوسهای سفید و غول پیكر بهم  چسبیده  یك سیستم پیشرفته برای كنترل نور ورودی و روشنایی  سالن وجود دارد</a:t>
            </a:r>
            <a:r>
              <a:rPr lang="en-US" altLang="fa-IR" sz="1600" b="1" dirty="0">
                <a:cs typeface="B Nazanin" panose="00000400000000000000" pitchFamily="2" charset="-78"/>
              </a:rPr>
              <a:t> </a:t>
            </a:r>
          </a:p>
        </p:txBody>
      </p:sp>
    </p:spTree>
    <p:extLst>
      <p:ext uri="{BB962C8B-B14F-4D97-AF65-F5344CB8AC3E}">
        <p14:creationId xmlns:p14="http://schemas.microsoft.com/office/powerpoint/2010/main" val="50082386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8" name="Text Box 4"/>
          <p:cNvSpPr txBox="1">
            <a:spLocks noChangeArrowheads="1"/>
          </p:cNvSpPr>
          <p:nvPr/>
        </p:nvSpPr>
        <p:spPr bwMode="auto">
          <a:xfrm>
            <a:off x="287338" y="404813"/>
            <a:ext cx="8532812" cy="14652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ar-SA" altLang="fa-IR" b="1" dirty="0">
                <a:cs typeface="B Nazanin" panose="00000400000000000000" pitchFamily="2" charset="-78"/>
              </a:rPr>
              <a:t>ابعاد سالن ایستگاه:طول 130 متر،عرض 100 مترو ارتفاع 39متر.سالن ایستگاه که ریلها(دارای چهارریل می باشد که دو ریل مرکزی مخصوص قطارهای سریع بدون توقف و دو ریل دیگر برای ارتباط منطقه ای تا مرکز شهر لیون)آن را بهبه دو قسمت مساوی و متقارن تقسیم نموده است ؛راهروی 450 متری سر پوشیده که سکوهای راه آهن در آن قرار دارد و از یک گالری با 180 متر طول که با فولاد پوشیده شوده است به فرودگاه مجاور متصل می باشد و از این گالری راهرویی به پارکینگ شبانه متصل می شود.</a:t>
            </a:r>
            <a:endParaRPr lang="en-US" altLang="fa-IR" b="1" dirty="0">
              <a:cs typeface="B Nazanin" panose="00000400000000000000" pitchFamily="2" charset="-78"/>
            </a:endParaRPr>
          </a:p>
        </p:txBody>
      </p:sp>
      <p:sp>
        <p:nvSpPr>
          <p:cNvPr id="21509" name="Text Box 5"/>
          <p:cNvSpPr txBox="1">
            <a:spLocks noChangeArrowheads="1"/>
          </p:cNvSpPr>
          <p:nvPr/>
        </p:nvSpPr>
        <p:spPr bwMode="auto">
          <a:xfrm>
            <a:off x="539750" y="1844675"/>
            <a:ext cx="8280400" cy="1190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ar-SA" altLang="fa-IR" b="1" dirty="0">
                <a:cs typeface="B Nazanin" panose="00000400000000000000" pitchFamily="2" charset="-78"/>
              </a:rPr>
              <a:t>در ضلع غربی سالن،شامل چندین پارکینگ و محوطه زیر زمین و ایستگاههای اتوبوس و تاکسی می باشد.در ضلع شرقی سالن، زیر زمین شامل امکانات کارکنان و بخش تحویل کالا؛طبقه همکف شامل محل اجتماعات و فروش بلیط و سایر خدمات راه آهن؛نیم طبقه شامل دفاتر رئیس ایستگاه راه آهن و رئیس پلیس راه آهن و در طبقه آخر یک رستورانکه تا تراس قرار گرفته قرار دارد.</a:t>
            </a:r>
            <a:endParaRPr lang="en-US" altLang="fa-IR" b="1" dirty="0">
              <a:cs typeface="B Nazanin" panose="00000400000000000000" pitchFamily="2" charset="-78"/>
            </a:endParaRPr>
          </a:p>
        </p:txBody>
      </p:sp>
      <p:sp>
        <p:nvSpPr>
          <p:cNvPr id="21510" name="Text Box 6"/>
          <p:cNvSpPr txBox="1">
            <a:spLocks noChangeArrowheads="1"/>
          </p:cNvSpPr>
          <p:nvPr/>
        </p:nvSpPr>
        <p:spPr bwMode="auto">
          <a:xfrm>
            <a:off x="539750" y="2997200"/>
            <a:ext cx="8280400" cy="1190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ar-SA" altLang="fa-IR" b="1" dirty="0">
                <a:cs typeface="B Nazanin" panose="00000400000000000000" pitchFamily="2" charset="-78"/>
              </a:rPr>
              <a:t>سقف سالن ایستگاه توسط چهار تیر منحنی شکل که دو تیر مرکزی و دو تیر دیگر که در امتداد که 100 مترنماهای شمالی و جنوبی را تشکیل می دهند،که توسط یک پایه بتنی در غرب تحمل می شود و در قسمت شرقی دو تیر خارجی هسته بتنی را در بر می گیرد.</a:t>
            </a:r>
          </a:p>
          <a:p>
            <a:r>
              <a:rPr lang="ar-SA" altLang="fa-IR" b="1" dirty="0">
                <a:cs typeface="B Nazanin" panose="00000400000000000000" pitchFamily="2" charset="-78"/>
              </a:rPr>
              <a:t> </a:t>
            </a:r>
            <a:endParaRPr lang="en-US" altLang="fa-IR" b="1" dirty="0">
              <a:cs typeface="B Nazanin" panose="00000400000000000000" pitchFamily="2" charset="-78"/>
            </a:endParaRPr>
          </a:p>
        </p:txBody>
      </p:sp>
      <p:pic>
        <p:nvPicPr>
          <p:cNvPr id="21511" name="Picture 7" descr="PDVD_048"/>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71775" y="4005263"/>
            <a:ext cx="3600450" cy="2700337"/>
          </a:xfrm>
          <a:prstGeom prst="rect">
            <a:avLst/>
          </a:prstGeom>
          <a:noFill/>
          <a:ln w="38100" cmpd="dbl">
            <a:solidFill>
              <a:srgbClr val="000000"/>
            </a:solidFill>
            <a:miter lim="800000"/>
            <a:headEnd/>
            <a:tailEnd/>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2612117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5" name="Picture 5" descr="PDVD_00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8313" y="746125"/>
            <a:ext cx="3671887" cy="2754313"/>
          </a:xfrm>
          <a:prstGeom prst="rect">
            <a:avLst/>
          </a:prstGeom>
          <a:noFill/>
          <a:ln w="38100" cmpd="dbl">
            <a:solidFill>
              <a:srgbClr val="000000"/>
            </a:solidFill>
            <a:miter lim="800000"/>
            <a:headEnd/>
            <a:tailEnd/>
          </a:ln>
          <a:extLst>
            <a:ext uri="{909E8E84-426E-40DD-AFC4-6F175D3DCCD1}">
              <a14:hiddenFill xmlns:a14="http://schemas.microsoft.com/office/drawing/2010/main">
                <a:solidFill>
                  <a:srgbClr val="FFFFFF"/>
                </a:solidFill>
              </a14:hiddenFill>
            </a:ext>
          </a:extLst>
        </p:spPr>
      </p:pic>
      <p:sp>
        <p:nvSpPr>
          <p:cNvPr id="5124" name="Text Box 4"/>
          <p:cNvSpPr txBox="1">
            <a:spLocks noChangeArrowheads="1"/>
          </p:cNvSpPr>
          <p:nvPr/>
        </p:nvSpPr>
        <p:spPr bwMode="auto">
          <a:xfrm>
            <a:off x="3924300" y="333375"/>
            <a:ext cx="4895850" cy="1314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ar-SA" altLang="fa-IR" sz="1600" b="1" dirty="0">
                <a:cs typeface="B Nazanin" panose="00000400000000000000" pitchFamily="2" charset="-78"/>
              </a:rPr>
              <a:t>او از یک هندسه شکسته در تمام سطوح برای حس حرکت و پرواز استفاده کرد.این پروژه شامل دو بخش کلی می باشد:</a:t>
            </a:r>
            <a:endParaRPr lang="fa-IR" altLang="fa-IR" sz="1600" b="1" dirty="0">
              <a:cs typeface="B Nazanin" panose="00000400000000000000" pitchFamily="2" charset="-78"/>
            </a:endParaRPr>
          </a:p>
          <a:p>
            <a:r>
              <a:rPr lang="fa-IR" altLang="fa-IR" sz="1600" b="1" dirty="0">
                <a:cs typeface="B Nazanin" panose="00000400000000000000" pitchFamily="2" charset="-78"/>
              </a:rPr>
              <a:t>1</a:t>
            </a:r>
            <a:r>
              <a:rPr lang="ar-SA" altLang="fa-IR" sz="1600" b="1" dirty="0">
                <a:cs typeface="B Nazanin" panose="00000400000000000000" pitchFamily="2" charset="-78"/>
              </a:rPr>
              <a:t>.ساختمان اصلی ایستگاه قطار(30 کیلومتری جنوب فرودگاه لیون)</a:t>
            </a:r>
          </a:p>
          <a:p>
            <a:r>
              <a:rPr lang="ar-SA" altLang="fa-IR" sz="1600" b="1" dirty="0">
                <a:cs typeface="B Nazanin" panose="00000400000000000000" pitchFamily="2" charset="-78"/>
              </a:rPr>
              <a:t>2.سکوهای حرکت و راهروی ارتباطی بین ایستگاه قطار و فرودگاه مجاور که همان فرودگاه شهر لیون می باشد.</a:t>
            </a:r>
            <a:endParaRPr lang="en-US" altLang="fa-IR" sz="1600" b="1" dirty="0">
              <a:cs typeface="B Nazanin" panose="00000400000000000000" pitchFamily="2" charset="-78"/>
            </a:endParaRPr>
          </a:p>
        </p:txBody>
      </p:sp>
      <p:pic>
        <p:nvPicPr>
          <p:cNvPr id="5126" name="Picture 6" descr="tgvv"/>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230813" y="1773238"/>
            <a:ext cx="3157537" cy="4752975"/>
          </a:xfrm>
          <a:prstGeom prst="rect">
            <a:avLst/>
          </a:prstGeom>
          <a:noFill/>
          <a:ln w="38100" cmpd="dbl">
            <a:solidFill>
              <a:srgbClr val="000000"/>
            </a:solidFill>
            <a:miter lim="800000"/>
            <a:headEnd/>
            <a:tailEnd/>
          </a:ln>
          <a:extLst>
            <a:ext uri="{909E8E84-426E-40DD-AFC4-6F175D3DCCD1}">
              <a14:hiddenFill xmlns:a14="http://schemas.microsoft.com/office/drawing/2010/main">
                <a:solidFill>
                  <a:srgbClr val="FFFFFF"/>
                </a:solidFill>
              </a14:hiddenFill>
            </a:ext>
          </a:extLst>
        </p:spPr>
      </p:pic>
      <p:pic>
        <p:nvPicPr>
          <p:cNvPr id="5127" name="Picture 7" descr="dscf011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68313" y="3771900"/>
            <a:ext cx="3671887" cy="2754313"/>
          </a:xfrm>
          <a:prstGeom prst="rect">
            <a:avLst/>
          </a:prstGeom>
          <a:noFill/>
          <a:ln w="38100" cmpd="dbl">
            <a:solidFill>
              <a:srgbClr val="000000"/>
            </a:solidFill>
            <a:miter lim="800000"/>
            <a:headEnd/>
            <a:tailEnd/>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8703705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8" name="Text Box 4"/>
          <p:cNvSpPr txBox="1">
            <a:spLocks noChangeArrowheads="1"/>
          </p:cNvSpPr>
          <p:nvPr/>
        </p:nvSpPr>
        <p:spPr bwMode="auto">
          <a:xfrm>
            <a:off x="3348038" y="692150"/>
            <a:ext cx="5040312"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endParaRPr lang="en-US" altLang="fa-IR"/>
          </a:p>
        </p:txBody>
      </p:sp>
      <p:sp>
        <p:nvSpPr>
          <p:cNvPr id="6149" name="Text Box 5"/>
          <p:cNvSpPr txBox="1">
            <a:spLocks noChangeArrowheads="1"/>
          </p:cNvSpPr>
          <p:nvPr/>
        </p:nvSpPr>
        <p:spPr bwMode="auto">
          <a:xfrm>
            <a:off x="1979613" y="333375"/>
            <a:ext cx="6840537" cy="581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fa-IR" altLang="fa-IR" sz="1600" b="1" dirty="0">
                <a:cs typeface="B Nazanin" panose="00000400000000000000" pitchFamily="2" charset="-78"/>
              </a:rPr>
              <a:t>این پایانه یار شبیه به فرودگاهی است که ارو سارینن در نیویورک طراحی کرده است و به </a:t>
            </a:r>
            <a:r>
              <a:rPr lang="en-US" altLang="fa-IR" sz="1600" b="1" dirty="0">
                <a:cs typeface="B Nazanin" panose="00000400000000000000" pitchFamily="2" charset="-78"/>
              </a:rPr>
              <a:t>TWA</a:t>
            </a:r>
            <a:r>
              <a:rPr lang="fa-IR" altLang="fa-IR" sz="1600" b="1" dirty="0">
                <a:cs typeface="B Nazanin" panose="00000400000000000000" pitchFamily="2" charset="-78"/>
              </a:rPr>
              <a:t> شهرت دارد حتی در این بنا حس حرکت و پرواز بسیار ملموس تر از پایانه </a:t>
            </a:r>
            <a:r>
              <a:rPr lang="en-US" altLang="fa-IR" sz="1600" b="1" dirty="0">
                <a:cs typeface="B Nazanin" panose="00000400000000000000" pitchFamily="2" charset="-78"/>
              </a:rPr>
              <a:t>TWA</a:t>
            </a:r>
            <a:r>
              <a:rPr lang="fa-IR" altLang="fa-IR" sz="1600" b="1" dirty="0">
                <a:cs typeface="B Nazanin" panose="00000400000000000000" pitchFamily="2" charset="-78"/>
              </a:rPr>
              <a:t> منتقل می شود.</a:t>
            </a:r>
            <a:endParaRPr lang="en-US" altLang="fa-IR" sz="1600" b="1" dirty="0">
              <a:cs typeface="B Nazanin" panose="00000400000000000000" pitchFamily="2" charset="-78"/>
            </a:endParaRPr>
          </a:p>
        </p:txBody>
      </p:sp>
      <p:pic>
        <p:nvPicPr>
          <p:cNvPr id="6150" name="Picture 6" descr="TWA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5288" y="1030288"/>
            <a:ext cx="3889375" cy="2986087"/>
          </a:xfrm>
          <a:prstGeom prst="rect">
            <a:avLst/>
          </a:prstGeom>
          <a:noFill/>
          <a:ln w="38100" cmpd="dbl">
            <a:solidFill>
              <a:srgbClr val="000000"/>
            </a:solidFill>
            <a:miter lim="800000"/>
            <a:headEnd/>
            <a:tailEnd/>
          </a:ln>
          <a:extLst>
            <a:ext uri="{909E8E84-426E-40DD-AFC4-6F175D3DCCD1}">
              <a14:hiddenFill xmlns:a14="http://schemas.microsoft.com/office/drawing/2010/main">
                <a:solidFill>
                  <a:srgbClr val="FFFFFF"/>
                </a:solidFill>
              </a14:hiddenFill>
            </a:ext>
          </a:extLst>
        </p:spPr>
      </p:pic>
      <p:pic>
        <p:nvPicPr>
          <p:cNvPr id="6151" name="Picture 7" descr="PDVD_01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29150" y="1023938"/>
            <a:ext cx="3962400" cy="2973387"/>
          </a:xfrm>
          <a:prstGeom prst="rect">
            <a:avLst/>
          </a:prstGeom>
          <a:noFill/>
          <a:ln w="38100" cmpd="dbl">
            <a:solidFill>
              <a:srgbClr val="000000"/>
            </a:solidFill>
            <a:miter lim="800000"/>
            <a:headEnd/>
            <a:tailEnd/>
          </a:ln>
          <a:extLst>
            <a:ext uri="{909E8E84-426E-40DD-AFC4-6F175D3DCCD1}">
              <a14:hiddenFill xmlns:a14="http://schemas.microsoft.com/office/drawing/2010/main">
                <a:solidFill>
                  <a:srgbClr val="FFFFFF"/>
                </a:solidFill>
              </a14:hiddenFill>
            </a:ext>
          </a:extLst>
        </p:spPr>
      </p:pic>
      <p:sp>
        <p:nvSpPr>
          <p:cNvPr id="6152" name="Text Box 8"/>
          <p:cNvSpPr txBox="1">
            <a:spLocks noChangeArrowheads="1"/>
          </p:cNvSpPr>
          <p:nvPr/>
        </p:nvSpPr>
        <p:spPr bwMode="auto">
          <a:xfrm>
            <a:off x="4211638" y="4735513"/>
            <a:ext cx="4679950" cy="10699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fa-IR" altLang="fa-IR" sz="1600" b="1">
                <a:cs typeface="B Nazanin" panose="00000400000000000000" pitchFamily="2" charset="-78"/>
              </a:rPr>
              <a:t>طرح کالاتراوا از یک حال مرکزی،دو بال برای رفت و آمد قطارها و یک گالری الحاقی که تا ساختمان اصلی فرودگاه امتداد می یابد تشکیل شده است.حال مرکزی مجموعه پویاترین بخش در میان سه بخش اصلی کالاتراوا است .</a:t>
            </a:r>
            <a:endParaRPr lang="en-US" altLang="fa-IR" sz="1600" b="1">
              <a:cs typeface="B Nazanin" panose="00000400000000000000" pitchFamily="2" charset="-78"/>
            </a:endParaRPr>
          </a:p>
        </p:txBody>
      </p:sp>
      <p:pic>
        <p:nvPicPr>
          <p:cNvPr id="6153" name="Picture 9" descr="2746480957_096247cf2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95288" y="4076700"/>
            <a:ext cx="3889375" cy="2474913"/>
          </a:xfrm>
          <a:prstGeom prst="rect">
            <a:avLst/>
          </a:prstGeom>
          <a:noFill/>
          <a:ln w="38100" cmpd="dbl">
            <a:solidFill>
              <a:srgbClr val="000000"/>
            </a:solidFill>
            <a:miter lim="800000"/>
            <a:headEnd/>
            <a:tailEnd/>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6887279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2" name="Text Box 4"/>
          <p:cNvSpPr txBox="1">
            <a:spLocks noChangeArrowheads="1"/>
          </p:cNvSpPr>
          <p:nvPr/>
        </p:nvSpPr>
        <p:spPr bwMode="auto">
          <a:xfrm>
            <a:off x="4932363" y="836613"/>
            <a:ext cx="3527425" cy="180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fa-IR" altLang="fa-IR" sz="1600" b="1">
                <a:cs typeface="B Nazanin" panose="00000400000000000000" pitchFamily="2" charset="-78"/>
              </a:rPr>
              <a:t>حال مرکزی از یک هندسه سه بعدی سهده تبعیت می کند.ستون فقرات مرکزی توسط سه قوس مجزا و همگرا شکل گرفته و توسط تیرهای قطری مهربندی شده اند.این سازه به کمک وزن قابل توجه سازه بتنی در شرق ساختمان و دو بازوی تقویت کننده که با برج های آسانسور یکی شده اند در غرب ساختمان پایدار می شوند.</a:t>
            </a:r>
            <a:endParaRPr lang="en-US" altLang="fa-IR" sz="1600" b="1">
              <a:cs typeface="B Nazanin" panose="00000400000000000000" pitchFamily="2" charset="-78"/>
            </a:endParaRPr>
          </a:p>
        </p:txBody>
      </p:sp>
      <p:pic>
        <p:nvPicPr>
          <p:cNvPr id="7173" name="Picture 5" descr="PDVD_02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5288" y="333375"/>
            <a:ext cx="3887787" cy="2916238"/>
          </a:xfrm>
          <a:prstGeom prst="rect">
            <a:avLst/>
          </a:prstGeom>
          <a:noFill/>
          <a:ln w="38100" cmpd="dbl">
            <a:solidFill>
              <a:srgbClr val="000000"/>
            </a:solidFill>
            <a:miter lim="800000"/>
            <a:headEnd/>
            <a:tailEnd/>
          </a:ln>
          <a:extLst>
            <a:ext uri="{909E8E84-426E-40DD-AFC4-6F175D3DCCD1}">
              <a14:hiddenFill xmlns:a14="http://schemas.microsoft.com/office/drawing/2010/main">
                <a:solidFill>
                  <a:srgbClr val="FFFFFF"/>
                </a:solidFill>
              </a14:hiddenFill>
            </a:ext>
          </a:extLst>
        </p:spPr>
      </p:pic>
      <p:pic>
        <p:nvPicPr>
          <p:cNvPr id="7180" name="Picture 12" descr="PDVD_019"/>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3850" y="3429000"/>
            <a:ext cx="3960813" cy="2970213"/>
          </a:xfrm>
          <a:prstGeom prst="rect">
            <a:avLst/>
          </a:prstGeom>
          <a:noFill/>
          <a:ln w="38100" cmpd="dbl">
            <a:solidFill>
              <a:srgbClr val="000000"/>
            </a:solidFill>
            <a:miter lim="800000"/>
            <a:headEnd/>
            <a:tailEnd/>
          </a:ln>
          <a:extLst>
            <a:ext uri="{909E8E84-426E-40DD-AFC4-6F175D3DCCD1}">
              <a14:hiddenFill xmlns:a14="http://schemas.microsoft.com/office/drawing/2010/main">
                <a:solidFill>
                  <a:srgbClr val="FFFFFF"/>
                </a:solidFill>
              </a14:hiddenFill>
            </a:ext>
          </a:extLst>
        </p:spPr>
      </p:pic>
      <p:sp>
        <p:nvSpPr>
          <p:cNvPr id="7181" name="Oval 13"/>
          <p:cNvSpPr>
            <a:spLocks noChangeArrowheads="1"/>
          </p:cNvSpPr>
          <p:nvPr/>
        </p:nvSpPr>
        <p:spPr bwMode="auto">
          <a:xfrm>
            <a:off x="2527300" y="5141913"/>
            <a:ext cx="358775" cy="720725"/>
          </a:xfrm>
          <a:prstGeom prst="ellipse">
            <a:avLst/>
          </a:prstGeom>
          <a:solidFill>
            <a:schemeClr val="accent1">
              <a:alpha val="39999"/>
            </a:schemeClr>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fa-IR"/>
          </a:p>
        </p:txBody>
      </p:sp>
      <p:sp>
        <p:nvSpPr>
          <p:cNvPr id="7182" name="Oval 14"/>
          <p:cNvSpPr>
            <a:spLocks noChangeArrowheads="1"/>
          </p:cNvSpPr>
          <p:nvPr/>
        </p:nvSpPr>
        <p:spPr bwMode="auto">
          <a:xfrm>
            <a:off x="1720850" y="5143500"/>
            <a:ext cx="358775" cy="720725"/>
          </a:xfrm>
          <a:prstGeom prst="ellipse">
            <a:avLst/>
          </a:prstGeom>
          <a:solidFill>
            <a:schemeClr val="accent1">
              <a:alpha val="39999"/>
            </a:schemeClr>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fa-IR"/>
          </a:p>
        </p:txBody>
      </p:sp>
      <p:pic>
        <p:nvPicPr>
          <p:cNvPr id="7183" name="Picture 15" descr="PDVD_00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72000" y="3141663"/>
            <a:ext cx="4321175" cy="3241675"/>
          </a:xfrm>
          <a:prstGeom prst="rect">
            <a:avLst/>
          </a:prstGeom>
          <a:noFill/>
          <a:ln w="38100" cmpd="dbl">
            <a:solidFill>
              <a:srgbClr val="000000"/>
            </a:solidFill>
            <a:miter lim="800000"/>
            <a:headEnd/>
            <a:tailEnd/>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1560841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20" name="Text Box 4"/>
          <p:cNvSpPr txBox="1">
            <a:spLocks noChangeArrowheads="1"/>
          </p:cNvSpPr>
          <p:nvPr/>
        </p:nvSpPr>
        <p:spPr bwMode="auto">
          <a:xfrm>
            <a:off x="721896" y="765175"/>
            <a:ext cx="7880768" cy="16927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spcBef>
                <a:spcPct val="50000"/>
              </a:spcBef>
            </a:pPr>
            <a:r>
              <a:rPr lang="fa-IR" altLang="fa-IR" sz="1600" b="1" dirty="0">
                <a:cs typeface="B Nazanin" panose="00000400000000000000" pitchFamily="2" charset="-78"/>
              </a:rPr>
              <a:t>بالاترین قوس که تشکیل دهنده ستون فقرات پرنده است از یک مقطع فولادی توخالی ساخته شده است که شکل مقطع آن مثلثی است در حالی که دو قوس دیگر فضای مرکزی از لوله های فولادی تشکیل شده اند.اعضای قطری مهاربندی کننده از نظر طول و ابعاد مقطع متفاوت بوده و به صورت گروه های چهارتایی بر لوله های مرکزی تکیه می نمایند.ترکیب بندی کلی مجموعه ردیفی از مثلثها را در سطح پیکره یک پرنده به وجود آورده است.</a:t>
            </a:r>
          </a:p>
          <a:p>
            <a:pPr>
              <a:spcBef>
                <a:spcPct val="50000"/>
              </a:spcBef>
            </a:pPr>
            <a:r>
              <a:rPr lang="fa-IR" altLang="fa-IR" sz="1600" b="1" dirty="0">
                <a:cs typeface="B Nazanin" panose="00000400000000000000" pitchFamily="2" charset="-78"/>
              </a:rPr>
              <a:t>این مثلثها کاملا مسطح ، شفاف و نورگذر هستند و به صورت یکپارچه در یک سیستم سازه ای سه بعدی عمل می کنند.</a:t>
            </a:r>
          </a:p>
        </p:txBody>
      </p:sp>
      <p:pic>
        <p:nvPicPr>
          <p:cNvPr id="9221" name="Picture 5" descr="PDVD_01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5288" y="2925763"/>
            <a:ext cx="4032250" cy="3024187"/>
          </a:xfrm>
          <a:prstGeom prst="rect">
            <a:avLst/>
          </a:prstGeom>
          <a:noFill/>
          <a:ln w="38100" cmpd="dbl">
            <a:solidFill>
              <a:srgbClr val="000000"/>
            </a:solidFill>
            <a:miter lim="800000"/>
            <a:headEnd/>
            <a:tailEnd/>
          </a:ln>
          <a:extLst>
            <a:ext uri="{909E8E84-426E-40DD-AFC4-6F175D3DCCD1}">
              <a14:hiddenFill xmlns:a14="http://schemas.microsoft.com/office/drawing/2010/main">
                <a:solidFill>
                  <a:srgbClr val="FFFFFF"/>
                </a:solidFill>
              </a14:hiddenFill>
            </a:ext>
          </a:extLst>
        </p:spPr>
      </p:pic>
      <p:pic>
        <p:nvPicPr>
          <p:cNvPr id="9223" name="Picture 7" descr="PDVD_03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43438" y="2924175"/>
            <a:ext cx="4032250" cy="3024188"/>
          </a:xfrm>
          <a:prstGeom prst="rect">
            <a:avLst/>
          </a:prstGeom>
          <a:noFill/>
          <a:ln w="38100" cmpd="dbl">
            <a:solidFill>
              <a:srgbClr val="000000"/>
            </a:solidFill>
            <a:miter lim="800000"/>
            <a:headEnd/>
            <a:tailEnd/>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1337516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5" name="Text Box 5"/>
          <p:cNvSpPr txBox="1">
            <a:spLocks noChangeArrowheads="1"/>
          </p:cNvSpPr>
          <p:nvPr/>
        </p:nvSpPr>
        <p:spPr bwMode="auto">
          <a:xfrm>
            <a:off x="457200" y="260350"/>
            <a:ext cx="8075613" cy="2169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fa-IR" altLang="fa-IR" b="1" dirty="0">
                <a:cs typeface="B Nazanin" panose="00000400000000000000" pitchFamily="2" charset="-78"/>
              </a:rPr>
              <a:t>بالهای پرنده از عناصر خمیده ای در تراز های متفاوت و با مقیاسهای گوناگون که همانند بادبزنی رو به بالا حرکت می کنند ، شکل یافته است.هر کدام از این عناصر ، در سه نقطه مهار شده اند. قسمت پایین آنها توسط قوسهای لوله ای ستون فقرات مهار شده است . قسمت مرکزی آنها بر روی ستون های قائم قرار دارند و بالاترین قسمت آنها نیز توسط یک تکیه گاه که به یک شبکه مثلثی از تیرها متصل است و به پایه ستونها متکی است ، نگه داشته شده است . این ستون ها در مرتفع ترین نقطه به هم متصل شده اند تا یک شبکه مثلثی که در طول هال مرکزی امتداد می یابد ، به وجود آید .</a:t>
            </a:r>
          </a:p>
          <a:p>
            <a:pPr>
              <a:spcBef>
                <a:spcPct val="50000"/>
              </a:spcBef>
            </a:pPr>
            <a:endParaRPr lang="en-US" altLang="fa-IR" b="1" dirty="0">
              <a:cs typeface="B Nazanin" panose="00000400000000000000" pitchFamily="2" charset="-78"/>
            </a:endParaRPr>
          </a:p>
        </p:txBody>
      </p:sp>
      <p:pic>
        <p:nvPicPr>
          <p:cNvPr id="10246" name="Picture 6" descr="PDVD_01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7950" y="2565400"/>
            <a:ext cx="4249738" cy="3187700"/>
          </a:xfrm>
          <a:prstGeom prst="rect">
            <a:avLst/>
          </a:prstGeom>
          <a:noFill/>
          <a:ln w="38100" cmpd="dbl">
            <a:solidFill>
              <a:srgbClr val="000000"/>
            </a:solidFill>
            <a:miter lim="800000"/>
            <a:headEnd/>
            <a:tailEnd/>
          </a:ln>
          <a:extLst>
            <a:ext uri="{909E8E84-426E-40DD-AFC4-6F175D3DCCD1}">
              <a14:hiddenFill xmlns:a14="http://schemas.microsoft.com/office/drawing/2010/main">
                <a:solidFill>
                  <a:srgbClr val="FFFFFF"/>
                </a:solidFill>
              </a14:hiddenFill>
            </a:ext>
          </a:extLst>
        </p:spPr>
      </p:pic>
      <p:pic>
        <p:nvPicPr>
          <p:cNvPr id="10247" name="Picture 7" descr="PDVD_03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2000" y="2547938"/>
            <a:ext cx="4321175" cy="3240087"/>
          </a:xfrm>
          <a:prstGeom prst="rect">
            <a:avLst/>
          </a:prstGeom>
          <a:noFill/>
          <a:ln w="38100" cmpd="dbl">
            <a:solidFill>
              <a:srgbClr val="000000"/>
            </a:solidFill>
            <a:miter lim="800000"/>
            <a:headEnd/>
            <a:tailEnd/>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4905243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8" name="Text Box 4"/>
          <p:cNvSpPr txBox="1">
            <a:spLocks noChangeArrowheads="1"/>
          </p:cNvSpPr>
          <p:nvPr/>
        </p:nvSpPr>
        <p:spPr bwMode="auto">
          <a:xfrm>
            <a:off x="1763713" y="4359275"/>
            <a:ext cx="5761037" cy="18780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fa-IR" altLang="fa-IR" b="1">
                <a:cs typeface="B Nazanin" panose="00000400000000000000" pitchFamily="2" charset="-78"/>
              </a:rPr>
              <a:t>این شبکه از قوسهای شیبدار ، از دو مقطع آی شکل در بالا و یک لوله فلزی در پایین آن تشکیل شده است .</a:t>
            </a:r>
          </a:p>
          <a:p>
            <a:r>
              <a:rPr lang="fa-IR" altLang="fa-IR" b="1">
                <a:cs typeface="B Nazanin" panose="00000400000000000000" pitchFamily="2" charset="-78"/>
              </a:rPr>
              <a:t>بنابراین ساختار بالها را می توان به صورت ترکیبی از عناصر خمیده نوک تیز (شبیه بال پرندگان است) ، یک ستون تزئینی و یک تکیه گاه مدرن و معمارانه توصیف کرد .</a:t>
            </a:r>
            <a:endParaRPr lang="en-US" altLang="fa-IR" b="1">
              <a:cs typeface="B Nazanin" panose="00000400000000000000" pitchFamily="2" charset="-78"/>
            </a:endParaRPr>
          </a:p>
          <a:p>
            <a:pPr>
              <a:spcBef>
                <a:spcPct val="50000"/>
              </a:spcBef>
            </a:pPr>
            <a:endParaRPr lang="en-US" altLang="fa-IR" b="1">
              <a:cs typeface="B Nazanin" panose="00000400000000000000" pitchFamily="2" charset="-78"/>
            </a:endParaRPr>
          </a:p>
        </p:txBody>
      </p:sp>
      <p:pic>
        <p:nvPicPr>
          <p:cNvPr id="11269" name="Picture 5" descr="PDVD_03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8313" y="685800"/>
            <a:ext cx="3598862" cy="2700338"/>
          </a:xfrm>
          <a:prstGeom prst="rect">
            <a:avLst/>
          </a:prstGeom>
          <a:noFill/>
          <a:ln w="38100" cmpd="dbl">
            <a:solidFill>
              <a:srgbClr val="000000"/>
            </a:solidFill>
            <a:miter lim="800000"/>
            <a:headEnd/>
            <a:tailEnd/>
          </a:ln>
          <a:extLst>
            <a:ext uri="{909E8E84-426E-40DD-AFC4-6F175D3DCCD1}">
              <a14:hiddenFill xmlns:a14="http://schemas.microsoft.com/office/drawing/2010/main">
                <a:solidFill>
                  <a:srgbClr val="FFFFFF"/>
                </a:solidFill>
              </a14:hiddenFill>
            </a:ext>
          </a:extLst>
        </p:spPr>
      </p:pic>
      <p:pic>
        <p:nvPicPr>
          <p:cNvPr id="11270" name="Picture 6" descr="PDVD_03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00563" y="685800"/>
            <a:ext cx="3600450" cy="2701925"/>
          </a:xfrm>
          <a:prstGeom prst="rect">
            <a:avLst/>
          </a:prstGeom>
          <a:noFill/>
          <a:ln w="38100" cmpd="dbl">
            <a:solidFill>
              <a:srgbClr val="000000"/>
            </a:solidFill>
            <a:miter lim="800000"/>
            <a:headEnd/>
            <a:tailEnd/>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12942875"/>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Damask">
  <a:themeElements>
    <a:clrScheme name="Damask">
      <a:dk1>
        <a:sysClr val="windowText" lastClr="000000"/>
      </a:dk1>
      <a:lt1>
        <a:sysClr val="window" lastClr="FFFFFF"/>
      </a:lt1>
      <a:dk2>
        <a:srgbClr val="2A5B7F"/>
      </a:dk2>
      <a:lt2>
        <a:srgbClr val="ABDAFC"/>
      </a:lt2>
      <a:accent1>
        <a:srgbClr val="9EC544"/>
      </a:accent1>
      <a:accent2>
        <a:srgbClr val="50BEA3"/>
      </a:accent2>
      <a:accent3>
        <a:srgbClr val="4A9CCC"/>
      </a:accent3>
      <a:accent4>
        <a:srgbClr val="9A66CA"/>
      </a:accent4>
      <a:accent5>
        <a:srgbClr val="C54F71"/>
      </a:accent5>
      <a:accent6>
        <a:srgbClr val="DE9C3C"/>
      </a:accent6>
      <a:hlink>
        <a:srgbClr val="6BA9DA"/>
      </a:hlink>
      <a:folHlink>
        <a:srgbClr val="A0BCD3"/>
      </a:folHlink>
    </a:clrScheme>
    <a:fontScheme name="Damask">
      <a:majorFont>
        <a:latin typeface="Bookman Old Style" panose="0205060405050502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Rockwell" panose="02060603020205020403"/>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Damask">
      <a:fillStyleLst>
        <a:solidFill>
          <a:schemeClr val="phClr"/>
        </a:solidFill>
        <a:gradFill rotWithShape="1">
          <a:gsLst>
            <a:gs pos="0">
              <a:schemeClr val="phClr">
                <a:tint val="48000"/>
                <a:satMod val="105000"/>
                <a:lumMod val="110000"/>
              </a:schemeClr>
            </a:gs>
            <a:gs pos="100000">
              <a:schemeClr val="phClr">
                <a:tint val="78000"/>
                <a:satMod val="109000"/>
                <a:lumMod val="100000"/>
              </a:schemeClr>
            </a:gs>
          </a:gsLst>
          <a:lin ang="5400000" scaled="0"/>
        </a:gradFill>
        <a:gradFill rotWithShape="1">
          <a:gsLst>
            <a:gs pos="0">
              <a:schemeClr val="phClr">
                <a:tint val="94000"/>
                <a:satMod val="100000"/>
                <a:lumMod val="104000"/>
              </a:schemeClr>
            </a:gs>
            <a:gs pos="69000">
              <a:schemeClr val="phClr">
                <a:shade val="86000"/>
                <a:satMod val="130000"/>
                <a:lumMod val="102000"/>
              </a:schemeClr>
            </a:gs>
            <a:gs pos="100000">
              <a:schemeClr val="phClr">
                <a:shade val="72000"/>
                <a:satMod val="130000"/>
                <a:lumMod val="100000"/>
              </a:schemeClr>
            </a:gs>
          </a:gsLst>
          <a:lin ang="5400000" scaled="0"/>
        </a:gradFill>
      </a:fillStyleLst>
      <a:lnStyleLst>
        <a:ln w="12700" cap="flat" cmpd="sng" algn="ctr">
          <a:solidFill>
            <a:schemeClr val="phClr"/>
          </a:solidFill>
          <a:prstDash val="solid"/>
        </a:ln>
        <a:ln w="19050"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50800" dist="38100" dir="5400000" sy="96000" rotWithShape="0">
              <a:srgbClr val="000000">
                <a:alpha val="54000"/>
              </a:srgbClr>
            </a:outerShdw>
          </a:effectLst>
        </a:effectStyle>
        <a:effectStyle>
          <a:effectLst>
            <a:outerShdw blurRad="76200" dist="38100" dir="5400000" algn="ctr" rotWithShape="0">
              <a:srgbClr val="000000">
                <a:alpha val="76000"/>
              </a:srgbClr>
            </a:outerShdw>
          </a:effectLst>
          <a:scene3d>
            <a:camera prst="orthographicFront">
              <a:rot lat="0" lon="0" rev="0"/>
            </a:camera>
            <a:lightRig rig="balanced" dir="t"/>
          </a:scene3d>
          <a:sp3d prstMaterial="matte">
            <a:bevelT w="25400" h="25400" prst="relaxedInset"/>
          </a:sp3d>
        </a:effectStyle>
      </a:effectStyleLst>
      <a:bgFillStyleLst>
        <a:solidFill>
          <a:schemeClr val="phClr"/>
        </a:solidFill>
        <a:solidFill>
          <a:schemeClr val="phClr">
            <a:tint val="95000"/>
            <a:satMod val="170000"/>
          </a:schemeClr>
        </a:solidFill>
        <a:blipFill rotWithShape="1">
          <a:blip xmlns:r="http://schemas.openxmlformats.org/officeDocument/2006/relationships" r:embed="rId1">
            <a:duotone>
              <a:schemeClr val="phClr">
                <a:shade val="18000"/>
                <a:satMod val="160000"/>
                <a:lumMod val="28000"/>
              </a:schemeClr>
              <a:schemeClr val="phClr">
                <a:tint val="95000"/>
                <a:satMod val="160000"/>
                <a:lumMod val="116000"/>
              </a:schemeClr>
            </a:duotone>
          </a:blip>
          <a:stretch/>
        </a:blipFill>
      </a:bgFillStyleLst>
    </a:fmtScheme>
  </a:themeElements>
  <a:objectDefaults/>
  <a:extraClrSchemeLst/>
  <a:extLst>
    <a:ext uri="{05A4C25C-085E-4340-85A3-A5531E510DB2}">
      <thm15:themeFamily xmlns:thm15="http://schemas.microsoft.com/office/thememl/2012/main" name="Damask" id="{F9A299A0-33D0-4E0F-9F3F-7163E3744208}" vid="{746EEEEA-FB6A-406B-B510-531588D54811}"/>
    </a:ext>
  </a:extLst>
</a:theme>
</file>

<file path=docProps/app.xml><?xml version="1.0" encoding="utf-8"?>
<Properties xmlns="http://schemas.openxmlformats.org/officeDocument/2006/extended-properties" xmlns:vt="http://schemas.openxmlformats.org/officeDocument/2006/docPropsVTypes">
  <Template>Damask</Template>
  <TotalTime>9</TotalTime>
  <Words>1243</Words>
  <Application>Microsoft Office PowerPoint</Application>
  <PresentationFormat>On-screen Show (4:3)</PresentationFormat>
  <Paragraphs>38</Paragraphs>
  <Slides>18</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18</vt:i4>
      </vt:variant>
    </vt:vector>
  </HeadingPairs>
  <TitlesOfParts>
    <vt:vector size="23" baseType="lpstr">
      <vt:lpstr>Arial</vt:lpstr>
      <vt:lpstr>B Nazanin</vt:lpstr>
      <vt:lpstr>Bookman Old Style</vt:lpstr>
      <vt:lpstr>Rockwell</vt:lpstr>
      <vt:lpstr>Damask</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Mohammad</dc:creator>
  <cp:lastModifiedBy>Mohammad</cp:lastModifiedBy>
  <cp:revision>2</cp:revision>
  <dcterms:created xsi:type="dcterms:W3CDTF">2020-05-22T22:05:28Z</dcterms:created>
  <dcterms:modified xsi:type="dcterms:W3CDTF">2020-05-29T21:43:48Z</dcterms:modified>
</cp:coreProperties>
</file>