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280" r:id="rId2"/>
    <p:sldId id="270" r:id="rId3"/>
    <p:sldId id="307" r:id="rId4"/>
    <p:sldId id="308" r:id="rId5"/>
    <p:sldId id="288" r:id="rId6"/>
    <p:sldId id="297" r:id="rId7"/>
    <p:sldId id="292" r:id="rId8"/>
    <p:sldId id="287" r:id="rId9"/>
    <p:sldId id="289" r:id="rId10"/>
    <p:sldId id="293" r:id="rId11"/>
    <p:sldId id="294" r:id="rId12"/>
    <p:sldId id="295" r:id="rId13"/>
    <p:sldId id="296" r:id="rId14"/>
    <p:sldId id="298" r:id="rId15"/>
    <p:sldId id="299" r:id="rId16"/>
    <p:sldId id="300" r:id="rId17"/>
    <p:sldId id="301" r:id="rId18"/>
    <p:sldId id="303" r:id="rId19"/>
    <p:sldId id="304" r:id="rId20"/>
    <p:sldId id="302" r:id="rId21"/>
    <p:sldId id="291" r:id="rId22"/>
  </p:sldIdLst>
  <p:sldSz cx="9144000" cy="5143500" type="screen16x9"/>
  <p:notesSz cx="6858000" cy="9144000"/>
  <p:embeddedFontLst>
    <p:embeddedFont>
      <p:font typeface="A EntezareZohoor 4 **" panose="020B0604020202020204" charset="-78"/>
      <p:bold r:id="rId24"/>
    </p:embeddedFont>
    <p:embeddedFont>
      <p:font typeface="Tahoma" panose="020B0604030504040204" pitchFamily="34" charset="0"/>
      <p:regular r:id="rId25"/>
      <p:bold r:id="rId26"/>
    </p:embeddedFont>
    <p:embeddedFont>
      <p:font typeface="A EntezareZohoor B4" panose="020B0604020202020204" charset="-78"/>
      <p:bold r:id="rId27"/>
    </p:embeddedFont>
    <p:embeddedFont>
      <p:font typeface="A Chamran" panose="020B0604020202020204" charset="-78"/>
      <p:regular r:id="rId28"/>
    </p:embeddedFont>
    <p:embeddedFont>
      <p:font typeface="Calibri" panose="020F0502020204030204" pitchFamily="34" charset="0"/>
      <p:regular r:id="rId29"/>
      <p:bold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7A"/>
    <a:srgbClr val="B3E7FF"/>
    <a:srgbClr val="79D6FF"/>
    <a:srgbClr val="005A82"/>
    <a:srgbClr val="003D58"/>
    <a:srgbClr val="004260"/>
    <a:srgbClr val="333333"/>
    <a:srgbClr val="43C5FF"/>
    <a:srgbClr val="009AE1"/>
    <a:srgbClr val="71D3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94" autoAdjust="0"/>
    <p:restoredTop sz="94689" autoAdjust="0"/>
  </p:normalViewPr>
  <p:slideViewPr>
    <p:cSldViewPr>
      <p:cViewPr varScale="1">
        <p:scale>
          <a:sx n="100" d="100"/>
          <a:sy n="100" d="100"/>
        </p:scale>
        <p:origin x="270" y="72"/>
      </p:cViewPr>
      <p:guideLst>
        <p:guide orient="horz" pos="1620"/>
        <p:guide pos="3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1F54E5-B815-46E1-9272-DE7ADA9023BE}"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9CAB6CD7-E229-44C1-82FE-BE1B5D09DE7C}">
      <dgm:prSet phldrT="[Text]"/>
      <dgm:spPr>
        <a:solidFill>
          <a:srgbClr val="004260"/>
        </a:solidFill>
      </dgm:spPr>
      <dgm:t>
        <a:bodyPr/>
        <a:lstStyle/>
        <a:p>
          <a:r>
            <a:rPr lang="fa-IR" dirty="0" smtClean="0">
              <a:cs typeface="A Chamran" panose="00000400000000000000" pitchFamily="2" charset="-78"/>
            </a:rPr>
            <a:t>1</a:t>
          </a:r>
          <a:endParaRPr lang="en-US" dirty="0">
            <a:cs typeface="A Chamran" panose="00000400000000000000" pitchFamily="2" charset="-78"/>
          </a:endParaRPr>
        </a:p>
      </dgm:t>
    </dgm:pt>
    <dgm:pt modelId="{E85C1D93-0B1D-48A7-936B-4A39A2E3E873}" type="parTrans" cxnId="{E858A2D1-4305-4398-B450-34CB8B53E8E4}">
      <dgm:prSet/>
      <dgm:spPr/>
      <dgm:t>
        <a:bodyPr/>
        <a:lstStyle/>
        <a:p>
          <a:endParaRPr lang="en-US"/>
        </a:p>
      </dgm:t>
    </dgm:pt>
    <dgm:pt modelId="{1D15920A-DD9F-4730-925E-BD1BF2E10BC3}" type="sibTrans" cxnId="{E858A2D1-4305-4398-B450-34CB8B53E8E4}">
      <dgm:prSet/>
      <dgm:spPr/>
      <dgm:t>
        <a:bodyPr/>
        <a:lstStyle/>
        <a:p>
          <a:endParaRPr lang="en-US"/>
        </a:p>
      </dgm:t>
    </dgm:pt>
    <dgm:pt modelId="{98F89FB0-C575-4964-958E-5E19F7984B86}">
      <dgm:prSet phldrT="[Text]" custT="1"/>
      <dgm:spPr/>
      <dgm:t>
        <a:bodyPr/>
        <a:lstStyle/>
        <a:p>
          <a:pPr algn="l"/>
          <a:r>
            <a:rPr lang="fa-IR" sz="1800" dirty="0" smtClean="0">
              <a:cs typeface="A Chamran" panose="00000400000000000000" pitchFamily="2" charset="-78"/>
            </a:rPr>
            <a:t>کمیته ی فنی شورای شهرسازی و معماری استان</a:t>
          </a:r>
          <a:endParaRPr lang="en-US" sz="1800" dirty="0">
            <a:cs typeface="A Chamran" panose="00000400000000000000" pitchFamily="2" charset="-78"/>
          </a:endParaRPr>
        </a:p>
      </dgm:t>
    </dgm:pt>
    <dgm:pt modelId="{910E8E3E-9E78-4604-BC43-08F09D7F41E7}" type="parTrans" cxnId="{678A4E27-C7C9-44F5-8703-9CE909857749}">
      <dgm:prSet/>
      <dgm:spPr/>
      <dgm:t>
        <a:bodyPr/>
        <a:lstStyle/>
        <a:p>
          <a:endParaRPr lang="en-US"/>
        </a:p>
      </dgm:t>
    </dgm:pt>
    <dgm:pt modelId="{89F1A759-8E17-4637-A2C3-4725DAC14DF4}" type="sibTrans" cxnId="{678A4E27-C7C9-44F5-8703-9CE909857749}">
      <dgm:prSet/>
      <dgm:spPr/>
      <dgm:t>
        <a:bodyPr/>
        <a:lstStyle/>
        <a:p>
          <a:endParaRPr lang="en-US"/>
        </a:p>
      </dgm:t>
    </dgm:pt>
    <dgm:pt modelId="{283FF402-A5CE-4526-A803-DC7FEE3DE655}">
      <dgm:prSet phldrT="[Text]"/>
      <dgm:spPr>
        <a:solidFill>
          <a:srgbClr val="003D58"/>
        </a:solidFill>
      </dgm:spPr>
      <dgm:t>
        <a:bodyPr/>
        <a:lstStyle/>
        <a:p>
          <a:r>
            <a:rPr lang="fa-IR" dirty="0" smtClean="0">
              <a:cs typeface="A Chamran" panose="00000400000000000000" pitchFamily="2" charset="-78"/>
            </a:rPr>
            <a:t>2</a:t>
          </a:r>
          <a:endParaRPr lang="en-US" dirty="0">
            <a:cs typeface="A Chamran" panose="00000400000000000000" pitchFamily="2" charset="-78"/>
          </a:endParaRPr>
        </a:p>
      </dgm:t>
    </dgm:pt>
    <dgm:pt modelId="{CF4065FA-3A2F-4803-A692-F931494F7FE5}" type="parTrans" cxnId="{3A7F5895-60F3-417E-B4D4-1976077C3396}">
      <dgm:prSet/>
      <dgm:spPr/>
      <dgm:t>
        <a:bodyPr/>
        <a:lstStyle/>
        <a:p>
          <a:endParaRPr lang="en-US"/>
        </a:p>
      </dgm:t>
    </dgm:pt>
    <dgm:pt modelId="{3D476F0D-A640-41BF-BE8A-3A361EED8424}" type="sibTrans" cxnId="{3A7F5895-60F3-417E-B4D4-1976077C3396}">
      <dgm:prSet/>
      <dgm:spPr/>
      <dgm:t>
        <a:bodyPr/>
        <a:lstStyle/>
        <a:p>
          <a:endParaRPr lang="en-US"/>
        </a:p>
      </dgm:t>
    </dgm:pt>
    <dgm:pt modelId="{47B9D809-216D-4479-993D-701B0859BDA1}">
      <dgm:prSet phldrT="[Text]" custT="1"/>
      <dgm:spPr/>
      <dgm:t>
        <a:bodyPr/>
        <a:lstStyle/>
        <a:p>
          <a:r>
            <a:rPr lang="fa-IR" sz="1600" dirty="0" smtClean="0">
              <a:cs typeface="A Chamran" panose="00000400000000000000" pitchFamily="2" charset="-78"/>
            </a:rPr>
            <a:t>شورای شهرسازی و معماری استان</a:t>
          </a:r>
          <a:endParaRPr lang="en-US" sz="1600" dirty="0">
            <a:cs typeface="A Chamran" panose="00000400000000000000" pitchFamily="2" charset="-78"/>
          </a:endParaRPr>
        </a:p>
      </dgm:t>
    </dgm:pt>
    <dgm:pt modelId="{5114C246-C595-4E57-87E3-E8072E4C93DF}" type="parTrans" cxnId="{787EF865-B60E-4393-B621-42A8215022E3}">
      <dgm:prSet/>
      <dgm:spPr/>
      <dgm:t>
        <a:bodyPr/>
        <a:lstStyle/>
        <a:p>
          <a:endParaRPr lang="en-US"/>
        </a:p>
      </dgm:t>
    </dgm:pt>
    <dgm:pt modelId="{FF08589A-72EF-40B8-8B95-21A42F1320DD}" type="sibTrans" cxnId="{787EF865-B60E-4393-B621-42A8215022E3}">
      <dgm:prSet/>
      <dgm:spPr/>
      <dgm:t>
        <a:bodyPr/>
        <a:lstStyle/>
        <a:p>
          <a:endParaRPr lang="en-US"/>
        </a:p>
      </dgm:t>
    </dgm:pt>
    <dgm:pt modelId="{ABCBFF93-3EC6-4854-99F1-E6ED54932B49}">
      <dgm:prSet phldrT="[Text]"/>
      <dgm:spPr>
        <a:solidFill>
          <a:srgbClr val="003D58"/>
        </a:solidFill>
      </dgm:spPr>
      <dgm:t>
        <a:bodyPr/>
        <a:lstStyle/>
        <a:p>
          <a:r>
            <a:rPr lang="fa-IR" dirty="0" smtClean="0">
              <a:cs typeface="A Chamran" panose="00000400000000000000" pitchFamily="2" charset="-78"/>
            </a:rPr>
            <a:t>3</a:t>
          </a:r>
          <a:endParaRPr lang="en-US" dirty="0">
            <a:cs typeface="A Chamran" panose="00000400000000000000" pitchFamily="2" charset="-78"/>
          </a:endParaRPr>
        </a:p>
      </dgm:t>
    </dgm:pt>
    <dgm:pt modelId="{C0A696A0-8AF4-4E21-897F-CC275A7CCDBE}" type="parTrans" cxnId="{DEF5FA3E-BF52-478A-B720-7D1529645BE5}">
      <dgm:prSet/>
      <dgm:spPr/>
      <dgm:t>
        <a:bodyPr/>
        <a:lstStyle/>
        <a:p>
          <a:endParaRPr lang="en-US"/>
        </a:p>
      </dgm:t>
    </dgm:pt>
    <dgm:pt modelId="{7372656B-EC68-4874-B3C4-32A6CDBA8CA1}" type="sibTrans" cxnId="{DEF5FA3E-BF52-478A-B720-7D1529645BE5}">
      <dgm:prSet/>
      <dgm:spPr/>
      <dgm:t>
        <a:bodyPr/>
        <a:lstStyle/>
        <a:p>
          <a:endParaRPr lang="en-US"/>
        </a:p>
      </dgm:t>
    </dgm:pt>
    <dgm:pt modelId="{127173A9-B3FF-4AA6-9767-E8361E77094A}">
      <dgm:prSet phldrT="[Text]" custT="1"/>
      <dgm:spPr/>
      <dgm:t>
        <a:bodyPr/>
        <a:lstStyle/>
        <a:p>
          <a:pPr algn="l"/>
          <a:endParaRPr lang="en-US" sz="1600" dirty="0">
            <a:cs typeface="A Chamran" panose="00000400000000000000" pitchFamily="2" charset="-78"/>
          </a:endParaRPr>
        </a:p>
      </dgm:t>
    </dgm:pt>
    <dgm:pt modelId="{98055843-6A07-47C9-B294-4C84D2A8D0D1}" type="parTrans" cxnId="{30478621-2FE6-4256-A809-E0B10BF29566}">
      <dgm:prSet/>
      <dgm:spPr/>
      <dgm:t>
        <a:bodyPr/>
        <a:lstStyle/>
        <a:p>
          <a:endParaRPr lang="en-US"/>
        </a:p>
      </dgm:t>
    </dgm:pt>
    <dgm:pt modelId="{91F50FB4-C81E-4603-8824-3560D9F3FF94}" type="sibTrans" cxnId="{30478621-2FE6-4256-A809-E0B10BF29566}">
      <dgm:prSet/>
      <dgm:spPr/>
      <dgm:t>
        <a:bodyPr/>
        <a:lstStyle/>
        <a:p>
          <a:endParaRPr lang="en-US"/>
        </a:p>
      </dgm:t>
    </dgm:pt>
    <dgm:pt modelId="{85E0D997-940A-45EF-93E1-77B483693C49}">
      <dgm:prSet phldrT="[Text]" custT="1"/>
      <dgm:spPr/>
      <dgm:t>
        <a:bodyPr/>
        <a:lstStyle/>
        <a:p>
          <a:pPr algn="l"/>
          <a:endParaRPr lang="en-US" sz="1600" dirty="0">
            <a:cs typeface="A Chamran" panose="00000400000000000000" pitchFamily="2" charset="-78"/>
          </a:endParaRPr>
        </a:p>
      </dgm:t>
    </dgm:pt>
    <dgm:pt modelId="{ACCB8965-4B29-46BF-98F1-F3630501F3F8}" type="parTrans" cxnId="{9EE5D8E0-7BA2-45F7-A424-1B508A7806A0}">
      <dgm:prSet/>
      <dgm:spPr/>
      <dgm:t>
        <a:bodyPr/>
        <a:lstStyle/>
        <a:p>
          <a:endParaRPr lang="en-US"/>
        </a:p>
      </dgm:t>
    </dgm:pt>
    <dgm:pt modelId="{FCE377CB-B11A-4E8D-95C5-92C575BB345E}" type="sibTrans" cxnId="{9EE5D8E0-7BA2-45F7-A424-1B508A7806A0}">
      <dgm:prSet/>
      <dgm:spPr/>
      <dgm:t>
        <a:bodyPr/>
        <a:lstStyle/>
        <a:p>
          <a:endParaRPr lang="en-US"/>
        </a:p>
      </dgm:t>
    </dgm:pt>
    <dgm:pt modelId="{7BD5F85A-8ED5-4631-94A1-77A84E921E5B}">
      <dgm:prSet phldrT="[Text]"/>
      <dgm:spPr>
        <a:solidFill>
          <a:srgbClr val="003D58"/>
        </a:solidFill>
      </dgm:spPr>
      <dgm:t>
        <a:bodyPr/>
        <a:lstStyle/>
        <a:p>
          <a:r>
            <a:rPr lang="fa-IR" dirty="0" smtClean="0">
              <a:cs typeface="A Chamran" panose="00000400000000000000" pitchFamily="2" charset="-78"/>
            </a:rPr>
            <a:t>4</a:t>
          </a:r>
          <a:endParaRPr lang="en-US" dirty="0">
            <a:cs typeface="A Chamran" panose="00000400000000000000" pitchFamily="2" charset="-78"/>
          </a:endParaRPr>
        </a:p>
      </dgm:t>
    </dgm:pt>
    <dgm:pt modelId="{BA89B7B3-002B-475B-8ADF-60C4CAC19515}" type="parTrans" cxnId="{EF32AC17-3BDA-41DD-BEE2-04606C163A36}">
      <dgm:prSet/>
      <dgm:spPr/>
      <dgm:t>
        <a:bodyPr/>
        <a:lstStyle/>
        <a:p>
          <a:endParaRPr lang="en-US"/>
        </a:p>
      </dgm:t>
    </dgm:pt>
    <dgm:pt modelId="{0EE388F2-C3AE-4C9B-BEA9-D6E7CC8B6B53}" type="sibTrans" cxnId="{EF32AC17-3BDA-41DD-BEE2-04606C163A36}">
      <dgm:prSet/>
      <dgm:spPr/>
      <dgm:t>
        <a:bodyPr/>
        <a:lstStyle/>
        <a:p>
          <a:endParaRPr lang="en-US"/>
        </a:p>
      </dgm:t>
    </dgm:pt>
    <dgm:pt modelId="{7D97B765-E1B7-4CE9-8A6F-330FCDE5BD8F}">
      <dgm:prSet custT="1"/>
      <dgm:spPr/>
      <dgm:t>
        <a:bodyPr/>
        <a:lstStyle/>
        <a:p>
          <a:r>
            <a:rPr lang="fa-IR" sz="1600" dirty="0" smtClean="0">
              <a:cs typeface="A Chamran" panose="00000400000000000000" pitchFamily="2" charset="-78"/>
            </a:rPr>
            <a:t>کمیته ی فنی شورای عالی شهرسازی و معماری ایران</a:t>
          </a:r>
          <a:endParaRPr lang="en-US" sz="1600" dirty="0">
            <a:cs typeface="A Chamran" panose="00000400000000000000" pitchFamily="2" charset="-78"/>
          </a:endParaRPr>
        </a:p>
      </dgm:t>
    </dgm:pt>
    <dgm:pt modelId="{DF6F0AD9-D6A7-439F-8124-E4437B4C711C}" type="parTrans" cxnId="{3BEF3F31-1134-4A3E-B8D2-57F319DF9BB5}">
      <dgm:prSet/>
      <dgm:spPr/>
      <dgm:t>
        <a:bodyPr/>
        <a:lstStyle/>
        <a:p>
          <a:endParaRPr lang="en-US"/>
        </a:p>
      </dgm:t>
    </dgm:pt>
    <dgm:pt modelId="{E2D7687C-874A-49E4-8788-3C6DAA920009}" type="sibTrans" cxnId="{3BEF3F31-1134-4A3E-B8D2-57F319DF9BB5}">
      <dgm:prSet/>
      <dgm:spPr/>
      <dgm:t>
        <a:bodyPr/>
        <a:lstStyle/>
        <a:p>
          <a:endParaRPr lang="en-US"/>
        </a:p>
      </dgm:t>
    </dgm:pt>
    <dgm:pt modelId="{DAC03C6F-19BD-4907-A15D-7831582C5896}">
      <dgm:prSet custT="1"/>
      <dgm:spPr/>
      <dgm:t>
        <a:bodyPr/>
        <a:lstStyle/>
        <a:p>
          <a:pPr algn="l"/>
          <a:r>
            <a:rPr lang="fa-IR" sz="1600" b="0" dirty="0" smtClean="0">
              <a:solidFill>
                <a:srgbClr val="E2007A"/>
              </a:solidFill>
              <a:cs typeface="A Chamran" panose="00000400000000000000" pitchFamily="2" charset="-78"/>
            </a:rPr>
            <a:t>شورای عالی شهرسازی و معماری ایران</a:t>
          </a:r>
          <a:endParaRPr lang="en-US" sz="1600" b="0" dirty="0">
            <a:solidFill>
              <a:srgbClr val="E2007A"/>
            </a:solidFill>
            <a:cs typeface="A Chamran" panose="00000400000000000000" pitchFamily="2" charset="-78"/>
          </a:endParaRPr>
        </a:p>
      </dgm:t>
    </dgm:pt>
    <dgm:pt modelId="{A33C1726-4A71-401B-AAA2-BE3465175154}" type="parTrans" cxnId="{AA2A96E4-BB4C-4967-87CA-FC810642385E}">
      <dgm:prSet/>
      <dgm:spPr/>
      <dgm:t>
        <a:bodyPr/>
        <a:lstStyle/>
        <a:p>
          <a:endParaRPr lang="en-US"/>
        </a:p>
      </dgm:t>
    </dgm:pt>
    <dgm:pt modelId="{803BF63F-F64F-4439-8A69-541E7B3F89CC}" type="sibTrans" cxnId="{AA2A96E4-BB4C-4967-87CA-FC810642385E}">
      <dgm:prSet/>
      <dgm:spPr/>
      <dgm:t>
        <a:bodyPr/>
        <a:lstStyle/>
        <a:p>
          <a:endParaRPr lang="en-US"/>
        </a:p>
      </dgm:t>
    </dgm:pt>
    <dgm:pt modelId="{EAFE0860-4FE3-4407-AE00-949F995C340E}" type="pres">
      <dgm:prSet presAssocID="{3F1F54E5-B815-46E1-9272-DE7ADA9023BE}" presName="linearFlow" presStyleCnt="0">
        <dgm:presLayoutVars>
          <dgm:dir/>
          <dgm:animLvl val="lvl"/>
          <dgm:resizeHandles val="exact"/>
        </dgm:presLayoutVars>
      </dgm:prSet>
      <dgm:spPr/>
      <dgm:t>
        <a:bodyPr/>
        <a:lstStyle/>
        <a:p>
          <a:endParaRPr lang="en-US"/>
        </a:p>
      </dgm:t>
    </dgm:pt>
    <dgm:pt modelId="{3D7458A1-596E-45D6-A88B-28970F098012}" type="pres">
      <dgm:prSet presAssocID="{9CAB6CD7-E229-44C1-82FE-BE1B5D09DE7C}" presName="composite" presStyleCnt="0"/>
      <dgm:spPr/>
    </dgm:pt>
    <dgm:pt modelId="{1AB3E99A-F9F0-4D8F-AF1B-58413B75B7FB}" type="pres">
      <dgm:prSet presAssocID="{9CAB6CD7-E229-44C1-82FE-BE1B5D09DE7C}" presName="parentText" presStyleLbl="alignNode1" presStyleIdx="0" presStyleCnt="4">
        <dgm:presLayoutVars>
          <dgm:chMax val="1"/>
          <dgm:bulletEnabled val="1"/>
        </dgm:presLayoutVars>
      </dgm:prSet>
      <dgm:spPr/>
      <dgm:t>
        <a:bodyPr/>
        <a:lstStyle/>
        <a:p>
          <a:endParaRPr lang="en-US"/>
        </a:p>
      </dgm:t>
    </dgm:pt>
    <dgm:pt modelId="{E187FC9D-30D7-44DD-88C8-67ED5DBCE4BB}" type="pres">
      <dgm:prSet presAssocID="{9CAB6CD7-E229-44C1-82FE-BE1B5D09DE7C}" presName="descendantText" presStyleLbl="alignAcc1" presStyleIdx="0" presStyleCnt="4" custLinFactNeighborX="14400" custLinFactNeighborY="-68">
        <dgm:presLayoutVars>
          <dgm:bulletEnabled val="1"/>
        </dgm:presLayoutVars>
      </dgm:prSet>
      <dgm:spPr/>
      <dgm:t>
        <a:bodyPr/>
        <a:lstStyle/>
        <a:p>
          <a:endParaRPr lang="en-US"/>
        </a:p>
      </dgm:t>
    </dgm:pt>
    <dgm:pt modelId="{A0BE0DBF-582E-44A1-BF16-5377C9E6D414}" type="pres">
      <dgm:prSet presAssocID="{1D15920A-DD9F-4730-925E-BD1BF2E10BC3}" presName="sp" presStyleCnt="0"/>
      <dgm:spPr/>
    </dgm:pt>
    <dgm:pt modelId="{49EB8C8D-F665-4421-8BBE-79AB9D59EC4F}" type="pres">
      <dgm:prSet presAssocID="{283FF402-A5CE-4526-A803-DC7FEE3DE655}" presName="composite" presStyleCnt="0"/>
      <dgm:spPr/>
    </dgm:pt>
    <dgm:pt modelId="{0D2FDF07-C61E-4C05-BCAA-B81D9A64F58E}" type="pres">
      <dgm:prSet presAssocID="{283FF402-A5CE-4526-A803-DC7FEE3DE655}" presName="parentText" presStyleLbl="alignNode1" presStyleIdx="1" presStyleCnt="4">
        <dgm:presLayoutVars>
          <dgm:chMax val="1"/>
          <dgm:bulletEnabled val="1"/>
        </dgm:presLayoutVars>
      </dgm:prSet>
      <dgm:spPr/>
      <dgm:t>
        <a:bodyPr/>
        <a:lstStyle/>
        <a:p>
          <a:endParaRPr lang="en-US"/>
        </a:p>
      </dgm:t>
    </dgm:pt>
    <dgm:pt modelId="{3F45CB02-178A-4DD7-B252-545F4F5A1161}" type="pres">
      <dgm:prSet presAssocID="{283FF402-A5CE-4526-A803-DC7FEE3DE655}" presName="descendantText" presStyleLbl="alignAcc1" presStyleIdx="1" presStyleCnt="4">
        <dgm:presLayoutVars>
          <dgm:bulletEnabled val="1"/>
        </dgm:presLayoutVars>
      </dgm:prSet>
      <dgm:spPr/>
      <dgm:t>
        <a:bodyPr/>
        <a:lstStyle/>
        <a:p>
          <a:endParaRPr lang="en-US"/>
        </a:p>
      </dgm:t>
    </dgm:pt>
    <dgm:pt modelId="{E69E7406-195D-475F-9DB8-C131E39917F3}" type="pres">
      <dgm:prSet presAssocID="{3D476F0D-A640-41BF-BE8A-3A361EED8424}" presName="sp" presStyleCnt="0"/>
      <dgm:spPr/>
    </dgm:pt>
    <dgm:pt modelId="{B0E61FFA-188B-4FE4-8011-6EAF0C029D06}" type="pres">
      <dgm:prSet presAssocID="{ABCBFF93-3EC6-4854-99F1-E6ED54932B49}" presName="composite" presStyleCnt="0"/>
      <dgm:spPr/>
    </dgm:pt>
    <dgm:pt modelId="{CDFE533C-1BBE-4699-8DF7-CA0504049134}" type="pres">
      <dgm:prSet presAssocID="{ABCBFF93-3EC6-4854-99F1-E6ED54932B49}" presName="parentText" presStyleLbl="alignNode1" presStyleIdx="2" presStyleCnt="4">
        <dgm:presLayoutVars>
          <dgm:chMax val="1"/>
          <dgm:bulletEnabled val="1"/>
        </dgm:presLayoutVars>
      </dgm:prSet>
      <dgm:spPr/>
      <dgm:t>
        <a:bodyPr/>
        <a:lstStyle/>
        <a:p>
          <a:endParaRPr lang="en-US"/>
        </a:p>
      </dgm:t>
    </dgm:pt>
    <dgm:pt modelId="{C86F867D-F77F-407F-BEEF-6A9962667173}" type="pres">
      <dgm:prSet presAssocID="{ABCBFF93-3EC6-4854-99F1-E6ED54932B49}" presName="descendantText" presStyleLbl="alignAcc1" presStyleIdx="2" presStyleCnt="4">
        <dgm:presLayoutVars>
          <dgm:bulletEnabled val="1"/>
        </dgm:presLayoutVars>
      </dgm:prSet>
      <dgm:spPr/>
      <dgm:t>
        <a:bodyPr/>
        <a:lstStyle/>
        <a:p>
          <a:endParaRPr lang="en-US"/>
        </a:p>
      </dgm:t>
    </dgm:pt>
    <dgm:pt modelId="{9F55B1B3-36F6-48C9-8829-83193C48C248}" type="pres">
      <dgm:prSet presAssocID="{7372656B-EC68-4874-B3C4-32A6CDBA8CA1}" presName="sp" presStyleCnt="0"/>
      <dgm:spPr/>
    </dgm:pt>
    <dgm:pt modelId="{5DB86D64-5ECE-423C-8B0D-0DFEB092B20E}" type="pres">
      <dgm:prSet presAssocID="{7BD5F85A-8ED5-4631-94A1-77A84E921E5B}" presName="composite" presStyleCnt="0"/>
      <dgm:spPr/>
    </dgm:pt>
    <dgm:pt modelId="{E9363329-ACB8-4743-AE33-DB141E26C3F6}" type="pres">
      <dgm:prSet presAssocID="{7BD5F85A-8ED5-4631-94A1-77A84E921E5B}" presName="parentText" presStyleLbl="alignNode1" presStyleIdx="3" presStyleCnt="4">
        <dgm:presLayoutVars>
          <dgm:chMax val="1"/>
          <dgm:bulletEnabled val="1"/>
        </dgm:presLayoutVars>
      </dgm:prSet>
      <dgm:spPr/>
      <dgm:t>
        <a:bodyPr/>
        <a:lstStyle/>
        <a:p>
          <a:endParaRPr lang="en-US"/>
        </a:p>
      </dgm:t>
    </dgm:pt>
    <dgm:pt modelId="{D929A04F-3CE2-4636-A292-DCEBA4111677}" type="pres">
      <dgm:prSet presAssocID="{7BD5F85A-8ED5-4631-94A1-77A84E921E5B}" presName="descendantText" presStyleLbl="alignAcc1" presStyleIdx="3" presStyleCnt="4">
        <dgm:presLayoutVars>
          <dgm:bulletEnabled val="1"/>
        </dgm:presLayoutVars>
      </dgm:prSet>
      <dgm:spPr/>
      <dgm:t>
        <a:bodyPr/>
        <a:lstStyle/>
        <a:p>
          <a:endParaRPr lang="en-US"/>
        </a:p>
      </dgm:t>
    </dgm:pt>
  </dgm:ptLst>
  <dgm:cxnLst>
    <dgm:cxn modelId="{9EE5D8E0-7BA2-45F7-A424-1B508A7806A0}" srcId="{7BD5F85A-8ED5-4631-94A1-77A84E921E5B}" destId="{85E0D997-940A-45EF-93E1-77B483693C49}" srcOrd="2" destOrd="0" parTransId="{ACCB8965-4B29-46BF-98F1-F3630501F3F8}" sibTransId="{FCE377CB-B11A-4E8D-95C5-92C575BB345E}"/>
    <dgm:cxn modelId="{F70DDA81-E15E-48A4-91C9-69E56A4BA40C}" type="presOf" srcId="{98F89FB0-C575-4964-958E-5E19F7984B86}" destId="{E187FC9D-30D7-44DD-88C8-67ED5DBCE4BB}" srcOrd="0" destOrd="0" presId="urn:microsoft.com/office/officeart/2005/8/layout/chevron2"/>
    <dgm:cxn modelId="{BBEAD0A5-7074-47E0-BD2C-ADB759418051}" type="presOf" srcId="{283FF402-A5CE-4526-A803-DC7FEE3DE655}" destId="{0D2FDF07-C61E-4C05-BCAA-B81D9A64F58E}" srcOrd="0" destOrd="0" presId="urn:microsoft.com/office/officeart/2005/8/layout/chevron2"/>
    <dgm:cxn modelId="{29824425-920C-4092-A5EE-384517177007}" type="presOf" srcId="{85E0D997-940A-45EF-93E1-77B483693C49}" destId="{D929A04F-3CE2-4636-A292-DCEBA4111677}" srcOrd="0" destOrd="2" presId="urn:microsoft.com/office/officeart/2005/8/layout/chevron2"/>
    <dgm:cxn modelId="{787EF865-B60E-4393-B621-42A8215022E3}" srcId="{283FF402-A5CE-4526-A803-DC7FEE3DE655}" destId="{47B9D809-216D-4479-993D-701B0859BDA1}" srcOrd="0" destOrd="0" parTransId="{5114C246-C595-4E57-87E3-E8072E4C93DF}" sibTransId="{FF08589A-72EF-40B8-8B95-21A42F1320DD}"/>
    <dgm:cxn modelId="{30478621-2FE6-4256-A809-E0B10BF29566}" srcId="{7BD5F85A-8ED5-4631-94A1-77A84E921E5B}" destId="{127173A9-B3FF-4AA6-9767-E8361E77094A}" srcOrd="0" destOrd="0" parTransId="{98055843-6A07-47C9-B294-4C84D2A8D0D1}" sibTransId="{91F50FB4-C81E-4603-8824-3560D9F3FF94}"/>
    <dgm:cxn modelId="{A035A825-CE50-43A2-A443-AB0E9778CF89}" type="presOf" srcId="{9CAB6CD7-E229-44C1-82FE-BE1B5D09DE7C}" destId="{1AB3E99A-F9F0-4D8F-AF1B-58413B75B7FB}" srcOrd="0" destOrd="0" presId="urn:microsoft.com/office/officeart/2005/8/layout/chevron2"/>
    <dgm:cxn modelId="{501F7D2F-FECB-493D-944F-4D410F3458EF}" type="presOf" srcId="{ABCBFF93-3EC6-4854-99F1-E6ED54932B49}" destId="{CDFE533C-1BBE-4699-8DF7-CA0504049134}" srcOrd="0" destOrd="0" presId="urn:microsoft.com/office/officeart/2005/8/layout/chevron2"/>
    <dgm:cxn modelId="{DEF5FA3E-BF52-478A-B720-7D1529645BE5}" srcId="{3F1F54E5-B815-46E1-9272-DE7ADA9023BE}" destId="{ABCBFF93-3EC6-4854-99F1-E6ED54932B49}" srcOrd="2" destOrd="0" parTransId="{C0A696A0-8AF4-4E21-897F-CC275A7CCDBE}" sibTransId="{7372656B-EC68-4874-B3C4-32A6CDBA8CA1}"/>
    <dgm:cxn modelId="{E858A2D1-4305-4398-B450-34CB8B53E8E4}" srcId="{3F1F54E5-B815-46E1-9272-DE7ADA9023BE}" destId="{9CAB6CD7-E229-44C1-82FE-BE1B5D09DE7C}" srcOrd="0" destOrd="0" parTransId="{E85C1D93-0B1D-48A7-936B-4A39A2E3E873}" sibTransId="{1D15920A-DD9F-4730-925E-BD1BF2E10BC3}"/>
    <dgm:cxn modelId="{30E18519-B9FC-4E7A-B2A4-E6EC66A65AFC}" type="presOf" srcId="{47B9D809-216D-4479-993D-701B0859BDA1}" destId="{3F45CB02-178A-4DD7-B252-545F4F5A1161}" srcOrd="0" destOrd="0" presId="urn:microsoft.com/office/officeart/2005/8/layout/chevron2"/>
    <dgm:cxn modelId="{3A7F5895-60F3-417E-B4D4-1976077C3396}" srcId="{3F1F54E5-B815-46E1-9272-DE7ADA9023BE}" destId="{283FF402-A5CE-4526-A803-DC7FEE3DE655}" srcOrd="1" destOrd="0" parTransId="{CF4065FA-3A2F-4803-A692-F931494F7FE5}" sibTransId="{3D476F0D-A640-41BF-BE8A-3A361EED8424}"/>
    <dgm:cxn modelId="{3BEF3F31-1134-4A3E-B8D2-57F319DF9BB5}" srcId="{ABCBFF93-3EC6-4854-99F1-E6ED54932B49}" destId="{7D97B765-E1B7-4CE9-8A6F-330FCDE5BD8F}" srcOrd="0" destOrd="0" parTransId="{DF6F0AD9-D6A7-439F-8124-E4437B4C711C}" sibTransId="{E2D7687C-874A-49E4-8788-3C6DAA920009}"/>
    <dgm:cxn modelId="{0867E960-BC74-4BA3-AB18-83E4F5BEB9E7}" type="presOf" srcId="{7BD5F85A-8ED5-4631-94A1-77A84E921E5B}" destId="{E9363329-ACB8-4743-AE33-DB141E26C3F6}" srcOrd="0" destOrd="0" presId="urn:microsoft.com/office/officeart/2005/8/layout/chevron2"/>
    <dgm:cxn modelId="{AA2A96E4-BB4C-4967-87CA-FC810642385E}" srcId="{7BD5F85A-8ED5-4631-94A1-77A84E921E5B}" destId="{DAC03C6F-19BD-4907-A15D-7831582C5896}" srcOrd="1" destOrd="0" parTransId="{A33C1726-4A71-401B-AAA2-BE3465175154}" sibTransId="{803BF63F-F64F-4439-8A69-541E7B3F89CC}"/>
    <dgm:cxn modelId="{EF32AC17-3BDA-41DD-BEE2-04606C163A36}" srcId="{3F1F54E5-B815-46E1-9272-DE7ADA9023BE}" destId="{7BD5F85A-8ED5-4631-94A1-77A84E921E5B}" srcOrd="3" destOrd="0" parTransId="{BA89B7B3-002B-475B-8ADF-60C4CAC19515}" sibTransId="{0EE388F2-C3AE-4C9B-BEA9-D6E7CC8B6B53}"/>
    <dgm:cxn modelId="{71CCB68D-4DAA-4CB1-9345-D676B5203E9F}" type="presOf" srcId="{3F1F54E5-B815-46E1-9272-DE7ADA9023BE}" destId="{EAFE0860-4FE3-4407-AE00-949F995C340E}" srcOrd="0" destOrd="0" presId="urn:microsoft.com/office/officeart/2005/8/layout/chevron2"/>
    <dgm:cxn modelId="{69F3A136-767A-4590-86D2-B215F681EC8E}" type="presOf" srcId="{DAC03C6F-19BD-4907-A15D-7831582C5896}" destId="{D929A04F-3CE2-4636-A292-DCEBA4111677}" srcOrd="0" destOrd="1" presId="urn:microsoft.com/office/officeart/2005/8/layout/chevron2"/>
    <dgm:cxn modelId="{DC27A959-315E-48C7-981A-8D34F37FBD7A}" type="presOf" srcId="{127173A9-B3FF-4AA6-9767-E8361E77094A}" destId="{D929A04F-3CE2-4636-A292-DCEBA4111677}" srcOrd="0" destOrd="0" presId="urn:microsoft.com/office/officeart/2005/8/layout/chevron2"/>
    <dgm:cxn modelId="{678A4E27-C7C9-44F5-8703-9CE909857749}" srcId="{9CAB6CD7-E229-44C1-82FE-BE1B5D09DE7C}" destId="{98F89FB0-C575-4964-958E-5E19F7984B86}" srcOrd="0" destOrd="0" parTransId="{910E8E3E-9E78-4604-BC43-08F09D7F41E7}" sibTransId="{89F1A759-8E17-4637-A2C3-4725DAC14DF4}"/>
    <dgm:cxn modelId="{D57764DE-F0AD-467F-9700-246A3F0ED639}" type="presOf" srcId="{7D97B765-E1B7-4CE9-8A6F-330FCDE5BD8F}" destId="{C86F867D-F77F-407F-BEEF-6A9962667173}" srcOrd="0" destOrd="0" presId="urn:microsoft.com/office/officeart/2005/8/layout/chevron2"/>
    <dgm:cxn modelId="{7AA4387B-6705-4D98-843D-9426C5998A40}" type="presParOf" srcId="{EAFE0860-4FE3-4407-AE00-949F995C340E}" destId="{3D7458A1-596E-45D6-A88B-28970F098012}" srcOrd="0" destOrd="0" presId="urn:microsoft.com/office/officeart/2005/8/layout/chevron2"/>
    <dgm:cxn modelId="{17602283-D3E1-4BA2-AFCB-8A78CBE147C8}" type="presParOf" srcId="{3D7458A1-596E-45D6-A88B-28970F098012}" destId="{1AB3E99A-F9F0-4D8F-AF1B-58413B75B7FB}" srcOrd="0" destOrd="0" presId="urn:microsoft.com/office/officeart/2005/8/layout/chevron2"/>
    <dgm:cxn modelId="{41F4C1EC-E7BB-4658-A450-44247A6538AC}" type="presParOf" srcId="{3D7458A1-596E-45D6-A88B-28970F098012}" destId="{E187FC9D-30D7-44DD-88C8-67ED5DBCE4BB}" srcOrd="1" destOrd="0" presId="urn:microsoft.com/office/officeart/2005/8/layout/chevron2"/>
    <dgm:cxn modelId="{31BC08D2-0C04-456A-819E-087C4201CB48}" type="presParOf" srcId="{EAFE0860-4FE3-4407-AE00-949F995C340E}" destId="{A0BE0DBF-582E-44A1-BF16-5377C9E6D414}" srcOrd="1" destOrd="0" presId="urn:microsoft.com/office/officeart/2005/8/layout/chevron2"/>
    <dgm:cxn modelId="{1D8028CA-101B-4C03-8653-09ACE2076DCF}" type="presParOf" srcId="{EAFE0860-4FE3-4407-AE00-949F995C340E}" destId="{49EB8C8D-F665-4421-8BBE-79AB9D59EC4F}" srcOrd="2" destOrd="0" presId="urn:microsoft.com/office/officeart/2005/8/layout/chevron2"/>
    <dgm:cxn modelId="{A56B8997-AA6A-480A-882A-D326A5EA402F}" type="presParOf" srcId="{49EB8C8D-F665-4421-8BBE-79AB9D59EC4F}" destId="{0D2FDF07-C61E-4C05-BCAA-B81D9A64F58E}" srcOrd="0" destOrd="0" presId="urn:microsoft.com/office/officeart/2005/8/layout/chevron2"/>
    <dgm:cxn modelId="{419AC439-6157-4EFD-B69D-2C4AF2F4B554}" type="presParOf" srcId="{49EB8C8D-F665-4421-8BBE-79AB9D59EC4F}" destId="{3F45CB02-178A-4DD7-B252-545F4F5A1161}" srcOrd="1" destOrd="0" presId="urn:microsoft.com/office/officeart/2005/8/layout/chevron2"/>
    <dgm:cxn modelId="{AEB4A214-9D00-46DA-9DA4-7491161B8F85}" type="presParOf" srcId="{EAFE0860-4FE3-4407-AE00-949F995C340E}" destId="{E69E7406-195D-475F-9DB8-C131E39917F3}" srcOrd="3" destOrd="0" presId="urn:microsoft.com/office/officeart/2005/8/layout/chevron2"/>
    <dgm:cxn modelId="{67E6BF9F-CFE6-47F3-AD5E-7028775E1915}" type="presParOf" srcId="{EAFE0860-4FE3-4407-AE00-949F995C340E}" destId="{B0E61FFA-188B-4FE4-8011-6EAF0C029D06}" srcOrd="4" destOrd="0" presId="urn:microsoft.com/office/officeart/2005/8/layout/chevron2"/>
    <dgm:cxn modelId="{AED452E7-F721-4AC6-8700-ED86E7637CFA}" type="presParOf" srcId="{B0E61FFA-188B-4FE4-8011-6EAF0C029D06}" destId="{CDFE533C-1BBE-4699-8DF7-CA0504049134}" srcOrd="0" destOrd="0" presId="urn:microsoft.com/office/officeart/2005/8/layout/chevron2"/>
    <dgm:cxn modelId="{BEA9DE43-7FCF-4933-9313-DB6BFE851FD0}" type="presParOf" srcId="{B0E61FFA-188B-4FE4-8011-6EAF0C029D06}" destId="{C86F867D-F77F-407F-BEEF-6A9962667173}" srcOrd="1" destOrd="0" presId="urn:microsoft.com/office/officeart/2005/8/layout/chevron2"/>
    <dgm:cxn modelId="{F51961FC-2858-4148-B0D0-4559B105F1F5}" type="presParOf" srcId="{EAFE0860-4FE3-4407-AE00-949F995C340E}" destId="{9F55B1B3-36F6-48C9-8829-83193C48C248}" srcOrd="5" destOrd="0" presId="urn:microsoft.com/office/officeart/2005/8/layout/chevron2"/>
    <dgm:cxn modelId="{37A7EEF5-A346-42BD-9D80-F551435CDCBB}" type="presParOf" srcId="{EAFE0860-4FE3-4407-AE00-949F995C340E}" destId="{5DB86D64-5ECE-423C-8B0D-0DFEB092B20E}" srcOrd="6" destOrd="0" presId="urn:microsoft.com/office/officeart/2005/8/layout/chevron2"/>
    <dgm:cxn modelId="{D9675FEA-28BE-43B7-A0EC-36B1921138DC}" type="presParOf" srcId="{5DB86D64-5ECE-423C-8B0D-0DFEB092B20E}" destId="{E9363329-ACB8-4743-AE33-DB141E26C3F6}" srcOrd="0" destOrd="0" presId="urn:microsoft.com/office/officeart/2005/8/layout/chevron2"/>
    <dgm:cxn modelId="{2198B939-F6FC-447D-876B-DD1CE60DF61A}" type="presParOf" srcId="{5DB86D64-5ECE-423C-8B0D-0DFEB092B20E}" destId="{D929A04F-3CE2-4636-A292-DCEBA411167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ABB7C6-C39E-4546-A5DE-B893D62E3659}" type="datetimeFigureOut">
              <a:rPr lang="en-US" smtClean="0"/>
              <a:t>10/10/2020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23816A-A41B-44AA-9E02-C7D03FF559E4}" type="slidenum">
              <a:rPr lang="en-US" smtClean="0"/>
              <a:t>‹#›</a:t>
            </a:fld>
            <a:endParaRPr lang="en-US"/>
          </a:p>
        </p:txBody>
      </p:sp>
    </p:spTree>
    <p:extLst>
      <p:ext uri="{BB962C8B-B14F-4D97-AF65-F5344CB8AC3E}">
        <p14:creationId xmlns:p14="http://schemas.microsoft.com/office/powerpoint/2010/main" val="23957593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ellcom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28400"/>
            <a:ext cx="7772400" cy="1220847"/>
          </a:xfrm>
        </p:spPr>
        <p:txBody>
          <a:bodyPr>
            <a:spAutoFit/>
          </a:bodyPr>
          <a:lstStyle>
            <a:lvl1pPr algn="ctr">
              <a:lnSpc>
                <a:spcPts val="4400"/>
              </a:lnSpc>
              <a:defRPr sz="5400" spc="-150" baseline="0"/>
            </a:lvl1pPr>
          </a:lstStyle>
          <a:p>
            <a:r>
              <a:rPr lang="en-US" smtClean="0"/>
              <a:t>Click to edit Master title style</a:t>
            </a:r>
            <a:endParaRPr lang="en-US"/>
          </a:p>
        </p:txBody>
      </p:sp>
      <p:sp>
        <p:nvSpPr>
          <p:cNvPr id="3" name="Subtitle 2"/>
          <p:cNvSpPr>
            <a:spLocks noGrp="1"/>
          </p:cNvSpPr>
          <p:nvPr>
            <p:ph type="subTitle" idx="1"/>
          </p:nvPr>
        </p:nvSpPr>
        <p:spPr>
          <a:xfrm>
            <a:off x="1371600" y="3276000"/>
            <a:ext cx="6400800" cy="226472"/>
          </a:xfrm>
        </p:spPr>
        <p:txBody>
          <a:bodyPr>
            <a:spAutoFit/>
          </a:bodyPr>
          <a:lstStyle>
            <a:lvl1pPr marL="0" indent="0" algn="ctr">
              <a:lnSpc>
                <a:spcPts val="1000"/>
              </a:lnSpc>
              <a:buNone/>
              <a:defRPr sz="1120" b="0" spc="-20" baseline="0">
                <a:solidFill>
                  <a:srgbClr val="4B4B4B"/>
                </a:solidFill>
                <a:latin typeface="Calibri" pitchFamily="34" charset="0"/>
                <a:cs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Text Placeholder 9"/>
          <p:cNvSpPr>
            <a:spLocks noGrp="1"/>
          </p:cNvSpPr>
          <p:nvPr>
            <p:ph type="body" sz="quarter" idx="11"/>
          </p:nvPr>
        </p:nvSpPr>
        <p:spPr>
          <a:xfrm>
            <a:off x="1799867" y="1044000"/>
            <a:ext cx="5544269" cy="284693"/>
          </a:xfrm>
        </p:spPr>
        <p:txBody>
          <a:bodyPr>
            <a:spAutoFit/>
          </a:bodyPr>
          <a:lstStyle>
            <a:lvl1pPr algn="ctr">
              <a:lnSpc>
                <a:spcPts val="1500"/>
              </a:lnSpc>
              <a:defRPr sz="1600" spc="-50" baseline="0">
                <a:latin typeface="Arial" pitchFamily="34" charset="0"/>
              </a:defRPr>
            </a:lvl1pPr>
          </a:lstStyle>
          <a:p>
            <a:pPr lvl="0"/>
            <a:r>
              <a:rPr lang="en-US" smtClean="0"/>
              <a:t>Click to edit Master text styles</a:t>
            </a:r>
          </a:p>
        </p:txBody>
      </p:sp>
      <p:sp>
        <p:nvSpPr>
          <p:cNvPr id="12" name="Text Placeholder 11"/>
          <p:cNvSpPr>
            <a:spLocks noGrp="1"/>
          </p:cNvSpPr>
          <p:nvPr>
            <p:ph type="body" sz="quarter" idx="12"/>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4" name="Text Placeholder 13"/>
          <p:cNvSpPr>
            <a:spLocks noGrp="1"/>
          </p:cNvSpPr>
          <p:nvPr>
            <p:ph type="body" sz="quarter" idx="13"/>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4" name="Picture 3">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spTree>
    <p:extLst>
      <p:ext uri="{BB962C8B-B14F-4D97-AF65-F5344CB8AC3E}">
        <p14:creationId xmlns:p14="http://schemas.microsoft.com/office/powerpoint/2010/main" val="35357056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7" name="Title 1"/>
          <p:cNvSpPr>
            <a:spLocks noGrp="1"/>
          </p:cNvSpPr>
          <p:nvPr>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8" name="Text Placeholder 9"/>
          <p:cNvSpPr>
            <a:spLocks noGrp="1"/>
          </p:cNvSpPr>
          <p:nvPr>
            <p:ph type="body" sz="quarter" idx="10"/>
          </p:nvPr>
        </p:nvSpPr>
        <p:spPr>
          <a:xfrm>
            <a:off x="648000" y="18720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4" name="Text Placeholder 13"/>
          <p:cNvSpPr>
            <a:spLocks noGrp="1"/>
          </p:cNvSpPr>
          <p:nvPr>
            <p:ph type="body" sz="quarter" idx="12"/>
          </p:nvPr>
        </p:nvSpPr>
        <p:spPr>
          <a:xfrm>
            <a:off x="651600" y="2160000"/>
            <a:ext cx="7833600" cy="2131848"/>
          </a:xfrm>
        </p:spPr>
        <p:txBody>
          <a:bodyPr wrap="square" numCol="2" spcCol="540000">
            <a:noAutofit/>
          </a:bodyPr>
          <a:lstStyle>
            <a:lvl1pPr algn="just">
              <a:lnSpc>
                <a:spcPts val="1200"/>
              </a:lnSpc>
              <a:spcBef>
                <a:spcPts val="0"/>
              </a:spcBef>
              <a:defRPr sz="990" cap="none" spc="-30" baseline="0">
                <a:solidFill>
                  <a:srgbClr val="333333"/>
                </a:solidFill>
              </a:defRPr>
            </a:lvl1pPr>
          </a:lstStyle>
          <a:p>
            <a:pPr lvl="0"/>
            <a:r>
              <a:rPr lang="en-US" smtClean="0"/>
              <a:t>Click to edit Master text styles</a:t>
            </a:r>
          </a:p>
        </p:txBody>
      </p:sp>
      <p:sp>
        <p:nvSpPr>
          <p:cNvPr id="15"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9</a:t>
            </a:r>
            <a:endParaRPr lang="en-US"/>
          </a:p>
        </p:txBody>
      </p:sp>
      <p:sp>
        <p:nvSpPr>
          <p:cNvPr id="18"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9"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10" name="Picture 9">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11" name="Picture 10">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4429793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7" name="Title 1"/>
          <p:cNvSpPr>
            <a:spLocks noGrp="1"/>
          </p:cNvSpPr>
          <p:nvPr>
            <p:ph type="title"/>
          </p:nvPr>
        </p:nvSpPr>
        <p:spPr>
          <a:xfrm>
            <a:off x="612000" y="540000"/>
            <a:ext cx="7920000" cy="1220847"/>
          </a:xfrm>
        </p:spPr>
        <p:txBody>
          <a:bodyPr>
            <a:spAutoFit/>
          </a:bodyPr>
          <a:lstStyle/>
          <a:p>
            <a:r>
              <a:rPr lang="en-US" smtClean="0"/>
              <a:t>Click to edit Master title style</a:t>
            </a:r>
            <a:endParaRPr lang="en-US"/>
          </a:p>
        </p:txBody>
      </p:sp>
      <p:sp>
        <p:nvSpPr>
          <p:cNvPr id="8" name="Text Placeholder 9"/>
          <p:cNvSpPr>
            <a:spLocks noGrp="1"/>
          </p:cNvSpPr>
          <p:nvPr>
            <p:ph type="body" sz="quarter" idx="10"/>
          </p:nvPr>
        </p:nvSpPr>
        <p:spPr>
          <a:xfrm>
            <a:off x="648000" y="18720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9" name="Text Placeholder 13"/>
          <p:cNvSpPr>
            <a:spLocks noGrp="1"/>
          </p:cNvSpPr>
          <p:nvPr>
            <p:ph type="body" sz="quarter" idx="12"/>
          </p:nvPr>
        </p:nvSpPr>
        <p:spPr>
          <a:xfrm>
            <a:off x="651600" y="2160000"/>
            <a:ext cx="7833600" cy="2131848"/>
          </a:xfrm>
        </p:spPr>
        <p:txBody>
          <a:bodyPr wrap="square" numCol="3" spcCol="468000">
            <a:noAutofit/>
          </a:bodyPr>
          <a:lstStyle>
            <a:lvl1pPr algn="just">
              <a:lnSpc>
                <a:spcPts val="1200"/>
              </a:lnSpc>
              <a:spcBef>
                <a:spcPts val="0"/>
              </a:spcBef>
              <a:defRPr sz="990" cap="none" spc="-30" baseline="0">
                <a:solidFill>
                  <a:srgbClr val="333333"/>
                </a:solidFill>
              </a:defRPr>
            </a:lvl1pPr>
          </a:lstStyle>
          <a:p>
            <a:pPr lvl="0"/>
            <a:r>
              <a:rPr lang="en-US" smtClean="0"/>
              <a:t>Click to edit Master text styles</a:t>
            </a:r>
          </a:p>
        </p:txBody>
      </p:sp>
      <p:sp>
        <p:nvSpPr>
          <p:cNvPr id="15"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10</a:t>
            </a:r>
            <a:endParaRPr lang="en-US"/>
          </a:p>
        </p:txBody>
      </p:sp>
      <p:sp>
        <p:nvSpPr>
          <p:cNvPr id="18"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9"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10" name="Picture 9">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11" name="Picture 10">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385502983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p:spTree>
      <p:nvGrpSpPr>
        <p:cNvPr id="1" name=""/>
        <p:cNvGrpSpPr/>
        <p:nvPr/>
      </p:nvGrpSpPr>
      <p:grpSpPr>
        <a:xfrm>
          <a:off x="0" y="0"/>
          <a:ext cx="0" cy="0"/>
          <a:chOff x="0" y="0"/>
          <a:chExt cx="0" cy="0"/>
        </a:xfrm>
      </p:grpSpPr>
      <p:sp>
        <p:nvSpPr>
          <p:cNvPr id="3" name="Title 1"/>
          <p:cNvSpPr>
            <a:spLocks noGrp="1"/>
          </p:cNvSpPr>
          <p:nvPr>
            <p:ph type="title"/>
          </p:nvPr>
        </p:nvSpPr>
        <p:spPr>
          <a:xfrm>
            <a:off x="612000" y="540000"/>
            <a:ext cx="7920000" cy="1220847"/>
          </a:xfrm>
        </p:spPr>
        <p:txBody>
          <a:bodyPr>
            <a:spAutoFit/>
          </a:bodyPr>
          <a:lstStyle/>
          <a:p>
            <a:r>
              <a:rPr lang="en-US" smtClean="0"/>
              <a:t>Click to edit Master title style</a:t>
            </a:r>
            <a:endParaRPr lang="en-US"/>
          </a:p>
        </p:txBody>
      </p:sp>
      <p:sp>
        <p:nvSpPr>
          <p:cNvPr id="4" name="Text Placeholder 9"/>
          <p:cNvSpPr>
            <a:spLocks noGrp="1"/>
          </p:cNvSpPr>
          <p:nvPr>
            <p:ph type="body" sz="quarter" idx="10"/>
          </p:nvPr>
        </p:nvSpPr>
        <p:spPr>
          <a:xfrm>
            <a:off x="648000" y="18720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0" name="Text Placeholder 13"/>
          <p:cNvSpPr>
            <a:spLocks noGrp="1"/>
          </p:cNvSpPr>
          <p:nvPr>
            <p:ph type="body" sz="quarter" idx="12"/>
          </p:nvPr>
        </p:nvSpPr>
        <p:spPr>
          <a:xfrm>
            <a:off x="651600" y="2160000"/>
            <a:ext cx="7833600" cy="2210400"/>
          </a:xfrm>
        </p:spPr>
        <p:txBody>
          <a:bodyPr wrap="square" numCol="2" spcCol="540000">
            <a:noAutofit/>
          </a:bodyPr>
          <a:lstStyle>
            <a:lvl1pPr marL="342900" indent="-342900" algn="just">
              <a:lnSpc>
                <a:spcPts val="1200"/>
              </a:lnSpc>
              <a:spcBef>
                <a:spcPts val="700"/>
              </a:spcBef>
              <a:buClr>
                <a:srgbClr val="009AE1"/>
              </a:buClr>
              <a:buFont typeface="+mj-lt"/>
              <a:buAutoNum type="arabicPeriod"/>
              <a:defRPr sz="990" cap="none" spc="-30" baseline="0">
                <a:solidFill>
                  <a:srgbClr val="333333"/>
                </a:solidFill>
              </a:defRPr>
            </a:lvl1pPr>
          </a:lstStyle>
          <a:p>
            <a:pPr lvl="0"/>
            <a:r>
              <a:rPr lang="en-US" smtClean="0"/>
              <a:t>Click to edit Master text styles</a:t>
            </a:r>
          </a:p>
        </p:txBody>
      </p:sp>
      <p:sp>
        <p:nvSpPr>
          <p:cNvPr id="11"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11</a:t>
            </a:r>
            <a:endParaRPr lang="en-US"/>
          </a:p>
        </p:txBody>
      </p:sp>
      <p:sp>
        <p:nvSpPr>
          <p:cNvPr id="14"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5"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16" name="Picture 15">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17" name="Picture 16">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3937292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3" name="Title 1"/>
          <p:cNvSpPr>
            <a:spLocks noGrp="1"/>
          </p:cNvSpPr>
          <p:nvPr>
            <p:ph type="title"/>
          </p:nvPr>
        </p:nvSpPr>
        <p:spPr>
          <a:xfrm>
            <a:off x="612000" y="540000"/>
            <a:ext cx="7920000" cy="1220847"/>
          </a:xfrm>
        </p:spPr>
        <p:txBody>
          <a:bodyPr>
            <a:spAutoFit/>
          </a:bodyPr>
          <a:lstStyle/>
          <a:p>
            <a:r>
              <a:rPr lang="en-US" smtClean="0"/>
              <a:t>Click to edit Master title style</a:t>
            </a:r>
            <a:endParaRPr lang="en-US"/>
          </a:p>
        </p:txBody>
      </p:sp>
      <p:sp>
        <p:nvSpPr>
          <p:cNvPr id="4"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0" name="Text Placeholder 13"/>
          <p:cNvSpPr>
            <a:spLocks noGrp="1"/>
          </p:cNvSpPr>
          <p:nvPr>
            <p:ph type="body" sz="quarter" idx="12"/>
          </p:nvPr>
        </p:nvSpPr>
        <p:spPr>
          <a:xfrm>
            <a:off x="651600" y="1440000"/>
            <a:ext cx="7833600" cy="246221"/>
          </a:xfrm>
        </p:spPr>
        <p:txBody>
          <a:bodyPr wrap="square" numCol="1" spcCol="540000">
            <a:spAutoFit/>
          </a:bodyPr>
          <a:lstStyle>
            <a:lvl1pPr algn="just">
              <a:lnSpc>
                <a:spcPts val="1200"/>
              </a:lnSpc>
              <a:spcBef>
                <a:spcPts val="0"/>
              </a:spcBef>
              <a:defRPr sz="990" cap="none" spc="-30" baseline="0">
                <a:solidFill>
                  <a:srgbClr val="333333"/>
                </a:solidFill>
              </a:defRPr>
            </a:lvl1pPr>
          </a:lstStyle>
          <a:p>
            <a:pPr lvl="0"/>
            <a:r>
              <a:rPr lang="en-US" smtClean="0"/>
              <a:t>Click to edit Master text styles</a:t>
            </a:r>
          </a:p>
        </p:txBody>
      </p:sp>
      <p:sp>
        <p:nvSpPr>
          <p:cNvPr id="15" name="Text Placeholder 13"/>
          <p:cNvSpPr>
            <a:spLocks noGrp="1"/>
          </p:cNvSpPr>
          <p:nvPr>
            <p:ph type="body" sz="quarter" idx="28"/>
          </p:nvPr>
        </p:nvSpPr>
        <p:spPr>
          <a:xfrm>
            <a:off x="651600" y="2575125"/>
            <a:ext cx="2408232"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6" name="Text Placeholder 13"/>
          <p:cNvSpPr>
            <a:spLocks noGrp="1"/>
          </p:cNvSpPr>
          <p:nvPr>
            <p:ph type="body" sz="quarter" idx="29"/>
          </p:nvPr>
        </p:nvSpPr>
        <p:spPr>
          <a:xfrm>
            <a:off x="651600" y="2160000"/>
            <a:ext cx="2408232"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1" name="Text Placeholder 13"/>
          <p:cNvSpPr>
            <a:spLocks noGrp="1"/>
          </p:cNvSpPr>
          <p:nvPr>
            <p:ph type="body" sz="quarter" idx="17"/>
          </p:nvPr>
        </p:nvSpPr>
        <p:spPr>
          <a:xfrm>
            <a:off x="651600" y="3820500"/>
            <a:ext cx="2408232"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3" name="Text Placeholder 13"/>
          <p:cNvSpPr>
            <a:spLocks noGrp="1"/>
          </p:cNvSpPr>
          <p:nvPr>
            <p:ph type="body" sz="quarter" idx="26"/>
          </p:nvPr>
        </p:nvSpPr>
        <p:spPr>
          <a:xfrm>
            <a:off x="651600" y="3405375"/>
            <a:ext cx="2408232"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4" name="Text Placeholder 13"/>
          <p:cNvSpPr>
            <a:spLocks noGrp="1"/>
          </p:cNvSpPr>
          <p:nvPr>
            <p:ph type="body" sz="quarter" idx="27"/>
          </p:nvPr>
        </p:nvSpPr>
        <p:spPr>
          <a:xfrm>
            <a:off x="651600" y="2990250"/>
            <a:ext cx="2408232"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21" name="Picture Placeholder 6"/>
          <p:cNvSpPr>
            <a:spLocks noGrp="1"/>
          </p:cNvSpPr>
          <p:nvPr>
            <p:ph type="pic" sz="quarter" idx="42" hasCustomPrompt="1"/>
          </p:nvPr>
        </p:nvSpPr>
        <p:spPr>
          <a:xfrm>
            <a:off x="3132000" y="2232000"/>
            <a:ext cx="5248800" cy="18972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17"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12</a:t>
            </a:r>
            <a:endParaRPr lang="en-US"/>
          </a:p>
        </p:txBody>
      </p:sp>
      <p:sp>
        <p:nvSpPr>
          <p:cNvPr id="20"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2"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23" name="Picture 22">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24" name="Picture 23">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63299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1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sp>
        <p:nvSpPr>
          <p:cNvPr id="3" name="Title 1"/>
          <p:cNvSpPr>
            <a:spLocks noGrp="1"/>
          </p:cNvSpPr>
          <p:nvPr>
            <p:ph type="ctrTitle"/>
          </p:nvPr>
        </p:nvSpPr>
        <p:spPr>
          <a:xfrm>
            <a:off x="685800" y="1917000"/>
            <a:ext cx="7772400" cy="1220847"/>
          </a:xfrm>
        </p:spPr>
        <p:txBody>
          <a:bodyPr>
            <a:spAutoFit/>
          </a:bodyPr>
          <a:lstStyle>
            <a:lvl1pPr algn="ctr">
              <a:defRPr sz="5400"/>
            </a:lvl1pPr>
          </a:lstStyle>
          <a:p>
            <a:r>
              <a:rPr lang="en-US" smtClean="0"/>
              <a:t>Click to edit Master title style</a:t>
            </a:r>
            <a:endParaRPr lang="en-US"/>
          </a:p>
        </p:txBody>
      </p:sp>
      <p:sp>
        <p:nvSpPr>
          <p:cNvPr id="9" name="Text Placeholder 9"/>
          <p:cNvSpPr>
            <a:spLocks noGrp="1"/>
          </p:cNvSpPr>
          <p:nvPr>
            <p:ph type="body" sz="quarter" idx="11"/>
          </p:nvPr>
        </p:nvSpPr>
        <p:spPr>
          <a:xfrm>
            <a:off x="685800" y="2354400"/>
            <a:ext cx="7772400" cy="412934"/>
          </a:xfrm>
        </p:spPr>
        <p:txBody>
          <a:bodyPr wrap="square">
            <a:spAutoFit/>
          </a:bodyPr>
          <a:lstStyle>
            <a:lvl1pPr algn="ctr">
              <a:lnSpc>
                <a:spcPts val="2500"/>
              </a:lnSpc>
              <a:defRPr sz="2250" spc="-40" baseline="0">
                <a:latin typeface="Arial" pitchFamily="34" charset="0"/>
              </a:defRPr>
            </a:lvl1pPr>
          </a:lstStyle>
          <a:p>
            <a:pPr lvl="0"/>
            <a:r>
              <a:rPr lang="en-US" smtClean="0"/>
              <a:t>Click to edit Master text styles</a:t>
            </a:r>
          </a:p>
        </p:txBody>
      </p:sp>
      <p:sp>
        <p:nvSpPr>
          <p:cNvPr id="10"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1"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16" name="Picture 15">
            <a:hlinkClick r:id="" action="ppaction://hlinkshowjump?jump=previous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pic>
        <p:nvPicPr>
          <p:cNvPr id="2" name="Picture 1">
            <a:hlinkClick r:id="" action="ppaction://hlinkshowjump?jump=endshow"/>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95999" y="4766400"/>
            <a:ext cx="85337" cy="85337"/>
          </a:xfrm>
          <a:prstGeom prst="rect">
            <a:avLst/>
          </a:prstGeom>
        </p:spPr>
      </p:pic>
      <p:pic>
        <p:nvPicPr>
          <p:cNvPr id="5" name="Picture 4">
            <a:hlinkClick r:id="" action="ppaction://hlinkshowjump?jump=firstslide"/>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293560" y="4755600"/>
            <a:ext cx="109719" cy="103623"/>
          </a:xfrm>
          <a:prstGeom prst="rect">
            <a:avLst/>
          </a:prstGeom>
        </p:spPr>
      </p:pic>
    </p:spTree>
    <p:extLst>
      <p:ext uri="{BB962C8B-B14F-4D97-AF65-F5344CB8AC3E}">
        <p14:creationId xmlns:p14="http://schemas.microsoft.com/office/powerpoint/2010/main" val="271291055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1220847"/>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28650" y="1369219"/>
            <a:ext cx="7886700" cy="8489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E07B29D-2FC4-45C2-ACAF-282CF1E9D0F9}" type="datetimeFigureOut">
              <a:rPr lang="en-US" smtClean="0"/>
              <a:t>10/10/2020</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27AC2FE-B5B3-4B31-B419-1D0182E00FEC}" type="slidenum">
              <a:rPr lang="en-US" smtClean="0"/>
              <a:t>‹#›</a:t>
            </a:fld>
            <a:endParaRPr lang="en-US"/>
          </a:p>
        </p:txBody>
      </p:sp>
    </p:spTree>
    <p:extLst>
      <p:ext uri="{BB962C8B-B14F-4D97-AF65-F5344CB8AC3E}">
        <p14:creationId xmlns:p14="http://schemas.microsoft.com/office/powerpoint/2010/main" val="312784336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bg>
      <p:bgPr>
        <a:solidFill>
          <a:srgbClr val="222A35"/>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411625"/>
            <a:ext cx="6858000" cy="1220847"/>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2701528"/>
            <a:ext cx="6858000" cy="233397"/>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E07B29D-2FC4-45C2-ACAF-282CF1E9D0F9}" type="datetimeFigureOut">
              <a:rPr lang="en-US" smtClean="0"/>
              <a:t>10/10/2020</a:t>
            </a:fld>
            <a:endParaRPr 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527AC2FE-B5B3-4B31-B419-1D0182E00FEC}" type="slidenum">
              <a:rPr lang="en-US" smtClean="0"/>
              <a:t>‹#›</a:t>
            </a:fld>
            <a:endParaRPr lang="en-US"/>
          </a:p>
        </p:txBody>
      </p:sp>
    </p:spTree>
    <p:extLst>
      <p:ext uri="{BB962C8B-B14F-4D97-AF65-F5344CB8AC3E}">
        <p14:creationId xmlns:p14="http://schemas.microsoft.com/office/powerpoint/2010/main" val="15143528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bout">
    <p:spTree>
      <p:nvGrpSpPr>
        <p:cNvPr id="1" name=""/>
        <p:cNvGrpSpPr/>
        <p:nvPr/>
      </p:nvGrpSpPr>
      <p:grpSpPr>
        <a:xfrm>
          <a:off x="0" y="0"/>
          <a:ext cx="0" cy="0"/>
          <a:chOff x="0" y="0"/>
          <a:chExt cx="0" cy="0"/>
        </a:xfrm>
      </p:grpSpPr>
      <p:sp>
        <p:nvSpPr>
          <p:cNvPr id="2" name="Title 1"/>
          <p:cNvSpPr>
            <a:spLocks noGrp="1"/>
          </p:cNvSpPr>
          <p:nvPr>
            <p:ph type="title"/>
          </p:nvPr>
        </p:nvSpPr>
        <p:spPr>
          <a:xfrm>
            <a:off x="612000" y="540000"/>
            <a:ext cx="7920000" cy="1246495"/>
          </a:xfrm>
        </p:spPr>
        <p:txBody>
          <a:bodyPr>
            <a:spAutoFit/>
          </a:bodyPr>
          <a:lstStyle>
            <a:lvl1pPr>
              <a:lnSpc>
                <a:spcPts val="4400"/>
              </a:lnSpc>
              <a:defRPr sz="5300" spc="-150" baseline="0"/>
            </a:lvl1pPr>
          </a:lstStyle>
          <a:p>
            <a:r>
              <a:rPr lang="en-US" smtClean="0"/>
              <a:t>Click to edit Master title style</a:t>
            </a:r>
            <a:endParaRPr lang="en-US"/>
          </a:p>
        </p:txBody>
      </p:sp>
      <p:sp>
        <p:nvSpPr>
          <p:cNvPr id="10" name="Text Placeholder 9"/>
          <p:cNvSpPr>
            <a:spLocks noGrp="1"/>
          </p:cNvSpPr>
          <p:nvPr>
            <p:ph type="body" sz="quarter" idx="10"/>
          </p:nvPr>
        </p:nvSpPr>
        <p:spPr>
          <a:xfrm>
            <a:off x="648000" y="1872000"/>
            <a:ext cx="7885964" cy="233397"/>
          </a:xfrm>
        </p:spPr>
        <p:txBody>
          <a:bodyPr wrap="square">
            <a:spAutoFit/>
          </a:bodyPr>
          <a:lstStyle>
            <a:lvl1pPr>
              <a:lnSpc>
                <a:spcPts val="1100"/>
              </a:lnSpc>
              <a:defRPr sz="1300" spc="-10" baseline="0"/>
            </a:lvl1pPr>
          </a:lstStyle>
          <a:p>
            <a:pPr lvl="0"/>
            <a:r>
              <a:rPr lang="en-US" smtClean="0"/>
              <a:t>Click to edit Master text styles</a:t>
            </a:r>
          </a:p>
        </p:txBody>
      </p:sp>
      <p:sp>
        <p:nvSpPr>
          <p:cNvPr id="14" name="Text Placeholder 13"/>
          <p:cNvSpPr>
            <a:spLocks noGrp="1"/>
          </p:cNvSpPr>
          <p:nvPr>
            <p:ph type="body" sz="quarter" idx="12"/>
          </p:nvPr>
        </p:nvSpPr>
        <p:spPr>
          <a:xfrm>
            <a:off x="651600" y="2160000"/>
            <a:ext cx="3888000" cy="246221"/>
          </a:xfrm>
        </p:spPr>
        <p:txBody>
          <a:bodyPr>
            <a:spAutoFit/>
          </a:bodyPr>
          <a:lstStyle>
            <a:lvl1pPr algn="just">
              <a:lnSpc>
                <a:spcPts val="1200"/>
              </a:lnSpc>
              <a:spcBef>
                <a:spcPts val="0"/>
              </a:spcBef>
              <a:defRPr sz="990" cap="none" spc="-30" baseline="0">
                <a:solidFill>
                  <a:srgbClr val="333333"/>
                </a:solidFill>
              </a:defRPr>
            </a:lvl1pPr>
          </a:lstStyle>
          <a:p>
            <a:pPr lvl="0"/>
            <a:r>
              <a:rPr lang="en-US" smtClean="0"/>
              <a:t>Click to edit Master text styles</a:t>
            </a:r>
          </a:p>
        </p:txBody>
      </p:sp>
      <p:sp>
        <p:nvSpPr>
          <p:cNvPr id="13" name="Text Placeholder 12"/>
          <p:cNvSpPr>
            <a:spLocks noGrp="1"/>
          </p:cNvSpPr>
          <p:nvPr>
            <p:ph type="body" sz="quarter" idx="13" hasCustomPrompt="1"/>
          </p:nvPr>
        </p:nvSpPr>
        <p:spPr>
          <a:xfrm>
            <a:off x="8177201" y="4672800"/>
            <a:ext cx="349640" cy="259045"/>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1</a:t>
            </a:r>
            <a:endParaRPr lang="en-US"/>
          </a:p>
        </p:txBody>
      </p:sp>
      <p:sp>
        <p:nvSpPr>
          <p:cNvPr id="41" name="Text Placeholder 13"/>
          <p:cNvSpPr>
            <a:spLocks noGrp="1"/>
          </p:cNvSpPr>
          <p:nvPr userDrawn="1">
            <p:ph type="body" sz="quarter" idx="14"/>
          </p:nvPr>
        </p:nvSpPr>
        <p:spPr>
          <a:xfrm>
            <a:off x="4755600" y="3672000"/>
            <a:ext cx="3675632" cy="246221"/>
          </a:xfrm>
        </p:spPr>
        <p:txBody>
          <a:bodyPr wrap="square">
            <a:spAutoFit/>
          </a:bodyPr>
          <a:lstStyle>
            <a:lvl1pPr>
              <a:lnSpc>
                <a:spcPts val="1200"/>
              </a:lnSpc>
              <a:defRPr sz="990" b="1" cap="none" spc="-10" baseline="0">
                <a:solidFill>
                  <a:srgbClr val="333333"/>
                </a:solidFill>
              </a:defRPr>
            </a:lvl1pPr>
          </a:lstStyle>
          <a:p>
            <a:pPr lvl="0"/>
            <a:r>
              <a:rPr lang="en-US" smtClean="0"/>
              <a:t>Click to edit Master text styles</a:t>
            </a:r>
          </a:p>
        </p:txBody>
      </p:sp>
      <p:sp>
        <p:nvSpPr>
          <p:cNvPr id="42" name="Text Placeholder 9"/>
          <p:cNvSpPr>
            <a:spLocks noGrp="1"/>
          </p:cNvSpPr>
          <p:nvPr userDrawn="1">
            <p:ph type="body" sz="quarter" idx="15"/>
          </p:nvPr>
        </p:nvSpPr>
        <p:spPr>
          <a:xfrm>
            <a:off x="4752000" y="3848400"/>
            <a:ext cx="3675600" cy="233397"/>
          </a:xfrm>
        </p:spPr>
        <p:txBody>
          <a:bodyPr wrap="square">
            <a:spAutoFit/>
          </a:bodyPr>
          <a:lstStyle>
            <a:lvl1pPr>
              <a:lnSpc>
                <a:spcPts val="1100"/>
              </a:lnSpc>
              <a:defRPr sz="1300" spc="-10" baseline="0">
                <a:solidFill>
                  <a:srgbClr val="009AE1"/>
                </a:solidFill>
              </a:defRPr>
            </a:lvl1pPr>
          </a:lstStyle>
          <a:p>
            <a:pPr lvl="0"/>
            <a:r>
              <a:rPr lang="en-US" smtClean="0"/>
              <a:t>Click to edit Master text styles</a:t>
            </a:r>
          </a:p>
        </p:txBody>
      </p:sp>
      <p:sp>
        <p:nvSpPr>
          <p:cNvPr id="7" name="Picture Placeholder 6"/>
          <p:cNvSpPr>
            <a:spLocks noGrp="1"/>
          </p:cNvSpPr>
          <p:nvPr>
            <p:ph type="pic" sz="quarter" idx="35" hasCustomPrompt="1"/>
          </p:nvPr>
        </p:nvSpPr>
        <p:spPr>
          <a:xfrm>
            <a:off x="4860000" y="2235600"/>
            <a:ext cx="3567600" cy="1440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15"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6"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17" name="Picture 16">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4" name="Picture 3">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207937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9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12" name="Title 1"/>
          <p:cNvSpPr>
            <a:spLocks noGrp="1"/>
          </p:cNvSpPr>
          <p:nvPr userDrawn="1">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16" name="Text Placeholder 9"/>
          <p:cNvSpPr>
            <a:spLocks noGrp="1"/>
          </p:cNvSpPr>
          <p:nvPr userDrawn="1">
            <p:ph type="body" sz="quarter" idx="10"/>
          </p:nvPr>
        </p:nvSpPr>
        <p:spPr>
          <a:xfrm>
            <a:off x="648000" y="1047600"/>
            <a:ext cx="7885964" cy="233397"/>
          </a:xfrm>
        </p:spPr>
        <p:txBody>
          <a:bodyPr wrap="square">
            <a:spAutoFit/>
          </a:bodyPr>
          <a:lstStyle>
            <a:lvl1pPr>
              <a:lnSpc>
                <a:spcPts val="1100"/>
              </a:lnSpc>
              <a:spcBef>
                <a:spcPts val="0"/>
              </a:spcBef>
              <a:defRPr/>
            </a:lvl1pPr>
          </a:lstStyle>
          <a:p>
            <a:pPr lvl="0"/>
            <a:r>
              <a:rPr lang="en-US" smtClean="0"/>
              <a:t>Click to edit Master text styles</a:t>
            </a:r>
          </a:p>
        </p:txBody>
      </p:sp>
      <p:sp>
        <p:nvSpPr>
          <p:cNvPr id="39" name="Text Placeholder 13"/>
          <p:cNvSpPr>
            <a:spLocks noGrp="1"/>
          </p:cNvSpPr>
          <p:nvPr userDrawn="1">
            <p:ph type="body" sz="quarter" idx="12"/>
          </p:nvPr>
        </p:nvSpPr>
        <p:spPr>
          <a:xfrm>
            <a:off x="658800" y="25056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46" name="Text Placeholder 13"/>
          <p:cNvSpPr>
            <a:spLocks noGrp="1"/>
          </p:cNvSpPr>
          <p:nvPr>
            <p:ph type="body" sz="quarter" idx="23"/>
          </p:nvPr>
        </p:nvSpPr>
        <p:spPr>
          <a:xfrm>
            <a:off x="658800" y="40680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48" name="Text Placeholder 13"/>
          <p:cNvSpPr>
            <a:spLocks noGrp="1"/>
          </p:cNvSpPr>
          <p:nvPr>
            <p:ph type="body" sz="quarter" idx="25"/>
          </p:nvPr>
        </p:nvSpPr>
        <p:spPr>
          <a:xfrm>
            <a:off x="3250800" y="40680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50" name="Text Placeholder 13"/>
          <p:cNvSpPr>
            <a:spLocks noGrp="1"/>
          </p:cNvSpPr>
          <p:nvPr>
            <p:ph type="body" sz="quarter" idx="27"/>
          </p:nvPr>
        </p:nvSpPr>
        <p:spPr>
          <a:xfrm>
            <a:off x="5842800" y="40680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41" name="Text Placeholder 13"/>
          <p:cNvSpPr>
            <a:spLocks noGrp="1"/>
          </p:cNvSpPr>
          <p:nvPr>
            <p:ph type="body" sz="quarter" idx="19"/>
          </p:nvPr>
        </p:nvSpPr>
        <p:spPr>
          <a:xfrm>
            <a:off x="3251088" y="25056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44" name="Text Placeholder 13"/>
          <p:cNvSpPr>
            <a:spLocks noGrp="1"/>
          </p:cNvSpPr>
          <p:nvPr>
            <p:ph type="body" sz="quarter" idx="21"/>
          </p:nvPr>
        </p:nvSpPr>
        <p:spPr>
          <a:xfrm>
            <a:off x="5842800" y="2505600"/>
            <a:ext cx="2617056" cy="233397"/>
          </a:xfrm>
        </p:spPr>
        <p:txBody>
          <a:bodyPr wrap="square">
            <a:spAutoFit/>
          </a:bodyPr>
          <a:lstStyle>
            <a:lvl1pPr algn="just">
              <a:lnSpc>
                <a:spcPts val="1100"/>
              </a:lnSpc>
              <a:spcBef>
                <a:spcPts val="0"/>
              </a:spcBef>
              <a:defRPr sz="900" cap="none" spc="-10" baseline="0">
                <a:solidFill>
                  <a:srgbClr val="333333"/>
                </a:solidFill>
              </a:defRPr>
            </a:lvl1pPr>
          </a:lstStyle>
          <a:p>
            <a:pPr lvl="0"/>
            <a:r>
              <a:rPr lang="en-US" smtClean="0"/>
              <a:t>Click to edit Master text styles</a:t>
            </a:r>
          </a:p>
        </p:txBody>
      </p:sp>
      <p:sp>
        <p:nvSpPr>
          <p:cNvPr id="57" name="Text Placeholder 9"/>
          <p:cNvSpPr>
            <a:spLocks noGrp="1"/>
          </p:cNvSpPr>
          <p:nvPr>
            <p:ph type="body" sz="quarter" idx="11"/>
          </p:nvPr>
        </p:nvSpPr>
        <p:spPr>
          <a:xfrm>
            <a:off x="755576" y="2404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58" name="Text Placeholder 9"/>
          <p:cNvSpPr>
            <a:spLocks noGrp="1"/>
          </p:cNvSpPr>
          <p:nvPr>
            <p:ph type="body" sz="quarter" idx="35"/>
          </p:nvPr>
        </p:nvSpPr>
        <p:spPr>
          <a:xfrm>
            <a:off x="3349030" y="2404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59" name="Text Placeholder 9"/>
          <p:cNvSpPr>
            <a:spLocks noGrp="1"/>
          </p:cNvSpPr>
          <p:nvPr>
            <p:ph type="body" sz="quarter" idx="36"/>
          </p:nvPr>
        </p:nvSpPr>
        <p:spPr>
          <a:xfrm>
            <a:off x="5940152" y="2404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60" name="Text Placeholder 9"/>
          <p:cNvSpPr>
            <a:spLocks noGrp="1"/>
          </p:cNvSpPr>
          <p:nvPr>
            <p:ph type="body" sz="quarter" idx="37"/>
          </p:nvPr>
        </p:nvSpPr>
        <p:spPr>
          <a:xfrm>
            <a:off x="755576" y="3970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61" name="Text Placeholder 9"/>
          <p:cNvSpPr>
            <a:spLocks noGrp="1"/>
          </p:cNvSpPr>
          <p:nvPr>
            <p:ph type="body" sz="quarter" idx="38"/>
          </p:nvPr>
        </p:nvSpPr>
        <p:spPr>
          <a:xfrm>
            <a:off x="3347864" y="3970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62" name="Text Placeholder 9"/>
          <p:cNvSpPr>
            <a:spLocks noGrp="1"/>
          </p:cNvSpPr>
          <p:nvPr>
            <p:ph type="body" sz="quarter" idx="39"/>
          </p:nvPr>
        </p:nvSpPr>
        <p:spPr>
          <a:xfrm>
            <a:off x="5938986" y="3970800"/>
            <a:ext cx="2448000" cy="124200"/>
          </a:xfrm>
          <a:solidFill>
            <a:srgbClr val="009AE1"/>
          </a:solidFill>
        </p:spPr>
        <p:txBody>
          <a:bodyPr wrap="square" lIns="43200" tIns="0" rIns="43200" bIns="0" anchor="ctr">
            <a:noAutofit/>
          </a:bodyPr>
          <a:lstStyle>
            <a:lvl1pPr>
              <a:spcBef>
                <a:spcPts val="0"/>
              </a:spcBef>
              <a:defRPr sz="900" b="1" cap="none" spc="-10" baseline="0">
                <a:solidFill>
                  <a:schemeClr val="bg1"/>
                </a:solidFill>
              </a:defRPr>
            </a:lvl1pPr>
          </a:lstStyle>
          <a:p>
            <a:pPr lvl="0"/>
            <a:r>
              <a:rPr lang="en-US" smtClean="0"/>
              <a:t>Click to edit Master text styles</a:t>
            </a:r>
          </a:p>
        </p:txBody>
      </p:sp>
      <p:sp>
        <p:nvSpPr>
          <p:cNvPr id="45" name="Picture Placeholder 6"/>
          <p:cNvSpPr>
            <a:spLocks noGrp="1"/>
          </p:cNvSpPr>
          <p:nvPr>
            <p:ph type="pic" sz="quarter" idx="40" hasCustomPrompt="1"/>
          </p:nvPr>
        </p:nvSpPr>
        <p:spPr>
          <a:xfrm>
            <a:off x="756000" y="1396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47" name="Picture Placeholder 6"/>
          <p:cNvSpPr>
            <a:spLocks noGrp="1"/>
          </p:cNvSpPr>
          <p:nvPr>
            <p:ph type="pic" sz="quarter" idx="41" hasCustomPrompt="1"/>
          </p:nvPr>
        </p:nvSpPr>
        <p:spPr>
          <a:xfrm>
            <a:off x="3348000" y="1396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49" name="Picture Placeholder 6"/>
          <p:cNvSpPr>
            <a:spLocks noGrp="1"/>
          </p:cNvSpPr>
          <p:nvPr>
            <p:ph type="pic" sz="quarter" idx="42" hasCustomPrompt="1"/>
          </p:nvPr>
        </p:nvSpPr>
        <p:spPr>
          <a:xfrm>
            <a:off x="5940000" y="1396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51" name="Picture Placeholder 6"/>
          <p:cNvSpPr>
            <a:spLocks noGrp="1"/>
          </p:cNvSpPr>
          <p:nvPr>
            <p:ph type="pic" sz="quarter" idx="43" hasCustomPrompt="1"/>
          </p:nvPr>
        </p:nvSpPr>
        <p:spPr>
          <a:xfrm>
            <a:off x="756000" y="2962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63" name="Picture Placeholder 6"/>
          <p:cNvSpPr>
            <a:spLocks noGrp="1"/>
          </p:cNvSpPr>
          <p:nvPr>
            <p:ph type="pic" sz="quarter" idx="44" hasCustomPrompt="1"/>
          </p:nvPr>
        </p:nvSpPr>
        <p:spPr>
          <a:xfrm>
            <a:off x="3348000" y="2962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64" name="Picture Placeholder 6"/>
          <p:cNvSpPr>
            <a:spLocks noGrp="1"/>
          </p:cNvSpPr>
          <p:nvPr>
            <p:ph type="pic" sz="quarter" idx="45" hasCustomPrompt="1"/>
          </p:nvPr>
        </p:nvSpPr>
        <p:spPr>
          <a:xfrm>
            <a:off x="5940000" y="2962800"/>
            <a:ext cx="2448000" cy="1008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27"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2</a:t>
            </a:r>
            <a:endParaRPr lang="en-US"/>
          </a:p>
        </p:txBody>
      </p:sp>
      <p:sp>
        <p:nvSpPr>
          <p:cNvPr id="30" name="Text Placeholder 11"/>
          <p:cNvSpPr>
            <a:spLocks noGrp="1"/>
          </p:cNvSpPr>
          <p:nvPr>
            <p:ph type="body" sz="quarter" idx="4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31" name="Text Placeholder 13"/>
          <p:cNvSpPr>
            <a:spLocks noGrp="1"/>
          </p:cNvSpPr>
          <p:nvPr>
            <p:ph type="body" sz="quarter" idx="4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32" name="Picture 31">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33" name="Picture 32">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172137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170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500"/>
                                        <p:tgtEl>
                                          <p:spTgt spid="47"/>
                                        </p:tgtEl>
                                      </p:cBhvr>
                                    </p:animEffect>
                                  </p:childTnLst>
                                </p:cTn>
                              </p:par>
                              <p:par>
                                <p:cTn id="11" presetID="10" presetClass="entr" presetSubtype="0" fill="hold" grpId="0" nodeType="withEffect">
                                  <p:stCondLst>
                                    <p:cond delay="220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grpId="0" nodeType="withEffect">
                                  <p:stCondLst>
                                    <p:cond delay="27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320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3700"/>
                                  </p:stCondLst>
                                  <p:childTnLst>
                                    <p:set>
                                      <p:cBhvr>
                                        <p:cTn id="21" dur="1" fill="hold">
                                          <p:stCondLst>
                                            <p:cond delay="0"/>
                                          </p:stCondLst>
                                        </p:cTn>
                                        <p:tgtEl>
                                          <p:spTgt spid="64"/>
                                        </p:tgtEl>
                                        <p:attrNameLst>
                                          <p:attrName>style.visibility</p:attrName>
                                        </p:attrNameLst>
                                      </p:cBhvr>
                                      <p:to>
                                        <p:strVal val="visible"/>
                                      </p:to>
                                    </p:set>
                                    <p:animEffect transition="in" filter="fade">
                                      <p:cBhvr>
                                        <p:cTn id="2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animBg="1"/>
      <p:bldP spid="49" grpId="0" animBg="1"/>
      <p:bldP spid="51" grpId="0" animBg="1"/>
      <p:bldP spid="63" grpId="0" animBg="1"/>
      <p:bldP spid="6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e Do">
    <p:spTree>
      <p:nvGrpSpPr>
        <p:cNvPr id="1" name=""/>
        <p:cNvGrpSpPr/>
        <p:nvPr/>
      </p:nvGrpSpPr>
      <p:grpSpPr>
        <a:xfrm>
          <a:off x="0" y="0"/>
          <a:ext cx="0" cy="0"/>
          <a:chOff x="0" y="0"/>
          <a:chExt cx="0" cy="0"/>
        </a:xfrm>
      </p:grpSpPr>
      <p:sp>
        <p:nvSpPr>
          <p:cNvPr id="8" name="Title 1"/>
          <p:cNvSpPr>
            <a:spLocks noGrp="1"/>
          </p:cNvSpPr>
          <p:nvPr>
            <p:ph type="title"/>
          </p:nvPr>
        </p:nvSpPr>
        <p:spPr>
          <a:xfrm>
            <a:off x="612000" y="540000"/>
            <a:ext cx="7920000" cy="1220847"/>
          </a:xfrm>
        </p:spPr>
        <p:txBody>
          <a:bodyPr>
            <a:spAutoFit/>
          </a:bodyPr>
          <a:lstStyle/>
          <a:p>
            <a:r>
              <a:rPr lang="en-US" smtClean="0"/>
              <a:t>Click to edit Master title style</a:t>
            </a:r>
            <a:endParaRPr lang="en-US"/>
          </a:p>
        </p:txBody>
      </p:sp>
      <p:sp>
        <p:nvSpPr>
          <p:cNvPr id="9"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a:lvl1pPr>
          </a:lstStyle>
          <a:p>
            <a:pPr lvl="0"/>
            <a:r>
              <a:rPr lang="en-US" smtClean="0"/>
              <a:t>Click to edit Master text styles</a:t>
            </a:r>
          </a:p>
        </p:txBody>
      </p:sp>
      <p:sp>
        <p:nvSpPr>
          <p:cNvPr id="7" name="Text Placeholder 9"/>
          <p:cNvSpPr>
            <a:spLocks noGrp="1"/>
          </p:cNvSpPr>
          <p:nvPr>
            <p:ph type="body" sz="quarter" idx="11"/>
          </p:nvPr>
        </p:nvSpPr>
        <p:spPr>
          <a:xfrm>
            <a:off x="709200" y="30636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5" name="Text Placeholder 9"/>
          <p:cNvSpPr>
            <a:spLocks noGrp="1"/>
          </p:cNvSpPr>
          <p:nvPr>
            <p:ph type="body" sz="quarter" idx="12"/>
          </p:nvPr>
        </p:nvSpPr>
        <p:spPr>
          <a:xfrm>
            <a:off x="3367800" y="30636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6" name="Text Placeholder 9"/>
          <p:cNvSpPr>
            <a:spLocks noGrp="1"/>
          </p:cNvSpPr>
          <p:nvPr>
            <p:ph type="body" sz="quarter" idx="13"/>
          </p:nvPr>
        </p:nvSpPr>
        <p:spPr>
          <a:xfrm>
            <a:off x="6026400" y="30636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10" name="Text Placeholder 9"/>
          <p:cNvSpPr>
            <a:spLocks noGrp="1"/>
          </p:cNvSpPr>
          <p:nvPr>
            <p:ph type="body" sz="quarter" idx="14"/>
          </p:nvPr>
        </p:nvSpPr>
        <p:spPr>
          <a:xfrm>
            <a:off x="709200" y="17064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11" name="Text Placeholder 9"/>
          <p:cNvSpPr>
            <a:spLocks noGrp="1"/>
          </p:cNvSpPr>
          <p:nvPr>
            <p:ph type="body" sz="quarter" idx="15"/>
          </p:nvPr>
        </p:nvSpPr>
        <p:spPr>
          <a:xfrm>
            <a:off x="3369600" y="17064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12" name="Text Placeholder 9"/>
          <p:cNvSpPr>
            <a:spLocks noGrp="1"/>
          </p:cNvSpPr>
          <p:nvPr>
            <p:ph type="body" sz="quarter" idx="16"/>
          </p:nvPr>
        </p:nvSpPr>
        <p:spPr>
          <a:xfrm>
            <a:off x="6026400" y="1706400"/>
            <a:ext cx="2412000" cy="1350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a:t>
            </a:r>
          </a:p>
        </p:txBody>
      </p:sp>
      <p:sp>
        <p:nvSpPr>
          <p:cNvPr id="13" name="Text Placeholder 13"/>
          <p:cNvSpPr>
            <a:spLocks noGrp="1"/>
          </p:cNvSpPr>
          <p:nvPr>
            <p:ph type="body" sz="quarter" idx="17"/>
          </p:nvPr>
        </p:nvSpPr>
        <p:spPr>
          <a:xfrm>
            <a:off x="611560" y="32004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4" name="Text Placeholder 13"/>
          <p:cNvSpPr>
            <a:spLocks noGrp="1"/>
          </p:cNvSpPr>
          <p:nvPr>
            <p:ph type="body" sz="quarter" idx="18"/>
          </p:nvPr>
        </p:nvSpPr>
        <p:spPr>
          <a:xfrm>
            <a:off x="3268800" y="32004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5" name="Text Placeholder 13"/>
          <p:cNvSpPr>
            <a:spLocks noGrp="1"/>
          </p:cNvSpPr>
          <p:nvPr>
            <p:ph type="body" sz="quarter" idx="19"/>
          </p:nvPr>
        </p:nvSpPr>
        <p:spPr>
          <a:xfrm>
            <a:off x="5929200" y="32004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6" name="Text Placeholder 13"/>
          <p:cNvSpPr>
            <a:spLocks noGrp="1"/>
          </p:cNvSpPr>
          <p:nvPr>
            <p:ph type="body" sz="quarter" idx="20"/>
          </p:nvPr>
        </p:nvSpPr>
        <p:spPr>
          <a:xfrm>
            <a:off x="611560" y="18468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7" name="Text Placeholder 13"/>
          <p:cNvSpPr>
            <a:spLocks noGrp="1"/>
          </p:cNvSpPr>
          <p:nvPr>
            <p:ph type="body" sz="quarter" idx="21"/>
          </p:nvPr>
        </p:nvSpPr>
        <p:spPr>
          <a:xfrm>
            <a:off x="3268800" y="18468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8" name="Text Placeholder 13"/>
          <p:cNvSpPr>
            <a:spLocks noGrp="1"/>
          </p:cNvSpPr>
          <p:nvPr>
            <p:ph type="body" sz="quarter" idx="22"/>
          </p:nvPr>
        </p:nvSpPr>
        <p:spPr>
          <a:xfrm>
            <a:off x="5929200" y="1846800"/>
            <a:ext cx="25920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24" name="Text Placeholder 12"/>
          <p:cNvSpPr>
            <a:spLocks noGrp="1"/>
          </p:cNvSpPr>
          <p:nvPr>
            <p:ph type="body" sz="quarter" idx="26"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3</a:t>
            </a:r>
            <a:endParaRPr lang="en-US"/>
          </a:p>
        </p:txBody>
      </p:sp>
      <p:sp>
        <p:nvSpPr>
          <p:cNvPr id="27"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8"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21" name="Picture 20">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22" name="Picture 21">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26114798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ork">
    <p:spTree>
      <p:nvGrpSpPr>
        <p:cNvPr id="1" name=""/>
        <p:cNvGrpSpPr/>
        <p:nvPr/>
      </p:nvGrpSpPr>
      <p:grpSpPr>
        <a:xfrm>
          <a:off x="0" y="0"/>
          <a:ext cx="0" cy="0"/>
          <a:chOff x="0" y="0"/>
          <a:chExt cx="0" cy="0"/>
        </a:xfrm>
      </p:grpSpPr>
      <p:sp>
        <p:nvSpPr>
          <p:cNvPr id="14" name="Title 1"/>
          <p:cNvSpPr>
            <a:spLocks noGrp="1"/>
          </p:cNvSpPr>
          <p:nvPr userDrawn="1">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15" name="Text Placeholder 9"/>
          <p:cNvSpPr>
            <a:spLocks noGrp="1"/>
          </p:cNvSpPr>
          <p:nvPr userDrawn="1">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21"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4</a:t>
            </a:r>
            <a:endParaRPr lang="en-US"/>
          </a:p>
        </p:txBody>
      </p:sp>
      <p:sp>
        <p:nvSpPr>
          <p:cNvPr id="24"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5"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sp>
        <p:nvSpPr>
          <p:cNvPr id="4" name="Picture Placeholder 3"/>
          <p:cNvSpPr>
            <a:spLocks noGrp="1"/>
          </p:cNvSpPr>
          <p:nvPr>
            <p:ph type="pic" sz="quarter" idx="47" hasCustomPrompt="1"/>
          </p:nvPr>
        </p:nvSpPr>
        <p:spPr>
          <a:xfrm>
            <a:off x="3492000" y="1584000"/>
            <a:ext cx="2156400" cy="1324800"/>
          </a:xfrm>
          <a:solidFill>
            <a:srgbClr val="333333"/>
          </a:solidFill>
        </p:spPr>
        <p:txBody>
          <a:bodyPr anchor="ctr"/>
          <a:lstStyle>
            <a:lvl1pPr algn="ctr">
              <a:defRPr sz="1200">
                <a:solidFill>
                  <a:schemeClr val="bg1">
                    <a:lumMod val="75000"/>
                  </a:schemeClr>
                </a:solidFill>
              </a:defRPr>
            </a:lvl1pPr>
          </a:lstStyle>
          <a:p>
            <a:r>
              <a:rPr lang="es-ES" smtClean="0"/>
              <a:t>image</a:t>
            </a:r>
            <a:endParaRPr lang="en-US"/>
          </a:p>
        </p:txBody>
      </p:sp>
      <p:sp>
        <p:nvSpPr>
          <p:cNvPr id="20" name="Picture Placeholder 3"/>
          <p:cNvSpPr>
            <a:spLocks noGrp="1"/>
          </p:cNvSpPr>
          <p:nvPr>
            <p:ph type="pic" sz="quarter" idx="48" hasCustomPrompt="1"/>
          </p:nvPr>
        </p:nvSpPr>
        <p:spPr>
          <a:xfrm>
            <a:off x="5666400" y="1584000"/>
            <a:ext cx="2156400" cy="1324800"/>
          </a:xfrm>
          <a:solidFill>
            <a:srgbClr val="333333"/>
          </a:solidFill>
        </p:spPr>
        <p:txBody>
          <a:bodyPr anchor="ctr"/>
          <a:lstStyle>
            <a:lvl1pPr algn="ctr">
              <a:defRPr sz="1200">
                <a:solidFill>
                  <a:schemeClr val="bg1">
                    <a:lumMod val="75000"/>
                  </a:schemeClr>
                </a:solidFill>
              </a:defRPr>
            </a:lvl1pPr>
          </a:lstStyle>
          <a:p>
            <a:r>
              <a:rPr lang="es-ES" smtClean="0"/>
              <a:t>image</a:t>
            </a:r>
            <a:endParaRPr lang="en-US"/>
          </a:p>
        </p:txBody>
      </p:sp>
      <p:sp>
        <p:nvSpPr>
          <p:cNvPr id="26" name="Picture Placeholder 3"/>
          <p:cNvSpPr>
            <a:spLocks noGrp="1"/>
          </p:cNvSpPr>
          <p:nvPr>
            <p:ph type="pic" sz="quarter" idx="49" hasCustomPrompt="1"/>
          </p:nvPr>
        </p:nvSpPr>
        <p:spPr>
          <a:xfrm>
            <a:off x="3492000" y="2926800"/>
            <a:ext cx="2156400" cy="1324800"/>
          </a:xfrm>
          <a:solidFill>
            <a:srgbClr val="333333"/>
          </a:solidFill>
        </p:spPr>
        <p:txBody>
          <a:bodyPr anchor="ctr"/>
          <a:lstStyle>
            <a:lvl1pPr algn="ctr">
              <a:defRPr sz="1200">
                <a:solidFill>
                  <a:schemeClr val="bg1">
                    <a:lumMod val="75000"/>
                  </a:schemeClr>
                </a:solidFill>
              </a:defRPr>
            </a:lvl1pPr>
          </a:lstStyle>
          <a:p>
            <a:r>
              <a:rPr lang="es-ES" smtClean="0"/>
              <a:t>image</a:t>
            </a:r>
            <a:endParaRPr lang="en-US"/>
          </a:p>
        </p:txBody>
      </p:sp>
      <p:sp>
        <p:nvSpPr>
          <p:cNvPr id="27" name="Picture Placeholder 3"/>
          <p:cNvSpPr>
            <a:spLocks noGrp="1"/>
          </p:cNvSpPr>
          <p:nvPr>
            <p:ph type="pic" sz="quarter" idx="50" hasCustomPrompt="1"/>
          </p:nvPr>
        </p:nvSpPr>
        <p:spPr>
          <a:xfrm>
            <a:off x="5666400" y="2926800"/>
            <a:ext cx="2156400" cy="1324800"/>
          </a:xfrm>
          <a:solidFill>
            <a:srgbClr val="333333"/>
          </a:solidFill>
        </p:spPr>
        <p:txBody>
          <a:bodyPr anchor="ctr"/>
          <a:lstStyle>
            <a:lvl1pPr algn="ctr">
              <a:defRPr sz="1200">
                <a:solidFill>
                  <a:schemeClr val="bg1">
                    <a:lumMod val="75000"/>
                  </a:schemeClr>
                </a:solidFill>
              </a:defRPr>
            </a:lvl1pPr>
          </a:lstStyle>
          <a:p>
            <a:r>
              <a:rPr lang="es-ES" smtClean="0"/>
              <a:t>image</a:t>
            </a:r>
            <a:endParaRPr lang="en-US"/>
          </a:p>
        </p:txBody>
      </p:sp>
      <p:sp>
        <p:nvSpPr>
          <p:cNvPr id="30" name="Picture Placeholder 3"/>
          <p:cNvSpPr>
            <a:spLocks noGrp="1"/>
          </p:cNvSpPr>
          <p:nvPr>
            <p:ph type="pic" sz="quarter" idx="51" hasCustomPrompt="1"/>
          </p:nvPr>
        </p:nvSpPr>
        <p:spPr>
          <a:xfrm>
            <a:off x="1317600" y="2926800"/>
            <a:ext cx="2156400" cy="1324800"/>
          </a:xfrm>
          <a:solidFill>
            <a:srgbClr val="333333"/>
          </a:solidFill>
        </p:spPr>
        <p:txBody>
          <a:bodyPr anchor="ctr"/>
          <a:lstStyle>
            <a:lvl1pPr algn="ctr">
              <a:defRPr sz="1200">
                <a:solidFill>
                  <a:schemeClr val="bg1">
                    <a:lumMod val="75000"/>
                  </a:schemeClr>
                </a:solidFill>
              </a:defRPr>
            </a:lvl1pPr>
          </a:lstStyle>
          <a:p>
            <a:r>
              <a:rPr lang="es-ES" smtClean="0"/>
              <a:t>image</a:t>
            </a:r>
            <a:endParaRPr lang="en-US"/>
          </a:p>
        </p:txBody>
      </p:sp>
      <p:sp>
        <p:nvSpPr>
          <p:cNvPr id="5" name="Text Placeholder 4"/>
          <p:cNvSpPr>
            <a:spLocks noGrp="1"/>
          </p:cNvSpPr>
          <p:nvPr>
            <p:ph type="body" sz="quarter" idx="52"/>
          </p:nvPr>
        </p:nvSpPr>
        <p:spPr>
          <a:xfrm>
            <a:off x="1317600" y="1584000"/>
            <a:ext cx="2156400" cy="1324800"/>
          </a:xfrm>
          <a:solidFill>
            <a:srgbClr val="009AE1"/>
          </a:solidFill>
        </p:spPr>
        <p:txBody>
          <a:bodyPr lIns="216000" tIns="162000" rIns="216000" bIns="162000">
            <a:noAutofit/>
          </a:bodyPr>
          <a:lstStyle>
            <a:lvl1pPr algn="just">
              <a:spcBef>
                <a:spcPts val="600"/>
              </a:spcBef>
              <a:defRPr sz="900">
                <a:solidFill>
                  <a:schemeClr val="bg1"/>
                </a:solidFill>
              </a:defRPr>
            </a:lvl1pPr>
          </a:lstStyle>
          <a:p>
            <a:pPr lvl="0"/>
            <a:r>
              <a:rPr lang="en-US" smtClean="0"/>
              <a:t>Click to edit Master text styles</a:t>
            </a:r>
          </a:p>
        </p:txBody>
      </p:sp>
      <p:pic>
        <p:nvPicPr>
          <p:cNvPr id="16" name="Picture 15">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17" name="Picture 16">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22936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11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13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140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26" grpId="0" animBg="1"/>
      <p:bldP spid="27" grpId="0" animBg="1"/>
      <p:bldP spid="3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emo">
    <p:spTree>
      <p:nvGrpSpPr>
        <p:cNvPr id="1" name=""/>
        <p:cNvGrpSpPr/>
        <p:nvPr/>
      </p:nvGrpSpPr>
      <p:grpSpPr>
        <a:xfrm>
          <a:off x="0" y="0"/>
          <a:ext cx="0" cy="0"/>
          <a:chOff x="0" y="0"/>
          <a:chExt cx="0" cy="0"/>
        </a:xfrm>
      </p:grpSpPr>
      <p:sp>
        <p:nvSpPr>
          <p:cNvPr id="6" name="Title 1"/>
          <p:cNvSpPr>
            <a:spLocks noGrp="1"/>
          </p:cNvSpPr>
          <p:nvPr>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7"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6" name="Media Placeholder 3"/>
          <p:cNvSpPr>
            <a:spLocks noGrp="1"/>
          </p:cNvSpPr>
          <p:nvPr>
            <p:ph type="media" sz="quarter" idx="42" hasCustomPrompt="1"/>
          </p:nvPr>
        </p:nvSpPr>
        <p:spPr>
          <a:xfrm>
            <a:off x="5591144" y="1537200"/>
            <a:ext cx="2077200" cy="2750400"/>
          </a:xfrm>
          <a:custGeom>
            <a:avLst/>
            <a:gdLst>
              <a:gd name="connsiteX0" fmla="*/ 0 w 5166000"/>
              <a:gd name="connsiteY0" fmla="*/ 0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0 h 3070800"/>
              <a:gd name="connsiteX0" fmla="*/ 0 w 5166000"/>
              <a:gd name="connsiteY0" fmla="*/ 622169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62216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40063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2740861 h 3070800"/>
              <a:gd name="connsiteX4" fmla="*/ 0 w 5166000"/>
              <a:gd name="connsiteY4" fmla="*/ 40063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2665447 h 3070800"/>
              <a:gd name="connsiteX4" fmla="*/ 0 w 5166000"/>
              <a:gd name="connsiteY4" fmla="*/ 400639 h 3070800"/>
              <a:gd name="connsiteX0" fmla="*/ 0 w 5166000"/>
              <a:gd name="connsiteY0" fmla="*/ 213949 h 3070800"/>
              <a:gd name="connsiteX1" fmla="*/ 5166000 w 5166000"/>
              <a:gd name="connsiteY1" fmla="*/ 0 h 3070800"/>
              <a:gd name="connsiteX2" fmla="*/ 5166000 w 5166000"/>
              <a:gd name="connsiteY2" fmla="*/ 3070800 h 3070800"/>
              <a:gd name="connsiteX3" fmla="*/ 0 w 5166000"/>
              <a:gd name="connsiteY3" fmla="*/ 2665447 h 3070800"/>
              <a:gd name="connsiteX4" fmla="*/ 0 w 5166000"/>
              <a:gd name="connsiteY4" fmla="*/ 213949 h 3070800"/>
              <a:gd name="connsiteX0" fmla="*/ 0 w 5166000"/>
              <a:gd name="connsiteY0" fmla="*/ 213949 h 3070800"/>
              <a:gd name="connsiteX1" fmla="*/ 5166000 w 5166000"/>
              <a:gd name="connsiteY1" fmla="*/ 0 h 3070800"/>
              <a:gd name="connsiteX2" fmla="*/ 5166000 w 5166000"/>
              <a:gd name="connsiteY2" fmla="*/ 3070800 h 3070800"/>
              <a:gd name="connsiteX3" fmla="*/ 0 w 5166000"/>
              <a:gd name="connsiteY3" fmla="*/ 2867377 h 3070800"/>
              <a:gd name="connsiteX4" fmla="*/ 0 w 5166000"/>
              <a:gd name="connsiteY4" fmla="*/ 213949 h 30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6000" h="3070800">
                <a:moveTo>
                  <a:pt x="0" y="213949"/>
                </a:moveTo>
                <a:lnTo>
                  <a:pt x="5166000" y="0"/>
                </a:lnTo>
                <a:lnTo>
                  <a:pt x="5166000" y="3070800"/>
                </a:lnTo>
                <a:lnTo>
                  <a:pt x="0" y="2867377"/>
                </a:lnTo>
                <a:lnTo>
                  <a:pt x="0" y="213949"/>
                </a:lnTo>
                <a:close/>
              </a:path>
            </a:pathLst>
          </a:custGeom>
          <a:solidFill>
            <a:srgbClr val="333333"/>
          </a:solidFill>
          <a:effectLst/>
        </p:spPr>
        <p:txBody>
          <a:bodyPr anchor="ctr"/>
          <a:lstStyle>
            <a:lvl1pPr algn="ctr">
              <a:defRPr sz="1200">
                <a:solidFill>
                  <a:schemeClr val="bg1">
                    <a:lumMod val="75000"/>
                  </a:schemeClr>
                </a:solidFill>
              </a:defRPr>
            </a:lvl1pPr>
          </a:lstStyle>
          <a:p>
            <a:r>
              <a:rPr lang="es-ES" smtClean="0"/>
              <a:t>video</a:t>
            </a:r>
            <a:endParaRPr lang="en-US"/>
          </a:p>
        </p:txBody>
      </p:sp>
      <p:sp>
        <p:nvSpPr>
          <p:cNvPr id="17" name="Media Placeholder 3"/>
          <p:cNvSpPr>
            <a:spLocks noGrp="1"/>
          </p:cNvSpPr>
          <p:nvPr>
            <p:ph type="media" sz="quarter" idx="43" hasCustomPrompt="1"/>
          </p:nvPr>
        </p:nvSpPr>
        <p:spPr>
          <a:xfrm flipH="1">
            <a:off x="1475656" y="1537200"/>
            <a:ext cx="2077200" cy="2750400"/>
          </a:xfrm>
          <a:custGeom>
            <a:avLst/>
            <a:gdLst>
              <a:gd name="connsiteX0" fmla="*/ 0 w 5166000"/>
              <a:gd name="connsiteY0" fmla="*/ 0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0 h 3070800"/>
              <a:gd name="connsiteX0" fmla="*/ 0 w 5166000"/>
              <a:gd name="connsiteY0" fmla="*/ 622169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62216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3070800 h 3070800"/>
              <a:gd name="connsiteX4" fmla="*/ 0 w 5166000"/>
              <a:gd name="connsiteY4" fmla="*/ 40063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2740861 h 3070800"/>
              <a:gd name="connsiteX4" fmla="*/ 0 w 5166000"/>
              <a:gd name="connsiteY4" fmla="*/ 400639 h 3070800"/>
              <a:gd name="connsiteX0" fmla="*/ 0 w 5166000"/>
              <a:gd name="connsiteY0" fmla="*/ 400639 h 3070800"/>
              <a:gd name="connsiteX1" fmla="*/ 5166000 w 5166000"/>
              <a:gd name="connsiteY1" fmla="*/ 0 h 3070800"/>
              <a:gd name="connsiteX2" fmla="*/ 5166000 w 5166000"/>
              <a:gd name="connsiteY2" fmla="*/ 3070800 h 3070800"/>
              <a:gd name="connsiteX3" fmla="*/ 0 w 5166000"/>
              <a:gd name="connsiteY3" fmla="*/ 2665447 h 3070800"/>
              <a:gd name="connsiteX4" fmla="*/ 0 w 5166000"/>
              <a:gd name="connsiteY4" fmla="*/ 400639 h 3070800"/>
              <a:gd name="connsiteX0" fmla="*/ 0 w 5166000"/>
              <a:gd name="connsiteY0" fmla="*/ 213949 h 3070800"/>
              <a:gd name="connsiteX1" fmla="*/ 5166000 w 5166000"/>
              <a:gd name="connsiteY1" fmla="*/ 0 h 3070800"/>
              <a:gd name="connsiteX2" fmla="*/ 5166000 w 5166000"/>
              <a:gd name="connsiteY2" fmla="*/ 3070800 h 3070800"/>
              <a:gd name="connsiteX3" fmla="*/ 0 w 5166000"/>
              <a:gd name="connsiteY3" fmla="*/ 2665447 h 3070800"/>
              <a:gd name="connsiteX4" fmla="*/ 0 w 5166000"/>
              <a:gd name="connsiteY4" fmla="*/ 213949 h 3070800"/>
              <a:gd name="connsiteX0" fmla="*/ 0 w 5166000"/>
              <a:gd name="connsiteY0" fmla="*/ 213949 h 3070800"/>
              <a:gd name="connsiteX1" fmla="*/ 5166000 w 5166000"/>
              <a:gd name="connsiteY1" fmla="*/ 0 h 3070800"/>
              <a:gd name="connsiteX2" fmla="*/ 5166000 w 5166000"/>
              <a:gd name="connsiteY2" fmla="*/ 3070800 h 3070800"/>
              <a:gd name="connsiteX3" fmla="*/ 0 w 5166000"/>
              <a:gd name="connsiteY3" fmla="*/ 2867377 h 3070800"/>
              <a:gd name="connsiteX4" fmla="*/ 0 w 5166000"/>
              <a:gd name="connsiteY4" fmla="*/ 213949 h 30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6000" h="3070800">
                <a:moveTo>
                  <a:pt x="0" y="213949"/>
                </a:moveTo>
                <a:lnTo>
                  <a:pt x="5166000" y="0"/>
                </a:lnTo>
                <a:lnTo>
                  <a:pt x="5166000" y="3070800"/>
                </a:lnTo>
                <a:lnTo>
                  <a:pt x="0" y="2867377"/>
                </a:lnTo>
                <a:lnTo>
                  <a:pt x="0" y="213949"/>
                </a:lnTo>
                <a:close/>
              </a:path>
            </a:pathLst>
          </a:custGeom>
          <a:solidFill>
            <a:srgbClr val="333333"/>
          </a:solidFill>
          <a:effectLst/>
        </p:spPr>
        <p:txBody>
          <a:bodyPr anchor="ctr"/>
          <a:lstStyle>
            <a:lvl1pPr algn="ctr">
              <a:defRPr sz="1200">
                <a:solidFill>
                  <a:schemeClr val="bg1">
                    <a:lumMod val="75000"/>
                  </a:schemeClr>
                </a:solidFill>
              </a:defRPr>
            </a:lvl1pPr>
          </a:lstStyle>
          <a:p>
            <a:r>
              <a:rPr lang="es-ES" smtClean="0"/>
              <a:t>video</a:t>
            </a:r>
            <a:endParaRPr lang="en-US"/>
          </a:p>
        </p:txBody>
      </p:sp>
      <p:sp>
        <p:nvSpPr>
          <p:cNvPr id="14"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5</a:t>
            </a:r>
            <a:endParaRPr lang="en-US"/>
          </a:p>
        </p:txBody>
      </p:sp>
      <p:sp>
        <p:nvSpPr>
          <p:cNvPr id="19"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0" name="Text Placeholder 13"/>
          <p:cNvSpPr>
            <a:spLocks noGrp="1"/>
          </p:cNvSpPr>
          <p:nvPr>
            <p:ph type="body" sz="quarter" idx="44"/>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sp>
        <p:nvSpPr>
          <p:cNvPr id="4" name="Media Placeholder 3"/>
          <p:cNvSpPr>
            <a:spLocks noGrp="1"/>
          </p:cNvSpPr>
          <p:nvPr userDrawn="1">
            <p:ph type="media" sz="quarter" idx="39" hasCustomPrompt="1"/>
          </p:nvPr>
        </p:nvSpPr>
        <p:spPr>
          <a:xfrm>
            <a:off x="2273344" y="1562400"/>
            <a:ext cx="4597200" cy="2584800"/>
          </a:xfrm>
          <a:solidFill>
            <a:srgbClr val="333333"/>
          </a:solidFill>
          <a:effectLst>
            <a:outerShdw blurRad="292100" dist="25400" dir="5400000" algn="ctr" rotWithShape="0">
              <a:srgbClr val="000000">
                <a:alpha val="40000"/>
              </a:srgbClr>
            </a:outerShdw>
          </a:effectLst>
        </p:spPr>
        <p:txBody>
          <a:bodyPr anchor="ctr"/>
          <a:lstStyle>
            <a:lvl1pPr algn="ctr">
              <a:defRPr sz="1200">
                <a:solidFill>
                  <a:schemeClr val="bg1">
                    <a:lumMod val="75000"/>
                  </a:schemeClr>
                </a:solidFill>
              </a:defRPr>
            </a:lvl1pPr>
          </a:lstStyle>
          <a:p>
            <a:r>
              <a:rPr lang="es-ES" smtClean="0"/>
              <a:t>video</a:t>
            </a:r>
            <a:endParaRPr lang="en-US"/>
          </a:p>
        </p:txBody>
      </p:sp>
      <p:sp>
        <p:nvSpPr>
          <p:cNvPr id="13" name="Text Placeholder 9"/>
          <p:cNvSpPr>
            <a:spLocks noGrp="1"/>
          </p:cNvSpPr>
          <p:nvPr userDrawn="1">
            <p:ph type="body" sz="quarter" idx="37"/>
          </p:nvPr>
        </p:nvSpPr>
        <p:spPr>
          <a:xfrm>
            <a:off x="2275200" y="4147200"/>
            <a:ext cx="4597200" cy="124200"/>
          </a:xfrm>
          <a:solidFill>
            <a:srgbClr val="009AE1"/>
          </a:solidFill>
          <a:effectLst>
            <a:reflection blurRad="12700" stA="25000" endPos="75000" dir="5400000" sy="-100000" algn="bl" rotWithShape="0"/>
          </a:effectLst>
        </p:spPr>
        <p:txBody>
          <a:bodyPr wrap="square" lIns="43200" tIns="0" rIns="43200" bIns="0" anchor="ctr">
            <a:noAutofit/>
          </a:bodyPr>
          <a:lstStyle>
            <a:lvl1pPr>
              <a:lnSpc>
                <a:spcPts val="1000"/>
              </a:lnSpc>
              <a:defRPr sz="900" b="0" cap="none" spc="-10" baseline="0">
                <a:solidFill>
                  <a:schemeClr val="bg1"/>
                </a:solidFill>
              </a:defRPr>
            </a:lvl1pPr>
          </a:lstStyle>
          <a:p>
            <a:pPr lvl="0"/>
            <a:r>
              <a:rPr lang="en-US" smtClean="0"/>
              <a:t>Click to edit Master text styles</a:t>
            </a:r>
          </a:p>
        </p:txBody>
      </p:sp>
      <p:pic>
        <p:nvPicPr>
          <p:cNvPr id="21" name="Picture 20">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22" name="Picture 21">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162617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1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4"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ase">
    <p:spTree>
      <p:nvGrpSpPr>
        <p:cNvPr id="1" name=""/>
        <p:cNvGrpSpPr/>
        <p:nvPr/>
      </p:nvGrpSpPr>
      <p:grpSpPr>
        <a:xfrm>
          <a:off x="0" y="0"/>
          <a:ext cx="0" cy="0"/>
          <a:chOff x="0" y="0"/>
          <a:chExt cx="0" cy="0"/>
        </a:xfrm>
      </p:grpSpPr>
      <p:sp>
        <p:nvSpPr>
          <p:cNvPr id="5" name="Title 1"/>
          <p:cNvSpPr>
            <a:spLocks noGrp="1"/>
          </p:cNvSpPr>
          <p:nvPr>
            <p:ph type="title"/>
          </p:nvPr>
        </p:nvSpPr>
        <p:spPr>
          <a:xfrm>
            <a:off x="612000" y="540000"/>
            <a:ext cx="7920000" cy="1220847"/>
          </a:xfrm>
        </p:spPr>
        <p:txBody>
          <a:bodyPr>
            <a:spAutoFit/>
          </a:bodyPr>
          <a:lstStyle/>
          <a:p>
            <a:r>
              <a:rPr lang="en-US" smtClean="0"/>
              <a:t>Click to edit Master title style</a:t>
            </a:r>
            <a:endParaRPr lang="en-US"/>
          </a:p>
        </p:txBody>
      </p:sp>
      <p:sp>
        <p:nvSpPr>
          <p:cNvPr id="6"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6" name="Text Placeholder 13"/>
          <p:cNvSpPr>
            <a:spLocks noGrp="1"/>
          </p:cNvSpPr>
          <p:nvPr>
            <p:ph type="body" sz="quarter" idx="17"/>
          </p:nvPr>
        </p:nvSpPr>
        <p:spPr>
          <a:xfrm>
            <a:off x="1090800" y="3726000"/>
            <a:ext cx="6962400" cy="655200"/>
          </a:xfrm>
        </p:spPr>
        <p:txBody>
          <a:bodyPr wrap="square" numCol="2" spcCol="360000">
            <a:no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7" name="Picture Placeholder 6"/>
          <p:cNvSpPr>
            <a:spLocks noGrp="1"/>
          </p:cNvSpPr>
          <p:nvPr userDrawn="1">
            <p:ph type="pic" sz="quarter" idx="42" hasCustomPrompt="1"/>
          </p:nvPr>
        </p:nvSpPr>
        <p:spPr>
          <a:xfrm>
            <a:off x="1188000" y="1418400"/>
            <a:ext cx="6768000" cy="2160000"/>
          </a:xfrm>
          <a:solidFill>
            <a:srgbClr val="333333"/>
          </a:solidFill>
        </p:spPr>
        <p:txBody>
          <a:bodyPr anchor="ctr"/>
          <a:lstStyle>
            <a:lvl1pPr algn="ctr">
              <a:defRPr sz="1200" baseline="0">
                <a:solidFill>
                  <a:schemeClr val="bg1">
                    <a:lumMod val="75000"/>
                  </a:schemeClr>
                </a:solidFill>
              </a:defRPr>
            </a:lvl1pPr>
          </a:lstStyle>
          <a:p>
            <a:r>
              <a:rPr lang="es-ES" smtClean="0"/>
              <a:t>image</a:t>
            </a:r>
            <a:endParaRPr lang="en-US"/>
          </a:p>
        </p:txBody>
      </p:sp>
      <p:sp>
        <p:nvSpPr>
          <p:cNvPr id="12" name="Text Placeholder 9"/>
          <p:cNvSpPr>
            <a:spLocks noGrp="1"/>
          </p:cNvSpPr>
          <p:nvPr>
            <p:ph type="body" sz="quarter" idx="11"/>
          </p:nvPr>
        </p:nvSpPr>
        <p:spPr>
          <a:xfrm>
            <a:off x="1188000" y="3578400"/>
            <a:ext cx="6768000" cy="136800"/>
          </a:xfrm>
          <a:solidFill>
            <a:srgbClr val="009AE1"/>
          </a:solidFill>
        </p:spPr>
        <p:txBody>
          <a:bodyPr wrap="square" lIns="43200" tIns="36000" rIns="43200" bIns="0" anchor="ctr">
            <a:noAutofit/>
          </a:bodyPr>
          <a:lstStyle>
            <a:lvl1pPr>
              <a:lnSpc>
                <a:spcPts val="800"/>
              </a:lnSpc>
              <a:defRPr sz="1050" spc="-10" baseline="0">
                <a:solidFill>
                  <a:schemeClr val="bg1"/>
                </a:solidFill>
              </a:defRPr>
            </a:lvl1pPr>
          </a:lstStyle>
          <a:p>
            <a:pPr lvl="0"/>
            <a:r>
              <a:rPr lang="en-US" smtClean="0"/>
              <a:t>Click to edit Master text styles</a:t>
            </a:r>
          </a:p>
        </p:txBody>
      </p:sp>
      <p:sp>
        <p:nvSpPr>
          <p:cNvPr id="13"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6</a:t>
            </a:r>
            <a:endParaRPr lang="en-US"/>
          </a:p>
        </p:txBody>
      </p:sp>
      <p:sp>
        <p:nvSpPr>
          <p:cNvPr id="18"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19"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pic>
        <p:nvPicPr>
          <p:cNvPr id="20" name="Picture 19">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21" name="Picture 20">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324241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1">
    <p:spTree>
      <p:nvGrpSpPr>
        <p:cNvPr id="1" name=""/>
        <p:cNvGrpSpPr/>
        <p:nvPr/>
      </p:nvGrpSpPr>
      <p:grpSpPr>
        <a:xfrm>
          <a:off x="0" y="0"/>
          <a:ext cx="0" cy="0"/>
          <a:chOff x="0" y="0"/>
          <a:chExt cx="0" cy="0"/>
        </a:xfrm>
      </p:grpSpPr>
      <p:sp>
        <p:nvSpPr>
          <p:cNvPr id="2" name="Title 1"/>
          <p:cNvSpPr>
            <a:spLocks noGrp="1"/>
          </p:cNvSpPr>
          <p:nvPr>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3"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10" name="Chart Placeholder 9"/>
          <p:cNvSpPr>
            <a:spLocks noGrp="1"/>
          </p:cNvSpPr>
          <p:nvPr>
            <p:ph type="chart" sz="quarter" idx="32"/>
          </p:nvPr>
        </p:nvSpPr>
        <p:spPr>
          <a:xfrm>
            <a:off x="396000" y="1540800"/>
            <a:ext cx="4104000" cy="2631600"/>
          </a:xfrm>
        </p:spPr>
        <p:txBody>
          <a:bodyPr anchor="ctr"/>
          <a:lstStyle>
            <a:lvl1pPr algn="ctr">
              <a:defRPr sz="1200">
                <a:solidFill>
                  <a:schemeClr val="tx1">
                    <a:lumMod val="75000"/>
                    <a:lumOff val="25000"/>
                  </a:schemeClr>
                </a:solidFill>
              </a:defRPr>
            </a:lvl1pPr>
          </a:lstStyle>
          <a:p>
            <a:endParaRPr lang="en-US"/>
          </a:p>
        </p:txBody>
      </p:sp>
      <p:sp>
        <p:nvSpPr>
          <p:cNvPr id="24"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7</a:t>
            </a:r>
            <a:endParaRPr lang="en-US"/>
          </a:p>
        </p:txBody>
      </p:sp>
      <p:sp>
        <p:nvSpPr>
          <p:cNvPr id="27"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8"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sp>
        <p:nvSpPr>
          <p:cNvPr id="15" name="Text Placeholder 9"/>
          <p:cNvSpPr>
            <a:spLocks noGrp="1"/>
          </p:cNvSpPr>
          <p:nvPr>
            <p:ph type="body" sz="quarter" idx="11"/>
          </p:nvPr>
        </p:nvSpPr>
        <p:spPr>
          <a:xfrm>
            <a:off x="4932000" y="36126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16" name="Text Placeholder 13"/>
          <p:cNvSpPr>
            <a:spLocks noGrp="1"/>
          </p:cNvSpPr>
          <p:nvPr>
            <p:ph type="body" sz="quarter" idx="17"/>
          </p:nvPr>
        </p:nvSpPr>
        <p:spPr>
          <a:xfrm>
            <a:off x="4932000" y="3739499"/>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8" name="Text Placeholder 9"/>
          <p:cNvSpPr>
            <a:spLocks noGrp="1"/>
          </p:cNvSpPr>
          <p:nvPr>
            <p:ph type="body" sz="quarter" idx="26"/>
          </p:nvPr>
        </p:nvSpPr>
        <p:spPr>
          <a:xfrm>
            <a:off x="4932000" y="29430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19" name="Text Placeholder 13"/>
          <p:cNvSpPr>
            <a:spLocks noGrp="1"/>
          </p:cNvSpPr>
          <p:nvPr>
            <p:ph type="body" sz="quarter" idx="27"/>
          </p:nvPr>
        </p:nvSpPr>
        <p:spPr>
          <a:xfrm>
            <a:off x="4932000" y="3069926"/>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20" name="Text Placeholder 9"/>
          <p:cNvSpPr>
            <a:spLocks noGrp="1"/>
          </p:cNvSpPr>
          <p:nvPr>
            <p:ph type="body" sz="quarter" idx="28"/>
          </p:nvPr>
        </p:nvSpPr>
        <p:spPr>
          <a:xfrm>
            <a:off x="4932000" y="22734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21" name="Text Placeholder 13"/>
          <p:cNvSpPr>
            <a:spLocks noGrp="1"/>
          </p:cNvSpPr>
          <p:nvPr>
            <p:ph type="body" sz="quarter" idx="29"/>
          </p:nvPr>
        </p:nvSpPr>
        <p:spPr>
          <a:xfrm>
            <a:off x="4932000" y="2400299"/>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22" name="Text Placeholder 9"/>
          <p:cNvSpPr>
            <a:spLocks noGrp="1"/>
          </p:cNvSpPr>
          <p:nvPr>
            <p:ph type="body" sz="quarter" idx="30"/>
          </p:nvPr>
        </p:nvSpPr>
        <p:spPr>
          <a:xfrm>
            <a:off x="4932000" y="16038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23" name="Text Placeholder 13"/>
          <p:cNvSpPr>
            <a:spLocks noGrp="1"/>
          </p:cNvSpPr>
          <p:nvPr>
            <p:ph type="body" sz="quarter" idx="31"/>
          </p:nvPr>
        </p:nvSpPr>
        <p:spPr>
          <a:xfrm>
            <a:off x="4932000" y="1730699"/>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pic>
        <p:nvPicPr>
          <p:cNvPr id="29" name="Picture 28">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30" name="Picture 29">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23098013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2">
    <p:spTree>
      <p:nvGrpSpPr>
        <p:cNvPr id="1" name=""/>
        <p:cNvGrpSpPr/>
        <p:nvPr/>
      </p:nvGrpSpPr>
      <p:grpSpPr>
        <a:xfrm>
          <a:off x="0" y="0"/>
          <a:ext cx="0" cy="0"/>
          <a:chOff x="0" y="0"/>
          <a:chExt cx="0" cy="0"/>
        </a:xfrm>
      </p:grpSpPr>
      <p:sp>
        <p:nvSpPr>
          <p:cNvPr id="8" name="Title 1"/>
          <p:cNvSpPr>
            <a:spLocks noGrp="1"/>
          </p:cNvSpPr>
          <p:nvPr>
            <p:ph type="title"/>
          </p:nvPr>
        </p:nvSpPr>
        <p:spPr>
          <a:xfrm>
            <a:off x="612000" y="540000"/>
            <a:ext cx="7920000" cy="1220847"/>
          </a:xfrm>
        </p:spPr>
        <p:txBody>
          <a:bodyPr>
            <a:spAutoFit/>
          </a:bodyPr>
          <a:lstStyle>
            <a:lvl1pPr>
              <a:defRPr baseline="0"/>
            </a:lvl1pPr>
          </a:lstStyle>
          <a:p>
            <a:r>
              <a:rPr lang="en-US" smtClean="0"/>
              <a:t>Click to edit Master title style</a:t>
            </a:r>
            <a:endParaRPr lang="en-US"/>
          </a:p>
        </p:txBody>
      </p:sp>
      <p:sp>
        <p:nvSpPr>
          <p:cNvPr id="9" name="Text Placeholder 9"/>
          <p:cNvSpPr>
            <a:spLocks noGrp="1"/>
          </p:cNvSpPr>
          <p:nvPr>
            <p:ph type="body" sz="quarter" idx="10"/>
          </p:nvPr>
        </p:nvSpPr>
        <p:spPr>
          <a:xfrm>
            <a:off x="648000" y="1047600"/>
            <a:ext cx="7884440" cy="233397"/>
          </a:xfrm>
        </p:spPr>
        <p:txBody>
          <a:bodyPr wrap="square">
            <a:spAutoFit/>
          </a:bodyPr>
          <a:lstStyle>
            <a:lvl1pPr>
              <a:lnSpc>
                <a:spcPts val="1100"/>
              </a:lnSpc>
              <a:defRPr baseline="0"/>
            </a:lvl1pPr>
          </a:lstStyle>
          <a:p>
            <a:pPr lvl="0"/>
            <a:r>
              <a:rPr lang="en-US" smtClean="0"/>
              <a:t>Click to edit Master text styles</a:t>
            </a:r>
          </a:p>
        </p:txBody>
      </p:sp>
      <p:sp>
        <p:nvSpPr>
          <p:cNvPr id="23" name="Chart Placeholder 9"/>
          <p:cNvSpPr>
            <a:spLocks noGrp="1"/>
          </p:cNvSpPr>
          <p:nvPr>
            <p:ph type="chart" sz="quarter" idx="32"/>
          </p:nvPr>
        </p:nvSpPr>
        <p:spPr>
          <a:xfrm>
            <a:off x="612000" y="1368000"/>
            <a:ext cx="3780000" cy="2988000"/>
          </a:xfrm>
        </p:spPr>
        <p:txBody>
          <a:bodyPr anchor="ctr"/>
          <a:lstStyle>
            <a:lvl1pPr algn="ctr">
              <a:defRPr sz="1200">
                <a:solidFill>
                  <a:schemeClr val="tx1">
                    <a:lumMod val="75000"/>
                    <a:lumOff val="25000"/>
                  </a:schemeClr>
                </a:solidFill>
              </a:defRPr>
            </a:lvl1pPr>
          </a:lstStyle>
          <a:p>
            <a:endParaRPr lang="en-US"/>
          </a:p>
        </p:txBody>
      </p:sp>
      <p:sp>
        <p:nvSpPr>
          <p:cNvPr id="24" name="Text Placeholder 12"/>
          <p:cNvSpPr>
            <a:spLocks noGrp="1"/>
          </p:cNvSpPr>
          <p:nvPr>
            <p:ph type="body" sz="quarter" idx="13" hasCustomPrompt="1"/>
          </p:nvPr>
        </p:nvSpPr>
        <p:spPr>
          <a:xfrm>
            <a:off x="8177201" y="4685624"/>
            <a:ext cx="349640" cy="233397"/>
          </a:xfrm>
        </p:spPr>
        <p:txBody>
          <a:bodyPr wrap="square" anchor="ctr">
            <a:spAutoFit/>
          </a:bodyPr>
          <a:lstStyle>
            <a:lvl1pPr algn="ctr">
              <a:defRPr sz="750" b="0" spc="-10" baseline="0">
                <a:solidFill>
                  <a:srgbClr val="595959"/>
                </a:solidFill>
                <a:latin typeface="Arial" pitchFamily="34" charset="0"/>
                <a:cs typeface="Arial" pitchFamily="34" charset="0"/>
              </a:defRPr>
            </a:lvl1pPr>
          </a:lstStyle>
          <a:p>
            <a:pPr lvl="0"/>
            <a:r>
              <a:rPr lang="es-ES" smtClean="0"/>
              <a:t>8</a:t>
            </a:r>
            <a:endParaRPr lang="en-US"/>
          </a:p>
        </p:txBody>
      </p:sp>
      <p:sp>
        <p:nvSpPr>
          <p:cNvPr id="27" name="Text Placeholder 11"/>
          <p:cNvSpPr>
            <a:spLocks noGrp="1"/>
          </p:cNvSpPr>
          <p:nvPr>
            <p:ph type="body" sz="quarter" idx="36"/>
          </p:nvPr>
        </p:nvSpPr>
        <p:spPr>
          <a:xfrm>
            <a:off x="446400" y="4737600"/>
            <a:ext cx="4176464" cy="233397"/>
          </a:xfrm>
        </p:spPr>
        <p:txBody>
          <a:bodyPr wrap="square">
            <a:spAutoFit/>
          </a:bodyPr>
          <a:lstStyle>
            <a:lvl1pPr>
              <a:lnSpc>
                <a:spcPts val="1100"/>
              </a:lnSpc>
              <a:defRPr sz="1300" kern="1200" spc="-40" baseline="0">
                <a:latin typeface="Arial" pitchFamily="34" charset="0"/>
                <a:cs typeface="Arial" pitchFamily="34" charset="0"/>
              </a:defRPr>
            </a:lvl1pPr>
          </a:lstStyle>
          <a:p>
            <a:pPr lvl="0"/>
            <a:r>
              <a:rPr lang="en-US" smtClean="0"/>
              <a:t>Click to edit Master text styles</a:t>
            </a:r>
          </a:p>
        </p:txBody>
      </p:sp>
      <p:sp>
        <p:nvSpPr>
          <p:cNvPr id="28" name="Text Placeholder 13"/>
          <p:cNvSpPr>
            <a:spLocks noGrp="1"/>
          </p:cNvSpPr>
          <p:nvPr>
            <p:ph type="body" sz="quarter" idx="37"/>
          </p:nvPr>
        </p:nvSpPr>
        <p:spPr>
          <a:xfrm>
            <a:off x="457200" y="4849200"/>
            <a:ext cx="4103688" cy="182101"/>
          </a:xfrm>
        </p:spPr>
        <p:txBody>
          <a:bodyPr>
            <a:spAutoFit/>
          </a:bodyPr>
          <a:lstStyle>
            <a:lvl1pPr>
              <a:lnSpc>
                <a:spcPts val="700"/>
              </a:lnSpc>
              <a:defRPr sz="600" b="1" cap="none" spc="-10" baseline="0">
                <a:solidFill>
                  <a:srgbClr val="646464"/>
                </a:solidFill>
              </a:defRPr>
            </a:lvl1pPr>
          </a:lstStyle>
          <a:p>
            <a:pPr lvl="0"/>
            <a:r>
              <a:rPr lang="en-US" smtClean="0"/>
              <a:t>Click to edit Master text styles</a:t>
            </a:r>
          </a:p>
        </p:txBody>
      </p:sp>
      <p:sp>
        <p:nvSpPr>
          <p:cNvPr id="17" name="Text Placeholder 9"/>
          <p:cNvSpPr>
            <a:spLocks noGrp="1"/>
          </p:cNvSpPr>
          <p:nvPr>
            <p:ph type="body" sz="quarter" idx="11"/>
          </p:nvPr>
        </p:nvSpPr>
        <p:spPr>
          <a:xfrm>
            <a:off x="4932000" y="33021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18" name="Text Placeholder 13"/>
          <p:cNvSpPr>
            <a:spLocks noGrp="1"/>
          </p:cNvSpPr>
          <p:nvPr>
            <p:ph type="body" sz="quarter" idx="17"/>
          </p:nvPr>
        </p:nvSpPr>
        <p:spPr>
          <a:xfrm>
            <a:off x="4932000" y="3429000"/>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19" name="Text Placeholder 9"/>
          <p:cNvSpPr>
            <a:spLocks noGrp="1"/>
          </p:cNvSpPr>
          <p:nvPr>
            <p:ph type="body" sz="quarter" idx="26"/>
          </p:nvPr>
        </p:nvSpPr>
        <p:spPr>
          <a:xfrm>
            <a:off x="4932000" y="24381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20" name="Text Placeholder 13"/>
          <p:cNvSpPr>
            <a:spLocks noGrp="1"/>
          </p:cNvSpPr>
          <p:nvPr>
            <p:ph type="body" sz="quarter" idx="27"/>
          </p:nvPr>
        </p:nvSpPr>
        <p:spPr>
          <a:xfrm>
            <a:off x="4932000" y="2565000"/>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sp>
        <p:nvSpPr>
          <p:cNvPr id="21" name="Text Placeholder 9"/>
          <p:cNvSpPr>
            <a:spLocks noGrp="1"/>
          </p:cNvSpPr>
          <p:nvPr>
            <p:ph type="body" sz="quarter" idx="28"/>
          </p:nvPr>
        </p:nvSpPr>
        <p:spPr>
          <a:xfrm>
            <a:off x="4932000" y="1574100"/>
            <a:ext cx="3553200" cy="197106"/>
          </a:xfrm>
          <a:noFill/>
        </p:spPr>
        <p:txBody>
          <a:bodyPr wrap="square" lIns="90000" tIns="46800" rIns="90000" bIns="46800" anchor="t" anchorCtr="0">
            <a:spAutoFit/>
          </a:bodyPr>
          <a:lstStyle>
            <a:lvl1pPr>
              <a:lnSpc>
                <a:spcPts val="800"/>
              </a:lnSpc>
              <a:defRPr sz="1050" spc="-10" baseline="0">
                <a:solidFill>
                  <a:srgbClr val="009AE1"/>
                </a:solidFill>
              </a:defRPr>
            </a:lvl1pPr>
          </a:lstStyle>
          <a:p>
            <a:pPr lvl="0"/>
            <a:r>
              <a:rPr lang="en-US" smtClean="0"/>
              <a:t>Click to edit Master text</a:t>
            </a:r>
          </a:p>
        </p:txBody>
      </p:sp>
      <p:sp>
        <p:nvSpPr>
          <p:cNvPr id="22" name="Text Placeholder 13"/>
          <p:cNvSpPr>
            <a:spLocks noGrp="1"/>
          </p:cNvSpPr>
          <p:nvPr>
            <p:ph type="body" sz="quarter" idx="29"/>
          </p:nvPr>
        </p:nvSpPr>
        <p:spPr>
          <a:xfrm>
            <a:off x="4932000" y="1701000"/>
            <a:ext cx="3553200" cy="233397"/>
          </a:xfrm>
        </p:spPr>
        <p:txBody>
          <a:bodyPr wrap="square">
            <a:spAutoFit/>
          </a:bodyPr>
          <a:lstStyle>
            <a:lvl1pPr algn="just">
              <a:lnSpc>
                <a:spcPts val="1100"/>
              </a:lnSpc>
              <a:defRPr sz="900" cap="none" spc="-10" baseline="0">
                <a:solidFill>
                  <a:srgbClr val="333333"/>
                </a:solidFill>
              </a:defRPr>
            </a:lvl1pPr>
          </a:lstStyle>
          <a:p>
            <a:pPr lvl="0"/>
            <a:r>
              <a:rPr lang="en-US" smtClean="0"/>
              <a:t>Click to edit Master text styles</a:t>
            </a:r>
          </a:p>
        </p:txBody>
      </p:sp>
      <p:pic>
        <p:nvPicPr>
          <p:cNvPr id="16" name="Picture 15">
            <a:hlinkClick r:id="" action="ppaction://hlinkshowjump?jump=nextslide"/>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03200" y="4766400"/>
            <a:ext cx="79241" cy="85337"/>
          </a:xfrm>
          <a:prstGeom prst="rect">
            <a:avLst/>
          </a:prstGeom>
        </p:spPr>
      </p:pic>
      <p:pic>
        <p:nvPicPr>
          <p:cNvPr id="29" name="Picture 28">
            <a:hlinkClick r:id="" action="ppaction://hlinkshowjump?jump=previousslide"/>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1600" y="4766399"/>
            <a:ext cx="79241" cy="85337"/>
          </a:xfrm>
          <a:prstGeom prst="rect">
            <a:avLst/>
          </a:prstGeom>
        </p:spPr>
      </p:pic>
    </p:spTree>
    <p:extLst>
      <p:ext uri="{BB962C8B-B14F-4D97-AF65-F5344CB8AC3E}">
        <p14:creationId xmlns:p14="http://schemas.microsoft.com/office/powerpoint/2010/main" val="12805967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000" y="540000"/>
            <a:ext cx="7920000" cy="1220847"/>
          </a:xfrm>
          <a:prstGeom prst="rect">
            <a:avLst/>
          </a:prstGeom>
        </p:spPr>
        <p:txBody>
          <a:bodyPr vert="horz" lIns="91440" tIns="45720" rIns="91440" bIns="45720" rtlCol="0" anchor="t">
            <a:spAutoFit/>
          </a:bodyPr>
          <a:lstStyle/>
          <a:p>
            <a:r>
              <a:rPr lang="en-US" smtClean="0"/>
              <a:t>Click to edit Master title style</a:t>
            </a:r>
            <a:endParaRPr lang="en-US"/>
          </a:p>
        </p:txBody>
      </p:sp>
      <p:sp>
        <p:nvSpPr>
          <p:cNvPr id="3" name="Text Placeholder 2"/>
          <p:cNvSpPr>
            <a:spLocks noGrp="1"/>
          </p:cNvSpPr>
          <p:nvPr>
            <p:ph type="body" idx="1"/>
          </p:nvPr>
        </p:nvSpPr>
        <p:spPr>
          <a:xfrm>
            <a:off x="648000" y="1851670"/>
            <a:ext cx="7920000" cy="848950"/>
          </a:xfrm>
          <a:prstGeom prst="rect">
            <a:avLst/>
          </a:prstGeom>
        </p:spPr>
        <p:txBody>
          <a:bodyPr vert="horz" lIns="91440" tIns="45720" rIns="91440" bIns="4572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4" name="Picture 3"/>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561163" y="4586400"/>
            <a:ext cx="8021673" cy="146292"/>
          </a:xfrm>
          <a:prstGeom prst="rect">
            <a:avLst/>
          </a:prstGeom>
        </p:spPr>
      </p:pic>
    </p:spTree>
    <p:extLst>
      <p:ext uri="{BB962C8B-B14F-4D97-AF65-F5344CB8AC3E}">
        <p14:creationId xmlns:p14="http://schemas.microsoft.com/office/powerpoint/2010/main" val="2864263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iming>
    <p:tnLst>
      <p:par>
        <p:cTn id="1" dur="indefinite" restart="never" nodeType="tmRoot"/>
      </p:par>
    </p:tnLst>
  </p:timing>
  <p:hf sldNum="0" hdr="0" ftr="0" dt="0"/>
  <p:txStyles>
    <p:titleStyle>
      <a:lvl1pPr algn="l" defTabSz="914400" rtl="0" eaLnBrk="1" latinLnBrk="0" hangingPunct="1">
        <a:lnSpc>
          <a:spcPts val="4400"/>
        </a:lnSpc>
        <a:spcBef>
          <a:spcPct val="0"/>
        </a:spcBef>
        <a:buNone/>
        <a:defRPr sz="5300" b="1" kern="1200" cap="all" spc="-150" baseline="0">
          <a:solidFill>
            <a:srgbClr val="333333"/>
          </a:solidFill>
          <a:latin typeface="Arial" pitchFamily="34" charset="0"/>
          <a:ea typeface="+mj-ea"/>
          <a:cs typeface="Arial" pitchFamily="34" charset="0"/>
        </a:defRPr>
      </a:lvl1pPr>
    </p:titleStyle>
    <p:bodyStyle>
      <a:lvl1pPr marL="0" indent="0" algn="l" defTabSz="914400" rtl="0" eaLnBrk="1" latinLnBrk="0" hangingPunct="1">
        <a:lnSpc>
          <a:spcPts val="1100"/>
        </a:lnSpc>
        <a:spcBef>
          <a:spcPts val="0"/>
        </a:spcBef>
        <a:buFontTx/>
        <a:buNone/>
        <a:defRPr sz="1300" b="0" i="0" kern="1200" cap="all" spc="-10" baseline="0">
          <a:solidFill>
            <a:srgbClr val="4B4B4B"/>
          </a:solidFill>
          <a:latin typeface="Calibri" pitchFamily="34" charset="0"/>
          <a:ea typeface="+mn-ea"/>
          <a:cs typeface="Calibri" pitchFamily="34" charset="0"/>
        </a:defRPr>
      </a:lvl1pPr>
      <a:lvl2pPr marL="628650" indent="-171450" algn="l" defTabSz="914400" rtl="0" eaLnBrk="1" latinLnBrk="0" hangingPunct="1">
        <a:lnSpc>
          <a:spcPts val="1200"/>
        </a:lnSpc>
        <a:spcBef>
          <a:spcPts val="0"/>
        </a:spcBef>
        <a:buFont typeface="Arial" pitchFamily="34" charset="0"/>
        <a:buChar char="•"/>
        <a:defRPr sz="900" kern="1200">
          <a:solidFill>
            <a:srgbClr val="333333"/>
          </a:solidFill>
          <a:latin typeface="+mn-lt"/>
          <a:ea typeface="+mn-ea"/>
          <a:cs typeface="+mn-cs"/>
        </a:defRPr>
      </a:lvl2pPr>
      <a:lvl3pPr marL="1085850" indent="-171450" algn="l" defTabSz="914400" rtl="0" eaLnBrk="1" latinLnBrk="0" hangingPunct="1">
        <a:lnSpc>
          <a:spcPts val="1200"/>
        </a:lnSpc>
        <a:spcBef>
          <a:spcPts val="0"/>
        </a:spcBef>
        <a:buFont typeface="Arial" pitchFamily="34" charset="0"/>
        <a:buChar char="•"/>
        <a:defRPr sz="900" kern="1200">
          <a:solidFill>
            <a:srgbClr val="333333"/>
          </a:solidFill>
          <a:latin typeface="+mn-lt"/>
          <a:ea typeface="+mn-ea"/>
          <a:cs typeface="+mn-cs"/>
        </a:defRPr>
      </a:lvl3pPr>
      <a:lvl4pPr marL="1543050" indent="-171450" algn="l" defTabSz="914400" rtl="0" eaLnBrk="1" latinLnBrk="0" hangingPunct="1">
        <a:lnSpc>
          <a:spcPts val="1200"/>
        </a:lnSpc>
        <a:spcBef>
          <a:spcPts val="0"/>
        </a:spcBef>
        <a:buFont typeface="Arial" pitchFamily="34" charset="0"/>
        <a:buChar char="•"/>
        <a:defRPr sz="900" kern="1200">
          <a:solidFill>
            <a:srgbClr val="333333"/>
          </a:solidFill>
          <a:latin typeface="+mn-lt"/>
          <a:ea typeface="+mn-ea"/>
          <a:cs typeface="+mn-cs"/>
        </a:defRPr>
      </a:lvl4pPr>
      <a:lvl5pPr marL="2000250" indent="-171450" algn="l" defTabSz="914400" rtl="0" eaLnBrk="1" latinLnBrk="0" hangingPunct="1">
        <a:lnSpc>
          <a:spcPts val="1200"/>
        </a:lnSpc>
        <a:spcBef>
          <a:spcPts val="0"/>
        </a:spcBef>
        <a:buFont typeface="Arial" pitchFamily="34" charset="0"/>
        <a:buChar char="•"/>
        <a:defRPr sz="900" kern="1200">
          <a:solidFill>
            <a:srgbClr val="333333"/>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635646"/>
            <a:ext cx="7772400" cy="1264449"/>
          </a:xfrm>
        </p:spPr>
        <p:txBody>
          <a:bodyPr/>
          <a:lstStyle/>
          <a:p>
            <a:r>
              <a:rPr lang="fa-IR" sz="4800" dirty="0" smtClean="0">
                <a:solidFill>
                  <a:srgbClr val="009AE1"/>
                </a:solidFill>
                <a:cs typeface="A EntezareZohoor 4 **" panose="00000700000000000000" pitchFamily="2" charset="-78"/>
              </a:rPr>
              <a:t>معرفی </a:t>
            </a:r>
            <a:r>
              <a:rPr lang="fa-IR" sz="4800" dirty="0" smtClean="0">
                <a:solidFill>
                  <a:srgbClr val="003D58"/>
                </a:solidFill>
                <a:cs typeface="A EntezareZohoor 4 **" panose="00000700000000000000" pitchFamily="2" charset="-78"/>
              </a:rPr>
              <a:t>شورای عالی شهرسازی و معماری ایران</a:t>
            </a:r>
            <a:r>
              <a:rPr lang="fa-IR" sz="4800" dirty="0" smtClean="0">
                <a:solidFill>
                  <a:srgbClr val="009AE1"/>
                </a:solidFill>
                <a:cs typeface="A EntezareZohoor 4 **" panose="00000700000000000000" pitchFamily="2" charset="-78"/>
              </a:rPr>
              <a:t/>
            </a:r>
            <a:br>
              <a:rPr lang="fa-IR" sz="4800" dirty="0" smtClean="0">
                <a:solidFill>
                  <a:srgbClr val="009AE1"/>
                </a:solidFill>
                <a:cs typeface="A EntezareZohoor 4 **" panose="00000700000000000000" pitchFamily="2" charset="-78"/>
              </a:rPr>
            </a:br>
            <a:r>
              <a:rPr lang="fa-IR" sz="4800" dirty="0" smtClean="0">
                <a:solidFill>
                  <a:srgbClr val="009AE1"/>
                </a:solidFill>
                <a:cs typeface="A EntezareZohoor 4 **" panose="00000700000000000000" pitchFamily="2" charset="-78"/>
              </a:rPr>
              <a:t> و  شرح وظایف آن</a:t>
            </a:r>
            <a:endParaRPr lang="en-US" sz="4800" dirty="0">
              <a:cs typeface="A EntezareZohoor 4 **" panose="00000700000000000000" pitchFamily="2" charset="-78"/>
            </a:endParaRPr>
          </a:p>
        </p:txBody>
      </p:sp>
    </p:spTree>
    <p:extLst>
      <p:ext uri="{BB962C8B-B14F-4D97-AF65-F5344CB8AC3E}">
        <p14:creationId xmlns:p14="http://schemas.microsoft.com/office/powerpoint/2010/main" val="3742801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841" y="287338"/>
            <a:ext cx="7920000" cy="623248"/>
          </a:xfrm>
        </p:spPr>
        <p:txBody>
          <a:bodyPr/>
          <a:lstStyle/>
          <a:p>
            <a:pPr algn="r" rtl="1"/>
            <a:r>
              <a:rPr lang="fa-IR" sz="2800" b="0" dirty="0" smtClean="0">
                <a:solidFill>
                  <a:srgbClr val="005A82"/>
                </a:solidFill>
                <a:cs typeface="A Chamran" panose="00000400000000000000" pitchFamily="2" charset="-78"/>
              </a:rPr>
              <a:t>تبصره های ماده 3:</a:t>
            </a:r>
            <a:endParaRPr lang="en-US" sz="2800" b="0" dirty="0">
              <a:solidFill>
                <a:srgbClr val="005A82"/>
              </a:solidFill>
              <a:cs typeface="A Chamran" panose="00000400000000000000" pitchFamily="2" charset="-78"/>
            </a:endParaRPr>
          </a:p>
        </p:txBody>
      </p:sp>
      <p:sp>
        <p:nvSpPr>
          <p:cNvPr id="8" name="TextBox 7"/>
          <p:cNvSpPr txBox="1"/>
          <p:nvPr/>
        </p:nvSpPr>
        <p:spPr>
          <a:xfrm>
            <a:off x="107504" y="1491630"/>
            <a:ext cx="8526841" cy="1815882"/>
          </a:xfrm>
          <a:prstGeom prst="rect">
            <a:avLst/>
          </a:prstGeom>
          <a:noFill/>
        </p:spPr>
        <p:txBody>
          <a:bodyPr wrap="square" rtlCol="0">
            <a:spAutoFit/>
          </a:bodyPr>
          <a:lstStyle/>
          <a:p>
            <a:pPr algn="r" rtl="1"/>
            <a:r>
              <a:rPr lang="fa-IR" sz="1600" dirty="0">
                <a:solidFill>
                  <a:srgbClr val="333333"/>
                </a:solidFill>
                <a:cs typeface="A Chamran" panose="00000400000000000000" pitchFamily="2" charset="-78"/>
              </a:rPr>
              <a:t>‌تبصره 1 </a:t>
            </a:r>
            <a:r>
              <a:rPr lang="fa-IR" sz="1600" dirty="0" smtClean="0">
                <a:solidFill>
                  <a:srgbClr val="333333"/>
                </a:solidFill>
                <a:cs typeface="A Chamran" panose="00000400000000000000" pitchFamily="2" charset="-78"/>
              </a:rPr>
              <a:t>:</a:t>
            </a:r>
          </a:p>
          <a:p>
            <a:pPr algn="r" rtl="1"/>
            <a:r>
              <a:rPr lang="fa-IR" sz="1600" dirty="0" smtClean="0">
                <a:solidFill>
                  <a:srgbClr val="333333"/>
                </a:solidFill>
                <a:cs typeface="A Chamran" panose="00000400000000000000" pitchFamily="2" charset="-78"/>
              </a:rPr>
              <a:t> </a:t>
            </a:r>
            <a:r>
              <a:rPr lang="fa-IR" sz="1600" dirty="0">
                <a:solidFill>
                  <a:srgbClr val="333333"/>
                </a:solidFill>
                <a:cs typeface="A Chamran" panose="00000400000000000000" pitchFamily="2" charset="-78"/>
              </a:rPr>
              <a:t>در مورد بررسی طرحهای جامع شهری و تغییرات آنها نظرات استاندار </a:t>
            </a:r>
            <a:r>
              <a:rPr lang="fa-IR" sz="1600" dirty="0" smtClean="0">
                <a:solidFill>
                  <a:srgbClr val="333333"/>
                </a:solidFill>
                <a:cs typeface="A Chamran" panose="00000400000000000000" pitchFamily="2" charset="-78"/>
              </a:rPr>
              <a:t>یا فرماندار </a:t>
            </a:r>
            <a:r>
              <a:rPr lang="fa-IR" sz="1600" dirty="0">
                <a:solidFill>
                  <a:srgbClr val="333333"/>
                </a:solidFill>
                <a:cs typeface="A Chamran" panose="00000400000000000000" pitchFamily="2" charset="-78"/>
              </a:rPr>
              <a:t>کل و انجمن شهرستان و انجمن شهر و شهردار و‌کارشناسان ذیصلاحیت کسب </a:t>
            </a:r>
            <a:r>
              <a:rPr lang="fa-IR" sz="1600" dirty="0" smtClean="0">
                <a:solidFill>
                  <a:srgbClr val="333333"/>
                </a:solidFill>
                <a:cs typeface="A Chamran" panose="00000400000000000000" pitchFamily="2" charset="-78"/>
              </a:rPr>
              <a:t>و مورد </a:t>
            </a:r>
            <a:r>
              <a:rPr lang="fa-IR" sz="1600" dirty="0">
                <a:solidFill>
                  <a:srgbClr val="333333"/>
                </a:solidFill>
                <a:cs typeface="A Chamran" panose="00000400000000000000" pitchFamily="2" charset="-78"/>
              </a:rPr>
              <a:t>استفاده قرار خواهد گرفت.</a:t>
            </a:r>
            <a:br>
              <a:rPr lang="fa-IR" sz="1600" dirty="0">
                <a:solidFill>
                  <a:srgbClr val="333333"/>
                </a:solidFill>
                <a:cs typeface="A Chamran" panose="00000400000000000000" pitchFamily="2" charset="-78"/>
              </a:rPr>
            </a:br>
            <a:r>
              <a:rPr lang="fa-IR" sz="1600" dirty="0">
                <a:solidFill>
                  <a:srgbClr val="333333"/>
                </a:solidFill>
                <a:cs typeface="A Chamran" panose="00000400000000000000" pitchFamily="2" charset="-78"/>
              </a:rPr>
              <a:t>‌تبصره 2 :</a:t>
            </a:r>
            <a:endParaRPr lang="fa-IR" sz="1600" dirty="0" smtClean="0">
              <a:solidFill>
                <a:srgbClr val="333333"/>
              </a:solidFill>
              <a:cs typeface="A Chamran" panose="00000400000000000000" pitchFamily="2" charset="-78"/>
            </a:endParaRPr>
          </a:p>
          <a:p>
            <a:pPr algn="r" rtl="1"/>
            <a:r>
              <a:rPr lang="fa-IR" sz="1600" dirty="0" smtClean="0">
                <a:solidFill>
                  <a:srgbClr val="333333"/>
                </a:solidFill>
                <a:cs typeface="A Chamran" panose="00000400000000000000" pitchFamily="2" charset="-78"/>
              </a:rPr>
              <a:t> </a:t>
            </a:r>
            <a:r>
              <a:rPr lang="fa-IR" sz="1600" dirty="0">
                <a:solidFill>
                  <a:srgbClr val="333333"/>
                </a:solidFill>
                <a:cs typeface="A Chamran" panose="00000400000000000000" pitchFamily="2" charset="-78"/>
              </a:rPr>
              <a:t>جلسات شورا با حضور اکثریت اعضاء رسمیت خواهد داشت و تصمیمات شورا </a:t>
            </a:r>
            <a:r>
              <a:rPr lang="fa-IR" sz="1600" dirty="0" smtClean="0">
                <a:solidFill>
                  <a:srgbClr val="333333"/>
                </a:solidFill>
                <a:cs typeface="A Chamran" panose="00000400000000000000" pitchFamily="2" charset="-78"/>
              </a:rPr>
              <a:t>با حداقل </a:t>
            </a:r>
            <a:r>
              <a:rPr lang="fa-IR" sz="1600" dirty="0">
                <a:solidFill>
                  <a:srgbClr val="333333"/>
                </a:solidFill>
                <a:cs typeface="A Chamran" panose="00000400000000000000" pitchFamily="2" charset="-78"/>
              </a:rPr>
              <a:t>5 رأی معتبر خواهد بود.</a:t>
            </a:r>
            <a:br>
              <a:rPr lang="fa-IR" sz="1600" dirty="0">
                <a:solidFill>
                  <a:srgbClr val="333333"/>
                </a:solidFill>
                <a:cs typeface="A Chamran" panose="00000400000000000000" pitchFamily="2" charset="-78"/>
              </a:rPr>
            </a:br>
            <a:r>
              <a:rPr lang="fa-IR" sz="1600" dirty="0">
                <a:solidFill>
                  <a:srgbClr val="333333"/>
                </a:solidFill>
                <a:cs typeface="A Chamran" panose="00000400000000000000" pitchFamily="2" charset="-78"/>
              </a:rPr>
              <a:t>‌تبصره 3 </a:t>
            </a:r>
            <a:r>
              <a:rPr lang="fa-IR" sz="1600" dirty="0" smtClean="0">
                <a:solidFill>
                  <a:srgbClr val="333333"/>
                </a:solidFill>
                <a:cs typeface="A Chamran" panose="00000400000000000000" pitchFamily="2" charset="-78"/>
              </a:rPr>
              <a:t>:</a:t>
            </a:r>
          </a:p>
          <a:p>
            <a:pPr algn="r" rtl="1"/>
            <a:r>
              <a:rPr lang="fa-IR" sz="1600" dirty="0" smtClean="0">
                <a:solidFill>
                  <a:srgbClr val="333333"/>
                </a:solidFill>
                <a:cs typeface="A Chamran" panose="00000400000000000000" pitchFamily="2" charset="-78"/>
              </a:rPr>
              <a:t> </a:t>
            </a:r>
            <a:r>
              <a:rPr lang="fa-IR" sz="1600" dirty="0">
                <a:solidFill>
                  <a:srgbClr val="333333"/>
                </a:solidFill>
                <a:cs typeface="A Chamran" panose="00000400000000000000" pitchFamily="2" charset="-78"/>
              </a:rPr>
              <a:t>در صورتی که هر یک از اعضای شورا نتواند شخصاً در هر یک از جلسات شورا</a:t>
            </a:r>
            <a:endParaRPr lang="en-US" sz="1600" dirty="0">
              <a:solidFill>
                <a:srgbClr val="333333"/>
              </a:solidFill>
              <a:cs typeface="A Chamran" panose="00000400000000000000" pitchFamily="2" charset="-78"/>
            </a:endParaRPr>
          </a:p>
        </p:txBody>
      </p:sp>
    </p:spTree>
    <p:extLst>
      <p:ext uri="{BB962C8B-B14F-4D97-AF65-F5344CB8AC3E}">
        <p14:creationId xmlns:p14="http://schemas.microsoft.com/office/powerpoint/2010/main" val="15377358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95486"/>
            <a:ext cx="8424056" cy="1156727"/>
          </a:xfrm>
        </p:spPr>
        <p:txBody>
          <a:bodyPr/>
          <a:lstStyle/>
          <a:p>
            <a:pPr algn="r" rtl="1"/>
            <a:r>
              <a:rPr lang="fa-IR" sz="2800" b="0" dirty="0">
                <a:solidFill>
                  <a:srgbClr val="005A82"/>
                </a:solidFill>
                <a:cs typeface="A Chamran" panose="00000400000000000000" pitchFamily="2" charset="-78"/>
              </a:rPr>
              <a:t>‌ماده 4 </a:t>
            </a:r>
            <a:r>
              <a:rPr lang="fa-IR" sz="2800" b="0" dirty="0" smtClean="0">
                <a:solidFill>
                  <a:srgbClr val="005A82"/>
                </a:solidFill>
                <a:cs typeface="A Chamran" panose="00000400000000000000" pitchFamily="2" charset="-78"/>
              </a:rPr>
              <a:t>:</a:t>
            </a:r>
            <a:br>
              <a:rPr lang="fa-IR" sz="2800" b="0" dirty="0" smtClean="0">
                <a:solidFill>
                  <a:srgbClr val="005A82"/>
                </a:solidFill>
                <a:cs typeface="A Chamran" panose="00000400000000000000" pitchFamily="2" charset="-78"/>
              </a:rPr>
            </a:br>
            <a:r>
              <a:rPr lang="fa-IR" sz="2000" b="0" dirty="0" smtClean="0">
                <a:solidFill>
                  <a:srgbClr val="005A82"/>
                </a:solidFill>
                <a:cs typeface="A Chamran" panose="00000400000000000000" pitchFamily="2" charset="-78"/>
              </a:rPr>
              <a:t> </a:t>
            </a:r>
            <a:r>
              <a:rPr lang="ar-SA" sz="1400" b="0" dirty="0">
                <a:solidFill>
                  <a:srgbClr val="005A82"/>
                </a:solidFill>
                <a:cs typeface="A Chamran" panose="00000400000000000000" pitchFamily="2" charset="-78"/>
              </a:rPr>
              <a:t>وزارت مسکن و شهرسازی بجای دبیرخانه شورای عالی شهرسازی در تشکیلات خودواحدی ایجاد می کند که تحت نظر معاون شهرسازی و معماری آن وزارت وظایف زیر را انجام </a:t>
            </a:r>
            <a:r>
              <a:rPr lang="ar-SA" sz="1400" b="0" dirty="0" smtClean="0">
                <a:solidFill>
                  <a:srgbClr val="005A82"/>
                </a:solidFill>
                <a:cs typeface="A Chamran" panose="00000400000000000000" pitchFamily="2" charset="-78"/>
              </a:rPr>
              <a:t>دهد</a:t>
            </a:r>
            <a:r>
              <a:rPr lang="fa-IR" sz="1400" b="0" dirty="0" smtClean="0">
                <a:solidFill>
                  <a:srgbClr val="005A82"/>
                </a:solidFill>
                <a:cs typeface="A Chamran" panose="00000400000000000000" pitchFamily="2" charset="-78"/>
              </a:rPr>
              <a:t>:</a:t>
            </a:r>
            <a:endParaRPr lang="en-US" sz="1400" b="0" dirty="0">
              <a:solidFill>
                <a:srgbClr val="005A82"/>
              </a:solidFill>
              <a:cs typeface="A Chamran" panose="00000400000000000000" pitchFamily="2" charset="-78"/>
            </a:endParaRPr>
          </a:p>
        </p:txBody>
      </p:sp>
      <p:sp>
        <p:nvSpPr>
          <p:cNvPr id="3" name="Text Placeholder 2"/>
          <p:cNvSpPr>
            <a:spLocks noGrp="1"/>
          </p:cNvSpPr>
          <p:nvPr>
            <p:ph type="body" sz="quarter" idx="10"/>
          </p:nvPr>
        </p:nvSpPr>
        <p:spPr>
          <a:xfrm>
            <a:off x="611560" y="1644523"/>
            <a:ext cx="7953524" cy="2800767"/>
          </a:xfrm>
        </p:spPr>
        <p:txBody>
          <a:bodyPr/>
          <a:lstStyle/>
          <a:p>
            <a:pPr algn="r" rtl="1">
              <a:lnSpc>
                <a:spcPct val="100000"/>
              </a:lnSpc>
            </a:pPr>
            <a:r>
              <a:rPr lang="ar-SA" sz="1600" dirty="0">
                <a:cs typeface="A Chamran" panose="00000400000000000000" pitchFamily="2" charset="-78"/>
              </a:rPr>
              <a:t>1 ـ بررسی و اظهارنظر در مورد طرحهای جامع شهری از طریق کمیته های فنی که اعضای آن به انتخاب اعضای شورای عالی شهرسازی و موسسات ذیربط تعیین می شوند. </a:t>
            </a:r>
            <a:br>
              <a:rPr lang="ar-SA" sz="1600" dirty="0">
                <a:cs typeface="A Chamran" panose="00000400000000000000" pitchFamily="2" charset="-78"/>
              </a:rPr>
            </a:br>
            <a:r>
              <a:rPr lang="ar-SA" sz="1600" dirty="0">
                <a:cs typeface="A Chamran" panose="00000400000000000000" pitchFamily="2" charset="-78"/>
              </a:rPr>
              <a:t>2 ـ تهیه معیارها و ضوابط و آیین نامه های شهرسازی . </a:t>
            </a:r>
            <a:br>
              <a:rPr lang="ar-SA" sz="1600" dirty="0">
                <a:cs typeface="A Chamran" panose="00000400000000000000" pitchFamily="2" charset="-78"/>
              </a:rPr>
            </a:br>
            <a:r>
              <a:rPr lang="ar-SA" sz="1600" dirty="0">
                <a:cs typeface="A Chamran" panose="00000400000000000000" pitchFamily="2" charset="-78"/>
              </a:rPr>
              <a:t>3 ـ نظارت در تهیه طرحهای جامع و تفصیلی و جلب نظر شورای شهر و شهرداری مربوط درحین تهیه طرحهای تفصیلی . </a:t>
            </a:r>
            <a:br>
              <a:rPr lang="ar-SA" sz="1600" dirty="0">
                <a:cs typeface="A Chamran" panose="00000400000000000000" pitchFamily="2" charset="-78"/>
              </a:rPr>
            </a:br>
            <a:r>
              <a:rPr lang="ar-SA" sz="1600" dirty="0">
                <a:cs typeface="A Chamran" panose="00000400000000000000" pitchFamily="2" charset="-78"/>
              </a:rPr>
              <a:t>4 ـ نظارت در اجرای مراحل مختلف طرحهای تفصیلی شهری . </a:t>
            </a:r>
            <a:br>
              <a:rPr lang="ar-SA" sz="1600" dirty="0">
                <a:cs typeface="A Chamran" panose="00000400000000000000" pitchFamily="2" charset="-78"/>
              </a:rPr>
            </a:br>
            <a:r>
              <a:rPr lang="ar-SA" sz="1600" dirty="0">
                <a:cs typeface="A Chamran" panose="00000400000000000000" pitchFamily="2" charset="-78"/>
              </a:rPr>
              <a:t>5 ـ ابلاغ مصوبات شورای عالی شهرسازی و معماری ایران به وزارتخانه و سازمانهای مسئول وارشاد و راهنمایی دستگاههای مربوط در مورد مسایل ناشی از اجرای طرحهای جامع شهری . </a:t>
            </a:r>
            <a:br>
              <a:rPr lang="ar-SA" sz="1600" dirty="0">
                <a:cs typeface="A Chamran" panose="00000400000000000000" pitchFamily="2" charset="-78"/>
              </a:rPr>
            </a:br>
            <a:r>
              <a:rPr lang="ar-SA" sz="1600" dirty="0">
                <a:cs typeface="A Chamran" panose="00000400000000000000" pitchFamily="2" charset="-78"/>
              </a:rPr>
              <a:t>6 ـ ایجاد یک مرکز مطالعاتی و تحقیقات شهرسازی و معماری . </a:t>
            </a:r>
            <a:br>
              <a:rPr lang="ar-SA" sz="1600" dirty="0">
                <a:cs typeface="A Chamran" panose="00000400000000000000" pitchFamily="2" charset="-78"/>
              </a:rPr>
            </a:br>
            <a:r>
              <a:rPr lang="ar-SA" sz="1600" dirty="0">
                <a:cs typeface="A Chamran" panose="00000400000000000000" pitchFamily="2" charset="-78"/>
              </a:rPr>
              <a:t>7 ـ جمع آوری اطلاعات و آمار اقتصادی و اجتماعی و شهرسازی و معماری . </a:t>
            </a:r>
            <a:br>
              <a:rPr lang="ar-SA" sz="1600" dirty="0">
                <a:cs typeface="A Chamran" panose="00000400000000000000" pitchFamily="2" charset="-78"/>
              </a:rPr>
            </a:br>
            <a:r>
              <a:rPr lang="ar-SA" sz="1600" dirty="0">
                <a:cs typeface="A Chamran" panose="00000400000000000000" pitchFamily="2" charset="-78"/>
              </a:rPr>
              <a:t>8 ـ تشکیل نمایشگاهها از کارهای مختلف معماری و شهرسازی با همکاری سازمانهای مربوط و انجام مسابقات شهرسازی و معماری و تشکیل کنفرانسهای لازم بمنظور نیل به هدفهای مذکور دراین قانون .</a:t>
            </a:r>
            <a:endParaRPr lang="en-US" sz="1600" dirty="0">
              <a:cs typeface="A Chamran" panose="00000400000000000000" pitchFamily="2" charset="-78"/>
            </a:endParaRPr>
          </a:p>
        </p:txBody>
      </p:sp>
    </p:spTree>
    <p:extLst>
      <p:ext uri="{BB962C8B-B14F-4D97-AF65-F5344CB8AC3E}">
        <p14:creationId xmlns:p14="http://schemas.microsoft.com/office/powerpoint/2010/main" val="3055413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76906" y="1203598"/>
            <a:ext cx="7565641" cy="3108543"/>
          </a:xfrm>
        </p:spPr>
        <p:txBody>
          <a:bodyPr/>
          <a:lstStyle/>
          <a:p>
            <a:pPr algn="just" rtl="1">
              <a:lnSpc>
                <a:spcPct val="100000"/>
              </a:lnSpc>
            </a:pPr>
            <a:r>
              <a:rPr lang="ar-SA" sz="1400" dirty="0" smtClean="0">
                <a:solidFill>
                  <a:schemeClr val="tx1"/>
                </a:solidFill>
                <a:cs typeface="A Chamran" panose="00000400000000000000" pitchFamily="2" charset="-78"/>
              </a:rPr>
              <a:t>بررسی </a:t>
            </a:r>
            <a:r>
              <a:rPr lang="ar-SA" sz="1400" dirty="0">
                <a:solidFill>
                  <a:schemeClr val="tx1"/>
                </a:solidFill>
                <a:cs typeface="A Chamran" panose="00000400000000000000" pitchFamily="2" charset="-78"/>
              </a:rPr>
              <a:t>و تصویب </a:t>
            </a:r>
            <a:r>
              <a:rPr lang="ar-SA" sz="1400" dirty="0" smtClean="0">
                <a:solidFill>
                  <a:schemeClr val="tx1"/>
                </a:solidFill>
                <a:cs typeface="A Chamran" panose="00000400000000000000" pitchFamily="2" charset="-78"/>
              </a:rPr>
              <a:t>طرح</a:t>
            </a:r>
            <a:r>
              <a:rPr lang="fa-IR" sz="1400" dirty="0" smtClean="0">
                <a:solidFill>
                  <a:schemeClr val="tx1"/>
                </a:solidFill>
                <a:cs typeface="A Chamran" panose="00000400000000000000" pitchFamily="2" charset="-78"/>
              </a:rPr>
              <a:t> </a:t>
            </a:r>
            <a:r>
              <a:rPr lang="ar-SA" sz="1400" dirty="0" smtClean="0">
                <a:solidFill>
                  <a:schemeClr val="tx1"/>
                </a:solidFill>
                <a:cs typeface="A Chamran" panose="00000400000000000000" pitchFamily="2" charset="-78"/>
              </a:rPr>
              <a:t>های </a:t>
            </a:r>
            <a:r>
              <a:rPr lang="ar-SA" sz="1400" dirty="0">
                <a:solidFill>
                  <a:schemeClr val="tx1"/>
                </a:solidFill>
                <a:cs typeface="A Chamran" panose="00000400000000000000" pitchFamily="2" charset="-78"/>
              </a:rPr>
              <a:t>تفصیلی شهری و تغییرات </a:t>
            </a:r>
            <a:r>
              <a:rPr lang="ar-SA" sz="1400" dirty="0" smtClean="0">
                <a:solidFill>
                  <a:schemeClr val="tx1"/>
                </a:solidFill>
                <a:cs typeface="A Chamran" panose="00000400000000000000" pitchFamily="2" charset="-78"/>
              </a:rPr>
              <a:t>آن</a:t>
            </a:r>
            <a:r>
              <a:rPr lang="fa-IR" sz="1400" dirty="0" smtClean="0">
                <a:solidFill>
                  <a:schemeClr val="tx1"/>
                </a:solidFill>
                <a:cs typeface="A Chamran" panose="00000400000000000000" pitchFamily="2" charset="-78"/>
              </a:rPr>
              <a:t> </a:t>
            </a:r>
            <a:r>
              <a:rPr lang="ar-SA" sz="1400" dirty="0" smtClean="0">
                <a:solidFill>
                  <a:schemeClr val="tx1"/>
                </a:solidFill>
                <a:cs typeface="A Chamran" panose="00000400000000000000" pitchFamily="2" charset="-78"/>
              </a:rPr>
              <a:t>ها </a:t>
            </a:r>
            <a:r>
              <a:rPr lang="ar-SA" sz="1400" dirty="0">
                <a:solidFill>
                  <a:schemeClr val="tx1"/>
                </a:solidFill>
                <a:cs typeface="A Chamran" panose="00000400000000000000" pitchFamily="2" charset="-78"/>
              </a:rPr>
              <a:t>در هر استان بوسیله کمیسیونی به ریاست استاندار و به عضویت رییس شورای شهرستان و شهردار و نمایندگان وزارت فرهنگ و آموزش عالی و مسکن و شهرسازی و نماینده مهندس مشاور تهیه کننده طرح و عضویت نماینده وزارت کشاورزی انجام می شود. </a:t>
            </a:r>
            <a:br>
              <a:rPr lang="ar-SA" sz="1400" dirty="0">
                <a:solidFill>
                  <a:schemeClr val="tx1"/>
                </a:solidFill>
                <a:cs typeface="A Chamran" panose="00000400000000000000" pitchFamily="2" charset="-78"/>
              </a:rPr>
            </a:br>
            <a:r>
              <a:rPr lang="ar-SA" sz="1400" dirty="0">
                <a:solidFill>
                  <a:schemeClr val="tx1"/>
                </a:solidFill>
                <a:cs typeface="A Chamran" panose="00000400000000000000" pitchFamily="2" charset="-78"/>
              </a:rPr>
              <a:t>آن قسمت از نقشه های تفصیلی که </a:t>
            </a:r>
            <a:r>
              <a:rPr lang="ar-SA" sz="1400" dirty="0" smtClean="0">
                <a:solidFill>
                  <a:schemeClr val="tx1"/>
                </a:solidFill>
                <a:cs typeface="A Chamran" panose="00000400000000000000" pitchFamily="2" charset="-78"/>
              </a:rPr>
              <a:t>ب</a:t>
            </a:r>
            <a:r>
              <a:rPr lang="fa-IR" sz="1400" dirty="0" smtClean="0">
                <a:solidFill>
                  <a:schemeClr val="tx1"/>
                </a:solidFill>
                <a:cs typeface="A Chamran" panose="00000400000000000000" pitchFamily="2" charset="-78"/>
              </a:rPr>
              <a:t>ه </a:t>
            </a:r>
            <a:r>
              <a:rPr lang="ar-SA" sz="1400" dirty="0" smtClean="0">
                <a:solidFill>
                  <a:schemeClr val="tx1"/>
                </a:solidFill>
                <a:cs typeface="A Chamran" panose="00000400000000000000" pitchFamily="2" charset="-78"/>
              </a:rPr>
              <a:t>تصویب </a:t>
            </a:r>
            <a:r>
              <a:rPr lang="ar-SA" sz="1400" dirty="0">
                <a:solidFill>
                  <a:schemeClr val="tx1"/>
                </a:solidFill>
                <a:cs typeface="A Chamran" panose="00000400000000000000" pitchFamily="2" charset="-78"/>
              </a:rPr>
              <a:t>شورای شهر برسد برای شهرداری لازم الاجرا خواهدبود. </a:t>
            </a:r>
            <a:endParaRPr lang="fa-IR" sz="1400" dirty="0" smtClean="0">
              <a:solidFill>
                <a:schemeClr val="tx1"/>
              </a:solidFill>
              <a:cs typeface="A Chamran" panose="00000400000000000000" pitchFamily="2" charset="-78"/>
            </a:endParaRPr>
          </a:p>
          <a:p>
            <a:pPr algn="just" rtl="1">
              <a:lnSpc>
                <a:spcPct val="100000"/>
              </a:lnSpc>
            </a:pPr>
            <a:r>
              <a:rPr lang="ar-SA" sz="1400" dirty="0" smtClean="0">
                <a:solidFill>
                  <a:schemeClr val="tx1"/>
                </a:solidFill>
                <a:cs typeface="A Chamran" panose="00000400000000000000" pitchFamily="2" charset="-78"/>
              </a:rPr>
              <a:t>تغییرات </a:t>
            </a:r>
            <a:r>
              <a:rPr lang="ar-SA" sz="1400" dirty="0">
                <a:solidFill>
                  <a:schemeClr val="tx1"/>
                </a:solidFill>
                <a:cs typeface="A Chamran" panose="00000400000000000000" pitchFamily="2" charset="-78"/>
              </a:rPr>
              <a:t>نقشه های تفصیلی اگر در اساس طرح جامع شهری موثر باشد باید </a:t>
            </a:r>
            <a:r>
              <a:rPr lang="ar-SA" sz="1400" dirty="0" smtClean="0">
                <a:solidFill>
                  <a:schemeClr val="tx1"/>
                </a:solidFill>
                <a:cs typeface="A Chamran" panose="00000400000000000000" pitchFamily="2" charset="-78"/>
              </a:rPr>
              <a:t>ب</a:t>
            </a:r>
            <a:r>
              <a:rPr lang="fa-IR" sz="1400" dirty="0" smtClean="0">
                <a:solidFill>
                  <a:schemeClr val="tx1"/>
                </a:solidFill>
                <a:cs typeface="A Chamran" panose="00000400000000000000" pitchFamily="2" charset="-78"/>
              </a:rPr>
              <a:t>ه </a:t>
            </a:r>
            <a:r>
              <a:rPr lang="ar-SA" sz="1400" dirty="0" smtClean="0">
                <a:solidFill>
                  <a:schemeClr val="tx1"/>
                </a:solidFill>
                <a:cs typeface="A Chamran" panose="00000400000000000000" pitchFamily="2" charset="-78"/>
              </a:rPr>
              <a:t>تایید </a:t>
            </a:r>
            <a:r>
              <a:rPr lang="ar-SA" sz="1400" dirty="0">
                <a:solidFill>
                  <a:schemeClr val="tx1"/>
                </a:solidFill>
                <a:cs typeface="A Chamran" panose="00000400000000000000" pitchFamily="2" charset="-78"/>
              </a:rPr>
              <a:t>شورای عالی شهرسازی </a:t>
            </a:r>
            <a:r>
              <a:rPr lang="ar-SA" sz="1400" dirty="0" smtClean="0">
                <a:solidFill>
                  <a:schemeClr val="tx1"/>
                </a:solidFill>
                <a:cs typeface="A Chamran" panose="00000400000000000000" pitchFamily="2" charset="-78"/>
              </a:rPr>
              <a:t>برسد</a:t>
            </a:r>
            <a:r>
              <a:rPr lang="fa-IR" sz="1400" dirty="0" smtClean="0">
                <a:solidFill>
                  <a:schemeClr val="tx1"/>
                </a:solidFill>
                <a:cs typeface="A Chamran" panose="00000400000000000000" pitchFamily="2" charset="-78"/>
              </a:rPr>
              <a:t>.</a:t>
            </a:r>
          </a:p>
          <a:p>
            <a:pPr algn="just" rtl="1">
              <a:lnSpc>
                <a:spcPct val="100000"/>
              </a:lnSpc>
            </a:pPr>
            <a:endParaRPr lang="fa-IR" sz="1400" dirty="0">
              <a:cs typeface="A Chamran" panose="00000400000000000000" pitchFamily="2" charset="-78"/>
            </a:endParaRPr>
          </a:p>
          <a:p>
            <a:pPr algn="just" rtl="1">
              <a:lnSpc>
                <a:spcPct val="100000"/>
              </a:lnSpc>
            </a:pPr>
            <a:r>
              <a:rPr lang="ar-SA" sz="1400" dirty="0" smtClean="0">
                <a:cs typeface="A Chamran" panose="00000400000000000000" pitchFamily="2" charset="-78"/>
              </a:rPr>
              <a:t> </a:t>
            </a:r>
            <a:r>
              <a:rPr lang="ar-SA" sz="1400" dirty="0">
                <a:cs typeface="A Chamran" panose="00000400000000000000" pitchFamily="2" charset="-78"/>
              </a:rPr>
              <a:t/>
            </a:r>
            <a:br>
              <a:rPr lang="ar-SA" sz="1400" dirty="0">
                <a:cs typeface="A Chamran" panose="00000400000000000000" pitchFamily="2" charset="-78"/>
              </a:rPr>
            </a:br>
            <a:r>
              <a:rPr lang="ar-SA" sz="1400" dirty="0" smtClean="0">
                <a:solidFill>
                  <a:schemeClr val="tx1"/>
                </a:solidFill>
                <a:cs typeface="A Chamran" panose="00000400000000000000" pitchFamily="2" charset="-78"/>
              </a:rPr>
              <a:t>تبصره</a:t>
            </a:r>
            <a:r>
              <a:rPr lang="fa-IR" sz="1400" dirty="0" smtClean="0">
                <a:solidFill>
                  <a:schemeClr val="tx1"/>
                </a:solidFill>
                <a:cs typeface="A Chamran" panose="00000400000000000000" pitchFamily="2" charset="-78"/>
              </a:rPr>
              <a:t>:</a:t>
            </a:r>
          </a:p>
          <a:p>
            <a:pPr algn="just" rtl="1">
              <a:lnSpc>
                <a:spcPct val="100000"/>
              </a:lnSpc>
            </a:pPr>
            <a:r>
              <a:rPr lang="ar-SA" sz="1400" dirty="0" smtClean="0">
                <a:cs typeface="A Chamran" panose="00000400000000000000" pitchFamily="2" charset="-78"/>
              </a:rPr>
              <a:t>بررسی </a:t>
            </a:r>
            <a:r>
              <a:rPr lang="ar-SA" sz="1400" dirty="0">
                <a:cs typeface="A Chamran" panose="00000400000000000000" pitchFamily="2" charset="-78"/>
              </a:rPr>
              <a:t>و تصویب طرحهای تفصیلی شهری و تغییرات آنها در شهر تهران به عهده کمیسیونی مرکب از نمایندگان وزرای مسکن و شهرسازی ، کشور ، نیرو(در حد معاونت مربوطه )سرپرست سازمان حفاظت محیط زیست و شهردار تهران یا نماینده تام الاختیار او و رییس شورای شهر تهران می باشد. </a:t>
            </a:r>
            <a:br>
              <a:rPr lang="ar-SA" sz="1400" dirty="0">
                <a:cs typeface="A Chamran" panose="00000400000000000000" pitchFamily="2" charset="-78"/>
              </a:rPr>
            </a:br>
            <a:r>
              <a:rPr lang="ar-SA" sz="1400" dirty="0">
                <a:cs typeface="A Chamran" panose="00000400000000000000" pitchFamily="2" charset="-78"/>
              </a:rPr>
              <a:t>محل دبیرخانه کمیسیون در شهرداری و دبیر آن شهردار تهران و یا نماینده تام الاختیار او خواهدبود و جلسات آن با حضور اکثریت اعضای رسمیت یافته و تصمیمات کمیسیون حداقل با 4 رای موافق معتبر است . ضمنا تا تشکیل شوراهای شهر نماینده وزیر کشور به عنوان قایم مقامی رییس شورای شهر تهران هم در کمیسیون شرکت خواهد کرد. </a:t>
            </a:r>
            <a:endParaRPr lang="en-US" sz="1400" dirty="0">
              <a:cs typeface="A Chamran" panose="00000400000000000000" pitchFamily="2" charset="-78"/>
            </a:endParaRPr>
          </a:p>
        </p:txBody>
      </p:sp>
      <p:sp>
        <p:nvSpPr>
          <p:cNvPr id="8" name="TextBox 7"/>
          <p:cNvSpPr txBox="1"/>
          <p:nvPr/>
        </p:nvSpPr>
        <p:spPr>
          <a:xfrm>
            <a:off x="5178766" y="339502"/>
            <a:ext cx="3162753" cy="584775"/>
          </a:xfrm>
          <a:prstGeom prst="rect">
            <a:avLst/>
          </a:prstGeom>
          <a:noFill/>
        </p:spPr>
        <p:txBody>
          <a:bodyPr wrap="square" rtlCol="0">
            <a:spAutoFit/>
          </a:bodyPr>
          <a:lstStyle/>
          <a:p>
            <a:pPr algn="r" rtl="1"/>
            <a:r>
              <a:rPr lang="ar-SA" sz="3200" dirty="0">
                <a:solidFill>
                  <a:srgbClr val="005A82"/>
                </a:solidFill>
                <a:cs typeface="A Chamran" panose="00000400000000000000" pitchFamily="2" charset="-78"/>
              </a:rPr>
              <a:t>ماده </a:t>
            </a:r>
            <a:r>
              <a:rPr lang="ar-SA" sz="3200" dirty="0" smtClean="0">
                <a:solidFill>
                  <a:srgbClr val="005A82"/>
                </a:solidFill>
                <a:cs typeface="A Chamran" panose="00000400000000000000" pitchFamily="2" charset="-78"/>
              </a:rPr>
              <a:t>5</a:t>
            </a:r>
            <a:r>
              <a:rPr lang="fa-IR" sz="3200" dirty="0" smtClean="0">
                <a:solidFill>
                  <a:srgbClr val="005A82"/>
                </a:solidFill>
                <a:cs typeface="A Chamran" panose="00000400000000000000" pitchFamily="2" charset="-78"/>
              </a:rPr>
              <a:t>:</a:t>
            </a:r>
            <a:endParaRPr lang="en-US" sz="3200" dirty="0">
              <a:solidFill>
                <a:srgbClr val="005A82"/>
              </a:solidFill>
              <a:cs typeface="A Chamran" panose="00000400000000000000" pitchFamily="2" charset="-78"/>
            </a:endParaRPr>
          </a:p>
        </p:txBody>
      </p:sp>
    </p:spTree>
    <p:extLst>
      <p:ext uri="{BB962C8B-B14F-4D97-AF65-F5344CB8AC3E}">
        <p14:creationId xmlns:p14="http://schemas.microsoft.com/office/powerpoint/2010/main" val="9327967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55576" y="426161"/>
            <a:ext cx="7848872" cy="6186309"/>
          </a:xfrm>
        </p:spPr>
        <p:txBody>
          <a:bodyPr/>
          <a:lstStyle/>
          <a:p>
            <a:pPr algn="just" rtl="1">
              <a:lnSpc>
                <a:spcPct val="100000"/>
              </a:lnSpc>
            </a:pPr>
            <a:r>
              <a:rPr lang="ar-SA" sz="2400" dirty="0">
                <a:solidFill>
                  <a:srgbClr val="005A82"/>
                </a:solidFill>
                <a:cs typeface="A Chamran" panose="00000400000000000000" pitchFamily="2" charset="-78"/>
              </a:rPr>
              <a:t>ماده 6 </a:t>
            </a:r>
            <a:r>
              <a:rPr lang="fa-IR" sz="2400" dirty="0" smtClean="0">
                <a:solidFill>
                  <a:srgbClr val="005A82"/>
                </a:solidFill>
                <a:cs typeface="A Chamran" panose="00000400000000000000" pitchFamily="2" charset="-78"/>
              </a:rPr>
              <a:t>:</a:t>
            </a:r>
          </a:p>
          <a:p>
            <a:pPr algn="r" rtl="1">
              <a:lnSpc>
                <a:spcPct val="100000"/>
              </a:lnSpc>
            </a:pPr>
            <a:r>
              <a:rPr lang="ar-SA" sz="1800" dirty="0" smtClean="0">
                <a:solidFill>
                  <a:schemeClr val="tx1"/>
                </a:solidFill>
                <a:cs typeface="A Chamran" panose="00000400000000000000" pitchFamily="2" charset="-78"/>
              </a:rPr>
              <a:t>در </a:t>
            </a:r>
            <a:r>
              <a:rPr lang="ar-SA" sz="1800" dirty="0">
                <a:solidFill>
                  <a:schemeClr val="tx1"/>
                </a:solidFill>
                <a:cs typeface="A Chamran" panose="00000400000000000000" pitchFamily="2" charset="-78"/>
              </a:rPr>
              <a:t>شهرهایی که دارای نقشه جامع می باشند </a:t>
            </a:r>
            <a:r>
              <a:rPr lang="ar-SA" sz="1800" dirty="0" smtClean="0">
                <a:solidFill>
                  <a:schemeClr val="tx1"/>
                </a:solidFill>
                <a:cs typeface="A Chamran" panose="00000400000000000000" pitchFamily="2" charset="-78"/>
              </a:rPr>
              <a:t>ثبت</a:t>
            </a:r>
            <a:r>
              <a:rPr lang="fa-IR" sz="1800" dirty="0" smtClean="0">
                <a:solidFill>
                  <a:schemeClr val="tx1"/>
                </a:solidFill>
                <a:cs typeface="A Chamran" panose="00000400000000000000" pitchFamily="2" charset="-78"/>
              </a:rPr>
              <a:t> </a:t>
            </a:r>
            <a:r>
              <a:rPr lang="ar-SA" sz="1800" dirty="0" smtClean="0">
                <a:solidFill>
                  <a:schemeClr val="tx1"/>
                </a:solidFill>
                <a:cs typeface="A Chamran" panose="00000400000000000000" pitchFamily="2" charset="-78"/>
              </a:rPr>
              <a:t>ک </a:t>
            </a:r>
            <a:r>
              <a:rPr lang="ar-SA" sz="1800" dirty="0">
                <a:solidFill>
                  <a:schemeClr val="tx1"/>
                </a:solidFill>
                <a:cs typeface="A Chamran" panose="00000400000000000000" pitchFamily="2" charset="-78"/>
              </a:rPr>
              <a:t>مکلف است در مورد هر تفکیک طبق نقشه ای که شهرداری بر اساس ضوابط طرح جامع تفصیلی یا هادی تایید کرده باشد اقدام به تفکیک نماید و در مورد افراز دادگاهها مکلفند طبق نقشه تفکیکی شهرداری اقدام نمایند. هرگاه ظرف مدت چهار ماه نقشه تفکیکی از طرف شهرداری حسب مورد به ثبت یا دادگاه ارسال نشود ثبت یا دادگاه نسبت به تفکیک با افراز رأسا اقدام خواهند نمود. </a:t>
            </a:r>
            <a:r>
              <a:rPr lang="ar-SA" sz="1800" dirty="0">
                <a:cs typeface="A Chamran" panose="00000400000000000000" pitchFamily="2" charset="-78"/>
              </a:rPr>
              <a:t/>
            </a:r>
            <a:br>
              <a:rPr lang="ar-SA" sz="1800" dirty="0">
                <a:cs typeface="A Chamran" panose="00000400000000000000" pitchFamily="2" charset="-78"/>
              </a:rPr>
            </a:br>
            <a:r>
              <a:rPr lang="ar-SA" sz="2400" dirty="0">
                <a:solidFill>
                  <a:srgbClr val="005A82"/>
                </a:solidFill>
                <a:cs typeface="A Chamran" panose="00000400000000000000" pitchFamily="2" charset="-78"/>
              </a:rPr>
              <a:t>ماده </a:t>
            </a:r>
            <a:r>
              <a:rPr lang="ar-SA" sz="2400" dirty="0" smtClean="0">
                <a:solidFill>
                  <a:srgbClr val="005A82"/>
                </a:solidFill>
                <a:cs typeface="A Chamran" panose="00000400000000000000" pitchFamily="2" charset="-78"/>
              </a:rPr>
              <a:t>7</a:t>
            </a:r>
            <a:r>
              <a:rPr lang="fa-IR" sz="2400" dirty="0" smtClean="0">
                <a:solidFill>
                  <a:srgbClr val="005A82"/>
                </a:solidFill>
                <a:cs typeface="A Chamran" panose="00000400000000000000" pitchFamily="2" charset="-78"/>
              </a:rPr>
              <a:t>:</a:t>
            </a:r>
            <a:r>
              <a:rPr lang="ar-SA" sz="2400" dirty="0" smtClean="0">
                <a:solidFill>
                  <a:srgbClr val="005A82"/>
                </a:solidFill>
                <a:cs typeface="A Chamran" panose="00000400000000000000" pitchFamily="2" charset="-78"/>
              </a:rPr>
              <a:t> </a:t>
            </a:r>
            <a:endParaRPr lang="fa-IR" sz="2400" dirty="0" smtClean="0">
              <a:solidFill>
                <a:srgbClr val="005A82"/>
              </a:solidFill>
              <a:cs typeface="A Chamran" panose="00000400000000000000" pitchFamily="2" charset="-78"/>
            </a:endParaRPr>
          </a:p>
          <a:p>
            <a:pPr algn="r" rtl="1">
              <a:lnSpc>
                <a:spcPct val="100000"/>
              </a:lnSpc>
            </a:pPr>
            <a:r>
              <a:rPr lang="ar-SA" sz="1800" dirty="0" smtClean="0">
                <a:solidFill>
                  <a:schemeClr val="tx1"/>
                </a:solidFill>
                <a:cs typeface="A Chamran" panose="00000400000000000000" pitchFamily="2" charset="-78"/>
              </a:rPr>
              <a:t>شهرداریها </a:t>
            </a:r>
            <a:r>
              <a:rPr lang="ar-SA" sz="1800" dirty="0">
                <a:solidFill>
                  <a:schemeClr val="tx1"/>
                </a:solidFill>
                <a:cs typeface="A Chamran" panose="00000400000000000000" pitchFamily="2" charset="-78"/>
              </a:rPr>
              <a:t>مکلف به اجرای مصوبات شورای عالی شهرسازی و معماری ایران طبق مفاد ماده 2 می باشند. </a:t>
            </a:r>
            <a:br>
              <a:rPr lang="ar-SA" sz="1800" dirty="0">
                <a:solidFill>
                  <a:schemeClr val="tx1"/>
                </a:solidFill>
                <a:cs typeface="A Chamran" panose="00000400000000000000" pitchFamily="2" charset="-78"/>
              </a:rPr>
            </a:br>
            <a:r>
              <a:rPr lang="ar-SA" sz="1800" dirty="0">
                <a:solidFill>
                  <a:schemeClr val="tx1"/>
                </a:solidFill>
                <a:cs typeface="A Chamran" panose="00000400000000000000" pitchFamily="2" charset="-78"/>
              </a:rPr>
              <a:t>تبصره ـ در موارد ابهام و اشکال و اختلاف نظر در نحوه اجرای طرحهای جامع و تفصیلی شهری موضوع ماده 5 مراتب در شورای عالی شهرسازی مطرح و نظر شورای عالی قطعی و لازم الاجراخواهد بود. </a:t>
            </a:r>
            <a:r>
              <a:rPr lang="ar-SA" sz="1800" dirty="0">
                <a:cs typeface="A Chamran" panose="00000400000000000000" pitchFamily="2" charset="-78"/>
              </a:rPr>
              <a:t/>
            </a:r>
            <a:br>
              <a:rPr lang="ar-SA" sz="1800" dirty="0">
                <a:cs typeface="A Chamran" panose="00000400000000000000" pitchFamily="2" charset="-78"/>
              </a:rPr>
            </a:br>
            <a:r>
              <a:rPr lang="ar-SA" sz="2400" dirty="0">
                <a:solidFill>
                  <a:srgbClr val="005A82"/>
                </a:solidFill>
                <a:cs typeface="A Chamran" panose="00000400000000000000" pitchFamily="2" charset="-78"/>
              </a:rPr>
              <a:t>ماده </a:t>
            </a:r>
            <a:r>
              <a:rPr lang="fa-IR" sz="2400" dirty="0" smtClean="0">
                <a:solidFill>
                  <a:srgbClr val="005A82"/>
                </a:solidFill>
                <a:cs typeface="A Chamran" panose="00000400000000000000" pitchFamily="2" charset="-78"/>
              </a:rPr>
              <a:t>8:</a:t>
            </a:r>
            <a:r>
              <a:rPr lang="ar-SA" sz="2400" dirty="0" smtClean="0">
                <a:solidFill>
                  <a:srgbClr val="005A82"/>
                </a:solidFill>
                <a:cs typeface="A Chamran" panose="00000400000000000000" pitchFamily="2" charset="-78"/>
              </a:rPr>
              <a:t> </a:t>
            </a:r>
            <a:endParaRPr lang="fa-IR" sz="2400" dirty="0">
              <a:solidFill>
                <a:schemeClr val="tx1"/>
              </a:solidFill>
              <a:cs typeface="A Chamran" panose="00000400000000000000" pitchFamily="2" charset="-78"/>
            </a:endParaRPr>
          </a:p>
          <a:p>
            <a:pPr algn="r" rtl="1">
              <a:lnSpc>
                <a:spcPct val="100000"/>
              </a:lnSpc>
            </a:pPr>
            <a:r>
              <a:rPr lang="ar-SA" sz="1800" dirty="0" smtClean="0">
                <a:solidFill>
                  <a:schemeClr val="tx1"/>
                </a:solidFill>
                <a:cs typeface="A Chamran" panose="00000400000000000000" pitchFamily="2" charset="-78"/>
              </a:rPr>
              <a:t>کلیه </a:t>
            </a:r>
            <a:r>
              <a:rPr lang="ar-SA" sz="1800" dirty="0">
                <a:solidFill>
                  <a:schemeClr val="tx1"/>
                </a:solidFill>
                <a:cs typeface="A Chamran" panose="00000400000000000000" pitchFamily="2" charset="-78"/>
              </a:rPr>
              <a:t>سازمانهای دولتی و وابسته به دولت مکلفند در صورت درخواست وزارت مسکن و شهرسازی هر نوع اطلاع مربوط به شهرسازی و معماری را در اختیار وزارت مذکور بگذارند. </a:t>
            </a:r>
            <a:r>
              <a:rPr lang="ar-SA" sz="1800" dirty="0">
                <a:cs typeface="A Chamran" panose="00000400000000000000" pitchFamily="2" charset="-78"/>
              </a:rPr>
              <a:t/>
            </a:r>
            <a:br>
              <a:rPr lang="ar-SA" sz="1800" dirty="0">
                <a:cs typeface="A Chamran" panose="00000400000000000000" pitchFamily="2" charset="-78"/>
              </a:rPr>
            </a:br>
            <a:r>
              <a:rPr lang="ar-SA" sz="1800" dirty="0" smtClean="0">
                <a:cs typeface="A Chamran" panose="00000400000000000000" pitchFamily="2" charset="-78"/>
              </a:rPr>
              <a:t/>
            </a:r>
            <a:br>
              <a:rPr lang="ar-SA" sz="1800" dirty="0" smtClean="0">
                <a:cs typeface="A Chamran" panose="00000400000000000000" pitchFamily="2" charset="-78"/>
              </a:rPr>
            </a:br>
            <a:endParaRPr lang="en-US" sz="1800" dirty="0">
              <a:cs typeface="A Chamran" panose="00000400000000000000" pitchFamily="2" charset="-78"/>
            </a:endParaRPr>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5618686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p:cNvSpPr>
            <a:spLocks noGrp="1"/>
          </p:cNvSpPr>
          <p:nvPr>
            <p:ph type="subTitle" idx="1"/>
          </p:nvPr>
        </p:nvSpPr>
        <p:spPr>
          <a:xfrm>
            <a:off x="395536" y="1275606"/>
            <a:ext cx="8201000" cy="2862322"/>
          </a:xfrm>
        </p:spPr>
        <p:txBody>
          <a:bodyPr/>
          <a:lstStyle/>
          <a:p>
            <a:pPr algn="r" rtl="1">
              <a:lnSpc>
                <a:spcPct val="100000"/>
              </a:lnSpc>
            </a:pPr>
            <a:r>
              <a:rPr lang="ar-SA" sz="2400" dirty="0">
                <a:solidFill>
                  <a:srgbClr val="005A82"/>
                </a:solidFill>
                <a:cs typeface="A Chamran" panose="00000400000000000000" pitchFamily="2" charset="-78"/>
              </a:rPr>
              <a:t>ماده 9</a:t>
            </a:r>
            <a:r>
              <a:rPr lang="fa-IR" sz="2400" dirty="0">
                <a:solidFill>
                  <a:srgbClr val="005A82"/>
                </a:solidFill>
                <a:cs typeface="A Chamran" panose="00000400000000000000" pitchFamily="2" charset="-78"/>
              </a:rPr>
              <a:t>:</a:t>
            </a:r>
          </a:p>
          <a:p>
            <a:pPr algn="r" rtl="1">
              <a:lnSpc>
                <a:spcPct val="100000"/>
              </a:lnSpc>
            </a:pPr>
            <a:r>
              <a:rPr lang="ar-SA" sz="1800" dirty="0">
                <a:solidFill>
                  <a:schemeClr val="tx1"/>
                </a:solidFill>
                <a:cs typeface="A Chamran" panose="00000400000000000000" pitchFamily="2" charset="-78"/>
              </a:rPr>
              <a:t> عقد قراردادهای مربوط به نقشه های جامع شهری با مهندسین مشاور همچنین تهیه شرح وظیفه فنی برای تهیه طرحهای مذکورموکول به کسب نظرازوزارت مسکن وشهرسازی خواهدبود</a:t>
            </a:r>
            <a:r>
              <a:rPr lang="ar-SA" sz="1800" dirty="0">
                <a:cs typeface="A Chamran" panose="00000400000000000000" pitchFamily="2" charset="-78"/>
              </a:rPr>
              <a:t>. </a:t>
            </a:r>
            <a:br>
              <a:rPr lang="ar-SA" sz="1800" dirty="0">
                <a:cs typeface="A Chamran" panose="00000400000000000000" pitchFamily="2" charset="-78"/>
              </a:rPr>
            </a:br>
            <a:r>
              <a:rPr lang="ar-SA" sz="2400" dirty="0">
                <a:solidFill>
                  <a:srgbClr val="005A82"/>
                </a:solidFill>
                <a:cs typeface="A Chamran" panose="00000400000000000000" pitchFamily="2" charset="-78"/>
              </a:rPr>
              <a:t>ماده </a:t>
            </a:r>
            <a:r>
              <a:rPr lang="fa-IR" sz="2400" dirty="0">
                <a:solidFill>
                  <a:srgbClr val="005A82"/>
                </a:solidFill>
                <a:cs typeface="A Chamran" panose="00000400000000000000" pitchFamily="2" charset="-78"/>
              </a:rPr>
              <a:t>10:</a:t>
            </a:r>
          </a:p>
          <a:p>
            <a:pPr algn="just" rtl="1">
              <a:lnSpc>
                <a:spcPct val="100000"/>
              </a:lnSpc>
            </a:pPr>
            <a:r>
              <a:rPr lang="ar-SA" sz="1800" dirty="0">
                <a:solidFill>
                  <a:schemeClr val="tx1"/>
                </a:solidFill>
                <a:cs typeface="A Chamran" panose="00000400000000000000" pitchFamily="2" charset="-78"/>
              </a:rPr>
              <a:t> آیین نامه اجرایی این قانون از طرف وزارت مسکن و شهرسازی و وزارت کشور تهیه و پس از تایید شورای عالی شهرسازی و معماری به تصویب هیات وزیران خواهد رسید.</a:t>
            </a:r>
            <a:endParaRPr lang="fa-IR" sz="1800" dirty="0" smtClean="0"/>
          </a:p>
          <a:p>
            <a:pPr algn="r">
              <a:lnSpc>
                <a:spcPct val="100000"/>
              </a:lnSpc>
            </a:pPr>
            <a:r>
              <a:rPr lang="ar-SA" sz="2400" dirty="0">
                <a:solidFill>
                  <a:srgbClr val="005A82"/>
                </a:solidFill>
                <a:cs typeface="A Chamran" panose="00000400000000000000" pitchFamily="2" charset="-78"/>
              </a:rPr>
              <a:t>ماده 11 </a:t>
            </a:r>
            <a:r>
              <a:rPr lang="fa-IR" sz="2400" dirty="0" smtClean="0">
                <a:solidFill>
                  <a:srgbClr val="005A82"/>
                </a:solidFill>
                <a:cs typeface="A Chamran" panose="00000400000000000000" pitchFamily="2" charset="-78"/>
              </a:rPr>
              <a:t>:</a:t>
            </a:r>
          </a:p>
          <a:p>
            <a:pPr algn="r">
              <a:lnSpc>
                <a:spcPct val="100000"/>
              </a:lnSpc>
            </a:pPr>
            <a:r>
              <a:rPr lang="ar-SA" sz="1800" dirty="0" smtClean="0">
                <a:solidFill>
                  <a:schemeClr val="tx1"/>
                </a:solidFill>
                <a:cs typeface="A Chamran" panose="00000400000000000000" pitchFamily="2" charset="-78"/>
              </a:rPr>
              <a:t>مواد </a:t>
            </a:r>
            <a:r>
              <a:rPr lang="ar-SA" sz="1800" dirty="0">
                <a:solidFill>
                  <a:schemeClr val="tx1"/>
                </a:solidFill>
                <a:cs typeface="A Chamran" panose="00000400000000000000" pitchFamily="2" charset="-78"/>
              </a:rPr>
              <a:t>97 و 98 اصلاح پاره ای از مواد قانون شهرداری و قوانین و مقررات مغایر با مفاداین قانون از تاریخ تصویب این قانون ملغی است .</a:t>
            </a:r>
            <a:endParaRPr lang="en-US" sz="1800" dirty="0">
              <a:solidFill>
                <a:schemeClr val="tx1"/>
              </a:solidFill>
              <a:cs typeface="A Chamran" panose="00000400000000000000" pitchFamily="2" charset="-78"/>
            </a:endParaRPr>
          </a:p>
        </p:txBody>
      </p:sp>
    </p:spTree>
    <p:extLst>
      <p:ext uri="{BB962C8B-B14F-4D97-AF65-F5344CB8AC3E}">
        <p14:creationId xmlns:p14="http://schemas.microsoft.com/office/powerpoint/2010/main" val="228210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3490889" y="374953"/>
            <a:ext cx="2290034" cy="914400"/>
          </a:xfrm>
          <a:prstGeom prst="rect">
            <a:avLst/>
          </a:prstGeom>
          <a:solidFill>
            <a:srgbClr val="33333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Box 10"/>
          <p:cNvSpPr txBox="1">
            <a:spLocks noChangeArrowheads="1"/>
          </p:cNvSpPr>
          <p:nvPr/>
        </p:nvSpPr>
        <p:spPr bwMode="auto">
          <a:xfrm>
            <a:off x="642635" y="3165601"/>
            <a:ext cx="1797345" cy="1031051"/>
          </a:xfrm>
          <a:prstGeom prst="rect">
            <a:avLst/>
          </a:prstGeom>
          <a:noFill/>
          <a:ln w="9525">
            <a:noFill/>
            <a:miter lim="800000"/>
            <a:headEnd/>
            <a:tailEnd/>
          </a:ln>
        </p:spPr>
        <p:txBody>
          <a:bodyPr wrap="square" lIns="45720" tIns="22860" rIns="45720" bIns="22860">
            <a:spAutoFit/>
          </a:bodyPr>
          <a:lstStyle/>
          <a:p>
            <a:pPr marL="228600" indent="-228600" algn="r" defTabSz="1088205" rtl="1">
              <a:lnSpc>
                <a:spcPct val="200000"/>
              </a:lnSpc>
              <a:buAutoNum type="arabicPeriod"/>
            </a:pPr>
            <a:r>
              <a:rPr lang="fa-IR" sz="1600" dirty="0" smtClean="0">
                <a:latin typeface="Open Sans" pitchFamily="34" charset="0"/>
                <a:ea typeface="Open Sans" pitchFamily="34" charset="0"/>
                <a:cs typeface="A Chamran" panose="00000400000000000000" pitchFamily="2" charset="-78"/>
              </a:rPr>
              <a:t>کمیسیون ماده 5</a:t>
            </a:r>
          </a:p>
          <a:p>
            <a:pPr marL="228600" indent="-228600" algn="r" defTabSz="1088205" rtl="1">
              <a:lnSpc>
                <a:spcPct val="200000"/>
              </a:lnSpc>
              <a:buAutoNum type="arabicPeriod"/>
            </a:pPr>
            <a:r>
              <a:rPr lang="fa-IR" sz="1600" dirty="0" smtClean="0">
                <a:latin typeface="Open Sans" pitchFamily="34" charset="0"/>
                <a:ea typeface="Open Sans" pitchFamily="34" charset="0"/>
                <a:cs typeface="A Chamran" panose="00000400000000000000" pitchFamily="2" charset="-78"/>
              </a:rPr>
              <a:t>کمیسیون ماده 13</a:t>
            </a:r>
            <a:endParaRPr lang="en-US" sz="1600" dirty="0">
              <a:latin typeface="Open Sans" pitchFamily="34" charset="0"/>
              <a:ea typeface="Open Sans" pitchFamily="34" charset="0"/>
              <a:cs typeface="A Chamran" panose="00000400000000000000" pitchFamily="2" charset="-78"/>
            </a:endParaRPr>
          </a:p>
        </p:txBody>
      </p:sp>
      <p:sp>
        <p:nvSpPr>
          <p:cNvPr id="22" name="Text Box 10"/>
          <p:cNvSpPr txBox="1">
            <a:spLocks noChangeArrowheads="1"/>
          </p:cNvSpPr>
          <p:nvPr/>
        </p:nvSpPr>
        <p:spPr bwMode="auto">
          <a:xfrm>
            <a:off x="6865907" y="2125586"/>
            <a:ext cx="2166357" cy="738664"/>
          </a:xfrm>
          <a:prstGeom prst="rect">
            <a:avLst/>
          </a:prstGeom>
          <a:noFill/>
          <a:ln w="9525">
            <a:noFill/>
            <a:miter lim="800000"/>
            <a:headEnd/>
            <a:tailEnd/>
          </a:ln>
        </p:spPr>
        <p:txBody>
          <a:bodyPr wrap="square" lIns="45720" tIns="22860" rIns="45720" bIns="22860">
            <a:spAutoFit/>
          </a:bodyPr>
          <a:lstStyle/>
          <a:p>
            <a:pPr algn="ctr" defTabSz="1088205" rtl="1">
              <a:lnSpc>
                <a:spcPct val="200000"/>
              </a:lnSpc>
            </a:pPr>
            <a:r>
              <a:rPr lang="fa-IR" sz="1200" b="1" dirty="0" smtClean="0">
                <a:latin typeface="Open Sans" pitchFamily="34" charset="0"/>
                <a:ea typeface="Open Sans" pitchFamily="34" charset="0"/>
                <a:cs typeface="A Chamran" panose="00000400000000000000" pitchFamily="2" charset="-78"/>
              </a:rPr>
              <a:t>معاونت شهرسازی و معماری وزارت راه وشهرسازی فعلی و مسکن سابق</a:t>
            </a:r>
            <a:endParaRPr lang="en-US" sz="900" dirty="0">
              <a:latin typeface="Open Sans" pitchFamily="34" charset="0"/>
              <a:ea typeface="Open Sans" pitchFamily="34" charset="0"/>
              <a:cs typeface="A Chamran" panose="00000400000000000000" pitchFamily="2" charset="-78"/>
            </a:endParaRPr>
          </a:p>
        </p:txBody>
      </p:sp>
      <p:grpSp>
        <p:nvGrpSpPr>
          <p:cNvPr id="2" name="Group 1"/>
          <p:cNvGrpSpPr/>
          <p:nvPr/>
        </p:nvGrpSpPr>
        <p:grpSpPr>
          <a:xfrm>
            <a:off x="2631254" y="2740011"/>
            <a:ext cx="3149669" cy="1689851"/>
            <a:chOff x="2995403" y="3199687"/>
            <a:chExt cx="4199559" cy="2253135"/>
          </a:xfrm>
          <a:solidFill>
            <a:srgbClr val="009AE1"/>
          </a:solidFill>
        </p:grpSpPr>
        <p:sp>
          <p:nvSpPr>
            <p:cNvPr id="19" name="Freeform 6"/>
            <p:cNvSpPr>
              <a:spLocks/>
            </p:cNvSpPr>
            <p:nvPr/>
          </p:nvSpPr>
          <p:spPr bwMode="auto">
            <a:xfrm>
              <a:off x="2995403" y="3199687"/>
              <a:ext cx="4199559" cy="2253135"/>
            </a:xfrm>
            <a:custGeom>
              <a:avLst/>
              <a:gdLst>
                <a:gd name="T0" fmla="*/ 0 w 2492"/>
                <a:gd name="T1" fmla="*/ 669 h 1337"/>
                <a:gd name="T2" fmla="*/ 666 w 2492"/>
                <a:gd name="T3" fmla="*/ 0 h 1337"/>
                <a:gd name="T4" fmla="*/ 666 w 2492"/>
                <a:gd name="T5" fmla="*/ 252 h 1337"/>
                <a:gd name="T6" fmla="*/ 2492 w 2492"/>
                <a:gd name="T7" fmla="*/ 252 h 1337"/>
                <a:gd name="T8" fmla="*/ 2492 w 2492"/>
                <a:gd name="T9" fmla="*/ 1086 h 1337"/>
                <a:gd name="T10" fmla="*/ 666 w 2492"/>
                <a:gd name="T11" fmla="*/ 1086 h 1337"/>
                <a:gd name="T12" fmla="*/ 666 w 2492"/>
                <a:gd name="T13" fmla="*/ 1337 h 1337"/>
                <a:gd name="T14" fmla="*/ 0 w 2492"/>
                <a:gd name="T15" fmla="*/ 669 h 1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92" h="1337">
                  <a:moveTo>
                    <a:pt x="0" y="669"/>
                  </a:moveTo>
                  <a:lnTo>
                    <a:pt x="666" y="0"/>
                  </a:lnTo>
                  <a:lnTo>
                    <a:pt x="666" y="252"/>
                  </a:lnTo>
                  <a:lnTo>
                    <a:pt x="2492" y="252"/>
                  </a:lnTo>
                  <a:lnTo>
                    <a:pt x="2492" y="1086"/>
                  </a:lnTo>
                  <a:lnTo>
                    <a:pt x="666" y="1086"/>
                  </a:lnTo>
                  <a:lnTo>
                    <a:pt x="666" y="1337"/>
                  </a:lnTo>
                  <a:lnTo>
                    <a:pt x="0" y="669"/>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grpSp>
          <p:nvGrpSpPr>
            <p:cNvPr id="34" name="Group 33"/>
            <p:cNvGrpSpPr/>
            <p:nvPr/>
          </p:nvGrpSpPr>
          <p:grpSpPr>
            <a:xfrm>
              <a:off x="3944207" y="3992266"/>
              <a:ext cx="397441" cy="688524"/>
              <a:chOff x="3076576" y="3414713"/>
              <a:chExt cx="225425" cy="390525"/>
            </a:xfrm>
            <a:grpFill/>
          </p:grpSpPr>
          <p:sp>
            <p:nvSpPr>
              <p:cNvPr id="35" name="Freeform 89"/>
              <p:cNvSpPr>
                <a:spLocks/>
              </p:cNvSpPr>
              <p:nvPr/>
            </p:nvSpPr>
            <p:spPr bwMode="auto">
              <a:xfrm>
                <a:off x="3117851" y="3414713"/>
                <a:ext cx="184150" cy="390525"/>
              </a:xfrm>
              <a:custGeom>
                <a:avLst/>
                <a:gdLst>
                  <a:gd name="T0" fmla="*/ 43 w 49"/>
                  <a:gd name="T1" fmla="*/ 4 h 104"/>
                  <a:gd name="T2" fmla="*/ 7 w 49"/>
                  <a:gd name="T3" fmla="*/ 31 h 104"/>
                  <a:gd name="T4" fmla="*/ 0 w 49"/>
                  <a:gd name="T5" fmla="*/ 33 h 104"/>
                  <a:gd name="T6" fmla="*/ 0 w 49"/>
                  <a:gd name="T7" fmla="*/ 71 h 104"/>
                  <a:gd name="T8" fmla="*/ 7 w 49"/>
                  <a:gd name="T9" fmla="*/ 72 h 104"/>
                  <a:gd name="T10" fmla="*/ 42 w 49"/>
                  <a:gd name="T11" fmla="*/ 99 h 104"/>
                  <a:gd name="T12" fmla="*/ 49 w 49"/>
                  <a:gd name="T13" fmla="*/ 99 h 104"/>
                  <a:gd name="T14" fmla="*/ 49 w 49"/>
                  <a:gd name="T15" fmla="*/ 4 h 104"/>
                  <a:gd name="T16" fmla="*/ 43 w 49"/>
                  <a:gd name="T17"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04">
                    <a:moveTo>
                      <a:pt x="43" y="4"/>
                    </a:moveTo>
                    <a:cubicBezTo>
                      <a:pt x="7" y="31"/>
                      <a:pt x="7" y="31"/>
                      <a:pt x="7" y="31"/>
                    </a:cubicBezTo>
                    <a:cubicBezTo>
                      <a:pt x="7" y="31"/>
                      <a:pt x="3" y="32"/>
                      <a:pt x="0" y="33"/>
                    </a:cubicBezTo>
                    <a:cubicBezTo>
                      <a:pt x="0" y="71"/>
                      <a:pt x="0" y="71"/>
                      <a:pt x="0" y="71"/>
                    </a:cubicBezTo>
                    <a:cubicBezTo>
                      <a:pt x="3" y="72"/>
                      <a:pt x="7" y="72"/>
                      <a:pt x="7" y="72"/>
                    </a:cubicBezTo>
                    <a:cubicBezTo>
                      <a:pt x="42" y="99"/>
                      <a:pt x="42" y="99"/>
                      <a:pt x="42" y="99"/>
                    </a:cubicBezTo>
                    <a:cubicBezTo>
                      <a:pt x="42" y="99"/>
                      <a:pt x="49" y="104"/>
                      <a:pt x="49" y="99"/>
                    </a:cubicBezTo>
                    <a:cubicBezTo>
                      <a:pt x="49" y="93"/>
                      <a:pt x="49" y="9"/>
                      <a:pt x="49" y="4"/>
                    </a:cubicBezTo>
                    <a:cubicBezTo>
                      <a:pt x="49" y="0"/>
                      <a:pt x="43" y="4"/>
                      <a:pt x="4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36" name="Freeform 90"/>
              <p:cNvSpPr>
                <a:spLocks/>
              </p:cNvSpPr>
              <p:nvPr/>
            </p:nvSpPr>
            <p:spPr bwMode="auto">
              <a:xfrm>
                <a:off x="3076576" y="3541713"/>
                <a:ext cx="23813" cy="131763"/>
              </a:xfrm>
              <a:custGeom>
                <a:avLst/>
                <a:gdLst>
                  <a:gd name="T0" fmla="*/ 0 w 6"/>
                  <a:gd name="T1" fmla="*/ 6 h 35"/>
                  <a:gd name="T2" fmla="*/ 0 w 6"/>
                  <a:gd name="T3" fmla="*/ 31 h 35"/>
                  <a:gd name="T4" fmla="*/ 6 w 6"/>
                  <a:gd name="T5" fmla="*/ 35 h 35"/>
                  <a:gd name="T6" fmla="*/ 6 w 6"/>
                  <a:gd name="T7" fmla="*/ 0 h 35"/>
                  <a:gd name="T8" fmla="*/ 0 w 6"/>
                  <a:gd name="T9" fmla="*/ 6 h 35"/>
                </a:gdLst>
                <a:ahLst/>
                <a:cxnLst>
                  <a:cxn ang="0">
                    <a:pos x="T0" y="T1"/>
                  </a:cxn>
                  <a:cxn ang="0">
                    <a:pos x="T2" y="T3"/>
                  </a:cxn>
                  <a:cxn ang="0">
                    <a:pos x="T4" y="T5"/>
                  </a:cxn>
                  <a:cxn ang="0">
                    <a:pos x="T6" y="T7"/>
                  </a:cxn>
                  <a:cxn ang="0">
                    <a:pos x="T8" y="T9"/>
                  </a:cxn>
                </a:cxnLst>
                <a:rect l="0" t="0" r="r" b="b"/>
                <a:pathLst>
                  <a:path w="6" h="35">
                    <a:moveTo>
                      <a:pt x="0" y="6"/>
                    </a:moveTo>
                    <a:cubicBezTo>
                      <a:pt x="0" y="13"/>
                      <a:pt x="0" y="26"/>
                      <a:pt x="0" y="31"/>
                    </a:cubicBezTo>
                    <a:cubicBezTo>
                      <a:pt x="0" y="33"/>
                      <a:pt x="2" y="35"/>
                      <a:pt x="6" y="35"/>
                    </a:cubicBezTo>
                    <a:cubicBezTo>
                      <a:pt x="6" y="0"/>
                      <a:pt x="6" y="0"/>
                      <a:pt x="6" y="0"/>
                    </a:cubicBezTo>
                    <a:cubicBezTo>
                      <a:pt x="2" y="2"/>
                      <a:pt x="0" y="3"/>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grpSp>
      </p:grpSp>
      <p:grpSp>
        <p:nvGrpSpPr>
          <p:cNvPr id="3" name="Group 2"/>
          <p:cNvGrpSpPr/>
          <p:nvPr/>
        </p:nvGrpSpPr>
        <p:grpSpPr>
          <a:xfrm>
            <a:off x="3640938" y="1699658"/>
            <a:ext cx="3139559" cy="1678475"/>
            <a:chOff x="4876104" y="1581159"/>
            <a:chExt cx="4186078" cy="2237967"/>
          </a:xfrm>
          <a:solidFill>
            <a:srgbClr val="005A82"/>
          </a:solidFill>
        </p:grpSpPr>
        <p:sp>
          <p:nvSpPr>
            <p:cNvPr id="18" name="Freeform 5"/>
            <p:cNvSpPr>
              <a:spLocks/>
            </p:cNvSpPr>
            <p:nvPr/>
          </p:nvSpPr>
          <p:spPr bwMode="auto">
            <a:xfrm>
              <a:off x="4876104" y="1581159"/>
              <a:ext cx="4186078" cy="2237967"/>
            </a:xfrm>
            <a:custGeom>
              <a:avLst/>
              <a:gdLst>
                <a:gd name="T0" fmla="*/ 2484 w 2484"/>
                <a:gd name="T1" fmla="*/ 660 h 1328"/>
                <a:gd name="T2" fmla="*/ 1826 w 2484"/>
                <a:gd name="T3" fmla="*/ 0 h 1328"/>
                <a:gd name="T4" fmla="*/ 1826 w 2484"/>
                <a:gd name="T5" fmla="*/ 243 h 1328"/>
                <a:gd name="T6" fmla="*/ 0 w 2484"/>
                <a:gd name="T7" fmla="*/ 243 h 1328"/>
                <a:gd name="T8" fmla="*/ 0 w 2484"/>
                <a:gd name="T9" fmla="*/ 1077 h 1328"/>
                <a:gd name="T10" fmla="*/ 1826 w 2484"/>
                <a:gd name="T11" fmla="*/ 1077 h 1328"/>
                <a:gd name="T12" fmla="*/ 1826 w 2484"/>
                <a:gd name="T13" fmla="*/ 1328 h 1328"/>
                <a:gd name="T14" fmla="*/ 2484 w 2484"/>
                <a:gd name="T15" fmla="*/ 660 h 1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4" h="1328">
                  <a:moveTo>
                    <a:pt x="2484" y="660"/>
                  </a:moveTo>
                  <a:lnTo>
                    <a:pt x="1826" y="0"/>
                  </a:lnTo>
                  <a:lnTo>
                    <a:pt x="1826" y="243"/>
                  </a:lnTo>
                  <a:lnTo>
                    <a:pt x="0" y="243"/>
                  </a:lnTo>
                  <a:lnTo>
                    <a:pt x="0" y="1077"/>
                  </a:lnTo>
                  <a:lnTo>
                    <a:pt x="1826" y="1077"/>
                  </a:lnTo>
                  <a:lnTo>
                    <a:pt x="1826" y="1328"/>
                  </a:lnTo>
                  <a:lnTo>
                    <a:pt x="2484" y="660"/>
                  </a:lnTo>
                  <a:close/>
                </a:path>
              </a:pathLst>
            </a:custGeom>
            <a:grpFill/>
            <a:ln>
              <a:noFill/>
            </a:ln>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grpSp>
          <p:nvGrpSpPr>
            <p:cNvPr id="40" name="Group 39"/>
            <p:cNvGrpSpPr/>
            <p:nvPr/>
          </p:nvGrpSpPr>
          <p:grpSpPr>
            <a:xfrm>
              <a:off x="7683275" y="2451823"/>
              <a:ext cx="467795" cy="519499"/>
              <a:chOff x="7502526" y="2405063"/>
              <a:chExt cx="301625" cy="334963"/>
            </a:xfrm>
            <a:grpFill/>
          </p:grpSpPr>
          <p:sp>
            <p:nvSpPr>
              <p:cNvPr id="41" name="Freeform 112"/>
              <p:cNvSpPr>
                <a:spLocks/>
              </p:cNvSpPr>
              <p:nvPr/>
            </p:nvSpPr>
            <p:spPr bwMode="auto">
              <a:xfrm>
                <a:off x="7708901" y="2405063"/>
                <a:ext cx="95250" cy="90488"/>
              </a:xfrm>
              <a:custGeom>
                <a:avLst/>
                <a:gdLst>
                  <a:gd name="T0" fmla="*/ 19 w 25"/>
                  <a:gd name="T1" fmla="*/ 24 h 24"/>
                  <a:gd name="T2" fmla="*/ 21 w 25"/>
                  <a:gd name="T3" fmla="*/ 22 h 24"/>
                  <a:gd name="T4" fmla="*/ 19 w 25"/>
                  <a:gd name="T5" fmla="*/ 4 h 24"/>
                  <a:gd name="T6" fmla="*/ 0 w 25"/>
                  <a:gd name="T7" fmla="*/ 7 h 24"/>
                  <a:gd name="T8" fmla="*/ 0 w 25"/>
                  <a:gd name="T9" fmla="*/ 8 h 24"/>
                  <a:gd name="T10" fmla="*/ 19 w 25"/>
                  <a:gd name="T11" fmla="*/ 24 h 24"/>
                </a:gdLst>
                <a:ahLst/>
                <a:cxnLst>
                  <a:cxn ang="0">
                    <a:pos x="T0" y="T1"/>
                  </a:cxn>
                  <a:cxn ang="0">
                    <a:pos x="T2" y="T3"/>
                  </a:cxn>
                  <a:cxn ang="0">
                    <a:pos x="T4" y="T5"/>
                  </a:cxn>
                  <a:cxn ang="0">
                    <a:pos x="T6" y="T7"/>
                  </a:cxn>
                  <a:cxn ang="0">
                    <a:pos x="T8" y="T9"/>
                  </a:cxn>
                  <a:cxn ang="0">
                    <a:pos x="T10" y="T11"/>
                  </a:cxn>
                </a:cxnLst>
                <a:rect l="0" t="0" r="r" b="b"/>
                <a:pathLst>
                  <a:path w="25" h="24">
                    <a:moveTo>
                      <a:pt x="19" y="24"/>
                    </a:moveTo>
                    <a:cubicBezTo>
                      <a:pt x="20" y="23"/>
                      <a:pt x="20" y="23"/>
                      <a:pt x="21" y="22"/>
                    </a:cubicBezTo>
                    <a:cubicBezTo>
                      <a:pt x="25" y="17"/>
                      <a:pt x="24" y="8"/>
                      <a:pt x="19" y="4"/>
                    </a:cubicBezTo>
                    <a:cubicBezTo>
                      <a:pt x="13" y="0"/>
                      <a:pt x="5" y="1"/>
                      <a:pt x="0" y="7"/>
                    </a:cubicBezTo>
                    <a:cubicBezTo>
                      <a:pt x="0" y="7"/>
                      <a:pt x="0" y="7"/>
                      <a:pt x="0" y="8"/>
                    </a:cubicBezTo>
                    <a:cubicBezTo>
                      <a:pt x="8" y="11"/>
                      <a:pt x="15" y="17"/>
                      <a:pt x="1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2" name="Freeform 113"/>
              <p:cNvSpPr>
                <a:spLocks noEditPoints="1"/>
              </p:cNvSpPr>
              <p:nvPr/>
            </p:nvSpPr>
            <p:spPr bwMode="auto">
              <a:xfrm>
                <a:off x="7518401" y="2438401"/>
                <a:ext cx="274638" cy="301625"/>
              </a:xfrm>
              <a:custGeom>
                <a:avLst/>
                <a:gdLst>
                  <a:gd name="T0" fmla="*/ 43 w 73"/>
                  <a:gd name="T1" fmla="*/ 0 h 80"/>
                  <a:gd name="T2" fmla="*/ 42 w 73"/>
                  <a:gd name="T3" fmla="*/ 0 h 80"/>
                  <a:gd name="T4" fmla="*/ 42 w 73"/>
                  <a:gd name="T5" fmla="*/ 0 h 80"/>
                  <a:gd name="T6" fmla="*/ 41 w 73"/>
                  <a:gd name="T7" fmla="*/ 0 h 80"/>
                  <a:gd name="T8" fmla="*/ 41 w 73"/>
                  <a:gd name="T9" fmla="*/ 0 h 80"/>
                  <a:gd name="T10" fmla="*/ 40 w 73"/>
                  <a:gd name="T11" fmla="*/ 0 h 80"/>
                  <a:gd name="T12" fmla="*/ 40 w 73"/>
                  <a:gd name="T13" fmla="*/ 0 h 80"/>
                  <a:gd name="T14" fmla="*/ 39 w 73"/>
                  <a:gd name="T15" fmla="*/ 0 h 80"/>
                  <a:gd name="T16" fmla="*/ 39 w 73"/>
                  <a:gd name="T17" fmla="*/ 0 h 80"/>
                  <a:gd name="T18" fmla="*/ 38 w 73"/>
                  <a:gd name="T19" fmla="*/ 0 h 80"/>
                  <a:gd name="T20" fmla="*/ 38 w 73"/>
                  <a:gd name="T21" fmla="*/ 0 h 80"/>
                  <a:gd name="T22" fmla="*/ 37 w 73"/>
                  <a:gd name="T23" fmla="*/ 0 h 80"/>
                  <a:gd name="T24" fmla="*/ 36 w 73"/>
                  <a:gd name="T25" fmla="*/ 0 h 80"/>
                  <a:gd name="T26" fmla="*/ 35 w 73"/>
                  <a:gd name="T27" fmla="*/ 0 h 80"/>
                  <a:gd name="T28" fmla="*/ 34 w 73"/>
                  <a:gd name="T29" fmla="*/ 0 h 80"/>
                  <a:gd name="T30" fmla="*/ 33 w 73"/>
                  <a:gd name="T31" fmla="*/ 0 h 80"/>
                  <a:gd name="T32" fmla="*/ 32 w 73"/>
                  <a:gd name="T33" fmla="*/ 0 h 80"/>
                  <a:gd name="T34" fmla="*/ 32 w 73"/>
                  <a:gd name="T35" fmla="*/ 0 h 80"/>
                  <a:gd name="T36" fmla="*/ 32 w 73"/>
                  <a:gd name="T37" fmla="*/ 0 h 80"/>
                  <a:gd name="T38" fmla="*/ 32 w 73"/>
                  <a:gd name="T39" fmla="*/ 0 h 80"/>
                  <a:gd name="T40" fmla="*/ 31 w 73"/>
                  <a:gd name="T41" fmla="*/ 0 h 80"/>
                  <a:gd name="T42" fmla="*/ 31 w 73"/>
                  <a:gd name="T43" fmla="*/ 0 h 80"/>
                  <a:gd name="T44" fmla="*/ 30 w 73"/>
                  <a:gd name="T45" fmla="*/ 0 h 80"/>
                  <a:gd name="T46" fmla="*/ 0 w 73"/>
                  <a:gd name="T47" fmla="*/ 37 h 80"/>
                  <a:gd name="T48" fmla="*/ 12 w 73"/>
                  <a:gd name="T49" fmla="*/ 64 h 80"/>
                  <a:gd name="T50" fmla="*/ 7 w 73"/>
                  <a:gd name="T51" fmla="*/ 69 h 80"/>
                  <a:gd name="T52" fmla="*/ 7 w 73"/>
                  <a:gd name="T53" fmla="*/ 77 h 80"/>
                  <a:gd name="T54" fmla="*/ 14 w 73"/>
                  <a:gd name="T55" fmla="*/ 77 h 80"/>
                  <a:gd name="T56" fmla="*/ 21 w 73"/>
                  <a:gd name="T57" fmla="*/ 70 h 80"/>
                  <a:gd name="T58" fmla="*/ 36 w 73"/>
                  <a:gd name="T59" fmla="*/ 73 h 80"/>
                  <a:gd name="T60" fmla="*/ 52 w 73"/>
                  <a:gd name="T61" fmla="*/ 70 h 80"/>
                  <a:gd name="T62" fmla="*/ 58 w 73"/>
                  <a:gd name="T63" fmla="*/ 77 h 80"/>
                  <a:gd name="T64" fmla="*/ 66 w 73"/>
                  <a:gd name="T65" fmla="*/ 77 h 80"/>
                  <a:gd name="T66" fmla="*/ 66 w 73"/>
                  <a:gd name="T67" fmla="*/ 69 h 80"/>
                  <a:gd name="T68" fmla="*/ 61 w 73"/>
                  <a:gd name="T69" fmla="*/ 64 h 80"/>
                  <a:gd name="T70" fmla="*/ 73 w 73"/>
                  <a:gd name="T71" fmla="*/ 37 h 80"/>
                  <a:gd name="T72" fmla="*/ 43 w 73"/>
                  <a:gd name="T73" fmla="*/ 0 h 80"/>
                  <a:gd name="T74" fmla="*/ 36 w 73"/>
                  <a:gd name="T75" fmla="*/ 65 h 80"/>
                  <a:gd name="T76" fmla="*/ 8 w 73"/>
                  <a:gd name="T77" fmla="*/ 37 h 80"/>
                  <a:gd name="T78" fmla="*/ 36 w 73"/>
                  <a:gd name="T79" fmla="*/ 8 h 80"/>
                  <a:gd name="T80" fmla="*/ 64 w 73"/>
                  <a:gd name="T81" fmla="*/ 37 h 80"/>
                  <a:gd name="T82" fmla="*/ 36 w 73"/>
                  <a:gd name="T83" fmla="*/ 6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3" h="80">
                    <a:moveTo>
                      <a:pt x="43" y="0"/>
                    </a:moveTo>
                    <a:cubicBezTo>
                      <a:pt x="42" y="0"/>
                      <a:pt x="42" y="0"/>
                      <a:pt x="42" y="0"/>
                    </a:cubicBezTo>
                    <a:cubicBezTo>
                      <a:pt x="42" y="0"/>
                      <a:pt x="42" y="0"/>
                      <a:pt x="42" y="0"/>
                    </a:cubicBezTo>
                    <a:cubicBezTo>
                      <a:pt x="42" y="0"/>
                      <a:pt x="41" y="0"/>
                      <a:pt x="41" y="0"/>
                    </a:cubicBezTo>
                    <a:cubicBezTo>
                      <a:pt x="41" y="0"/>
                      <a:pt x="41" y="0"/>
                      <a:pt x="41" y="0"/>
                    </a:cubicBezTo>
                    <a:cubicBezTo>
                      <a:pt x="41" y="0"/>
                      <a:pt x="40" y="0"/>
                      <a:pt x="40" y="0"/>
                    </a:cubicBezTo>
                    <a:cubicBezTo>
                      <a:pt x="40" y="0"/>
                      <a:pt x="40" y="0"/>
                      <a:pt x="40" y="0"/>
                    </a:cubicBezTo>
                    <a:cubicBezTo>
                      <a:pt x="40" y="0"/>
                      <a:pt x="39" y="0"/>
                      <a:pt x="39" y="0"/>
                    </a:cubicBezTo>
                    <a:cubicBezTo>
                      <a:pt x="39" y="0"/>
                      <a:pt x="39" y="0"/>
                      <a:pt x="39" y="0"/>
                    </a:cubicBezTo>
                    <a:cubicBezTo>
                      <a:pt x="39" y="0"/>
                      <a:pt x="38" y="0"/>
                      <a:pt x="38" y="0"/>
                    </a:cubicBezTo>
                    <a:cubicBezTo>
                      <a:pt x="38" y="0"/>
                      <a:pt x="38" y="0"/>
                      <a:pt x="38" y="0"/>
                    </a:cubicBezTo>
                    <a:cubicBezTo>
                      <a:pt x="38" y="0"/>
                      <a:pt x="38" y="0"/>
                      <a:pt x="37" y="0"/>
                    </a:cubicBezTo>
                    <a:cubicBezTo>
                      <a:pt x="37" y="0"/>
                      <a:pt x="37" y="0"/>
                      <a:pt x="36" y="0"/>
                    </a:cubicBezTo>
                    <a:cubicBezTo>
                      <a:pt x="36" y="0"/>
                      <a:pt x="36" y="0"/>
                      <a:pt x="35" y="0"/>
                    </a:cubicBezTo>
                    <a:cubicBezTo>
                      <a:pt x="35" y="0"/>
                      <a:pt x="35" y="0"/>
                      <a:pt x="34" y="0"/>
                    </a:cubicBezTo>
                    <a:cubicBezTo>
                      <a:pt x="34" y="0"/>
                      <a:pt x="34" y="0"/>
                      <a:pt x="33" y="0"/>
                    </a:cubicBezTo>
                    <a:cubicBezTo>
                      <a:pt x="33" y="0"/>
                      <a:pt x="33" y="0"/>
                      <a:pt x="32" y="0"/>
                    </a:cubicBezTo>
                    <a:cubicBezTo>
                      <a:pt x="32" y="0"/>
                      <a:pt x="32" y="0"/>
                      <a:pt x="32" y="0"/>
                    </a:cubicBezTo>
                    <a:cubicBezTo>
                      <a:pt x="32" y="0"/>
                      <a:pt x="32" y="0"/>
                      <a:pt x="32" y="0"/>
                    </a:cubicBezTo>
                    <a:cubicBezTo>
                      <a:pt x="32" y="0"/>
                      <a:pt x="32" y="0"/>
                      <a:pt x="32" y="0"/>
                    </a:cubicBezTo>
                    <a:cubicBezTo>
                      <a:pt x="31" y="0"/>
                      <a:pt x="31" y="0"/>
                      <a:pt x="31" y="0"/>
                    </a:cubicBezTo>
                    <a:cubicBezTo>
                      <a:pt x="31" y="0"/>
                      <a:pt x="31" y="0"/>
                      <a:pt x="31" y="0"/>
                    </a:cubicBezTo>
                    <a:cubicBezTo>
                      <a:pt x="30" y="0"/>
                      <a:pt x="30" y="0"/>
                      <a:pt x="30" y="0"/>
                    </a:cubicBezTo>
                    <a:cubicBezTo>
                      <a:pt x="13" y="4"/>
                      <a:pt x="0" y="19"/>
                      <a:pt x="0" y="37"/>
                    </a:cubicBezTo>
                    <a:cubicBezTo>
                      <a:pt x="0" y="47"/>
                      <a:pt x="4" y="57"/>
                      <a:pt x="12" y="64"/>
                    </a:cubicBezTo>
                    <a:cubicBezTo>
                      <a:pt x="7" y="69"/>
                      <a:pt x="7" y="69"/>
                      <a:pt x="7" y="69"/>
                    </a:cubicBezTo>
                    <a:cubicBezTo>
                      <a:pt x="4" y="71"/>
                      <a:pt x="5" y="77"/>
                      <a:pt x="7" y="77"/>
                    </a:cubicBezTo>
                    <a:cubicBezTo>
                      <a:pt x="9" y="79"/>
                      <a:pt x="12" y="79"/>
                      <a:pt x="14" y="77"/>
                    </a:cubicBezTo>
                    <a:cubicBezTo>
                      <a:pt x="16" y="75"/>
                      <a:pt x="20" y="72"/>
                      <a:pt x="21" y="70"/>
                    </a:cubicBezTo>
                    <a:cubicBezTo>
                      <a:pt x="25" y="72"/>
                      <a:pt x="31" y="73"/>
                      <a:pt x="36" y="73"/>
                    </a:cubicBezTo>
                    <a:cubicBezTo>
                      <a:pt x="42" y="73"/>
                      <a:pt x="47" y="72"/>
                      <a:pt x="52" y="70"/>
                    </a:cubicBezTo>
                    <a:cubicBezTo>
                      <a:pt x="53" y="72"/>
                      <a:pt x="57" y="75"/>
                      <a:pt x="58" y="77"/>
                    </a:cubicBezTo>
                    <a:cubicBezTo>
                      <a:pt x="62" y="80"/>
                      <a:pt x="65" y="77"/>
                      <a:pt x="66" y="77"/>
                    </a:cubicBezTo>
                    <a:cubicBezTo>
                      <a:pt x="68" y="74"/>
                      <a:pt x="68" y="71"/>
                      <a:pt x="66" y="69"/>
                    </a:cubicBezTo>
                    <a:cubicBezTo>
                      <a:pt x="61" y="64"/>
                      <a:pt x="61" y="64"/>
                      <a:pt x="61" y="64"/>
                    </a:cubicBezTo>
                    <a:cubicBezTo>
                      <a:pt x="68" y="57"/>
                      <a:pt x="73" y="47"/>
                      <a:pt x="73" y="37"/>
                    </a:cubicBezTo>
                    <a:cubicBezTo>
                      <a:pt x="73" y="19"/>
                      <a:pt x="60" y="4"/>
                      <a:pt x="43" y="0"/>
                    </a:cubicBezTo>
                    <a:close/>
                    <a:moveTo>
                      <a:pt x="36" y="65"/>
                    </a:moveTo>
                    <a:cubicBezTo>
                      <a:pt x="21" y="65"/>
                      <a:pt x="8" y="52"/>
                      <a:pt x="8" y="37"/>
                    </a:cubicBezTo>
                    <a:cubicBezTo>
                      <a:pt x="8" y="21"/>
                      <a:pt x="21" y="8"/>
                      <a:pt x="36" y="8"/>
                    </a:cubicBezTo>
                    <a:cubicBezTo>
                      <a:pt x="52" y="8"/>
                      <a:pt x="64" y="21"/>
                      <a:pt x="64" y="37"/>
                    </a:cubicBezTo>
                    <a:cubicBezTo>
                      <a:pt x="64" y="52"/>
                      <a:pt x="52" y="65"/>
                      <a:pt x="36"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3" name="Freeform 114"/>
              <p:cNvSpPr>
                <a:spLocks/>
              </p:cNvSpPr>
              <p:nvPr/>
            </p:nvSpPr>
            <p:spPr bwMode="auto">
              <a:xfrm>
                <a:off x="7502526" y="2405063"/>
                <a:ext cx="98425" cy="90488"/>
              </a:xfrm>
              <a:custGeom>
                <a:avLst/>
                <a:gdLst>
                  <a:gd name="T0" fmla="*/ 6 w 26"/>
                  <a:gd name="T1" fmla="*/ 24 h 24"/>
                  <a:gd name="T2" fmla="*/ 26 w 26"/>
                  <a:gd name="T3" fmla="*/ 8 h 24"/>
                  <a:gd name="T4" fmla="*/ 25 w 26"/>
                  <a:gd name="T5" fmla="*/ 7 h 24"/>
                  <a:gd name="T6" fmla="*/ 7 w 26"/>
                  <a:gd name="T7" fmla="*/ 4 h 24"/>
                  <a:gd name="T8" fmla="*/ 5 w 26"/>
                  <a:gd name="T9" fmla="*/ 22 h 24"/>
                  <a:gd name="T10" fmla="*/ 6 w 26"/>
                  <a:gd name="T11" fmla="*/ 24 h 24"/>
                </a:gdLst>
                <a:ahLst/>
                <a:cxnLst>
                  <a:cxn ang="0">
                    <a:pos x="T0" y="T1"/>
                  </a:cxn>
                  <a:cxn ang="0">
                    <a:pos x="T2" y="T3"/>
                  </a:cxn>
                  <a:cxn ang="0">
                    <a:pos x="T4" y="T5"/>
                  </a:cxn>
                  <a:cxn ang="0">
                    <a:pos x="T6" y="T7"/>
                  </a:cxn>
                  <a:cxn ang="0">
                    <a:pos x="T8" y="T9"/>
                  </a:cxn>
                  <a:cxn ang="0">
                    <a:pos x="T10" y="T11"/>
                  </a:cxn>
                </a:cxnLst>
                <a:rect l="0" t="0" r="r" b="b"/>
                <a:pathLst>
                  <a:path w="26" h="24">
                    <a:moveTo>
                      <a:pt x="6" y="24"/>
                    </a:moveTo>
                    <a:cubicBezTo>
                      <a:pt x="11" y="17"/>
                      <a:pt x="18" y="11"/>
                      <a:pt x="26" y="8"/>
                    </a:cubicBezTo>
                    <a:cubicBezTo>
                      <a:pt x="26" y="7"/>
                      <a:pt x="25" y="7"/>
                      <a:pt x="25" y="7"/>
                    </a:cubicBezTo>
                    <a:cubicBezTo>
                      <a:pt x="21" y="1"/>
                      <a:pt x="13" y="0"/>
                      <a:pt x="7" y="4"/>
                    </a:cubicBezTo>
                    <a:cubicBezTo>
                      <a:pt x="1" y="8"/>
                      <a:pt x="0" y="17"/>
                      <a:pt x="5" y="22"/>
                    </a:cubicBezTo>
                    <a:cubicBezTo>
                      <a:pt x="5" y="23"/>
                      <a:pt x="6" y="23"/>
                      <a:pt x="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4" name="Freeform 115"/>
              <p:cNvSpPr>
                <a:spLocks/>
              </p:cNvSpPr>
              <p:nvPr/>
            </p:nvSpPr>
            <p:spPr bwMode="auto">
              <a:xfrm>
                <a:off x="7650163" y="2476501"/>
                <a:ext cx="11113" cy="44450"/>
              </a:xfrm>
              <a:custGeom>
                <a:avLst/>
                <a:gdLst>
                  <a:gd name="T0" fmla="*/ 1 w 3"/>
                  <a:gd name="T1" fmla="*/ 12 h 12"/>
                  <a:gd name="T2" fmla="*/ 3 w 3"/>
                  <a:gd name="T3" fmla="*/ 10 h 12"/>
                  <a:gd name="T4" fmla="*/ 3 w 3"/>
                  <a:gd name="T5" fmla="*/ 2 h 12"/>
                  <a:gd name="T6" fmla="*/ 1 w 3"/>
                  <a:gd name="T7" fmla="*/ 0 h 12"/>
                  <a:gd name="T8" fmla="*/ 0 w 3"/>
                  <a:gd name="T9" fmla="*/ 2 h 12"/>
                  <a:gd name="T10" fmla="*/ 0 w 3"/>
                  <a:gd name="T11" fmla="*/ 10 h 12"/>
                  <a:gd name="T12" fmla="*/ 1 w 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12"/>
                    </a:moveTo>
                    <a:cubicBezTo>
                      <a:pt x="2" y="12"/>
                      <a:pt x="3" y="11"/>
                      <a:pt x="3" y="10"/>
                    </a:cubicBezTo>
                    <a:cubicBezTo>
                      <a:pt x="3" y="2"/>
                      <a:pt x="3" y="2"/>
                      <a:pt x="3" y="2"/>
                    </a:cubicBezTo>
                    <a:cubicBezTo>
                      <a:pt x="3" y="1"/>
                      <a:pt x="2" y="0"/>
                      <a:pt x="1" y="0"/>
                    </a:cubicBezTo>
                    <a:cubicBezTo>
                      <a:pt x="0" y="0"/>
                      <a:pt x="0" y="1"/>
                      <a:pt x="0" y="2"/>
                    </a:cubicBezTo>
                    <a:cubicBezTo>
                      <a:pt x="0" y="10"/>
                      <a:pt x="0" y="10"/>
                      <a:pt x="0" y="10"/>
                    </a:cubicBezTo>
                    <a:cubicBezTo>
                      <a:pt x="0" y="11"/>
                      <a:pt x="0" y="12"/>
                      <a:pt x="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5" name="Freeform 116"/>
              <p:cNvSpPr>
                <a:spLocks/>
              </p:cNvSpPr>
              <p:nvPr/>
            </p:nvSpPr>
            <p:spPr bwMode="auto">
              <a:xfrm>
                <a:off x="7551738" y="2570163"/>
                <a:ext cx="44450"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6" name="Freeform 117"/>
              <p:cNvSpPr>
                <a:spLocks/>
              </p:cNvSpPr>
              <p:nvPr/>
            </p:nvSpPr>
            <p:spPr bwMode="auto">
              <a:xfrm>
                <a:off x="7708901" y="2570163"/>
                <a:ext cx="46038" cy="11113"/>
              </a:xfrm>
              <a:custGeom>
                <a:avLst/>
                <a:gdLst>
                  <a:gd name="T0" fmla="*/ 10 w 12"/>
                  <a:gd name="T1" fmla="*/ 0 h 3"/>
                  <a:gd name="T2" fmla="*/ 2 w 12"/>
                  <a:gd name="T3" fmla="*/ 0 h 3"/>
                  <a:gd name="T4" fmla="*/ 0 w 12"/>
                  <a:gd name="T5" fmla="*/ 2 h 3"/>
                  <a:gd name="T6" fmla="*/ 2 w 12"/>
                  <a:gd name="T7" fmla="*/ 3 h 3"/>
                  <a:gd name="T8" fmla="*/ 10 w 12"/>
                  <a:gd name="T9" fmla="*/ 3 h 3"/>
                  <a:gd name="T10" fmla="*/ 12 w 12"/>
                  <a:gd name="T11" fmla="*/ 2 h 3"/>
                  <a:gd name="T12" fmla="*/ 10 w 1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2" h="3">
                    <a:moveTo>
                      <a:pt x="10" y="0"/>
                    </a:moveTo>
                    <a:cubicBezTo>
                      <a:pt x="2" y="0"/>
                      <a:pt x="2" y="0"/>
                      <a:pt x="2" y="0"/>
                    </a:cubicBezTo>
                    <a:cubicBezTo>
                      <a:pt x="1" y="0"/>
                      <a:pt x="0" y="1"/>
                      <a:pt x="0" y="2"/>
                    </a:cubicBezTo>
                    <a:cubicBezTo>
                      <a:pt x="0" y="3"/>
                      <a:pt x="1" y="3"/>
                      <a:pt x="2" y="3"/>
                    </a:cubicBezTo>
                    <a:cubicBezTo>
                      <a:pt x="10" y="3"/>
                      <a:pt x="10" y="3"/>
                      <a:pt x="10" y="3"/>
                    </a:cubicBezTo>
                    <a:cubicBezTo>
                      <a:pt x="11" y="3"/>
                      <a:pt x="12" y="3"/>
                      <a:pt x="12" y="2"/>
                    </a:cubicBezTo>
                    <a:cubicBezTo>
                      <a:pt x="12" y="1"/>
                      <a:pt x="11"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7" name="Freeform 118"/>
              <p:cNvSpPr>
                <a:spLocks/>
              </p:cNvSpPr>
              <p:nvPr/>
            </p:nvSpPr>
            <p:spPr bwMode="auto">
              <a:xfrm>
                <a:off x="7650163" y="2633663"/>
                <a:ext cx="11113" cy="46038"/>
              </a:xfrm>
              <a:custGeom>
                <a:avLst/>
                <a:gdLst>
                  <a:gd name="T0" fmla="*/ 1 w 3"/>
                  <a:gd name="T1" fmla="*/ 0 h 12"/>
                  <a:gd name="T2" fmla="*/ 0 w 3"/>
                  <a:gd name="T3" fmla="*/ 1 h 12"/>
                  <a:gd name="T4" fmla="*/ 0 w 3"/>
                  <a:gd name="T5" fmla="*/ 10 h 12"/>
                  <a:gd name="T6" fmla="*/ 1 w 3"/>
                  <a:gd name="T7" fmla="*/ 12 h 12"/>
                  <a:gd name="T8" fmla="*/ 3 w 3"/>
                  <a:gd name="T9" fmla="*/ 10 h 12"/>
                  <a:gd name="T10" fmla="*/ 3 w 3"/>
                  <a:gd name="T11" fmla="*/ 1 h 12"/>
                  <a:gd name="T12" fmla="*/ 1 w 3"/>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 h="12">
                    <a:moveTo>
                      <a:pt x="1" y="0"/>
                    </a:moveTo>
                    <a:cubicBezTo>
                      <a:pt x="0" y="0"/>
                      <a:pt x="0" y="1"/>
                      <a:pt x="0" y="1"/>
                    </a:cubicBezTo>
                    <a:cubicBezTo>
                      <a:pt x="0" y="10"/>
                      <a:pt x="0" y="10"/>
                      <a:pt x="0" y="10"/>
                    </a:cubicBezTo>
                    <a:cubicBezTo>
                      <a:pt x="0" y="11"/>
                      <a:pt x="0" y="12"/>
                      <a:pt x="1" y="12"/>
                    </a:cubicBezTo>
                    <a:cubicBezTo>
                      <a:pt x="2" y="12"/>
                      <a:pt x="3" y="11"/>
                      <a:pt x="3" y="10"/>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sp>
            <p:nvSpPr>
              <p:cNvPr id="48" name="Freeform 119"/>
              <p:cNvSpPr>
                <a:spLocks/>
              </p:cNvSpPr>
              <p:nvPr/>
            </p:nvSpPr>
            <p:spPr bwMode="auto">
              <a:xfrm>
                <a:off x="7593013" y="2506663"/>
                <a:ext cx="128588" cy="85725"/>
              </a:xfrm>
              <a:custGeom>
                <a:avLst/>
                <a:gdLst>
                  <a:gd name="T0" fmla="*/ 18 w 34"/>
                  <a:gd name="T1" fmla="*/ 18 h 23"/>
                  <a:gd name="T2" fmla="*/ 33 w 34"/>
                  <a:gd name="T3" fmla="*/ 3 h 23"/>
                  <a:gd name="T4" fmla="*/ 34 w 34"/>
                  <a:gd name="T5" fmla="*/ 2 h 23"/>
                  <a:gd name="T6" fmla="*/ 33 w 34"/>
                  <a:gd name="T7" fmla="*/ 1 h 23"/>
                  <a:gd name="T8" fmla="*/ 32 w 34"/>
                  <a:gd name="T9" fmla="*/ 0 h 23"/>
                  <a:gd name="T10" fmla="*/ 31 w 34"/>
                  <a:gd name="T11" fmla="*/ 1 h 23"/>
                  <a:gd name="T12" fmla="*/ 20 w 34"/>
                  <a:gd name="T13" fmla="*/ 12 h 23"/>
                  <a:gd name="T14" fmla="*/ 16 w 34"/>
                  <a:gd name="T15" fmla="*/ 16 h 23"/>
                  <a:gd name="T16" fmla="*/ 16 w 34"/>
                  <a:gd name="T17" fmla="*/ 16 h 23"/>
                  <a:gd name="T18" fmla="*/ 16 w 34"/>
                  <a:gd name="T19" fmla="*/ 16 h 23"/>
                  <a:gd name="T20" fmla="*/ 15 w 34"/>
                  <a:gd name="T21" fmla="*/ 15 h 23"/>
                  <a:gd name="T22" fmla="*/ 15 w 34"/>
                  <a:gd name="T23" fmla="*/ 15 h 23"/>
                  <a:gd name="T24" fmla="*/ 15 w 34"/>
                  <a:gd name="T25" fmla="*/ 15 h 23"/>
                  <a:gd name="T26" fmla="*/ 4 w 34"/>
                  <a:gd name="T27" fmla="*/ 7 h 23"/>
                  <a:gd name="T28" fmla="*/ 2 w 34"/>
                  <a:gd name="T29" fmla="*/ 6 h 23"/>
                  <a:gd name="T30" fmla="*/ 1 w 34"/>
                  <a:gd name="T31" fmla="*/ 7 h 23"/>
                  <a:gd name="T32" fmla="*/ 0 w 34"/>
                  <a:gd name="T33" fmla="*/ 9 h 23"/>
                  <a:gd name="T34" fmla="*/ 1 w 34"/>
                  <a:gd name="T35" fmla="*/ 10 h 23"/>
                  <a:gd name="T36" fmla="*/ 13 w 34"/>
                  <a:gd name="T37" fmla="*/ 19 h 23"/>
                  <a:gd name="T38" fmla="*/ 12 w 34"/>
                  <a:gd name="T39" fmla="*/ 20 h 23"/>
                  <a:gd name="T40" fmla="*/ 11 w 34"/>
                  <a:gd name="T41" fmla="*/ 21 h 23"/>
                  <a:gd name="T42" fmla="*/ 12 w 34"/>
                  <a:gd name="T43" fmla="*/ 23 h 23"/>
                  <a:gd name="T44" fmla="*/ 13 w 34"/>
                  <a:gd name="T45" fmla="*/ 23 h 23"/>
                  <a:gd name="T46" fmla="*/ 16 w 34"/>
                  <a:gd name="T47" fmla="*/ 21 h 23"/>
                  <a:gd name="T48" fmla="*/ 17 w 34"/>
                  <a:gd name="T49" fmla="*/ 22 h 23"/>
                  <a:gd name="T50" fmla="*/ 18 w 34"/>
                  <a:gd name="T51" fmla="*/ 23 h 23"/>
                  <a:gd name="T52" fmla="*/ 20 w 34"/>
                  <a:gd name="T53" fmla="*/ 23 h 23"/>
                  <a:gd name="T54" fmla="*/ 21 w 34"/>
                  <a:gd name="T55" fmla="*/ 21 h 23"/>
                  <a:gd name="T56" fmla="*/ 21 w 34"/>
                  <a:gd name="T57" fmla="*/ 19 h 23"/>
                  <a:gd name="T58" fmla="*/ 18 w 34"/>
                  <a:gd name="T59"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 h="23">
                    <a:moveTo>
                      <a:pt x="18" y="18"/>
                    </a:moveTo>
                    <a:cubicBezTo>
                      <a:pt x="33" y="3"/>
                      <a:pt x="33" y="3"/>
                      <a:pt x="33" y="3"/>
                    </a:cubicBezTo>
                    <a:cubicBezTo>
                      <a:pt x="33" y="3"/>
                      <a:pt x="34" y="2"/>
                      <a:pt x="34" y="2"/>
                    </a:cubicBezTo>
                    <a:cubicBezTo>
                      <a:pt x="34" y="2"/>
                      <a:pt x="33" y="1"/>
                      <a:pt x="33" y="1"/>
                    </a:cubicBezTo>
                    <a:cubicBezTo>
                      <a:pt x="33" y="1"/>
                      <a:pt x="32" y="0"/>
                      <a:pt x="32" y="0"/>
                    </a:cubicBezTo>
                    <a:cubicBezTo>
                      <a:pt x="32" y="0"/>
                      <a:pt x="31" y="1"/>
                      <a:pt x="31" y="1"/>
                    </a:cubicBezTo>
                    <a:cubicBezTo>
                      <a:pt x="20" y="12"/>
                      <a:pt x="20" y="12"/>
                      <a:pt x="20" y="12"/>
                    </a:cubicBezTo>
                    <a:cubicBezTo>
                      <a:pt x="16" y="16"/>
                      <a:pt x="16" y="16"/>
                      <a:pt x="16" y="16"/>
                    </a:cubicBezTo>
                    <a:cubicBezTo>
                      <a:pt x="16" y="16"/>
                      <a:pt x="16" y="16"/>
                      <a:pt x="16" y="16"/>
                    </a:cubicBezTo>
                    <a:cubicBezTo>
                      <a:pt x="16" y="16"/>
                      <a:pt x="16" y="16"/>
                      <a:pt x="16" y="16"/>
                    </a:cubicBezTo>
                    <a:cubicBezTo>
                      <a:pt x="15" y="15"/>
                      <a:pt x="15" y="15"/>
                      <a:pt x="15" y="15"/>
                    </a:cubicBezTo>
                    <a:cubicBezTo>
                      <a:pt x="15" y="15"/>
                      <a:pt x="15" y="15"/>
                      <a:pt x="15" y="15"/>
                    </a:cubicBezTo>
                    <a:cubicBezTo>
                      <a:pt x="15" y="15"/>
                      <a:pt x="15" y="15"/>
                      <a:pt x="15" y="15"/>
                    </a:cubicBezTo>
                    <a:cubicBezTo>
                      <a:pt x="4" y="7"/>
                      <a:pt x="4" y="7"/>
                      <a:pt x="4" y="7"/>
                    </a:cubicBezTo>
                    <a:cubicBezTo>
                      <a:pt x="3" y="6"/>
                      <a:pt x="3" y="6"/>
                      <a:pt x="2" y="6"/>
                    </a:cubicBezTo>
                    <a:cubicBezTo>
                      <a:pt x="2" y="6"/>
                      <a:pt x="1" y="7"/>
                      <a:pt x="1" y="7"/>
                    </a:cubicBezTo>
                    <a:cubicBezTo>
                      <a:pt x="0" y="8"/>
                      <a:pt x="0" y="8"/>
                      <a:pt x="0" y="9"/>
                    </a:cubicBezTo>
                    <a:cubicBezTo>
                      <a:pt x="0" y="9"/>
                      <a:pt x="1" y="10"/>
                      <a:pt x="1" y="10"/>
                    </a:cubicBezTo>
                    <a:cubicBezTo>
                      <a:pt x="13" y="19"/>
                      <a:pt x="13" y="19"/>
                      <a:pt x="13" y="19"/>
                    </a:cubicBezTo>
                    <a:cubicBezTo>
                      <a:pt x="12" y="20"/>
                      <a:pt x="12" y="20"/>
                      <a:pt x="12" y="20"/>
                    </a:cubicBezTo>
                    <a:cubicBezTo>
                      <a:pt x="11" y="21"/>
                      <a:pt x="11" y="21"/>
                      <a:pt x="11" y="21"/>
                    </a:cubicBezTo>
                    <a:cubicBezTo>
                      <a:pt x="11" y="22"/>
                      <a:pt x="11" y="22"/>
                      <a:pt x="12" y="23"/>
                    </a:cubicBezTo>
                    <a:cubicBezTo>
                      <a:pt x="12" y="23"/>
                      <a:pt x="12" y="23"/>
                      <a:pt x="13" y="23"/>
                    </a:cubicBezTo>
                    <a:cubicBezTo>
                      <a:pt x="16" y="21"/>
                      <a:pt x="16" y="21"/>
                      <a:pt x="16" y="21"/>
                    </a:cubicBezTo>
                    <a:cubicBezTo>
                      <a:pt x="17" y="22"/>
                      <a:pt x="17" y="22"/>
                      <a:pt x="17" y="22"/>
                    </a:cubicBezTo>
                    <a:cubicBezTo>
                      <a:pt x="18" y="23"/>
                      <a:pt x="18" y="23"/>
                      <a:pt x="18" y="23"/>
                    </a:cubicBezTo>
                    <a:cubicBezTo>
                      <a:pt x="18" y="23"/>
                      <a:pt x="19" y="23"/>
                      <a:pt x="20" y="23"/>
                    </a:cubicBezTo>
                    <a:cubicBezTo>
                      <a:pt x="21" y="23"/>
                      <a:pt x="22" y="22"/>
                      <a:pt x="21" y="21"/>
                    </a:cubicBezTo>
                    <a:cubicBezTo>
                      <a:pt x="21" y="20"/>
                      <a:pt x="21" y="20"/>
                      <a:pt x="21" y="19"/>
                    </a:cubicBezTo>
                    <a:lnTo>
                      <a:pt x="1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solidFill>
                    <a:schemeClr val="bg1"/>
                  </a:solidFill>
                </a:endParaRPr>
              </a:p>
            </p:txBody>
          </p:sp>
        </p:grpSp>
      </p:grpSp>
      <p:sp>
        <p:nvSpPr>
          <p:cNvPr id="4" name="TextBox 3"/>
          <p:cNvSpPr txBox="1"/>
          <p:nvPr/>
        </p:nvSpPr>
        <p:spPr>
          <a:xfrm>
            <a:off x="3735806" y="528305"/>
            <a:ext cx="1800200" cy="861774"/>
          </a:xfrm>
          <a:prstGeom prst="rect">
            <a:avLst/>
          </a:prstGeom>
          <a:noFill/>
        </p:spPr>
        <p:txBody>
          <a:bodyPr wrap="square" rtlCol="0">
            <a:spAutoFit/>
          </a:bodyPr>
          <a:lstStyle/>
          <a:p>
            <a:pPr algn="ctr"/>
            <a:r>
              <a:rPr lang="fa-IR" sz="1600" dirty="0">
                <a:solidFill>
                  <a:schemeClr val="bg1"/>
                </a:solidFill>
                <a:cs typeface="A Chamran" panose="00000400000000000000" pitchFamily="2" charset="-78"/>
              </a:rPr>
              <a:t>شورای عالی شهرسازی و معماری</a:t>
            </a:r>
            <a:endParaRPr lang="en-US" sz="1600" dirty="0">
              <a:solidFill>
                <a:schemeClr val="bg1"/>
              </a:solidFill>
              <a:cs typeface="A Chamran" panose="00000400000000000000" pitchFamily="2" charset="-78"/>
            </a:endParaRPr>
          </a:p>
          <a:p>
            <a:pPr algn="ctr"/>
            <a:endParaRPr lang="en-US" sz="1600" dirty="0"/>
          </a:p>
        </p:txBody>
      </p:sp>
      <p:sp>
        <p:nvSpPr>
          <p:cNvPr id="5" name="TextBox 4"/>
          <p:cNvSpPr txBox="1"/>
          <p:nvPr/>
        </p:nvSpPr>
        <p:spPr>
          <a:xfrm>
            <a:off x="4223666" y="2233308"/>
            <a:ext cx="1662056" cy="523220"/>
          </a:xfrm>
          <a:prstGeom prst="rect">
            <a:avLst/>
          </a:prstGeom>
          <a:noFill/>
        </p:spPr>
        <p:txBody>
          <a:bodyPr wrap="square" rtlCol="0">
            <a:spAutoFit/>
          </a:bodyPr>
          <a:lstStyle/>
          <a:p>
            <a:r>
              <a:rPr lang="fa-IR" sz="2800" dirty="0" smtClean="0">
                <a:cs typeface="A Chamran" panose="00000400000000000000" pitchFamily="2" charset="-78"/>
              </a:rPr>
              <a:t>دبیرخانه </a:t>
            </a:r>
            <a:endParaRPr lang="en-US" sz="2800" dirty="0">
              <a:cs typeface="A Chamran" panose="00000400000000000000" pitchFamily="2" charset="-78"/>
            </a:endParaRPr>
          </a:p>
        </p:txBody>
      </p:sp>
      <p:sp>
        <p:nvSpPr>
          <p:cNvPr id="17" name="TextBox 16"/>
          <p:cNvSpPr txBox="1"/>
          <p:nvPr/>
        </p:nvSpPr>
        <p:spPr>
          <a:xfrm>
            <a:off x="3305611" y="3117920"/>
            <a:ext cx="2304256" cy="461665"/>
          </a:xfrm>
          <a:prstGeom prst="rect">
            <a:avLst/>
          </a:prstGeom>
          <a:noFill/>
        </p:spPr>
        <p:txBody>
          <a:bodyPr wrap="square" rtlCol="0">
            <a:spAutoFit/>
          </a:bodyPr>
          <a:lstStyle/>
          <a:p>
            <a:pPr algn="ctr"/>
            <a:r>
              <a:rPr lang="fa-IR" sz="2400" b="1" dirty="0" smtClean="0">
                <a:cs typeface="A Chamran" panose="00000400000000000000" pitchFamily="2" charset="-78"/>
              </a:rPr>
              <a:t>کمیته فنی </a:t>
            </a:r>
            <a:endParaRPr lang="en-US" sz="2400" b="1" dirty="0">
              <a:cs typeface="A Chamran" panose="00000400000000000000" pitchFamily="2" charset="-78"/>
            </a:endParaRPr>
          </a:p>
        </p:txBody>
      </p:sp>
    </p:spTree>
    <p:extLst>
      <p:ext uri="{BB962C8B-B14F-4D97-AF65-F5344CB8AC3E}">
        <p14:creationId xmlns:p14="http://schemas.microsoft.com/office/powerpoint/2010/main" val="37029045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6"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72">
                                          <p:stCondLst>
                                            <p:cond delay="0"/>
                                          </p:stCondLst>
                                        </p:cTn>
                                        <p:tgtEl>
                                          <p:spTgt spid="21"/>
                                        </p:tgtEl>
                                      </p:cBhvr>
                                    </p:animEffect>
                                    <p:anim calcmode="lin" valueType="num">
                                      <p:cBhvr>
                                        <p:cTn id="18" dur="228"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9" dur="83"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0" dur="83" tmFilter="0, 0; 0.125,0.2665; 0.25,0.4; 0.375,0.465; 0.5,0.5;  0.625,0.535; 0.75,0.6; 0.875,0.7335; 1,1">
                                          <p:stCondLst>
                                            <p:cond delay="83"/>
                                          </p:stCondLst>
                                        </p:cTn>
                                        <p:tgtEl>
                                          <p:spTgt spid="21"/>
                                        </p:tgtEl>
                                        <p:attrNameLst>
                                          <p:attrName>ppt_y</p:attrName>
                                        </p:attrNameLst>
                                      </p:cBhvr>
                                      <p:tavLst>
                                        <p:tav tm="0" fmla="#ppt_y-sin(pi*$)/9">
                                          <p:val>
                                            <p:fltVal val="0"/>
                                          </p:val>
                                        </p:tav>
                                        <p:tav tm="100000">
                                          <p:val>
                                            <p:fltVal val="1"/>
                                          </p:val>
                                        </p:tav>
                                      </p:tavLst>
                                    </p:anim>
                                    <p:anim calcmode="lin" valueType="num">
                                      <p:cBhvr>
                                        <p:cTn id="21" dur="41" tmFilter="0, 0; 0.125,0.2665; 0.25,0.4; 0.375,0.465; 0.5,0.5;  0.625,0.535; 0.75,0.6; 0.875,0.7335; 1,1">
                                          <p:stCondLst>
                                            <p:cond delay="166"/>
                                          </p:stCondLst>
                                        </p:cTn>
                                        <p:tgtEl>
                                          <p:spTgt spid="21"/>
                                        </p:tgtEl>
                                        <p:attrNameLst>
                                          <p:attrName>ppt_y</p:attrName>
                                        </p:attrNameLst>
                                      </p:cBhvr>
                                      <p:tavLst>
                                        <p:tav tm="0" fmla="#ppt_y-sin(pi*$)/27">
                                          <p:val>
                                            <p:fltVal val="0"/>
                                          </p:val>
                                        </p:tav>
                                        <p:tav tm="100000">
                                          <p:val>
                                            <p:fltVal val="1"/>
                                          </p:val>
                                        </p:tav>
                                      </p:tavLst>
                                    </p:anim>
                                    <p:anim calcmode="lin" valueType="num">
                                      <p:cBhvr>
                                        <p:cTn id="22" dur="21" tmFilter="0, 0; 0.125,0.2665; 0.25,0.4; 0.375,0.465; 0.5,0.5;  0.625,0.535; 0.75,0.6; 0.875,0.7335; 1,1">
                                          <p:stCondLst>
                                            <p:cond delay="207"/>
                                          </p:stCondLst>
                                        </p:cTn>
                                        <p:tgtEl>
                                          <p:spTgt spid="21"/>
                                        </p:tgtEl>
                                        <p:attrNameLst>
                                          <p:attrName>ppt_y</p:attrName>
                                        </p:attrNameLst>
                                      </p:cBhvr>
                                      <p:tavLst>
                                        <p:tav tm="0" fmla="#ppt_y-sin(pi*$)/81">
                                          <p:val>
                                            <p:fltVal val="0"/>
                                          </p:val>
                                        </p:tav>
                                        <p:tav tm="100000">
                                          <p:val>
                                            <p:fltVal val="1"/>
                                          </p:val>
                                        </p:tav>
                                      </p:tavLst>
                                    </p:anim>
                                    <p:animScale>
                                      <p:cBhvr>
                                        <p:cTn id="23" dur="3">
                                          <p:stCondLst>
                                            <p:cond delay="81"/>
                                          </p:stCondLst>
                                        </p:cTn>
                                        <p:tgtEl>
                                          <p:spTgt spid="21"/>
                                        </p:tgtEl>
                                      </p:cBhvr>
                                      <p:to x="100000" y="60000"/>
                                    </p:animScale>
                                    <p:animScale>
                                      <p:cBhvr>
                                        <p:cTn id="24" dur="21" decel="50000">
                                          <p:stCondLst>
                                            <p:cond delay="85"/>
                                          </p:stCondLst>
                                        </p:cTn>
                                        <p:tgtEl>
                                          <p:spTgt spid="21"/>
                                        </p:tgtEl>
                                      </p:cBhvr>
                                      <p:to x="100000" y="100000"/>
                                    </p:animScale>
                                    <p:animScale>
                                      <p:cBhvr>
                                        <p:cTn id="25" dur="3">
                                          <p:stCondLst>
                                            <p:cond delay="164"/>
                                          </p:stCondLst>
                                        </p:cTn>
                                        <p:tgtEl>
                                          <p:spTgt spid="21"/>
                                        </p:tgtEl>
                                      </p:cBhvr>
                                      <p:to x="100000" y="80000"/>
                                    </p:animScale>
                                    <p:animScale>
                                      <p:cBhvr>
                                        <p:cTn id="26" dur="21" decel="50000">
                                          <p:stCondLst>
                                            <p:cond delay="167"/>
                                          </p:stCondLst>
                                        </p:cTn>
                                        <p:tgtEl>
                                          <p:spTgt spid="21"/>
                                        </p:tgtEl>
                                      </p:cBhvr>
                                      <p:to x="100000" y="100000"/>
                                    </p:animScale>
                                    <p:animScale>
                                      <p:cBhvr>
                                        <p:cTn id="27" dur="3">
                                          <p:stCondLst>
                                            <p:cond delay="205"/>
                                          </p:stCondLst>
                                        </p:cTn>
                                        <p:tgtEl>
                                          <p:spTgt spid="21"/>
                                        </p:tgtEl>
                                      </p:cBhvr>
                                      <p:to x="100000" y="90000"/>
                                    </p:animScale>
                                    <p:animScale>
                                      <p:cBhvr>
                                        <p:cTn id="28" dur="21" decel="50000">
                                          <p:stCondLst>
                                            <p:cond delay="208"/>
                                          </p:stCondLst>
                                        </p:cTn>
                                        <p:tgtEl>
                                          <p:spTgt spid="21"/>
                                        </p:tgtEl>
                                      </p:cBhvr>
                                      <p:to x="100000" y="100000"/>
                                    </p:animScale>
                                    <p:animScale>
                                      <p:cBhvr>
                                        <p:cTn id="29" dur="3">
                                          <p:stCondLst>
                                            <p:cond delay="226"/>
                                          </p:stCondLst>
                                        </p:cTn>
                                        <p:tgtEl>
                                          <p:spTgt spid="21"/>
                                        </p:tgtEl>
                                      </p:cBhvr>
                                      <p:to x="100000" y="95000"/>
                                    </p:animScale>
                                    <p:animScale>
                                      <p:cBhvr>
                                        <p:cTn id="30" dur="21" decel="50000">
                                          <p:stCondLst>
                                            <p:cond delay="229"/>
                                          </p:stCondLst>
                                        </p:cTn>
                                        <p:tgtEl>
                                          <p:spTgt spid="21"/>
                                        </p:tgtEl>
                                      </p:cBhvr>
                                      <p:to x="100000" y="100000"/>
                                    </p:animScale>
                                  </p:childTnLst>
                                </p:cTn>
                              </p:par>
                            </p:childTnLst>
                          </p:cTn>
                        </p:par>
                        <p:par>
                          <p:cTn id="31" fill="hold">
                            <p:stCondLst>
                              <p:cond delay="1250"/>
                            </p:stCondLst>
                            <p:childTnLst>
                              <p:par>
                                <p:cTn id="32" presetID="26"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down)">
                                      <p:cBhvr>
                                        <p:cTn id="34" dur="72">
                                          <p:stCondLst>
                                            <p:cond delay="0"/>
                                          </p:stCondLst>
                                        </p:cTn>
                                        <p:tgtEl>
                                          <p:spTgt spid="22"/>
                                        </p:tgtEl>
                                      </p:cBhvr>
                                    </p:animEffect>
                                    <p:anim calcmode="lin" valueType="num">
                                      <p:cBhvr>
                                        <p:cTn id="35" dur="228"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36" dur="83"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37" dur="83" tmFilter="0, 0; 0.125,0.2665; 0.25,0.4; 0.375,0.465; 0.5,0.5;  0.625,0.535; 0.75,0.6; 0.875,0.7335; 1,1">
                                          <p:stCondLst>
                                            <p:cond delay="83"/>
                                          </p:stCondLst>
                                        </p:cTn>
                                        <p:tgtEl>
                                          <p:spTgt spid="22"/>
                                        </p:tgtEl>
                                        <p:attrNameLst>
                                          <p:attrName>ppt_y</p:attrName>
                                        </p:attrNameLst>
                                      </p:cBhvr>
                                      <p:tavLst>
                                        <p:tav tm="0" fmla="#ppt_y-sin(pi*$)/9">
                                          <p:val>
                                            <p:fltVal val="0"/>
                                          </p:val>
                                        </p:tav>
                                        <p:tav tm="100000">
                                          <p:val>
                                            <p:fltVal val="1"/>
                                          </p:val>
                                        </p:tav>
                                      </p:tavLst>
                                    </p:anim>
                                    <p:anim calcmode="lin" valueType="num">
                                      <p:cBhvr>
                                        <p:cTn id="38" dur="41" tmFilter="0, 0; 0.125,0.2665; 0.25,0.4; 0.375,0.465; 0.5,0.5;  0.625,0.535; 0.75,0.6; 0.875,0.7335; 1,1">
                                          <p:stCondLst>
                                            <p:cond delay="166"/>
                                          </p:stCondLst>
                                        </p:cTn>
                                        <p:tgtEl>
                                          <p:spTgt spid="22"/>
                                        </p:tgtEl>
                                        <p:attrNameLst>
                                          <p:attrName>ppt_y</p:attrName>
                                        </p:attrNameLst>
                                      </p:cBhvr>
                                      <p:tavLst>
                                        <p:tav tm="0" fmla="#ppt_y-sin(pi*$)/27">
                                          <p:val>
                                            <p:fltVal val="0"/>
                                          </p:val>
                                        </p:tav>
                                        <p:tav tm="100000">
                                          <p:val>
                                            <p:fltVal val="1"/>
                                          </p:val>
                                        </p:tav>
                                      </p:tavLst>
                                    </p:anim>
                                    <p:anim calcmode="lin" valueType="num">
                                      <p:cBhvr>
                                        <p:cTn id="39" dur="21" tmFilter="0, 0; 0.125,0.2665; 0.25,0.4; 0.375,0.465; 0.5,0.5;  0.625,0.535; 0.75,0.6; 0.875,0.7335; 1,1">
                                          <p:stCondLst>
                                            <p:cond delay="207"/>
                                          </p:stCondLst>
                                        </p:cTn>
                                        <p:tgtEl>
                                          <p:spTgt spid="22"/>
                                        </p:tgtEl>
                                        <p:attrNameLst>
                                          <p:attrName>ppt_y</p:attrName>
                                        </p:attrNameLst>
                                      </p:cBhvr>
                                      <p:tavLst>
                                        <p:tav tm="0" fmla="#ppt_y-sin(pi*$)/81">
                                          <p:val>
                                            <p:fltVal val="0"/>
                                          </p:val>
                                        </p:tav>
                                        <p:tav tm="100000">
                                          <p:val>
                                            <p:fltVal val="1"/>
                                          </p:val>
                                        </p:tav>
                                      </p:tavLst>
                                    </p:anim>
                                    <p:animScale>
                                      <p:cBhvr>
                                        <p:cTn id="40" dur="3">
                                          <p:stCondLst>
                                            <p:cond delay="81"/>
                                          </p:stCondLst>
                                        </p:cTn>
                                        <p:tgtEl>
                                          <p:spTgt spid="22"/>
                                        </p:tgtEl>
                                      </p:cBhvr>
                                      <p:to x="100000" y="60000"/>
                                    </p:animScale>
                                    <p:animScale>
                                      <p:cBhvr>
                                        <p:cTn id="41" dur="21" decel="50000">
                                          <p:stCondLst>
                                            <p:cond delay="85"/>
                                          </p:stCondLst>
                                        </p:cTn>
                                        <p:tgtEl>
                                          <p:spTgt spid="22"/>
                                        </p:tgtEl>
                                      </p:cBhvr>
                                      <p:to x="100000" y="100000"/>
                                    </p:animScale>
                                    <p:animScale>
                                      <p:cBhvr>
                                        <p:cTn id="42" dur="3">
                                          <p:stCondLst>
                                            <p:cond delay="164"/>
                                          </p:stCondLst>
                                        </p:cTn>
                                        <p:tgtEl>
                                          <p:spTgt spid="22"/>
                                        </p:tgtEl>
                                      </p:cBhvr>
                                      <p:to x="100000" y="80000"/>
                                    </p:animScale>
                                    <p:animScale>
                                      <p:cBhvr>
                                        <p:cTn id="43" dur="21" decel="50000">
                                          <p:stCondLst>
                                            <p:cond delay="167"/>
                                          </p:stCondLst>
                                        </p:cTn>
                                        <p:tgtEl>
                                          <p:spTgt spid="22"/>
                                        </p:tgtEl>
                                      </p:cBhvr>
                                      <p:to x="100000" y="100000"/>
                                    </p:animScale>
                                    <p:animScale>
                                      <p:cBhvr>
                                        <p:cTn id="44" dur="3">
                                          <p:stCondLst>
                                            <p:cond delay="205"/>
                                          </p:stCondLst>
                                        </p:cTn>
                                        <p:tgtEl>
                                          <p:spTgt spid="22"/>
                                        </p:tgtEl>
                                      </p:cBhvr>
                                      <p:to x="100000" y="90000"/>
                                    </p:animScale>
                                    <p:animScale>
                                      <p:cBhvr>
                                        <p:cTn id="45" dur="21" decel="50000">
                                          <p:stCondLst>
                                            <p:cond delay="208"/>
                                          </p:stCondLst>
                                        </p:cTn>
                                        <p:tgtEl>
                                          <p:spTgt spid="22"/>
                                        </p:tgtEl>
                                      </p:cBhvr>
                                      <p:to x="100000" y="100000"/>
                                    </p:animScale>
                                    <p:animScale>
                                      <p:cBhvr>
                                        <p:cTn id="46" dur="3">
                                          <p:stCondLst>
                                            <p:cond delay="226"/>
                                          </p:stCondLst>
                                        </p:cTn>
                                        <p:tgtEl>
                                          <p:spTgt spid="22"/>
                                        </p:tgtEl>
                                      </p:cBhvr>
                                      <p:to x="100000" y="95000"/>
                                    </p:animScale>
                                    <p:animScale>
                                      <p:cBhvr>
                                        <p:cTn id="47" dur="21" decel="50000">
                                          <p:stCondLst>
                                            <p:cond delay="229"/>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Rectangle 3"/>
          <p:cNvSpPr/>
          <p:nvPr/>
        </p:nvSpPr>
        <p:spPr>
          <a:xfrm>
            <a:off x="0" y="1151743"/>
            <a:ext cx="9144000" cy="3011468"/>
          </a:xfrm>
          <a:prstGeom prst="rect">
            <a:avLst/>
          </a:prstGeom>
          <a:solidFill>
            <a:srgbClr val="005A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rtl="1">
              <a:lnSpc>
                <a:spcPct val="150000"/>
              </a:lnSpc>
              <a:buFont typeface="Wingdings" panose="05000000000000000000" pitchFamily="2" charset="2"/>
              <a:buChar char="ü"/>
            </a:pPr>
            <a:r>
              <a:rPr lang="fa-IR" dirty="0" smtClean="0">
                <a:solidFill>
                  <a:schemeClr val="bg1"/>
                </a:solidFill>
                <a:cs typeface="A Chamran" panose="00000400000000000000" pitchFamily="2" charset="-78"/>
              </a:rPr>
              <a:t>عبارت است از واحدی که تحت نظر معاون شهرسازی و معماری وزارت مسکن و شهرسازی (راه و شهرسازی)</a:t>
            </a:r>
          </a:p>
          <a:p>
            <a:pPr algn="ctr" rtl="1">
              <a:lnSpc>
                <a:spcPct val="150000"/>
              </a:lnSpc>
            </a:pPr>
            <a:r>
              <a:rPr lang="fa-IR" dirty="0" smtClean="0">
                <a:solidFill>
                  <a:schemeClr val="bg1"/>
                </a:solidFill>
                <a:cs typeface="A Chamran" panose="00000400000000000000" pitchFamily="2" charset="-78"/>
              </a:rPr>
              <a:t>مسئولیت دبیری شورای عالی را بر عهده دارد.</a:t>
            </a:r>
          </a:p>
          <a:p>
            <a:pPr marL="285750" indent="-285750" algn="ctr" rtl="1">
              <a:lnSpc>
                <a:spcPct val="150000"/>
              </a:lnSpc>
              <a:buFont typeface="Wingdings" panose="05000000000000000000" pitchFamily="2" charset="2"/>
              <a:buChar char="ü"/>
            </a:pPr>
            <a:r>
              <a:rPr lang="fa-IR" dirty="0" smtClean="0">
                <a:solidFill>
                  <a:schemeClr val="bg1"/>
                </a:solidFill>
                <a:cs typeface="A Chamran" panose="00000400000000000000" pitchFamily="2" charset="-78"/>
              </a:rPr>
              <a:t>دبیرخانه شورای عالی وظایف مقرر در ماده 4 قانون تاسیس شورای عالی را انجام می دهد.</a:t>
            </a:r>
            <a:endParaRPr lang="en-US" dirty="0">
              <a:solidFill>
                <a:schemeClr val="bg1"/>
              </a:solidFill>
              <a:cs typeface="A Chamran" panose="00000400000000000000" pitchFamily="2" charset="-78"/>
            </a:endParaRPr>
          </a:p>
        </p:txBody>
      </p:sp>
      <p:sp>
        <p:nvSpPr>
          <p:cNvPr id="44" name="Text Box 7"/>
          <p:cNvSpPr txBox="1">
            <a:spLocks noChangeArrowheads="1"/>
          </p:cNvSpPr>
          <p:nvPr/>
        </p:nvSpPr>
        <p:spPr bwMode="auto">
          <a:xfrm>
            <a:off x="4283968" y="411510"/>
            <a:ext cx="4776629" cy="415498"/>
          </a:xfrm>
          <a:prstGeom prst="rect">
            <a:avLst/>
          </a:prstGeom>
          <a:noFill/>
          <a:ln w="9525">
            <a:noFill/>
            <a:miter lim="800000"/>
            <a:headEnd/>
            <a:tailEnd/>
          </a:ln>
        </p:spPr>
        <p:txBody>
          <a:bodyPr wrap="none" lIns="45720" tIns="22860" rIns="45720" bIns="22860">
            <a:spAutoFit/>
          </a:bodyPr>
          <a:lstStyle/>
          <a:p>
            <a:pPr rtl="1">
              <a:lnSpc>
                <a:spcPct val="100000"/>
              </a:lnSpc>
            </a:pPr>
            <a:r>
              <a:rPr lang="fa-IR" sz="2400" spc="-30" dirty="0">
                <a:cs typeface="A Chamran" panose="00000400000000000000" pitchFamily="2" charset="-78"/>
              </a:rPr>
              <a:t>دبیرخانه شورای </a:t>
            </a:r>
            <a:r>
              <a:rPr lang="fa-IR" sz="2400" spc="-30" dirty="0" smtClean="0">
                <a:cs typeface="A Chamran" panose="00000400000000000000" pitchFamily="2" charset="-78"/>
              </a:rPr>
              <a:t>عالی شهرسازی و معماری ایران</a:t>
            </a:r>
            <a:endParaRPr lang="fa-IR" sz="2400" spc="-30" dirty="0">
              <a:cs typeface="A Chamran" panose="00000400000000000000" pitchFamily="2" charset="-78"/>
            </a:endParaRPr>
          </a:p>
        </p:txBody>
      </p:sp>
    </p:spTree>
    <p:extLst>
      <p:ext uri="{BB962C8B-B14F-4D97-AF65-F5344CB8AC3E}">
        <p14:creationId xmlns:p14="http://schemas.microsoft.com/office/powerpoint/2010/main" val="28334174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sp>
        <p:nvSpPr>
          <p:cNvPr id="2" name="Rectangle 1"/>
          <p:cNvSpPr/>
          <p:nvPr/>
        </p:nvSpPr>
        <p:spPr>
          <a:xfrm>
            <a:off x="0" y="1185523"/>
            <a:ext cx="9144000" cy="23706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 name="Rectangle 6"/>
          <p:cNvSpPr/>
          <p:nvPr/>
        </p:nvSpPr>
        <p:spPr>
          <a:xfrm>
            <a:off x="6474908" y="2266950"/>
            <a:ext cx="2088078" cy="2397204"/>
          </a:xfrm>
          <a:prstGeom prst="rect">
            <a:avLst/>
          </a:prstGeom>
          <a:solidFill>
            <a:srgbClr val="005A82">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tIns="137160" rIns="205740" bIns="137160" rtlCol="0" anchor="ctr"/>
          <a:lstStyle/>
          <a:p>
            <a:pPr algn="just" rtl="1"/>
            <a:r>
              <a:rPr lang="fa-IR" sz="1400" dirty="0">
                <a:cs typeface="A Chamran" panose="00000400000000000000" pitchFamily="2" charset="-78"/>
              </a:rPr>
              <a:t>كميسيون مذكور با حضور رئيس ، دبير و دونفر ديگر از اعضاء كميته رسمیت يافته و تصميمات آن با سه راي موافق مناط اعتبار خواهد بود.</a:t>
            </a:r>
          </a:p>
        </p:txBody>
      </p:sp>
      <p:sp>
        <p:nvSpPr>
          <p:cNvPr id="11" name="Text Box 7"/>
          <p:cNvSpPr txBox="1">
            <a:spLocks noChangeArrowheads="1"/>
          </p:cNvSpPr>
          <p:nvPr/>
        </p:nvSpPr>
        <p:spPr bwMode="auto">
          <a:xfrm>
            <a:off x="3402929" y="0"/>
            <a:ext cx="2338141" cy="1031051"/>
          </a:xfrm>
          <a:prstGeom prst="rect">
            <a:avLst/>
          </a:prstGeom>
          <a:noFill/>
          <a:ln w="9525">
            <a:noFill/>
            <a:miter lim="800000"/>
            <a:headEnd/>
            <a:tailEnd/>
          </a:ln>
        </p:spPr>
        <p:txBody>
          <a:bodyPr wrap="none" lIns="45720" tIns="22860" rIns="45720" bIns="22860">
            <a:spAutoFit/>
          </a:bodyPr>
          <a:lstStyle/>
          <a:p>
            <a:pPr algn="r" defTabSz="1088205" rtl="1">
              <a:lnSpc>
                <a:spcPct val="200000"/>
              </a:lnSpc>
            </a:pPr>
            <a:r>
              <a:rPr lang="fa-IR" sz="3200" dirty="0">
                <a:solidFill>
                  <a:schemeClr val="bg1"/>
                </a:solidFill>
                <a:latin typeface="Open Sans" pitchFamily="34" charset="0"/>
                <a:ea typeface="Open Sans" pitchFamily="34" charset="0"/>
                <a:cs typeface="A Chamran" panose="00000400000000000000" pitchFamily="2" charset="-78"/>
              </a:rPr>
              <a:t>کمیسیون ماده 5</a:t>
            </a:r>
          </a:p>
        </p:txBody>
      </p:sp>
      <p:sp>
        <p:nvSpPr>
          <p:cNvPr id="4" name="TextBox 3"/>
          <p:cNvSpPr txBox="1"/>
          <p:nvPr/>
        </p:nvSpPr>
        <p:spPr>
          <a:xfrm>
            <a:off x="68119" y="1462899"/>
            <a:ext cx="6338671" cy="1815882"/>
          </a:xfrm>
          <a:prstGeom prst="rect">
            <a:avLst/>
          </a:prstGeom>
          <a:noFill/>
        </p:spPr>
        <p:txBody>
          <a:bodyPr wrap="square" rtlCol="0">
            <a:spAutoFit/>
          </a:bodyPr>
          <a:lstStyle/>
          <a:p>
            <a:pPr algn="just" rtl="1"/>
            <a:r>
              <a:rPr lang="fa-IR" sz="1600" dirty="0">
                <a:cs typeface="A Chamran" panose="00000400000000000000" pitchFamily="2" charset="-78"/>
              </a:rPr>
              <a:t>به استناد ماده 5 قانون تاسيس شوراي عالي شهرسازي و معماري ايران به منظور بررسي و تصويب طرح هاي تفصيلي و شهري و تغييرات آنها ، در هر استان کمسیونی  مركب از </a:t>
            </a:r>
            <a:r>
              <a:rPr lang="fa-IR" sz="1600" dirty="0">
                <a:solidFill>
                  <a:srgbClr val="E2007A"/>
                </a:solidFill>
                <a:cs typeface="A Chamran" panose="00000400000000000000" pitchFamily="2" charset="-78"/>
              </a:rPr>
              <a:t>استاندار ( به عنوان رئيس </a:t>
            </a:r>
            <a:r>
              <a:rPr lang="fa-IR" sz="1600" dirty="0">
                <a:cs typeface="A Chamran" panose="00000400000000000000" pitchFamily="2" charset="-78"/>
              </a:rPr>
              <a:t>و در غياب ايشان معاون عمراني استانداري)</a:t>
            </a:r>
            <a:r>
              <a:rPr lang="fa-IR" sz="1600" dirty="0">
                <a:solidFill>
                  <a:srgbClr val="E2007A"/>
                </a:solidFill>
                <a:cs typeface="A Chamran" panose="00000400000000000000" pitchFamily="2" charset="-78"/>
              </a:rPr>
              <a:t> </a:t>
            </a:r>
            <a:r>
              <a:rPr lang="fa-IR" sz="1600" dirty="0">
                <a:cs typeface="A Chamran" panose="00000400000000000000" pitchFamily="2" charset="-78"/>
              </a:rPr>
              <a:t>، </a:t>
            </a:r>
            <a:r>
              <a:rPr lang="fa-IR" sz="1600" dirty="0">
                <a:solidFill>
                  <a:srgbClr val="E2007A"/>
                </a:solidFill>
                <a:cs typeface="A Chamran" panose="00000400000000000000" pitchFamily="2" charset="-78"/>
              </a:rPr>
              <a:t>مدير كل راه  و شهرسازي استان ( دبير ) </a:t>
            </a:r>
            <a:r>
              <a:rPr lang="fa-IR" sz="1600" dirty="0">
                <a:cs typeface="A Chamran" panose="00000400000000000000" pitchFamily="2" charset="-78"/>
              </a:rPr>
              <a:t>، شهردار شهر مربوطه، رئيس سازمان جهاد كشاورزي ، مدير كل ميراث فرهنگي ،صنايع دستي و گردشگري به عنوان اعضای اصلی با حق رای و همچنين رئيس سازمان نظام مهندسي ساختمان استان و</a:t>
            </a:r>
            <a:r>
              <a:rPr lang="fa-IR" sz="1600" dirty="0">
                <a:solidFill>
                  <a:srgbClr val="E2007A"/>
                </a:solidFill>
                <a:cs typeface="A Chamran" panose="00000400000000000000" pitchFamily="2" charset="-78"/>
              </a:rPr>
              <a:t> رئيس شوراي اسلامي شهر </a:t>
            </a:r>
            <a:r>
              <a:rPr lang="fa-IR" sz="1600" dirty="0">
                <a:cs typeface="A Chamran" panose="00000400000000000000" pitchFamily="2" charset="-78"/>
              </a:rPr>
              <a:t>مربوطه</a:t>
            </a:r>
            <a:r>
              <a:rPr lang="fa-IR" sz="1600" dirty="0">
                <a:solidFill>
                  <a:srgbClr val="E2007A"/>
                </a:solidFill>
                <a:cs typeface="A Chamran" panose="00000400000000000000" pitchFamily="2" charset="-78"/>
              </a:rPr>
              <a:t> ( بدون حق راي ) </a:t>
            </a:r>
            <a:r>
              <a:rPr lang="fa-IR" sz="1600" dirty="0">
                <a:cs typeface="A Chamran" panose="00000400000000000000" pitchFamily="2" charset="-78"/>
              </a:rPr>
              <a:t>تشكيل مي گردند </a:t>
            </a:r>
            <a:r>
              <a:rPr lang="fa-IR" sz="1600" dirty="0">
                <a:solidFill>
                  <a:srgbClr val="E2007A"/>
                </a:solidFill>
                <a:cs typeface="A Chamran" panose="00000400000000000000" pitchFamily="2" charset="-78"/>
              </a:rPr>
              <a:t>محل دبيرخانه </a:t>
            </a:r>
            <a:r>
              <a:rPr lang="fa-IR" sz="1600" dirty="0">
                <a:cs typeface="A Chamran" panose="00000400000000000000" pitchFamily="2" charset="-78"/>
              </a:rPr>
              <a:t>اين كميسيون در </a:t>
            </a:r>
            <a:r>
              <a:rPr lang="fa-IR" sz="1600" dirty="0">
                <a:solidFill>
                  <a:srgbClr val="E2007A"/>
                </a:solidFill>
                <a:cs typeface="A Chamran" panose="00000400000000000000" pitchFamily="2" charset="-78"/>
              </a:rPr>
              <a:t>اداره كل راه و شهرسازي </a:t>
            </a:r>
            <a:r>
              <a:rPr lang="fa-IR" sz="1600" dirty="0">
                <a:cs typeface="A Chamran" panose="00000400000000000000" pitchFamily="2" charset="-78"/>
              </a:rPr>
              <a:t>است. </a:t>
            </a:r>
            <a:endParaRPr lang="en-US" sz="1600" dirty="0">
              <a:cs typeface="A Chamran" panose="00000400000000000000" pitchFamily="2" charset="-78"/>
            </a:endParaRPr>
          </a:p>
        </p:txBody>
      </p:sp>
    </p:spTree>
    <p:extLst>
      <p:ext uri="{BB962C8B-B14F-4D97-AF65-F5344CB8AC3E}">
        <p14:creationId xmlns:p14="http://schemas.microsoft.com/office/powerpoint/2010/main" val="16888577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3402929" y="0"/>
            <a:ext cx="2338141" cy="907941"/>
          </a:xfrm>
          <a:prstGeom prst="rect">
            <a:avLst/>
          </a:prstGeom>
          <a:noFill/>
          <a:ln w="9525">
            <a:noFill/>
            <a:miter lim="800000"/>
            <a:headEnd/>
            <a:tailEnd/>
          </a:ln>
        </p:spPr>
        <p:txBody>
          <a:bodyPr wrap="none" lIns="45720" tIns="22860" rIns="45720" bIns="22860">
            <a:spAutoFit/>
          </a:bodyPr>
          <a:lstStyle/>
          <a:p>
            <a:pPr algn="r" defTabSz="1088205" rtl="1">
              <a:lnSpc>
                <a:spcPct val="200000"/>
              </a:lnSpc>
            </a:pPr>
            <a:r>
              <a:rPr lang="fa-IR" sz="3200" dirty="0">
                <a:solidFill>
                  <a:schemeClr val="bg1"/>
                </a:solidFill>
                <a:latin typeface="Open Sans" pitchFamily="34" charset="0"/>
                <a:ea typeface="Open Sans" pitchFamily="34" charset="0"/>
                <a:cs typeface="A Chamran" panose="00000400000000000000" pitchFamily="2" charset="-78"/>
              </a:rPr>
              <a:t>کمیسیون ماده </a:t>
            </a:r>
            <a:r>
              <a:rPr lang="fa-IR" sz="3200" dirty="0" smtClean="0">
                <a:solidFill>
                  <a:schemeClr val="bg1"/>
                </a:solidFill>
                <a:latin typeface="Open Sans" pitchFamily="34" charset="0"/>
                <a:ea typeface="Open Sans" pitchFamily="34" charset="0"/>
                <a:cs typeface="A Chamran" panose="00000400000000000000" pitchFamily="2" charset="-78"/>
              </a:rPr>
              <a:t>5</a:t>
            </a:r>
            <a:endParaRPr lang="fa-IR" sz="3200" dirty="0">
              <a:solidFill>
                <a:schemeClr val="bg1"/>
              </a:solidFill>
              <a:latin typeface="Open Sans" pitchFamily="34" charset="0"/>
              <a:ea typeface="Open Sans" pitchFamily="34" charset="0"/>
              <a:cs typeface="A Chamran" panose="00000400000000000000" pitchFamily="2" charset="-78"/>
            </a:endParaRPr>
          </a:p>
        </p:txBody>
      </p:sp>
      <p:graphicFrame>
        <p:nvGraphicFramePr>
          <p:cNvPr id="3" name="Table 2"/>
          <p:cNvGraphicFramePr>
            <a:graphicFrameLocks noGrp="1"/>
          </p:cNvGraphicFramePr>
          <p:nvPr>
            <p:extLst>
              <p:ext uri="{D42A27DB-BD31-4B8C-83A1-F6EECF244321}">
                <p14:modId xmlns:p14="http://schemas.microsoft.com/office/powerpoint/2010/main" val="2853193943"/>
              </p:ext>
            </p:extLst>
          </p:nvPr>
        </p:nvGraphicFramePr>
        <p:xfrm>
          <a:off x="755576" y="987574"/>
          <a:ext cx="7560840" cy="2428329"/>
        </p:xfrm>
        <a:graphic>
          <a:graphicData uri="http://schemas.openxmlformats.org/drawingml/2006/table">
            <a:tbl>
              <a:tblPr firstRow="1" bandRow="1">
                <a:tableStyleId>{BC89EF96-8CEA-46FF-86C4-4CE0E7609802}</a:tableStyleId>
              </a:tblPr>
              <a:tblGrid>
                <a:gridCol w="2520280"/>
                <a:gridCol w="2520280"/>
                <a:gridCol w="2520280"/>
              </a:tblGrid>
              <a:tr h="570125">
                <a:tc>
                  <a:txBody>
                    <a:bodyPr/>
                    <a:lstStyle/>
                    <a:p>
                      <a:pPr algn="ctr"/>
                      <a:r>
                        <a:rPr lang="fa-IR" sz="2400" b="1" dirty="0" smtClean="0">
                          <a:solidFill>
                            <a:srgbClr val="43C5FF"/>
                          </a:solidFill>
                          <a:cs typeface="A Chamran" panose="00000400000000000000" pitchFamily="2" charset="-78"/>
                        </a:rPr>
                        <a:t>سایر شهرها</a:t>
                      </a:r>
                      <a:endParaRPr lang="en-US" sz="2400" b="1" dirty="0">
                        <a:solidFill>
                          <a:srgbClr val="43C5FF"/>
                        </a:solidFill>
                        <a:cs typeface="A Chamran" panose="00000400000000000000" pitchFamily="2" charset="-78"/>
                      </a:endParaRPr>
                    </a:p>
                  </a:txBody>
                  <a:tcPr/>
                </a:tc>
                <a:tc>
                  <a:txBody>
                    <a:bodyPr/>
                    <a:lstStyle/>
                    <a:p>
                      <a:pPr algn="ctr"/>
                      <a:r>
                        <a:rPr lang="fa-IR" sz="2400" b="1" dirty="0" smtClean="0">
                          <a:solidFill>
                            <a:srgbClr val="43C5FF"/>
                          </a:solidFill>
                          <a:cs typeface="A Chamran" panose="00000400000000000000" pitchFamily="2" charset="-78"/>
                        </a:rPr>
                        <a:t>تهران</a:t>
                      </a:r>
                      <a:endParaRPr lang="en-US" sz="2400" b="1" dirty="0">
                        <a:solidFill>
                          <a:srgbClr val="43C5FF"/>
                        </a:solidFill>
                        <a:cs typeface="A Chamran" panose="00000400000000000000" pitchFamily="2" charset="-78"/>
                      </a:endParaRPr>
                    </a:p>
                  </a:txBody>
                  <a:tcPr/>
                </a:tc>
                <a:tc>
                  <a:txBody>
                    <a:bodyPr/>
                    <a:lstStyle/>
                    <a:p>
                      <a:pPr algn="ctr"/>
                      <a:endParaRPr lang="en-US" sz="2400" b="1" dirty="0">
                        <a:solidFill>
                          <a:srgbClr val="43C5FF"/>
                        </a:solidFill>
                        <a:cs typeface="A Chamran" panose="00000400000000000000" pitchFamily="2" charset="-78"/>
                      </a:endParaRPr>
                    </a:p>
                  </a:txBody>
                  <a:tcPr/>
                </a:tc>
              </a:tr>
              <a:tr h="578044">
                <a:tc>
                  <a:txBody>
                    <a:bodyPr/>
                    <a:lstStyle/>
                    <a:p>
                      <a:pPr algn="ctr"/>
                      <a:r>
                        <a:rPr lang="fa-IR" sz="1800" b="0" dirty="0" smtClean="0">
                          <a:solidFill>
                            <a:schemeClr val="bg1"/>
                          </a:solidFill>
                          <a:cs typeface="A Chamran" panose="00000400000000000000" pitchFamily="2" charset="-78"/>
                        </a:rPr>
                        <a:t>سازمان مسکن و شهرسازی استان</a:t>
                      </a:r>
                      <a:r>
                        <a:rPr lang="fa-IR" sz="1800" b="0" baseline="0" dirty="0" smtClean="0">
                          <a:solidFill>
                            <a:schemeClr val="bg1"/>
                          </a:solidFill>
                          <a:cs typeface="A Chamran" panose="00000400000000000000" pitchFamily="2" charset="-78"/>
                        </a:rPr>
                        <a:t> </a:t>
                      </a:r>
                      <a:endParaRPr lang="en-US" sz="1800" b="0" dirty="0">
                        <a:solidFill>
                          <a:schemeClr val="bg1"/>
                        </a:solidFill>
                        <a:cs typeface="A Chamran" panose="00000400000000000000" pitchFamily="2" charset="-78"/>
                      </a:endParaRPr>
                    </a:p>
                  </a:txBody>
                  <a:tcPr/>
                </a:tc>
                <a:tc>
                  <a:txBody>
                    <a:bodyPr/>
                    <a:lstStyle/>
                    <a:p>
                      <a:pPr algn="ctr"/>
                      <a:r>
                        <a:rPr lang="fa-IR" sz="1800" b="0" dirty="0" smtClean="0">
                          <a:solidFill>
                            <a:schemeClr val="bg1"/>
                          </a:solidFill>
                          <a:cs typeface="A Chamran" panose="00000400000000000000" pitchFamily="2" charset="-78"/>
                        </a:rPr>
                        <a:t>شهرداری</a:t>
                      </a:r>
                      <a:endParaRPr lang="en-US" sz="1800" b="0" dirty="0">
                        <a:solidFill>
                          <a:schemeClr val="bg1"/>
                        </a:solidFill>
                        <a:cs typeface="A Chamran" panose="00000400000000000000" pitchFamily="2" charset="-78"/>
                      </a:endParaRPr>
                    </a:p>
                  </a:txBody>
                  <a:tcPr/>
                </a:tc>
                <a:tc>
                  <a:txBody>
                    <a:bodyPr/>
                    <a:lstStyle/>
                    <a:p>
                      <a:pPr algn="ctr"/>
                      <a:r>
                        <a:rPr lang="fa-IR" sz="2000" dirty="0" smtClean="0">
                          <a:solidFill>
                            <a:srgbClr val="43C5FF"/>
                          </a:solidFill>
                          <a:cs typeface="A Chamran" panose="00000400000000000000" pitchFamily="2" charset="-78"/>
                        </a:rPr>
                        <a:t>مکان</a:t>
                      </a:r>
                      <a:endParaRPr lang="en-US" sz="2000" dirty="0">
                        <a:solidFill>
                          <a:srgbClr val="43C5FF"/>
                        </a:solidFill>
                        <a:cs typeface="A Chamran" panose="00000400000000000000" pitchFamily="2" charset="-78"/>
                      </a:endParaRPr>
                    </a:p>
                  </a:txBody>
                  <a:tcPr/>
                </a:tc>
              </a:tr>
              <a:tr h="578044">
                <a:tc>
                  <a:txBody>
                    <a:bodyPr/>
                    <a:lstStyle/>
                    <a:p>
                      <a:pPr algn="ctr"/>
                      <a:r>
                        <a:rPr lang="fa-IR" sz="1800" b="0" dirty="0" smtClean="0">
                          <a:solidFill>
                            <a:schemeClr val="bg1"/>
                          </a:solidFill>
                          <a:cs typeface="A Chamran" panose="00000400000000000000" pitchFamily="2" charset="-78"/>
                        </a:rPr>
                        <a:t>استاندار</a:t>
                      </a:r>
                      <a:endParaRPr lang="en-US" sz="1800" b="0" dirty="0">
                        <a:solidFill>
                          <a:schemeClr val="bg1"/>
                        </a:solidFill>
                        <a:cs typeface="A Chamran" panose="00000400000000000000" pitchFamily="2" charset="-78"/>
                      </a:endParaRPr>
                    </a:p>
                  </a:txBody>
                  <a:tcPr/>
                </a:tc>
                <a:tc>
                  <a:txBody>
                    <a:bodyPr/>
                    <a:lstStyle/>
                    <a:p>
                      <a:pPr algn="ctr"/>
                      <a:r>
                        <a:rPr lang="fa-IR" sz="1800" b="0" dirty="0" smtClean="0">
                          <a:solidFill>
                            <a:schemeClr val="bg1"/>
                          </a:solidFill>
                          <a:cs typeface="A Chamran" panose="00000400000000000000" pitchFamily="2" charset="-78"/>
                        </a:rPr>
                        <a:t>استانداری</a:t>
                      </a:r>
                      <a:endParaRPr lang="en-US" sz="1800" b="0" dirty="0">
                        <a:solidFill>
                          <a:schemeClr val="bg1"/>
                        </a:solidFill>
                        <a:cs typeface="A Chamran" panose="00000400000000000000" pitchFamily="2" charset="-78"/>
                      </a:endParaRPr>
                    </a:p>
                  </a:txBody>
                  <a:tcPr/>
                </a:tc>
                <a:tc>
                  <a:txBody>
                    <a:bodyPr/>
                    <a:lstStyle/>
                    <a:p>
                      <a:pPr algn="ctr"/>
                      <a:r>
                        <a:rPr lang="fa-IR" sz="2000" dirty="0" smtClean="0">
                          <a:solidFill>
                            <a:srgbClr val="43C5FF"/>
                          </a:solidFill>
                          <a:cs typeface="A Chamran" panose="00000400000000000000" pitchFamily="2" charset="-78"/>
                        </a:rPr>
                        <a:t>رئیس</a:t>
                      </a:r>
                      <a:endParaRPr lang="en-US" sz="2000" dirty="0">
                        <a:solidFill>
                          <a:srgbClr val="43C5FF"/>
                        </a:solidFill>
                        <a:cs typeface="A Chamran" panose="00000400000000000000" pitchFamily="2" charset="-78"/>
                      </a:endParaRPr>
                    </a:p>
                  </a:txBody>
                  <a:tcPr/>
                </a:tc>
              </a:tr>
              <a:tr h="578044">
                <a:tc>
                  <a:txBody>
                    <a:bodyPr/>
                    <a:lstStyle/>
                    <a:p>
                      <a:pPr algn="ctr"/>
                      <a:r>
                        <a:rPr lang="fa-IR" sz="1800" b="0" dirty="0" smtClean="0">
                          <a:solidFill>
                            <a:schemeClr val="bg1"/>
                          </a:solidFill>
                          <a:cs typeface="A Chamran" panose="00000400000000000000" pitchFamily="2" charset="-78"/>
                        </a:rPr>
                        <a:t>سازمان مسکن و شهرسازی استان</a:t>
                      </a:r>
                      <a:endParaRPr lang="en-US" sz="1800" b="0" dirty="0">
                        <a:solidFill>
                          <a:schemeClr val="bg1"/>
                        </a:solidFill>
                        <a:cs typeface="A Chamran" panose="00000400000000000000" pitchFamily="2" charset="-78"/>
                      </a:endParaRPr>
                    </a:p>
                  </a:txBody>
                  <a:tcPr/>
                </a:tc>
                <a:tc>
                  <a:txBody>
                    <a:bodyPr/>
                    <a:lstStyle/>
                    <a:p>
                      <a:pPr algn="ctr"/>
                      <a:r>
                        <a:rPr lang="fa-IR" sz="1800" b="0" dirty="0" smtClean="0">
                          <a:solidFill>
                            <a:schemeClr val="bg1"/>
                          </a:solidFill>
                          <a:cs typeface="A Chamran" panose="00000400000000000000" pitchFamily="2" charset="-78"/>
                        </a:rPr>
                        <a:t>شهرداری</a:t>
                      </a:r>
                      <a:endParaRPr lang="en-US" sz="1800" b="0" dirty="0">
                        <a:solidFill>
                          <a:schemeClr val="bg1"/>
                        </a:solidFill>
                        <a:cs typeface="A Chamran" panose="00000400000000000000" pitchFamily="2" charset="-78"/>
                      </a:endParaRPr>
                    </a:p>
                  </a:txBody>
                  <a:tcPr/>
                </a:tc>
                <a:tc>
                  <a:txBody>
                    <a:bodyPr/>
                    <a:lstStyle/>
                    <a:p>
                      <a:pPr algn="ctr"/>
                      <a:r>
                        <a:rPr lang="fa-IR" sz="2000" dirty="0" smtClean="0">
                          <a:solidFill>
                            <a:srgbClr val="43C5FF"/>
                          </a:solidFill>
                          <a:cs typeface="A Chamran" panose="00000400000000000000" pitchFamily="2" charset="-78"/>
                        </a:rPr>
                        <a:t>دبیرخانه</a:t>
                      </a:r>
                      <a:endParaRPr lang="en-US" sz="2000" dirty="0">
                        <a:solidFill>
                          <a:srgbClr val="43C5FF"/>
                        </a:solidFill>
                        <a:cs typeface="A Chamran" panose="00000400000000000000" pitchFamily="2" charset="-78"/>
                      </a:endParaRPr>
                    </a:p>
                  </a:txBody>
                  <a:tcPr/>
                </a:tc>
              </a:tr>
            </a:tbl>
          </a:graphicData>
        </a:graphic>
      </p:graphicFrame>
      <p:sp>
        <p:nvSpPr>
          <p:cNvPr id="4" name="TextBox 3"/>
          <p:cNvSpPr txBox="1"/>
          <p:nvPr/>
        </p:nvSpPr>
        <p:spPr>
          <a:xfrm>
            <a:off x="2267744" y="3507854"/>
            <a:ext cx="6192688" cy="307777"/>
          </a:xfrm>
          <a:prstGeom prst="rect">
            <a:avLst/>
          </a:prstGeom>
          <a:noFill/>
        </p:spPr>
        <p:txBody>
          <a:bodyPr wrap="square" rtlCol="0">
            <a:spAutoFit/>
          </a:bodyPr>
          <a:lstStyle/>
          <a:p>
            <a:pPr algn="r" rtl="1"/>
            <a:r>
              <a:rPr lang="fa-IR" sz="1400" dirty="0" smtClean="0">
                <a:solidFill>
                  <a:schemeClr val="bg1"/>
                </a:solidFill>
                <a:cs typeface="A Chamran" panose="00000400000000000000" pitchFamily="2" charset="-78"/>
              </a:rPr>
              <a:t>رئیس کمیسیون ماده 5 همه جا استاندار است و در غیاب وی معاون عمرانی استاندار است.</a:t>
            </a:r>
            <a:endParaRPr lang="en-US" sz="1400" dirty="0">
              <a:solidFill>
                <a:schemeClr val="bg1"/>
              </a:solidFill>
              <a:cs typeface="A Chamran" panose="00000400000000000000" pitchFamily="2" charset="-78"/>
            </a:endParaRPr>
          </a:p>
        </p:txBody>
      </p:sp>
    </p:spTree>
    <p:extLst>
      <p:ext uri="{BB962C8B-B14F-4D97-AF65-F5344CB8AC3E}">
        <p14:creationId xmlns:p14="http://schemas.microsoft.com/office/powerpoint/2010/main" val="42571146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1275606"/>
            <a:ext cx="8010128" cy="2246769"/>
          </a:xfrm>
        </p:spPr>
        <p:txBody>
          <a:bodyPr/>
          <a:lstStyle/>
          <a:p>
            <a:pPr marL="457200" indent="-457200" algn="just" rtl="1">
              <a:lnSpc>
                <a:spcPct val="100000"/>
              </a:lnSpc>
              <a:buFont typeface="Wingdings" panose="05000000000000000000" pitchFamily="2" charset="2"/>
              <a:buChar char="ü"/>
            </a:pPr>
            <a:r>
              <a:rPr lang="fa-IR" sz="2000" dirty="0" smtClean="0">
                <a:solidFill>
                  <a:schemeClr val="bg1"/>
                </a:solidFill>
                <a:cs typeface="A Chamran" panose="00000400000000000000" pitchFamily="2" charset="-78"/>
              </a:rPr>
              <a:t>طرح های تفضیلی و تغییرات بعدی آن ها پس از بررسی در </a:t>
            </a:r>
            <a:r>
              <a:rPr lang="fa-IR" sz="2000" dirty="0" smtClean="0">
                <a:solidFill>
                  <a:srgbClr val="E2007A"/>
                </a:solidFill>
                <a:cs typeface="A Chamran" panose="00000400000000000000" pitchFamily="2" charset="-78"/>
              </a:rPr>
              <a:t>کمیته کار </a:t>
            </a:r>
            <a:r>
              <a:rPr lang="fa-IR" sz="2000" dirty="0" smtClean="0">
                <a:solidFill>
                  <a:schemeClr val="bg1"/>
                </a:solidFill>
                <a:cs typeface="A Chamran" panose="00000400000000000000" pitchFamily="2" charset="-78"/>
              </a:rPr>
              <a:t>به موجب </a:t>
            </a:r>
            <a:r>
              <a:rPr lang="fa-IR" sz="2000" dirty="0" smtClean="0">
                <a:solidFill>
                  <a:srgbClr val="E2007A"/>
                </a:solidFill>
                <a:cs typeface="A Chamran" panose="00000400000000000000" pitchFamily="2" charset="-78"/>
              </a:rPr>
              <a:t>ماده 5</a:t>
            </a:r>
            <a:r>
              <a:rPr lang="fa-IR" sz="2000" dirty="0" smtClean="0">
                <a:solidFill>
                  <a:schemeClr val="bg1"/>
                </a:solidFill>
                <a:cs typeface="A Chamran" panose="00000400000000000000" pitchFamily="2" charset="-78"/>
              </a:rPr>
              <a:t>  قانون </a:t>
            </a:r>
            <a:r>
              <a:rPr lang="fa-IR" sz="2000" dirty="0" smtClean="0">
                <a:solidFill>
                  <a:srgbClr val="E2007A"/>
                </a:solidFill>
                <a:cs typeface="A Chamran" panose="00000400000000000000" pitchFamily="2" charset="-78"/>
              </a:rPr>
              <a:t>تاسیس شورای عالی  </a:t>
            </a:r>
            <a:r>
              <a:rPr lang="fa-IR" sz="2000" dirty="0" smtClean="0">
                <a:solidFill>
                  <a:schemeClr val="bg1"/>
                </a:solidFill>
                <a:cs typeface="A Chamran" panose="00000400000000000000" pitchFamily="2" charset="-78"/>
              </a:rPr>
              <a:t>در کمیسیون های طرح تفضیلی </a:t>
            </a:r>
            <a:r>
              <a:rPr lang="fa-IR" sz="2000" dirty="0" smtClean="0">
                <a:solidFill>
                  <a:srgbClr val="E2007A"/>
                </a:solidFill>
                <a:cs typeface="A Chamran" panose="00000400000000000000" pitchFamily="2" charset="-78"/>
              </a:rPr>
              <a:t>بررسی و تصویب </a:t>
            </a:r>
            <a:r>
              <a:rPr lang="fa-IR" sz="2000" dirty="0" smtClean="0">
                <a:solidFill>
                  <a:schemeClr val="bg1"/>
                </a:solidFill>
                <a:cs typeface="A Chamran" panose="00000400000000000000" pitchFamily="2" charset="-78"/>
              </a:rPr>
              <a:t>می شود.</a:t>
            </a:r>
          </a:p>
          <a:p>
            <a:pPr marL="457200" indent="-457200" algn="just" rtl="1">
              <a:lnSpc>
                <a:spcPct val="100000"/>
              </a:lnSpc>
              <a:buFont typeface="Wingdings" panose="05000000000000000000" pitchFamily="2" charset="2"/>
              <a:buChar char="ü"/>
            </a:pPr>
            <a:endParaRPr lang="fa-IR" sz="2000" dirty="0">
              <a:solidFill>
                <a:schemeClr val="bg1"/>
              </a:solidFill>
              <a:cs typeface="A Chamran" panose="00000400000000000000" pitchFamily="2" charset="-78"/>
            </a:endParaRPr>
          </a:p>
          <a:p>
            <a:pPr algn="just" rtl="1">
              <a:lnSpc>
                <a:spcPct val="100000"/>
              </a:lnSpc>
            </a:pPr>
            <a:endParaRPr lang="fa-IR" sz="2000" dirty="0" smtClean="0">
              <a:solidFill>
                <a:schemeClr val="bg1"/>
              </a:solidFill>
              <a:cs typeface="A Chamran" panose="00000400000000000000" pitchFamily="2" charset="-78"/>
            </a:endParaRPr>
          </a:p>
          <a:p>
            <a:pPr marL="457200" indent="-457200" algn="just" rtl="1">
              <a:lnSpc>
                <a:spcPct val="100000"/>
              </a:lnSpc>
              <a:buFont typeface="Wingdings" panose="05000000000000000000" pitchFamily="2" charset="2"/>
              <a:buChar char="ü"/>
            </a:pPr>
            <a:r>
              <a:rPr lang="fa-IR" sz="2000" dirty="0" smtClean="0">
                <a:solidFill>
                  <a:schemeClr val="bg1"/>
                </a:solidFill>
                <a:cs typeface="A Chamran" panose="00000400000000000000" pitchFamily="2" charset="-78"/>
              </a:rPr>
              <a:t>طرح های تفضیلی و تغییرات بعدی آن ها در صورتی که با طرح های جامع شهری </a:t>
            </a:r>
            <a:r>
              <a:rPr lang="fa-IR" sz="2000" dirty="0" smtClean="0">
                <a:solidFill>
                  <a:srgbClr val="E2007A"/>
                </a:solidFill>
                <a:cs typeface="A Chamran" panose="00000400000000000000" pitchFamily="2" charset="-78"/>
              </a:rPr>
              <a:t>مغایرت </a:t>
            </a:r>
            <a:r>
              <a:rPr lang="fa-IR" sz="2000" dirty="0" smtClean="0">
                <a:solidFill>
                  <a:schemeClr val="bg1"/>
                </a:solidFill>
                <a:cs typeface="A Chamran" panose="00000400000000000000" pitchFamily="2" charset="-78"/>
              </a:rPr>
              <a:t>اساسی داشته باشند، پس از بررسی و تصویب در </a:t>
            </a:r>
            <a:r>
              <a:rPr lang="fa-IR" sz="2000" dirty="0" smtClean="0">
                <a:solidFill>
                  <a:srgbClr val="E2007A"/>
                </a:solidFill>
                <a:cs typeface="A Chamran" panose="00000400000000000000" pitchFamily="2" charset="-78"/>
              </a:rPr>
              <a:t>شورای استان </a:t>
            </a:r>
            <a:r>
              <a:rPr lang="fa-IR" sz="2000" dirty="0" smtClean="0">
                <a:solidFill>
                  <a:schemeClr val="bg1"/>
                </a:solidFill>
                <a:cs typeface="A Chamran" panose="00000400000000000000" pitchFamily="2" charset="-78"/>
              </a:rPr>
              <a:t>جهت رای گیری و </a:t>
            </a:r>
            <a:r>
              <a:rPr lang="fa-IR" sz="2000" dirty="0" smtClean="0">
                <a:solidFill>
                  <a:srgbClr val="E2007A"/>
                </a:solidFill>
                <a:cs typeface="A Chamran" panose="00000400000000000000" pitchFamily="2" charset="-78"/>
              </a:rPr>
              <a:t>تصویب</a:t>
            </a:r>
            <a:r>
              <a:rPr lang="fa-IR" sz="2000" dirty="0" smtClean="0">
                <a:solidFill>
                  <a:schemeClr val="bg1"/>
                </a:solidFill>
                <a:cs typeface="A Chamran" panose="00000400000000000000" pitchFamily="2" charset="-78"/>
              </a:rPr>
              <a:t> </a:t>
            </a:r>
            <a:r>
              <a:rPr lang="fa-IR" sz="2000" dirty="0" smtClean="0">
                <a:solidFill>
                  <a:srgbClr val="E2007A"/>
                </a:solidFill>
                <a:cs typeface="A Chamran" panose="00000400000000000000" pitchFamily="2" charset="-78"/>
              </a:rPr>
              <a:t>نهایی</a:t>
            </a:r>
            <a:r>
              <a:rPr lang="fa-IR" sz="2000" dirty="0" smtClean="0">
                <a:solidFill>
                  <a:schemeClr val="bg1"/>
                </a:solidFill>
                <a:cs typeface="A Chamran" panose="00000400000000000000" pitchFamily="2" charset="-78"/>
              </a:rPr>
              <a:t> به </a:t>
            </a:r>
            <a:r>
              <a:rPr lang="fa-IR" sz="2000" dirty="0" smtClean="0">
                <a:solidFill>
                  <a:srgbClr val="E2007A"/>
                </a:solidFill>
                <a:cs typeface="A Chamran" panose="00000400000000000000" pitchFamily="2" charset="-78"/>
              </a:rPr>
              <a:t>شورای عالی </a:t>
            </a:r>
            <a:r>
              <a:rPr lang="fa-IR" sz="2000" dirty="0" smtClean="0">
                <a:solidFill>
                  <a:schemeClr val="bg1"/>
                </a:solidFill>
                <a:cs typeface="A Chamran" panose="00000400000000000000" pitchFamily="2" charset="-78"/>
              </a:rPr>
              <a:t>ارائه خواهد شد.</a:t>
            </a:r>
            <a:endParaRPr lang="en-US" sz="2000" dirty="0">
              <a:solidFill>
                <a:schemeClr val="bg1"/>
              </a:solidFill>
              <a:cs typeface="A Chamran" panose="00000400000000000000" pitchFamily="2" charset="-78"/>
            </a:endParaRPr>
          </a:p>
        </p:txBody>
      </p:sp>
    </p:spTree>
    <p:extLst>
      <p:ext uri="{BB962C8B-B14F-4D97-AF65-F5344CB8AC3E}">
        <p14:creationId xmlns:p14="http://schemas.microsoft.com/office/powerpoint/2010/main" val="25075683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a:spLocks noGrp="1"/>
          </p:cNvSpPr>
          <p:nvPr>
            <p:ph type="title"/>
          </p:nvPr>
        </p:nvSpPr>
        <p:spPr>
          <a:xfrm>
            <a:off x="792000" y="224069"/>
            <a:ext cx="7920000" cy="656590"/>
          </a:xfrm>
        </p:spPr>
        <p:txBody>
          <a:bodyPr/>
          <a:lstStyle/>
          <a:p>
            <a:pPr algn="r" rtl="1"/>
            <a:r>
              <a:rPr lang="fa-IR" sz="3200" spc="-150" dirty="0" smtClean="0">
                <a:solidFill>
                  <a:srgbClr val="005A82"/>
                </a:solidFill>
                <a:cs typeface="A EntezareZohoor B4" panose="00000700000000000000" pitchFamily="2" charset="-78"/>
              </a:rPr>
              <a:t>مراجع بررسی و تصویب طرح های توسعه شهری</a:t>
            </a:r>
            <a:endParaRPr lang="en-US" sz="3200" spc="-150" dirty="0">
              <a:solidFill>
                <a:srgbClr val="005A82"/>
              </a:solidFill>
              <a:cs typeface="A EntezareZohoor B4" panose="00000700000000000000" pitchFamily="2" charset="-78"/>
            </a:endParaRPr>
          </a:p>
        </p:txBody>
      </p:sp>
      <p:sp>
        <p:nvSpPr>
          <p:cNvPr id="26" name="Text Placeholder 3"/>
          <p:cNvSpPr>
            <a:spLocks noGrp="1"/>
          </p:cNvSpPr>
          <p:nvPr>
            <p:ph type="body" sz="quarter" idx="12"/>
          </p:nvPr>
        </p:nvSpPr>
        <p:spPr>
          <a:xfrm>
            <a:off x="2699792" y="1419622"/>
            <a:ext cx="5938697" cy="2585323"/>
          </a:xfrm>
        </p:spPr>
        <p:txBody>
          <a:bodyPr/>
          <a:lstStyle/>
          <a:p>
            <a:pPr marL="171450" indent="-171450" rtl="1">
              <a:lnSpc>
                <a:spcPct val="100000"/>
              </a:lnSpc>
              <a:buFont typeface="Wingdings" panose="05000000000000000000" pitchFamily="2" charset="2"/>
              <a:buChar char="ü"/>
            </a:pPr>
            <a:r>
              <a:rPr lang="fa-IR" sz="1800" dirty="0" smtClean="0">
                <a:solidFill>
                  <a:srgbClr val="E2007A"/>
                </a:solidFill>
                <a:cs typeface="A Chamran" panose="00000400000000000000" pitchFamily="2" charset="-78"/>
              </a:rPr>
              <a:t>شورای عالی شهرسازی و معماری ایران</a:t>
            </a:r>
          </a:p>
          <a:p>
            <a:pPr marL="171450" indent="-171450" rtl="1">
              <a:lnSpc>
                <a:spcPct val="100000"/>
              </a:lnSpc>
              <a:buFont typeface="Wingdings" panose="05000000000000000000" pitchFamily="2" charset="2"/>
              <a:buChar char="ü"/>
            </a:pPr>
            <a:r>
              <a:rPr lang="fa-IR" sz="1800" spc="-30" dirty="0" smtClean="0">
                <a:cs typeface="A Chamran" panose="00000400000000000000" pitchFamily="2" charset="-78"/>
              </a:rPr>
              <a:t>دبیرخانه شورای عالی</a:t>
            </a:r>
          </a:p>
          <a:p>
            <a:pPr marL="171450" indent="-171450" rtl="1">
              <a:lnSpc>
                <a:spcPct val="100000"/>
              </a:lnSpc>
              <a:buFont typeface="Wingdings" panose="05000000000000000000" pitchFamily="2" charset="2"/>
              <a:buChar char="ü"/>
            </a:pPr>
            <a:r>
              <a:rPr lang="fa-IR" sz="1800" dirty="0" smtClean="0">
                <a:cs typeface="A Chamran" panose="00000400000000000000" pitchFamily="2" charset="-78"/>
              </a:rPr>
              <a:t>کمیته فنی شورای عالی</a:t>
            </a:r>
          </a:p>
          <a:p>
            <a:pPr marL="171450" indent="-171450" rtl="1">
              <a:lnSpc>
                <a:spcPct val="100000"/>
              </a:lnSpc>
              <a:buFont typeface="Wingdings" panose="05000000000000000000" pitchFamily="2" charset="2"/>
              <a:buChar char="ü"/>
            </a:pPr>
            <a:r>
              <a:rPr lang="fa-IR" sz="1800" spc="-30" dirty="0" smtClean="0">
                <a:cs typeface="A Chamran" panose="00000400000000000000" pitchFamily="2" charset="-78"/>
              </a:rPr>
              <a:t>شورای شهرسازی و معماری استان</a:t>
            </a:r>
          </a:p>
          <a:p>
            <a:pPr marL="171450" indent="-171450" rtl="1">
              <a:lnSpc>
                <a:spcPct val="100000"/>
              </a:lnSpc>
              <a:buFont typeface="Wingdings" panose="05000000000000000000" pitchFamily="2" charset="2"/>
              <a:buChar char="ü"/>
            </a:pPr>
            <a:r>
              <a:rPr lang="fa-IR" sz="1800" dirty="0" smtClean="0">
                <a:cs typeface="A Chamran" panose="00000400000000000000" pitchFamily="2" charset="-78"/>
              </a:rPr>
              <a:t>دبیرخانه شورای  استان</a:t>
            </a:r>
          </a:p>
          <a:p>
            <a:pPr marL="171450" indent="-171450" rtl="1">
              <a:lnSpc>
                <a:spcPct val="100000"/>
              </a:lnSpc>
              <a:buFont typeface="Wingdings" panose="05000000000000000000" pitchFamily="2" charset="2"/>
              <a:buChar char="ü"/>
            </a:pPr>
            <a:r>
              <a:rPr lang="fa-IR" sz="1800" spc="-30" dirty="0" smtClean="0">
                <a:cs typeface="A Chamran" panose="00000400000000000000" pitchFamily="2" charset="-78"/>
              </a:rPr>
              <a:t>کمیته فنی شورای استان</a:t>
            </a:r>
          </a:p>
          <a:p>
            <a:pPr marL="171450" indent="-171450" rtl="1">
              <a:lnSpc>
                <a:spcPct val="100000"/>
              </a:lnSpc>
              <a:buFont typeface="Wingdings" panose="05000000000000000000" pitchFamily="2" charset="2"/>
              <a:buChar char="ü"/>
            </a:pPr>
            <a:r>
              <a:rPr lang="fa-IR" sz="1800" dirty="0" smtClean="0">
                <a:cs typeface="A Chamran" panose="00000400000000000000" pitchFamily="2" charset="-78"/>
              </a:rPr>
              <a:t>شورای برنامه ریزی و توسعه استان</a:t>
            </a:r>
          </a:p>
          <a:p>
            <a:pPr marL="171450" indent="-171450" rtl="1">
              <a:lnSpc>
                <a:spcPct val="100000"/>
              </a:lnSpc>
              <a:buFont typeface="Wingdings" panose="05000000000000000000" pitchFamily="2" charset="2"/>
              <a:buChar char="ü"/>
            </a:pPr>
            <a:r>
              <a:rPr lang="fa-IR" sz="1800" spc="-30" dirty="0" smtClean="0">
                <a:cs typeface="A Chamran" panose="00000400000000000000" pitchFamily="2" charset="-78"/>
              </a:rPr>
              <a:t>کارگروه تخصصی مسکن و شهرسازی</a:t>
            </a:r>
          </a:p>
          <a:p>
            <a:pPr marL="171450" indent="-171450" rtl="1">
              <a:lnSpc>
                <a:spcPct val="100000"/>
              </a:lnSpc>
              <a:buFont typeface="Wingdings" panose="05000000000000000000" pitchFamily="2" charset="2"/>
              <a:buChar char="ü"/>
            </a:pPr>
            <a:r>
              <a:rPr lang="fa-IR" sz="1800" dirty="0" smtClean="0">
                <a:cs typeface="A Chamran" panose="00000400000000000000" pitchFamily="2" charset="-78"/>
              </a:rPr>
              <a:t>کمیسیون ماده 5 (قانون تاسیس شورای عالی شهرسازی و معماری ایران)</a:t>
            </a:r>
            <a:endParaRPr lang="en-US" sz="1800" spc="-30" dirty="0">
              <a:cs typeface="A Chamran" panose="00000400000000000000" pitchFamily="2" charset="-78"/>
            </a:endParaRPr>
          </a:p>
        </p:txBody>
      </p:sp>
    </p:spTree>
    <p:extLst>
      <p:ext uri="{BB962C8B-B14F-4D97-AF65-F5344CB8AC3E}">
        <p14:creationId xmlns:p14="http://schemas.microsoft.com/office/powerpoint/2010/main" val="3692874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26">
                                            <p:txEl>
                                              <p:pRg st="0" end="0"/>
                                            </p:txEl>
                                          </p:spTgt>
                                        </p:tgtEl>
                                        <p:attrNameLst>
                                          <p:attrName>style.visibility</p:attrName>
                                        </p:attrNameLst>
                                      </p:cBhvr>
                                      <p:to>
                                        <p:strVal val="visible"/>
                                      </p:to>
                                    </p:set>
                                    <p:animEffect transition="in" filter="fade">
                                      <p:cBhvr>
                                        <p:cTn id="10" dur="500"/>
                                        <p:tgtEl>
                                          <p:spTgt spid="2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800"/>
                                  </p:stCondLst>
                                  <p:childTnLst>
                                    <p:set>
                                      <p:cBhvr>
                                        <p:cTn id="14" dur="1" fill="hold">
                                          <p:stCondLst>
                                            <p:cond delay="0"/>
                                          </p:stCondLst>
                                        </p:cTn>
                                        <p:tgtEl>
                                          <p:spTgt spid="26">
                                            <p:txEl>
                                              <p:pRg st="1" end="1"/>
                                            </p:txEl>
                                          </p:spTgt>
                                        </p:tgtEl>
                                        <p:attrNameLst>
                                          <p:attrName>style.visibility</p:attrName>
                                        </p:attrNameLst>
                                      </p:cBhvr>
                                      <p:to>
                                        <p:strVal val="visible"/>
                                      </p:to>
                                    </p:set>
                                    <p:animEffect transition="in" filter="fade">
                                      <p:cBhvr>
                                        <p:cTn id="15" dur="500"/>
                                        <p:tgtEl>
                                          <p:spTgt spid="2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800"/>
                                  </p:stCondLst>
                                  <p:childTnLst>
                                    <p:set>
                                      <p:cBhvr>
                                        <p:cTn id="19" dur="1" fill="hold">
                                          <p:stCondLst>
                                            <p:cond delay="0"/>
                                          </p:stCondLst>
                                        </p:cTn>
                                        <p:tgtEl>
                                          <p:spTgt spid="26">
                                            <p:txEl>
                                              <p:pRg st="2" end="2"/>
                                            </p:txEl>
                                          </p:spTgt>
                                        </p:tgtEl>
                                        <p:attrNameLst>
                                          <p:attrName>style.visibility</p:attrName>
                                        </p:attrNameLst>
                                      </p:cBhvr>
                                      <p:to>
                                        <p:strVal val="visible"/>
                                      </p:to>
                                    </p:set>
                                    <p:animEffect transition="in" filter="fade">
                                      <p:cBhvr>
                                        <p:cTn id="20" dur="500"/>
                                        <p:tgtEl>
                                          <p:spTgt spid="2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800"/>
                                  </p:stCondLst>
                                  <p:childTnLst>
                                    <p:set>
                                      <p:cBhvr>
                                        <p:cTn id="24" dur="1" fill="hold">
                                          <p:stCondLst>
                                            <p:cond delay="0"/>
                                          </p:stCondLst>
                                        </p:cTn>
                                        <p:tgtEl>
                                          <p:spTgt spid="26">
                                            <p:txEl>
                                              <p:pRg st="3" end="3"/>
                                            </p:txEl>
                                          </p:spTgt>
                                        </p:tgtEl>
                                        <p:attrNameLst>
                                          <p:attrName>style.visibility</p:attrName>
                                        </p:attrNameLst>
                                      </p:cBhvr>
                                      <p:to>
                                        <p:strVal val="visible"/>
                                      </p:to>
                                    </p:set>
                                    <p:animEffect transition="in" filter="fade">
                                      <p:cBhvr>
                                        <p:cTn id="25" dur="500"/>
                                        <p:tgtEl>
                                          <p:spTgt spid="2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800"/>
                                  </p:stCondLst>
                                  <p:childTnLst>
                                    <p:set>
                                      <p:cBhvr>
                                        <p:cTn id="29" dur="1" fill="hold">
                                          <p:stCondLst>
                                            <p:cond delay="0"/>
                                          </p:stCondLst>
                                        </p:cTn>
                                        <p:tgtEl>
                                          <p:spTgt spid="26">
                                            <p:txEl>
                                              <p:pRg st="4" end="4"/>
                                            </p:txEl>
                                          </p:spTgt>
                                        </p:tgtEl>
                                        <p:attrNameLst>
                                          <p:attrName>style.visibility</p:attrName>
                                        </p:attrNameLst>
                                      </p:cBhvr>
                                      <p:to>
                                        <p:strVal val="visible"/>
                                      </p:to>
                                    </p:set>
                                    <p:animEffect transition="in" filter="fade">
                                      <p:cBhvr>
                                        <p:cTn id="30" dur="500"/>
                                        <p:tgtEl>
                                          <p:spTgt spid="2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800"/>
                                  </p:stCondLst>
                                  <p:childTnLst>
                                    <p:set>
                                      <p:cBhvr>
                                        <p:cTn id="34" dur="1" fill="hold">
                                          <p:stCondLst>
                                            <p:cond delay="0"/>
                                          </p:stCondLst>
                                        </p:cTn>
                                        <p:tgtEl>
                                          <p:spTgt spid="26">
                                            <p:txEl>
                                              <p:pRg st="5" end="5"/>
                                            </p:txEl>
                                          </p:spTgt>
                                        </p:tgtEl>
                                        <p:attrNameLst>
                                          <p:attrName>style.visibility</p:attrName>
                                        </p:attrNameLst>
                                      </p:cBhvr>
                                      <p:to>
                                        <p:strVal val="visible"/>
                                      </p:to>
                                    </p:set>
                                    <p:animEffect transition="in" filter="fade">
                                      <p:cBhvr>
                                        <p:cTn id="35" dur="500"/>
                                        <p:tgtEl>
                                          <p:spTgt spid="2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800"/>
                                  </p:stCondLst>
                                  <p:childTnLst>
                                    <p:set>
                                      <p:cBhvr>
                                        <p:cTn id="39" dur="1" fill="hold">
                                          <p:stCondLst>
                                            <p:cond delay="0"/>
                                          </p:stCondLst>
                                        </p:cTn>
                                        <p:tgtEl>
                                          <p:spTgt spid="26">
                                            <p:txEl>
                                              <p:pRg st="6" end="6"/>
                                            </p:txEl>
                                          </p:spTgt>
                                        </p:tgtEl>
                                        <p:attrNameLst>
                                          <p:attrName>style.visibility</p:attrName>
                                        </p:attrNameLst>
                                      </p:cBhvr>
                                      <p:to>
                                        <p:strVal val="visible"/>
                                      </p:to>
                                    </p:set>
                                    <p:animEffect transition="in" filter="fade">
                                      <p:cBhvr>
                                        <p:cTn id="40" dur="500"/>
                                        <p:tgtEl>
                                          <p:spTgt spid="26">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800"/>
                                  </p:stCondLst>
                                  <p:childTnLst>
                                    <p:set>
                                      <p:cBhvr>
                                        <p:cTn id="44" dur="1" fill="hold">
                                          <p:stCondLst>
                                            <p:cond delay="0"/>
                                          </p:stCondLst>
                                        </p:cTn>
                                        <p:tgtEl>
                                          <p:spTgt spid="26">
                                            <p:txEl>
                                              <p:pRg st="7" end="7"/>
                                            </p:txEl>
                                          </p:spTgt>
                                        </p:tgtEl>
                                        <p:attrNameLst>
                                          <p:attrName>style.visibility</p:attrName>
                                        </p:attrNameLst>
                                      </p:cBhvr>
                                      <p:to>
                                        <p:strVal val="visible"/>
                                      </p:to>
                                    </p:set>
                                    <p:animEffect transition="in" filter="fade">
                                      <p:cBhvr>
                                        <p:cTn id="45" dur="500"/>
                                        <p:tgtEl>
                                          <p:spTgt spid="26">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800"/>
                                  </p:stCondLst>
                                  <p:childTnLst>
                                    <p:set>
                                      <p:cBhvr>
                                        <p:cTn id="49" dur="1" fill="hold">
                                          <p:stCondLst>
                                            <p:cond delay="0"/>
                                          </p:stCondLst>
                                        </p:cTn>
                                        <p:tgtEl>
                                          <p:spTgt spid="26">
                                            <p:txEl>
                                              <p:pRg st="8" end="8"/>
                                            </p:txEl>
                                          </p:spTgt>
                                        </p:tgtEl>
                                        <p:attrNameLst>
                                          <p:attrName>style.visibility</p:attrName>
                                        </p:attrNameLst>
                                      </p:cBhvr>
                                      <p:to>
                                        <p:strVal val="visible"/>
                                      </p:to>
                                    </p:set>
                                    <p:animEffect transition="in" filter="fade">
                                      <p:cBhvr>
                                        <p:cTn id="50" dur="500"/>
                                        <p:tgtEl>
                                          <p:spTgt spid="2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333333"/>
        </a:solidFill>
        <a:effectLst/>
      </p:bgPr>
    </p:bg>
    <p:spTree>
      <p:nvGrpSpPr>
        <p:cNvPr id="1" name=""/>
        <p:cNvGrpSpPr/>
        <p:nvPr/>
      </p:nvGrpSpPr>
      <p:grpSpPr>
        <a:xfrm>
          <a:off x="0" y="0"/>
          <a:ext cx="0" cy="0"/>
          <a:chOff x="0" y="0"/>
          <a:chExt cx="0" cy="0"/>
        </a:xfrm>
      </p:grpSpPr>
      <p:sp>
        <p:nvSpPr>
          <p:cNvPr id="2" name="Rectangle 1"/>
          <p:cNvSpPr/>
          <p:nvPr/>
        </p:nvSpPr>
        <p:spPr>
          <a:xfrm>
            <a:off x="0" y="1185523"/>
            <a:ext cx="9144000" cy="23706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Rectangle 6"/>
          <p:cNvSpPr/>
          <p:nvPr/>
        </p:nvSpPr>
        <p:spPr>
          <a:xfrm>
            <a:off x="6474908" y="2266950"/>
            <a:ext cx="2088078" cy="2397204"/>
          </a:xfrm>
          <a:prstGeom prst="rect">
            <a:avLst/>
          </a:prstGeom>
          <a:solidFill>
            <a:srgbClr val="005A82">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205740" tIns="137160" rIns="205740" bIns="137160" rtlCol="0" anchor="ctr"/>
          <a:lstStyle/>
          <a:p>
            <a:pPr algn="ctr" defTabSz="1088205">
              <a:lnSpc>
                <a:spcPct val="200000"/>
              </a:lnSpc>
            </a:pPr>
            <a:r>
              <a:rPr lang="fa-IR" sz="1200" dirty="0" smtClean="0">
                <a:solidFill>
                  <a:schemeClr val="bg1"/>
                </a:solidFill>
                <a:latin typeface="Open Sans" pitchFamily="34" charset="0"/>
                <a:ea typeface="Open Sans" pitchFamily="34" charset="0"/>
                <a:cs typeface="A Chamran" panose="00000400000000000000" pitchFamily="2" charset="-78"/>
              </a:rPr>
              <a:t>این کمیسیون پس از به وجود آمدن کارگروه تخصصی مسکن و شهرسازی منحل شد.</a:t>
            </a:r>
            <a:endParaRPr lang="en-US" sz="1200" dirty="0">
              <a:solidFill>
                <a:schemeClr val="bg1"/>
              </a:solidFill>
              <a:latin typeface="Open Sans" pitchFamily="34" charset="0"/>
              <a:ea typeface="Open Sans" pitchFamily="34" charset="0"/>
              <a:cs typeface="A Chamran" panose="00000400000000000000" pitchFamily="2" charset="-78"/>
            </a:endParaRPr>
          </a:p>
        </p:txBody>
      </p:sp>
      <p:sp>
        <p:nvSpPr>
          <p:cNvPr id="11" name="Text Box 7"/>
          <p:cNvSpPr txBox="1">
            <a:spLocks noChangeArrowheads="1"/>
          </p:cNvSpPr>
          <p:nvPr/>
        </p:nvSpPr>
        <p:spPr bwMode="auto">
          <a:xfrm>
            <a:off x="3281101" y="0"/>
            <a:ext cx="2459969" cy="907941"/>
          </a:xfrm>
          <a:prstGeom prst="rect">
            <a:avLst/>
          </a:prstGeom>
          <a:noFill/>
          <a:ln w="9525">
            <a:noFill/>
            <a:miter lim="800000"/>
            <a:headEnd/>
            <a:tailEnd/>
          </a:ln>
        </p:spPr>
        <p:txBody>
          <a:bodyPr wrap="none" lIns="45720" tIns="22860" rIns="45720" bIns="22860">
            <a:spAutoFit/>
          </a:bodyPr>
          <a:lstStyle/>
          <a:p>
            <a:pPr algn="r" defTabSz="1088205" rtl="1">
              <a:lnSpc>
                <a:spcPct val="200000"/>
              </a:lnSpc>
            </a:pPr>
            <a:r>
              <a:rPr lang="fa-IR" sz="3200" dirty="0">
                <a:solidFill>
                  <a:schemeClr val="bg1"/>
                </a:solidFill>
                <a:latin typeface="Open Sans" pitchFamily="34" charset="0"/>
                <a:ea typeface="Open Sans" pitchFamily="34" charset="0"/>
                <a:cs typeface="A Chamran" panose="00000400000000000000" pitchFamily="2" charset="-78"/>
              </a:rPr>
              <a:t>کمیسیون ماده </a:t>
            </a:r>
            <a:r>
              <a:rPr lang="fa-IR" sz="3200" dirty="0" smtClean="0">
                <a:solidFill>
                  <a:schemeClr val="bg1"/>
                </a:solidFill>
                <a:latin typeface="Open Sans" pitchFamily="34" charset="0"/>
                <a:ea typeface="Open Sans" pitchFamily="34" charset="0"/>
                <a:cs typeface="A Chamran" panose="00000400000000000000" pitchFamily="2" charset="-78"/>
              </a:rPr>
              <a:t>13</a:t>
            </a:r>
            <a:endParaRPr lang="fa-IR" sz="3200" dirty="0">
              <a:solidFill>
                <a:schemeClr val="bg1"/>
              </a:solidFill>
              <a:latin typeface="Open Sans" pitchFamily="34" charset="0"/>
              <a:ea typeface="Open Sans" pitchFamily="34" charset="0"/>
              <a:cs typeface="A Chamran" panose="00000400000000000000" pitchFamily="2" charset="-78"/>
            </a:endParaRPr>
          </a:p>
        </p:txBody>
      </p:sp>
      <p:sp>
        <p:nvSpPr>
          <p:cNvPr id="3" name="TextBox 2"/>
          <p:cNvSpPr txBox="1"/>
          <p:nvPr/>
        </p:nvSpPr>
        <p:spPr>
          <a:xfrm>
            <a:off x="184757" y="1709120"/>
            <a:ext cx="6192688" cy="1323439"/>
          </a:xfrm>
          <a:prstGeom prst="rect">
            <a:avLst/>
          </a:prstGeom>
          <a:noFill/>
        </p:spPr>
        <p:txBody>
          <a:bodyPr wrap="square" rtlCol="0">
            <a:spAutoFit/>
          </a:bodyPr>
          <a:lstStyle/>
          <a:p>
            <a:pPr marL="285750" indent="-285750" algn="just" rtl="1">
              <a:buFont typeface="Wingdings" panose="05000000000000000000" pitchFamily="2" charset="2"/>
              <a:buChar char="ü"/>
            </a:pPr>
            <a:r>
              <a:rPr lang="fa-IR" sz="1600" dirty="0" smtClean="0">
                <a:solidFill>
                  <a:srgbClr val="333333"/>
                </a:solidFill>
                <a:cs typeface="A Chamran" panose="00000400000000000000" pitchFamily="2" charset="-78"/>
              </a:rPr>
              <a:t>کمیسیون ماده 13 آیین نامه مربوط به استفاده از اراضی و احداث بنا و تاسیسات خارج از محدوده قانونی  و حریم شهرها(مصوب 1353) به </a:t>
            </a:r>
            <a:r>
              <a:rPr lang="fa-IR" sz="1600" dirty="0" smtClean="0">
                <a:solidFill>
                  <a:srgbClr val="E2007A"/>
                </a:solidFill>
                <a:cs typeface="A Chamran" panose="00000400000000000000" pitchFamily="2" charset="-78"/>
              </a:rPr>
              <a:t>ریاست استاندار </a:t>
            </a:r>
            <a:r>
              <a:rPr lang="fa-IR" sz="1600" dirty="0" smtClean="0">
                <a:solidFill>
                  <a:srgbClr val="333333"/>
                </a:solidFill>
                <a:cs typeface="A Chamran" panose="00000400000000000000" pitchFamily="2" charset="-78"/>
              </a:rPr>
              <a:t>جهت بررسی و اتخاذ تصمیم مقدماتی در مورد احداث شهرک های جدید تشکیل می گردد.</a:t>
            </a:r>
          </a:p>
          <a:p>
            <a:pPr marL="285750" indent="-285750" algn="just" rtl="1">
              <a:buFont typeface="Wingdings" panose="05000000000000000000" pitchFamily="2" charset="2"/>
              <a:buChar char="ü"/>
            </a:pPr>
            <a:r>
              <a:rPr lang="fa-IR" sz="1600" dirty="0" smtClean="0">
                <a:solidFill>
                  <a:srgbClr val="333333"/>
                </a:solidFill>
                <a:cs typeface="A Chamran" panose="00000400000000000000" pitchFamily="2" charset="-78"/>
              </a:rPr>
              <a:t>جهت شهرک سازی و یا تفکیک در محدوده استحفاضی باید کمیسیون ماده 13 تصمیم گیری نماید.</a:t>
            </a:r>
            <a:endParaRPr lang="en-US" sz="1600" dirty="0">
              <a:solidFill>
                <a:srgbClr val="333333"/>
              </a:solidFill>
              <a:cs typeface="A Chamran" panose="00000400000000000000" pitchFamily="2" charset="-78"/>
            </a:endParaRPr>
          </a:p>
        </p:txBody>
      </p:sp>
    </p:spTree>
    <p:extLst>
      <p:ext uri="{BB962C8B-B14F-4D97-AF65-F5344CB8AC3E}">
        <p14:creationId xmlns:p14="http://schemas.microsoft.com/office/powerpoint/2010/main" val="37269967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17000"/>
            <a:ext cx="7772400" cy="684803"/>
          </a:xfrm>
        </p:spPr>
        <p:txBody>
          <a:bodyPr/>
          <a:lstStyle/>
          <a:p>
            <a:r>
              <a:rPr lang="fa-IR" sz="4400" b="0" dirty="0" smtClean="0">
                <a:cs typeface="A Chamran" panose="00000400000000000000" pitchFamily="2" charset="-78"/>
              </a:rPr>
              <a:t>از توجه شما سپاس گزاریم</a:t>
            </a:r>
            <a:endParaRPr lang="en-US" sz="4400" b="0" dirty="0">
              <a:solidFill>
                <a:srgbClr val="009AE1"/>
              </a:solidFill>
              <a:cs typeface="A Chamran" panose="00000400000000000000" pitchFamily="2" charset="-78"/>
            </a:endParaRPr>
          </a:p>
        </p:txBody>
      </p:sp>
    </p:spTree>
    <p:extLst>
      <p:ext uri="{BB962C8B-B14F-4D97-AF65-F5344CB8AC3E}">
        <p14:creationId xmlns:p14="http://schemas.microsoft.com/office/powerpoint/2010/main" val="282356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67544" y="2211710"/>
            <a:ext cx="8378669" cy="646331"/>
          </a:xfrm>
          <a:prstGeom prst="rect">
            <a:avLst/>
          </a:prstGeom>
        </p:spPr>
        <p:txBody>
          <a:bodyPr wrap="square">
            <a:spAutoFit/>
          </a:bodyPr>
          <a:lstStyle/>
          <a:p>
            <a:pPr algn="ctr" rtl="1"/>
            <a:r>
              <a:rPr lang="fa-IR" dirty="0" smtClean="0">
                <a:cs typeface="A Chamran" panose="00000400000000000000" pitchFamily="2" charset="-78"/>
              </a:rPr>
              <a:t>عالی ترین مرجع تصویب کننده ی طرح های توسعه شهری مطابق قانون مصوب سال 1351</a:t>
            </a:r>
            <a:endParaRPr lang="en-US" dirty="0" smtClean="0">
              <a:cs typeface="A Chamran" panose="00000400000000000000" pitchFamily="2" charset="-78"/>
            </a:endParaRPr>
          </a:p>
          <a:p>
            <a:pPr algn="ctr" rtl="1"/>
            <a:r>
              <a:rPr lang="fa-IR" dirty="0" smtClean="0">
                <a:cs typeface="A Chamran" panose="00000400000000000000" pitchFamily="2" charset="-78"/>
              </a:rPr>
              <a:t> </a:t>
            </a:r>
            <a:r>
              <a:rPr lang="fa-IR" dirty="0" smtClean="0">
                <a:solidFill>
                  <a:srgbClr val="E2007A"/>
                </a:solidFill>
                <a:cs typeface="A Chamran" panose="00000400000000000000" pitchFamily="2" charset="-78"/>
              </a:rPr>
              <a:t>شورای عالی شهرسازی و معماری ایران </a:t>
            </a:r>
            <a:r>
              <a:rPr lang="fa-IR" dirty="0" smtClean="0">
                <a:cs typeface="A Chamran" panose="00000400000000000000" pitchFamily="2" charset="-78"/>
              </a:rPr>
              <a:t>می باشد.</a:t>
            </a:r>
            <a:endParaRPr lang="fa-IR" dirty="0">
              <a:cs typeface="A Chamran" panose="00000400000000000000" pitchFamily="2" charset="-78"/>
            </a:endParaRPr>
          </a:p>
        </p:txBody>
      </p:sp>
    </p:spTree>
    <p:extLst>
      <p:ext uri="{BB962C8B-B14F-4D97-AF65-F5344CB8AC3E}">
        <p14:creationId xmlns:p14="http://schemas.microsoft.com/office/powerpoint/2010/main" val="1768106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37"/>
          </p:nvPr>
        </p:nvSpPr>
        <p:spPr>
          <a:xfrm>
            <a:off x="-222336" y="267494"/>
            <a:ext cx="9361040" cy="318677"/>
          </a:xfrm>
        </p:spPr>
        <p:txBody>
          <a:bodyPr/>
          <a:lstStyle/>
          <a:p>
            <a:pPr algn="r"/>
            <a:r>
              <a:rPr lang="fa-IR" sz="1800" b="0" dirty="0" smtClean="0">
                <a:solidFill>
                  <a:schemeClr val="tx1"/>
                </a:solidFill>
                <a:cs typeface="A Chamran" panose="00000400000000000000" pitchFamily="2" charset="-78"/>
              </a:rPr>
              <a:t>سلسله مراتب نظام بررسی و تصویب طرح های توسعه شهری بر اساس آیین نامه سال 1378 (به ترتیب افزایش اختیارات)</a:t>
            </a:r>
            <a:endParaRPr lang="en-US" sz="1800" b="0" dirty="0">
              <a:solidFill>
                <a:schemeClr val="tx1"/>
              </a:solidFill>
              <a:cs typeface="A Chamran" panose="00000400000000000000" pitchFamily="2" charset="-78"/>
            </a:endParaRPr>
          </a:p>
        </p:txBody>
      </p:sp>
      <p:graphicFrame>
        <p:nvGraphicFramePr>
          <p:cNvPr id="11" name="Diagram 10"/>
          <p:cNvGraphicFramePr/>
          <p:nvPr>
            <p:extLst>
              <p:ext uri="{D42A27DB-BD31-4B8C-83A1-F6EECF244321}">
                <p14:modId xmlns:p14="http://schemas.microsoft.com/office/powerpoint/2010/main" val="1710832428"/>
              </p:ext>
            </p:extLst>
          </p:nvPr>
        </p:nvGraphicFramePr>
        <p:xfrm>
          <a:off x="1907704" y="699542"/>
          <a:ext cx="5400600" cy="38940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48389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2864" y="311796"/>
            <a:ext cx="7920000" cy="584775"/>
          </a:xfrm>
        </p:spPr>
        <p:txBody>
          <a:bodyPr/>
          <a:lstStyle/>
          <a:p>
            <a:pPr algn="r" rtl="1">
              <a:lnSpc>
                <a:spcPct val="100000"/>
              </a:lnSpc>
            </a:pPr>
            <a:r>
              <a:rPr lang="fa-IR" sz="3200" dirty="0">
                <a:solidFill>
                  <a:srgbClr val="005A82"/>
                </a:solidFill>
                <a:cs typeface="A EntezareZohoor B4" panose="00000700000000000000" pitchFamily="2" charset="-78"/>
              </a:rPr>
              <a:t>شورای عالی شهرسازی و معماری ایران</a:t>
            </a:r>
          </a:p>
        </p:txBody>
      </p:sp>
      <p:sp>
        <p:nvSpPr>
          <p:cNvPr id="12" name="TextBox 11"/>
          <p:cNvSpPr txBox="1"/>
          <p:nvPr/>
        </p:nvSpPr>
        <p:spPr>
          <a:xfrm>
            <a:off x="1991611" y="1709709"/>
            <a:ext cx="4416594" cy="461665"/>
          </a:xfrm>
          <a:prstGeom prst="rect">
            <a:avLst/>
          </a:prstGeom>
          <a:noFill/>
        </p:spPr>
        <p:txBody>
          <a:bodyPr wrap="none" rtlCol="0">
            <a:spAutoFit/>
          </a:bodyPr>
          <a:lstStyle/>
          <a:p>
            <a:r>
              <a:rPr lang="fa-IR" sz="2400" dirty="0" smtClean="0">
                <a:solidFill>
                  <a:srgbClr val="333333"/>
                </a:solidFill>
                <a:cs typeface="A Chamran" panose="00000400000000000000" pitchFamily="2" charset="-78"/>
              </a:rPr>
              <a:t>سال 1344 : قانون شورای عالی شهرسازی</a:t>
            </a:r>
            <a:endParaRPr lang="en-US" sz="2400" dirty="0">
              <a:solidFill>
                <a:srgbClr val="333333"/>
              </a:solidFill>
              <a:cs typeface="A Chamran" panose="00000400000000000000" pitchFamily="2" charset="-78"/>
            </a:endParaRPr>
          </a:p>
        </p:txBody>
      </p:sp>
      <p:sp>
        <p:nvSpPr>
          <p:cNvPr id="13" name="TextBox 12"/>
          <p:cNvSpPr txBox="1"/>
          <p:nvPr/>
        </p:nvSpPr>
        <p:spPr>
          <a:xfrm>
            <a:off x="662864" y="2501811"/>
            <a:ext cx="7056784" cy="461665"/>
          </a:xfrm>
          <a:prstGeom prst="rect">
            <a:avLst/>
          </a:prstGeom>
          <a:noFill/>
        </p:spPr>
        <p:txBody>
          <a:bodyPr wrap="square" rtlCol="0">
            <a:spAutoFit/>
          </a:bodyPr>
          <a:lstStyle/>
          <a:p>
            <a:pPr algn="ctr" rtl="1"/>
            <a:r>
              <a:rPr lang="fa-IR" sz="2400" dirty="0" smtClean="0">
                <a:solidFill>
                  <a:srgbClr val="333333"/>
                </a:solidFill>
                <a:cs typeface="A Chamran" panose="00000400000000000000" pitchFamily="2" charset="-78"/>
              </a:rPr>
              <a:t>سال 1351: شورای عالی شهرسازی و معماری ایران تاسیس می شود.</a:t>
            </a:r>
            <a:endParaRPr lang="en-US" sz="2400" dirty="0">
              <a:solidFill>
                <a:srgbClr val="333333"/>
              </a:solidFill>
              <a:cs typeface="A Chamran" panose="00000400000000000000" pitchFamily="2" charset="-78"/>
            </a:endParaRPr>
          </a:p>
        </p:txBody>
      </p:sp>
      <p:sp>
        <p:nvSpPr>
          <p:cNvPr id="14" name="Rectangle 13"/>
          <p:cNvSpPr/>
          <p:nvPr/>
        </p:nvSpPr>
        <p:spPr>
          <a:xfrm>
            <a:off x="3645673" y="3329820"/>
            <a:ext cx="1510350" cy="369332"/>
          </a:xfrm>
          <a:prstGeom prst="rect">
            <a:avLst/>
          </a:prstGeom>
        </p:spPr>
        <p:txBody>
          <a:bodyPr wrap="none">
            <a:spAutoFit/>
          </a:bodyPr>
          <a:lstStyle/>
          <a:p>
            <a:r>
              <a:rPr lang="fa-IR" dirty="0">
                <a:solidFill>
                  <a:srgbClr val="333333"/>
                </a:solidFill>
                <a:cs typeface="A Chamran" panose="00000400000000000000" pitchFamily="2" charset="-78"/>
              </a:rPr>
              <a:t>‌مصوب 1351.12.22</a:t>
            </a:r>
            <a:endParaRPr lang="en-US" dirty="0">
              <a:solidFill>
                <a:srgbClr val="333333"/>
              </a:solidFill>
              <a:cs typeface="A Chamran" panose="00000400000000000000" pitchFamily="2" charset="-78"/>
            </a:endParaRPr>
          </a:p>
        </p:txBody>
      </p:sp>
    </p:spTree>
    <p:extLst>
      <p:ext uri="{BB962C8B-B14F-4D97-AF65-F5344CB8AC3E}">
        <p14:creationId xmlns:p14="http://schemas.microsoft.com/office/powerpoint/2010/main" val="72899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648000" y="1872000"/>
            <a:ext cx="7884440" cy="1438855"/>
          </a:xfrm>
        </p:spPr>
        <p:txBody>
          <a:bodyPr/>
          <a:lstStyle/>
          <a:p>
            <a:pPr algn="just" rtl="1">
              <a:lnSpc>
                <a:spcPct val="150000"/>
              </a:lnSpc>
            </a:pPr>
            <a:r>
              <a:rPr lang="fa-IR" sz="2000" dirty="0">
                <a:solidFill>
                  <a:schemeClr val="tx1"/>
                </a:solidFill>
                <a:cs typeface="A Chamran" panose="00000400000000000000" pitchFamily="2" charset="-78"/>
              </a:rPr>
              <a:t>قانون </a:t>
            </a:r>
            <a:r>
              <a:rPr lang="fa-IR" sz="2000" dirty="0" smtClean="0">
                <a:solidFill>
                  <a:schemeClr val="tx1"/>
                </a:solidFill>
                <a:cs typeface="A Chamran" panose="00000400000000000000" pitchFamily="2" charset="-78"/>
              </a:rPr>
              <a:t>تاسیس </a:t>
            </a:r>
            <a:r>
              <a:rPr lang="fa-IR" sz="2000" dirty="0" smtClean="0">
                <a:solidFill>
                  <a:srgbClr val="005A82"/>
                </a:solidFill>
                <a:cs typeface="A Chamran" panose="00000400000000000000" pitchFamily="2" charset="-78"/>
              </a:rPr>
              <a:t>شورای عالی شهرسازی و معماری ایران </a:t>
            </a:r>
            <a:r>
              <a:rPr lang="fa-IR" sz="2000" dirty="0" smtClean="0">
                <a:solidFill>
                  <a:schemeClr val="tx1"/>
                </a:solidFill>
                <a:cs typeface="A Chamran" panose="00000400000000000000" pitchFamily="2" charset="-78"/>
              </a:rPr>
              <a:t>مشتمل </a:t>
            </a:r>
            <a:r>
              <a:rPr lang="fa-IR" sz="2000" dirty="0">
                <a:solidFill>
                  <a:schemeClr val="tx1"/>
                </a:solidFill>
                <a:cs typeface="A Chamran" panose="00000400000000000000" pitchFamily="2" charset="-78"/>
              </a:rPr>
              <a:t>بر </a:t>
            </a:r>
            <a:r>
              <a:rPr lang="fa-IR" sz="2000" dirty="0">
                <a:solidFill>
                  <a:srgbClr val="E2007A"/>
                </a:solidFill>
                <a:cs typeface="A Chamran" panose="00000400000000000000" pitchFamily="2" charset="-78"/>
              </a:rPr>
              <a:t>يازده ماده </a:t>
            </a:r>
            <a:r>
              <a:rPr lang="fa-IR" sz="2000" dirty="0">
                <a:solidFill>
                  <a:schemeClr val="tx1"/>
                </a:solidFill>
                <a:cs typeface="A Chamran" panose="00000400000000000000" pitchFamily="2" charset="-78"/>
              </a:rPr>
              <a:t>و </a:t>
            </a:r>
            <a:r>
              <a:rPr lang="fa-IR" sz="2000" dirty="0">
                <a:solidFill>
                  <a:srgbClr val="E2007A"/>
                </a:solidFill>
                <a:cs typeface="A Chamran" panose="00000400000000000000" pitchFamily="2" charset="-78"/>
              </a:rPr>
              <a:t>پنج تبصره </a:t>
            </a:r>
            <a:r>
              <a:rPr lang="fa-IR" sz="2000" dirty="0">
                <a:solidFill>
                  <a:schemeClr val="tx1"/>
                </a:solidFill>
                <a:cs typeface="A Chamran" panose="00000400000000000000" pitchFamily="2" charset="-78"/>
              </a:rPr>
              <a:t>پس از تصويب مجلس سنا در جلسه روز شنبه 12/12/1351، در جلسه روز سه شنبه بيست و دوم اسفند ماه يك هزار و سيصد و پنجاه و يك شمسي به تصويب مجلس شوراي ملي </a:t>
            </a:r>
            <a:r>
              <a:rPr lang="fa-IR" sz="2000" dirty="0" smtClean="0">
                <a:solidFill>
                  <a:schemeClr val="tx1"/>
                </a:solidFill>
                <a:cs typeface="A Chamran" panose="00000400000000000000" pitchFamily="2" charset="-78"/>
              </a:rPr>
              <a:t>رسيد.</a:t>
            </a:r>
            <a:endParaRPr lang="en-US" sz="2000" dirty="0">
              <a:solidFill>
                <a:schemeClr val="tx1"/>
              </a:solidFill>
              <a:cs typeface="A Chamran" panose="00000400000000000000" pitchFamily="2" charset="-78"/>
            </a:endParaRPr>
          </a:p>
        </p:txBody>
      </p:sp>
    </p:spTree>
    <p:extLst>
      <p:ext uri="{BB962C8B-B14F-4D97-AF65-F5344CB8AC3E}">
        <p14:creationId xmlns:p14="http://schemas.microsoft.com/office/powerpoint/2010/main" val="4112532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841" y="483518"/>
            <a:ext cx="7920000" cy="656590"/>
          </a:xfrm>
        </p:spPr>
        <p:txBody>
          <a:bodyPr/>
          <a:lstStyle/>
          <a:p>
            <a:pPr algn="r"/>
            <a:r>
              <a:rPr lang="fa-IR" sz="3600" dirty="0" smtClean="0">
                <a:solidFill>
                  <a:srgbClr val="005A82"/>
                </a:solidFill>
                <a:cs typeface="A Chamran" panose="00000400000000000000" pitchFamily="2" charset="-78"/>
              </a:rPr>
              <a:t>ماده 1:</a:t>
            </a:r>
            <a:endParaRPr lang="en-US" sz="3600" dirty="0">
              <a:solidFill>
                <a:srgbClr val="005A82"/>
              </a:solidFill>
              <a:cs typeface="A Chamran" panose="00000400000000000000" pitchFamily="2" charset="-78"/>
            </a:endParaRPr>
          </a:p>
        </p:txBody>
      </p:sp>
      <p:sp>
        <p:nvSpPr>
          <p:cNvPr id="9" name="TextBox 8"/>
          <p:cNvSpPr txBox="1"/>
          <p:nvPr/>
        </p:nvSpPr>
        <p:spPr>
          <a:xfrm>
            <a:off x="827584" y="1779662"/>
            <a:ext cx="7056784" cy="1754326"/>
          </a:xfrm>
          <a:prstGeom prst="rect">
            <a:avLst/>
          </a:prstGeom>
          <a:noFill/>
        </p:spPr>
        <p:txBody>
          <a:bodyPr wrap="square" rtlCol="0">
            <a:spAutoFit/>
          </a:bodyPr>
          <a:lstStyle/>
          <a:p>
            <a:pPr algn="just" rtl="1"/>
            <a:r>
              <a:rPr lang="fa-IR" dirty="0" smtClean="0">
                <a:solidFill>
                  <a:srgbClr val="333333"/>
                </a:solidFill>
                <a:cs typeface="A Chamran" panose="00000400000000000000" pitchFamily="2" charset="-78"/>
              </a:rPr>
              <a:t>برای </a:t>
            </a:r>
            <a:r>
              <a:rPr lang="fa-IR" dirty="0">
                <a:solidFill>
                  <a:srgbClr val="333333"/>
                </a:solidFill>
                <a:cs typeface="A Chamran" panose="00000400000000000000" pitchFamily="2" charset="-78"/>
              </a:rPr>
              <a:t>هماهنگ کردن برنامه‌های شهرسازی به منظور ایجاد محیط زیست بهتر</a:t>
            </a:r>
            <a:br>
              <a:rPr lang="fa-IR" dirty="0">
                <a:solidFill>
                  <a:srgbClr val="333333"/>
                </a:solidFill>
                <a:cs typeface="A Chamran" panose="00000400000000000000" pitchFamily="2" charset="-78"/>
              </a:rPr>
            </a:br>
            <a:r>
              <a:rPr lang="fa-IR" dirty="0">
                <a:solidFill>
                  <a:srgbClr val="333333"/>
                </a:solidFill>
                <a:cs typeface="A Chamran" panose="00000400000000000000" pitchFamily="2" charset="-78"/>
              </a:rPr>
              <a:t>برای مردم همچنین به منظور اعتلای هنر معماری ایران و‌رعایت </a:t>
            </a:r>
            <a:r>
              <a:rPr lang="fa-IR" dirty="0" smtClean="0">
                <a:solidFill>
                  <a:srgbClr val="333333"/>
                </a:solidFill>
                <a:cs typeface="A Chamran" panose="00000400000000000000" pitchFamily="2" charset="-78"/>
              </a:rPr>
              <a:t>سبک های </a:t>
            </a:r>
            <a:r>
              <a:rPr lang="fa-IR" dirty="0">
                <a:solidFill>
                  <a:srgbClr val="333333"/>
                </a:solidFill>
                <a:cs typeface="A Chamran" panose="00000400000000000000" pitchFamily="2" charset="-78"/>
              </a:rPr>
              <a:t>مختلف معماری</a:t>
            </a:r>
            <a:br>
              <a:rPr lang="fa-IR" dirty="0">
                <a:solidFill>
                  <a:srgbClr val="333333"/>
                </a:solidFill>
                <a:cs typeface="A Chamran" panose="00000400000000000000" pitchFamily="2" charset="-78"/>
              </a:rPr>
            </a:br>
            <a:r>
              <a:rPr lang="fa-IR" dirty="0">
                <a:solidFill>
                  <a:srgbClr val="333333"/>
                </a:solidFill>
                <a:cs typeface="A Chamran" panose="00000400000000000000" pitchFamily="2" charset="-78"/>
              </a:rPr>
              <a:t>سنتی و ملی و ارائه ضوابط و جنبه‌های اصیل آن با در نظر گرفتن روشهای نوین علمی و</a:t>
            </a:r>
            <a:br>
              <a:rPr lang="fa-IR" dirty="0">
                <a:solidFill>
                  <a:srgbClr val="333333"/>
                </a:solidFill>
                <a:cs typeface="A Chamran" panose="00000400000000000000" pitchFamily="2" charset="-78"/>
              </a:rPr>
            </a:br>
            <a:r>
              <a:rPr lang="fa-IR" dirty="0">
                <a:solidFill>
                  <a:srgbClr val="333333"/>
                </a:solidFill>
                <a:cs typeface="A Chamran" panose="00000400000000000000" pitchFamily="2" charset="-78"/>
              </a:rPr>
              <a:t>فنی و در نتیجه </a:t>
            </a:r>
            <a:r>
              <a:rPr lang="fa-IR" dirty="0" smtClean="0">
                <a:solidFill>
                  <a:srgbClr val="333333"/>
                </a:solidFill>
                <a:cs typeface="A Chamran" panose="00000400000000000000" pitchFamily="2" charset="-78"/>
              </a:rPr>
              <a:t>یافتن ‌شیوه‌های </a:t>
            </a:r>
            <a:r>
              <a:rPr lang="fa-IR" dirty="0">
                <a:solidFill>
                  <a:srgbClr val="333333"/>
                </a:solidFill>
                <a:cs typeface="A Chamran" panose="00000400000000000000" pitchFamily="2" charset="-78"/>
              </a:rPr>
              <a:t>اصولی و مناسب ساختمانی در مناطق مختلف کشور با</a:t>
            </a:r>
            <a:br>
              <a:rPr lang="fa-IR" dirty="0">
                <a:solidFill>
                  <a:srgbClr val="333333"/>
                </a:solidFill>
                <a:cs typeface="A Chamran" panose="00000400000000000000" pitchFamily="2" charset="-78"/>
              </a:rPr>
            </a:br>
            <a:r>
              <a:rPr lang="fa-IR" dirty="0">
                <a:solidFill>
                  <a:srgbClr val="333333"/>
                </a:solidFill>
                <a:cs typeface="A Chamran" panose="00000400000000000000" pitchFamily="2" charset="-78"/>
              </a:rPr>
              <a:t>توجه به شرایط اقلیمی و طرز زندگی و مقتضیات محلی، شورای عالی شهرسازی و‌معماری</a:t>
            </a:r>
            <a:br>
              <a:rPr lang="fa-IR" dirty="0">
                <a:solidFill>
                  <a:srgbClr val="333333"/>
                </a:solidFill>
                <a:cs typeface="A Chamran" panose="00000400000000000000" pitchFamily="2" charset="-78"/>
              </a:rPr>
            </a:br>
            <a:r>
              <a:rPr lang="fa-IR" dirty="0">
                <a:solidFill>
                  <a:srgbClr val="333333"/>
                </a:solidFill>
                <a:cs typeface="A Chamran" panose="00000400000000000000" pitchFamily="2" charset="-78"/>
              </a:rPr>
              <a:t>ایران تأسیس می‌شود.</a:t>
            </a:r>
            <a:endParaRPr lang="en-US" dirty="0">
              <a:solidFill>
                <a:srgbClr val="333333"/>
              </a:solidFill>
              <a:cs typeface="A Chamran" panose="00000400000000000000" pitchFamily="2" charset="-78"/>
            </a:endParaRPr>
          </a:p>
        </p:txBody>
      </p:sp>
    </p:spTree>
    <p:extLst>
      <p:ext uri="{BB962C8B-B14F-4D97-AF65-F5344CB8AC3E}">
        <p14:creationId xmlns:p14="http://schemas.microsoft.com/office/powerpoint/2010/main" val="369187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9128" y="377632"/>
            <a:ext cx="7200800" cy="592470"/>
          </a:xfrm>
        </p:spPr>
        <p:txBody>
          <a:bodyPr/>
          <a:lstStyle/>
          <a:p>
            <a:pPr algn="r" rtl="1"/>
            <a:r>
              <a:rPr lang="fa-IR" sz="2000" b="0" dirty="0" smtClean="0">
                <a:solidFill>
                  <a:srgbClr val="005A82"/>
                </a:solidFill>
                <a:cs typeface="A Chamran" panose="00000400000000000000" pitchFamily="2" charset="-78"/>
              </a:rPr>
              <a:t>وظایف شورای </a:t>
            </a:r>
            <a:r>
              <a:rPr lang="fa-IR" sz="2000" b="0" dirty="0">
                <a:solidFill>
                  <a:srgbClr val="005A82"/>
                </a:solidFill>
                <a:cs typeface="A Chamran" panose="00000400000000000000" pitchFamily="2" charset="-78"/>
              </a:rPr>
              <a:t>عالی شهرسازی و معماری </a:t>
            </a:r>
            <a:r>
              <a:rPr lang="fa-IR" sz="2000" b="0" dirty="0" smtClean="0">
                <a:solidFill>
                  <a:srgbClr val="005A82"/>
                </a:solidFill>
                <a:cs typeface="A Chamran" panose="00000400000000000000" pitchFamily="2" charset="-78"/>
              </a:rPr>
              <a:t>ایران</a:t>
            </a:r>
            <a:endParaRPr lang="en-US" sz="2000" b="0" dirty="0">
              <a:solidFill>
                <a:srgbClr val="009AE1"/>
              </a:solidFill>
              <a:cs typeface="A Chamran" panose="00000400000000000000" pitchFamily="2" charset="-78"/>
            </a:endParaRPr>
          </a:p>
        </p:txBody>
      </p:sp>
      <p:sp>
        <p:nvSpPr>
          <p:cNvPr id="11" name="TextBox 10"/>
          <p:cNvSpPr txBox="1"/>
          <p:nvPr/>
        </p:nvSpPr>
        <p:spPr>
          <a:xfrm>
            <a:off x="5684485" y="150647"/>
            <a:ext cx="2905088" cy="523220"/>
          </a:xfrm>
          <a:prstGeom prst="rect">
            <a:avLst/>
          </a:prstGeom>
          <a:noFill/>
        </p:spPr>
        <p:txBody>
          <a:bodyPr wrap="square" rtlCol="0">
            <a:spAutoFit/>
          </a:bodyPr>
          <a:lstStyle/>
          <a:p>
            <a:pPr algn="r" rtl="1"/>
            <a:r>
              <a:rPr lang="fa-IR" sz="2800" dirty="0">
                <a:solidFill>
                  <a:srgbClr val="005A82"/>
                </a:solidFill>
                <a:cs typeface="A Chamran" panose="00000400000000000000" pitchFamily="2" charset="-78"/>
              </a:rPr>
              <a:t>ماده </a:t>
            </a:r>
            <a:r>
              <a:rPr lang="fa-IR" sz="2800" dirty="0" smtClean="0">
                <a:solidFill>
                  <a:srgbClr val="005A82"/>
                </a:solidFill>
                <a:cs typeface="A Chamran" panose="00000400000000000000" pitchFamily="2" charset="-78"/>
              </a:rPr>
              <a:t>2:</a:t>
            </a:r>
            <a:endParaRPr lang="en-US" sz="2800" dirty="0">
              <a:cs typeface="A Chamran" panose="00000400000000000000" pitchFamily="2" charset="-78"/>
            </a:endParaRPr>
          </a:p>
        </p:txBody>
      </p:sp>
      <p:sp>
        <p:nvSpPr>
          <p:cNvPr id="14" name="TextBox 13"/>
          <p:cNvSpPr txBox="1"/>
          <p:nvPr/>
        </p:nvSpPr>
        <p:spPr>
          <a:xfrm>
            <a:off x="179512" y="980373"/>
            <a:ext cx="8408105" cy="3297056"/>
          </a:xfrm>
          <a:prstGeom prst="rect">
            <a:avLst/>
          </a:prstGeom>
          <a:noFill/>
        </p:spPr>
        <p:txBody>
          <a:bodyPr wrap="square" rtlCol="0">
            <a:spAutoFit/>
          </a:bodyPr>
          <a:lstStyle/>
          <a:p>
            <a:pPr algn="r" rtl="1">
              <a:lnSpc>
                <a:spcPct val="150000"/>
              </a:lnSpc>
            </a:pPr>
            <a:r>
              <a:rPr lang="fa-IR" sz="1400" dirty="0">
                <a:solidFill>
                  <a:srgbClr val="333333"/>
                </a:solidFill>
                <a:cs typeface="A Chamran" panose="00000400000000000000" pitchFamily="2" charset="-78"/>
              </a:rPr>
              <a:t>1 - بررسی پیشنهادهای لازم در مورد سیاست کلی شهرسازی برای طرح در هیأت وزیران.</a:t>
            </a:r>
            <a:br>
              <a:rPr lang="fa-IR" sz="1400" dirty="0">
                <a:solidFill>
                  <a:srgbClr val="333333"/>
                </a:solidFill>
                <a:cs typeface="A Chamran" panose="00000400000000000000" pitchFamily="2" charset="-78"/>
              </a:rPr>
            </a:br>
            <a:r>
              <a:rPr lang="fa-IR" sz="1400" dirty="0">
                <a:solidFill>
                  <a:srgbClr val="333333"/>
                </a:solidFill>
                <a:cs typeface="A Chamran" panose="00000400000000000000" pitchFamily="2" charset="-78"/>
              </a:rPr>
              <a:t>2 - اظهار نظر نسبت به پیشنهادها و لوایح شهرسازی و مقررات مربوط به طرحهای </a:t>
            </a:r>
            <a:r>
              <a:rPr lang="fa-IR" sz="1400" dirty="0" smtClean="0">
                <a:solidFill>
                  <a:srgbClr val="333333"/>
                </a:solidFill>
                <a:cs typeface="A Chamran" panose="00000400000000000000" pitchFamily="2" charset="-78"/>
              </a:rPr>
              <a:t>جامع شهری </a:t>
            </a:r>
            <a:r>
              <a:rPr lang="fa-IR" sz="1400" dirty="0">
                <a:solidFill>
                  <a:srgbClr val="333333"/>
                </a:solidFill>
                <a:cs typeface="A Chamran" panose="00000400000000000000" pitchFamily="2" charset="-78"/>
              </a:rPr>
              <a:t>که شامل </a:t>
            </a:r>
            <a:r>
              <a:rPr lang="fa-IR" sz="1400" dirty="0" smtClean="0">
                <a:solidFill>
                  <a:srgbClr val="333333"/>
                </a:solidFill>
                <a:cs typeface="A Chamran" panose="00000400000000000000" pitchFamily="2" charset="-78"/>
              </a:rPr>
              <a:t>منطقه‌بندی- </a:t>
            </a:r>
            <a:r>
              <a:rPr lang="fa-IR" sz="1400" dirty="0">
                <a:solidFill>
                  <a:srgbClr val="333333"/>
                </a:solidFill>
                <a:cs typeface="A Chamran" panose="00000400000000000000" pitchFamily="2" charset="-78"/>
              </a:rPr>
              <a:t>نحوه استفاده از زمین -‌تعیین مناطق صنعتی - بازرگانی </a:t>
            </a:r>
            <a:r>
              <a:rPr lang="fa-IR" sz="1400" dirty="0" smtClean="0">
                <a:solidFill>
                  <a:srgbClr val="333333"/>
                </a:solidFill>
                <a:cs typeface="A Chamran" panose="00000400000000000000" pitchFamily="2" charset="-78"/>
              </a:rPr>
              <a:t>-اداری </a:t>
            </a:r>
            <a:r>
              <a:rPr lang="fa-IR" sz="1400" dirty="0">
                <a:solidFill>
                  <a:srgbClr val="333333"/>
                </a:solidFill>
                <a:cs typeface="A Chamran" panose="00000400000000000000" pitchFamily="2" charset="-78"/>
              </a:rPr>
              <a:t>- مسکونی - تأسیسات عمومی - فضای سبز و سایر نیازمندیهای عمومی شهر می‌باشد.</a:t>
            </a:r>
            <a:br>
              <a:rPr lang="fa-IR" sz="1400" dirty="0">
                <a:solidFill>
                  <a:srgbClr val="333333"/>
                </a:solidFill>
                <a:cs typeface="A Chamran" panose="00000400000000000000" pitchFamily="2" charset="-78"/>
              </a:rPr>
            </a:br>
            <a:r>
              <a:rPr lang="fa-IR" sz="1400" dirty="0">
                <a:solidFill>
                  <a:srgbClr val="333333"/>
                </a:solidFill>
                <a:cs typeface="A Chamran" panose="00000400000000000000" pitchFamily="2" charset="-78"/>
              </a:rPr>
              <a:t>3 - بررسی و تصویب نهایی طرحهای جامع شهری و تغییرات آنها خارج از </a:t>
            </a:r>
            <a:r>
              <a:rPr lang="fa-IR" sz="1400" dirty="0" smtClean="0">
                <a:solidFill>
                  <a:srgbClr val="333333"/>
                </a:solidFill>
                <a:cs typeface="A Chamran" panose="00000400000000000000" pitchFamily="2" charset="-78"/>
              </a:rPr>
              <a:t>نقشه‌های تفصیلی</a:t>
            </a:r>
            <a:r>
              <a:rPr lang="fa-IR" sz="1400" dirty="0">
                <a:solidFill>
                  <a:srgbClr val="333333"/>
                </a:solidFill>
                <a:cs typeface="A Chamran" panose="00000400000000000000" pitchFamily="2" charset="-78"/>
              </a:rPr>
              <a:t>.</a:t>
            </a:r>
            <a:br>
              <a:rPr lang="fa-IR" sz="1400" dirty="0">
                <a:solidFill>
                  <a:srgbClr val="333333"/>
                </a:solidFill>
                <a:cs typeface="A Chamran" panose="00000400000000000000" pitchFamily="2" charset="-78"/>
              </a:rPr>
            </a:br>
            <a:r>
              <a:rPr lang="fa-IR" sz="1400" dirty="0">
                <a:solidFill>
                  <a:srgbClr val="333333"/>
                </a:solidFill>
                <a:cs typeface="A Chamran" panose="00000400000000000000" pitchFamily="2" charset="-78"/>
              </a:rPr>
              <a:t>4 - تصویب معیارها و ضوابط و آیین‌نامه‌های شهرسازی</a:t>
            </a:r>
            <a:r>
              <a:rPr lang="fa-IR" sz="1400" dirty="0" smtClean="0">
                <a:solidFill>
                  <a:srgbClr val="333333"/>
                </a:solidFill>
                <a:cs typeface="A Chamran" panose="00000400000000000000" pitchFamily="2" charset="-78"/>
              </a:rPr>
              <a:t>.</a:t>
            </a:r>
          </a:p>
          <a:p>
            <a:pPr algn="r" rtl="1">
              <a:lnSpc>
                <a:spcPct val="150000"/>
              </a:lnSpc>
            </a:pPr>
            <a:r>
              <a:rPr lang="fa-IR" sz="1400" dirty="0" smtClean="0">
                <a:solidFill>
                  <a:srgbClr val="333333"/>
                </a:solidFill>
                <a:cs typeface="A Chamran" panose="00000400000000000000" pitchFamily="2" charset="-78"/>
              </a:rPr>
              <a:t>5 – بررسی و تصویب طرح های کالبدی ملی و منطقه ای ، طرح های ناحیه ای با جمعیت بیشتر از 400 هزار نفر یا دارای شهر مرکز استان یا دارای شهر با بیش از 200 هزار جمعیت، مجموعه های شهری و طرح های جامع شهری با جمعیت بالای 200 هزار نفر و ...</a:t>
            </a:r>
          </a:p>
          <a:p>
            <a:pPr algn="r" rtl="1">
              <a:lnSpc>
                <a:spcPct val="150000"/>
              </a:lnSpc>
            </a:pPr>
            <a:r>
              <a:rPr lang="fa-IR" sz="1400" dirty="0" smtClean="0">
                <a:solidFill>
                  <a:srgbClr val="333333"/>
                </a:solidFill>
                <a:cs typeface="A Chamran" panose="00000400000000000000" pitchFamily="2" charset="-78"/>
              </a:rPr>
              <a:t>6 – بررسی و تصویب مکان طرح ها و پروژه های ملی.</a:t>
            </a:r>
          </a:p>
          <a:p>
            <a:pPr algn="r" rtl="1">
              <a:lnSpc>
                <a:spcPct val="150000"/>
              </a:lnSpc>
            </a:pPr>
            <a:r>
              <a:rPr lang="fa-IR" sz="1400" dirty="0" smtClean="0">
                <a:solidFill>
                  <a:srgbClr val="333333"/>
                </a:solidFill>
                <a:cs typeface="A Chamran" panose="00000400000000000000" pitchFamily="2" charset="-78"/>
              </a:rPr>
              <a:t>7 – تصویب طرح مکان یابی، تعیین عملکرد و سقف جمعیتی شهرها.</a:t>
            </a:r>
          </a:p>
          <a:p>
            <a:pPr algn="r" rtl="1">
              <a:lnSpc>
                <a:spcPct val="150000"/>
              </a:lnSpc>
            </a:pPr>
            <a:r>
              <a:rPr lang="fa-IR" sz="1400" dirty="0" smtClean="0">
                <a:solidFill>
                  <a:srgbClr val="333333"/>
                </a:solidFill>
                <a:cs typeface="A Chamran" panose="00000400000000000000" pitchFamily="2" charset="-78"/>
              </a:rPr>
              <a:t>8 –بررسی و تصویب طرح تفضیلی در صورت مغایرت اساسی با طرح جامع. </a:t>
            </a:r>
            <a:endParaRPr lang="en-US" sz="1400" dirty="0">
              <a:solidFill>
                <a:srgbClr val="333333"/>
              </a:solidFill>
              <a:cs typeface="A Chamran" panose="00000400000000000000" pitchFamily="2" charset="-78"/>
            </a:endParaRPr>
          </a:p>
        </p:txBody>
      </p:sp>
    </p:spTree>
    <p:extLst>
      <p:ext uri="{BB962C8B-B14F-4D97-AF65-F5344CB8AC3E}">
        <p14:creationId xmlns:p14="http://schemas.microsoft.com/office/powerpoint/2010/main" val="210705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087" y="123478"/>
            <a:ext cx="7920000" cy="656590"/>
          </a:xfrm>
        </p:spPr>
        <p:txBody>
          <a:bodyPr/>
          <a:lstStyle/>
          <a:p>
            <a:pPr algn="r" rtl="1"/>
            <a:r>
              <a:rPr lang="fa-IR" sz="3200" dirty="0">
                <a:solidFill>
                  <a:srgbClr val="005A82"/>
                </a:solidFill>
                <a:cs typeface="A Chamran" panose="00000400000000000000" pitchFamily="2" charset="-78"/>
              </a:rPr>
              <a:t>ماده </a:t>
            </a:r>
            <a:r>
              <a:rPr lang="fa-IR" sz="3200" dirty="0" smtClean="0">
                <a:solidFill>
                  <a:srgbClr val="005A82"/>
                </a:solidFill>
                <a:cs typeface="A Chamran" panose="00000400000000000000" pitchFamily="2" charset="-78"/>
              </a:rPr>
              <a:t>3:</a:t>
            </a:r>
            <a:endParaRPr lang="en-US" sz="3200" dirty="0">
              <a:cs typeface="A Chamran" panose="00000400000000000000" pitchFamily="2" charset="-78"/>
            </a:endParaRPr>
          </a:p>
        </p:txBody>
      </p:sp>
      <p:sp>
        <p:nvSpPr>
          <p:cNvPr id="12" name="TextBox 11"/>
          <p:cNvSpPr txBox="1"/>
          <p:nvPr/>
        </p:nvSpPr>
        <p:spPr>
          <a:xfrm>
            <a:off x="1470057" y="699542"/>
            <a:ext cx="7056784" cy="369332"/>
          </a:xfrm>
          <a:prstGeom prst="rect">
            <a:avLst/>
          </a:prstGeom>
          <a:noFill/>
        </p:spPr>
        <p:txBody>
          <a:bodyPr wrap="square" rtlCol="0">
            <a:spAutoFit/>
          </a:bodyPr>
          <a:lstStyle/>
          <a:p>
            <a:pPr algn="r"/>
            <a:r>
              <a:rPr lang="fa-IR" dirty="0">
                <a:solidFill>
                  <a:srgbClr val="005A82"/>
                </a:solidFill>
                <a:cs typeface="A Chamran" panose="00000400000000000000" pitchFamily="2" charset="-78"/>
              </a:rPr>
              <a:t>اعضای شورای عالی شهرسازی و معماری ایران عبارتند از:</a:t>
            </a:r>
            <a:endParaRPr lang="en-US" dirty="0">
              <a:solidFill>
                <a:srgbClr val="005A82"/>
              </a:solidFill>
              <a:cs typeface="A Chamran" panose="00000400000000000000" pitchFamily="2" charset="-78"/>
            </a:endParaRPr>
          </a:p>
        </p:txBody>
      </p:sp>
      <p:sp>
        <p:nvSpPr>
          <p:cNvPr id="13" name="TextBox 12"/>
          <p:cNvSpPr txBox="1"/>
          <p:nvPr/>
        </p:nvSpPr>
        <p:spPr>
          <a:xfrm>
            <a:off x="1470057" y="1318238"/>
            <a:ext cx="7056784" cy="2677656"/>
          </a:xfrm>
          <a:prstGeom prst="rect">
            <a:avLst/>
          </a:prstGeom>
          <a:noFill/>
        </p:spPr>
        <p:txBody>
          <a:bodyPr wrap="square" rtlCol="0">
            <a:spAutoFit/>
          </a:bodyPr>
          <a:lstStyle/>
          <a:p>
            <a:pPr algn="r"/>
            <a:r>
              <a:rPr lang="ar-SA" sz="1400" dirty="0">
                <a:cs typeface="A Chamran" panose="00000400000000000000" pitchFamily="2" charset="-78"/>
              </a:rPr>
              <a:t>1 ـ وزیر مسکن و شهرسازی </a:t>
            </a:r>
            <a:br>
              <a:rPr lang="ar-SA" sz="1400" dirty="0">
                <a:cs typeface="A Chamran" panose="00000400000000000000" pitchFamily="2" charset="-78"/>
              </a:rPr>
            </a:br>
            <a:r>
              <a:rPr lang="ar-SA" sz="1400" dirty="0">
                <a:cs typeface="A Chamran" panose="00000400000000000000" pitchFamily="2" charset="-78"/>
              </a:rPr>
              <a:t>2 ـ وزیر کشور </a:t>
            </a:r>
            <a:br>
              <a:rPr lang="ar-SA" sz="1400" dirty="0">
                <a:cs typeface="A Chamran" panose="00000400000000000000" pitchFamily="2" charset="-78"/>
              </a:rPr>
            </a:br>
            <a:r>
              <a:rPr lang="ar-SA" sz="1400" dirty="0">
                <a:cs typeface="A Chamran" panose="00000400000000000000" pitchFamily="2" charset="-78"/>
              </a:rPr>
              <a:t>3 ـ وزیر صنایع </a:t>
            </a:r>
            <a:br>
              <a:rPr lang="ar-SA" sz="1400" dirty="0">
                <a:cs typeface="A Chamran" panose="00000400000000000000" pitchFamily="2" charset="-78"/>
              </a:rPr>
            </a:br>
            <a:r>
              <a:rPr lang="ar-SA" sz="1400" dirty="0">
                <a:cs typeface="A Chamran" panose="00000400000000000000" pitchFamily="2" charset="-78"/>
              </a:rPr>
              <a:t>4 ـ وزیر فرهنگ </a:t>
            </a:r>
            <a:r>
              <a:rPr lang="fa-IR" sz="1400" dirty="0" smtClean="0">
                <a:cs typeface="A Chamran" panose="00000400000000000000" pitchFamily="2" charset="-78"/>
              </a:rPr>
              <a:t>و ارشاد اسلامی </a:t>
            </a:r>
          </a:p>
          <a:p>
            <a:pPr algn="r"/>
            <a:r>
              <a:rPr lang="ar-SA" sz="1400" dirty="0" smtClean="0">
                <a:cs typeface="A Chamran" panose="00000400000000000000" pitchFamily="2" charset="-78"/>
              </a:rPr>
              <a:t>6 </a:t>
            </a:r>
            <a:r>
              <a:rPr lang="ar-SA" sz="1400" dirty="0">
                <a:cs typeface="A Chamran" panose="00000400000000000000" pitchFamily="2" charset="-78"/>
              </a:rPr>
              <a:t>ـ وزیر نیرو </a:t>
            </a:r>
            <a:br>
              <a:rPr lang="ar-SA" sz="1400" dirty="0">
                <a:cs typeface="A Chamran" panose="00000400000000000000" pitchFamily="2" charset="-78"/>
              </a:rPr>
            </a:br>
            <a:r>
              <a:rPr lang="fa-IR" sz="1400" dirty="0" smtClean="0">
                <a:cs typeface="A Chamran" panose="00000400000000000000" pitchFamily="2" charset="-78"/>
              </a:rPr>
              <a:t>7 - </a:t>
            </a:r>
            <a:r>
              <a:rPr lang="ar-SA" sz="1400" dirty="0" smtClean="0">
                <a:cs typeface="A Chamran" panose="00000400000000000000" pitchFamily="2" charset="-78"/>
              </a:rPr>
              <a:t>وزیر </a:t>
            </a:r>
            <a:r>
              <a:rPr lang="ar-SA" sz="1400" dirty="0">
                <a:cs typeface="A Chamran" panose="00000400000000000000" pitchFamily="2" charset="-78"/>
              </a:rPr>
              <a:t>کشاورزی </a:t>
            </a:r>
            <a:br>
              <a:rPr lang="ar-SA" sz="1400" dirty="0">
                <a:cs typeface="A Chamran" panose="00000400000000000000" pitchFamily="2" charset="-78"/>
              </a:rPr>
            </a:br>
            <a:r>
              <a:rPr lang="ar-SA" sz="1400" dirty="0">
                <a:cs typeface="A Chamran" panose="00000400000000000000" pitchFamily="2" charset="-78"/>
              </a:rPr>
              <a:t>8 ـ وزیر دفاع و پشتیبانی </a:t>
            </a:r>
            <a:br>
              <a:rPr lang="ar-SA" sz="1400" dirty="0">
                <a:cs typeface="A Chamran" panose="00000400000000000000" pitchFamily="2" charset="-78"/>
              </a:rPr>
            </a:br>
            <a:r>
              <a:rPr lang="ar-SA" sz="1400" dirty="0">
                <a:cs typeface="A Chamran" panose="00000400000000000000" pitchFamily="2" charset="-78"/>
              </a:rPr>
              <a:t>9 ـ وزیر جهاد سازندگی </a:t>
            </a:r>
            <a:br>
              <a:rPr lang="ar-SA" sz="1400" dirty="0">
                <a:cs typeface="A Chamran" panose="00000400000000000000" pitchFamily="2" charset="-78"/>
              </a:rPr>
            </a:br>
            <a:r>
              <a:rPr lang="ar-SA" sz="1400" dirty="0">
                <a:cs typeface="A Chamran" panose="00000400000000000000" pitchFamily="2" charset="-78"/>
              </a:rPr>
              <a:t>10 ـ رییس سازمان برنامه و بودجه </a:t>
            </a:r>
            <a:br>
              <a:rPr lang="ar-SA" sz="1400" dirty="0">
                <a:cs typeface="A Chamran" panose="00000400000000000000" pitchFamily="2" charset="-78"/>
              </a:rPr>
            </a:br>
            <a:r>
              <a:rPr lang="ar-SA" sz="1400" dirty="0">
                <a:cs typeface="A Chamran" panose="00000400000000000000" pitchFamily="2" charset="-78"/>
              </a:rPr>
              <a:t>11 ـ رییس سازمان حفاظت محیط زیست </a:t>
            </a:r>
            <a:br>
              <a:rPr lang="ar-SA" sz="1400" dirty="0">
                <a:cs typeface="A Chamran" panose="00000400000000000000" pitchFamily="2" charset="-78"/>
              </a:rPr>
            </a:br>
            <a:r>
              <a:rPr lang="ar-SA" sz="1400" dirty="0">
                <a:cs typeface="A Chamran" panose="00000400000000000000" pitchFamily="2" charset="-78"/>
              </a:rPr>
              <a:t>12 ـ وزیر راه و ترابری</a:t>
            </a:r>
            <a:r>
              <a:rPr lang="fa-IR" sz="1400" dirty="0">
                <a:solidFill>
                  <a:srgbClr val="333333"/>
                </a:solidFill>
                <a:cs typeface="A Chamran" panose="00000400000000000000" pitchFamily="2" charset="-78"/>
              </a:rPr>
              <a:t/>
            </a:r>
            <a:br>
              <a:rPr lang="fa-IR" sz="1400" dirty="0">
                <a:solidFill>
                  <a:srgbClr val="333333"/>
                </a:solidFill>
                <a:cs typeface="A Chamran" panose="00000400000000000000" pitchFamily="2" charset="-78"/>
              </a:rPr>
            </a:br>
            <a:r>
              <a:rPr lang="fa-IR" sz="1200" dirty="0">
                <a:solidFill>
                  <a:srgbClr val="333333"/>
                </a:solidFill>
                <a:cs typeface="A Chamran" panose="00000400000000000000" pitchFamily="2" charset="-78"/>
              </a:rPr>
              <a:t>‌ریاست شورای عالی شهرسازی و معماری ایران با </a:t>
            </a:r>
            <a:r>
              <a:rPr lang="fa-IR" sz="1200" dirty="0" smtClean="0">
                <a:solidFill>
                  <a:srgbClr val="333333"/>
                </a:solidFill>
                <a:cs typeface="A Chamran" panose="00000400000000000000" pitchFamily="2" charset="-78"/>
              </a:rPr>
              <a:t>وزیر مسکن و شهرسازی </a:t>
            </a:r>
            <a:r>
              <a:rPr lang="fa-IR" sz="1200" dirty="0">
                <a:solidFill>
                  <a:srgbClr val="333333"/>
                </a:solidFill>
                <a:cs typeface="A Chamran" panose="00000400000000000000" pitchFamily="2" charset="-78"/>
              </a:rPr>
              <a:t>خواهد بود.</a:t>
            </a:r>
            <a:endParaRPr lang="en-US" sz="1200" dirty="0">
              <a:solidFill>
                <a:srgbClr val="333333"/>
              </a:solidFill>
              <a:cs typeface="A Chamran" panose="00000400000000000000" pitchFamily="2" charset="-78"/>
            </a:endParaRPr>
          </a:p>
        </p:txBody>
      </p:sp>
      <p:sp>
        <p:nvSpPr>
          <p:cNvPr id="14" name="Rectangle 13"/>
          <p:cNvSpPr/>
          <p:nvPr/>
        </p:nvSpPr>
        <p:spPr>
          <a:xfrm>
            <a:off x="637207" y="3953628"/>
            <a:ext cx="7910754" cy="430887"/>
          </a:xfrm>
          <a:prstGeom prst="rect">
            <a:avLst/>
          </a:prstGeom>
        </p:spPr>
        <p:txBody>
          <a:bodyPr wrap="square">
            <a:spAutoFit/>
          </a:bodyPr>
          <a:lstStyle/>
          <a:p>
            <a:pPr algn="r" rtl="1"/>
            <a:r>
              <a:rPr lang="ar-SA" sz="1100" dirty="0">
                <a:solidFill>
                  <a:srgbClr val="333333"/>
                </a:solidFill>
                <a:latin typeface="Tahoma" panose="020B0604030504040204" pitchFamily="34" charset="0"/>
                <a:ea typeface="Times New Roman" panose="02020603050405020304" pitchFamily="18" charset="0"/>
                <a:cs typeface="A Chamran" panose="00000400000000000000" pitchFamily="2" charset="-78"/>
              </a:rPr>
              <a:t>یک نفر از اعضای کمیسیون مسکن و شهرسازی و راه و ترابری مجلس شورای اسلامی به پیشنهاد کمیسیون و تصویب مجلس به عنوان ناظر در جلسات شورای عالی شهرسازی و معماری شرکت خواهد کرد. </a:t>
            </a:r>
            <a:endParaRPr lang="en-US" sz="1100" dirty="0">
              <a:solidFill>
                <a:srgbClr val="333333"/>
              </a:solidFill>
              <a:cs typeface="A Chamran" panose="00000400000000000000" pitchFamily="2" charset="-78"/>
            </a:endParaRPr>
          </a:p>
        </p:txBody>
      </p:sp>
    </p:spTree>
    <p:extLst>
      <p:ext uri="{BB962C8B-B14F-4D97-AF65-F5344CB8AC3E}">
        <p14:creationId xmlns:p14="http://schemas.microsoft.com/office/powerpoint/2010/main" val="51535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Prisma Desig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33333"/>
        </a:solidFill>
        <a:ln w="0">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4319</TotalTime>
  <Words>899</Words>
  <Application>Microsoft Office PowerPoint</Application>
  <PresentationFormat>On-screen Show (16:9)</PresentationFormat>
  <Paragraphs>98</Paragraphs>
  <Slides>21</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Arial</vt:lpstr>
      <vt:lpstr>A EntezareZohoor 4 **</vt:lpstr>
      <vt:lpstr>Tahoma</vt:lpstr>
      <vt:lpstr>Open Sans</vt:lpstr>
      <vt:lpstr>A EntezareZohoor B4</vt:lpstr>
      <vt:lpstr>A Chamran</vt:lpstr>
      <vt:lpstr>Calibri</vt:lpstr>
      <vt:lpstr>Wingdings</vt:lpstr>
      <vt:lpstr>Times New Roman</vt:lpstr>
      <vt:lpstr>Prisma Design Theme</vt:lpstr>
      <vt:lpstr>معرفی شورای عالی شهرسازی و معماری ایران  و  شرح وظایف آن</vt:lpstr>
      <vt:lpstr>مراجع بررسی و تصویب طرح های توسعه شهری</vt:lpstr>
      <vt:lpstr>PowerPoint Presentation</vt:lpstr>
      <vt:lpstr>PowerPoint Presentation</vt:lpstr>
      <vt:lpstr>شورای عالی شهرسازی و معماری ایران</vt:lpstr>
      <vt:lpstr>PowerPoint Presentation</vt:lpstr>
      <vt:lpstr>ماده 1:</vt:lpstr>
      <vt:lpstr>وظایف شورای عالی شهرسازی و معماری ایران</vt:lpstr>
      <vt:lpstr>ماده 3:</vt:lpstr>
      <vt:lpstr>تبصره های ماده 3:</vt:lpstr>
      <vt:lpstr>‌ماده 4 :  وزارت مسکن و شهرسازی بجای دبیرخانه شورای عالی شهرسازی در تشکیلات خودواحدی ایجاد می کند که تحت نظر معاون شهرسازی و معماری آن وزارت وظایف زیر را انجام دهد: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از توجه شما سپاس گزاریم</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PrismaDesign</dc:creator>
  <cp:lastModifiedBy>Mohammad</cp:lastModifiedBy>
  <cp:revision>1406</cp:revision>
  <dcterms:created xsi:type="dcterms:W3CDTF">2011-10-05T18:35:21Z</dcterms:created>
  <dcterms:modified xsi:type="dcterms:W3CDTF">2020-10-10T13:30:28Z</dcterms:modified>
</cp:coreProperties>
</file>