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03CF01-2BBC-40D0-B7C4-605A09CDFC9D}"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pPr rtl="1"/>
          <a:endParaRPr lang="fa-IR"/>
        </a:p>
      </dgm:t>
    </dgm:pt>
    <dgm:pt modelId="{926994E7-C0AC-4B12-B82D-C3DE8443CC07}">
      <dgm:prSet phldrT="[Text]"/>
      <dgm:spPr/>
      <dgm:t>
        <a:bodyPr/>
        <a:lstStyle/>
        <a:p>
          <a:pPr rtl="1"/>
          <a:r>
            <a:rPr lang="fa-IR" dirty="0" smtClean="0"/>
            <a:t>اختراع اتومبیل</a:t>
          </a:r>
          <a:endParaRPr lang="fa-IR" dirty="0"/>
        </a:p>
      </dgm:t>
    </dgm:pt>
    <dgm:pt modelId="{97841193-E2E0-4099-A4DC-967265F36826}" type="parTrans" cxnId="{530563EA-619E-42AE-A7B0-8BDE2139E867}">
      <dgm:prSet/>
      <dgm:spPr/>
      <dgm:t>
        <a:bodyPr/>
        <a:lstStyle/>
        <a:p>
          <a:pPr rtl="1"/>
          <a:endParaRPr lang="fa-IR"/>
        </a:p>
      </dgm:t>
    </dgm:pt>
    <dgm:pt modelId="{4C7A1E86-6627-4B7E-AD34-C107B8342131}" type="sibTrans" cxnId="{530563EA-619E-42AE-A7B0-8BDE2139E867}">
      <dgm:prSet/>
      <dgm:spPr/>
      <dgm:t>
        <a:bodyPr/>
        <a:lstStyle/>
        <a:p>
          <a:pPr rtl="1"/>
          <a:endParaRPr lang="fa-IR"/>
        </a:p>
      </dgm:t>
    </dgm:pt>
    <dgm:pt modelId="{736309E8-9CE0-4B78-8E95-22AA1AF6EFB9}">
      <dgm:prSet phldrT="[Text]"/>
      <dgm:spPr/>
      <dgm:t>
        <a:bodyPr/>
        <a:lstStyle/>
        <a:p>
          <a:pPr rtl="1"/>
          <a:r>
            <a:rPr lang="fa-IR" dirty="0" smtClean="0"/>
            <a:t>کاهش سهم سفرهای پیاده </a:t>
          </a:r>
          <a:endParaRPr lang="fa-IR" dirty="0"/>
        </a:p>
      </dgm:t>
    </dgm:pt>
    <dgm:pt modelId="{276A8EEB-75B5-4B58-802C-1552DF79BA9C}" type="parTrans" cxnId="{7AD835EE-E927-4CAF-B9CD-7681A075134A}">
      <dgm:prSet/>
      <dgm:spPr/>
      <dgm:t>
        <a:bodyPr/>
        <a:lstStyle/>
        <a:p>
          <a:pPr rtl="1"/>
          <a:endParaRPr lang="fa-IR"/>
        </a:p>
      </dgm:t>
    </dgm:pt>
    <dgm:pt modelId="{D3621361-0CBD-4C26-B68F-D7AB8F98CBC7}" type="sibTrans" cxnId="{7AD835EE-E927-4CAF-B9CD-7681A075134A}">
      <dgm:prSet/>
      <dgm:spPr/>
      <dgm:t>
        <a:bodyPr/>
        <a:lstStyle/>
        <a:p>
          <a:pPr rtl="1"/>
          <a:endParaRPr lang="fa-IR"/>
        </a:p>
      </dgm:t>
    </dgm:pt>
    <dgm:pt modelId="{B2846284-CECB-4FA7-A50C-48B15A2D39F2}" type="pres">
      <dgm:prSet presAssocID="{B903CF01-2BBC-40D0-B7C4-605A09CDFC9D}" presName="compositeShape" presStyleCnt="0">
        <dgm:presLayoutVars>
          <dgm:chMax val="2"/>
          <dgm:dir/>
          <dgm:resizeHandles val="exact"/>
        </dgm:presLayoutVars>
      </dgm:prSet>
      <dgm:spPr/>
      <dgm:t>
        <a:bodyPr/>
        <a:lstStyle/>
        <a:p>
          <a:pPr rtl="1"/>
          <a:endParaRPr lang="fa-IR"/>
        </a:p>
      </dgm:t>
    </dgm:pt>
    <dgm:pt modelId="{5CBD1AC9-65BF-43CA-BE60-140210BC6849}" type="pres">
      <dgm:prSet presAssocID="{B903CF01-2BBC-40D0-B7C4-605A09CDFC9D}" presName="divider" presStyleLbl="fgShp" presStyleIdx="0" presStyleCnt="1"/>
      <dgm:spPr/>
    </dgm:pt>
    <dgm:pt modelId="{D7FC0C72-9DDC-44BB-B7A6-F8CFF5BC073F}" type="pres">
      <dgm:prSet presAssocID="{926994E7-C0AC-4B12-B82D-C3DE8443CC07}" presName="downArrow" presStyleLbl="node1" presStyleIdx="0" presStyleCnt="2"/>
      <dgm:spPr/>
    </dgm:pt>
    <dgm:pt modelId="{3FC86849-D737-4FD5-983A-50E415A67FAF}" type="pres">
      <dgm:prSet presAssocID="{926994E7-C0AC-4B12-B82D-C3DE8443CC07}" presName="downArrowText" presStyleLbl="revTx" presStyleIdx="0" presStyleCnt="2" custScaleX="171429">
        <dgm:presLayoutVars>
          <dgm:bulletEnabled val="1"/>
        </dgm:presLayoutVars>
      </dgm:prSet>
      <dgm:spPr/>
      <dgm:t>
        <a:bodyPr/>
        <a:lstStyle/>
        <a:p>
          <a:pPr rtl="1"/>
          <a:endParaRPr lang="fa-IR"/>
        </a:p>
      </dgm:t>
    </dgm:pt>
    <dgm:pt modelId="{B4D3501A-24A5-4BBA-B7A4-1FC66778DAC4}" type="pres">
      <dgm:prSet presAssocID="{736309E8-9CE0-4B78-8E95-22AA1AF6EFB9}" presName="upArrow" presStyleLbl="node1" presStyleIdx="1" presStyleCnt="2"/>
      <dgm:spPr/>
    </dgm:pt>
    <dgm:pt modelId="{85B209FC-30F0-4AC7-AEEC-27A3B8F6F88F}" type="pres">
      <dgm:prSet presAssocID="{736309E8-9CE0-4B78-8E95-22AA1AF6EFB9}" presName="upArrowText" presStyleLbl="revTx" presStyleIdx="1" presStyleCnt="2" custScaleX="174554">
        <dgm:presLayoutVars>
          <dgm:bulletEnabled val="1"/>
        </dgm:presLayoutVars>
      </dgm:prSet>
      <dgm:spPr/>
      <dgm:t>
        <a:bodyPr/>
        <a:lstStyle/>
        <a:p>
          <a:pPr rtl="1"/>
          <a:endParaRPr lang="fa-IR"/>
        </a:p>
      </dgm:t>
    </dgm:pt>
  </dgm:ptLst>
  <dgm:cxnLst>
    <dgm:cxn modelId="{D43AA93D-7C64-4357-A244-AF3F54C12F88}" type="presOf" srcId="{736309E8-9CE0-4B78-8E95-22AA1AF6EFB9}" destId="{85B209FC-30F0-4AC7-AEEC-27A3B8F6F88F}" srcOrd="0" destOrd="0" presId="urn:microsoft.com/office/officeart/2005/8/layout/arrow3"/>
    <dgm:cxn modelId="{7AD835EE-E927-4CAF-B9CD-7681A075134A}" srcId="{B903CF01-2BBC-40D0-B7C4-605A09CDFC9D}" destId="{736309E8-9CE0-4B78-8E95-22AA1AF6EFB9}" srcOrd="1" destOrd="0" parTransId="{276A8EEB-75B5-4B58-802C-1552DF79BA9C}" sibTransId="{D3621361-0CBD-4C26-B68F-D7AB8F98CBC7}"/>
    <dgm:cxn modelId="{0BDE9E16-E913-4313-B582-2A19987A6917}" type="presOf" srcId="{B903CF01-2BBC-40D0-B7C4-605A09CDFC9D}" destId="{B2846284-CECB-4FA7-A50C-48B15A2D39F2}" srcOrd="0" destOrd="0" presId="urn:microsoft.com/office/officeart/2005/8/layout/arrow3"/>
    <dgm:cxn modelId="{530563EA-619E-42AE-A7B0-8BDE2139E867}" srcId="{B903CF01-2BBC-40D0-B7C4-605A09CDFC9D}" destId="{926994E7-C0AC-4B12-B82D-C3DE8443CC07}" srcOrd="0" destOrd="0" parTransId="{97841193-E2E0-4099-A4DC-967265F36826}" sibTransId="{4C7A1E86-6627-4B7E-AD34-C107B8342131}"/>
    <dgm:cxn modelId="{8BDC1EF9-5B63-40F0-B6E2-DFB229A2BE74}" type="presOf" srcId="{926994E7-C0AC-4B12-B82D-C3DE8443CC07}" destId="{3FC86849-D737-4FD5-983A-50E415A67FAF}" srcOrd="0" destOrd="0" presId="urn:microsoft.com/office/officeart/2005/8/layout/arrow3"/>
    <dgm:cxn modelId="{ECF35239-45D6-4EF7-AE96-E2517D25275C}" type="presParOf" srcId="{B2846284-CECB-4FA7-A50C-48B15A2D39F2}" destId="{5CBD1AC9-65BF-43CA-BE60-140210BC6849}" srcOrd="0" destOrd="0" presId="urn:microsoft.com/office/officeart/2005/8/layout/arrow3"/>
    <dgm:cxn modelId="{035EAD71-26DD-4D4F-A219-6CF78466C6AE}" type="presParOf" srcId="{B2846284-CECB-4FA7-A50C-48B15A2D39F2}" destId="{D7FC0C72-9DDC-44BB-B7A6-F8CFF5BC073F}" srcOrd="1" destOrd="0" presId="urn:microsoft.com/office/officeart/2005/8/layout/arrow3"/>
    <dgm:cxn modelId="{25AB0701-EB06-4032-AC5A-4972CD7403E9}" type="presParOf" srcId="{B2846284-CECB-4FA7-A50C-48B15A2D39F2}" destId="{3FC86849-D737-4FD5-983A-50E415A67FAF}" srcOrd="2" destOrd="0" presId="urn:microsoft.com/office/officeart/2005/8/layout/arrow3"/>
    <dgm:cxn modelId="{6B435EAF-C827-4DAD-849D-2EF3AB2516B9}" type="presParOf" srcId="{B2846284-CECB-4FA7-A50C-48B15A2D39F2}" destId="{B4D3501A-24A5-4BBA-B7A4-1FC66778DAC4}" srcOrd="3" destOrd="0" presId="urn:microsoft.com/office/officeart/2005/8/layout/arrow3"/>
    <dgm:cxn modelId="{5A9E2EE7-D687-4B17-8739-54A3CEB76FAB}" type="presParOf" srcId="{B2846284-CECB-4FA7-A50C-48B15A2D39F2}" destId="{85B209FC-30F0-4AC7-AEEC-27A3B8F6F88F}"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8ACE0D-FDCA-454D-906B-E2CC7E190C40}"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pPr rtl="1"/>
          <a:endParaRPr lang="fa-IR"/>
        </a:p>
      </dgm:t>
    </dgm:pt>
    <dgm:pt modelId="{69CDA11A-2B8B-4D07-ACAF-1CA38BFFE25B}">
      <dgm:prSet phldrT="[Text]"/>
      <dgm:spPr/>
      <dgm:t>
        <a:bodyPr/>
        <a:lstStyle/>
        <a:p>
          <a:pPr rtl="1"/>
          <a:r>
            <a:rPr lang="fa-IR" dirty="0" smtClean="0">
              <a:cs typeface="B Mitra" panose="00000400000000000000" pitchFamily="2" charset="-78"/>
            </a:rPr>
            <a:t>سیستم حمل ونقل شهر پایدار </a:t>
          </a:r>
          <a:endParaRPr lang="fa-IR" dirty="0"/>
        </a:p>
      </dgm:t>
    </dgm:pt>
    <dgm:pt modelId="{C6EB0C7D-C89B-463C-8829-5D9CD90A8D6E}" type="parTrans" cxnId="{320F3D33-6C33-4DB3-8CFE-5066092CEBE3}">
      <dgm:prSet/>
      <dgm:spPr/>
      <dgm:t>
        <a:bodyPr/>
        <a:lstStyle/>
        <a:p>
          <a:pPr rtl="1"/>
          <a:endParaRPr lang="fa-IR"/>
        </a:p>
      </dgm:t>
    </dgm:pt>
    <dgm:pt modelId="{56CC764E-DAE6-43EE-98B7-F693270FAE0A}" type="sibTrans" cxnId="{320F3D33-6C33-4DB3-8CFE-5066092CEBE3}">
      <dgm:prSet/>
      <dgm:spPr/>
      <dgm:t>
        <a:bodyPr/>
        <a:lstStyle/>
        <a:p>
          <a:pPr rtl="1"/>
          <a:endParaRPr lang="fa-IR"/>
        </a:p>
      </dgm:t>
    </dgm:pt>
    <dgm:pt modelId="{A4D89AFB-21AD-4DBE-B87F-0748284F99FE}">
      <dgm:prSet phldrT="[Text]"/>
      <dgm:spPr/>
      <dgm:t>
        <a:bodyPr/>
        <a:lstStyle/>
        <a:p>
          <a:pPr rtl="1"/>
          <a:r>
            <a:rPr lang="fa-IR" dirty="0" smtClean="0">
              <a:cs typeface="B Mitra" panose="00000400000000000000" pitchFamily="2" charset="-78"/>
            </a:rPr>
            <a:t>بر مبنای</a:t>
          </a:r>
          <a:endParaRPr lang="fa-IR" dirty="0">
            <a:cs typeface="B Mitra" panose="00000400000000000000" pitchFamily="2" charset="-78"/>
          </a:endParaRPr>
        </a:p>
      </dgm:t>
    </dgm:pt>
    <dgm:pt modelId="{7F2F0C5C-941E-4252-8527-80842D7601C8}" type="parTrans" cxnId="{913406B1-89FC-483F-846E-13AB3EC92EFE}">
      <dgm:prSet/>
      <dgm:spPr/>
      <dgm:t>
        <a:bodyPr/>
        <a:lstStyle/>
        <a:p>
          <a:pPr rtl="1"/>
          <a:endParaRPr lang="fa-IR"/>
        </a:p>
      </dgm:t>
    </dgm:pt>
    <dgm:pt modelId="{1FF5CA51-C315-42AE-9057-C7E57D126A3C}" type="sibTrans" cxnId="{913406B1-89FC-483F-846E-13AB3EC92EFE}">
      <dgm:prSet/>
      <dgm:spPr/>
      <dgm:t>
        <a:bodyPr/>
        <a:lstStyle/>
        <a:p>
          <a:pPr rtl="1"/>
          <a:endParaRPr lang="fa-IR"/>
        </a:p>
      </dgm:t>
    </dgm:pt>
    <dgm:pt modelId="{26204556-1C43-40B1-BE29-E9A986813832}">
      <dgm:prSet phldrT="[Text]"/>
      <dgm:spPr/>
      <dgm:t>
        <a:bodyPr/>
        <a:lstStyle/>
        <a:p>
          <a:pPr rtl="1"/>
          <a:r>
            <a:rPr lang="fa-IR" dirty="0" smtClean="0">
              <a:cs typeface="B Mitra" panose="00000400000000000000" pitchFamily="2" charset="-78"/>
            </a:rPr>
            <a:t>حرکت عابر پیاده </a:t>
          </a:r>
          <a:endParaRPr lang="fa-IR" dirty="0"/>
        </a:p>
      </dgm:t>
    </dgm:pt>
    <dgm:pt modelId="{078B1745-5B9E-4FD9-A808-357D10BDDE0D}" type="parTrans" cxnId="{3F3ED81C-E300-4EEE-A6CA-9F6C90C305D2}">
      <dgm:prSet/>
      <dgm:spPr/>
      <dgm:t>
        <a:bodyPr/>
        <a:lstStyle/>
        <a:p>
          <a:pPr rtl="1"/>
          <a:endParaRPr lang="fa-IR"/>
        </a:p>
      </dgm:t>
    </dgm:pt>
    <dgm:pt modelId="{17E7EC16-C3C5-4398-B87A-E2AAFA60FA9E}" type="sibTrans" cxnId="{3F3ED81C-E300-4EEE-A6CA-9F6C90C305D2}">
      <dgm:prSet/>
      <dgm:spPr/>
      <dgm:t>
        <a:bodyPr/>
        <a:lstStyle/>
        <a:p>
          <a:pPr rtl="1"/>
          <a:endParaRPr lang="fa-IR"/>
        </a:p>
      </dgm:t>
    </dgm:pt>
    <dgm:pt modelId="{6C8B6893-8BD1-4CA4-9BA9-71B204725F79}">
      <dgm:prSet phldrT="[Text]" custT="1"/>
      <dgm:spPr/>
      <dgm:t>
        <a:bodyPr/>
        <a:lstStyle/>
        <a:p>
          <a:pPr rtl="1"/>
          <a:r>
            <a:rPr lang="fa-IR" sz="1600" dirty="0" smtClean="0">
              <a:cs typeface="B Mitra" panose="00000400000000000000" pitchFamily="2" charset="-78"/>
            </a:rPr>
            <a:t>شکل میگیرد</a:t>
          </a:r>
          <a:endParaRPr lang="fa-IR" sz="1600" dirty="0">
            <a:cs typeface="B Mitra" panose="00000400000000000000" pitchFamily="2" charset="-78"/>
          </a:endParaRPr>
        </a:p>
      </dgm:t>
    </dgm:pt>
    <dgm:pt modelId="{E69B3CD3-6FA3-42E3-9582-2811A9C245BD}" type="parTrans" cxnId="{7F40FEDB-1198-4938-AB4C-7F1566FFF5CC}">
      <dgm:prSet/>
      <dgm:spPr/>
      <dgm:t>
        <a:bodyPr/>
        <a:lstStyle/>
        <a:p>
          <a:pPr rtl="1"/>
          <a:endParaRPr lang="fa-IR"/>
        </a:p>
      </dgm:t>
    </dgm:pt>
    <dgm:pt modelId="{50B2DABB-9615-4ED6-B247-C08DC72DDB2C}" type="sibTrans" cxnId="{7F40FEDB-1198-4938-AB4C-7F1566FFF5CC}">
      <dgm:prSet/>
      <dgm:spPr/>
      <dgm:t>
        <a:bodyPr/>
        <a:lstStyle/>
        <a:p>
          <a:pPr rtl="1"/>
          <a:endParaRPr lang="fa-IR"/>
        </a:p>
      </dgm:t>
    </dgm:pt>
    <dgm:pt modelId="{1EE7527A-181A-48B2-BE7F-6EBCEDEE5BD6}" type="pres">
      <dgm:prSet presAssocID="{4D8ACE0D-FDCA-454D-906B-E2CC7E190C40}" presName="rootnode" presStyleCnt="0">
        <dgm:presLayoutVars>
          <dgm:chMax/>
          <dgm:chPref/>
          <dgm:dir val="rev"/>
          <dgm:animLvl val="lvl"/>
        </dgm:presLayoutVars>
      </dgm:prSet>
      <dgm:spPr/>
      <dgm:t>
        <a:bodyPr/>
        <a:lstStyle/>
        <a:p>
          <a:pPr rtl="1"/>
          <a:endParaRPr lang="fa-IR"/>
        </a:p>
      </dgm:t>
    </dgm:pt>
    <dgm:pt modelId="{6C19456E-3F93-4512-B4C4-23E0A5D18DA5}" type="pres">
      <dgm:prSet presAssocID="{69CDA11A-2B8B-4D07-ACAF-1CA38BFFE25B}" presName="composite" presStyleCnt="0"/>
      <dgm:spPr/>
    </dgm:pt>
    <dgm:pt modelId="{0F5BD649-66F6-4884-A9CF-FD782862D8EA}" type="pres">
      <dgm:prSet presAssocID="{69CDA11A-2B8B-4D07-ACAF-1CA38BFFE25B}" presName="bentUpArrow1" presStyleLbl="alignImgPlace1" presStyleIdx="0" presStyleCnt="1"/>
      <dgm:spPr/>
    </dgm:pt>
    <dgm:pt modelId="{D2C0A1F0-0EE1-445B-A8F1-41572C981EEE}" type="pres">
      <dgm:prSet presAssocID="{69CDA11A-2B8B-4D07-ACAF-1CA38BFFE25B}" presName="ParentText" presStyleLbl="node1" presStyleIdx="0" presStyleCnt="2">
        <dgm:presLayoutVars>
          <dgm:chMax val="1"/>
          <dgm:chPref val="1"/>
          <dgm:bulletEnabled val="1"/>
        </dgm:presLayoutVars>
      </dgm:prSet>
      <dgm:spPr/>
      <dgm:t>
        <a:bodyPr/>
        <a:lstStyle/>
        <a:p>
          <a:pPr rtl="1"/>
          <a:endParaRPr lang="fa-IR"/>
        </a:p>
      </dgm:t>
    </dgm:pt>
    <dgm:pt modelId="{67F77F12-D499-407F-B356-76763D414567}" type="pres">
      <dgm:prSet presAssocID="{69CDA11A-2B8B-4D07-ACAF-1CA38BFFE25B}" presName="ChildText" presStyleLbl="revTx" presStyleIdx="0" presStyleCnt="2">
        <dgm:presLayoutVars>
          <dgm:chMax val="0"/>
          <dgm:chPref val="0"/>
          <dgm:bulletEnabled val="1"/>
        </dgm:presLayoutVars>
      </dgm:prSet>
      <dgm:spPr/>
      <dgm:t>
        <a:bodyPr/>
        <a:lstStyle/>
        <a:p>
          <a:pPr rtl="1"/>
          <a:endParaRPr lang="fa-IR"/>
        </a:p>
      </dgm:t>
    </dgm:pt>
    <dgm:pt modelId="{2A3B98FA-25B1-4329-B339-63EAFD9BDA6E}" type="pres">
      <dgm:prSet presAssocID="{56CC764E-DAE6-43EE-98B7-F693270FAE0A}" presName="sibTrans" presStyleCnt="0"/>
      <dgm:spPr/>
    </dgm:pt>
    <dgm:pt modelId="{A4139652-5888-4845-A8E9-F8ED593266D0}" type="pres">
      <dgm:prSet presAssocID="{26204556-1C43-40B1-BE29-E9A986813832}" presName="composite" presStyleCnt="0"/>
      <dgm:spPr/>
    </dgm:pt>
    <dgm:pt modelId="{856448EF-61FF-43C4-B885-015110B22D12}" type="pres">
      <dgm:prSet presAssocID="{26204556-1C43-40B1-BE29-E9A986813832}" presName="ParentText" presStyleLbl="node1" presStyleIdx="1" presStyleCnt="2">
        <dgm:presLayoutVars>
          <dgm:chMax val="1"/>
          <dgm:chPref val="1"/>
          <dgm:bulletEnabled val="1"/>
        </dgm:presLayoutVars>
      </dgm:prSet>
      <dgm:spPr/>
      <dgm:t>
        <a:bodyPr/>
        <a:lstStyle/>
        <a:p>
          <a:pPr rtl="1"/>
          <a:endParaRPr lang="fa-IR"/>
        </a:p>
      </dgm:t>
    </dgm:pt>
    <dgm:pt modelId="{AFB503E4-B11A-4B29-9B39-CE1F9E4382C4}" type="pres">
      <dgm:prSet presAssocID="{26204556-1C43-40B1-BE29-E9A986813832}" presName="FinalChildText" presStyleLbl="revTx" presStyleIdx="1" presStyleCnt="2">
        <dgm:presLayoutVars>
          <dgm:chMax val="0"/>
          <dgm:chPref val="0"/>
          <dgm:bulletEnabled val="1"/>
        </dgm:presLayoutVars>
      </dgm:prSet>
      <dgm:spPr/>
      <dgm:t>
        <a:bodyPr/>
        <a:lstStyle/>
        <a:p>
          <a:pPr rtl="1"/>
          <a:endParaRPr lang="fa-IR"/>
        </a:p>
      </dgm:t>
    </dgm:pt>
  </dgm:ptLst>
  <dgm:cxnLst>
    <dgm:cxn modelId="{ABCC36F7-2240-45B4-B458-62C5248CFA94}" type="presOf" srcId="{69CDA11A-2B8B-4D07-ACAF-1CA38BFFE25B}" destId="{D2C0A1F0-0EE1-445B-A8F1-41572C981EEE}" srcOrd="0" destOrd="0" presId="urn:microsoft.com/office/officeart/2005/8/layout/StepDownProcess"/>
    <dgm:cxn modelId="{07097D9C-71B2-4C49-811B-86040272DC15}" type="presOf" srcId="{26204556-1C43-40B1-BE29-E9A986813832}" destId="{856448EF-61FF-43C4-B885-015110B22D12}" srcOrd="0" destOrd="0" presId="urn:microsoft.com/office/officeart/2005/8/layout/StepDownProcess"/>
    <dgm:cxn modelId="{5E1E0D91-1FBE-4C9B-8600-750559BF0B10}" type="presOf" srcId="{A4D89AFB-21AD-4DBE-B87F-0748284F99FE}" destId="{67F77F12-D499-407F-B356-76763D414567}" srcOrd="0" destOrd="0" presId="urn:microsoft.com/office/officeart/2005/8/layout/StepDownProcess"/>
    <dgm:cxn modelId="{8E46343E-0596-4B95-A5C9-817AA1964EB5}" type="presOf" srcId="{4D8ACE0D-FDCA-454D-906B-E2CC7E190C40}" destId="{1EE7527A-181A-48B2-BE7F-6EBCEDEE5BD6}" srcOrd="0" destOrd="0" presId="urn:microsoft.com/office/officeart/2005/8/layout/StepDownProcess"/>
    <dgm:cxn modelId="{7F40FEDB-1198-4938-AB4C-7F1566FFF5CC}" srcId="{26204556-1C43-40B1-BE29-E9A986813832}" destId="{6C8B6893-8BD1-4CA4-9BA9-71B204725F79}" srcOrd="0" destOrd="0" parTransId="{E69B3CD3-6FA3-42E3-9582-2811A9C245BD}" sibTransId="{50B2DABB-9615-4ED6-B247-C08DC72DDB2C}"/>
    <dgm:cxn modelId="{3F3ED81C-E300-4EEE-A6CA-9F6C90C305D2}" srcId="{4D8ACE0D-FDCA-454D-906B-E2CC7E190C40}" destId="{26204556-1C43-40B1-BE29-E9A986813832}" srcOrd="1" destOrd="0" parTransId="{078B1745-5B9E-4FD9-A808-357D10BDDE0D}" sibTransId="{17E7EC16-C3C5-4398-B87A-E2AAFA60FA9E}"/>
    <dgm:cxn modelId="{320F3D33-6C33-4DB3-8CFE-5066092CEBE3}" srcId="{4D8ACE0D-FDCA-454D-906B-E2CC7E190C40}" destId="{69CDA11A-2B8B-4D07-ACAF-1CA38BFFE25B}" srcOrd="0" destOrd="0" parTransId="{C6EB0C7D-C89B-463C-8829-5D9CD90A8D6E}" sibTransId="{56CC764E-DAE6-43EE-98B7-F693270FAE0A}"/>
    <dgm:cxn modelId="{5EF07E14-89EB-4619-9A2A-3409440C92BE}" type="presOf" srcId="{6C8B6893-8BD1-4CA4-9BA9-71B204725F79}" destId="{AFB503E4-B11A-4B29-9B39-CE1F9E4382C4}" srcOrd="0" destOrd="0" presId="urn:microsoft.com/office/officeart/2005/8/layout/StepDownProcess"/>
    <dgm:cxn modelId="{913406B1-89FC-483F-846E-13AB3EC92EFE}" srcId="{69CDA11A-2B8B-4D07-ACAF-1CA38BFFE25B}" destId="{A4D89AFB-21AD-4DBE-B87F-0748284F99FE}" srcOrd="0" destOrd="0" parTransId="{7F2F0C5C-941E-4252-8527-80842D7601C8}" sibTransId="{1FF5CA51-C315-42AE-9057-C7E57D126A3C}"/>
    <dgm:cxn modelId="{92DE28FB-B4A4-4BCA-B7F8-E84E3021779E}" type="presParOf" srcId="{1EE7527A-181A-48B2-BE7F-6EBCEDEE5BD6}" destId="{6C19456E-3F93-4512-B4C4-23E0A5D18DA5}" srcOrd="0" destOrd="0" presId="urn:microsoft.com/office/officeart/2005/8/layout/StepDownProcess"/>
    <dgm:cxn modelId="{2432837F-9632-4B4D-8E19-48591D89C656}" type="presParOf" srcId="{6C19456E-3F93-4512-B4C4-23E0A5D18DA5}" destId="{0F5BD649-66F6-4884-A9CF-FD782862D8EA}" srcOrd="0" destOrd="0" presId="urn:microsoft.com/office/officeart/2005/8/layout/StepDownProcess"/>
    <dgm:cxn modelId="{99F65E6F-3BC8-49F6-B63E-C4E1ED7AB107}" type="presParOf" srcId="{6C19456E-3F93-4512-B4C4-23E0A5D18DA5}" destId="{D2C0A1F0-0EE1-445B-A8F1-41572C981EEE}" srcOrd="1" destOrd="0" presId="urn:microsoft.com/office/officeart/2005/8/layout/StepDownProcess"/>
    <dgm:cxn modelId="{C1122D04-2CF5-467D-9EF0-2F70A33DFA8B}" type="presParOf" srcId="{6C19456E-3F93-4512-B4C4-23E0A5D18DA5}" destId="{67F77F12-D499-407F-B356-76763D414567}" srcOrd="2" destOrd="0" presId="urn:microsoft.com/office/officeart/2005/8/layout/StepDownProcess"/>
    <dgm:cxn modelId="{AF65393C-F754-41E9-A541-E0FAF2D4FFFE}" type="presParOf" srcId="{1EE7527A-181A-48B2-BE7F-6EBCEDEE5BD6}" destId="{2A3B98FA-25B1-4329-B339-63EAFD9BDA6E}" srcOrd="1" destOrd="0" presId="urn:microsoft.com/office/officeart/2005/8/layout/StepDownProcess"/>
    <dgm:cxn modelId="{E2F5C016-11A6-4F02-9B0C-8D9241C676C1}" type="presParOf" srcId="{1EE7527A-181A-48B2-BE7F-6EBCEDEE5BD6}" destId="{A4139652-5888-4845-A8E9-F8ED593266D0}" srcOrd="2" destOrd="0" presId="urn:microsoft.com/office/officeart/2005/8/layout/StepDownProcess"/>
    <dgm:cxn modelId="{081454FF-93CB-460F-9BC6-B7CB64399D93}" type="presParOf" srcId="{A4139652-5888-4845-A8E9-F8ED593266D0}" destId="{856448EF-61FF-43C4-B885-015110B22D12}" srcOrd="0" destOrd="0" presId="urn:microsoft.com/office/officeart/2005/8/layout/StepDownProcess"/>
    <dgm:cxn modelId="{850BB368-16E4-49C3-ABE2-94EC8E341937}" type="presParOf" srcId="{A4139652-5888-4845-A8E9-F8ED593266D0}" destId="{AFB503E4-B11A-4B29-9B39-CE1F9E4382C4}"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5E891-DAF3-4DDB-8CD1-AC6DD898BEDC}"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pPr rtl="1"/>
          <a:endParaRPr lang="fa-IR"/>
        </a:p>
      </dgm:t>
    </dgm:pt>
    <dgm:pt modelId="{E7278E4C-9706-44DE-BF4C-BF9203343887}">
      <dgm:prSet phldrT="[Text]" custT="1"/>
      <dgm:spPr/>
      <dgm:t>
        <a:bodyPr/>
        <a:lstStyle/>
        <a:p>
          <a:pPr rtl="1"/>
          <a:r>
            <a:rPr lang="fa-IR" sz="2800" dirty="0" smtClean="0">
              <a:cs typeface="B Mitra" panose="00000400000000000000" pitchFamily="2" charset="-78"/>
            </a:rPr>
            <a:t>کالبدی</a:t>
          </a:r>
          <a:endParaRPr lang="fa-IR" sz="2800" dirty="0">
            <a:cs typeface="B Mitra" panose="00000400000000000000" pitchFamily="2" charset="-78"/>
          </a:endParaRPr>
        </a:p>
      </dgm:t>
    </dgm:pt>
    <dgm:pt modelId="{56B4BFBA-E98B-44C9-B27F-BADEFBF3C1FD}" type="parTrans" cxnId="{3E66521F-ABD2-4E31-BD08-40F7A21A2BBD}">
      <dgm:prSet/>
      <dgm:spPr/>
      <dgm:t>
        <a:bodyPr/>
        <a:lstStyle/>
        <a:p>
          <a:pPr rtl="1"/>
          <a:endParaRPr lang="fa-IR"/>
        </a:p>
      </dgm:t>
    </dgm:pt>
    <dgm:pt modelId="{8DDB2FD7-A37E-422C-96C3-4F772AD68E4D}" type="sibTrans" cxnId="{3E66521F-ABD2-4E31-BD08-40F7A21A2BBD}">
      <dgm:prSet/>
      <dgm:spPr/>
      <dgm:t>
        <a:bodyPr/>
        <a:lstStyle/>
        <a:p>
          <a:pPr rtl="1"/>
          <a:endParaRPr lang="fa-IR"/>
        </a:p>
      </dgm:t>
    </dgm:pt>
    <dgm:pt modelId="{6A1DECC7-C224-44BF-A794-C1916B9DCD9B}">
      <dgm:prSet phldrT="[Text]"/>
      <dgm:spPr/>
      <dgm:t>
        <a:bodyPr/>
        <a:lstStyle/>
        <a:p>
          <a:pPr rtl="1"/>
          <a:r>
            <a:rPr lang="fa-IR" dirty="0" smtClean="0">
              <a:solidFill>
                <a:schemeClr val="tx1"/>
              </a:solidFill>
              <a:cs typeface="B Mitra" panose="00000400000000000000" pitchFamily="2" charset="-78"/>
            </a:rPr>
            <a:t>اجتماعی</a:t>
          </a:r>
          <a:endParaRPr lang="fa-IR" dirty="0"/>
        </a:p>
      </dgm:t>
    </dgm:pt>
    <dgm:pt modelId="{0F38D062-0A40-4855-935A-9BDF5FE460D3}" type="parTrans" cxnId="{31C625E1-1102-42A6-A3D1-5ABE19A63781}">
      <dgm:prSet/>
      <dgm:spPr/>
      <dgm:t>
        <a:bodyPr/>
        <a:lstStyle/>
        <a:p>
          <a:pPr rtl="1"/>
          <a:endParaRPr lang="fa-IR"/>
        </a:p>
      </dgm:t>
    </dgm:pt>
    <dgm:pt modelId="{37C54968-C44A-4387-8A80-951EDA540C45}" type="sibTrans" cxnId="{31C625E1-1102-42A6-A3D1-5ABE19A63781}">
      <dgm:prSet/>
      <dgm:spPr/>
      <dgm:t>
        <a:bodyPr/>
        <a:lstStyle/>
        <a:p>
          <a:pPr rtl="1"/>
          <a:endParaRPr lang="fa-IR"/>
        </a:p>
      </dgm:t>
    </dgm:pt>
    <dgm:pt modelId="{43301632-394B-4D80-9F2D-0C4CBA6BE1BA}">
      <dgm:prSet phldrT="[Text]"/>
      <dgm:spPr/>
      <dgm:t>
        <a:bodyPr/>
        <a:lstStyle/>
        <a:p>
          <a:pPr rtl="1"/>
          <a:r>
            <a:rPr lang="fa-IR" dirty="0" smtClean="0">
              <a:solidFill>
                <a:schemeClr val="tx1"/>
              </a:solidFill>
              <a:cs typeface="B Mitra" panose="00000400000000000000" pitchFamily="2" charset="-78"/>
            </a:rPr>
            <a:t>زیست محیطی</a:t>
          </a:r>
          <a:endParaRPr lang="fa-IR" dirty="0"/>
        </a:p>
      </dgm:t>
    </dgm:pt>
    <dgm:pt modelId="{8E75C2ED-868C-4D40-993F-4623B091DA36}" type="parTrans" cxnId="{31338B1B-4038-4810-828E-6B062FAE4039}">
      <dgm:prSet/>
      <dgm:spPr/>
      <dgm:t>
        <a:bodyPr/>
        <a:lstStyle/>
        <a:p>
          <a:pPr rtl="1"/>
          <a:endParaRPr lang="fa-IR"/>
        </a:p>
      </dgm:t>
    </dgm:pt>
    <dgm:pt modelId="{0B97CD1B-A77E-439A-BA16-577E8C3A822B}" type="sibTrans" cxnId="{31338B1B-4038-4810-828E-6B062FAE4039}">
      <dgm:prSet/>
      <dgm:spPr/>
      <dgm:t>
        <a:bodyPr/>
        <a:lstStyle/>
        <a:p>
          <a:pPr rtl="1"/>
          <a:endParaRPr lang="fa-IR"/>
        </a:p>
      </dgm:t>
    </dgm:pt>
    <dgm:pt modelId="{455013C0-B397-4B6A-A7AC-3894273EF751}">
      <dgm:prSet phldrT="[Text]"/>
      <dgm:spPr/>
      <dgm:t>
        <a:bodyPr/>
        <a:lstStyle/>
        <a:p>
          <a:pPr rtl="1"/>
          <a:r>
            <a:rPr lang="fa-IR" dirty="0" smtClean="0">
              <a:solidFill>
                <a:schemeClr val="tx1"/>
              </a:solidFill>
              <a:cs typeface="B Mitra" panose="00000400000000000000" pitchFamily="2" charset="-78"/>
            </a:rPr>
            <a:t>فرهنگی</a:t>
          </a:r>
          <a:endParaRPr lang="fa-IR" dirty="0"/>
        </a:p>
      </dgm:t>
    </dgm:pt>
    <dgm:pt modelId="{FB677258-6FF5-4653-BD2F-0BCA4CF4A0F2}" type="parTrans" cxnId="{35308781-F44A-4576-9E83-CB802438C520}">
      <dgm:prSet/>
      <dgm:spPr/>
      <dgm:t>
        <a:bodyPr/>
        <a:lstStyle/>
        <a:p>
          <a:pPr rtl="1"/>
          <a:endParaRPr lang="fa-IR"/>
        </a:p>
      </dgm:t>
    </dgm:pt>
    <dgm:pt modelId="{593B3C18-6E61-4C41-AB99-202D24D21CF7}" type="sibTrans" cxnId="{35308781-F44A-4576-9E83-CB802438C520}">
      <dgm:prSet/>
      <dgm:spPr/>
      <dgm:t>
        <a:bodyPr/>
        <a:lstStyle/>
        <a:p>
          <a:pPr rtl="1"/>
          <a:endParaRPr lang="fa-IR"/>
        </a:p>
      </dgm:t>
    </dgm:pt>
    <dgm:pt modelId="{784A8510-6714-4B14-A57E-0F0286D4EDEB}">
      <dgm:prSet phldrT="[Text]"/>
      <dgm:spPr/>
      <dgm:t>
        <a:bodyPr/>
        <a:lstStyle/>
        <a:p>
          <a:pPr rtl="1"/>
          <a:r>
            <a:rPr lang="fa-IR" dirty="0" smtClean="0">
              <a:solidFill>
                <a:schemeClr val="tx1"/>
              </a:solidFill>
              <a:cs typeface="B Mitra" panose="00000400000000000000" pitchFamily="2" charset="-78"/>
            </a:rPr>
            <a:t>اقتصادی</a:t>
          </a:r>
          <a:endParaRPr lang="fa-IR" dirty="0"/>
        </a:p>
      </dgm:t>
    </dgm:pt>
    <dgm:pt modelId="{DFA2B3A6-99B0-4B52-B937-A644AE31566D}" type="parTrans" cxnId="{24B8EEB2-D8AD-426C-9FBB-625C5BBF4F36}">
      <dgm:prSet/>
      <dgm:spPr/>
      <dgm:t>
        <a:bodyPr/>
        <a:lstStyle/>
        <a:p>
          <a:pPr rtl="1"/>
          <a:endParaRPr lang="fa-IR"/>
        </a:p>
      </dgm:t>
    </dgm:pt>
    <dgm:pt modelId="{29597FB4-41D8-4753-8077-71E40ABA0A5A}" type="sibTrans" cxnId="{24B8EEB2-D8AD-426C-9FBB-625C5BBF4F36}">
      <dgm:prSet/>
      <dgm:spPr/>
      <dgm:t>
        <a:bodyPr/>
        <a:lstStyle/>
        <a:p>
          <a:pPr rtl="1"/>
          <a:endParaRPr lang="fa-IR"/>
        </a:p>
      </dgm:t>
    </dgm:pt>
    <dgm:pt modelId="{03A9AE0F-5DDA-45FC-AA58-F0FD0AAD6D49}">
      <dgm:prSet phldrT="[Text]"/>
      <dgm:spPr/>
      <dgm:t>
        <a:bodyPr/>
        <a:lstStyle/>
        <a:p>
          <a:pPr rtl="1"/>
          <a:r>
            <a:rPr lang="fa-IR" dirty="0" smtClean="0"/>
            <a:t>سیاسی</a:t>
          </a:r>
          <a:endParaRPr lang="fa-IR" dirty="0"/>
        </a:p>
      </dgm:t>
    </dgm:pt>
    <dgm:pt modelId="{B406504B-757E-4407-B7E5-DDA0E79CD90E}" type="parTrans" cxnId="{1392201E-ECA6-42A0-A065-EBCC9A561415}">
      <dgm:prSet/>
      <dgm:spPr/>
      <dgm:t>
        <a:bodyPr/>
        <a:lstStyle/>
        <a:p>
          <a:pPr rtl="1"/>
          <a:endParaRPr lang="fa-IR"/>
        </a:p>
      </dgm:t>
    </dgm:pt>
    <dgm:pt modelId="{7EB8DA37-806A-4B9F-8CC7-E1CD46072B23}" type="sibTrans" cxnId="{1392201E-ECA6-42A0-A065-EBCC9A561415}">
      <dgm:prSet/>
      <dgm:spPr/>
      <dgm:t>
        <a:bodyPr/>
        <a:lstStyle/>
        <a:p>
          <a:pPr rtl="1"/>
          <a:endParaRPr lang="fa-IR"/>
        </a:p>
      </dgm:t>
    </dgm:pt>
    <dgm:pt modelId="{BC9D2B53-B7BA-429A-B4D7-381D5087A231}">
      <dgm:prSet phldrT="[Text]"/>
      <dgm:spPr/>
      <dgm:t>
        <a:bodyPr/>
        <a:lstStyle/>
        <a:p>
          <a:pPr rtl="1"/>
          <a:r>
            <a:rPr lang="fa-IR" dirty="0" smtClean="0"/>
            <a:t>توسعه پایدار شهرها</a:t>
          </a:r>
          <a:endParaRPr lang="fa-IR" dirty="0"/>
        </a:p>
      </dgm:t>
    </dgm:pt>
    <dgm:pt modelId="{3349B426-5F30-46EF-B03C-9EF02F735505}" type="parTrans" cxnId="{B5B6E012-4968-43CC-B897-E62124461BC7}">
      <dgm:prSet/>
      <dgm:spPr/>
      <dgm:t>
        <a:bodyPr/>
        <a:lstStyle/>
        <a:p>
          <a:pPr rtl="1"/>
          <a:endParaRPr lang="fa-IR"/>
        </a:p>
      </dgm:t>
    </dgm:pt>
    <dgm:pt modelId="{49E1685C-2AA1-4C24-BA1B-9492ED617F4E}" type="sibTrans" cxnId="{B5B6E012-4968-43CC-B897-E62124461BC7}">
      <dgm:prSet/>
      <dgm:spPr/>
      <dgm:t>
        <a:bodyPr/>
        <a:lstStyle/>
        <a:p>
          <a:pPr rtl="1"/>
          <a:endParaRPr lang="fa-IR"/>
        </a:p>
      </dgm:t>
    </dgm:pt>
    <dgm:pt modelId="{B1AE282F-1E83-48E1-BA1D-302AC774E5B8}" type="pres">
      <dgm:prSet presAssocID="{7BE5E891-DAF3-4DDB-8CD1-AC6DD898BEDC}" presName="Name0" presStyleCnt="0">
        <dgm:presLayoutVars>
          <dgm:chMax val="7"/>
          <dgm:chPref val="5"/>
        </dgm:presLayoutVars>
      </dgm:prSet>
      <dgm:spPr/>
      <dgm:t>
        <a:bodyPr/>
        <a:lstStyle/>
        <a:p>
          <a:pPr rtl="1"/>
          <a:endParaRPr lang="fa-IR"/>
        </a:p>
      </dgm:t>
    </dgm:pt>
    <dgm:pt modelId="{1551D556-DCAC-4D84-AAC6-C230C8C306BB}" type="pres">
      <dgm:prSet presAssocID="{7BE5E891-DAF3-4DDB-8CD1-AC6DD898BEDC}" presName="arrowNode" presStyleLbl="node1" presStyleIdx="0" presStyleCnt="1"/>
      <dgm:spPr/>
    </dgm:pt>
    <dgm:pt modelId="{9A21EF35-FB89-434C-954A-105291DE3326}" type="pres">
      <dgm:prSet presAssocID="{E7278E4C-9706-44DE-BF4C-BF9203343887}" presName="txNode1" presStyleLbl="revTx" presStyleIdx="0" presStyleCnt="7">
        <dgm:presLayoutVars>
          <dgm:bulletEnabled val="1"/>
        </dgm:presLayoutVars>
      </dgm:prSet>
      <dgm:spPr/>
      <dgm:t>
        <a:bodyPr/>
        <a:lstStyle/>
        <a:p>
          <a:pPr rtl="1"/>
          <a:endParaRPr lang="fa-IR"/>
        </a:p>
      </dgm:t>
    </dgm:pt>
    <dgm:pt modelId="{FD8F4E7B-5DC4-4045-ADF5-8102071DACE9}" type="pres">
      <dgm:prSet presAssocID="{6A1DECC7-C224-44BF-A794-C1916B9DCD9B}" presName="txNode2" presStyleLbl="revTx" presStyleIdx="1" presStyleCnt="7">
        <dgm:presLayoutVars>
          <dgm:bulletEnabled val="1"/>
        </dgm:presLayoutVars>
      </dgm:prSet>
      <dgm:spPr/>
      <dgm:t>
        <a:bodyPr/>
        <a:lstStyle/>
        <a:p>
          <a:pPr rtl="1"/>
          <a:endParaRPr lang="fa-IR"/>
        </a:p>
      </dgm:t>
    </dgm:pt>
    <dgm:pt modelId="{613695E0-CC27-4141-8BF2-B30827316EF6}" type="pres">
      <dgm:prSet presAssocID="{37C54968-C44A-4387-8A80-951EDA540C45}" presName="dotNode2" presStyleCnt="0"/>
      <dgm:spPr/>
    </dgm:pt>
    <dgm:pt modelId="{12C7A93A-2DF5-414D-B944-2AD212986ADE}" type="pres">
      <dgm:prSet presAssocID="{37C54968-C44A-4387-8A80-951EDA540C45}" presName="dotRepeatNode" presStyleLbl="fgShp" presStyleIdx="0" presStyleCnt="5"/>
      <dgm:spPr/>
      <dgm:t>
        <a:bodyPr/>
        <a:lstStyle/>
        <a:p>
          <a:pPr rtl="1"/>
          <a:endParaRPr lang="fa-IR"/>
        </a:p>
      </dgm:t>
    </dgm:pt>
    <dgm:pt modelId="{A782E87C-F322-4992-9249-E8379F97AC42}" type="pres">
      <dgm:prSet presAssocID="{43301632-394B-4D80-9F2D-0C4CBA6BE1BA}" presName="txNode3" presStyleLbl="revTx" presStyleIdx="2" presStyleCnt="7">
        <dgm:presLayoutVars>
          <dgm:bulletEnabled val="1"/>
        </dgm:presLayoutVars>
      </dgm:prSet>
      <dgm:spPr/>
      <dgm:t>
        <a:bodyPr/>
        <a:lstStyle/>
        <a:p>
          <a:pPr rtl="1"/>
          <a:endParaRPr lang="fa-IR"/>
        </a:p>
      </dgm:t>
    </dgm:pt>
    <dgm:pt modelId="{B5F01EFB-6D53-494B-8905-7F7B2EAB5BFA}" type="pres">
      <dgm:prSet presAssocID="{0B97CD1B-A77E-439A-BA16-577E8C3A822B}" presName="dotNode3" presStyleCnt="0"/>
      <dgm:spPr/>
    </dgm:pt>
    <dgm:pt modelId="{7AA756E2-0B15-4F18-A2AB-66C5A5D5DA4C}" type="pres">
      <dgm:prSet presAssocID="{0B97CD1B-A77E-439A-BA16-577E8C3A822B}" presName="dotRepeatNode" presStyleLbl="fgShp" presStyleIdx="1" presStyleCnt="5"/>
      <dgm:spPr/>
      <dgm:t>
        <a:bodyPr/>
        <a:lstStyle/>
        <a:p>
          <a:pPr rtl="1"/>
          <a:endParaRPr lang="fa-IR"/>
        </a:p>
      </dgm:t>
    </dgm:pt>
    <dgm:pt modelId="{042EE270-B172-4FF9-9988-5DABE5895AFB}" type="pres">
      <dgm:prSet presAssocID="{455013C0-B397-4B6A-A7AC-3894273EF751}" presName="txNode4" presStyleLbl="revTx" presStyleIdx="3" presStyleCnt="7">
        <dgm:presLayoutVars>
          <dgm:bulletEnabled val="1"/>
        </dgm:presLayoutVars>
      </dgm:prSet>
      <dgm:spPr/>
      <dgm:t>
        <a:bodyPr/>
        <a:lstStyle/>
        <a:p>
          <a:pPr rtl="1"/>
          <a:endParaRPr lang="fa-IR"/>
        </a:p>
      </dgm:t>
    </dgm:pt>
    <dgm:pt modelId="{5866F06F-A35F-4013-B7A7-7D0FED778101}" type="pres">
      <dgm:prSet presAssocID="{593B3C18-6E61-4C41-AB99-202D24D21CF7}" presName="dotNode4" presStyleCnt="0"/>
      <dgm:spPr/>
    </dgm:pt>
    <dgm:pt modelId="{89AAC9C8-6812-4026-830D-73EE13F443F7}" type="pres">
      <dgm:prSet presAssocID="{593B3C18-6E61-4C41-AB99-202D24D21CF7}" presName="dotRepeatNode" presStyleLbl="fgShp" presStyleIdx="2" presStyleCnt="5"/>
      <dgm:spPr/>
      <dgm:t>
        <a:bodyPr/>
        <a:lstStyle/>
        <a:p>
          <a:pPr rtl="1"/>
          <a:endParaRPr lang="fa-IR"/>
        </a:p>
      </dgm:t>
    </dgm:pt>
    <dgm:pt modelId="{BA9962A9-C83C-42DC-8642-0EE503062AF7}" type="pres">
      <dgm:prSet presAssocID="{784A8510-6714-4B14-A57E-0F0286D4EDEB}" presName="txNode5" presStyleLbl="revTx" presStyleIdx="4" presStyleCnt="7">
        <dgm:presLayoutVars>
          <dgm:bulletEnabled val="1"/>
        </dgm:presLayoutVars>
      </dgm:prSet>
      <dgm:spPr/>
      <dgm:t>
        <a:bodyPr/>
        <a:lstStyle/>
        <a:p>
          <a:pPr rtl="1"/>
          <a:endParaRPr lang="fa-IR"/>
        </a:p>
      </dgm:t>
    </dgm:pt>
    <dgm:pt modelId="{FBD779BE-823C-42D2-8C8B-93E2B1C385E7}" type="pres">
      <dgm:prSet presAssocID="{29597FB4-41D8-4753-8077-71E40ABA0A5A}" presName="dotNode5" presStyleCnt="0"/>
      <dgm:spPr/>
    </dgm:pt>
    <dgm:pt modelId="{1BF4A595-DA92-43A3-824C-5F12D4C29803}" type="pres">
      <dgm:prSet presAssocID="{29597FB4-41D8-4753-8077-71E40ABA0A5A}" presName="dotRepeatNode" presStyleLbl="fgShp" presStyleIdx="3" presStyleCnt="5"/>
      <dgm:spPr/>
      <dgm:t>
        <a:bodyPr/>
        <a:lstStyle/>
        <a:p>
          <a:pPr rtl="1"/>
          <a:endParaRPr lang="fa-IR"/>
        </a:p>
      </dgm:t>
    </dgm:pt>
    <dgm:pt modelId="{3FA77A02-1D27-44AD-ADCB-947BB10E865E}" type="pres">
      <dgm:prSet presAssocID="{03A9AE0F-5DDA-45FC-AA58-F0FD0AAD6D49}" presName="txNode6" presStyleLbl="revTx" presStyleIdx="5" presStyleCnt="7">
        <dgm:presLayoutVars>
          <dgm:bulletEnabled val="1"/>
        </dgm:presLayoutVars>
      </dgm:prSet>
      <dgm:spPr/>
      <dgm:t>
        <a:bodyPr/>
        <a:lstStyle/>
        <a:p>
          <a:pPr rtl="1"/>
          <a:endParaRPr lang="fa-IR"/>
        </a:p>
      </dgm:t>
    </dgm:pt>
    <dgm:pt modelId="{E42210FD-1B47-4BB3-A474-DBE0F17FF758}" type="pres">
      <dgm:prSet presAssocID="{7EB8DA37-806A-4B9F-8CC7-E1CD46072B23}" presName="dotNode6" presStyleCnt="0"/>
      <dgm:spPr/>
    </dgm:pt>
    <dgm:pt modelId="{51DE3D09-483F-4A02-9210-727FF69BCC7F}" type="pres">
      <dgm:prSet presAssocID="{7EB8DA37-806A-4B9F-8CC7-E1CD46072B23}" presName="dotRepeatNode" presStyleLbl="fgShp" presStyleIdx="4" presStyleCnt="5"/>
      <dgm:spPr/>
      <dgm:t>
        <a:bodyPr/>
        <a:lstStyle/>
        <a:p>
          <a:pPr rtl="1"/>
          <a:endParaRPr lang="fa-IR"/>
        </a:p>
      </dgm:t>
    </dgm:pt>
    <dgm:pt modelId="{C9DFE2BE-F3D1-41FA-BBC7-468C07E60654}" type="pres">
      <dgm:prSet presAssocID="{BC9D2B53-B7BA-429A-B4D7-381D5087A231}" presName="txNode7" presStyleLbl="revTx" presStyleIdx="6" presStyleCnt="7" custLinFactNeighborX="-13061" custLinFactNeighborY="0">
        <dgm:presLayoutVars>
          <dgm:bulletEnabled val="1"/>
        </dgm:presLayoutVars>
      </dgm:prSet>
      <dgm:spPr/>
      <dgm:t>
        <a:bodyPr/>
        <a:lstStyle/>
        <a:p>
          <a:pPr rtl="1"/>
          <a:endParaRPr lang="fa-IR"/>
        </a:p>
      </dgm:t>
    </dgm:pt>
  </dgm:ptLst>
  <dgm:cxnLst>
    <dgm:cxn modelId="{A57EB0E1-94A4-47E3-9DD0-4535B0BBE991}" type="presOf" srcId="{593B3C18-6E61-4C41-AB99-202D24D21CF7}" destId="{89AAC9C8-6812-4026-830D-73EE13F443F7}" srcOrd="0" destOrd="0" presId="urn:microsoft.com/office/officeart/2009/3/layout/DescendingProcess"/>
    <dgm:cxn modelId="{B96BE60C-69A5-46ED-8AAE-9222D727DC17}" type="presOf" srcId="{03A9AE0F-5DDA-45FC-AA58-F0FD0AAD6D49}" destId="{3FA77A02-1D27-44AD-ADCB-947BB10E865E}" srcOrd="0" destOrd="0" presId="urn:microsoft.com/office/officeart/2009/3/layout/DescendingProcess"/>
    <dgm:cxn modelId="{E726087F-82E9-466F-BD39-213B509B58CC}" type="presOf" srcId="{7BE5E891-DAF3-4DDB-8CD1-AC6DD898BEDC}" destId="{B1AE282F-1E83-48E1-BA1D-302AC774E5B8}" srcOrd="0" destOrd="0" presId="urn:microsoft.com/office/officeart/2009/3/layout/DescendingProcess"/>
    <dgm:cxn modelId="{3095AB8B-55C7-4906-8FB0-20EEF8EA6BC3}" type="presOf" srcId="{7EB8DA37-806A-4B9F-8CC7-E1CD46072B23}" destId="{51DE3D09-483F-4A02-9210-727FF69BCC7F}" srcOrd="0" destOrd="0" presId="urn:microsoft.com/office/officeart/2009/3/layout/DescendingProcess"/>
    <dgm:cxn modelId="{AFA8E7FE-536A-4FA4-813A-74F24FF6E8A1}" type="presOf" srcId="{BC9D2B53-B7BA-429A-B4D7-381D5087A231}" destId="{C9DFE2BE-F3D1-41FA-BBC7-468C07E60654}" srcOrd="0" destOrd="0" presId="urn:microsoft.com/office/officeart/2009/3/layout/DescendingProcess"/>
    <dgm:cxn modelId="{1392201E-ECA6-42A0-A065-EBCC9A561415}" srcId="{7BE5E891-DAF3-4DDB-8CD1-AC6DD898BEDC}" destId="{03A9AE0F-5DDA-45FC-AA58-F0FD0AAD6D49}" srcOrd="5" destOrd="0" parTransId="{B406504B-757E-4407-B7E5-DDA0E79CD90E}" sibTransId="{7EB8DA37-806A-4B9F-8CC7-E1CD46072B23}"/>
    <dgm:cxn modelId="{B5B6E012-4968-43CC-B897-E62124461BC7}" srcId="{7BE5E891-DAF3-4DDB-8CD1-AC6DD898BEDC}" destId="{BC9D2B53-B7BA-429A-B4D7-381D5087A231}" srcOrd="6" destOrd="0" parTransId="{3349B426-5F30-46EF-B03C-9EF02F735505}" sibTransId="{49E1685C-2AA1-4C24-BA1B-9492ED617F4E}"/>
    <dgm:cxn modelId="{88296A74-9BB2-45C9-A3EB-DA99B9689F80}" type="presOf" srcId="{6A1DECC7-C224-44BF-A794-C1916B9DCD9B}" destId="{FD8F4E7B-5DC4-4045-ADF5-8102071DACE9}" srcOrd="0" destOrd="0" presId="urn:microsoft.com/office/officeart/2009/3/layout/DescendingProcess"/>
    <dgm:cxn modelId="{35308781-F44A-4576-9E83-CB802438C520}" srcId="{7BE5E891-DAF3-4DDB-8CD1-AC6DD898BEDC}" destId="{455013C0-B397-4B6A-A7AC-3894273EF751}" srcOrd="3" destOrd="0" parTransId="{FB677258-6FF5-4653-BD2F-0BCA4CF4A0F2}" sibTransId="{593B3C18-6E61-4C41-AB99-202D24D21CF7}"/>
    <dgm:cxn modelId="{B71EA740-CA2F-43AA-85E5-F0E376B042E6}" type="presOf" srcId="{0B97CD1B-A77E-439A-BA16-577E8C3A822B}" destId="{7AA756E2-0B15-4F18-A2AB-66C5A5D5DA4C}" srcOrd="0" destOrd="0" presId="urn:microsoft.com/office/officeart/2009/3/layout/DescendingProcess"/>
    <dgm:cxn modelId="{24B8EEB2-D8AD-426C-9FBB-625C5BBF4F36}" srcId="{7BE5E891-DAF3-4DDB-8CD1-AC6DD898BEDC}" destId="{784A8510-6714-4B14-A57E-0F0286D4EDEB}" srcOrd="4" destOrd="0" parTransId="{DFA2B3A6-99B0-4B52-B937-A644AE31566D}" sibTransId="{29597FB4-41D8-4753-8077-71E40ABA0A5A}"/>
    <dgm:cxn modelId="{8F4C9833-3906-4307-8A4A-AA46510A7B31}" type="presOf" srcId="{37C54968-C44A-4387-8A80-951EDA540C45}" destId="{12C7A93A-2DF5-414D-B944-2AD212986ADE}" srcOrd="0" destOrd="0" presId="urn:microsoft.com/office/officeart/2009/3/layout/DescendingProcess"/>
    <dgm:cxn modelId="{DCE9A71C-C884-4541-A8CB-07A1E98EDA4B}" type="presOf" srcId="{43301632-394B-4D80-9F2D-0C4CBA6BE1BA}" destId="{A782E87C-F322-4992-9249-E8379F97AC42}" srcOrd="0" destOrd="0" presId="urn:microsoft.com/office/officeart/2009/3/layout/DescendingProcess"/>
    <dgm:cxn modelId="{28601129-507A-4918-8F68-A5CF69B77275}" type="presOf" srcId="{784A8510-6714-4B14-A57E-0F0286D4EDEB}" destId="{BA9962A9-C83C-42DC-8642-0EE503062AF7}" srcOrd="0" destOrd="0" presId="urn:microsoft.com/office/officeart/2009/3/layout/DescendingProcess"/>
    <dgm:cxn modelId="{A8EAF922-3543-4CAC-A900-6D00FE5A855B}" type="presOf" srcId="{E7278E4C-9706-44DE-BF4C-BF9203343887}" destId="{9A21EF35-FB89-434C-954A-105291DE3326}" srcOrd="0" destOrd="0" presId="urn:microsoft.com/office/officeart/2009/3/layout/DescendingProcess"/>
    <dgm:cxn modelId="{31338B1B-4038-4810-828E-6B062FAE4039}" srcId="{7BE5E891-DAF3-4DDB-8CD1-AC6DD898BEDC}" destId="{43301632-394B-4D80-9F2D-0C4CBA6BE1BA}" srcOrd="2" destOrd="0" parTransId="{8E75C2ED-868C-4D40-993F-4623B091DA36}" sibTransId="{0B97CD1B-A77E-439A-BA16-577E8C3A822B}"/>
    <dgm:cxn modelId="{31C625E1-1102-42A6-A3D1-5ABE19A63781}" srcId="{7BE5E891-DAF3-4DDB-8CD1-AC6DD898BEDC}" destId="{6A1DECC7-C224-44BF-A794-C1916B9DCD9B}" srcOrd="1" destOrd="0" parTransId="{0F38D062-0A40-4855-935A-9BDF5FE460D3}" sibTransId="{37C54968-C44A-4387-8A80-951EDA540C45}"/>
    <dgm:cxn modelId="{3E66521F-ABD2-4E31-BD08-40F7A21A2BBD}" srcId="{7BE5E891-DAF3-4DDB-8CD1-AC6DD898BEDC}" destId="{E7278E4C-9706-44DE-BF4C-BF9203343887}" srcOrd="0" destOrd="0" parTransId="{56B4BFBA-E98B-44C9-B27F-BADEFBF3C1FD}" sibTransId="{8DDB2FD7-A37E-422C-96C3-4F772AD68E4D}"/>
    <dgm:cxn modelId="{C68A16FE-5F9F-47EA-8FF8-45D1F3DDF644}" type="presOf" srcId="{455013C0-B397-4B6A-A7AC-3894273EF751}" destId="{042EE270-B172-4FF9-9988-5DABE5895AFB}" srcOrd="0" destOrd="0" presId="urn:microsoft.com/office/officeart/2009/3/layout/DescendingProcess"/>
    <dgm:cxn modelId="{9E03A9FE-8872-44FE-B755-530F2FF63B9B}" type="presOf" srcId="{29597FB4-41D8-4753-8077-71E40ABA0A5A}" destId="{1BF4A595-DA92-43A3-824C-5F12D4C29803}" srcOrd="0" destOrd="0" presId="urn:microsoft.com/office/officeart/2009/3/layout/DescendingProcess"/>
    <dgm:cxn modelId="{8DF84245-F4E7-4728-A093-7C1E387D55D9}" type="presParOf" srcId="{B1AE282F-1E83-48E1-BA1D-302AC774E5B8}" destId="{1551D556-DCAC-4D84-AAC6-C230C8C306BB}" srcOrd="0" destOrd="0" presId="urn:microsoft.com/office/officeart/2009/3/layout/DescendingProcess"/>
    <dgm:cxn modelId="{F6526F7B-9FC4-4A18-896B-3AB1C6998FC7}" type="presParOf" srcId="{B1AE282F-1E83-48E1-BA1D-302AC774E5B8}" destId="{9A21EF35-FB89-434C-954A-105291DE3326}" srcOrd="1" destOrd="0" presId="urn:microsoft.com/office/officeart/2009/3/layout/DescendingProcess"/>
    <dgm:cxn modelId="{8B7AA9EF-D419-4BC2-833D-E67F590AF28B}" type="presParOf" srcId="{B1AE282F-1E83-48E1-BA1D-302AC774E5B8}" destId="{FD8F4E7B-5DC4-4045-ADF5-8102071DACE9}" srcOrd="2" destOrd="0" presId="urn:microsoft.com/office/officeart/2009/3/layout/DescendingProcess"/>
    <dgm:cxn modelId="{514EA828-474F-4C05-9C22-90AFB959D7C0}" type="presParOf" srcId="{B1AE282F-1E83-48E1-BA1D-302AC774E5B8}" destId="{613695E0-CC27-4141-8BF2-B30827316EF6}" srcOrd="3" destOrd="0" presId="urn:microsoft.com/office/officeart/2009/3/layout/DescendingProcess"/>
    <dgm:cxn modelId="{6873C082-3181-40E7-918F-FF4E59383F82}" type="presParOf" srcId="{613695E0-CC27-4141-8BF2-B30827316EF6}" destId="{12C7A93A-2DF5-414D-B944-2AD212986ADE}" srcOrd="0" destOrd="0" presId="urn:microsoft.com/office/officeart/2009/3/layout/DescendingProcess"/>
    <dgm:cxn modelId="{974831CE-5DA7-4991-B041-79185A702A26}" type="presParOf" srcId="{B1AE282F-1E83-48E1-BA1D-302AC774E5B8}" destId="{A782E87C-F322-4992-9249-E8379F97AC42}" srcOrd="4" destOrd="0" presId="urn:microsoft.com/office/officeart/2009/3/layout/DescendingProcess"/>
    <dgm:cxn modelId="{8CF01652-C973-4752-A78B-993328E3AE99}" type="presParOf" srcId="{B1AE282F-1E83-48E1-BA1D-302AC774E5B8}" destId="{B5F01EFB-6D53-494B-8905-7F7B2EAB5BFA}" srcOrd="5" destOrd="0" presId="urn:microsoft.com/office/officeart/2009/3/layout/DescendingProcess"/>
    <dgm:cxn modelId="{5F68292A-3D73-4F08-8A45-F1865EAFD069}" type="presParOf" srcId="{B5F01EFB-6D53-494B-8905-7F7B2EAB5BFA}" destId="{7AA756E2-0B15-4F18-A2AB-66C5A5D5DA4C}" srcOrd="0" destOrd="0" presId="urn:microsoft.com/office/officeart/2009/3/layout/DescendingProcess"/>
    <dgm:cxn modelId="{4B33309B-FCB5-4B3E-9391-FEBB09675EF1}" type="presParOf" srcId="{B1AE282F-1E83-48E1-BA1D-302AC774E5B8}" destId="{042EE270-B172-4FF9-9988-5DABE5895AFB}" srcOrd="6" destOrd="0" presId="urn:microsoft.com/office/officeart/2009/3/layout/DescendingProcess"/>
    <dgm:cxn modelId="{352E7B78-2AAE-448A-BB29-93FF67E1CAF6}" type="presParOf" srcId="{B1AE282F-1E83-48E1-BA1D-302AC774E5B8}" destId="{5866F06F-A35F-4013-B7A7-7D0FED778101}" srcOrd="7" destOrd="0" presId="urn:microsoft.com/office/officeart/2009/3/layout/DescendingProcess"/>
    <dgm:cxn modelId="{3019AA76-24E2-46FC-BD93-6DCEC51703C3}" type="presParOf" srcId="{5866F06F-A35F-4013-B7A7-7D0FED778101}" destId="{89AAC9C8-6812-4026-830D-73EE13F443F7}" srcOrd="0" destOrd="0" presId="urn:microsoft.com/office/officeart/2009/3/layout/DescendingProcess"/>
    <dgm:cxn modelId="{D759DB00-D366-4AF1-A6DD-53065C7CCD7E}" type="presParOf" srcId="{B1AE282F-1E83-48E1-BA1D-302AC774E5B8}" destId="{BA9962A9-C83C-42DC-8642-0EE503062AF7}" srcOrd="8" destOrd="0" presId="urn:microsoft.com/office/officeart/2009/3/layout/DescendingProcess"/>
    <dgm:cxn modelId="{41279490-62BE-4EB1-99B1-17445F302B30}" type="presParOf" srcId="{B1AE282F-1E83-48E1-BA1D-302AC774E5B8}" destId="{FBD779BE-823C-42D2-8C8B-93E2B1C385E7}" srcOrd="9" destOrd="0" presId="urn:microsoft.com/office/officeart/2009/3/layout/DescendingProcess"/>
    <dgm:cxn modelId="{C0293A24-A6CC-409D-9E55-198DDF896B70}" type="presParOf" srcId="{FBD779BE-823C-42D2-8C8B-93E2B1C385E7}" destId="{1BF4A595-DA92-43A3-824C-5F12D4C29803}" srcOrd="0" destOrd="0" presId="urn:microsoft.com/office/officeart/2009/3/layout/DescendingProcess"/>
    <dgm:cxn modelId="{725228F6-7E87-4F09-AFE5-B6B7762F5A4A}" type="presParOf" srcId="{B1AE282F-1E83-48E1-BA1D-302AC774E5B8}" destId="{3FA77A02-1D27-44AD-ADCB-947BB10E865E}" srcOrd="10" destOrd="0" presId="urn:microsoft.com/office/officeart/2009/3/layout/DescendingProcess"/>
    <dgm:cxn modelId="{6C3A5058-30E8-458F-8B14-0E1E156B808D}" type="presParOf" srcId="{B1AE282F-1E83-48E1-BA1D-302AC774E5B8}" destId="{E42210FD-1B47-4BB3-A474-DBE0F17FF758}" srcOrd="11" destOrd="0" presId="urn:microsoft.com/office/officeart/2009/3/layout/DescendingProcess"/>
    <dgm:cxn modelId="{F02A0BEB-9735-4A1F-9DED-20F04A0C2293}" type="presParOf" srcId="{E42210FD-1B47-4BB3-A474-DBE0F17FF758}" destId="{51DE3D09-483F-4A02-9210-727FF69BCC7F}" srcOrd="0" destOrd="0" presId="urn:microsoft.com/office/officeart/2009/3/layout/DescendingProcess"/>
    <dgm:cxn modelId="{F4F92DFF-6AC0-49D5-934B-0550F2565C6E}" type="presParOf" srcId="{B1AE282F-1E83-48E1-BA1D-302AC774E5B8}" destId="{C9DFE2BE-F3D1-41FA-BBC7-468C07E60654}" srcOrd="12" destOrd="0" presId="urn:microsoft.com/office/officeart/2009/3/layout/Descending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4F4B56-FF66-47CC-B6FE-7CB645E05ADE}" type="doc">
      <dgm:prSet loTypeId="urn:microsoft.com/office/officeart/2008/layout/LinedList" loCatId="list" qsTypeId="urn:microsoft.com/office/officeart/2005/8/quickstyle/simple1" qsCatId="simple" csTypeId="urn:microsoft.com/office/officeart/2005/8/colors/accent1_2" csCatId="accent1" phldr="1"/>
      <dgm:spPr/>
      <dgm:t>
        <a:bodyPr/>
        <a:lstStyle/>
        <a:p>
          <a:pPr rtl="1"/>
          <a:endParaRPr lang="fa-IR"/>
        </a:p>
      </dgm:t>
    </dgm:pt>
    <dgm:pt modelId="{75B437C5-1E4B-4041-863A-13C9819AC9BE}">
      <dgm:prSet phldrT="[Text]"/>
      <dgm:spPr/>
      <dgm:t>
        <a:bodyPr vert="vert"/>
        <a:lstStyle/>
        <a:p>
          <a:pPr algn="ctr" rtl="1"/>
          <a:r>
            <a:rPr lang="fa-IR" dirty="0" smtClean="0">
              <a:cs typeface="B Mitra" panose="00000400000000000000" pitchFamily="2" charset="-78"/>
            </a:rPr>
            <a:t>انسـانی تر کردن شـهرها </a:t>
          </a:r>
          <a:endParaRPr lang="fa-IR" dirty="0"/>
        </a:p>
      </dgm:t>
    </dgm:pt>
    <dgm:pt modelId="{4AC4A3B3-43E2-4526-9B6B-B1D12A97EC51}" type="parTrans" cxnId="{A67158A3-CF1A-4960-A090-4C99D7C6C971}">
      <dgm:prSet/>
      <dgm:spPr/>
      <dgm:t>
        <a:bodyPr/>
        <a:lstStyle/>
        <a:p>
          <a:pPr rtl="1"/>
          <a:endParaRPr lang="fa-IR"/>
        </a:p>
      </dgm:t>
    </dgm:pt>
    <dgm:pt modelId="{9364EA83-8157-494F-A46E-1F07804CFDA1}" type="sibTrans" cxnId="{A67158A3-CF1A-4960-A090-4C99D7C6C971}">
      <dgm:prSet/>
      <dgm:spPr/>
      <dgm:t>
        <a:bodyPr/>
        <a:lstStyle/>
        <a:p>
          <a:pPr rtl="1"/>
          <a:endParaRPr lang="fa-IR"/>
        </a:p>
      </dgm:t>
    </dgm:pt>
    <dgm:pt modelId="{6609C5EF-33F3-41B8-B3CC-B56FCF134DB2}">
      <dgm:prSet phldrT="[Text]"/>
      <dgm:spPr/>
      <dgm:t>
        <a:bodyPr/>
        <a:lstStyle/>
        <a:p>
          <a:pPr rtl="1"/>
          <a:r>
            <a:rPr lang="fa-IR" dirty="0" smtClean="0">
              <a:cs typeface="B Mitra" panose="00000400000000000000" pitchFamily="2" charset="-78"/>
            </a:rPr>
            <a:t>افزایش قابلیت پیاده مداری </a:t>
          </a:r>
          <a:endParaRPr lang="fa-IR" dirty="0"/>
        </a:p>
      </dgm:t>
    </dgm:pt>
    <dgm:pt modelId="{1C281DFB-5789-4048-A321-E255B5069F39}" type="parTrans" cxnId="{3B8E3C10-BB56-4BD3-8050-27B279605B19}">
      <dgm:prSet/>
      <dgm:spPr/>
      <dgm:t>
        <a:bodyPr/>
        <a:lstStyle/>
        <a:p>
          <a:pPr rtl="1"/>
          <a:endParaRPr lang="fa-IR"/>
        </a:p>
      </dgm:t>
    </dgm:pt>
    <dgm:pt modelId="{78EBF48E-998B-4565-BD09-C4B088A553CD}" type="sibTrans" cxnId="{3B8E3C10-BB56-4BD3-8050-27B279605B19}">
      <dgm:prSet/>
      <dgm:spPr/>
      <dgm:t>
        <a:bodyPr/>
        <a:lstStyle/>
        <a:p>
          <a:pPr rtl="1"/>
          <a:endParaRPr lang="fa-IR"/>
        </a:p>
      </dgm:t>
    </dgm:pt>
    <dgm:pt modelId="{000FBF1A-BC79-4B1E-887A-7E7EDFC46991}">
      <dgm:prSet phldrT="[Text]"/>
      <dgm:spPr/>
      <dgm:t>
        <a:bodyPr/>
        <a:lstStyle/>
        <a:p>
          <a:pPr rtl="1"/>
          <a:r>
            <a:rPr lang="fa-IR" dirty="0" smtClean="0">
              <a:cs typeface="B Mitra" panose="00000400000000000000" pitchFamily="2" charset="-78"/>
            </a:rPr>
            <a:t>توجه دوباره به سهم جا به جایی عابر پیاده در نظام حمل و نقل</a:t>
          </a:r>
          <a:endParaRPr lang="fa-IR" dirty="0"/>
        </a:p>
      </dgm:t>
    </dgm:pt>
    <dgm:pt modelId="{253853BC-CB39-47BA-9160-575F4156554D}" type="parTrans" cxnId="{3C76918C-6CCE-40F1-A582-D41E59EABF22}">
      <dgm:prSet/>
      <dgm:spPr/>
      <dgm:t>
        <a:bodyPr/>
        <a:lstStyle/>
        <a:p>
          <a:pPr rtl="1"/>
          <a:endParaRPr lang="fa-IR"/>
        </a:p>
      </dgm:t>
    </dgm:pt>
    <dgm:pt modelId="{E15D9461-193C-4F74-982D-498AB3050723}" type="sibTrans" cxnId="{3C76918C-6CCE-40F1-A582-D41E59EABF22}">
      <dgm:prSet/>
      <dgm:spPr/>
      <dgm:t>
        <a:bodyPr/>
        <a:lstStyle/>
        <a:p>
          <a:pPr rtl="1"/>
          <a:endParaRPr lang="fa-IR"/>
        </a:p>
      </dgm:t>
    </dgm:pt>
    <dgm:pt modelId="{9AD1D9B8-B3E8-48F8-A570-0DDDCF9384F7}" type="pres">
      <dgm:prSet presAssocID="{524F4B56-FF66-47CC-B6FE-7CB645E05ADE}" presName="vert0" presStyleCnt="0">
        <dgm:presLayoutVars>
          <dgm:dir val="rev"/>
          <dgm:animOne val="branch"/>
          <dgm:animLvl val="lvl"/>
        </dgm:presLayoutVars>
      </dgm:prSet>
      <dgm:spPr/>
      <dgm:t>
        <a:bodyPr/>
        <a:lstStyle/>
        <a:p>
          <a:pPr rtl="1"/>
          <a:endParaRPr lang="fa-IR"/>
        </a:p>
      </dgm:t>
    </dgm:pt>
    <dgm:pt modelId="{A4A9F0C3-C6B1-4B44-8EC9-F7F6B10744BB}" type="pres">
      <dgm:prSet presAssocID="{75B437C5-1E4B-4041-863A-13C9819AC9BE}" presName="thickLine" presStyleLbl="alignNode1" presStyleIdx="0" presStyleCnt="1" custLinFactNeighborX="-282" custLinFactNeighborY="-3239"/>
      <dgm:spPr/>
    </dgm:pt>
    <dgm:pt modelId="{FFC551B8-72F3-477F-8103-AB3394351F46}" type="pres">
      <dgm:prSet presAssocID="{75B437C5-1E4B-4041-863A-13C9819AC9BE}" presName="horz1" presStyleCnt="0"/>
      <dgm:spPr/>
    </dgm:pt>
    <dgm:pt modelId="{583DE91C-2782-4802-9D89-5B6BA14FC9F4}" type="pres">
      <dgm:prSet presAssocID="{75B437C5-1E4B-4041-863A-13C9819AC9BE}" presName="tx1" presStyleLbl="revTx" presStyleIdx="0" presStyleCnt="3"/>
      <dgm:spPr/>
      <dgm:t>
        <a:bodyPr/>
        <a:lstStyle/>
        <a:p>
          <a:pPr rtl="1"/>
          <a:endParaRPr lang="fa-IR"/>
        </a:p>
      </dgm:t>
    </dgm:pt>
    <dgm:pt modelId="{21837F8E-2EBE-4D9D-975A-94532FBDF5DD}" type="pres">
      <dgm:prSet presAssocID="{75B437C5-1E4B-4041-863A-13C9819AC9BE}" presName="vert1" presStyleCnt="0"/>
      <dgm:spPr/>
    </dgm:pt>
    <dgm:pt modelId="{DC730C20-B040-4701-9302-C96BFF6328AA}" type="pres">
      <dgm:prSet presAssocID="{6609C5EF-33F3-41B8-B3CC-B56FCF134DB2}" presName="vertSpace2a" presStyleCnt="0"/>
      <dgm:spPr/>
    </dgm:pt>
    <dgm:pt modelId="{C01748ED-381F-4B9E-B661-86DEB8A29129}" type="pres">
      <dgm:prSet presAssocID="{6609C5EF-33F3-41B8-B3CC-B56FCF134DB2}" presName="horz2" presStyleCnt="0"/>
      <dgm:spPr/>
    </dgm:pt>
    <dgm:pt modelId="{468A5490-4537-4714-8008-42FA9D517AB5}" type="pres">
      <dgm:prSet presAssocID="{6609C5EF-33F3-41B8-B3CC-B56FCF134DB2}" presName="horzSpace2" presStyleCnt="0"/>
      <dgm:spPr/>
    </dgm:pt>
    <dgm:pt modelId="{01917495-D74C-4D3C-967A-B76C252E8807}" type="pres">
      <dgm:prSet presAssocID="{6609C5EF-33F3-41B8-B3CC-B56FCF134DB2}" presName="tx2" presStyleLbl="revTx" presStyleIdx="1" presStyleCnt="3"/>
      <dgm:spPr/>
      <dgm:t>
        <a:bodyPr/>
        <a:lstStyle/>
        <a:p>
          <a:pPr rtl="1"/>
          <a:endParaRPr lang="fa-IR"/>
        </a:p>
      </dgm:t>
    </dgm:pt>
    <dgm:pt modelId="{30B0F184-11FB-46C2-A24F-14EDCADE056A}" type="pres">
      <dgm:prSet presAssocID="{6609C5EF-33F3-41B8-B3CC-B56FCF134DB2}" presName="vert2" presStyleCnt="0"/>
      <dgm:spPr/>
    </dgm:pt>
    <dgm:pt modelId="{779525DA-DE1D-4EAD-B842-4BC2DDA0DF64}" type="pres">
      <dgm:prSet presAssocID="{6609C5EF-33F3-41B8-B3CC-B56FCF134DB2}" presName="thinLine2b" presStyleLbl="callout" presStyleIdx="0" presStyleCnt="2"/>
      <dgm:spPr/>
    </dgm:pt>
    <dgm:pt modelId="{CEF4F3B8-CBCA-4342-BE77-E86D0213D0AC}" type="pres">
      <dgm:prSet presAssocID="{6609C5EF-33F3-41B8-B3CC-B56FCF134DB2}" presName="vertSpace2b" presStyleCnt="0"/>
      <dgm:spPr/>
    </dgm:pt>
    <dgm:pt modelId="{91D15982-5871-4204-B4FA-CF214531B754}" type="pres">
      <dgm:prSet presAssocID="{000FBF1A-BC79-4B1E-887A-7E7EDFC46991}" presName="horz2" presStyleCnt="0"/>
      <dgm:spPr/>
    </dgm:pt>
    <dgm:pt modelId="{2925A1C8-1F1D-4806-8CE0-B09393F7C060}" type="pres">
      <dgm:prSet presAssocID="{000FBF1A-BC79-4B1E-887A-7E7EDFC46991}" presName="horzSpace2" presStyleCnt="0"/>
      <dgm:spPr/>
    </dgm:pt>
    <dgm:pt modelId="{4DBD4975-5BAB-4D95-9D27-BC01B72FE794}" type="pres">
      <dgm:prSet presAssocID="{000FBF1A-BC79-4B1E-887A-7E7EDFC46991}" presName="tx2" presStyleLbl="revTx" presStyleIdx="2" presStyleCnt="3"/>
      <dgm:spPr/>
      <dgm:t>
        <a:bodyPr/>
        <a:lstStyle/>
        <a:p>
          <a:pPr rtl="1"/>
          <a:endParaRPr lang="fa-IR"/>
        </a:p>
      </dgm:t>
    </dgm:pt>
    <dgm:pt modelId="{6BD90E2C-5FB4-4F92-9CC6-8C3C642FE578}" type="pres">
      <dgm:prSet presAssocID="{000FBF1A-BC79-4B1E-887A-7E7EDFC46991}" presName="vert2" presStyleCnt="0"/>
      <dgm:spPr/>
    </dgm:pt>
    <dgm:pt modelId="{1A9953DB-D6E4-4805-9BEA-C8F30FF90C4E}" type="pres">
      <dgm:prSet presAssocID="{000FBF1A-BC79-4B1E-887A-7E7EDFC46991}" presName="thinLine2b" presStyleLbl="callout" presStyleIdx="1" presStyleCnt="2"/>
      <dgm:spPr/>
    </dgm:pt>
    <dgm:pt modelId="{A27A7C5C-1B99-42AA-9FF2-350C9430928C}" type="pres">
      <dgm:prSet presAssocID="{000FBF1A-BC79-4B1E-887A-7E7EDFC46991}" presName="vertSpace2b" presStyleCnt="0"/>
      <dgm:spPr/>
    </dgm:pt>
  </dgm:ptLst>
  <dgm:cxnLst>
    <dgm:cxn modelId="{5405E0C6-A13C-4D91-A16C-1A8E111D0077}" type="presOf" srcId="{000FBF1A-BC79-4B1E-887A-7E7EDFC46991}" destId="{4DBD4975-5BAB-4D95-9D27-BC01B72FE794}" srcOrd="0" destOrd="0" presId="urn:microsoft.com/office/officeart/2008/layout/LinedList"/>
    <dgm:cxn modelId="{FB287EB3-30A9-4982-A3A5-285A0F4F9CE0}" type="presOf" srcId="{6609C5EF-33F3-41B8-B3CC-B56FCF134DB2}" destId="{01917495-D74C-4D3C-967A-B76C252E8807}" srcOrd="0" destOrd="0" presId="urn:microsoft.com/office/officeart/2008/layout/LinedList"/>
    <dgm:cxn modelId="{3C76918C-6CCE-40F1-A582-D41E59EABF22}" srcId="{75B437C5-1E4B-4041-863A-13C9819AC9BE}" destId="{000FBF1A-BC79-4B1E-887A-7E7EDFC46991}" srcOrd="1" destOrd="0" parTransId="{253853BC-CB39-47BA-9160-575F4156554D}" sibTransId="{E15D9461-193C-4F74-982D-498AB3050723}"/>
    <dgm:cxn modelId="{A67158A3-CF1A-4960-A090-4C99D7C6C971}" srcId="{524F4B56-FF66-47CC-B6FE-7CB645E05ADE}" destId="{75B437C5-1E4B-4041-863A-13C9819AC9BE}" srcOrd="0" destOrd="0" parTransId="{4AC4A3B3-43E2-4526-9B6B-B1D12A97EC51}" sibTransId="{9364EA83-8157-494F-A46E-1F07804CFDA1}"/>
    <dgm:cxn modelId="{01FE568D-3ED2-43E0-802D-5521719B9C63}" type="presOf" srcId="{75B437C5-1E4B-4041-863A-13C9819AC9BE}" destId="{583DE91C-2782-4802-9D89-5B6BA14FC9F4}" srcOrd="0" destOrd="0" presId="urn:microsoft.com/office/officeart/2008/layout/LinedList"/>
    <dgm:cxn modelId="{3B8E3C10-BB56-4BD3-8050-27B279605B19}" srcId="{75B437C5-1E4B-4041-863A-13C9819AC9BE}" destId="{6609C5EF-33F3-41B8-B3CC-B56FCF134DB2}" srcOrd="0" destOrd="0" parTransId="{1C281DFB-5789-4048-A321-E255B5069F39}" sibTransId="{78EBF48E-998B-4565-BD09-C4B088A553CD}"/>
    <dgm:cxn modelId="{680BF9D1-2C3E-4177-BB88-E2649051E857}" type="presOf" srcId="{524F4B56-FF66-47CC-B6FE-7CB645E05ADE}" destId="{9AD1D9B8-B3E8-48F8-A570-0DDDCF9384F7}" srcOrd="0" destOrd="0" presId="urn:microsoft.com/office/officeart/2008/layout/LinedList"/>
    <dgm:cxn modelId="{6DF0ED88-EE80-4895-BE41-0BD1F8C7E822}" type="presParOf" srcId="{9AD1D9B8-B3E8-48F8-A570-0DDDCF9384F7}" destId="{A4A9F0C3-C6B1-4B44-8EC9-F7F6B10744BB}" srcOrd="0" destOrd="0" presId="urn:microsoft.com/office/officeart/2008/layout/LinedList"/>
    <dgm:cxn modelId="{9253D235-0F3B-4F0B-80CA-C8D485817D4F}" type="presParOf" srcId="{9AD1D9B8-B3E8-48F8-A570-0DDDCF9384F7}" destId="{FFC551B8-72F3-477F-8103-AB3394351F46}" srcOrd="1" destOrd="0" presId="urn:microsoft.com/office/officeart/2008/layout/LinedList"/>
    <dgm:cxn modelId="{A2A34F59-0335-4EE3-8385-F09AC4CBDCCB}" type="presParOf" srcId="{FFC551B8-72F3-477F-8103-AB3394351F46}" destId="{583DE91C-2782-4802-9D89-5B6BA14FC9F4}" srcOrd="0" destOrd="0" presId="urn:microsoft.com/office/officeart/2008/layout/LinedList"/>
    <dgm:cxn modelId="{52E87681-A49D-4275-946D-27B4BC1338BD}" type="presParOf" srcId="{FFC551B8-72F3-477F-8103-AB3394351F46}" destId="{21837F8E-2EBE-4D9D-975A-94532FBDF5DD}" srcOrd="1" destOrd="0" presId="urn:microsoft.com/office/officeart/2008/layout/LinedList"/>
    <dgm:cxn modelId="{48C128D9-C9F0-4729-A2C3-4079567AA651}" type="presParOf" srcId="{21837F8E-2EBE-4D9D-975A-94532FBDF5DD}" destId="{DC730C20-B040-4701-9302-C96BFF6328AA}" srcOrd="0" destOrd="0" presId="urn:microsoft.com/office/officeart/2008/layout/LinedList"/>
    <dgm:cxn modelId="{F02E7EFC-FAAA-462C-A9B8-00899661520F}" type="presParOf" srcId="{21837F8E-2EBE-4D9D-975A-94532FBDF5DD}" destId="{C01748ED-381F-4B9E-B661-86DEB8A29129}" srcOrd="1" destOrd="0" presId="urn:microsoft.com/office/officeart/2008/layout/LinedList"/>
    <dgm:cxn modelId="{BA210233-69F2-4C99-90A4-EE2F88BB35DD}" type="presParOf" srcId="{C01748ED-381F-4B9E-B661-86DEB8A29129}" destId="{468A5490-4537-4714-8008-42FA9D517AB5}" srcOrd="0" destOrd="0" presId="urn:microsoft.com/office/officeart/2008/layout/LinedList"/>
    <dgm:cxn modelId="{9654D971-2B22-4E2B-98A0-612B1FB682D1}" type="presParOf" srcId="{C01748ED-381F-4B9E-B661-86DEB8A29129}" destId="{01917495-D74C-4D3C-967A-B76C252E8807}" srcOrd="1" destOrd="0" presId="urn:microsoft.com/office/officeart/2008/layout/LinedList"/>
    <dgm:cxn modelId="{8869555D-14C4-4276-8C50-EFFE69626A2B}" type="presParOf" srcId="{C01748ED-381F-4B9E-B661-86DEB8A29129}" destId="{30B0F184-11FB-46C2-A24F-14EDCADE056A}" srcOrd="2" destOrd="0" presId="urn:microsoft.com/office/officeart/2008/layout/LinedList"/>
    <dgm:cxn modelId="{FD90B729-6BA3-4C99-9FB7-0AD8547EE4CC}" type="presParOf" srcId="{21837F8E-2EBE-4D9D-975A-94532FBDF5DD}" destId="{779525DA-DE1D-4EAD-B842-4BC2DDA0DF64}" srcOrd="2" destOrd="0" presId="urn:microsoft.com/office/officeart/2008/layout/LinedList"/>
    <dgm:cxn modelId="{C61A5F3A-ADBC-47A2-A1F3-15D11A61BD08}" type="presParOf" srcId="{21837F8E-2EBE-4D9D-975A-94532FBDF5DD}" destId="{CEF4F3B8-CBCA-4342-BE77-E86D0213D0AC}" srcOrd="3" destOrd="0" presId="urn:microsoft.com/office/officeart/2008/layout/LinedList"/>
    <dgm:cxn modelId="{C5CC4ED2-52DF-429C-A111-308752E89808}" type="presParOf" srcId="{21837F8E-2EBE-4D9D-975A-94532FBDF5DD}" destId="{91D15982-5871-4204-B4FA-CF214531B754}" srcOrd="4" destOrd="0" presId="urn:microsoft.com/office/officeart/2008/layout/LinedList"/>
    <dgm:cxn modelId="{D3A8CE51-F86A-4CB3-93B8-9FBFD03B3E25}" type="presParOf" srcId="{91D15982-5871-4204-B4FA-CF214531B754}" destId="{2925A1C8-1F1D-4806-8CE0-B09393F7C060}" srcOrd="0" destOrd="0" presId="urn:microsoft.com/office/officeart/2008/layout/LinedList"/>
    <dgm:cxn modelId="{21258763-F18B-4501-A6E5-7165DB817C94}" type="presParOf" srcId="{91D15982-5871-4204-B4FA-CF214531B754}" destId="{4DBD4975-5BAB-4D95-9D27-BC01B72FE794}" srcOrd="1" destOrd="0" presId="urn:microsoft.com/office/officeart/2008/layout/LinedList"/>
    <dgm:cxn modelId="{95EA3703-6474-4D0D-8600-1A9AF46FE4D9}" type="presParOf" srcId="{91D15982-5871-4204-B4FA-CF214531B754}" destId="{6BD90E2C-5FB4-4F92-9CC6-8C3C642FE578}" srcOrd="2" destOrd="0" presId="urn:microsoft.com/office/officeart/2008/layout/LinedList"/>
    <dgm:cxn modelId="{4158319A-DD69-4E2E-B6A3-D09507F1C1B4}" type="presParOf" srcId="{21837F8E-2EBE-4D9D-975A-94532FBDF5DD}" destId="{1A9953DB-D6E4-4805-9BEA-C8F30FF90C4E}" srcOrd="5" destOrd="0" presId="urn:microsoft.com/office/officeart/2008/layout/LinedList"/>
    <dgm:cxn modelId="{BC1A42DE-5190-4AC4-A7AA-465BDD2F04F6}" type="presParOf" srcId="{21837F8E-2EBE-4D9D-975A-94532FBDF5DD}" destId="{A27A7C5C-1B99-42AA-9FF2-350C9430928C}"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85474BD-C482-4EE3-A5EE-BF1C655E0667}" type="doc">
      <dgm:prSet loTypeId="urn:microsoft.com/office/officeart/2005/8/layout/pyramid1" loCatId="pyramid" qsTypeId="urn:microsoft.com/office/officeart/2005/8/quickstyle/simple1" qsCatId="simple" csTypeId="urn:microsoft.com/office/officeart/2005/8/colors/accent1_2" csCatId="accent1" phldr="1"/>
      <dgm:spPr/>
    </dgm:pt>
    <dgm:pt modelId="{F2EF07EA-C90F-4E7F-A944-AD2757CC805B}">
      <dgm:prSet phldrT="[Text]" custT="1"/>
      <dgm:spPr/>
      <dgm:t>
        <a:bodyPr/>
        <a:lstStyle/>
        <a:p>
          <a:pPr rtl="1"/>
          <a:r>
            <a:rPr lang="fa-IR" sz="2000" dirty="0" smtClean="0">
              <a:cs typeface="B Mitra" panose="00000400000000000000" pitchFamily="2" charset="-78"/>
            </a:rPr>
            <a:t>عابران پیاده</a:t>
          </a:r>
          <a:endParaRPr lang="fa-IR" sz="2000" dirty="0">
            <a:cs typeface="B Mitra" panose="00000400000000000000" pitchFamily="2" charset="-78"/>
          </a:endParaRPr>
        </a:p>
      </dgm:t>
    </dgm:pt>
    <dgm:pt modelId="{D1CDB718-70A4-4EB8-95B7-C9973BCDC8A1}" type="parTrans" cxnId="{3B81269A-A6D0-4458-B24A-6C976A92A48B}">
      <dgm:prSet/>
      <dgm:spPr/>
      <dgm:t>
        <a:bodyPr/>
        <a:lstStyle/>
        <a:p>
          <a:pPr rtl="1"/>
          <a:endParaRPr lang="fa-IR"/>
        </a:p>
      </dgm:t>
    </dgm:pt>
    <dgm:pt modelId="{4CE273F4-8740-431A-A859-BCC3B7B815AD}" type="sibTrans" cxnId="{3B81269A-A6D0-4458-B24A-6C976A92A48B}">
      <dgm:prSet/>
      <dgm:spPr/>
      <dgm:t>
        <a:bodyPr/>
        <a:lstStyle/>
        <a:p>
          <a:pPr rtl="1"/>
          <a:endParaRPr lang="fa-IR"/>
        </a:p>
      </dgm:t>
    </dgm:pt>
    <dgm:pt modelId="{41D792F2-C477-4198-A10C-EE78C3BF3A35}">
      <dgm:prSet phldrT="[Text]"/>
      <dgm:spPr/>
      <dgm:t>
        <a:bodyPr/>
        <a:lstStyle/>
        <a:p>
          <a:pPr rtl="1"/>
          <a:r>
            <a:rPr lang="fa-IR" dirty="0" smtClean="0">
              <a:cs typeface="B Mitra" panose="00000400000000000000" pitchFamily="2" charset="-78"/>
            </a:rPr>
            <a:t>وسایل نقلیه کوچک کندرو</a:t>
          </a:r>
          <a:endParaRPr lang="fa-IR" dirty="0">
            <a:cs typeface="B Mitra" panose="00000400000000000000" pitchFamily="2" charset="-78"/>
          </a:endParaRPr>
        </a:p>
      </dgm:t>
    </dgm:pt>
    <dgm:pt modelId="{5D1840A9-019F-45A8-A819-6D4225B0317D}" type="parTrans" cxnId="{594A4259-8D0D-48D4-9AFF-1D0B871089EC}">
      <dgm:prSet/>
      <dgm:spPr/>
      <dgm:t>
        <a:bodyPr/>
        <a:lstStyle/>
        <a:p>
          <a:pPr rtl="1"/>
          <a:endParaRPr lang="fa-IR"/>
        </a:p>
      </dgm:t>
    </dgm:pt>
    <dgm:pt modelId="{BB49F92E-3F56-44B1-BD29-A23D8A9DC69B}" type="sibTrans" cxnId="{594A4259-8D0D-48D4-9AFF-1D0B871089EC}">
      <dgm:prSet/>
      <dgm:spPr/>
      <dgm:t>
        <a:bodyPr/>
        <a:lstStyle/>
        <a:p>
          <a:pPr rtl="1"/>
          <a:endParaRPr lang="fa-IR"/>
        </a:p>
      </dgm:t>
    </dgm:pt>
    <dgm:pt modelId="{12F9BA05-8B50-4987-9816-822C9E25D7FB}">
      <dgm:prSet phldrT="[Text]"/>
      <dgm:spPr/>
      <dgm:t>
        <a:bodyPr/>
        <a:lstStyle/>
        <a:p>
          <a:pPr rtl="1"/>
          <a:r>
            <a:rPr lang="fa-IR" dirty="0" smtClean="0">
              <a:cs typeface="B Mitra" panose="00000400000000000000" pitchFamily="2" charset="-78"/>
            </a:rPr>
            <a:t>وسایل نقلیه عمومی</a:t>
          </a:r>
          <a:endParaRPr lang="fa-IR" dirty="0">
            <a:cs typeface="B Mitra" panose="00000400000000000000" pitchFamily="2" charset="-78"/>
          </a:endParaRPr>
        </a:p>
      </dgm:t>
    </dgm:pt>
    <dgm:pt modelId="{33460F1A-DD7C-47E4-A4FF-376FA35CB45D}" type="parTrans" cxnId="{7ED4B881-39AE-4FBC-9CC2-BF99AE08130A}">
      <dgm:prSet/>
      <dgm:spPr/>
      <dgm:t>
        <a:bodyPr/>
        <a:lstStyle/>
        <a:p>
          <a:pPr rtl="1"/>
          <a:endParaRPr lang="fa-IR"/>
        </a:p>
      </dgm:t>
    </dgm:pt>
    <dgm:pt modelId="{2CB93692-CF8B-4A49-8628-FB94B64BE9C4}" type="sibTrans" cxnId="{7ED4B881-39AE-4FBC-9CC2-BF99AE08130A}">
      <dgm:prSet/>
      <dgm:spPr/>
      <dgm:t>
        <a:bodyPr/>
        <a:lstStyle/>
        <a:p>
          <a:pPr rtl="1"/>
          <a:endParaRPr lang="fa-IR"/>
        </a:p>
      </dgm:t>
    </dgm:pt>
    <dgm:pt modelId="{F3A24AE1-1C9D-44BE-A38C-DA164F1A202E}">
      <dgm:prSet phldrT="[Text]"/>
      <dgm:spPr/>
      <dgm:t>
        <a:bodyPr/>
        <a:lstStyle/>
        <a:p>
          <a:pPr rtl="1"/>
          <a:r>
            <a:rPr lang="fa-IR" dirty="0" smtClean="0">
              <a:cs typeface="B Mitra" panose="00000400000000000000" pitchFamily="2" charset="-78"/>
            </a:rPr>
            <a:t>ماشین های باری</a:t>
          </a:r>
          <a:endParaRPr lang="fa-IR" dirty="0">
            <a:cs typeface="B Mitra" panose="00000400000000000000" pitchFamily="2" charset="-78"/>
          </a:endParaRPr>
        </a:p>
      </dgm:t>
    </dgm:pt>
    <dgm:pt modelId="{190DA8A4-F556-4868-BA74-1162B1F843DE}" type="parTrans" cxnId="{47E55565-ECA7-4871-9EB5-90C2C068CDD4}">
      <dgm:prSet/>
      <dgm:spPr/>
      <dgm:t>
        <a:bodyPr/>
        <a:lstStyle/>
        <a:p>
          <a:pPr rtl="1"/>
          <a:endParaRPr lang="fa-IR"/>
        </a:p>
      </dgm:t>
    </dgm:pt>
    <dgm:pt modelId="{3EE1FAB8-18D7-4D84-A192-66A7A568286C}" type="sibTrans" cxnId="{47E55565-ECA7-4871-9EB5-90C2C068CDD4}">
      <dgm:prSet/>
      <dgm:spPr/>
      <dgm:t>
        <a:bodyPr/>
        <a:lstStyle/>
        <a:p>
          <a:pPr rtl="1"/>
          <a:endParaRPr lang="fa-IR"/>
        </a:p>
      </dgm:t>
    </dgm:pt>
    <dgm:pt modelId="{2080CD53-05DA-45C1-B299-E945372E6CC4}">
      <dgm:prSet phldrT="[Text]"/>
      <dgm:spPr/>
      <dgm:t>
        <a:bodyPr/>
        <a:lstStyle/>
        <a:p>
          <a:pPr rtl="1"/>
          <a:r>
            <a:rPr lang="fa-IR" dirty="0" smtClean="0">
              <a:cs typeface="B Mitra" panose="00000400000000000000" pitchFamily="2" charset="-78"/>
            </a:rPr>
            <a:t>تاکسی ها و ماشین های خطی، خودروهای شخصی</a:t>
          </a:r>
          <a:endParaRPr lang="fa-IR" dirty="0">
            <a:cs typeface="B Mitra" panose="00000400000000000000" pitchFamily="2" charset="-78"/>
          </a:endParaRPr>
        </a:p>
      </dgm:t>
    </dgm:pt>
    <dgm:pt modelId="{EEDE9BD6-9E91-4D77-BD72-3B9AC622E323}" type="parTrans" cxnId="{B2F81BA3-610C-4427-BEBB-EC5942354571}">
      <dgm:prSet/>
      <dgm:spPr/>
      <dgm:t>
        <a:bodyPr/>
        <a:lstStyle/>
        <a:p>
          <a:pPr rtl="1"/>
          <a:endParaRPr lang="fa-IR"/>
        </a:p>
      </dgm:t>
    </dgm:pt>
    <dgm:pt modelId="{679A5A35-75D6-480F-BBF8-4DDB54DB0D5D}" type="sibTrans" cxnId="{B2F81BA3-610C-4427-BEBB-EC5942354571}">
      <dgm:prSet/>
      <dgm:spPr/>
      <dgm:t>
        <a:bodyPr/>
        <a:lstStyle/>
        <a:p>
          <a:pPr rtl="1"/>
          <a:endParaRPr lang="fa-IR"/>
        </a:p>
      </dgm:t>
    </dgm:pt>
    <dgm:pt modelId="{181D3288-7475-4BF0-8A1E-0A30D80B0000}" type="pres">
      <dgm:prSet presAssocID="{185474BD-C482-4EE3-A5EE-BF1C655E0667}" presName="Name0" presStyleCnt="0">
        <dgm:presLayoutVars>
          <dgm:dir/>
          <dgm:animLvl val="lvl"/>
          <dgm:resizeHandles val="exact"/>
        </dgm:presLayoutVars>
      </dgm:prSet>
      <dgm:spPr/>
    </dgm:pt>
    <dgm:pt modelId="{81BD651F-0683-42EF-990E-7664958D7F89}" type="pres">
      <dgm:prSet presAssocID="{F2EF07EA-C90F-4E7F-A944-AD2757CC805B}" presName="Name8" presStyleCnt="0"/>
      <dgm:spPr/>
    </dgm:pt>
    <dgm:pt modelId="{D1B99A2A-8755-4440-9ACE-BBC9BD04904F}" type="pres">
      <dgm:prSet presAssocID="{F2EF07EA-C90F-4E7F-A944-AD2757CC805B}" presName="level" presStyleLbl="node1" presStyleIdx="0" presStyleCnt="5">
        <dgm:presLayoutVars>
          <dgm:chMax val="1"/>
          <dgm:bulletEnabled val="1"/>
        </dgm:presLayoutVars>
      </dgm:prSet>
      <dgm:spPr/>
      <dgm:t>
        <a:bodyPr/>
        <a:lstStyle/>
        <a:p>
          <a:pPr rtl="1"/>
          <a:endParaRPr lang="fa-IR"/>
        </a:p>
      </dgm:t>
    </dgm:pt>
    <dgm:pt modelId="{0BCC107C-7706-4D9E-B68B-1F058C1BB32F}" type="pres">
      <dgm:prSet presAssocID="{F2EF07EA-C90F-4E7F-A944-AD2757CC805B}" presName="levelTx" presStyleLbl="revTx" presStyleIdx="0" presStyleCnt="0">
        <dgm:presLayoutVars>
          <dgm:chMax val="1"/>
          <dgm:bulletEnabled val="1"/>
        </dgm:presLayoutVars>
      </dgm:prSet>
      <dgm:spPr/>
      <dgm:t>
        <a:bodyPr/>
        <a:lstStyle/>
        <a:p>
          <a:pPr rtl="1"/>
          <a:endParaRPr lang="fa-IR"/>
        </a:p>
      </dgm:t>
    </dgm:pt>
    <dgm:pt modelId="{AD6628B5-C537-4731-9B0A-58ED002916C8}" type="pres">
      <dgm:prSet presAssocID="{41D792F2-C477-4198-A10C-EE78C3BF3A35}" presName="Name8" presStyleCnt="0"/>
      <dgm:spPr/>
    </dgm:pt>
    <dgm:pt modelId="{6BFFD651-93FD-4B7D-9844-0007CCF61444}" type="pres">
      <dgm:prSet presAssocID="{41D792F2-C477-4198-A10C-EE78C3BF3A35}" presName="level" presStyleLbl="node1" presStyleIdx="1" presStyleCnt="5">
        <dgm:presLayoutVars>
          <dgm:chMax val="1"/>
          <dgm:bulletEnabled val="1"/>
        </dgm:presLayoutVars>
      </dgm:prSet>
      <dgm:spPr/>
      <dgm:t>
        <a:bodyPr/>
        <a:lstStyle/>
        <a:p>
          <a:pPr rtl="1"/>
          <a:endParaRPr lang="fa-IR"/>
        </a:p>
      </dgm:t>
    </dgm:pt>
    <dgm:pt modelId="{758B7515-BA16-4149-8170-81DC6DC6D74F}" type="pres">
      <dgm:prSet presAssocID="{41D792F2-C477-4198-A10C-EE78C3BF3A35}" presName="levelTx" presStyleLbl="revTx" presStyleIdx="0" presStyleCnt="0">
        <dgm:presLayoutVars>
          <dgm:chMax val="1"/>
          <dgm:bulletEnabled val="1"/>
        </dgm:presLayoutVars>
      </dgm:prSet>
      <dgm:spPr/>
      <dgm:t>
        <a:bodyPr/>
        <a:lstStyle/>
        <a:p>
          <a:pPr rtl="1"/>
          <a:endParaRPr lang="fa-IR"/>
        </a:p>
      </dgm:t>
    </dgm:pt>
    <dgm:pt modelId="{B3B1A542-8F90-45D5-B751-8E6C84954F30}" type="pres">
      <dgm:prSet presAssocID="{12F9BA05-8B50-4987-9816-822C9E25D7FB}" presName="Name8" presStyleCnt="0"/>
      <dgm:spPr/>
    </dgm:pt>
    <dgm:pt modelId="{75DE8414-469E-48FF-A168-A8DFAB763970}" type="pres">
      <dgm:prSet presAssocID="{12F9BA05-8B50-4987-9816-822C9E25D7FB}" presName="level" presStyleLbl="node1" presStyleIdx="2" presStyleCnt="5">
        <dgm:presLayoutVars>
          <dgm:chMax val="1"/>
          <dgm:bulletEnabled val="1"/>
        </dgm:presLayoutVars>
      </dgm:prSet>
      <dgm:spPr/>
      <dgm:t>
        <a:bodyPr/>
        <a:lstStyle/>
        <a:p>
          <a:pPr rtl="1"/>
          <a:endParaRPr lang="fa-IR"/>
        </a:p>
      </dgm:t>
    </dgm:pt>
    <dgm:pt modelId="{A3F03F27-C570-4082-B9AD-0D8E9E8F8376}" type="pres">
      <dgm:prSet presAssocID="{12F9BA05-8B50-4987-9816-822C9E25D7FB}" presName="levelTx" presStyleLbl="revTx" presStyleIdx="0" presStyleCnt="0">
        <dgm:presLayoutVars>
          <dgm:chMax val="1"/>
          <dgm:bulletEnabled val="1"/>
        </dgm:presLayoutVars>
      </dgm:prSet>
      <dgm:spPr/>
      <dgm:t>
        <a:bodyPr/>
        <a:lstStyle/>
        <a:p>
          <a:pPr rtl="1"/>
          <a:endParaRPr lang="fa-IR"/>
        </a:p>
      </dgm:t>
    </dgm:pt>
    <dgm:pt modelId="{3ECA2DC1-EDE7-41ED-AEAF-DC7E73D4A0B5}" type="pres">
      <dgm:prSet presAssocID="{F3A24AE1-1C9D-44BE-A38C-DA164F1A202E}" presName="Name8" presStyleCnt="0"/>
      <dgm:spPr/>
    </dgm:pt>
    <dgm:pt modelId="{95C4E2FF-096B-4ABB-A421-8454D635A35E}" type="pres">
      <dgm:prSet presAssocID="{F3A24AE1-1C9D-44BE-A38C-DA164F1A202E}" presName="level" presStyleLbl="node1" presStyleIdx="3" presStyleCnt="5">
        <dgm:presLayoutVars>
          <dgm:chMax val="1"/>
          <dgm:bulletEnabled val="1"/>
        </dgm:presLayoutVars>
      </dgm:prSet>
      <dgm:spPr/>
      <dgm:t>
        <a:bodyPr/>
        <a:lstStyle/>
        <a:p>
          <a:pPr rtl="1"/>
          <a:endParaRPr lang="fa-IR"/>
        </a:p>
      </dgm:t>
    </dgm:pt>
    <dgm:pt modelId="{7937478A-9E8A-4536-A5D7-5DEFB67AED20}" type="pres">
      <dgm:prSet presAssocID="{F3A24AE1-1C9D-44BE-A38C-DA164F1A202E}" presName="levelTx" presStyleLbl="revTx" presStyleIdx="0" presStyleCnt="0">
        <dgm:presLayoutVars>
          <dgm:chMax val="1"/>
          <dgm:bulletEnabled val="1"/>
        </dgm:presLayoutVars>
      </dgm:prSet>
      <dgm:spPr/>
      <dgm:t>
        <a:bodyPr/>
        <a:lstStyle/>
        <a:p>
          <a:pPr rtl="1"/>
          <a:endParaRPr lang="fa-IR"/>
        </a:p>
      </dgm:t>
    </dgm:pt>
    <dgm:pt modelId="{83A4BAC2-AD41-4A1A-99DB-95F0651E42E8}" type="pres">
      <dgm:prSet presAssocID="{2080CD53-05DA-45C1-B299-E945372E6CC4}" presName="Name8" presStyleCnt="0"/>
      <dgm:spPr/>
    </dgm:pt>
    <dgm:pt modelId="{7D0351D5-8651-4343-8FED-7931BD404CFD}" type="pres">
      <dgm:prSet presAssocID="{2080CD53-05DA-45C1-B299-E945372E6CC4}" presName="level" presStyleLbl="node1" presStyleIdx="4" presStyleCnt="5">
        <dgm:presLayoutVars>
          <dgm:chMax val="1"/>
          <dgm:bulletEnabled val="1"/>
        </dgm:presLayoutVars>
      </dgm:prSet>
      <dgm:spPr/>
      <dgm:t>
        <a:bodyPr/>
        <a:lstStyle/>
        <a:p>
          <a:pPr rtl="1"/>
          <a:endParaRPr lang="fa-IR"/>
        </a:p>
      </dgm:t>
    </dgm:pt>
    <dgm:pt modelId="{4D29B5A2-B3AC-4741-BF80-6ABB94CFED3C}" type="pres">
      <dgm:prSet presAssocID="{2080CD53-05DA-45C1-B299-E945372E6CC4}" presName="levelTx" presStyleLbl="revTx" presStyleIdx="0" presStyleCnt="0">
        <dgm:presLayoutVars>
          <dgm:chMax val="1"/>
          <dgm:bulletEnabled val="1"/>
        </dgm:presLayoutVars>
      </dgm:prSet>
      <dgm:spPr/>
      <dgm:t>
        <a:bodyPr/>
        <a:lstStyle/>
        <a:p>
          <a:pPr rtl="1"/>
          <a:endParaRPr lang="fa-IR"/>
        </a:p>
      </dgm:t>
    </dgm:pt>
  </dgm:ptLst>
  <dgm:cxnLst>
    <dgm:cxn modelId="{6DF431A9-4980-4EA9-8DC5-F2FC63F81E81}" type="presOf" srcId="{2080CD53-05DA-45C1-B299-E945372E6CC4}" destId="{7D0351D5-8651-4343-8FED-7931BD404CFD}" srcOrd="0" destOrd="0" presId="urn:microsoft.com/office/officeart/2005/8/layout/pyramid1"/>
    <dgm:cxn modelId="{F9368043-BEDD-43EC-8371-6F7EEA6743AD}" type="presOf" srcId="{41D792F2-C477-4198-A10C-EE78C3BF3A35}" destId="{758B7515-BA16-4149-8170-81DC6DC6D74F}" srcOrd="1" destOrd="0" presId="urn:microsoft.com/office/officeart/2005/8/layout/pyramid1"/>
    <dgm:cxn modelId="{5170FC73-B864-4393-BADC-D497D22736D0}" type="presOf" srcId="{F3A24AE1-1C9D-44BE-A38C-DA164F1A202E}" destId="{7937478A-9E8A-4536-A5D7-5DEFB67AED20}" srcOrd="1" destOrd="0" presId="urn:microsoft.com/office/officeart/2005/8/layout/pyramid1"/>
    <dgm:cxn modelId="{594A4259-8D0D-48D4-9AFF-1D0B871089EC}" srcId="{185474BD-C482-4EE3-A5EE-BF1C655E0667}" destId="{41D792F2-C477-4198-A10C-EE78C3BF3A35}" srcOrd="1" destOrd="0" parTransId="{5D1840A9-019F-45A8-A819-6D4225B0317D}" sibTransId="{BB49F92E-3F56-44B1-BD29-A23D8A9DC69B}"/>
    <dgm:cxn modelId="{ED56CBFC-1FA7-4EAF-A07E-6C6560E2B040}" type="presOf" srcId="{185474BD-C482-4EE3-A5EE-BF1C655E0667}" destId="{181D3288-7475-4BF0-8A1E-0A30D80B0000}" srcOrd="0" destOrd="0" presId="urn:microsoft.com/office/officeart/2005/8/layout/pyramid1"/>
    <dgm:cxn modelId="{5FDCE5DF-A338-4743-A72C-335F3A566BDD}" type="presOf" srcId="{41D792F2-C477-4198-A10C-EE78C3BF3A35}" destId="{6BFFD651-93FD-4B7D-9844-0007CCF61444}" srcOrd="0" destOrd="0" presId="urn:microsoft.com/office/officeart/2005/8/layout/pyramid1"/>
    <dgm:cxn modelId="{DFA27432-FBA5-4F0E-87EB-067352292E7A}" type="presOf" srcId="{12F9BA05-8B50-4987-9816-822C9E25D7FB}" destId="{A3F03F27-C570-4082-B9AD-0D8E9E8F8376}" srcOrd="1" destOrd="0" presId="urn:microsoft.com/office/officeart/2005/8/layout/pyramid1"/>
    <dgm:cxn modelId="{B26AF80A-ABA1-4028-B9FA-438398754493}" type="presOf" srcId="{2080CD53-05DA-45C1-B299-E945372E6CC4}" destId="{4D29B5A2-B3AC-4741-BF80-6ABB94CFED3C}" srcOrd="1" destOrd="0" presId="urn:microsoft.com/office/officeart/2005/8/layout/pyramid1"/>
    <dgm:cxn modelId="{47E55565-ECA7-4871-9EB5-90C2C068CDD4}" srcId="{185474BD-C482-4EE3-A5EE-BF1C655E0667}" destId="{F3A24AE1-1C9D-44BE-A38C-DA164F1A202E}" srcOrd="3" destOrd="0" parTransId="{190DA8A4-F556-4868-BA74-1162B1F843DE}" sibTransId="{3EE1FAB8-18D7-4D84-A192-66A7A568286C}"/>
    <dgm:cxn modelId="{B2F81BA3-610C-4427-BEBB-EC5942354571}" srcId="{185474BD-C482-4EE3-A5EE-BF1C655E0667}" destId="{2080CD53-05DA-45C1-B299-E945372E6CC4}" srcOrd="4" destOrd="0" parTransId="{EEDE9BD6-9E91-4D77-BD72-3B9AC622E323}" sibTransId="{679A5A35-75D6-480F-BBF8-4DDB54DB0D5D}"/>
    <dgm:cxn modelId="{AA239EBC-1024-445A-B9E2-C864E97D452D}" type="presOf" srcId="{F3A24AE1-1C9D-44BE-A38C-DA164F1A202E}" destId="{95C4E2FF-096B-4ABB-A421-8454D635A35E}" srcOrd="0" destOrd="0" presId="urn:microsoft.com/office/officeart/2005/8/layout/pyramid1"/>
    <dgm:cxn modelId="{7ED4B881-39AE-4FBC-9CC2-BF99AE08130A}" srcId="{185474BD-C482-4EE3-A5EE-BF1C655E0667}" destId="{12F9BA05-8B50-4987-9816-822C9E25D7FB}" srcOrd="2" destOrd="0" parTransId="{33460F1A-DD7C-47E4-A4FF-376FA35CB45D}" sibTransId="{2CB93692-CF8B-4A49-8628-FB94B64BE9C4}"/>
    <dgm:cxn modelId="{F18A3A13-8A95-4276-B134-7AAFF59D6AC9}" type="presOf" srcId="{12F9BA05-8B50-4987-9816-822C9E25D7FB}" destId="{75DE8414-469E-48FF-A168-A8DFAB763970}" srcOrd="0" destOrd="0" presId="urn:microsoft.com/office/officeart/2005/8/layout/pyramid1"/>
    <dgm:cxn modelId="{3B81269A-A6D0-4458-B24A-6C976A92A48B}" srcId="{185474BD-C482-4EE3-A5EE-BF1C655E0667}" destId="{F2EF07EA-C90F-4E7F-A944-AD2757CC805B}" srcOrd="0" destOrd="0" parTransId="{D1CDB718-70A4-4EB8-95B7-C9973BCDC8A1}" sibTransId="{4CE273F4-8740-431A-A859-BCC3B7B815AD}"/>
    <dgm:cxn modelId="{9DE3BAC7-5E1D-4D9E-A83E-F09E10ACE28B}" type="presOf" srcId="{F2EF07EA-C90F-4E7F-A944-AD2757CC805B}" destId="{0BCC107C-7706-4D9E-B68B-1F058C1BB32F}" srcOrd="1" destOrd="0" presId="urn:microsoft.com/office/officeart/2005/8/layout/pyramid1"/>
    <dgm:cxn modelId="{EA3D755F-561D-4F5F-AA3E-71BBE9137045}" type="presOf" srcId="{F2EF07EA-C90F-4E7F-A944-AD2757CC805B}" destId="{D1B99A2A-8755-4440-9ACE-BBC9BD04904F}" srcOrd="0" destOrd="0" presId="urn:microsoft.com/office/officeart/2005/8/layout/pyramid1"/>
    <dgm:cxn modelId="{E31C9340-D2EA-4765-9DA4-B204282527F1}" type="presParOf" srcId="{181D3288-7475-4BF0-8A1E-0A30D80B0000}" destId="{81BD651F-0683-42EF-990E-7664958D7F89}" srcOrd="0" destOrd="0" presId="urn:microsoft.com/office/officeart/2005/8/layout/pyramid1"/>
    <dgm:cxn modelId="{F30ECCE4-191C-4F37-8892-1AD3DE564C93}" type="presParOf" srcId="{81BD651F-0683-42EF-990E-7664958D7F89}" destId="{D1B99A2A-8755-4440-9ACE-BBC9BD04904F}" srcOrd="0" destOrd="0" presId="urn:microsoft.com/office/officeart/2005/8/layout/pyramid1"/>
    <dgm:cxn modelId="{94702D40-EEFC-436F-9297-4E0CAA5844D6}" type="presParOf" srcId="{81BD651F-0683-42EF-990E-7664958D7F89}" destId="{0BCC107C-7706-4D9E-B68B-1F058C1BB32F}" srcOrd="1" destOrd="0" presId="urn:microsoft.com/office/officeart/2005/8/layout/pyramid1"/>
    <dgm:cxn modelId="{B0C51735-2E13-400E-B659-FDB12155019A}" type="presParOf" srcId="{181D3288-7475-4BF0-8A1E-0A30D80B0000}" destId="{AD6628B5-C537-4731-9B0A-58ED002916C8}" srcOrd="1" destOrd="0" presId="urn:microsoft.com/office/officeart/2005/8/layout/pyramid1"/>
    <dgm:cxn modelId="{49036D5E-E392-4F87-9B9E-D4C91FAD8264}" type="presParOf" srcId="{AD6628B5-C537-4731-9B0A-58ED002916C8}" destId="{6BFFD651-93FD-4B7D-9844-0007CCF61444}" srcOrd="0" destOrd="0" presId="urn:microsoft.com/office/officeart/2005/8/layout/pyramid1"/>
    <dgm:cxn modelId="{C6D70AA4-CF72-4CD6-AB0F-7B6C198E5668}" type="presParOf" srcId="{AD6628B5-C537-4731-9B0A-58ED002916C8}" destId="{758B7515-BA16-4149-8170-81DC6DC6D74F}" srcOrd="1" destOrd="0" presId="urn:microsoft.com/office/officeart/2005/8/layout/pyramid1"/>
    <dgm:cxn modelId="{B9EE939C-7E77-48C1-A6DE-8E274CDBB8DA}" type="presParOf" srcId="{181D3288-7475-4BF0-8A1E-0A30D80B0000}" destId="{B3B1A542-8F90-45D5-B751-8E6C84954F30}" srcOrd="2" destOrd="0" presId="urn:microsoft.com/office/officeart/2005/8/layout/pyramid1"/>
    <dgm:cxn modelId="{DF985C3E-1940-4BE5-8F26-132A159AF377}" type="presParOf" srcId="{B3B1A542-8F90-45D5-B751-8E6C84954F30}" destId="{75DE8414-469E-48FF-A168-A8DFAB763970}" srcOrd="0" destOrd="0" presId="urn:microsoft.com/office/officeart/2005/8/layout/pyramid1"/>
    <dgm:cxn modelId="{2B0C6A68-4C14-468D-B7D1-755DB002DB0C}" type="presParOf" srcId="{B3B1A542-8F90-45D5-B751-8E6C84954F30}" destId="{A3F03F27-C570-4082-B9AD-0D8E9E8F8376}" srcOrd="1" destOrd="0" presId="urn:microsoft.com/office/officeart/2005/8/layout/pyramid1"/>
    <dgm:cxn modelId="{779ED823-AE56-46D9-A842-935EFF2DB661}" type="presParOf" srcId="{181D3288-7475-4BF0-8A1E-0A30D80B0000}" destId="{3ECA2DC1-EDE7-41ED-AEAF-DC7E73D4A0B5}" srcOrd="3" destOrd="0" presId="urn:microsoft.com/office/officeart/2005/8/layout/pyramid1"/>
    <dgm:cxn modelId="{68C04942-F01E-472A-AEE0-8592C1D5BEFD}" type="presParOf" srcId="{3ECA2DC1-EDE7-41ED-AEAF-DC7E73D4A0B5}" destId="{95C4E2FF-096B-4ABB-A421-8454D635A35E}" srcOrd="0" destOrd="0" presId="urn:microsoft.com/office/officeart/2005/8/layout/pyramid1"/>
    <dgm:cxn modelId="{42A26F43-FE27-4861-AEAA-5DCD32B287FD}" type="presParOf" srcId="{3ECA2DC1-EDE7-41ED-AEAF-DC7E73D4A0B5}" destId="{7937478A-9E8A-4536-A5D7-5DEFB67AED20}" srcOrd="1" destOrd="0" presId="urn:microsoft.com/office/officeart/2005/8/layout/pyramid1"/>
    <dgm:cxn modelId="{6E7C3868-F7A9-43C6-9928-E27338556D7B}" type="presParOf" srcId="{181D3288-7475-4BF0-8A1E-0A30D80B0000}" destId="{83A4BAC2-AD41-4A1A-99DB-95F0651E42E8}" srcOrd="4" destOrd="0" presId="urn:microsoft.com/office/officeart/2005/8/layout/pyramid1"/>
    <dgm:cxn modelId="{EB9C7554-DC1C-40B4-B109-D9380704A28C}" type="presParOf" srcId="{83A4BAC2-AD41-4A1A-99DB-95F0651E42E8}" destId="{7D0351D5-8651-4343-8FED-7931BD404CFD}" srcOrd="0" destOrd="0" presId="urn:microsoft.com/office/officeart/2005/8/layout/pyramid1"/>
    <dgm:cxn modelId="{2914BEB0-58DA-469D-9405-1AF49D68DFA8}" type="presParOf" srcId="{83A4BAC2-AD41-4A1A-99DB-95F0651E42E8}" destId="{4D29B5A2-B3AC-4741-BF80-6ABB94CFED3C}"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06FDE4-C3D9-4061-B277-01A2FFE7ABE8}" type="doc">
      <dgm:prSet loTypeId="urn:microsoft.com/office/officeart/2005/8/layout/pyramid3" loCatId="pyramid" qsTypeId="urn:microsoft.com/office/officeart/2005/8/quickstyle/simple1" qsCatId="simple" csTypeId="urn:microsoft.com/office/officeart/2005/8/colors/accent1_2" csCatId="accent1" phldr="1"/>
      <dgm:spPr/>
    </dgm:pt>
    <dgm:pt modelId="{0FFA1807-3F5B-4F87-BABE-FEDD8D062D6F}">
      <dgm:prSet phldrT="[Text]" custT="1"/>
      <dgm:spPr/>
      <dgm:t>
        <a:bodyPr/>
        <a:lstStyle/>
        <a:p>
          <a:pPr rtl="1"/>
          <a:r>
            <a:rPr lang="fa-IR" sz="2400" dirty="0" smtClean="0">
              <a:cs typeface="B Mitra" panose="00000400000000000000" pitchFamily="2" charset="-78"/>
            </a:rPr>
            <a:t>عابران پیاده</a:t>
          </a:r>
          <a:endParaRPr lang="fa-IR" sz="2400" dirty="0">
            <a:cs typeface="B Mitra" panose="00000400000000000000" pitchFamily="2" charset="-78"/>
          </a:endParaRPr>
        </a:p>
      </dgm:t>
    </dgm:pt>
    <dgm:pt modelId="{7EC4CE94-0D17-4A7B-8F0F-2FDA2AE3A357}" type="parTrans" cxnId="{BB65FD90-6D3A-41E1-AD55-655A80BA1EE6}">
      <dgm:prSet/>
      <dgm:spPr/>
      <dgm:t>
        <a:bodyPr/>
        <a:lstStyle/>
        <a:p>
          <a:pPr rtl="1"/>
          <a:endParaRPr lang="fa-IR"/>
        </a:p>
      </dgm:t>
    </dgm:pt>
    <dgm:pt modelId="{3F668365-F3DD-4406-AFF5-8442EB0CC98B}" type="sibTrans" cxnId="{BB65FD90-6D3A-41E1-AD55-655A80BA1EE6}">
      <dgm:prSet/>
      <dgm:spPr/>
      <dgm:t>
        <a:bodyPr/>
        <a:lstStyle/>
        <a:p>
          <a:pPr rtl="1"/>
          <a:endParaRPr lang="fa-IR"/>
        </a:p>
      </dgm:t>
    </dgm:pt>
    <dgm:pt modelId="{362DC571-E1B4-440C-961D-BFDB7E368997}">
      <dgm:prSet phldrT="[Text]" custT="1"/>
      <dgm:spPr/>
      <dgm:t>
        <a:bodyPr/>
        <a:lstStyle/>
        <a:p>
          <a:pPr rtl="1"/>
          <a:r>
            <a:rPr lang="fa-IR" sz="2400" dirty="0" smtClean="0">
              <a:cs typeface="B Mitra" panose="00000400000000000000" pitchFamily="2" charset="-78"/>
            </a:rPr>
            <a:t>دوچرخه ها</a:t>
          </a:r>
          <a:endParaRPr lang="fa-IR" sz="2400" dirty="0">
            <a:cs typeface="B Mitra" panose="00000400000000000000" pitchFamily="2" charset="-78"/>
          </a:endParaRPr>
        </a:p>
      </dgm:t>
    </dgm:pt>
    <dgm:pt modelId="{586312DA-5E95-44F0-9B80-64BBE06979C4}" type="parTrans" cxnId="{F488D45C-372D-4C2F-8E7C-F87F38B3024A}">
      <dgm:prSet/>
      <dgm:spPr/>
      <dgm:t>
        <a:bodyPr/>
        <a:lstStyle/>
        <a:p>
          <a:pPr rtl="1"/>
          <a:endParaRPr lang="fa-IR"/>
        </a:p>
      </dgm:t>
    </dgm:pt>
    <dgm:pt modelId="{5F3593A4-3C28-45C0-9113-FF4CC85380B2}" type="sibTrans" cxnId="{F488D45C-372D-4C2F-8E7C-F87F38B3024A}">
      <dgm:prSet/>
      <dgm:spPr/>
      <dgm:t>
        <a:bodyPr/>
        <a:lstStyle/>
        <a:p>
          <a:pPr rtl="1"/>
          <a:endParaRPr lang="fa-IR"/>
        </a:p>
      </dgm:t>
    </dgm:pt>
    <dgm:pt modelId="{76CD5427-3649-4092-9542-A8551FEBE9DE}">
      <dgm:prSet phldrT="[Text]" custT="1"/>
      <dgm:spPr/>
      <dgm:t>
        <a:bodyPr/>
        <a:lstStyle/>
        <a:p>
          <a:pPr rtl="1"/>
          <a:r>
            <a:rPr lang="fa-IR" sz="2400" dirty="0" smtClean="0">
              <a:cs typeface="B Mitra" panose="00000400000000000000" pitchFamily="2" charset="-78"/>
            </a:rPr>
            <a:t>وسایل نقلیه عمومی</a:t>
          </a:r>
          <a:endParaRPr lang="fa-IR" sz="2400" dirty="0">
            <a:cs typeface="B Mitra" panose="00000400000000000000" pitchFamily="2" charset="-78"/>
          </a:endParaRPr>
        </a:p>
      </dgm:t>
    </dgm:pt>
    <dgm:pt modelId="{71CE68BC-92D8-4E1A-8398-27621B243D51}" type="parTrans" cxnId="{EDEA0318-C0F7-479E-94D3-244287C5F047}">
      <dgm:prSet/>
      <dgm:spPr/>
      <dgm:t>
        <a:bodyPr/>
        <a:lstStyle/>
        <a:p>
          <a:pPr rtl="1"/>
          <a:endParaRPr lang="fa-IR"/>
        </a:p>
      </dgm:t>
    </dgm:pt>
    <dgm:pt modelId="{4D5B1541-CCE4-4128-8C8B-3530ED53343B}" type="sibTrans" cxnId="{EDEA0318-C0F7-479E-94D3-244287C5F047}">
      <dgm:prSet/>
      <dgm:spPr/>
      <dgm:t>
        <a:bodyPr/>
        <a:lstStyle/>
        <a:p>
          <a:pPr rtl="1"/>
          <a:endParaRPr lang="fa-IR"/>
        </a:p>
      </dgm:t>
    </dgm:pt>
    <dgm:pt modelId="{305F9E33-F1BC-450A-BD8A-BABE494E7E89}">
      <dgm:prSet phldrT="[Text]" custT="1"/>
      <dgm:spPr/>
      <dgm:t>
        <a:bodyPr/>
        <a:lstStyle/>
        <a:p>
          <a:pPr rtl="1"/>
          <a:r>
            <a:rPr lang="fa-IR" sz="1800" dirty="0" smtClean="0">
              <a:cs typeface="B Mitra" panose="00000400000000000000" pitchFamily="2" charset="-78"/>
            </a:rPr>
            <a:t>خودروهای شخصی</a:t>
          </a:r>
          <a:endParaRPr lang="fa-IR" sz="1800" dirty="0">
            <a:cs typeface="B Mitra" panose="00000400000000000000" pitchFamily="2" charset="-78"/>
          </a:endParaRPr>
        </a:p>
      </dgm:t>
    </dgm:pt>
    <dgm:pt modelId="{52AB06EB-4249-422A-8C06-8B2EFBCBB6C7}" type="parTrans" cxnId="{1F3C84DB-D646-46A8-8CA5-01226A5B5ACC}">
      <dgm:prSet/>
      <dgm:spPr/>
      <dgm:t>
        <a:bodyPr/>
        <a:lstStyle/>
        <a:p>
          <a:pPr rtl="1"/>
          <a:endParaRPr lang="fa-IR"/>
        </a:p>
      </dgm:t>
    </dgm:pt>
    <dgm:pt modelId="{D0B30D8E-AEF8-4537-90A1-059A58AC9A66}" type="sibTrans" cxnId="{1F3C84DB-D646-46A8-8CA5-01226A5B5ACC}">
      <dgm:prSet/>
      <dgm:spPr/>
      <dgm:t>
        <a:bodyPr/>
        <a:lstStyle/>
        <a:p>
          <a:pPr rtl="1"/>
          <a:endParaRPr lang="fa-IR"/>
        </a:p>
      </dgm:t>
    </dgm:pt>
    <dgm:pt modelId="{B125F164-DC4F-4DEC-B72B-D463833C9064}">
      <dgm:prSet phldrT="[Text]" custT="1"/>
      <dgm:spPr/>
      <dgm:t>
        <a:bodyPr/>
        <a:lstStyle/>
        <a:p>
          <a:pPr rtl="1"/>
          <a:r>
            <a:rPr lang="fa-IR" sz="2400" dirty="0" smtClean="0">
              <a:cs typeface="B Mitra" panose="00000400000000000000" pitchFamily="2" charset="-78"/>
            </a:rPr>
            <a:t>ماشین های باری تجاری</a:t>
          </a:r>
          <a:endParaRPr lang="fa-IR" sz="2400" dirty="0">
            <a:cs typeface="B Mitra" panose="00000400000000000000" pitchFamily="2" charset="-78"/>
          </a:endParaRPr>
        </a:p>
      </dgm:t>
    </dgm:pt>
    <dgm:pt modelId="{3E5BDAB5-F8CB-4BBB-9068-7262FBB9D114}" type="parTrans" cxnId="{44EB4761-DA13-4668-B796-12C2F314221A}">
      <dgm:prSet/>
      <dgm:spPr/>
      <dgm:t>
        <a:bodyPr/>
        <a:lstStyle/>
        <a:p>
          <a:pPr rtl="1"/>
          <a:endParaRPr lang="fa-IR"/>
        </a:p>
      </dgm:t>
    </dgm:pt>
    <dgm:pt modelId="{21076AE3-DEED-4BD4-95F8-703085585253}" type="sibTrans" cxnId="{44EB4761-DA13-4668-B796-12C2F314221A}">
      <dgm:prSet/>
      <dgm:spPr/>
      <dgm:t>
        <a:bodyPr/>
        <a:lstStyle/>
        <a:p>
          <a:pPr rtl="1"/>
          <a:endParaRPr lang="fa-IR"/>
        </a:p>
      </dgm:t>
    </dgm:pt>
    <dgm:pt modelId="{3D16B54C-FD52-47A4-9D42-CB5C19B82BC9}">
      <dgm:prSet phldrT="[Text]" custT="1"/>
      <dgm:spPr/>
      <dgm:t>
        <a:bodyPr/>
        <a:lstStyle/>
        <a:p>
          <a:pPr rtl="1"/>
          <a:r>
            <a:rPr lang="fa-IR" sz="2400" dirty="0" smtClean="0">
              <a:cs typeface="B Mitra" panose="00000400000000000000" pitchFamily="2" charset="-78"/>
            </a:rPr>
            <a:t>تاکسی ها</a:t>
          </a:r>
          <a:endParaRPr lang="fa-IR" sz="2400" dirty="0">
            <a:cs typeface="B Mitra" panose="00000400000000000000" pitchFamily="2" charset="-78"/>
          </a:endParaRPr>
        </a:p>
      </dgm:t>
    </dgm:pt>
    <dgm:pt modelId="{126C6CD3-8494-4A50-A962-E3025BA5FB64}" type="parTrans" cxnId="{309CCA4F-A865-47EB-AEDE-4B23CC27CF9F}">
      <dgm:prSet/>
      <dgm:spPr/>
      <dgm:t>
        <a:bodyPr/>
        <a:lstStyle/>
        <a:p>
          <a:pPr rtl="1"/>
          <a:endParaRPr lang="fa-IR"/>
        </a:p>
      </dgm:t>
    </dgm:pt>
    <dgm:pt modelId="{2DDDEFEA-6804-4343-97BA-F37AF3301E07}" type="sibTrans" cxnId="{309CCA4F-A865-47EB-AEDE-4B23CC27CF9F}">
      <dgm:prSet/>
      <dgm:spPr/>
      <dgm:t>
        <a:bodyPr/>
        <a:lstStyle/>
        <a:p>
          <a:pPr rtl="1"/>
          <a:endParaRPr lang="fa-IR"/>
        </a:p>
      </dgm:t>
    </dgm:pt>
    <dgm:pt modelId="{47B7AE32-9182-41E9-9C91-90598CE40588}">
      <dgm:prSet phldrT="[Text]" custT="1"/>
      <dgm:spPr/>
      <dgm:t>
        <a:bodyPr/>
        <a:lstStyle/>
        <a:p>
          <a:pPr rtl="1"/>
          <a:r>
            <a:rPr lang="fa-IR" sz="2000" dirty="0" smtClean="0">
              <a:cs typeface="B Mitra" panose="00000400000000000000" pitchFamily="2" charset="-78"/>
            </a:rPr>
            <a:t>وسایل نقلیه بزرگ</a:t>
          </a:r>
          <a:endParaRPr lang="fa-IR" sz="2000" dirty="0">
            <a:cs typeface="B Mitra" panose="00000400000000000000" pitchFamily="2" charset="-78"/>
          </a:endParaRPr>
        </a:p>
      </dgm:t>
    </dgm:pt>
    <dgm:pt modelId="{153BF522-D02F-4A5D-B89A-F44CEE91C5DB}" type="parTrans" cxnId="{C22081FF-9BB2-4128-A355-99F96A11BC4A}">
      <dgm:prSet/>
      <dgm:spPr/>
      <dgm:t>
        <a:bodyPr/>
        <a:lstStyle/>
        <a:p>
          <a:pPr rtl="1"/>
          <a:endParaRPr lang="fa-IR"/>
        </a:p>
      </dgm:t>
    </dgm:pt>
    <dgm:pt modelId="{0A095E20-175F-4BDB-8264-904256C961F9}" type="sibTrans" cxnId="{C22081FF-9BB2-4128-A355-99F96A11BC4A}">
      <dgm:prSet/>
      <dgm:spPr/>
      <dgm:t>
        <a:bodyPr/>
        <a:lstStyle/>
        <a:p>
          <a:pPr rtl="1"/>
          <a:endParaRPr lang="fa-IR"/>
        </a:p>
      </dgm:t>
    </dgm:pt>
    <dgm:pt modelId="{5D8BA328-C04F-4391-9791-16F9F15ECDEC}" type="pres">
      <dgm:prSet presAssocID="{CC06FDE4-C3D9-4061-B277-01A2FFE7ABE8}" presName="Name0" presStyleCnt="0">
        <dgm:presLayoutVars>
          <dgm:dir/>
          <dgm:animLvl val="lvl"/>
          <dgm:resizeHandles val="exact"/>
        </dgm:presLayoutVars>
      </dgm:prSet>
      <dgm:spPr/>
    </dgm:pt>
    <dgm:pt modelId="{B1B73A5A-FE9B-4176-92F8-4988BD12C83B}" type="pres">
      <dgm:prSet presAssocID="{0FFA1807-3F5B-4F87-BABE-FEDD8D062D6F}" presName="Name8" presStyleCnt="0"/>
      <dgm:spPr/>
    </dgm:pt>
    <dgm:pt modelId="{E257DE05-12D8-4E72-AD2D-2E5D8D663378}" type="pres">
      <dgm:prSet presAssocID="{0FFA1807-3F5B-4F87-BABE-FEDD8D062D6F}" presName="level" presStyleLbl="node1" presStyleIdx="0" presStyleCnt="7">
        <dgm:presLayoutVars>
          <dgm:chMax val="1"/>
          <dgm:bulletEnabled val="1"/>
        </dgm:presLayoutVars>
      </dgm:prSet>
      <dgm:spPr/>
      <dgm:t>
        <a:bodyPr/>
        <a:lstStyle/>
        <a:p>
          <a:pPr rtl="1"/>
          <a:endParaRPr lang="fa-IR"/>
        </a:p>
      </dgm:t>
    </dgm:pt>
    <dgm:pt modelId="{0B235139-7702-44B2-B767-94E109003369}" type="pres">
      <dgm:prSet presAssocID="{0FFA1807-3F5B-4F87-BABE-FEDD8D062D6F}" presName="levelTx" presStyleLbl="revTx" presStyleIdx="0" presStyleCnt="0">
        <dgm:presLayoutVars>
          <dgm:chMax val="1"/>
          <dgm:bulletEnabled val="1"/>
        </dgm:presLayoutVars>
      </dgm:prSet>
      <dgm:spPr/>
      <dgm:t>
        <a:bodyPr/>
        <a:lstStyle/>
        <a:p>
          <a:pPr rtl="1"/>
          <a:endParaRPr lang="fa-IR"/>
        </a:p>
      </dgm:t>
    </dgm:pt>
    <dgm:pt modelId="{964E8EE4-4674-4FAD-A14F-FAF905646D39}" type="pres">
      <dgm:prSet presAssocID="{362DC571-E1B4-440C-961D-BFDB7E368997}" presName="Name8" presStyleCnt="0"/>
      <dgm:spPr/>
    </dgm:pt>
    <dgm:pt modelId="{C7D651B2-2B33-4668-B43C-839B217402C2}" type="pres">
      <dgm:prSet presAssocID="{362DC571-E1B4-440C-961D-BFDB7E368997}" presName="level" presStyleLbl="node1" presStyleIdx="1" presStyleCnt="7">
        <dgm:presLayoutVars>
          <dgm:chMax val="1"/>
          <dgm:bulletEnabled val="1"/>
        </dgm:presLayoutVars>
      </dgm:prSet>
      <dgm:spPr/>
      <dgm:t>
        <a:bodyPr/>
        <a:lstStyle/>
        <a:p>
          <a:pPr rtl="1"/>
          <a:endParaRPr lang="fa-IR"/>
        </a:p>
      </dgm:t>
    </dgm:pt>
    <dgm:pt modelId="{42498BA2-D38A-47FF-A221-06CD44054AE2}" type="pres">
      <dgm:prSet presAssocID="{362DC571-E1B4-440C-961D-BFDB7E368997}" presName="levelTx" presStyleLbl="revTx" presStyleIdx="0" presStyleCnt="0">
        <dgm:presLayoutVars>
          <dgm:chMax val="1"/>
          <dgm:bulletEnabled val="1"/>
        </dgm:presLayoutVars>
      </dgm:prSet>
      <dgm:spPr/>
      <dgm:t>
        <a:bodyPr/>
        <a:lstStyle/>
        <a:p>
          <a:pPr rtl="1"/>
          <a:endParaRPr lang="fa-IR"/>
        </a:p>
      </dgm:t>
    </dgm:pt>
    <dgm:pt modelId="{AA81C10B-388F-46FB-8E62-83C6EAF6110F}" type="pres">
      <dgm:prSet presAssocID="{76CD5427-3649-4092-9542-A8551FEBE9DE}" presName="Name8" presStyleCnt="0"/>
      <dgm:spPr/>
    </dgm:pt>
    <dgm:pt modelId="{0141804A-49DD-41FC-93F1-590968057F75}" type="pres">
      <dgm:prSet presAssocID="{76CD5427-3649-4092-9542-A8551FEBE9DE}" presName="level" presStyleLbl="node1" presStyleIdx="2" presStyleCnt="7">
        <dgm:presLayoutVars>
          <dgm:chMax val="1"/>
          <dgm:bulletEnabled val="1"/>
        </dgm:presLayoutVars>
      </dgm:prSet>
      <dgm:spPr/>
      <dgm:t>
        <a:bodyPr/>
        <a:lstStyle/>
        <a:p>
          <a:pPr rtl="1"/>
          <a:endParaRPr lang="fa-IR"/>
        </a:p>
      </dgm:t>
    </dgm:pt>
    <dgm:pt modelId="{228B7850-D193-42B9-8DCE-DF1BE3266936}" type="pres">
      <dgm:prSet presAssocID="{76CD5427-3649-4092-9542-A8551FEBE9DE}" presName="levelTx" presStyleLbl="revTx" presStyleIdx="0" presStyleCnt="0">
        <dgm:presLayoutVars>
          <dgm:chMax val="1"/>
          <dgm:bulletEnabled val="1"/>
        </dgm:presLayoutVars>
      </dgm:prSet>
      <dgm:spPr/>
      <dgm:t>
        <a:bodyPr/>
        <a:lstStyle/>
        <a:p>
          <a:pPr rtl="1"/>
          <a:endParaRPr lang="fa-IR"/>
        </a:p>
      </dgm:t>
    </dgm:pt>
    <dgm:pt modelId="{7AC6EAB9-3339-4D62-932F-5C7618FF5CA1}" type="pres">
      <dgm:prSet presAssocID="{B125F164-DC4F-4DEC-B72B-D463833C9064}" presName="Name8" presStyleCnt="0"/>
      <dgm:spPr/>
    </dgm:pt>
    <dgm:pt modelId="{0E4A3C84-9175-4A68-B17C-E3BEC97A11A6}" type="pres">
      <dgm:prSet presAssocID="{B125F164-DC4F-4DEC-B72B-D463833C9064}" presName="level" presStyleLbl="node1" presStyleIdx="3" presStyleCnt="7">
        <dgm:presLayoutVars>
          <dgm:chMax val="1"/>
          <dgm:bulletEnabled val="1"/>
        </dgm:presLayoutVars>
      </dgm:prSet>
      <dgm:spPr/>
      <dgm:t>
        <a:bodyPr/>
        <a:lstStyle/>
        <a:p>
          <a:pPr rtl="1"/>
          <a:endParaRPr lang="fa-IR"/>
        </a:p>
      </dgm:t>
    </dgm:pt>
    <dgm:pt modelId="{2A955C4F-AA4A-4F23-AF47-715B031C0B6F}" type="pres">
      <dgm:prSet presAssocID="{B125F164-DC4F-4DEC-B72B-D463833C9064}" presName="levelTx" presStyleLbl="revTx" presStyleIdx="0" presStyleCnt="0">
        <dgm:presLayoutVars>
          <dgm:chMax val="1"/>
          <dgm:bulletEnabled val="1"/>
        </dgm:presLayoutVars>
      </dgm:prSet>
      <dgm:spPr/>
      <dgm:t>
        <a:bodyPr/>
        <a:lstStyle/>
        <a:p>
          <a:pPr rtl="1"/>
          <a:endParaRPr lang="fa-IR"/>
        </a:p>
      </dgm:t>
    </dgm:pt>
    <dgm:pt modelId="{785E46CB-A58D-4922-AC45-8995076C53CD}" type="pres">
      <dgm:prSet presAssocID="{3D16B54C-FD52-47A4-9D42-CB5C19B82BC9}" presName="Name8" presStyleCnt="0"/>
      <dgm:spPr/>
    </dgm:pt>
    <dgm:pt modelId="{C29BCA98-E97B-4FB0-8E06-89D2D9F3046E}" type="pres">
      <dgm:prSet presAssocID="{3D16B54C-FD52-47A4-9D42-CB5C19B82BC9}" presName="level" presStyleLbl="node1" presStyleIdx="4" presStyleCnt="7">
        <dgm:presLayoutVars>
          <dgm:chMax val="1"/>
          <dgm:bulletEnabled val="1"/>
        </dgm:presLayoutVars>
      </dgm:prSet>
      <dgm:spPr/>
      <dgm:t>
        <a:bodyPr/>
        <a:lstStyle/>
        <a:p>
          <a:pPr rtl="1"/>
          <a:endParaRPr lang="fa-IR"/>
        </a:p>
      </dgm:t>
    </dgm:pt>
    <dgm:pt modelId="{DB8FEF02-8D54-4F94-990B-4BCF54DFD2E4}" type="pres">
      <dgm:prSet presAssocID="{3D16B54C-FD52-47A4-9D42-CB5C19B82BC9}" presName="levelTx" presStyleLbl="revTx" presStyleIdx="0" presStyleCnt="0">
        <dgm:presLayoutVars>
          <dgm:chMax val="1"/>
          <dgm:bulletEnabled val="1"/>
        </dgm:presLayoutVars>
      </dgm:prSet>
      <dgm:spPr/>
      <dgm:t>
        <a:bodyPr/>
        <a:lstStyle/>
        <a:p>
          <a:pPr rtl="1"/>
          <a:endParaRPr lang="fa-IR"/>
        </a:p>
      </dgm:t>
    </dgm:pt>
    <dgm:pt modelId="{44236AA7-E590-4CC1-982C-E0BE4758E685}" type="pres">
      <dgm:prSet presAssocID="{47B7AE32-9182-41E9-9C91-90598CE40588}" presName="Name8" presStyleCnt="0"/>
      <dgm:spPr/>
    </dgm:pt>
    <dgm:pt modelId="{EEDC3E32-0B71-427A-9FF1-F9AF90C23D5D}" type="pres">
      <dgm:prSet presAssocID="{47B7AE32-9182-41E9-9C91-90598CE40588}" presName="level" presStyleLbl="node1" presStyleIdx="5" presStyleCnt="7">
        <dgm:presLayoutVars>
          <dgm:chMax val="1"/>
          <dgm:bulletEnabled val="1"/>
        </dgm:presLayoutVars>
      </dgm:prSet>
      <dgm:spPr/>
      <dgm:t>
        <a:bodyPr/>
        <a:lstStyle/>
        <a:p>
          <a:pPr rtl="1"/>
          <a:endParaRPr lang="fa-IR"/>
        </a:p>
      </dgm:t>
    </dgm:pt>
    <dgm:pt modelId="{7DEB7322-8C1B-4827-A2C0-9B398F155946}" type="pres">
      <dgm:prSet presAssocID="{47B7AE32-9182-41E9-9C91-90598CE40588}" presName="levelTx" presStyleLbl="revTx" presStyleIdx="0" presStyleCnt="0">
        <dgm:presLayoutVars>
          <dgm:chMax val="1"/>
          <dgm:bulletEnabled val="1"/>
        </dgm:presLayoutVars>
      </dgm:prSet>
      <dgm:spPr/>
      <dgm:t>
        <a:bodyPr/>
        <a:lstStyle/>
        <a:p>
          <a:pPr rtl="1"/>
          <a:endParaRPr lang="fa-IR"/>
        </a:p>
      </dgm:t>
    </dgm:pt>
    <dgm:pt modelId="{F49B1C5D-AA21-478E-8183-E088608861E8}" type="pres">
      <dgm:prSet presAssocID="{305F9E33-F1BC-450A-BD8A-BABE494E7E89}" presName="Name8" presStyleCnt="0"/>
      <dgm:spPr/>
    </dgm:pt>
    <dgm:pt modelId="{EF893954-1D8A-49FF-B3A4-D02532D6FD4A}" type="pres">
      <dgm:prSet presAssocID="{305F9E33-F1BC-450A-BD8A-BABE494E7E89}" presName="level" presStyleLbl="node1" presStyleIdx="6" presStyleCnt="7">
        <dgm:presLayoutVars>
          <dgm:chMax val="1"/>
          <dgm:bulletEnabled val="1"/>
        </dgm:presLayoutVars>
      </dgm:prSet>
      <dgm:spPr/>
      <dgm:t>
        <a:bodyPr/>
        <a:lstStyle/>
        <a:p>
          <a:pPr rtl="1"/>
          <a:endParaRPr lang="fa-IR"/>
        </a:p>
      </dgm:t>
    </dgm:pt>
    <dgm:pt modelId="{2A7DD1B9-0D4B-4839-9B92-BACF76AA4FC8}" type="pres">
      <dgm:prSet presAssocID="{305F9E33-F1BC-450A-BD8A-BABE494E7E89}" presName="levelTx" presStyleLbl="revTx" presStyleIdx="0" presStyleCnt="0">
        <dgm:presLayoutVars>
          <dgm:chMax val="1"/>
          <dgm:bulletEnabled val="1"/>
        </dgm:presLayoutVars>
      </dgm:prSet>
      <dgm:spPr/>
      <dgm:t>
        <a:bodyPr/>
        <a:lstStyle/>
        <a:p>
          <a:pPr rtl="1"/>
          <a:endParaRPr lang="fa-IR"/>
        </a:p>
      </dgm:t>
    </dgm:pt>
  </dgm:ptLst>
  <dgm:cxnLst>
    <dgm:cxn modelId="{309CCA4F-A865-47EB-AEDE-4B23CC27CF9F}" srcId="{CC06FDE4-C3D9-4061-B277-01A2FFE7ABE8}" destId="{3D16B54C-FD52-47A4-9D42-CB5C19B82BC9}" srcOrd="4" destOrd="0" parTransId="{126C6CD3-8494-4A50-A962-E3025BA5FB64}" sibTransId="{2DDDEFEA-6804-4343-97BA-F37AF3301E07}"/>
    <dgm:cxn modelId="{703E3874-343F-4A9B-A470-DCD7BB07EB83}" type="presOf" srcId="{47B7AE32-9182-41E9-9C91-90598CE40588}" destId="{EEDC3E32-0B71-427A-9FF1-F9AF90C23D5D}" srcOrd="0" destOrd="0" presId="urn:microsoft.com/office/officeart/2005/8/layout/pyramid3"/>
    <dgm:cxn modelId="{EDEA0318-C0F7-479E-94D3-244287C5F047}" srcId="{CC06FDE4-C3D9-4061-B277-01A2FFE7ABE8}" destId="{76CD5427-3649-4092-9542-A8551FEBE9DE}" srcOrd="2" destOrd="0" parTransId="{71CE68BC-92D8-4E1A-8398-27621B243D51}" sibTransId="{4D5B1541-CCE4-4128-8C8B-3530ED53343B}"/>
    <dgm:cxn modelId="{44EB4761-DA13-4668-B796-12C2F314221A}" srcId="{CC06FDE4-C3D9-4061-B277-01A2FFE7ABE8}" destId="{B125F164-DC4F-4DEC-B72B-D463833C9064}" srcOrd="3" destOrd="0" parTransId="{3E5BDAB5-F8CB-4BBB-9068-7262FBB9D114}" sibTransId="{21076AE3-DEED-4BD4-95F8-703085585253}"/>
    <dgm:cxn modelId="{BB65FD90-6D3A-41E1-AD55-655A80BA1EE6}" srcId="{CC06FDE4-C3D9-4061-B277-01A2FFE7ABE8}" destId="{0FFA1807-3F5B-4F87-BABE-FEDD8D062D6F}" srcOrd="0" destOrd="0" parTransId="{7EC4CE94-0D17-4A7B-8F0F-2FDA2AE3A357}" sibTransId="{3F668365-F3DD-4406-AFF5-8442EB0CC98B}"/>
    <dgm:cxn modelId="{B80447BB-D531-410C-A127-D817FA354EB9}" type="presOf" srcId="{362DC571-E1B4-440C-961D-BFDB7E368997}" destId="{C7D651B2-2B33-4668-B43C-839B217402C2}" srcOrd="0" destOrd="0" presId="urn:microsoft.com/office/officeart/2005/8/layout/pyramid3"/>
    <dgm:cxn modelId="{8DCD823D-AF3A-48C8-A4B9-A2C3C2F44708}" type="presOf" srcId="{0FFA1807-3F5B-4F87-BABE-FEDD8D062D6F}" destId="{0B235139-7702-44B2-B767-94E109003369}" srcOrd="1" destOrd="0" presId="urn:microsoft.com/office/officeart/2005/8/layout/pyramid3"/>
    <dgm:cxn modelId="{1A928479-C54E-4487-A107-103AD6C747E2}" type="presOf" srcId="{3D16B54C-FD52-47A4-9D42-CB5C19B82BC9}" destId="{C29BCA98-E97B-4FB0-8E06-89D2D9F3046E}" srcOrd="0" destOrd="0" presId="urn:microsoft.com/office/officeart/2005/8/layout/pyramid3"/>
    <dgm:cxn modelId="{F488D45C-372D-4C2F-8E7C-F87F38B3024A}" srcId="{CC06FDE4-C3D9-4061-B277-01A2FFE7ABE8}" destId="{362DC571-E1B4-440C-961D-BFDB7E368997}" srcOrd="1" destOrd="0" parTransId="{586312DA-5E95-44F0-9B80-64BBE06979C4}" sibTransId="{5F3593A4-3C28-45C0-9113-FF4CC85380B2}"/>
    <dgm:cxn modelId="{DF406FE2-A2AB-4653-AEB0-F73FE1F44C75}" type="presOf" srcId="{B125F164-DC4F-4DEC-B72B-D463833C9064}" destId="{2A955C4F-AA4A-4F23-AF47-715B031C0B6F}" srcOrd="1" destOrd="0" presId="urn:microsoft.com/office/officeart/2005/8/layout/pyramid3"/>
    <dgm:cxn modelId="{608743D7-70F0-4A21-9CB1-D4FCB40C7B23}" type="presOf" srcId="{0FFA1807-3F5B-4F87-BABE-FEDD8D062D6F}" destId="{E257DE05-12D8-4E72-AD2D-2E5D8D663378}" srcOrd="0" destOrd="0" presId="urn:microsoft.com/office/officeart/2005/8/layout/pyramid3"/>
    <dgm:cxn modelId="{4DC877D3-85F7-407D-972B-8B27A2843433}" type="presOf" srcId="{76CD5427-3649-4092-9542-A8551FEBE9DE}" destId="{228B7850-D193-42B9-8DCE-DF1BE3266936}" srcOrd="1" destOrd="0" presId="urn:microsoft.com/office/officeart/2005/8/layout/pyramid3"/>
    <dgm:cxn modelId="{45DF834F-8C50-4EB4-85EE-EA66F2AF0AFD}" type="presOf" srcId="{47B7AE32-9182-41E9-9C91-90598CE40588}" destId="{7DEB7322-8C1B-4827-A2C0-9B398F155946}" srcOrd="1" destOrd="0" presId="urn:microsoft.com/office/officeart/2005/8/layout/pyramid3"/>
    <dgm:cxn modelId="{1256402B-11EA-450C-9729-19638205B83F}" type="presOf" srcId="{305F9E33-F1BC-450A-BD8A-BABE494E7E89}" destId="{EF893954-1D8A-49FF-B3A4-D02532D6FD4A}" srcOrd="0" destOrd="0" presId="urn:microsoft.com/office/officeart/2005/8/layout/pyramid3"/>
    <dgm:cxn modelId="{D32DE640-2AA7-4996-8A39-40DCCB75DBF9}" type="presOf" srcId="{CC06FDE4-C3D9-4061-B277-01A2FFE7ABE8}" destId="{5D8BA328-C04F-4391-9791-16F9F15ECDEC}" srcOrd="0" destOrd="0" presId="urn:microsoft.com/office/officeart/2005/8/layout/pyramid3"/>
    <dgm:cxn modelId="{658D2F19-C4ED-4837-9109-89A955153804}" type="presOf" srcId="{76CD5427-3649-4092-9542-A8551FEBE9DE}" destId="{0141804A-49DD-41FC-93F1-590968057F75}" srcOrd="0" destOrd="0" presId="urn:microsoft.com/office/officeart/2005/8/layout/pyramid3"/>
    <dgm:cxn modelId="{1F3C84DB-D646-46A8-8CA5-01226A5B5ACC}" srcId="{CC06FDE4-C3D9-4061-B277-01A2FFE7ABE8}" destId="{305F9E33-F1BC-450A-BD8A-BABE494E7E89}" srcOrd="6" destOrd="0" parTransId="{52AB06EB-4249-422A-8C06-8B2EFBCBB6C7}" sibTransId="{D0B30D8E-AEF8-4537-90A1-059A58AC9A66}"/>
    <dgm:cxn modelId="{D6D3A3EF-5DE4-49E5-AC0F-1B3124662BE7}" type="presOf" srcId="{362DC571-E1B4-440C-961D-BFDB7E368997}" destId="{42498BA2-D38A-47FF-A221-06CD44054AE2}" srcOrd="1" destOrd="0" presId="urn:microsoft.com/office/officeart/2005/8/layout/pyramid3"/>
    <dgm:cxn modelId="{C22081FF-9BB2-4128-A355-99F96A11BC4A}" srcId="{CC06FDE4-C3D9-4061-B277-01A2FFE7ABE8}" destId="{47B7AE32-9182-41E9-9C91-90598CE40588}" srcOrd="5" destOrd="0" parTransId="{153BF522-D02F-4A5D-B89A-F44CEE91C5DB}" sibTransId="{0A095E20-175F-4BDB-8264-904256C961F9}"/>
    <dgm:cxn modelId="{6A74442D-06C4-45EB-9D1B-BD557B34624F}" type="presOf" srcId="{3D16B54C-FD52-47A4-9D42-CB5C19B82BC9}" destId="{DB8FEF02-8D54-4F94-990B-4BCF54DFD2E4}" srcOrd="1" destOrd="0" presId="urn:microsoft.com/office/officeart/2005/8/layout/pyramid3"/>
    <dgm:cxn modelId="{DC1C4367-7399-4E44-8C94-33985A4BE05B}" type="presOf" srcId="{305F9E33-F1BC-450A-BD8A-BABE494E7E89}" destId="{2A7DD1B9-0D4B-4839-9B92-BACF76AA4FC8}" srcOrd="1" destOrd="0" presId="urn:microsoft.com/office/officeart/2005/8/layout/pyramid3"/>
    <dgm:cxn modelId="{E134F511-6E8F-45F0-8CC2-815DF4C733FE}" type="presOf" srcId="{B125F164-DC4F-4DEC-B72B-D463833C9064}" destId="{0E4A3C84-9175-4A68-B17C-E3BEC97A11A6}" srcOrd="0" destOrd="0" presId="urn:microsoft.com/office/officeart/2005/8/layout/pyramid3"/>
    <dgm:cxn modelId="{D663B8C5-BC9B-4DA7-B520-7F23376BAF92}" type="presParOf" srcId="{5D8BA328-C04F-4391-9791-16F9F15ECDEC}" destId="{B1B73A5A-FE9B-4176-92F8-4988BD12C83B}" srcOrd="0" destOrd="0" presId="urn:microsoft.com/office/officeart/2005/8/layout/pyramid3"/>
    <dgm:cxn modelId="{B129CC8A-D4BC-4D0F-B552-5C22B0EBDB15}" type="presParOf" srcId="{B1B73A5A-FE9B-4176-92F8-4988BD12C83B}" destId="{E257DE05-12D8-4E72-AD2D-2E5D8D663378}" srcOrd="0" destOrd="0" presId="urn:microsoft.com/office/officeart/2005/8/layout/pyramid3"/>
    <dgm:cxn modelId="{6FF6B731-1F8D-4C49-B0BC-235E6F090D87}" type="presParOf" srcId="{B1B73A5A-FE9B-4176-92F8-4988BD12C83B}" destId="{0B235139-7702-44B2-B767-94E109003369}" srcOrd="1" destOrd="0" presId="urn:microsoft.com/office/officeart/2005/8/layout/pyramid3"/>
    <dgm:cxn modelId="{E17F3831-2D36-4BA3-A227-F776DB4A5F9F}" type="presParOf" srcId="{5D8BA328-C04F-4391-9791-16F9F15ECDEC}" destId="{964E8EE4-4674-4FAD-A14F-FAF905646D39}" srcOrd="1" destOrd="0" presId="urn:microsoft.com/office/officeart/2005/8/layout/pyramid3"/>
    <dgm:cxn modelId="{2A5DFFCC-F027-4D3A-AD15-FAD438200681}" type="presParOf" srcId="{964E8EE4-4674-4FAD-A14F-FAF905646D39}" destId="{C7D651B2-2B33-4668-B43C-839B217402C2}" srcOrd="0" destOrd="0" presId="urn:microsoft.com/office/officeart/2005/8/layout/pyramid3"/>
    <dgm:cxn modelId="{21779E50-1FAC-46D2-977A-CD6CFAECE6FD}" type="presParOf" srcId="{964E8EE4-4674-4FAD-A14F-FAF905646D39}" destId="{42498BA2-D38A-47FF-A221-06CD44054AE2}" srcOrd="1" destOrd="0" presId="urn:microsoft.com/office/officeart/2005/8/layout/pyramid3"/>
    <dgm:cxn modelId="{F271EF9B-6BFA-4CF6-B4B5-2D91026C6316}" type="presParOf" srcId="{5D8BA328-C04F-4391-9791-16F9F15ECDEC}" destId="{AA81C10B-388F-46FB-8E62-83C6EAF6110F}" srcOrd="2" destOrd="0" presId="urn:microsoft.com/office/officeart/2005/8/layout/pyramid3"/>
    <dgm:cxn modelId="{FD79C5D6-117B-446F-9E3A-3F3FB74EB7EA}" type="presParOf" srcId="{AA81C10B-388F-46FB-8E62-83C6EAF6110F}" destId="{0141804A-49DD-41FC-93F1-590968057F75}" srcOrd="0" destOrd="0" presId="urn:microsoft.com/office/officeart/2005/8/layout/pyramid3"/>
    <dgm:cxn modelId="{4AA0BD27-C7D6-4EB2-B8B6-8476263C8CC1}" type="presParOf" srcId="{AA81C10B-388F-46FB-8E62-83C6EAF6110F}" destId="{228B7850-D193-42B9-8DCE-DF1BE3266936}" srcOrd="1" destOrd="0" presId="urn:microsoft.com/office/officeart/2005/8/layout/pyramid3"/>
    <dgm:cxn modelId="{7D052393-0A25-4E42-8313-2C51D3DAF1F2}" type="presParOf" srcId="{5D8BA328-C04F-4391-9791-16F9F15ECDEC}" destId="{7AC6EAB9-3339-4D62-932F-5C7618FF5CA1}" srcOrd="3" destOrd="0" presId="urn:microsoft.com/office/officeart/2005/8/layout/pyramid3"/>
    <dgm:cxn modelId="{A3EA53A3-DBB4-4C05-8B36-AAF3CE7A6C17}" type="presParOf" srcId="{7AC6EAB9-3339-4D62-932F-5C7618FF5CA1}" destId="{0E4A3C84-9175-4A68-B17C-E3BEC97A11A6}" srcOrd="0" destOrd="0" presId="urn:microsoft.com/office/officeart/2005/8/layout/pyramid3"/>
    <dgm:cxn modelId="{FE15095C-3ECA-440D-86DD-B96E44EA9644}" type="presParOf" srcId="{7AC6EAB9-3339-4D62-932F-5C7618FF5CA1}" destId="{2A955C4F-AA4A-4F23-AF47-715B031C0B6F}" srcOrd="1" destOrd="0" presId="urn:microsoft.com/office/officeart/2005/8/layout/pyramid3"/>
    <dgm:cxn modelId="{21BB365E-8FAE-4FD6-B792-C0CA3EEB3F3F}" type="presParOf" srcId="{5D8BA328-C04F-4391-9791-16F9F15ECDEC}" destId="{785E46CB-A58D-4922-AC45-8995076C53CD}" srcOrd="4" destOrd="0" presId="urn:microsoft.com/office/officeart/2005/8/layout/pyramid3"/>
    <dgm:cxn modelId="{A8CD6793-D234-455C-BD14-98922847E04F}" type="presParOf" srcId="{785E46CB-A58D-4922-AC45-8995076C53CD}" destId="{C29BCA98-E97B-4FB0-8E06-89D2D9F3046E}" srcOrd="0" destOrd="0" presId="urn:microsoft.com/office/officeart/2005/8/layout/pyramid3"/>
    <dgm:cxn modelId="{A71C3D04-FECF-4688-990E-C58DD9B7B64C}" type="presParOf" srcId="{785E46CB-A58D-4922-AC45-8995076C53CD}" destId="{DB8FEF02-8D54-4F94-990B-4BCF54DFD2E4}" srcOrd="1" destOrd="0" presId="urn:microsoft.com/office/officeart/2005/8/layout/pyramid3"/>
    <dgm:cxn modelId="{BDEAB466-BC49-442C-B980-A78D8A6CF7EE}" type="presParOf" srcId="{5D8BA328-C04F-4391-9791-16F9F15ECDEC}" destId="{44236AA7-E590-4CC1-982C-E0BE4758E685}" srcOrd="5" destOrd="0" presId="urn:microsoft.com/office/officeart/2005/8/layout/pyramid3"/>
    <dgm:cxn modelId="{C83E65C6-52B4-49DE-86F1-814C91658FF8}" type="presParOf" srcId="{44236AA7-E590-4CC1-982C-E0BE4758E685}" destId="{EEDC3E32-0B71-427A-9FF1-F9AF90C23D5D}" srcOrd="0" destOrd="0" presId="urn:microsoft.com/office/officeart/2005/8/layout/pyramid3"/>
    <dgm:cxn modelId="{0871C0CF-7466-4F71-A602-7009418209CA}" type="presParOf" srcId="{44236AA7-E590-4CC1-982C-E0BE4758E685}" destId="{7DEB7322-8C1B-4827-A2C0-9B398F155946}" srcOrd="1" destOrd="0" presId="urn:microsoft.com/office/officeart/2005/8/layout/pyramid3"/>
    <dgm:cxn modelId="{F618F416-A173-46E4-AFB5-5EBD7B8F9118}" type="presParOf" srcId="{5D8BA328-C04F-4391-9791-16F9F15ECDEC}" destId="{F49B1C5D-AA21-478E-8183-E088608861E8}" srcOrd="6" destOrd="0" presId="urn:microsoft.com/office/officeart/2005/8/layout/pyramid3"/>
    <dgm:cxn modelId="{A706FD3B-F654-4B7A-97E6-B963AC493C31}" type="presParOf" srcId="{F49B1C5D-AA21-478E-8183-E088608861E8}" destId="{EF893954-1D8A-49FF-B3A4-D02532D6FD4A}" srcOrd="0" destOrd="0" presId="urn:microsoft.com/office/officeart/2005/8/layout/pyramid3"/>
    <dgm:cxn modelId="{53ED18A9-180E-43B9-8138-035A81A61A32}" type="presParOf" srcId="{F49B1C5D-AA21-478E-8183-E088608861E8}" destId="{2A7DD1B9-0D4B-4839-9B92-BACF76AA4FC8}" srcOrd="1" destOrd="0" presId="urn:microsoft.com/office/officeart/2005/8/layout/pyramid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EAEE40E-CDDF-4F5C-A55E-5130C647666D}" type="datetimeFigureOut">
              <a:rPr lang="fa-IR" smtClean="0"/>
              <a:t>25/03/1442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676E6675-5340-44EE-8CF7-4ED2BCE67520}" type="slidenum">
              <a:rPr lang="fa-IR" smtClean="0"/>
              <a:t>‹#›</a:t>
            </a:fld>
            <a:endParaRPr lang="fa-IR"/>
          </a:p>
        </p:txBody>
      </p:sp>
    </p:spTree>
    <p:extLst>
      <p:ext uri="{BB962C8B-B14F-4D97-AF65-F5344CB8AC3E}">
        <p14:creationId xmlns:p14="http://schemas.microsoft.com/office/powerpoint/2010/main" val="83194600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A3608B6-729E-4D23-BD2D-B646E689206B}" type="slidenum">
              <a:rPr lang="fa-IR" smtClean="0">
                <a:solidFill>
                  <a:prstClr val="black"/>
                </a:solidFill>
              </a:rPr>
              <a:pPr/>
              <a:t>7</a:t>
            </a:fld>
            <a:endParaRPr lang="fa-IR">
              <a:solidFill>
                <a:prstClr val="black"/>
              </a:solidFill>
            </a:endParaRPr>
          </a:p>
        </p:txBody>
      </p:sp>
    </p:spTree>
    <p:extLst>
      <p:ext uri="{BB962C8B-B14F-4D97-AF65-F5344CB8AC3E}">
        <p14:creationId xmlns:p14="http://schemas.microsoft.com/office/powerpoint/2010/main" val="1772605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A3608B6-729E-4D23-BD2D-B646E689206B}" type="slidenum">
              <a:rPr lang="fa-IR" smtClean="0">
                <a:solidFill>
                  <a:prstClr val="black"/>
                </a:solidFill>
              </a:rPr>
              <a:pPr/>
              <a:t>14</a:t>
            </a:fld>
            <a:endParaRPr lang="fa-IR">
              <a:solidFill>
                <a:prstClr val="black"/>
              </a:solidFill>
            </a:endParaRPr>
          </a:p>
        </p:txBody>
      </p:sp>
    </p:spTree>
    <p:extLst>
      <p:ext uri="{BB962C8B-B14F-4D97-AF65-F5344CB8AC3E}">
        <p14:creationId xmlns:p14="http://schemas.microsoft.com/office/powerpoint/2010/main" val="3544350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83B90FD-0316-433E-8E8B-32C0DE7815BB}"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3495746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83B90FD-0316-433E-8E8B-32C0DE7815BB}"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2327688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83B90FD-0316-433E-8E8B-32C0DE7815BB}"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1889497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C1B50AF-71EB-4E69-B35F-C53D56A95984}" type="slidenum">
              <a:rPr lang="fa-IR" smtClean="0"/>
              <a:pPr/>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500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1293916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C1B50AF-71EB-4E69-B35F-C53D56A95984}" type="slidenum">
              <a:rPr lang="fa-IR" smtClean="0"/>
              <a:pPr/>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956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1431591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2384713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4180316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34288756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0F8F5BA-A691-4F3F-96FB-A61788DFCE6A}" type="datetimeFigureOut">
              <a:rPr lang="fa-IR" smtClean="0"/>
              <a:pPr/>
              <a:t>25/03/1442</a:t>
            </a:fld>
            <a:endParaRPr lang="fa-I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fa-IR">
              <a:solidFill>
                <a:srgbClr val="696464"/>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C1B50AF-71EB-4E69-B35F-C53D56A95984}" type="slidenum">
              <a:rPr lang="fa-IR" smtClean="0">
                <a:solidFill>
                  <a:srgbClr val="696464"/>
                </a:solidFill>
              </a:rPr>
              <a:pPr/>
              <a:t>‹#›</a:t>
            </a:fld>
            <a:endParaRPr lang="fa-IR">
              <a:solidFill>
                <a:srgbClr val="696464"/>
              </a:solidFill>
            </a:endParaRPr>
          </a:p>
        </p:txBody>
      </p:sp>
    </p:spTree>
    <p:extLst>
      <p:ext uri="{BB962C8B-B14F-4D97-AF65-F5344CB8AC3E}">
        <p14:creationId xmlns:p14="http://schemas.microsoft.com/office/powerpoint/2010/main" val="2894829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83B90FD-0316-433E-8E8B-32C0DE7815BB}"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31272902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4038503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729236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F8F5BA-A691-4F3F-96FB-A61788DFCE6A}" type="datetimeFigureOut">
              <a:rPr lang="fa-IR" smtClean="0"/>
              <a:pPr/>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C1B50AF-71EB-4E69-B35F-C53D56A95984}" type="slidenum">
              <a:rPr lang="fa-IR" smtClean="0"/>
              <a:pPr/>
              <a:t>‹#›</a:t>
            </a:fld>
            <a:endParaRPr lang="fa-IR"/>
          </a:p>
        </p:txBody>
      </p:sp>
    </p:spTree>
    <p:extLst>
      <p:ext uri="{BB962C8B-B14F-4D97-AF65-F5344CB8AC3E}">
        <p14:creationId xmlns:p14="http://schemas.microsoft.com/office/powerpoint/2010/main" val="4047531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3B90FD-0316-433E-8E8B-32C0DE7815BB}"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580450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183B90FD-0316-433E-8E8B-32C0DE7815BB}"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3554166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83B90FD-0316-433E-8E8B-32C0DE7815BB}" type="datetimeFigureOut">
              <a:rPr lang="fa-IR" smtClean="0"/>
              <a:t>25/03/1442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3450498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83B90FD-0316-433E-8E8B-32C0DE7815BB}" type="datetimeFigureOut">
              <a:rPr lang="fa-IR" smtClean="0"/>
              <a:t>25/03/1442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4259164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3B90FD-0316-433E-8E8B-32C0DE7815BB}" type="datetimeFigureOut">
              <a:rPr lang="fa-IR" smtClean="0"/>
              <a:t>25/03/1442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84827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3B90FD-0316-433E-8E8B-32C0DE7815BB}"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3581724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3B90FD-0316-433E-8E8B-32C0DE7815BB}"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74A188D-DB12-4F3E-A9FC-82BFB270795D}" type="slidenum">
              <a:rPr lang="fa-IR" smtClean="0"/>
              <a:t>‹#›</a:t>
            </a:fld>
            <a:endParaRPr lang="fa-IR"/>
          </a:p>
        </p:txBody>
      </p:sp>
    </p:spTree>
    <p:extLst>
      <p:ext uri="{BB962C8B-B14F-4D97-AF65-F5344CB8AC3E}">
        <p14:creationId xmlns:p14="http://schemas.microsoft.com/office/powerpoint/2010/main" val="1577946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83B90FD-0316-433E-8E8B-32C0DE7815BB}" type="datetimeFigureOut">
              <a:rPr lang="fa-IR" smtClean="0"/>
              <a:t>25/03/1442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74A188D-DB12-4F3E-A9FC-82BFB270795D}" type="slidenum">
              <a:rPr lang="fa-IR" smtClean="0"/>
              <a:t>‹#›</a:t>
            </a:fld>
            <a:endParaRPr lang="fa-IR"/>
          </a:p>
        </p:txBody>
      </p:sp>
    </p:spTree>
    <p:extLst>
      <p:ext uri="{BB962C8B-B14F-4D97-AF65-F5344CB8AC3E}">
        <p14:creationId xmlns:p14="http://schemas.microsoft.com/office/powerpoint/2010/main" val="1840780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0F8F5BA-A691-4F3F-96FB-A61788DFCE6A}" type="datetimeFigureOut">
              <a:rPr lang="fa-IR" smtClean="0"/>
              <a:pPr/>
              <a:t>25/03/1442</a:t>
            </a:fld>
            <a:endParaRPr lang="fa-I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FC1B50AF-71EB-4E69-B35F-C53D56A95984}" type="slidenum">
              <a:rPr lang="fa-IR" smtClean="0"/>
              <a:pPr/>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27216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diagramLayout" Target="../diagrams/layout4.xml"/><Relationship Id="rId7" Type="http://schemas.openxmlformats.org/officeDocument/2006/relationships/image" Target="../media/image10.png"/><Relationship Id="rId2" Type="http://schemas.openxmlformats.org/officeDocument/2006/relationships/diagramData" Target="../diagrams/data4.xml"/><Relationship Id="rId1" Type="http://schemas.openxmlformats.org/officeDocument/2006/relationships/slideLayout" Target="../slideLayouts/slideLayout1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8.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8.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jpg"/><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jpg"/><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7.jpg"/><Relationship Id="rId7" Type="http://schemas.openxmlformats.org/officeDocument/2006/relationships/diagramColors" Target="../diagrams/colors3.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9107" y="911416"/>
            <a:ext cx="8344200" cy="3574483"/>
          </a:xfrm>
        </p:spPr>
        <p:txBody>
          <a:bodyPr/>
          <a:lstStyle/>
          <a:p>
            <a:pPr algn="ctr"/>
            <a:r>
              <a:rPr lang="fa-IR" dirty="0" smtClean="0">
                <a:latin typeface="AcadEref" panose="02000500000000020003" pitchFamily="2" charset="0"/>
                <a:cs typeface="B Narm" panose="00000400000000000000" pitchFamily="2" charset="-78"/>
              </a:rPr>
              <a:t>حمل و نقل غیر موتوری</a:t>
            </a:r>
            <a:br>
              <a:rPr lang="fa-IR" dirty="0" smtClean="0">
                <a:latin typeface="AcadEref" panose="02000500000000020003" pitchFamily="2" charset="0"/>
                <a:cs typeface="B Narm" panose="00000400000000000000" pitchFamily="2" charset="-78"/>
              </a:rPr>
            </a:br>
            <a:endParaRPr lang="fa-IR" dirty="0">
              <a:latin typeface="AcadEref" panose="02000500000000020003" pitchFamily="2" charset="0"/>
              <a:cs typeface="B Narm" panose="00000400000000000000" pitchFamily="2" charset="-78"/>
            </a:endParaRPr>
          </a:p>
        </p:txBody>
      </p:sp>
      <p:sp>
        <p:nvSpPr>
          <p:cNvPr id="3" name="Subtitle 2"/>
          <p:cNvSpPr>
            <a:spLocks noGrp="1"/>
          </p:cNvSpPr>
          <p:nvPr>
            <p:ph type="subTitle" idx="1"/>
          </p:nvPr>
        </p:nvSpPr>
        <p:spPr>
          <a:xfrm>
            <a:off x="1100051" y="3844877"/>
            <a:ext cx="10058400" cy="1143000"/>
          </a:xfrm>
        </p:spPr>
        <p:txBody>
          <a:bodyPr>
            <a:normAutofit/>
          </a:bodyPr>
          <a:lstStyle/>
          <a:p>
            <a:r>
              <a:rPr lang="fa-IR" sz="2800" spc="0" dirty="0" smtClean="0">
                <a:cs typeface="B Mitra" panose="00000400000000000000" pitchFamily="2" charset="-78"/>
              </a:rPr>
              <a:t>گامی به سوی شبکه کارآمد حمل و نقل شهر پایدار</a:t>
            </a:r>
            <a:endParaRPr lang="fa-IR" sz="2800" spc="0" dirty="0">
              <a:cs typeface="B Mitra" panose="00000400000000000000" pitchFamily="2" charset="-78"/>
            </a:endParaRPr>
          </a:p>
        </p:txBody>
      </p:sp>
    </p:spTree>
    <p:extLst>
      <p:ext uri="{BB962C8B-B14F-4D97-AF65-F5344CB8AC3E}">
        <p14:creationId xmlns:p14="http://schemas.microsoft.com/office/powerpoint/2010/main" val="1058807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33" y="1020579"/>
            <a:ext cx="5116972" cy="4893647"/>
          </a:xfrm>
          <a:prstGeom prst="rect">
            <a:avLst/>
          </a:prstGeom>
        </p:spPr>
        <p:txBody>
          <a:bodyPr wrap="square" numCol="1">
            <a:spAutoFit/>
          </a:bodyPr>
          <a:lstStyle/>
          <a:p>
            <a:r>
              <a:rPr lang="fa-IR" sz="2400" b="1" dirty="0">
                <a:solidFill>
                  <a:prstClr val="black"/>
                </a:solidFill>
                <a:cs typeface="B Mitra" panose="00000400000000000000" pitchFamily="2" charset="-78"/>
              </a:rPr>
              <a:t> </a:t>
            </a:r>
            <a:r>
              <a:rPr lang="fa-IR" sz="2400" b="1" dirty="0">
                <a:solidFill>
                  <a:prstClr val="black"/>
                </a:solidFill>
                <a:cs typeface="B Mitra" panose="00000400000000000000" pitchFamily="2" charset="-78"/>
              </a:rPr>
              <a:t>     ازمهم ترین اهـداف آن ها:</a:t>
            </a:r>
          </a:p>
          <a:p>
            <a:endParaRPr lang="fa-IR" sz="2400" b="1" dirty="0">
              <a:solidFill>
                <a:prstClr val="black"/>
              </a:solidFill>
              <a:cs typeface="B Mitra" panose="00000400000000000000" pitchFamily="2" charset="-78"/>
            </a:endParaRPr>
          </a:p>
          <a:p>
            <a:pPr marL="285750" indent="-285750">
              <a:buFont typeface="Wingdings" panose="05000000000000000000" pitchFamily="2" charset="2"/>
              <a:buChar char="§"/>
            </a:pPr>
            <a:r>
              <a:rPr lang="fa-IR" sz="2400" dirty="0">
                <a:solidFill>
                  <a:prstClr val="black"/>
                </a:solidFill>
                <a:cs typeface="B Mitra" panose="00000400000000000000" pitchFamily="2" charset="-78"/>
              </a:rPr>
              <a:t>بهبود کیفیت دسترسـیها وحرکت</a:t>
            </a:r>
          </a:p>
          <a:p>
            <a:pPr marL="285750" indent="-285750">
              <a:buFont typeface="Wingdings" panose="05000000000000000000" pitchFamily="2" charset="2"/>
              <a:buChar char="§"/>
            </a:pPr>
            <a:r>
              <a:rPr lang="fa-IR" sz="2400" dirty="0">
                <a:solidFill>
                  <a:prstClr val="black"/>
                </a:solidFill>
                <a:cs typeface="B Mitra" panose="00000400000000000000" pitchFamily="2" charset="-78"/>
              </a:rPr>
              <a:t> کیفیت هوا</a:t>
            </a:r>
          </a:p>
          <a:p>
            <a:pPr marL="285750" indent="-285750">
              <a:buFont typeface="Wingdings" panose="05000000000000000000" pitchFamily="2" charset="2"/>
              <a:buChar char="§"/>
            </a:pPr>
            <a:r>
              <a:rPr lang="fa-IR" sz="2400" dirty="0">
                <a:solidFill>
                  <a:prstClr val="black"/>
                </a:solidFill>
                <a:cs typeface="B Mitra" panose="00000400000000000000" pitchFamily="2" charset="-78"/>
              </a:rPr>
              <a:t> آزادی انتخاب مسیروسفر</a:t>
            </a:r>
          </a:p>
          <a:p>
            <a:pPr marL="285750" indent="-285750">
              <a:buFont typeface="Wingdings" panose="05000000000000000000" pitchFamily="2" charset="2"/>
              <a:buChar char="§"/>
            </a:pPr>
            <a:r>
              <a:rPr lang="fa-IR" sz="2400" dirty="0">
                <a:solidFill>
                  <a:prstClr val="black"/>
                </a:solidFill>
                <a:cs typeface="B Mitra" panose="00000400000000000000" pitchFamily="2" charset="-78"/>
              </a:rPr>
              <a:t> سرزندگی اقتصادی</a:t>
            </a:r>
          </a:p>
          <a:p>
            <a:pPr marL="285750" indent="-285750">
              <a:buFont typeface="Wingdings" panose="05000000000000000000" pitchFamily="2" charset="2"/>
              <a:buChar char="§"/>
            </a:pPr>
            <a:r>
              <a:rPr lang="fa-IR" sz="2400" dirty="0">
                <a:solidFill>
                  <a:prstClr val="black"/>
                </a:solidFill>
                <a:cs typeface="B Mitra" panose="00000400000000000000" pitchFamily="2" charset="-78"/>
              </a:rPr>
              <a:t> تسـاوی حقوق برای استفاده ی یکسـان ازمحیط</a:t>
            </a:r>
          </a:p>
          <a:p>
            <a:pPr marL="285750" indent="-285750" algn="just">
              <a:buFont typeface="Wingdings" panose="05000000000000000000" pitchFamily="2" charset="2"/>
              <a:buChar char="§"/>
            </a:pPr>
            <a:r>
              <a:rPr lang="fa-IR" sz="2400" dirty="0">
                <a:solidFill>
                  <a:prstClr val="black"/>
                </a:solidFill>
                <a:cs typeface="B Mitra" panose="00000400000000000000" pitchFamily="2" charset="-78"/>
              </a:rPr>
              <a:t> ارتباط مناسب کاربری و حمل ونقل </a:t>
            </a:r>
          </a:p>
          <a:p>
            <a:pPr marL="285750" indent="-285750" algn="just">
              <a:buFont typeface="Wingdings" panose="05000000000000000000" pitchFamily="2" charset="2"/>
              <a:buChar char="§"/>
            </a:pPr>
            <a:r>
              <a:rPr lang="fa-IR" sz="2400" dirty="0">
                <a:solidFill>
                  <a:prstClr val="black"/>
                </a:solidFill>
                <a:cs typeface="B Mitra" panose="00000400000000000000" pitchFamily="2" charset="-78"/>
              </a:rPr>
              <a:t> سـرمایه گذاری و بازگشت سرمایه</a:t>
            </a:r>
          </a:p>
          <a:p>
            <a:pPr marL="285750" indent="-285750" algn="just">
              <a:buFont typeface="Wingdings" panose="05000000000000000000" pitchFamily="2" charset="2"/>
              <a:buChar char="§"/>
            </a:pPr>
            <a:r>
              <a:rPr lang="fa-IR" sz="2400" dirty="0">
                <a:solidFill>
                  <a:prstClr val="black"/>
                </a:solidFill>
                <a:cs typeface="B Mitra" panose="00000400000000000000" pitchFamily="2" charset="-78"/>
              </a:rPr>
              <a:t> سلامتی</a:t>
            </a:r>
          </a:p>
          <a:p>
            <a:pPr marL="285750" indent="-285750" algn="just">
              <a:buFont typeface="Wingdings" panose="05000000000000000000" pitchFamily="2" charset="2"/>
              <a:buChar char="§"/>
            </a:pPr>
            <a:r>
              <a:rPr lang="fa-IR" sz="2400" dirty="0">
                <a:solidFill>
                  <a:prstClr val="black"/>
                </a:solidFill>
                <a:cs typeface="B Mitra" panose="00000400000000000000" pitchFamily="2" charset="-78"/>
              </a:rPr>
              <a:t>ایمنی </a:t>
            </a:r>
          </a:p>
          <a:p>
            <a:pPr marL="285750" indent="-285750" algn="just">
              <a:buFont typeface="Wingdings" panose="05000000000000000000" pitchFamily="2" charset="2"/>
              <a:buChar char="§"/>
            </a:pPr>
            <a:r>
              <a:rPr lang="fa-IR" sz="2400" dirty="0">
                <a:solidFill>
                  <a:prstClr val="black"/>
                </a:solidFill>
                <a:cs typeface="B Mitra" panose="00000400000000000000" pitchFamily="2" charset="-78"/>
              </a:rPr>
              <a:t>ایجاد محیطی پایدار</a:t>
            </a:r>
          </a:p>
          <a:p>
            <a:pPr marL="285750" indent="-285750">
              <a:buFont typeface="Wingdings" panose="05000000000000000000" pitchFamily="2" charset="2"/>
              <a:buChar char="§"/>
            </a:pPr>
            <a:endParaRPr lang="fa-IR" sz="2400" dirty="0">
              <a:solidFill>
                <a:prstClr val="black"/>
              </a:solidFill>
              <a:cs typeface="B Mitra" panose="00000400000000000000" pitchFamily="2" charset="-78"/>
            </a:endParaRPr>
          </a:p>
        </p:txBody>
      </p:sp>
      <p:graphicFrame>
        <p:nvGraphicFramePr>
          <p:cNvPr id="4" name="Diagram 3"/>
          <p:cNvGraphicFramePr/>
          <p:nvPr>
            <p:extLst/>
          </p:nvPr>
        </p:nvGraphicFramePr>
        <p:xfrm>
          <a:off x="6782939" y="556400"/>
          <a:ext cx="4832856" cy="16854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BEBA8EAE-BF5A-486C-A8C5-ECC9F3942E4B}">
                <a14:imgProps xmlns:a14="http://schemas.microsoft.com/office/drawing/2010/main">
                  <a14:imgLayer r:embed="rId8">
                    <a14:imgEffect>
                      <a14:backgroundRemoval t="9790" b="100000" l="0" r="98867"/>
                    </a14:imgEffect>
                  </a14:imgLayer>
                </a14:imgProps>
              </a:ext>
              <a:ext uri="{28A0092B-C50C-407E-A947-70E740481C1C}">
                <a14:useLocalDpi xmlns:a14="http://schemas.microsoft.com/office/drawing/2010/main" val="0"/>
              </a:ext>
            </a:extLst>
          </a:blip>
          <a:stretch>
            <a:fillRect/>
          </a:stretch>
        </p:blipFill>
        <p:spPr>
          <a:xfrm>
            <a:off x="5363571" y="1758525"/>
            <a:ext cx="6883022" cy="4593271"/>
          </a:xfrm>
          <a:prstGeom prst="rect">
            <a:avLst/>
          </a:prstGeom>
        </p:spPr>
      </p:pic>
      <p:sp>
        <p:nvSpPr>
          <p:cNvPr id="6" name="Snip Same Side Corner Rectangle 5"/>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8</a:t>
            </a:r>
            <a:endParaRPr lang="fa-IR" dirty="0">
              <a:solidFill>
                <a:prstClr val="white"/>
              </a:solidFill>
            </a:endParaRPr>
          </a:p>
        </p:txBody>
      </p:sp>
    </p:spTree>
    <p:extLst>
      <p:ext uri="{BB962C8B-B14F-4D97-AF65-F5344CB8AC3E}">
        <p14:creationId xmlns:p14="http://schemas.microsoft.com/office/powerpoint/2010/main" val="3797564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97280" y="153253"/>
            <a:ext cx="10058400" cy="1450757"/>
          </a:xfrm>
        </p:spPr>
        <p:txBody>
          <a:bodyPr/>
          <a:lstStyle/>
          <a:p>
            <a:pPr algn="r"/>
            <a:r>
              <a:rPr lang="fa-IR" dirty="0">
                <a:cs typeface="B Narm" panose="00000400000000000000" pitchFamily="2" charset="-78"/>
              </a:rPr>
              <a:t>از جمله عوامل كاهش </a:t>
            </a:r>
            <a:r>
              <a:rPr lang="fa-IR" dirty="0" smtClean="0">
                <a:cs typeface="B Narm" panose="00000400000000000000" pitchFamily="2" charset="-78"/>
              </a:rPr>
              <a:t>ايمني پیاده ها:</a:t>
            </a:r>
            <a:endParaRPr lang="fa-IR" dirty="0">
              <a:cs typeface="B Narm" panose="00000400000000000000" pitchFamily="2" charset="-78"/>
            </a:endParaRPr>
          </a:p>
        </p:txBody>
      </p:sp>
      <p:sp>
        <p:nvSpPr>
          <p:cNvPr id="3" name="Content Placeholder 2"/>
          <p:cNvSpPr>
            <a:spLocks noGrp="1"/>
          </p:cNvSpPr>
          <p:nvPr>
            <p:ph idx="1"/>
          </p:nvPr>
        </p:nvSpPr>
        <p:spPr>
          <a:xfrm>
            <a:off x="6182436" y="1845734"/>
            <a:ext cx="4973244" cy="4023360"/>
          </a:xfrm>
        </p:spPr>
        <p:txBody>
          <a:bodyPr>
            <a:noAutofit/>
          </a:bodyPr>
          <a:lstStyle/>
          <a:p>
            <a:pPr algn="justLow">
              <a:buFont typeface="Wingdings" panose="05000000000000000000" pitchFamily="2" charset="2"/>
              <a:buChar char="ü"/>
            </a:pPr>
            <a:r>
              <a:rPr lang="fa-IR" sz="3200" dirty="0" smtClean="0">
                <a:cs typeface="B Mitra" panose="00000400000000000000" pitchFamily="2" charset="-78"/>
              </a:rPr>
              <a:t>كمبود </a:t>
            </a:r>
            <a:r>
              <a:rPr lang="fa-IR" sz="3200" dirty="0">
                <a:cs typeface="B Mitra" panose="00000400000000000000" pitchFamily="2" charset="-78"/>
              </a:rPr>
              <a:t>فضاي پياده رو </a:t>
            </a:r>
          </a:p>
          <a:p>
            <a:pPr>
              <a:buFont typeface="Wingdings" panose="05000000000000000000" pitchFamily="2" charset="2"/>
              <a:buChar char="ü"/>
            </a:pPr>
            <a:r>
              <a:rPr lang="fa-IR" sz="3200" dirty="0">
                <a:cs typeface="B Mitra" panose="00000400000000000000" pitchFamily="2" charset="-78"/>
              </a:rPr>
              <a:t>تجاوز عابرين به سطح سواره </a:t>
            </a:r>
            <a:r>
              <a:rPr lang="fa-IR" sz="3200" dirty="0" smtClean="0">
                <a:cs typeface="B Mitra" panose="00000400000000000000" pitchFamily="2" charset="-78"/>
              </a:rPr>
              <a:t>رو</a:t>
            </a:r>
          </a:p>
          <a:p>
            <a:pPr algn="just">
              <a:buFont typeface="Wingdings" panose="05000000000000000000" pitchFamily="2" charset="2"/>
              <a:buChar char="ü"/>
            </a:pPr>
            <a:r>
              <a:rPr lang="fa-IR" sz="3200" dirty="0" smtClean="0">
                <a:cs typeface="B Mitra" panose="00000400000000000000" pitchFamily="2" charset="-78"/>
              </a:rPr>
              <a:t>ایجاد مشكلات </a:t>
            </a:r>
            <a:r>
              <a:rPr lang="fa-IR" sz="3200" dirty="0">
                <a:cs typeface="B Mitra" panose="00000400000000000000" pitchFamily="2" charset="-78"/>
              </a:rPr>
              <a:t>ايمني براي </a:t>
            </a:r>
            <a:r>
              <a:rPr lang="fa-IR" sz="3200" dirty="0" smtClean="0">
                <a:cs typeface="B Mitra" panose="00000400000000000000" pitchFamily="2" charset="-78"/>
              </a:rPr>
              <a:t>عابرين </a:t>
            </a:r>
          </a:p>
          <a:p>
            <a:pPr algn="just">
              <a:buFont typeface="Wingdings" panose="05000000000000000000" pitchFamily="2" charset="2"/>
              <a:buChar char="ü"/>
            </a:pPr>
            <a:r>
              <a:rPr lang="fa-IR" sz="3200" dirty="0" smtClean="0">
                <a:cs typeface="B Mitra" panose="00000400000000000000" pitchFamily="2" charset="-78"/>
              </a:rPr>
              <a:t>وضعيت </a:t>
            </a:r>
            <a:r>
              <a:rPr lang="fa-IR" sz="3200" dirty="0">
                <a:cs typeface="B Mitra" panose="00000400000000000000" pitchFamily="2" charset="-78"/>
              </a:rPr>
              <a:t>بد پياده رو </a:t>
            </a:r>
            <a:endParaRPr lang="fa-IR" sz="3200" dirty="0" smtClean="0">
              <a:cs typeface="B Mitra" panose="00000400000000000000" pitchFamily="2" charset="-78"/>
            </a:endParaRPr>
          </a:p>
          <a:p>
            <a:pPr algn="just">
              <a:buFont typeface="Wingdings" panose="05000000000000000000" pitchFamily="2" charset="2"/>
              <a:buChar char="ü"/>
            </a:pPr>
            <a:r>
              <a:rPr lang="fa-IR" sz="3200" dirty="0" smtClean="0">
                <a:cs typeface="B Mitra" panose="00000400000000000000" pitchFamily="2" charset="-78"/>
              </a:rPr>
              <a:t>وجود خودروهاي </a:t>
            </a:r>
            <a:r>
              <a:rPr lang="fa-IR" sz="3200" dirty="0">
                <a:cs typeface="B Mitra" panose="00000400000000000000" pitchFamily="2" charset="-78"/>
              </a:rPr>
              <a:t>پارك </a:t>
            </a:r>
            <a:r>
              <a:rPr lang="fa-IR" sz="3200" dirty="0" smtClean="0">
                <a:cs typeface="B Mitra" panose="00000400000000000000" pitchFamily="2" charset="-78"/>
              </a:rPr>
              <a:t>شده</a:t>
            </a:r>
          </a:p>
          <a:p>
            <a:pPr algn="just">
              <a:buFont typeface="Wingdings" panose="05000000000000000000" pitchFamily="2" charset="2"/>
              <a:buChar char="ü"/>
            </a:pPr>
            <a:r>
              <a:rPr lang="fa-IR" sz="3200" dirty="0" smtClean="0">
                <a:cs typeface="B Mitra" panose="00000400000000000000" pitchFamily="2" charset="-78"/>
              </a:rPr>
              <a:t>اشغال </a:t>
            </a:r>
            <a:r>
              <a:rPr lang="fa-IR" sz="3200" dirty="0">
                <a:cs typeface="B Mitra" panose="00000400000000000000" pitchFamily="2" charset="-78"/>
              </a:rPr>
              <a:t>پياده رو توسط دست فروشان و بعضي از مغازه داران </a:t>
            </a:r>
            <a:endParaRPr lang="fa-IR" sz="3200" dirty="0" smtClean="0">
              <a:cs typeface="B Mitra" panose="00000400000000000000" pitchFamily="2" charset="-78"/>
            </a:endParaRPr>
          </a:p>
        </p:txBody>
      </p:sp>
      <p:sp>
        <p:nvSpPr>
          <p:cNvPr id="4" name="Snip Same Side Corner Rectangle 3"/>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9</a:t>
            </a:r>
            <a:endParaRPr lang="fa-IR" dirty="0">
              <a:solidFill>
                <a:prstClr val="white"/>
              </a:soli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6059"/>
          <a:stretch/>
        </p:blipFill>
        <p:spPr>
          <a:xfrm>
            <a:off x="555578" y="2307027"/>
            <a:ext cx="5440191" cy="3562067"/>
          </a:xfrm>
          <a:prstGeom prst="rect">
            <a:avLst/>
          </a:prstGeom>
        </p:spPr>
      </p:pic>
    </p:spTree>
    <p:extLst>
      <p:ext uri="{BB962C8B-B14F-4D97-AF65-F5344CB8AC3E}">
        <p14:creationId xmlns:p14="http://schemas.microsoft.com/office/powerpoint/2010/main" val="25559272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900" y="781050"/>
            <a:ext cx="10858500" cy="31085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Low"/>
            <a:r>
              <a:rPr lang="fa-IR" sz="2800" dirty="0">
                <a:solidFill>
                  <a:prstClr val="black"/>
                </a:solidFill>
                <a:cs typeface="B Mitra" panose="00000400000000000000" pitchFamily="2" charset="-78"/>
              </a:rPr>
              <a:t/>
            </a:r>
            <a:br>
              <a:rPr lang="fa-IR" sz="2800" dirty="0">
                <a:solidFill>
                  <a:prstClr val="black"/>
                </a:solidFill>
                <a:cs typeface="B Mitra" panose="00000400000000000000" pitchFamily="2" charset="-78"/>
              </a:rPr>
            </a:br>
            <a:r>
              <a:rPr lang="fa-IR" sz="2800" dirty="0">
                <a:solidFill>
                  <a:prstClr val="black"/>
                </a:solidFill>
                <a:cs typeface="B Mitra" panose="00000400000000000000" pitchFamily="2" charset="-78"/>
              </a:rPr>
              <a:t>1) تامين پاركينگها مي بايست حداكثر در فاصله 150متري از محل گذر در نظر گرفته </a:t>
            </a:r>
            <a:r>
              <a:rPr lang="fa-IR" sz="2800" dirty="0">
                <a:solidFill>
                  <a:prstClr val="black"/>
                </a:solidFill>
                <a:cs typeface="B Mitra" panose="00000400000000000000" pitchFamily="2" charset="-78"/>
              </a:rPr>
              <a:t>شوند.</a:t>
            </a:r>
          </a:p>
          <a:p>
            <a:pPr algn="justLow"/>
            <a:endParaRPr lang="fa-IR" sz="2800" dirty="0">
              <a:solidFill>
                <a:prstClr val="black"/>
              </a:solidFill>
              <a:cs typeface="B Mitra" panose="00000400000000000000" pitchFamily="2" charset="-78"/>
            </a:endParaRPr>
          </a:p>
          <a:p>
            <a:pPr algn="justLow"/>
            <a:r>
              <a:rPr lang="fa-IR" sz="2800" dirty="0">
                <a:solidFill>
                  <a:prstClr val="black"/>
                </a:solidFill>
                <a:cs typeface="B Mitra" panose="00000400000000000000" pitchFamily="2" charset="-78"/>
              </a:rPr>
              <a:t>2) </a:t>
            </a:r>
            <a:r>
              <a:rPr lang="fa-IR" sz="2800" dirty="0">
                <a:solidFill>
                  <a:prstClr val="black"/>
                </a:solidFill>
                <a:cs typeface="B Mitra" panose="00000400000000000000" pitchFamily="2" charset="-78"/>
              </a:rPr>
              <a:t>محل </a:t>
            </a:r>
            <a:r>
              <a:rPr lang="fa-IR" sz="2800" dirty="0">
                <a:solidFill>
                  <a:prstClr val="black"/>
                </a:solidFill>
                <a:cs typeface="B Mitra" panose="00000400000000000000" pitchFamily="2" charset="-78"/>
              </a:rPr>
              <a:t>احداث گذر به </a:t>
            </a:r>
            <a:r>
              <a:rPr lang="fa-IR" sz="2800" dirty="0">
                <a:solidFill>
                  <a:prstClr val="black"/>
                </a:solidFill>
                <a:cs typeface="B Mitra" panose="00000400000000000000" pitchFamily="2" charset="-78"/>
              </a:rPr>
              <a:t>ايستگاه هاي </a:t>
            </a:r>
            <a:r>
              <a:rPr lang="fa-IR" sz="2800" dirty="0">
                <a:solidFill>
                  <a:prstClr val="black"/>
                </a:solidFill>
                <a:cs typeface="B Mitra" panose="00000400000000000000" pitchFamily="2" charset="-78"/>
              </a:rPr>
              <a:t>وسائط حمل و نقل عمومي دسترسي آسان داشته </a:t>
            </a:r>
            <a:r>
              <a:rPr lang="fa-IR" sz="2800" dirty="0">
                <a:solidFill>
                  <a:prstClr val="black"/>
                </a:solidFill>
                <a:cs typeface="B Mitra" panose="00000400000000000000" pitchFamily="2" charset="-78"/>
              </a:rPr>
              <a:t>باشد.</a:t>
            </a:r>
          </a:p>
          <a:p>
            <a:pPr algn="justLow"/>
            <a:endParaRPr lang="fa-IR" sz="2800" dirty="0">
              <a:solidFill>
                <a:prstClr val="black"/>
              </a:solidFill>
              <a:cs typeface="B Mitra" panose="00000400000000000000" pitchFamily="2" charset="-78"/>
            </a:endParaRPr>
          </a:p>
          <a:p>
            <a:pPr algn="justLow"/>
            <a:r>
              <a:rPr lang="fa-IR" sz="2800" dirty="0">
                <a:solidFill>
                  <a:prstClr val="black"/>
                </a:solidFill>
                <a:cs typeface="B Mitra" panose="00000400000000000000" pitchFamily="2" charset="-78"/>
              </a:rPr>
              <a:t>3 </a:t>
            </a:r>
            <a:r>
              <a:rPr lang="fa-IR" sz="2800" dirty="0">
                <a:solidFill>
                  <a:prstClr val="black"/>
                </a:solidFill>
                <a:cs typeface="B Mitra" panose="00000400000000000000" pitchFamily="2" charset="-78"/>
              </a:rPr>
              <a:t>)گذرهاي </a:t>
            </a:r>
            <a:r>
              <a:rPr lang="fa-IR" sz="2800" dirty="0">
                <a:solidFill>
                  <a:prstClr val="black"/>
                </a:solidFill>
                <a:cs typeface="B Mitra" panose="00000400000000000000" pitchFamily="2" charset="-78"/>
              </a:rPr>
              <a:t>عابر پياده استاندارد طراحي و مناسب اجراء شده باشند </a:t>
            </a:r>
            <a:r>
              <a:rPr lang="fa-IR" sz="2800" dirty="0">
                <a:solidFill>
                  <a:prstClr val="black"/>
                </a:solidFill>
                <a:cs typeface="B Mitra" panose="00000400000000000000" pitchFamily="2" charset="-78"/>
              </a:rPr>
              <a:t>.</a:t>
            </a:r>
          </a:p>
          <a:p>
            <a:pPr algn="justLow"/>
            <a:endParaRPr lang="fa-IR" sz="2800" dirty="0">
              <a:solidFill>
                <a:prstClr val="black"/>
              </a:solidFill>
              <a:cs typeface="B Mitra" panose="00000400000000000000" pitchFamily="2" charset="-78"/>
            </a:endParaRPr>
          </a:p>
        </p:txBody>
      </p:sp>
      <p:sp>
        <p:nvSpPr>
          <p:cNvPr id="3" name="Snip Same Side Corner Rectangle 2"/>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10</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0797" y="4198907"/>
            <a:ext cx="3161731" cy="210782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057" y="4148083"/>
            <a:ext cx="3040345" cy="215864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195" y="4144219"/>
            <a:ext cx="3180161" cy="2162509"/>
          </a:xfrm>
          <a:prstGeom prst="rect">
            <a:avLst/>
          </a:prstGeom>
        </p:spPr>
      </p:pic>
    </p:spTree>
    <p:extLst>
      <p:ext uri="{BB962C8B-B14F-4D97-AF65-F5344CB8AC3E}">
        <p14:creationId xmlns:p14="http://schemas.microsoft.com/office/powerpoint/2010/main" val="11651458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b="1" dirty="0" smtClean="0">
                <a:cs typeface="B Narm" panose="00000400000000000000" pitchFamily="2" charset="-78"/>
              </a:rPr>
              <a:t>روشنايي معابر در شب </a:t>
            </a:r>
            <a:endParaRPr lang="fa-IR" dirty="0">
              <a:cs typeface="B Narm" panose="00000400000000000000" pitchFamily="2" charset="-78"/>
            </a:endParaRPr>
          </a:p>
        </p:txBody>
      </p:sp>
      <p:sp>
        <p:nvSpPr>
          <p:cNvPr id="3" name="Content Placeholder 2"/>
          <p:cNvSpPr>
            <a:spLocks noGrp="1"/>
          </p:cNvSpPr>
          <p:nvPr>
            <p:ph idx="1"/>
          </p:nvPr>
        </p:nvSpPr>
        <p:spPr>
          <a:xfrm>
            <a:off x="3998794" y="1845733"/>
            <a:ext cx="7156886" cy="4718839"/>
          </a:xfrm>
        </p:spPr>
        <p:txBody>
          <a:bodyPr>
            <a:noAutofit/>
          </a:bodyPr>
          <a:lstStyle/>
          <a:p>
            <a:pPr algn="justLow"/>
            <a:r>
              <a:rPr lang="fa-IR" sz="2400" dirty="0">
                <a:cs typeface="B Mitra" panose="00000400000000000000" pitchFamily="2" charset="-78"/>
              </a:rPr>
              <a:t>پياده روها هم مانند خيابانها و جاده ها براي </a:t>
            </a:r>
            <a:r>
              <a:rPr lang="fa-IR" sz="2400" dirty="0" smtClean="0">
                <a:cs typeface="B Mitra" panose="00000400000000000000" pitchFamily="2" charset="-78"/>
              </a:rPr>
              <a:t>تامين ايمني </a:t>
            </a:r>
            <a:r>
              <a:rPr lang="fa-IR" sz="2400" dirty="0">
                <a:cs typeface="B Mitra" panose="00000400000000000000" pitchFamily="2" charset="-78"/>
              </a:rPr>
              <a:t>تردد در شبانه روز طراحي و اجراء شده </a:t>
            </a:r>
            <a:r>
              <a:rPr lang="fa-IR" sz="2400" dirty="0" smtClean="0">
                <a:cs typeface="B Mitra" panose="00000400000000000000" pitchFamily="2" charset="-78"/>
              </a:rPr>
              <a:t>اند.</a:t>
            </a:r>
          </a:p>
          <a:p>
            <a:pPr algn="justLow"/>
            <a:r>
              <a:rPr lang="fa-IR" sz="2400" dirty="0">
                <a:cs typeface="B Mitra" panose="00000400000000000000" pitchFamily="2" charset="-78"/>
              </a:rPr>
              <a:t>دليل استفاده از روشنايي در پياده </a:t>
            </a:r>
            <a:r>
              <a:rPr lang="fa-IR" sz="2400" dirty="0" smtClean="0">
                <a:cs typeface="B Mitra" panose="00000400000000000000" pitchFamily="2" charset="-78"/>
              </a:rPr>
              <a:t>روها: </a:t>
            </a:r>
          </a:p>
          <a:p>
            <a:pPr marL="514350" indent="-514350" algn="justLow">
              <a:lnSpc>
                <a:spcPct val="100000"/>
              </a:lnSpc>
              <a:buFont typeface="+mj-lt"/>
              <a:buAutoNum type="alphaLcParenR"/>
            </a:pPr>
            <a:r>
              <a:rPr lang="fa-IR" sz="2400" dirty="0" smtClean="0">
                <a:cs typeface="B Mitra" panose="00000400000000000000" pitchFamily="2" charset="-78"/>
              </a:rPr>
              <a:t>راحتي </a:t>
            </a:r>
            <a:r>
              <a:rPr lang="fa-IR" sz="2400" dirty="0">
                <a:cs typeface="B Mitra" panose="00000400000000000000" pitchFamily="2" charset="-78"/>
              </a:rPr>
              <a:t>و آسايش عابرين تامين مي </a:t>
            </a:r>
            <a:r>
              <a:rPr lang="fa-IR" sz="2400" dirty="0" smtClean="0">
                <a:cs typeface="B Mitra" panose="00000400000000000000" pitchFamily="2" charset="-78"/>
              </a:rPr>
              <a:t>شود</a:t>
            </a:r>
          </a:p>
          <a:p>
            <a:pPr marL="514350" indent="-514350" algn="justLow">
              <a:lnSpc>
                <a:spcPct val="100000"/>
              </a:lnSpc>
              <a:buFont typeface="+mj-lt"/>
              <a:buAutoNum type="alphaLcParenR"/>
            </a:pPr>
            <a:r>
              <a:rPr lang="fa-IR" sz="2400" dirty="0" smtClean="0">
                <a:cs typeface="B Mitra" panose="00000400000000000000" pitchFamily="2" charset="-78"/>
              </a:rPr>
              <a:t>از </a:t>
            </a:r>
            <a:r>
              <a:rPr lang="fa-IR" sz="2400" dirty="0">
                <a:cs typeface="B Mitra" panose="00000400000000000000" pitchFamily="2" charset="-78"/>
              </a:rPr>
              <a:t>وقوع جرائم مختلف ، جلوگيري مي </a:t>
            </a:r>
            <a:r>
              <a:rPr lang="fa-IR" sz="2400" dirty="0" smtClean="0">
                <a:cs typeface="B Mitra" panose="00000400000000000000" pitchFamily="2" charset="-78"/>
              </a:rPr>
              <a:t>كند</a:t>
            </a:r>
          </a:p>
          <a:p>
            <a:pPr marL="514350" indent="-514350" algn="justLow">
              <a:lnSpc>
                <a:spcPct val="100000"/>
              </a:lnSpc>
              <a:buFont typeface="+mj-lt"/>
              <a:buAutoNum type="alphaLcParenR"/>
            </a:pPr>
            <a:r>
              <a:rPr lang="fa-IR" sz="2400" dirty="0" smtClean="0">
                <a:cs typeface="B Mitra" panose="00000400000000000000" pitchFamily="2" charset="-78"/>
              </a:rPr>
              <a:t>سطح </a:t>
            </a:r>
            <a:r>
              <a:rPr lang="fa-IR" sz="2400" dirty="0">
                <a:cs typeface="B Mitra" panose="00000400000000000000" pitchFamily="2" charset="-78"/>
              </a:rPr>
              <a:t>عمومي تردد را ارتقاء بخشيده و باعث افزايش ارزش مغازه هاي طرفين گذر مي </a:t>
            </a:r>
            <a:r>
              <a:rPr lang="fa-IR" sz="2400" dirty="0" smtClean="0">
                <a:cs typeface="B Mitra" panose="00000400000000000000" pitchFamily="2" charset="-78"/>
              </a:rPr>
              <a:t>شود</a:t>
            </a:r>
            <a:endParaRPr lang="fa-IR" sz="2400" dirty="0">
              <a:cs typeface="B Mitra" panose="00000400000000000000" pitchFamily="2" charset="-78"/>
            </a:endParaRPr>
          </a:p>
          <a:p>
            <a:pPr marL="514350" indent="-514350" algn="justLow">
              <a:lnSpc>
                <a:spcPct val="100000"/>
              </a:lnSpc>
              <a:buFont typeface="+mj-lt"/>
              <a:buAutoNum type="alphaLcParenR"/>
            </a:pPr>
            <a:r>
              <a:rPr lang="fa-IR" sz="2400" dirty="0" smtClean="0">
                <a:cs typeface="B Mitra" panose="00000400000000000000" pitchFamily="2" charset="-78"/>
              </a:rPr>
              <a:t>تواناي </a:t>
            </a:r>
            <a:r>
              <a:rPr lang="fa-IR" sz="2400" dirty="0">
                <a:cs typeface="B Mitra" panose="00000400000000000000" pitchFamily="2" charset="-78"/>
              </a:rPr>
              <a:t>ديد را افزايش مي دهد كه شامل درك اشياء از سايه روشن ،درك اشياء با جزئيات </a:t>
            </a:r>
            <a:r>
              <a:rPr lang="fa-IR" sz="2400" dirty="0" smtClean="0">
                <a:cs typeface="B Mitra" panose="00000400000000000000" pitchFamily="2" charset="-78"/>
              </a:rPr>
              <a:t>ظاهري وتشخيص </a:t>
            </a:r>
            <a:r>
              <a:rPr lang="fa-IR" sz="2400" dirty="0">
                <a:cs typeface="B Mitra" panose="00000400000000000000" pitchFamily="2" charset="-78"/>
              </a:rPr>
              <a:t>اندازه </a:t>
            </a:r>
            <a:r>
              <a:rPr lang="fa-IR" sz="2400" dirty="0" smtClean="0">
                <a:cs typeface="B Mitra" panose="00000400000000000000" pitchFamily="2" charset="-78"/>
              </a:rPr>
              <a:t>اشياء ميباشد</a:t>
            </a:r>
            <a:endParaRPr lang="fa-IR" sz="2400" dirty="0">
              <a:cs typeface="B Mitra" panose="00000400000000000000" pitchFamily="2" charset="-78"/>
            </a:endParaRPr>
          </a:p>
        </p:txBody>
      </p:sp>
      <p:sp>
        <p:nvSpPr>
          <p:cNvPr id="4" name="Snip Same Side Corner Rectangle 3"/>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11</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95" y="2286570"/>
            <a:ext cx="3902499" cy="2926875"/>
          </a:xfrm>
          <a:prstGeom prst="rect">
            <a:avLst/>
          </a:prstGeom>
          <a:ln>
            <a:noFill/>
          </a:ln>
          <a:effectLst>
            <a:softEdge rad="112500"/>
          </a:effectLst>
        </p:spPr>
      </p:pic>
    </p:spTree>
    <p:extLst>
      <p:ext uri="{BB962C8B-B14F-4D97-AF65-F5344CB8AC3E}">
        <p14:creationId xmlns:p14="http://schemas.microsoft.com/office/powerpoint/2010/main" val="39575679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smtClean="0">
                <a:cs typeface="B Narm" panose="00000400000000000000" pitchFamily="2" charset="-78"/>
              </a:rPr>
              <a:t>راهکارهای ارتقای پیاده مداری در شبکه حمل و نقل شهر پایدار</a:t>
            </a:r>
            <a:endParaRPr lang="fa-IR" dirty="0">
              <a:cs typeface="B Narm" panose="00000400000000000000" pitchFamily="2" charset="-78"/>
            </a:endParaRPr>
          </a:p>
        </p:txBody>
      </p:sp>
      <p:sp>
        <p:nvSpPr>
          <p:cNvPr id="4" name="Content Placeholder 2"/>
          <p:cNvSpPr>
            <a:spLocks noGrp="1"/>
          </p:cNvSpPr>
          <p:nvPr>
            <p:ph idx="1"/>
          </p:nvPr>
        </p:nvSpPr>
        <p:spPr>
          <a:xfrm>
            <a:off x="1097280" y="1845734"/>
            <a:ext cx="10058400" cy="4288366"/>
          </a:xfrm>
        </p:spPr>
        <p:txBody>
          <a:bodyPr>
            <a:noAutofit/>
          </a:bodyPr>
          <a:lstStyle/>
          <a:p>
            <a:pPr algn="justLow">
              <a:buFont typeface="Wingdings" panose="05000000000000000000" pitchFamily="2" charset="2"/>
              <a:buChar char="q"/>
            </a:pPr>
            <a:r>
              <a:rPr lang="fa-IR" sz="2400" dirty="0" smtClean="0">
                <a:solidFill>
                  <a:srgbClr val="FF0000"/>
                </a:solidFill>
                <a:cs typeface="B Mitra" panose="00000400000000000000" pitchFamily="2" charset="-78"/>
              </a:rPr>
              <a:t>نزدیکـی فعالیتها بادامنه ی تنوع لازم </a:t>
            </a:r>
            <a:r>
              <a:rPr lang="fa-IR" sz="2400" dirty="0" smtClean="0">
                <a:cs typeface="B Mitra" panose="00000400000000000000" pitchFamily="2" charset="-78"/>
              </a:rPr>
              <a:t>به ویژه نزدیکی کار و سـکونت در شـعاع</a:t>
            </a:r>
            <a:r>
              <a:rPr lang="fa-IR" sz="2400" dirty="0">
                <a:cs typeface="B Mitra" panose="00000400000000000000" pitchFamily="2" charset="-78"/>
              </a:rPr>
              <a:t> </a:t>
            </a:r>
            <a:r>
              <a:rPr lang="fa-IR" sz="2400" dirty="0" smtClean="0">
                <a:cs typeface="B Mitra" panose="00000400000000000000" pitchFamily="2" charset="-78"/>
              </a:rPr>
              <a:t>دسترسی به پیاده رو و حرکت دوچرخه.</a:t>
            </a:r>
          </a:p>
          <a:p>
            <a:pPr algn="justLow">
              <a:buFont typeface="Wingdings" panose="05000000000000000000" pitchFamily="2" charset="2"/>
              <a:buChar char="q"/>
            </a:pPr>
            <a:r>
              <a:rPr lang="fa-IR" sz="2400" dirty="0" smtClean="0">
                <a:cs typeface="B Mitra" panose="00000400000000000000" pitchFamily="2" charset="-78"/>
              </a:rPr>
              <a:t>وسـایل نقلیه و شـبکه ی حمل و نقل باید به گونه ای طراحی و اجرا شوند که برای</a:t>
            </a:r>
            <a:r>
              <a:rPr lang="fa-IR" sz="2400" dirty="0">
                <a:cs typeface="B Mitra" panose="00000400000000000000" pitchFamily="2" charset="-78"/>
              </a:rPr>
              <a:t> </a:t>
            </a:r>
            <a:r>
              <a:rPr lang="fa-IR" sz="2400" dirty="0" smtClean="0">
                <a:cs typeface="B Mitra" panose="00000400000000000000" pitchFamily="2" charset="-78"/>
              </a:rPr>
              <a:t>اقشـار مختلف جامعه قابل استفاده باشـند. منظور انعطاف پذیری </a:t>
            </a:r>
            <a:r>
              <a:rPr lang="fa-IR" sz="2400" dirty="0" smtClean="0">
                <a:solidFill>
                  <a:srgbClr val="FF0000"/>
                </a:solidFill>
                <a:cs typeface="B Mitra" panose="00000400000000000000" pitchFamily="2" charset="-78"/>
              </a:rPr>
              <a:t>استفاده برای همگان </a:t>
            </a:r>
            <a:r>
              <a:rPr lang="fa-IR" sz="2400" dirty="0" smtClean="0">
                <a:cs typeface="B Mitra" panose="00000400000000000000" pitchFamily="2" charset="-78"/>
              </a:rPr>
              <a:t>و در مدهای حمل و نقلی مختلف همراه با ترکیب پیاده رو است.</a:t>
            </a:r>
          </a:p>
          <a:p>
            <a:pPr algn="justLow">
              <a:buFont typeface="Wingdings" panose="05000000000000000000" pitchFamily="2" charset="2"/>
              <a:buChar char="q"/>
            </a:pPr>
            <a:r>
              <a:rPr lang="fa-IR" sz="2400" dirty="0" smtClean="0">
                <a:solidFill>
                  <a:srgbClr val="FF0000"/>
                </a:solidFill>
                <a:cs typeface="B Mitra" panose="00000400000000000000" pitchFamily="2" charset="-78"/>
              </a:rPr>
              <a:t>ارتقـای همزمان اسـتانداردهای حمل و نقل شـهری </a:t>
            </a:r>
            <a:r>
              <a:rPr lang="fa-IR" sz="2400" dirty="0" smtClean="0">
                <a:cs typeface="B Mitra" panose="00000400000000000000" pitchFamily="2" charset="-78"/>
              </a:rPr>
              <a:t>و اسـتانداردهای رفتاری پیاده ها.</a:t>
            </a:r>
          </a:p>
          <a:p>
            <a:pPr algn="justLow">
              <a:buFont typeface="Wingdings" panose="05000000000000000000" pitchFamily="2" charset="2"/>
              <a:buChar char="q"/>
            </a:pPr>
            <a:r>
              <a:rPr lang="fa-IR" sz="2400" dirty="0" smtClean="0">
                <a:solidFill>
                  <a:srgbClr val="FF0000"/>
                </a:solidFill>
                <a:cs typeface="B Mitra" panose="00000400000000000000" pitchFamily="2" charset="-78"/>
              </a:rPr>
              <a:t>ایجـاد انگیـزه </a:t>
            </a:r>
            <a:r>
              <a:rPr lang="fa-IR" sz="2400" dirty="0" smtClean="0">
                <a:cs typeface="B Mitra" panose="00000400000000000000" pitchFamily="2" charset="-78"/>
              </a:rPr>
              <a:t>در شـهروندان بـه اسـتفاده از انـواع اشـکال حمل و نقـل اعم از پیـاده روی</a:t>
            </a:r>
            <a:r>
              <a:rPr lang="fa-IR" sz="2400" dirty="0">
                <a:cs typeface="B Mitra" panose="00000400000000000000" pitchFamily="2" charset="-78"/>
              </a:rPr>
              <a:t>، </a:t>
            </a:r>
            <a:r>
              <a:rPr lang="fa-IR" sz="2400" dirty="0" smtClean="0">
                <a:cs typeface="B Mitra" panose="00000400000000000000" pitchFamily="2" charset="-78"/>
              </a:rPr>
              <a:t>دوچرخه سـواری </a:t>
            </a:r>
            <a:r>
              <a:rPr lang="fa-IR" sz="2400" dirty="0">
                <a:cs typeface="B Mitra" panose="00000400000000000000" pitchFamily="2" charset="-78"/>
              </a:rPr>
              <a:t>و وسـایل عمومـی و شـخصی از طریـق </a:t>
            </a:r>
            <a:r>
              <a:rPr lang="fa-IR" sz="2400" dirty="0" smtClean="0">
                <a:cs typeface="B Mitra" panose="00000400000000000000" pitchFamily="2" charset="-78"/>
              </a:rPr>
              <a:t>اعمال یکسری از قوانین و محدودیت ها</a:t>
            </a:r>
          </a:p>
          <a:p>
            <a:pPr algn="justLow">
              <a:buFont typeface="Wingdings" panose="05000000000000000000" pitchFamily="2" charset="2"/>
              <a:buChar char="q"/>
            </a:pPr>
            <a:r>
              <a:rPr lang="fa-IR" sz="2400" dirty="0">
                <a:solidFill>
                  <a:srgbClr val="FF0000"/>
                </a:solidFill>
                <a:cs typeface="B Mitra" panose="00000400000000000000" pitchFamily="2" charset="-78"/>
              </a:rPr>
              <a:t>افزایش دادن کیفیت و کمیت پیاده روها </a:t>
            </a:r>
            <a:r>
              <a:rPr lang="fa-IR" sz="2400" dirty="0">
                <a:cs typeface="B Mitra" panose="00000400000000000000" pitchFamily="2" charset="-78"/>
              </a:rPr>
              <a:t>به نحوی که شـهروندان رغبت بیشتری به استفاده از این وسایل داشته </a:t>
            </a:r>
            <a:r>
              <a:rPr lang="fa-IR" sz="2400" dirty="0" smtClean="0">
                <a:cs typeface="B Mitra" panose="00000400000000000000" pitchFamily="2" charset="-78"/>
              </a:rPr>
              <a:t>باشند.</a:t>
            </a:r>
            <a:endParaRPr lang="fa-IR" sz="2400" dirty="0">
              <a:cs typeface="B Mitra" panose="00000400000000000000" pitchFamily="2" charset="-78"/>
            </a:endParaRPr>
          </a:p>
          <a:p>
            <a:pPr marL="0" indent="0" algn="justLow">
              <a:buNone/>
            </a:pPr>
            <a:endParaRPr lang="fa-IR" sz="2400" dirty="0">
              <a:cs typeface="B Mitra" panose="00000400000000000000" pitchFamily="2" charset="-78"/>
            </a:endParaRPr>
          </a:p>
        </p:txBody>
      </p:sp>
      <p:sp>
        <p:nvSpPr>
          <p:cNvPr id="5" name="Snip Same Side Corner Rectangle 4"/>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12</a:t>
            </a:r>
          </a:p>
        </p:txBody>
      </p:sp>
    </p:spTree>
    <p:extLst>
      <p:ext uri="{BB962C8B-B14F-4D97-AF65-F5344CB8AC3E}">
        <p14:creationId xmlns:p14="http://schemas.microsoft.com/office/powerpoint/2010/main" val="1304038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133600" y="482600"/>
            <a:ext cx="10058400" cy="5322888"/>
          </a:xfrm>
        </p:spPr>
        <p:txBody>
          <a:bodyPr>
            <a:normAutofit/>
          </a:bodyPr>
          <a:lstStyle/>
          <a:p>
            <a:pPr algn="justLow">
              <a:buFont typeface="Wingdings" panose="05000000000000000000" pitchFamily="2" charset="2"/>
              <a:buChar char="q"/>
            </a:pPr>
            <a:r>
              <a:rPr lang="fa-IR" sz="2400" dirty="0" smtClean="0">
                <a:cs typeface="B Mitra" panose="00000400000000000000" pitchFamily="2" charset="-78"/>
              </a:rPr>
              <a:t>تغییـر </a:t>
            </a:r>
            <a:r>
              <a:rPr lang="fa-IR" sz="2400" dirty="0">
                <a:cs typeface="B Mitra" panose="00000400000000000000" pitchFamily="2" charset="-78"/>
              </a:rPr>
              <a:t>سـاختار شـهری و کاربـری اراضـی با هـدف افزایـش تراکم، اسـتفاده از فضاهـای خالی موجـود در بافت شـهری و </a:t>
            </a:r>
            <a:r>
              <a:rPr lang="fa-IR" sz="2400" dirty="0">
                <a:solidFill>
                  <a:srgbClr val="FF0000"/>
                </a:solidFill>
                <a:cs typeface="B Mitra" panose="00000400000000000000" pitchFamily="2" charset="-78"/>
              </a:rPr>
              <a:t>ایجـاد کاربری های مختلـط</a:t>
            </a:r>
            <a:r>
              <a:rPr lang="fa-IR" sz="2400" dirty="0">
                <a:cs typeface="B Mitra" panose="00000400000000000000" pitchFamily="2" charset="-78"/>
              </a:rPr>
              <a:t>، درپی کاهـش وابسـتگی به وسـایل نقلیه ی شـخصی با ایجاد مسـافت های سـفری کوتاه تر و سـوق دادن مدل های حمل و نقل به سوی پیاده روی، دوچرخه سواری و حمل و نقل </a:t>
            </a:r>
            <a:r>
              <a:rPr lang="fa-IR" sz="2400" dirty="0" smtClean="0">
                <a:cs typeface="B Mitra" panose="00000400000000000000" pitchFamily="2" charset="-78"/>
              </a:rPr>
              <a:t>عمومی</a:t>
            </a:r>
          </a:p>
          <a:p>
            <a:pPr algn="justLow">
              <a:buFont typeface="Wingdings" panose="05000000000000000000" pitchFamily="2" charset="2"/>
              <a:buChar char="q"/>
            </a:pPr>
            <a:r>
              <a:rPr lang="fa-IR" sz="2400" dirty="0" smtClean="0">
                <a:solidFill>
                  <a:srgbClr val="FF0000"/>
                </a:solidFill>
                <a:cs typeface="B Mitra" panose="00000400000000000000" pitchFamily="2" charset="-78"/>
              </a:rPr>
              <a:t>اولویت دادن به حمل و نقل عمومی در سـطح شـهر </a:t>
            </a:r>
            <a:r>
              <a:rPr lang="fa-IR" sz="2400" dirty="0" smtClean="0">
                <a:cs typeface="B Mitra" panose="00000400000000000000" pitchFamily="2" charset="-78"/>
              </a:rPr>
              <a:t>و ایجاد و طراحی تسهیلات</a:t>
            </a:r>
            <a:r>
              <a:rPr lang="fa-IR" sz="2400" dirty="0">
                <a:cs typeface="B Mitra" panose="00000400000000000000" pitchFamily="2" charset="-78"/>
              </a:rPr>
              <a:t> </a:t>
            </a:r>
            <a:r>
              <a:rPr lang="fa-IR" sz="2400" dirty="0" smtClean="0">
                <a:cs typeface="B Mitra" panose="00000400000000000000" pitchFamily="2" charset="-78"/>
              </a:rPr>
              <a:t>لازم برای عابران پیاده از طریق اختصاصی کردن تمام یا قسـمتی از یک خیابان</a:t>
            </a:r>
            <a:r>
              <a:rPr lang="fa-IR" sz="2400" dirty="0">
                <a:cs typeface="B Mitra" panose="00000400000000000000" pitchFamily="2" charset="-78"/>
              </a:rPr>
              <a:t> </a:t>
            </a:r>
            <a:r>
              <a:rPr lang="fa-IR" sz="2400" dirty="0" smtClean="0">
                <a:cs typeface="B Mitra" panose="00000400000000000000" pitchFamily="2" charset="-78"/>
              </a:rPr>
              <a:t>صرفا برای عبور و مرور آنها وایجاد امنیت لازم (ایجاد پیاده راه ها)</a:t>
            </a:r>
          </a:p>
          <a:p>
            <a:pPr algn="justLow">
              <a:buFont typeface="Wingdings" panose="05000000000000000000" pitchFamily="2" charset="2"/>
              <a:buChar char="q"/>
            </a:pPr>
            <a:r>
              <a:rPr lang="fa-IR" sz="2400" dirty="0" smtClean="0">
                <a:solidFill>
                  <a:srgbClr val="FF0000"/>
                </a:solidFill>
                <a:cs typeface="B Mitra" panose="00000400000000000000" pitchFamily="2" charset="-78"/>
              </a:rPr>
              <a:t>محدود کردن حرکت سواره به خصوص اتومبیل شخصی</a:t>
            </a:r>
            <a:r>
              <a:rPr lang="fa-IR" sz="2400" dirty="0" smtClean="0">
                <a:cs typeface="B Mitra" panose="00000400000000000000" pitchFamily="2" charset="-78"/>
              </a:rPr>
              <a:t>؛ با اتخاذ سیاست هایی</a:t>
            </a:r>
            <a:r>
              <a:rPr lang="fa-IR" sz="2400" dirty="0">
                <a:cs typeface="B Mitra" panose="00000400000000000000" pitchFamily="2" charset="-78"/>
              </a:rPr>
              <a:t> </a:t>
            </a:r>
            <a:r>
              <a:rPr lang="fa-IR" sz="2400" dirty="0" smtClean="0">
                <a:cs typeface="B Mitra" panose="00000400000000000000" pitchFamily="2" charset="-78"/>
              </a:rPr>
              <a:t>نظیر اختصاص سهم بیشتر راه ها به حمل و نقل عمومی، توسعه ی حرکت پیاده و</a:t>
            </a:r>
            <a:r>
              <a:rPr lang="fa-IR" sz="2400" dirty="0">
                <a:cs typeface="B Mitra" panose="00000400000000000000" pitchFamily="2" charset="-78"/>
              </a:rPr>
              <a:t> </a:t>
            </a:r>
            <a:r>
              <a:rPr lang="fa-IR" sz="2400" dirty="0" smtClean="0">
                <a:cs typeface="B Mitra" panose="00000400000000000000" pitchFamily="2" charset="-78"/>
              </a:rPr>
              <a:t>دوچرخه، ممنوعیت پارک در کنار خیابان ها و قیمت زیاد پارکینگ، قیمت گذاری</a:t>
            </a:r>
            <a:r>
              <a:rPr lang="fa-IR" sz="2400" dirty="0">
                <a:cs typeface="B Mitra" panose="00000400000000000000" pitchFamily="2" charset="-78"/>
              </a:rPr>
              <a:t> </a:t>
            </a:r>
            <a:r>
              <a:rPr lang="fa-IR" sz="2400" dirty="0" smtClean="0">
                <a:cs typeface="B Mitra" panose="00000400000000000000" pitchFamily="2" charset="-78"/>
              </a:rPr>
              <a:t>روی راههـا و فـروش جـواز عبوربه مناطـق شـلوغ و پرتراکـم و به خصوص در</a:t>
            </a:r>
            <a:r>
              <a:rPr lang="fa-IR" sz="2400" dirty="0">
                <a:cs typeface="B Mitra" panose="00000400000000000000" pitchFamily="2" charset="-78"/>
              </a:rPr>
              <a:t> </a:t>
            </a:r>
            <a:r>
              <a:rPr lang="fa-IR" sz="2400" dirty="0" smtClean="0">
                <a:cs typeface="B Mitra" panose="00000400000000000000" pitchFamily="2" charset="-78"/>
              </a:rPr>
              <a:t>سـاعات پرتردد و محدودیت برای حرکت اتومبیل های تک سرنشـین به ویژه در</a:t>
            </a:r>
            <a:r>
              <a:rPr lang="fa-IR" sz="2400" dirty="0">
                <a:cs typeface="B Mitra" panose="00000400000000000000" pitchFamily="2" charset="-78"/>
              </a:rPr>
              <a:t> </a:t>
            </a:r>
            <a:r>
              <a:rPr lang="fa-IR" sz="2400" dirty="0" smtClean="0">
                <a:cs typeface="B Mitra" panose="00000400000000000000" pitchFamily="2" charset="-78"/>
              </a:rPr>
              <a:t>ساعات اوج رفت و آمد</a:t>
            </a:r>
          </a:p>
          <a:p>
            <a:pPr algn="justLow">
              <a:buFont typeface="Wingdings" panose="05000000000000000000" pitchFamily="2" charset="2"/>
              <a:buChar char="q"/>
            </a:pPr>
            <a:r>
              <a:rPr lang="fa-IR" sz="2400" dirty="0" smtClean="0">
                <a:solidFill>
                  <a:srgbClr val="FF0000"/>
                </a:solidFill>
                <a:cs typeface="B Mitra" panose="00000400000000000000" pitchFamily="2" charset="-78"/>
              </a:rPr>
              <a:t>در اختیار قرار دادن دوچرخه به شـهروندان </a:t>
            </a:r>
            <a:r>
              <a:rPr lang="fa-IR" sz="2400" dirty="0" smtClean="0">
                <a:cs typeface="B Mitra" panose="00000400000000000000" pitchFamily="2" charset="-78"/>
              </a:rPr>
              <a:t>به عنوان مکمل پیاده رو برای رفت و آمد به محل کار</a:t>
            </a:r>
          </a:p>
          <a:p>
            <a:pPr algn="justLow">
              <a:buFont typeface="Wingdings" panose="05000000000000000000" pitchFamily="2" charset="2"/>
              <a:buChar char="q"/>
            </a:pPr>
            <a:r>
              <a:rPr lang="fa-IR" sz="2400" dirty="0" smtClean="0">
                <a:cs typeface="B Mitra" panose="00000400000000000000" pitchFamily="2" charset="-78"/>
              </a:rPr>
              <a:t>اتصـال شـبکه ی حمل و نقل غیرموتـوری به فضـای اجتماعی نظیـر پارک ها و فضای سبز</a:t>
            </a:r>
            <a:r>
              <a:rPr lang="fa-IR" sz="2400" dirty="0">
                <a:cs typeface="B Mitra" panose="00000400000000000000" pitchFamily="2" charset="-78"/>
              </a:rPr>
              <a:t/>
            </a:r>
            <a:br>
              <a:rPr lang="fa-IR" sz="2400" dirty="0">
                <a:cs typeface="B Mitra" panose="00000400000000000000" pitchFamily="2" charset="-78"/>
              </a:rPr>
            </a:br>
            <a:r>
              <a:rPr lang="fa-IR" sz="2400" dirty="0" smtClean="0">
                <a:cs typeface="B Mitra" panose="00000400000000000000" pitchFamily="2" charset="-78"/>
              </a:rPr>
              <a:t> </a:t>
            </a:r>
            <a:endParaRPr lang="fa-IR" sz="2400" dirty="0">
              <a:cs typeface="B Mitra" panose="00000400000000000000" pitchFamily="2" charset="-78"/>
            </a:endParaRPr>
          </a:p>
        </p:txBody>
      </p:sp>
      <p:sp>
        <p:nvSpPr>
          <p:cNvPr id="4" name="Snip Same Side Corner Rectangle 3"/>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13</a:t>
            </a:r>
          </a:p>
        </p:txBody>
      </p:sp>
    </p:spTree>
    <p:extLst>
      <p:ext uri="{BB962C8B-B14F-4D97-AF65-F5344CB8AC3E}">
        <p14:creationId xmlns:p14="http://schemas.microsoft.com/office/powerpoint/2010/main" val="8174635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3152632" y="485203"/>
          <a:ext cx="5936777" cy="50800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nvPr>
        </p:nvGraphicFramePr>
        <p:xfrm>
          <a:off x="134392" y="501896"/>
          <a:ext cx="5844762" cy="50709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TextBox 5"/>
          <p:cNvSpPr txBox="1"/>
          <p:nvPr/>
        </p:nvSpPr>
        <p:spPr>
          <a:xfrm>
            <a:off x="7547213" y="682388"/>
            <a:ext cx="4135272"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just"/>
            <a:r>
              <a:rPr lang="fa-IR" dirty="0">
                <a:solidFill>
                  <a:prstClr val="black"/>
                </a:solidFill>
                <a:cs typeface="B Mitra" panose="00000400000000000000" pitchFamily="2" charset="-78"/>
              </a:rPr>
              <a:t>از جمله اقداماتی که می توان در این </a:t>
            </a:r>
            <a:r>
              <a:rPr lang="fa-IR" dirty="0">
                <a:solidFill>
                  <a:prstClr val="black"/>
                </a:solidFill>
                <a:cs typeface="B Mitra" panose="00000400000000000000" pitchFamily="2" charset="-78"/>
              </a:rPr>
              <a:t>زمینه </a:t>
            </a:r>
            <a:r>
              <a:rPr lang="fa-IR" dirty="0">
                <a:solidFill>
                  <a:prstClr val="black"/>
                </a:solidFill>
                <a:cs typeface="B Mitra" panose="00000400000000000000" pitchFamily="2" charset="-78"/>
              </a:rPr>
              <a:t>انجام داد، تشویق مردم به استفاده از </a:t>
            </a:r>
            <a:r>
              <a:rPr lang="fa-IR" dirty="0">
                <a:solidFill>
                  <a:srgbClr val="918485">
                    <a:lumMod val="75000"/>
                  </a:srgbClr>
                </a:solidFill>
                <a:cs typeface="B Mitra" panose="00000400000000000000" pitchFamily="2" charset="-78"/>
              </a:rPr>
              <a:t>حمل و نقل سبزتر </a:t>
            </a:r>
            <a:r>
              <a:rPr lang="fa-IR" dirty="0">
                <a:solidFill>
                  <a:prstClr val="black"/>
                </a:solidFill>
                <a:cs typeface="B Mitra" panose="00000400000000000000" pitchFamily="2" charset="-78"/>
              </a:rPr>
              <a:t>(حمل و نقل عمومی، پیاده روی و دوچرخه سواری) یا تغییر رویه دادن از استفاده از خودروی شخصی به روش های حمل و نقل پایدارتر در جهت ارتقای قابلیت پیاده مداری و کارآمدی شبکه حمل و نقل شهری پایدار است.</a:t>
            </a:r>
          </a:p>
          <a:p>
            <a:pPr algn="just"/>
            <a:endParaRPr lang="fa-IR" dirty="0">
              <a:solidFill>
                <a:prstClr val="black"/>
              </a:solidFill>
              <a:cs typeface="B Mitra" panose="00000400000000000000" pitchFamily="2" charset="-78"/>
            </a:endParaRPr>
          </a:p>
        </p:txBody>
      </p:sp>
      <p:sp>
        <p:nvSpPr>
          <p:cNvPr id="7" name="TextBox 6"/>
          <p:cNvSpPr txBox="1"/>
          <p:nvPr/>
        </p:nvSpPr>
        <p:spPr>
          <a:xfrm>
            <a:off x="4468618" y="5720800"/>
            <a:ext cx="2620370" cy="400110"/>
          </a:xfrm>
          <a:prstGeom prst="rect">
            <a:avLst/>
          </a:prstGeom>
          <a:noFill/>
        </p:spPr>
        <p:txBody>
          <a:bodyPr wrap="square" rtlCol="1">
            <a:spAutoFit/>
          </a:bodyPr>
          <a:lstStyle/>
          <a:p>
            <a:r>
              <a:rPr lang="fa-IR" sz="2000" dirty="0">
                <a:solidFill>
                  <a:prstClr val="black"/>
                </a:solidFill>
                <a:cs typeface="B Mitra" panose="00000400000000000000" pitchFamily="2" charset="-78"/>
              </a:rPr>
              <a:t>شیوه های سفر (وضع موجود)</a:t>
            </a:r>
            <a:endParaRPr lang="fa-IR" sz="2000" dirty="0">
              <a:solidFill>
                <a:prstClr val="black"/>
              </a:solidFill>
              <a:cs typeface="B Mitra" panose="00000400000000000000" pitchFamily="2" charset="-78"/>
            </a:endParaRPr>
          </a:p>
        </p:txBody>
      </p:sp>
      <p:sp>
        <p:nvSpPr>
          <p:cNvPr id="8" name="TextBox 7"/>
          <p:cNvSpPr txBox="1"/>
          <p:nvPr/>
        </p:nvSpPr>
        <p:spPr>
          <a:xfrm>
            <a:off x="0" y="5042598"/>
            <a:ext cx="2620370" cy="707886"/>
          </a:xfrm>
          <a:prstGeom prst="rect">
            <a:avLst/>
          </a:prstGeom>
          <a:noFill/>
        </p:spPr>
        <p:txBody>
          <a:bodyPr wrap="square" rtlCol="1">
            <a:spAutoFit/>
          </a:bodyPr>
          <a:lstStyle/>
          <a:p>
            <a:r>
              <a:rPr lang="fa-IR" sz="2000" dirty="0">
                <a:solidFill>
                  <a:prstClr val="black"/>
                </a:solidFill>
                <a:cs typeface="B Mitra" panose="00000400000000000000" pitchFamily="2" charset="-78"/>
              </a:rPr>
              <a:t>بازنگری در اولویت بندی شیوه های سفر(وضعیت مطلوب)</a:t>
            </a:r>
          </a:p>
        </p:txBody>
      </p:sp>
      <p:sp>
        <p:nvSpPr>
          <p:cNvPr id="10" name="Snip Same Side Corner Rectangle 9"/>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14</a:t>
            </a:r>
          </a:p>
        </p:txBody>
      </p:sp>
    </p:spTree>
    <p:extLst>
      <p:ext uri="{BB962C8B-B14F-4D97-AF65-F5344CB8AC3E}">
        <p14:creationId xmlns:p14="http://schemas.microsoft.com/office/powerpoint/2010/main" val="2779899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rm" panose="00000400000000000000" pitchFamily="2" charset="-78"/>
              </a:rPr>
              <a:t>دوچرخه</a:t>
            </a:r>
            <a:endParaRPr lang="fa-IR" dirty="0">
              <a:cs typeface="B Narm" panose="00000400000000000000" pitchFamily="2" charset="-78"/>
            </a:endParaRPr>
          </a:p>
        </p:txBody>
      </p:sp>
      <p:sp>
        <p:nvSpPr>
          <p:cNvPr id="3" name="Content Placeholder 2"/>
          <p:cNvSpPr>
            <a:spLocks noGrp="1"/>
          </p:cNvSpPr>
          <p:nvPr>
            <p:ph idx="1"/>
          </p:nvPr>
        </p:nvSpPr>
        <p:spPr/>
        <p:txBody>
          <a:bodyPr>
            <a:normAutofit/>
          </a:bodyPr>
          <a:lstStyle/>
          <a:p>
            <a:pPr algn="just"/>
            <a:r>
              <a:rPr lang="fa-IR" sz="2400" dirty="0" smtClean="0">
                <a:cs typeface="B Mitra" panose="00000400000000000000" pitchFamily="2" charset="-78"/>
              </a:rPr>
              <a:t>در شهرهای مختلف دنیا، دوچرخه به عنوان یک وسیله نقلیه اصلی جابجایی روز به روز مورد توجه بیشتری قرار میگیرد در بسیاری از شهرهای اروپایی افراد نه از روی ناچاری بلکه به انتخاب، این وسیله نقلیه سالم، مفید و با صرفه را در سفرهای کوتاه و حتی متوسطه، جانشین اتومبیل سواری کرده اند.</a:t>
            </a:r>
          </a:p>
          <a:p>
            <a:pPr algn="just"/>
            <a:endParaRPr lang="fa-IR" sz="2400" dirty="0">
              <a:cs typeface="B Mitra" panose="00000400000000000000" pitchFamily="2" charset="-78"/>
            </a:endParaRPr>
          </a:p>
        </p:txBody>
      </p:sp>
      <p:sp>
        <p:nvSpPr>
          <p:cNvPr id="4" name="Snip Same Side Corner Rectangle 3"/>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15</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250" b="100000" l="5333" r="98000"/>
                    </a14:imgEffect>
                  </a14:imgLayer>
                </a14:imgProps>
              </a:ext>
              <a:ext uri="{28A0092B-C50C-407E-A947-70E740481C1C}">
                <a14:useLocalDpi xmlns:a14="http://schemas.microsoft.com/office/drawing/2010/main" val="0"/>
              </a:ext>
            </a:extLst>
          </a:blip>
          <a:stretch>
            <a:fillRect/>
          </a:stretch>
        </p:blipFill>
        <p:spPr>
          <a:xfrm flipH="1">
            <a:off x="6463012" y="3495773"/>
            <a:ext cx="4692667" cy="266504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3106179"/>
            <a:ext cx="4101841" cy="2871289"/>
          </a:xfrm>
          <a:prstGeom prst="rect">
            <a:avLst/>
          </a:prstGeom>
        </p:spPr>
      </p:pic>
    </p:spTree>
    <p:extLst>
      <p:ext uri="{BB962C8B-B14F-4D97-AF65-F5344CB8AC3E}">
        <p14:creationId xmlns:p14="http://schemas.microsoft.com/office/powerpoint/2010/main" val="7261976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rm" panose="00000400000000000000" pitchFamily="2" charset="-78"/>
              </a:rPr>
              <a:t>نیازهای اصلی دوچرخه سواران</a:t>
            </a:r>
            <a:endParaRPr lang="fa-IR" dirty="0">
              <a:cs typeface="B Narm" panose="00000400000000000000" pitchFamily="2" charset="-78"/>
            </a:endParaRPr>
          </a:p>
        </p:txBody>
      </p:sp>
      <p:sp>
        <p:nvSpPr>
          <p:cNvPr id="3" name="Content Placeholder 2"/>
          <p:cNvSpPr>
            <a:spLocks noGrp="1"/>
          </p:cNvSpPr>
          <p:nvPr>
            <p:ph idx="1"/>
          </p:nvPr>
        </p:nvSpPr>
        <p:spPr>
          <a:xfrm>
            <a:off x="7519916" y="2030967"/>
            <a:ext cx="3635764" cy="4023360"/>
          </a:xfrm>
        </p:spPr>
        <p:txBody>
          <a:bodyPr>
            <a:normAutofit/>
          </a:bodyPr>
          <a:lstStyle/>
          <a:p>
            <a:pPr>
              <a:buFont typeface="Wingdings" panose="05000000000000000000" pitchFamily="2" charset="2"/>
              <a:buChar char="v"/>
            </a:pPr>
            <a:r>
              <a:rPr lang="fa-IR" sz="2400" dirty="0" smtClean="0">
                <a:cs typeface="B Mitra" panose="00000400000000000000" pitchFamily="2" charset="-78"/>
              </a:rPr>
              <a:t>ایمنی مسیر</a:t>
            </a:r>
          </a:p>
          <a:p>
            <a:pPr>
              <a:buFont typeface="Wingdings" panose="05000000000000000000" pitchFamily="2" charset="2"/>
              <a:buChar char="v"/>
            </a:pPr>
            <a:r>
              <a:rPr lang="fa-IR" sz="2400" dirty="0" smtClean="0">
                <a:cs typeface="B Mitra" panose="00000400000000000000" pitchFamily="2" charset="-78"/>
              </a:rPr>
              <a:t>پیوستگی مسیر</a:t>
            </a:r>
          </a:p>
          <a:p>
            <a:pPr>
              <a:buFont typeface="Wingdings" panose="05000000000000000000" pitchFamily="2" charset="2"/>
              <a:buChar char="v"/>
            </a:pPr>
            <a:r>
              <a:rPr lang="fa-IR" sz="2400" dirty="0" smtClean="0">
                <a:cs typeface="B Mitra" panose="00000400000000000000" pitchFamily="2" charset="-78"/>
              </a:rPr>
              <a:t>آسان بودن مسیر</a:t>
            </a:r>
          </a:p>
          <a:p>
            <a:pPr>
              <a:buFont typeface="Wingdings" panose="05000000000000000000" pitchFamily="2" charset="2"/>
              <a:buChar char="v"/>
            </a:pPr>
            <a:r>
              <a:rPr lang="fa-IR" sz="2400" dirty="0" smtClean="0">
                <a:cs typeface="B Mitra" panose="00000400000000000000" pitchFamily="2" charset="-78"/>
              </a:rPr>
              <a:t>زیبایی مسیر</a:t>
            </a:r>
          </a:p>
          <a:p>
            <a:pPr>
              <a:buFont typeface="Wingdings" panose="05000000000000000000" pitchFamily="2" charset="2"/>
              <a:buChar char="v"/>
            </a:pPr>
            <a:r>
              <a:rPr lang="fa-IR" sz="2400" dirty="0" smtClean="0">
                <a:cs typeface="B Mitra" panose="00000400000000000000" pitchFamily="2" charset="-78"/>
              </a:rPr>
              <a:t>راحتی مسیر</a:t>
            </a:r>
            <a:endParaRPr lang="fa-IR" sz="2400" dirty="0">
              <a:cs typeface="B Mitra" panose="000004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9391" r="9978"/>
          <a:stretch/>
        </p:blipFill>
        <p:spPr>
          <a:xfrm>
            <a:off x="1097280" y="2030967"/>
            <a:ext cx="4913195" cy="3838127"/>
          </a:xfrm>
          <a:prstGeom prst="rect">
            <a:avLst/>
          </a:prstGeom>
        </p:spPr>
      </p:pic>
      <p:sp>
        <p:nvSpPr>
          <p:cNvPr id="5" name="Snip Same Side Corner Rectangle 4"/>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16</a:t>
            </a:r>
          </a:p>
        </p:txBody>
      </p:sp>
    </p:spTree>
    <p:extLst>
      <p:ext uri="{BB962C8B-B14F-4D97-AF65-F5344CB8AC3E}">
        <p14:creationId xmlns:p14="http://schemas.microsoft.com/office/powerpoint/2010/main" val="6396748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rm" panose="00000400000000000000" pitchFamily="2" charset="-78"/>
              </a:rPr>
              <a:t>مزیت ها</a:t>
            </a:r>
            <a:endParaRPr lang="fa-IR" dirty="0">
              <a:cs typeface="B Narm" panose="00000400000000000000" pitchFamily="2" charset="-78"/>
            </a:endParaRPr>
          </a:p>
        </p:txBody>
      </p:sp>
      <p:sp>
        <p:nvSpPr>
          <p:cNvPr id="3" name="Content Placeholder 2"/>
          <p:cNvSpPr>
            <a:spLocks noGrp="1"/>
          </p:cNvSpPr>
          <p:nvPr>
            <p:ph idx="1"/>
          </p:nvPr>
        </p:nvSpPr>
        <p:spPr>
          <a:xfrm>
            <a:off x="1097280" y="1845734"/>
            <a:ext cx="10058400" cy="4326466"/>
          </a:xfrm>
        </p:spPr>
        <p:txBody>
          <a:bodyPr>
            <a:normAutofit/>
          </a:bodyPr>
          <a:lstStyle/>
          <a:p>
            <a:pPr>
              <a:buFont typeface="Wingdings" panose="05000000000000000000" pitchFamily="2" charset="2"/>
              <a:buChar char="v"/>
            </a:pPr>
            <a:r>
              <a:rPr lang="fa-IR" dirty="0" smtClean="0">
                <a:cs typeface="B Mitra" panose="00000400000000000000" pitchFamily="2" charset="-78"/>
              </a:rPr>
              <a:t>در سفرهای کوتاه شهری، سرعت جابجایی با دوچرخه معمولا از سرعت جابجایی با اتومبیل کمتر نیست، دراوقات شلوغ این سرعت برای دوچرخه عملا بیشتر است.</a:t>
            </a:r>
          </a:p>
          <a:p>
            <a:pPr>
              <a:buFont typeface="Wingdings" panose="05000000000000000000" pitchFamily="2" charset="2"/>
              <a:buChar char="v"/>
            </a:pPr>
            <a:r>
              <a:rPr lang="fa-IR" dirty="0" smtClean="0">
                <a:cs typeface="B Mitra" panose="00000400000000000000" pitchFamily="2" charset="-78"/>
              </a:rPr>
              <a:t>دوچرخه به جای کمتری برای عبور و پارکینگ نیاز دارد.</a:t>
            </a:r>
          </a:p>
          <a:p>
            <a:pPr>
              <a:buFont typeface="Wingdings" panose="05000000000000000000" pitchFamily="2" charset="2"/>
              <a:buChar char="v"/>
            </a:pPr>
            <a:r>
              <a:rPr lang="fa-IR" dirty="0" smtClean="0">
                <a:cs typeface="B Mitra" panose="00000400000000000000" pitchFamily="2" charset="-78"/>
              </a:rPr>
              <a:t>هزینه تملک و نگهداری آن ناچیز است.</a:t>
            </a:r>
          </a:p>
          <a:p>
            <a:pPr>
              <a:buFont typeface="Wingdings" panose="05000000000000000000" pitchFamily="2" charset="2"/>
              <a:buChar char="v"/>
            </a:pPr>
            <a:r>
              <a:rPr lang="fa-IR" dirty="0" smtClean="0">
                <a:cs typeface="B Mitra" panose="00000400000000000000" pitchFamily="2" charset="-78"/>
              </a:rPr>
              <a:t>هزینه احداث راه و پارکینگ برای آن بسیار کمتر است.</a:t>
            </a:r>
          </a:p>
          <a:p>
            <a:pPr>
              <a:buFont typeface="Wingdings" panose="05000000000000000000" pitchFamily="2" charset="2"/>
              <a:buChar char="v"/>
            </a:pPr>
            <a:r>
              <a:rPr lang="fa-IR" dirty="0" smtClean="0">
                <a:cs typeface="B Mitra" panose="00000400000000000000" pitchFamily="2" charset="-78"/>
              </a:rPr>
              <a:t>هوا را آلوده نمی کند.</a:t>
            </a:r>
          </a:p>
          <a:p>
            <a:pPr>
              <a:buFont typeface="Wingdings" panose="05000000000000000000" pitchFamily="2" charset="2"/>
              <a:buChar char="v"/>
            </a:pPr>
            <a:r>
              <a:rPr lang="fa-IR" dirty="0" smtClean="0">
                <a:cs typeface="B Mitra" panose="00000400000000000000" pitchFamily="2" charset="-78"/>
              </a:rPr>
              <a:t>سر و صدا ایجاد نمی کند.</a:t>
            </a:r>
          </a:p>
          <a:p>
            <a:pPr>
              <a:buFont typeface="Wingdings" panose="05000000000000000000" pitchFamily="2" charset="2"/>
              <a:buChar char="v"/>
            </a:pPr>
            <a:r>
              <a:rPr lang="fa-IR" dirty="0" smtClean="0">
                <a:cs typeface="B Mitra" panose="00000400000000000000" pitchFamily="2" charset="-78"/>
              </a:rPr>
              <a:t>تهدید کمتری برای ایمنی پیاده ها است.</a:t>
            </a:r>
          </a:p>
          <a:p>
            <a:pPr>
              <a:buFont typeface="Wingdings" panose="05000000000000000000" pitchFamily="2" charset="2"/>
              <a:buChar char="v"/>
            </a:pPr>
            <a:r>
              <a:rPr lang="fa-IR" dirty="0" smtClean="0">
                <a:cs typeface="B Mitra" panose="00000400000000000000" pitchFamily="2" charset="-78"/>
              </a:rPr>
              <a:t>عدم مصرف منابع تجدید ناپذیر، سازگار با توسعه پایدار</a:t>
            </a:r>
          </a:p>
          <a:p>
            <a:pPr>
              <a:buFont typeface="Wingdings" panose="05000000000000000000" pitchFamily="2" charset="2"/>
              <a:buChar char="v"/>
            </a:pPr>
            <a:r>
              <a:rPr lang="fa-IR" dirty="0" smtClean="0">
                <a:cs typeface="B Mitra" panose="00000400000000000000" pitchFamily="2" charset="-78"/>
              </a:rPr>
              <a:t>به سلامت افراد جامعه کمک می کند.</a:t>
            </a:r>
            <a:endParaRPr lang="fa-IR" dirty="0">
              <a:cs typeface="B Mitra" panose="00000400000000000000" pitchFamily="2" charset="-78"/>
            </a:endParaRPr>
          </a:p>
        </p:txBody>
      </p:sp>
      <p:sp>
        <p:nvSpPr>
          <p:cNvPr id="4" name="Snip Same Side Corner Rectangle 3"/>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17</a:t>
            </a:r>
          </a:p>
        </p:txBody>
      </p:sp>
    </p:spTree>
    <p:extLst>
      <p:ext uri="{BB962C8B-B14F-4D97-AF65-F5344CB8AC3E}">
        <p14:creationId xmlns:p14="http://schemas.microsoft.com/office/powerpoint/2010/main" val="22579900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594358"/>
            <a:ext cx="3200400" cy="5806441"/>
          </a:xfrm>
        </p:spPr>
        <p:txBody>
          <a:bodyPr vert="vert270" anchor="ctr"/>
          <a:lstStyle/>
          <a:p>
            <a:pPr algn="ctr"/>
            <a:r>
              <a:rPr lang="fa-IR" sz="5400" dirty="0" smtClean="0">
                <a:cs typeface="B Narm" panose="00000400000000000000" pitchFamily="2" charset="-78"/>
              </a:rPr>
              <a:t>فهرست</a:t>
            </a:r>
            <a:endParaRPr lang="fa-IR" dirty="0">
              <a:cs typeface="B Narm" panose="00000400000000000000" pitchFamily="2" charset="-78"/>
            </a:endParaRPr>
          </a:p>
        </p:txBody>
      </p:sp>
      <p:sp>
        <p:nvSpPr>
          <p:cNvPr id="5" name="Content Placeholder 4"/>
          <p:cNvSpPr>
            <a:spLocks noGrp="1"/>
          </p:cNvSpPr>
          <p:nvPr>
            <p:ph idx="1"/>
          </p:nvPr>
        </p:nvSpPr>
        <p:spPr>
          <a:xfrm>
            <a:off x="4800600" y="464024"/>
            <a:ext cx="6458803" cy="6168788"/>
          </a:xfrm>
        </p:spPr>
        <p:txBody>
          <a:bodyPr>
            <a:normAutofit/>
          </a:bodyPr>
          <a:lstStyle/>
          <a:p>
            <a:pPr>
              <a:buFont typeface="Wingdings" panose="05000000000000000000" pitchFamily="2" charset="2"/>
              <a:buChar char="v"/>
            </a:pPr>
            <a:r>
              <a:rPr lang="fa-IR" dirty="0">
                <a:cs typeface="B Mitra" panose="00000400000000000000" pitchFamily="2" charset="-78"/>
              </a:rPr>
              <a:t>معرفی حمل و نقل غیرموتوری</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ویژگی هـای مهم نظام کالبدی شـهرهای </a:t>
            </a:r>
            <a:r>
              <a:rPr lang="fa-IR" dirty="0" smtClean="0">
                <a:cs typeface="B Mitra" panose="00000400000000000000" pitchFamily="2" charset="-78"/>
              </a:rPr>
              <a:t>قدیم</a:t>
            </a:r>
          </a:p>
          <a:p>
            <a:pPr>
              <a:buFont typeface="Wingdings" panose="05000000000000000000" pitchFamily="2" charset="2"/>
              <a:buChar char="v"/>
            </a:pPr>
            <a:r>
              <a:rPr lang="fa-IR" dirty="0" smtClean="0">
                <a:cs typeface="B Mitra" panose="00000400000000000000" pitchFamily="2" charset="-78"/>
              </a:rPr>
              <a:t>پیاده </a:t>
            </a:r>
            <a:r>
              <a:rPr lang="fa-IR" dirty="0">
                <a:cs typeface="B Mitra" panose="00000400000000000000" pitchFamily="2" charset="-78"/>
              </a:rPr>
              <a:t>مداری</a:t>
            </a:r>
            <a:endParaRPr lang="en-US" dirty="0">
              <a:cs typeface="B Mitra" panose="00000400000000000000" pitchFamily="2" charset="-78"/>
            </a:endParaRPr>
          </a:p>
          <a:p>
            <a:pPr>
              <a:buFont typeface="Wingdings" panose="05000000000000000000" pitchFamily="2" charset="2"/>
              <a:buChar char="v"/>
            </a:pPr>
            <a:r>
              <a:rPr lang="fa-IR" dirty="0" smtClean="0">
                <a:cs typeface="B Mitra" panose="00000400000000000000" pitchFamily="2" charset="-78"/>
              </a:rPr>
              <a:t>مزیت </a:t>
            </a:r>
            <a:r>
              <a:rPr lang="fa-IR" dirty="0">
                <a:cs typeface="B Mitra" panose="00000400000000000000" pitchFamily="2" charset="-78"/>
              </a:rPr>
              <a:t>های</a:t>
            </a:r>
            <a:r>
              <a:rPr lang="fa-IR" dirty="0" smtClean="0">
                <a:cs typeface="B Mitra" panose="00000400000000000000" pitchFamily="2" charset="-78"/>
              </a:rPr>
              <a:t> </a:t>
            </a:r>
            <a:r>
              <a:rPr lang="fa-IR" dirty="0">
                <a:cs typeface="B Mitra" panose="00000400000000000000" pitchFamily="2" charset="-78"/>
              </a:rPr>
              <a:t>سیسـتم حمل و نقلی </a:t>
            </a:r>
            <a:r>
              <a:rPr lang="fa-IR" dirty="0" smtClean="0">
                <a:cs typeface="B Mitra" panose="00000400000000000000" pitchFamily="2" charset="-78"/>
              </a:rPr>
              <a:t>پیاده</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مفهوم پیاده روی</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انسـانی تر کردن شـهرها </a:t>
            </a:r>
            <a:endParaRPr lang="en-US" dirty="0">
              <a:cs typeface="B Mitra" panose="00000400000000000000" pitchFamily="2" charset="-78"/>
            </a:endParaRPr>
          </a:p>
          <a:p>
            <a:pPr>
              <a:buFont typeface="Wingdings" panose="05000000000000000000" pitchFamily="2" charset="2"/>
              <a:buChar char="v"/>
            </a:pPr>
            <a:r>
              <a:rPr lang="fa-IR" dirty="0" smtClean="0">
                <a:cs typeface="B Mitra" panose="00000400000000000000" pitchFamily="2" charset="-78"/>
              </a:rPr>
              <a:t>راهکارهای </a:t>
            </a:r>
            <a:r>
              <a:rPr lang="fa-IR" dirty="0">
                <a:cs typeface="B Mitra" panose="00000400000000000000" pitchFamily="2" charset="-78"/>
              </a:rPr>
              <a:t>ارتقای پیاده مداری در شبکه حمل و نقل شهر پایدار</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دوچرخه</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نیازهای اصلی دوچرخه سواران</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مزیت ها</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علت بی توجهی به استفاده از دوچرخه</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موانع گسترش دوچرخه سواری</a:t>
            </a:r>
            <a:endParaRPr lang="en-US" dirty="0">
              <a:cs typeface="B Mitra" panose="00000400000000000000" pitchFamily="2" charset="-78"/>
            </a:endParaRPr>
          </a:p>
          <a:p>
            <a:pPr>
              <a:buFont typeface="Wingdings" panose="05000000000000000000" pitchFamily="2" charset="2"/>
              <a:buChar char="v"/>
            </a:pPr>
            <a:r>
              <a:rPr lang="fa-IR" dirty="0">
                <a:cs typeface="B Mitra" panose="00000400000000000000" pitchFamily="2" charset="-78"/>
              </a:rPr>
              <a:t>راه اندازی سامانه ثبت نام الکترونیکی طرح دوچرخه توسط شهرداری </a:t>
            </a:r>
            <a:r>
              <a:rPr lang="fa-IR" dirty="0" smtClean="0">
                <a:cs typeface="B Mitra" panose="00000400000000000000" pitchFamily="2" charset="-78"/>
              </a:rPr>
              <a:t>تهران</a:t>
            </a:r>
          </a:p>
        </p:txBody>
      </p:sp>
    </p:spTree>
    <p:extLst>
      <p:ext uri="{BB962C8B-B14F-4D97-AF65-F5344CB8AC3E}">
        <p14:creationId xmlns:p14="http://schemas.microsoft.com/office/powerpoint/2010/main" val="38753717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rm" panose="00000400000000000000" pitchFamily="2" charset="-78"/>
              </a:rPr>
              <a:t>علت بی توجهی به استفاده از دوچرخه</a:t>
            </a:r>
            <a:endParaRPr lang="fa-IR" dirty="0">
              <a:cs typeface="B Narm" panose="00000400000000000000" pitchFamily="2" charset="-78"/>
            </a:endParaRPr>
          </a:p>
        </p:txBody>
      </p:sp>
      <p:sp>
        <p:nvSpPr>
          <p:cNvPr id="3" name="Content Placeholder 2"/>
          <p:cNvSpPr>
            <a:spLocks noGrp="1"/>
          </p:cNvSpPr>
          <p:nvPr>
            <p:ph idx="1"/>
          </p:nvPr>
        </p:nvSpPr>
        <p:spPr/>
        <p:txBody>
          <a:bodyPr/>
          <a:lstStyle/>
          <a:p>
            <a:pPr>
              <a:buFont typeface="Wingdings" panose="05000000000000000000" pitchFamily="2" charset="2"/>
              <a:buChar char="v"/>
            </a:pPr>
            <a:r>
              <a:rPr lang="fa-IR" dirty="0" smtClean="0"/>
              <a:t>وجهه اجتماعی کم دوچرخه سواری</a:t>
            </a:r>
          </a:p>
          <a:p>
            <a:pPr>
              <a:buFont typeface="Wingdings" panose="05000000000000000000" pitchFamily="2" charset="2"/>
              <a:buChar char="v"/>
            </a:pPr>
            <a:r>
              <a:rPr lang="fa-IR" dirty="0" smtClean="0"/>
              <a:t>احساس نبود ایمنی و پایین بودن ایمنی واقعی دوچرخه سواری به علت وضعیت نابسامان ترافیک شهری</a:t>
            </a:r>
          </a:p>
          <a:p>
            <a:pPr>
              <a:buFont typeface="Wingdings" panose="05000000000000000000" pitchFamily="2" charset="2"/>
              <a:buChar char="v"/>
            </a:pPr>
            <a:r>
              <a:rPr lang="fa-IR" dirty="0" smtClean="0"/>
              <a:t>بی توجهی به دوچرخه سواری در سیاست گذاری، برنامه ریزی، طراحی و مدیریت شهرها</a:t>
            </a:r>
          </a:p>
          <a:p>
            <a:pPr>
              <a:buFont typeface="Wingdings" panose="05000000000000000000" pitchFamily="2" charset="2"/>
              <a:buChar char="v"/>
            </a:pPr>
            <a:r>
              <a:rPr lang="fa-IR" dirty="0" smtClean="0"/>
              <a:t>توزیع موتورسیکلت با قیمت ارزان غیر واقعی در دهه1360</a:t>
            </a:r>
          </a:p>
          <a:p>
            <a:pPr marL="0" indent="0">
              <a:buNone/>
            </a:pPr>
            <a:endParaRPr lang="fa-IR" dirty="0"/>
          </a:p>
        </p:txBody>
      </p:sp>
      <p:sp>
        <p:nvSpPr>
          <p:cNvPr id="4" name="Snip Same Side Corner Rectangle 3"/>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18</a:t>
            </a:r>
          </a:p>
        </p:txBody>
      </p:sp>
    </p:spTree>
    <p:extLst>
      <p:ext uri="{BB962C8B-B14F-4D97-AF65-F5344CB8AC3E}">
        <p14:creationId xmlns:p14="http://schemas.microsoft.com/office/powerpoint/2010/main" val="14990921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rm" panose="00000400000000000000" pitchFamily="2" charset="-78"/>
              </a:rPr>
              <a:t>موانع گسترش دوچرخه سواری</a:t>
            </a:r>
            <a:endParaRPr lang="fa-IR" dirty="0">
              <a:cs typeface="B Narm" panose="00000400000000000000" pitchFamily="2" charset="-78"/>
            </a:endParaRPr>
          </a:p>
        </p:txBody>
      </p:sp>
      <p:sp>
        <p:nvSpPr>
          <p:cNvPr id="3" name="Content Placeholder 2"/>
          <p:cNvSpPr>
            <a:spLocks noGrp="1"/>
          </p:cNvSpPr>
          <p:nvPr>
            <p:ph idx="1"/>
          </p:nvPr>
        </p:nvSpPr>
        <p:spPr>
          <a:xfrm>
            <a:off x="6387152" y="1845734"/>
            <a:ext cx="4768528" cy="4023360"/>
          </a:xfrm>
        </p:spPr>
        <p:txBody>
          <a:bodyPr/>
          <a:lstStyle/>
          <a:p>
            <a:pPr>
              <a:buFont typeface="Wingdings" panose="05000000000000000000" pitchFamily="2" charset="2"/>
              <a:buChar char="q"/>
            </a:pPr>
            <a:r>
              <a:rPr lang="fa-IR" dirty="0" smtClean="0"/>
              <a:t>نبود فرهنگ دوچرخه سواری</a:t>
            </a:r>
          </a:p>
          <a:p>
            <a:pPr>
              <a:buFont typeface="Wingdings" panose="05000000000000000000" pitchFamily="2" charset="2"/>
              <a:buChar char="q"/>
            </a:pPr>
            <a:r>
              <a:rPr lang="fa-IR" dirty="0" smtClean="0"/>
              <a:t>بی نظمی ترافیک موتوری و خطرات ناشی از آن برای دوچرخه سواران</a:t>
            </a:r>
          </a:p>
          <a:p>
            <a:pPr>
              <a:buFont typeface="Wingdings" panose="05000000000000000000" pitchFamily="2" charset="2"/>
              <a:buChar char="q"/>
            </a:pPr>
            <a:r>
              <a:rPr lang="fa-IR" dirty="0" smtClean="0"/>
              <a:t>آلودگی هوای شهر</a:t>
            </a:r>
          </a:p>
          <a:p>
            <a:pPr>
              <a:buFont typeface="Wingdings" panose="05000000000000000000" pitchFamily="2" charset="2"/>
              <a:buChar char="q"/>
            </a:pPr>
            <a:r>
              <a:rPr lang="fa-IR" dirty="0" smtClean="0"/>
              <a:t>روسازیهای نامناسب</a:t>
            </a:r>
          </a:p>
          <a:p>
            <a:pPr>
              <a:buFont typeface="Wingdings" panose="05000000000000000000" pitchFamily="2" charset="2"/>
              <a:buChar char="q"/>
            </a:pPr>
            <a:r>
              <a:rPr lang="fa-IR" dirty="0" smtClean="0"/>
              <a:t>وضعیت اقلیمی</a:t>
            </a:r>
          </a:p>
          <a:p>
            <a:pPr>
              <a:buFont typeface="Wingdings" panose="05000000000000000000" pitchFamily="2" charset="2"/>
              <a:buChar char="q"/>
            </a:pPr>
            <a:r>
              <a:rPr lang="fa-IR" dirty="0" smtClean="0"/>
              <a:t>شیبهای طولی تند</a:t>
            </a:r>
          </a:p>
          <a:p>
            <a:pPr>
              <a:buFont typeface="Wingdings" panose="05000000000000000000" pitchFamily="2" charset="2"/>
              <a:buChar char="q"/>
            </a:pPr>
            <a:r>
              <a:rPr lang="fa-IR" dirty="0" smtClean="0"/>
              <a:t>نبود مسیرهای یکپارچه دوچرخه سواری</a:t>
            </a:r>
          </a:p>
          <a:p>
            <a:pPr marL="0" indent="0">
              <a:buNone/>
            </a:pPr>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4712"/>
          <a:stretch/>
        </p:blipFill>
        <p:spPr>
          <a:xfrm>
            <a:off x="756275" y="2129787"/>
            <a:ext cx="5397500" cy="3455253"/>
          </a:xfrm>
          <a:prstGeom prst="rect">
            <a:avLst/>
          </a:prstGeom>
        </p:spPr>
      </p:pic>
      <p:sp>
        <p:nvSpPr>
          <p:cNvPr id="6" name="Snip Same Side Corner Rectangle 5"/>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19</a:t>
            </a:r>
          </a:p>
        </p:txBody>
      </p:sp>
    </p:spTree>
    <p:extLst>
      <p:ext uri="{BB962C8B-B14F-4D97-AF65-F5344CB8AC3E}">
        <p14:creationId xmlns:p14="http://schemas.microsoft.com/office/powerpoint/2010/main" val="34706873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Narm" panose="00000400000000000000" pitchFamily="2" charset="-78"/>
              </a:rPr>
              <a:t>راه اندازی سامانه ثبت نام الکترونیکی طرح دوچرخه توسط شهرداری تهران</a:t>
            </a:r>
          </a:p>
        </p:txBody>
      </p:sp>
      <p:sp>
        <p:nvSpPr>
          <p:cNvPr id="3" name="Content Placeholder 2"/>
          <p:cNvSpPr>
            <a:spLocks noGrp="1"/>
          </p:cNvSpPr>
          <p:nvPr>
            <p:ph idx="1"/>
          </p:nvPr>
        </p:nvSpPr>
        <p:spPr>
          <a:xfrm>
            <a:off x="6714699" y="1968566"/>
            <a:ext cx="4454628" cy="4023360"/>
          </a:xfrm>
        </p:spPr>
        <p:txBody>
          <a:bodyPr>
            <a:normAutofit/>
          </a:bodyPr>
          <a:lstStyle/>
          <a:p>
            <a:pPr algn="just"/>
            <a:r>
              <a:rPr lang="fa-IR" sz="2800" dirty="0">
                <a:cs typeface="B Mitra" panose="00000400000000000000" pitchFamily="2" charset="-78"/>
              </a:rPr>
              <a:t>شهرداری تهران در راستای ترویج دوچرخه سواری در میان شهروندان پایتخت، طرحی با نام دوچرخه راه‌اندازی کرده است. شهروندان تهرانی می‌توانند پس از ثبت نام در این طرح و </a:t>
            </a:r>
            <a:r>
              <a:rPr lang="fa-IR" sz="2800" dirty="0" smtClean="0">
                <a:cs typeface="B Mitra" panose="00000400000000000000" pitchFamily="2" charset="-78"/>
              </a:rPr>
              <a:t>دریافت کارت </a:t>
            </a:r>
            <a:r>
              <a:rPr lang="fa-IR" sz="2800" dirty="0">
                <a:cs typeface="B Mitra" panose="00000400000000000000" pitchFamily="2" charset="-78"/>
              </a:rPr>
              <a:t>عضویت </a:t>
            </a:r>
            <a:r>
              <a:rPr lang="fa-IR" sz="2800" dirty="0" smtClean="0">
                <a:cs typeface="B Mitra" panose="00000400000000000000" pitchFamily="2" charset="-78"/>
              </a:rPr>
              <a:t>دوچرخه‌های شهرداری </a:t>
            </a:r>
            <a:r>
              <a:rPr lang="fa-IR" sz="2800" dirty="0">
                <a:cs typeface="B Mitra" panose="00000400000000000000" pitchFamily="2" charset="-78"/>
              </a:rPr>
              <a:t>را بصورت امانی در اختیار گرفته و در موعد مقرر شده به این ایستگاه‌ها تحویل دهند.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369" y="1974801"/>
            <a:ext cx="5971584" cy="3989018"/>
          </a:xfrm>
          <a:prstGeom prst="rect">
            <a:avLst/>
          </a:prstGeom>
        </p:spPr>
      </p:pic>
      <p:sp>
        <p:nvSpPr>
          <p:cNvPr id="5" name="Snip Same Side Corner Rectangle 4"/>
          <p:cNvSpPr/>
          <p:nvPr/>
        </p:nvSpPr>
        <p:spPr>
          <a:xfrm>
            <a:off x="191068" y="6421271"/>
            <a:ext cx="72333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20</a:t>
            </a:r>
          </a:p>
        </p:txBody>
      </p:sp>
    </p:spTree>
    <p:extLst>
      <p:ext uri="{BB962C8B-B14F-4D97-AF65-F5344CB8AC3E}">
        <p14:creationId xmlns:p14="http://schemas.microsoft.com/office/powerpoint/2010/main" val="2555764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081" r="5818"/>
          <a:stretch/>
        </p:blipFill>
        <p:spPr>
          <a:xfrm>
            <a:off x="2279175" y="54592"/>
            <a:ext cx="7765577" cy="6240894"/>
          </a:xfrm>
          <a:prstGeom prst="rect">
            <a:avLst/>
          </a:prstGeom>
        </p:spPr>
      </p:pic>
      <p:sp>
        <p:nvSpPr>
          <p:cNvPr id="3" name="Rectangle 2"/>
          <p:cNvSpPr/>
          <p:nvPr/>
        </p:nvSpPr>
        <p:spPr>
          <a:xfrm>
            <a:off x="5977719" y="436729"/>
            <a:ext cx="1160060" cy="163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050" dirty="0">
                <a:solidFill>
                  <a:prstClr val="white"/>
                </a:solidFill>
                <a:cs typeface="B Mitra" panose="00000400000000000000" pitchFamily="2" charset="-78"/>
              </a:rPr>
              <a:t>حمل و نقل </a:t>
            </a:r>
            <a:r>
              <a:rPr lang="fa-IR" sz="1050" dirty="0">
                <a:solidFill>
                  <a:prstClr val="white"/>
                </a:solidFill>
                <a:cs typeface="B Mitra" panose="00000400000000000000" pitchFamily="2" charset="-78"/>
              </a:rPr>
              <a:t>غیرموتوری</a:t>
            </a:r>
            <a:endParaRPr lang="fa-IR" sz="1050" dirty="0">
              <a:solidFill>
                <a:prstClr val="white"/>
              </a:solidFill>
              <a:cs typeface="B Mitra" panose="00000400000000000000" pitchFamily="2" charset="-78"/>
            </a:endParaRPr>
          </a:p>
        </p:txBody>
      </p:sp>
    </p:spTree>
    <p:extLst>
      <p:ext uri="{BB962C8B-B14F-4D97-AF65-F5344CB8AC3E}">
        <p14:creationId xmlns:p14="http://schemas.microsoft.com/office/powerpoint/2010/main" val="14314861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075" y="2095613"/>
            <a:ext cx="3200400" cy="2286000"/>
          </a:xfrm>
        </p:spPr>
        <p:txBody>
          <a:bodyPr vert="vert270" anchor="ctr"/>
          <a:lstStyle/>
          <a:p>
            <a:r>
              <a:rPr lang="fa-IR" dirty="0" smtClean="0">
                <a:cs typeface="B Narm" panose="00000400000000000000" pitchFamily="2" charset="-78"/>
              </a:rPr>
              <a:t>فهرست منابع</a:t>
            </a:r>
            <a:endParaRPr lang="fa-IR" dirty="0">
              <a:cs typeface="B Narm" panose="00000400000000000000" pitchFamily="2" charset="-78"/>
            </a:endParaRPr>
          </a:p>
        </p:txBody>
      </p:sp>
      <p:sp>
        <p:nvSpPr>
          <p:cNvPr id="3" name="Content Placeholder 2"/>
          <p:cNvSpPr>
            <a:spLocks noGrp="1"/>
          </p:cNvSpPr>
          <p:nvPr>
            <p:ph idx="1"/>
          </p:nvPr>
        </p:nvSpPr>
        <p:spPr/>
        <p:txBody>
          <a:bodyPr>
            <a:normAutofit/>
          </a:bodyPr>
          <a:lstStyle/>
          <a:p>
            <a:pPr marL="457200" indent="-457200" algn="just">
              <a:lnSpc>
                <a:spcPct val="150000"/>
              </a:lnSpc>
              <a:buFont typeface="+mj-lt"/>
              <a:buAutoNum type="arabicPeriod"/>
            </a:pPr>
            <a:r>
              <a:rPr lang="fa-IR" sz="2400" dirty="0" smtClean="0">
                <a:cs typeface="B Mitra" panose="00000400000000000000" pitchFamily="2" charset="-78"/>
              </a:rPr>
              <a:t>عابر پیاده در سامان دهی حمل و نقل شهری/ ستایش ولی پور جعفر عضو هیئت علمی دانشگاه علوم انتظامی، احمدزاده نادر کارشناس ارشد راه و ترابری</a:t>
            </a:r>
          </a:p>
          <a:p>
            <a:pPr marL="457200" indent="-457200" algn="just">
              <a:lnSpc>
                <a:spcPct val="150000"/>
              </a:lnSpc>
              <a:buFont typeface="+mj-lt"/>
              <a:buAutoNum type="arabicPeriod"/>
            </a:pPr>
            <a:r>
              <a:rPr lang="fa-IR" sz="2400" dirty="0" smtClean="0">
                <a:cs typeface="B Mitra" panose="00000400000000000000" pitchFamily="2" charset="-78"/>
              </a:rPr>
              <a:t>پیاده مداری گامی به سوی شبکه کارآمد حمل و نقل شهر پایدار/آرش ثقفی اصل-اکبرعبداله زاده طرف</a:t>
            </a:r>
          </a:p>
          <a:p>
            <a:pPr marL="457200" indent="-457200" algn="just">
              <a:lnSpc>
                <a:spcPct val="150000"/>
              </a:lnSpc>
              <a:buFont typeface="+mj-lt"/>
              <a:buAutoNum type="arabicPeriod"/>
            </a:pPr>
            <a:r>
              <a:rPr lang="fa-IR" sz="2400" dirty="0" smtClean="0">
                <a:cs typeface="B Mitra" panose="00000400000000000000" pitchFamily="2" charset="-78"/>
              </a:rPr>
              <a:t>آیین نامه طراحی راه های شهری، میرهای دوچرخه/ وزارت مسکن و شهرسازی، معاونت شهرسازی و معماری</a:t>
            </a:r>
            <a:endParaRPr lang="fa-IR" sz="2400" dirty="0">
              <a:cs typeface="B Mitra" panose="00000400000000000000" pitchFamily="2" charset="-78"/>
            </a:endParaRPr>
          </a:p>
        </p:txBody>
      </p:sp>
    </p:spTree>
    <p:extLst>
      <p:ext uri="{BB962C8B-B14F-4D97-AF65-F5344CB8AC3E}">
        <p14:creationId xmlns:p14="http://schemas.microsoft.com/office/powerpoint/2010/main" val="597779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73788"/>
            <a:ext cx="10058400" cy="1450757"/>
          </a:xfrm>
        </p:spPr>
        <p:txBody>
          <a:bodyPr/>
          <a:lstStyle/>
          <a:p>
            <a:pPr algn="r"/>
            <a:r>
              <a:rPr lang="fa-IR" dirty="0">
                <a:cs typeface="B Narm" panose="00000400000000000000" pitchFamily="2" charset="-78"/>
              </a:rPr>
              <a:t>م</a:t>
            </a:r>
            <a:r>
              <a:rPr lang="fa-IR" dirty="0" smtClean="0">
                <a:cs typeface="B Narm" panose="00000400000000000000" pitchFamily="2" charset="-78"/>
              </a:rPr>
              <a:t>عرفی </a:t>
            </a:r>
            <a:r>
              <a:rPr lang="fa-IR" dirty="0">
                <a:cs typeface="B Narm" panose="00000400000000000000" pitchFamily="2" charset="-78"/>
              </a:rPr>
              <a:t>حمل و نقل </a:t>
            </a:r>
            <a:r>
              <a:rPr lang="fa-IR" dirty="0" smtClean="0">
                <a:cs typeface="B Narm" panose="00000400000000000000" pitchFamily="2" charset="-78"/>
              </a:rPr>
              <a:t>غیرموتوری</a:t>
            </a:r>
            <a:endParaRPr lang="fa-IR" dirty="0">
              <a:cs typeface="B Narm" panose="00000400000000000000" pitchFamily="2" charset="-78"/>
            </a:endParaRPr>
          </a:p>
        </p:txBody>
      </p:sp>
      <p:sp>
        <p:nvSpPr>
          <p:cNvPr id="3" name="Content Placeholder 2"/>
          <p:cNvSpPr>
            <a:spLocks noGrp="1"/>
          </p:cNvSpPr>
          <p:nvPr>
            <p:ph idx="1"/>
          </p:nvPr>
        </p:nvSpPr>
        <p:spPr>
          <a:xfrm>
            <a:off x="6905768" y="1845734"/>
            <a:ext cx="4249912" cy="4432236"/>
          </a:xfrm>
        </p:spPr>
        <p:txBody>
          <a:bodyPr>
            <a:noAutofit/>
          </a:bodyPr>
          <a:lstStyle/>
          <a:p>
            <a:pPr algn="justLow"/>
            <a:r>
              <a:rPr lang="fa-IR" b="1" dirty="0">
                <a:cs typeface="B Mitra" panose="00000400000000000000" pitchFamily="2" charset="-78"/>
              </a:rPr>
              <a:t>حمل و نقل </a:t>
            </a:r>
            <a:r>
              <a:rPr lang="fa-IR" b="1" dirty="0" smtClean="0">
                <a:cs typeface="B Mitra" panose="00000400000000000000" pitchFamily="2" charset="-78"/>
              </a:rPr>
              <a:t>غیرموتوری: </a:t>
            </a:r>
          </a:p>
          <a:p>
            <a:pPr algn="justLow"/>
            <a:r>
              <a:rPr lang="fa-IR" dirty="0" smtClean="0">
                <a:cs typeface="B Mitra" panose="00000400000000000000" pitchFamily="2" charset="-78"/>
              </a:rPr>
              <a:t>حمل </a:t>
            </a:r>
            <a:r>
              <a:rPr lang="fa-IR" dirty="0">
                <a:cs typeface="B Mitra" panose="00000400000000000000" pitchFamily="2" charset="-78"/>
              </a:rPr>
              <a:t>و نقل پویا – حمل و نقل با نیروی </a:t>
            </a:r>
            <a:r>
              <a:rPr lang="fa-IR" dirty="0" smtClean="0">
                <a:cs typeface="B Mitra" panose="00000400000000000000" pitchFamily="2" charset="-78"/>
              </a:rPr>
              <a:t>انسانی</a:t>
            </a:r>
          </a:p>
          <a:p>
            <a:pPr algn="justLow"/>
            <a:r>
              <a:rPr lang="fa-IR" b="1" dirty="0" smtClean="0">
                <a:cs typeface="B Mitra" panose="00000400000000000000" pitchFamily="2" charset="-78"/>
              </a:rPr>
              <a:t>دو </a:t>
            </a:r>
            <a:r>
              <a:rPr lang="fa-IR" b="1" dirty="0">
                <a:cs typeface="B Mitra" panose="00000400000000000000" pitchFamily="2" charset="-78"/>
              </a:rPr>
              <a:t>هدف </a:t>
            </a:r>
            <a:r>
              <a:rPr lang="fa-IR" b="1" dirty="0" smtClean="0">
                <a:cs typeface="B Mitra" panose="00000400000000000000" pitchFamily="2" charset="-78"/>
              </a:rPr>
              <a:t>عمده:</a:t>
            </a:r>
          </a:p>
          <a:p>
            <a:pPr algn="justLow"/>
            <a:r>
              <a:rPr lang="fa-IR" dirty="0" smtClean="0">
                <a:cs typeface="B Mitra" panose="00000400000000000000" pitchFamily="2" charset="-78"/>
              </a:rPr>
              <a:t>تفریحی </a:t>
            </a:r>
            <a:r>
              <a:rPr lang="fa-IR" dirty="0">
                <a:cs typeface="B Mitra" panose="00000400000000000000" pitchFamily="2" charset="-78"/>
              </a:rPr>
              <a:t>و حمل و نقل (دسترسی به کالاها و فعالیت ها) یا ترکیبی از هر </a:t>
            </a:r>
            <a:r>
              <a:rPr lang="fa-IR" dirty="0" smtClean="0">
                <a:cs typeface="B Mitra" panose="00000400000000000000" pitchFamily="2" charset="-78"/>
              </a:rPr>
              <a:t>دو.</a:t>
            </a:r>
            <a:endParaRPr lang="en-US" dirty="0">
              <a:cs typeface="B Mitra" panose="00000400000000000000" pitchFamily="2" charset="-78"/>
            </a:endParaRPr>
          </a:p>
          <a:p>
            <a:pPr algn="justLow"/>
            <a:r>
              <a:rPr lang="fa-IR" b="1" dirty="0">
                <a:cs typeface="B Mitra" panose="00000400000000000000" pitchFamily="2" charset="-78"/>
              </a:rPr>
              <a:t>گونه های مختلف حمل و نقل </a:t>
            </a:r>
            <a:r>
              <a:rPr lang="fa-IR" b="1" dirty="0" smtClean="0">
                <a:cs typeface="B Mitra" panose="00000400000000000000" pitchFamily="2" charset="-78"/>
              </a:rPr>
              <a:t>غیرموتوری:</a:t>
            </a:r>
            <a:endParaRPr lang="en-US" b="1" dirty="0">
              <a:cs typeface="B Mitra" panose="00000400000000000000" pitchFamily="2" charset="-78"/>
            </a:endParaRPr>
          </a:p>
          <a:p>
            <a:pPr algn="justLow">
              <a:buFont typeface="Arial" panose="020B0604020202020204" pitchFamily="34" charset="0"/>
              <a:buChar char="•"/>
            </a:pPr>
            <a:r>
              <a:rPr lang="fa-IR" dirty="0" smtClean="0">
                <a:cs typeface="B Mitra" panose="00000400000000000000" pitchFamily="2" charset="-78"/>
              </a:rPr>
              <a:t> پیاده </a:t>
            </a:r>
            <a:r>
              <a:rPr lang="fa-IR" dirty="0">
                <a:cs typeface="B Mitra" panose="00000400000000000000" pitchFamily="2" charset="-78"/>
              </a:rPr>
              <a:t>روی </a:t>
            </a:r>
            <a:endParaRPr lang="en-US" dirty="0">
              <a:cs typeface="B Mitra" panose="00000400000000000000" pitchFamily="2" charset="-78"/>
            </a:endParaRPr>
          </a:p>
          <a:p>
            <a:pPr algn="justLow">
              <a:buFont typeface="Arial" panose="020B0604020202020204" pitchFamily="34" charset="0"/>
              <a:buChar char="•"/>
            </a:pPr>
            <a:r>
              <a:rPr lang="fa-IR" dirty="0" smtClean="0">
                <a:cs typeface="B Mitra" panose="00000400000000000000" pitchFamily="2" charset="-78"/>
              </a:rPr>
              <a:t> دوچرخه </a:t>
            </a:r>
            <a:r>
              <a:rPr lang="fa-IR" dirty="0">
                <a:cs typeface="B Mitra" panose="00000400000000000000" pitchFamily="2" charset="-78"/>
              </a:rPr>
              <a:t>سواری</a:t>
            </a:r>
            <a:endParaRPr lang="en-US" dirty="0">
              <a:cs typeface="B Mitra" panose="00000400000000000000" pitchFamily="2" charset="-78"/>
            </a:endParaRPr>
          </a:p>
          <a:p>
            <a:pPr algn="justLow">
              <a:buFont typeface="Arial" panose="020B0604020202020204" pitchFamily="34" charset="0"/>
              <a:buChar char="•"/>
            </a:pPr>
            <a:r>
              <a:rPr lang="fa-IR" dirty="0" smtClean="0">
                <a:cs typeface="B Mitra" panose="00000400000000000000" pitchFamily="2" charset="-78"/>
              </a:rPr>
              <a:t> حمل </a:t>
            </a:r>
            <a:r>
              <a:rPr lang="fa-IR" dirty="0">
                <a:cs typeface="B Mitra" panose="00000400000000000000" pitchFamily="2" charset="-78"/>
              </a:rPr>
              <a:t>و نقل با چرخ کوچک (اسکیت، روروک فشاری، چرخ </a:t>
            </a:r>
            <a:r>
              <a:rPr lang="fa-IR" dirty="0" smtClean="0">
                <a:cs typeface="B Mitra" panose="00000400000000000000" pitchFamily="2" charset="-78"/>
              </a:rPr>
              <a:t>دستی</a:t>
            </a:r>
            <a:r>
              <a:rPr lang="fa-IR" dirty="0">
                <a:cs typeface="B Mitra" panose="00000400000000000000" pitchFamily="2" charset="-78"/>
              </a:rPr>
              <a:t>)</a:t>
            </a:r>
            <a:endParaRPr lang="en-US" dirty="0">
              <a:cs typeface="B Mitra" panose="00000400000000000000" pitchFamily="2" charset="-78"/>
            </a:endParaRPr>
          </a:p>
          <a:p>
            <a:pPr algn="justLow">
              <a:buFont typeface="Arial" panose="020B0604020202020204" pitchFamily="34" charset="0"/>
              <a:buChar char="•"/>
            </a:pPr>
            <a:r>
              <a:rPr lang="fa-IR" dirty="0" smtClean="0">
                <a:cs typeface="B Mitra" panose="00000400000000000000" pitchFamily="2" charset="-78"/>
              </a:rPr>
              <a:t> ویلچر</a:t>
            </a:r>
          </a:p>
          <a:p>
            <a:pPr algn="justLow"/>
            <a:endParaRPr lang="en-US" dirty="0">
              <a:cs typeface="B Mitra" panose="00000400000000000000" pitchFamily="2" charset="-78"/>
            </a:endParaRPr>
          </a:p>
          <a:p>
            <a:pPr marL="0" indent="0" algn="justLow">
              <a:buNone/>
            </a:pPr>
            <a:endParaRPr lang="fa-IR" dirty="0">
              <a:cs typeface="B Mitra"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869" t="4249" r="7867" b="1663"/>
          <a:stretch/>
        </p:blipFill>
        <p:spPr>
          <a:xfrm>
            <a:off x="69482" y="2434853"/>
            <a:ext cx="4603015" cy="3199405"/>
          </a:xfrm>
          <a:prstGeom prst="rect">
            <a:avLst/>
          </a:prstGeom>
          <a:ln>
            <a:noFill/>
          </a:ln>
          <a:effectLst>
            <a:softEdge rad="11250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609" y="2429302"/>
            <a:ext cx="2337673" cy="3199405"/>
          </a:xfrm>
          <a:prstGeom prst="rect">
            <a:avLst/>
          </a:prstGeom>
          <a:ln>
            <a:noFill/>
          </a:ln>
          <a:effectLst>
            <a:softEdge rad="112500"/>
          </a:effectLst>
        </p:spPr>
      </p:pic>
      <p:sp>
        <p:nvSpPr>
          <p:cNvPr id="4" name="Snip Same Side Corner Rectangle 3"/>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1</a:t>
            </a:r>
          </a:p>
        </p:txBody>
      </p:sp>
    </p:spTree>
    <p:extLst>
      <p:ext uri="{BB962C8B-B14F-4D97-AF65-F5344CB8AC3E}">
        <p14:creationId xmlns:p14="http://schemas.microsoft.com/office/powerpoint/2010/main" val="1490502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cs typeface="B Narm" panose="00000400000000000000" pitchFamily="2" charset="-78"/>
              </a:rPr>
              <a:t>ویژگی هـای مهم نظام کالبدی شـهرهای قدیم، از نظر شـکل و کارکـرد فضاهای شهری عبارت است از:</a:t>
            </a:r>
            <a:endParaRPr lang="fa-IR" dirty="0">
              <a:cs typeface="B Narm" panose="00000400000000000000" pitchFamily="2" charset="-78"/>
            </a:endParaRPr>
          </a:p>
        </p:txBody>
      </p:sp>
      <p:sp>
        <p:nvSpPr>
          <p:cNvPr id="3" name="Content Placeholder 2"/>
          <p:cNvSpPr>
            <a:spLocks noGrp="1"/>
          </p:cNvSpPr>
          <p:nvPr>
            <p:ph idx="1"/>
          </p:nvPr>
        </p:nvSpPr>
        <p:spPr>
          <a:xfrm>
            <a:off x="6032310" y="1845734"/>
            <a:ext cx="5123370" cy="4023360"/>
          </a:xfrm>
        </p:spPr>
        <p:txBody>
          <a:bodyPr>
            <a:normAutofit/>
          </a:bodyPr>
          <a:lstStyle/>
          <a:p>
            <a:pPr algn="justLow">
              <a:lnSpc>
                <a:spcPct val="150000"/>
              </a:lnSpc>
              <a:buFont typeface="Wingdings" panose="05000000000000000000" pitchFamily="2" charset="2"/>
              <a:buChar char="q"/>
            </a:pPr>
            <a:r>
              <a:rPr lang="fa-IR" sz="2400" dirty="0" smtClean="0">
                <a:cs typeface="B Mitra" panose="00000400000000000000" pitchFamily="2" charset="-78"/>
              </a:rPr>
              <a:t>شـکل گیری راه هـا و فضاهـای شـهری بر اسـاس مقیاس ها و نیازهـای حرکت</a:t>
            </a:r>
            <a:r>
              <a:rPr lang="fa-IR" sz="2400" dirty="0">
                <a:cs typeface="B Mitra" panose="00000400000000000000" pitchFamily="2" charset="-78"/>
              </a:rPr>
              <a:t> </a:t>
            </a:r>
            <a:r>
              <a:rPr lang="fa-IR" sz="2400" dirty="0" smtClean="0">
                <a:cs typeface="B Mitra" panose="00000400000000000000" pitchFamily="2" charset="-78"/>
              </a:rPr>
              <a:t>طبیعی پیاده روی</a:t>
            </a:r>
            <a:endParaRPr lang="fa-IR" sz="2400" dirty="0">
              <a:cs typeface="B Mitra" panose="00000400000000000000" pitchFamily="2" charset="-78"/>
            </a:endParaRPr>
          </a:p>
          <a:p>
            <a:pPr algn="justLow">
              <a:lnSpc>
                <a:spcPct val="150000"/>
              </a:lnSpc>
              <a:buFont typeface="Wingdings" panose="05000000000000000000" pitchFamily="2" charset="2"/>
              <a:buChar char="q"/>
            </a:pPr>
            <a:r>
              <a:rPr lang="fa-IR" sz="2400" dirty="0" smtClean="0">
                <a:cs typeface="B Mitra" panose="00000400000000000000" pitchFamily="2" charset="-78"/>
              </a:rPr>
              <a:t>وجود سلسـله مراتب و هماهنگی میان شبکه ی ارتباطی، مراکز خدماتی و مراکز</a:t>
            </a:r>
            <a:r>
              <a:rPr lang="fa-IR" sz="2400" dirty="0">
                <a:cs typeface="B Mitra" panose="00000400000000000000" pitchFamily="2" charset="-78"/>
              </a:rPr>
              <a:t> </a:t>
            </a:r>
            <a:r>
              <a:rPr lang="fa-IR" sz="2400" dirty="0" smtClean="0">
                <a:cs typeface="B Mitra" panose="00000400000000000000" pitchFamily="2" charset="-78"/>
              </a:rPr>
              <a:t>گذران فراغت</a:t>
            </a:r>
            <a:endParaRPr lang="fa-IR" sz="2400" dirty="0">
              <a:cs typeface="B Mitra" panose="00000400000000000000" pitchFamily="2" charset="-78"/>
            </a:endParaRPr>
          </a:p>
          <a:p>
            <a:pPr algn="justLow">
              <a:lnSpc>
                <a:spcPct val="150000"/>
              </a:lnSpc>
              <a:buFont typeface="Wingdings" panose="05000000000000000000" pitchFamily="2" charset="2"/>
              <a:buChar char="q"/>
            </a:pPr>
            <a:r>
              <a:rPr lang="fa-IR" sz="2400" dirty="0" smtClean="0">
                <a:cs typeface="B Mitra" panose="00000400000000000000" pitchFamily="2" charset="-78"/>
              </a:rPr>
              <a:t>تلفیـق کارکردهـای ارتباطـی بـا کارکردهـای اجتماعـی و فرهنگـی در راه ها و</a:t>
            </a:r>
            <a:r>
              <a:rPr lang="fa-IR" sz="2400" dirty="0">
                <a:cs typeface="B Mitra" panose="00000400000000000000" pitchFamily="2" charset="-78"/>
              </a:rPr>
              <a:t> </a:t>
            </a:r>
            <a:r>
              <a:rPr lang="fa-IR" sz="2400" dirty="0" smtClean="0">
                <a:cs typeface="B Mitra" panose="00000400000000000000" pitchFamily="2" charset="-78"/>
              </a:rPr>
              <a:t>فضاهای شهری</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475" y="2013601"/>
            <a:ext cx="5140657" cy="3855493"/>
          </a:xfrm>
          <a:prstGeom prst="rect">
            <a:avLst/>
          </a:prstGeom>
          <a:ln>
            <a:noFill/>
          </a:ln>
          <a:effectLst>
            <a:softEdge rad="112500"/>
          </a:effectLst>
        </p:spPr>
      </p:pic>
      <p:sp>
        <p:nvSpPr>
          <p:cNvPr id="6" name="Snip Same Side Corner Rectangle 5"/>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2</a:t>
            </a:r>
            <a:endParaRPr lang="fa-IR" dirty="0">
              <a:solidFill>
                <a:prstClr val="white"/>
              </a:solidFill>
            </a:endParaRPr>
          </a:p>
        </p:txBody>
      </p:sp>
    </p:spTree>
    <p:extLst>
      <p:ext uri="{BB962C8B-B14F-4D97-AF65-F5344CB8AC3E}">
        <p14:creationId xmlns:p14="http://schemas.microsoft.com/office/powerpoint/2010/main" val="17574865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49" y="786110"/>
            <a:ext cx="3399481" cy="5257800"/>
          </a:xfrm>
        </p:spPr>
        <p:txBody>
          <a:bodyPr>
            <a:noAutofit/>
          </a:bodyPr>
          <a:lstStyle/>
          <a:p>
            <a:pPr algn="just"/>
            <a:r>
              <a:rPr lang="fa-IR" sz="2400" dirty="0" smtClean="0">
                <a:cs typeface="B Mitra" panose="00000400000000000000" pitchFamily="2" charset="-78"/>
              </a:rPr>
              <a:t>از نظر مصرف انرژی خودروی شخصی مخربترین آثار و بیشترین هزینه ها و در مقابل پیاده روی کمترین آثار</a:t>
            </a:r>
            <a:r>
              <a:rPr lang="fa-IR" sz="2400" dirty="0">
                <a:cs typeface="B Mitra" panose="00000400000000000000" pitchFamily="2" charset="-78"/>
              </a:rPr>
              <a:t> </a:t>
            </a:r>
            <a:r>
              <a:rPr lang="fa-IR" sz="2400" dirty="0" smtClean="0">
                <a:cs typeface="B Mitra" panose="00000400000000000000" pitchFamily="2" charset="-78"/>
              </a:rPr>
              <a:t>سوء را برای جامعه به بارمی آورد.</a:t>
            </a:r>
          </a:p>
          <a:p>
            <a:pPr marL="0" indent="0" algn="just">
              <a:buNone/>
            </a:pPr>
            <a:r>
              <a:rPr lang="fa-IR" sz="2400" dirty="0" smtClean="0">
                <a:cs typeface="B Mitra" panose="00000400000000000000" pitchFamily="2" charset="-78"/>
              </a:rPr>
              <a:t> </a:t>
            </a:r>
          </a:p>
        </p:txBody>
      </p:sp>
      <p:graphicFrame>
        <p:nvGraphicFramePr>
          <p:cNvPr id="4" name="Diagram 3"/>
          <p:cNvGraphicFramePr/>
          <p:nvPr>
            <p:extLst/>
          </p:nvPr>
        </p:nvGraphicFramePr>
        <p:xfrm>
          <a:off x="42124" y="3235916"/>
          <a:ext cx="3738306" cy="2687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04305" y="376676"/>
            <a:ext cx="5300003" cy="3747268"/>
          </a:xfrm>
          <a:prstGeom prst="rect">
            <a:avLst/>
          </a:prstGeom>
          <a:ln>
            <a:noFill/>
          </a:ln>
          <a:effectLst>
            <a:softEdge rad="112500"/>
          </a:effectLst>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57987" y="3535076"/>
            <a:ext cx="6592641" cy="3084087"/>
          </a:xfrm>
          <a:prstGeom prst="rect">
            <a:avLst/>
          </a:prstGeom>
        </p:spPr>
      </p:pic>
      <p:sp>
        <p:nvSpPr>
          <p:cNvPr id="9" name="Snip Same Side Corner Rectangle 8"/>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3</a:t>
            </a:r>
            <a:endParaRPr lang="fa-IR" dirty="0">
              <a:solidFill>
                <a:prstClr val="white"/>
              </a:solidFill>
            </a:endParaRPr>
          </a:p>
        </p:txBody>
      </p:sp>
    </p:spTree>
    <p:extLst>
      <p:ext uri="{BB962C8B-B14F-4D97-AF65-F5344CB8AC3E}">
        <p14:creationId xmlns:p14="http://schemas.microsoft.com/office/powerpoint/2010/main" val="2893621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1229"/>
            <a:ext cx="10058400" cy="1450757"/>
          </a:xfrm>
        </p:spPr>
        <p:txBody>
          <a:bodyPr/>
          <a:lstStyle/>
          <a:p>
            <a:pPr algn="r"/>
            <a:r>
              <a:rPr lang="fa-IR" dirty="0" smtClean="0">
                <a:cs typeface="B Narm" panose="00000400000000000000" pitchFamily="2" charset="-78"/>
              </a:rPr>
              <a:t>پیاده مداری</a:t>
            </a:r>
            <a:endParaRPr lang="fa-IR" dirty="0">
              <a:cs typeface="B Narm" panose="00000400000000000000" pitchFamily="2" charset="-78"/>
            </a:endParaRPr>
          </a:p>
        </p:txBody>
      </p:sp>
      <p:sp>
        <p:nvSpPr>
          <p:cNvPr id="3" name="Content Placeholder 2"/>
          <p:cNvSpPr>
            <a:spLocks noGrp="1"/>
          </p:cNvSpPr>
          <p:nvPr>
            <p:ph idx="1"/>
          </p:nvPr>
        </p:nvSpPr>
        <p:spPr/>
        <p:txBody>
          <a:bodyPr>
            <a:normAutofit/>
          </a:bodyPr>
          <a:lstStyle/>
          <a:p>
            <a:pPr algn="just"/>
            <a:endParaRPr lang="fa-IR" sz="2800" dirty="0" smtClean="0">
              <a:cs typeface="B Mitra" panose="00000400000000000000" pitchFamily="2" charset="-78"/>
            </a:endParaRPr>
          </a:p>
          <a:p>
            <a:pPr algn="just"/>
            <a:r>
              <a:rPr lang="fa-IR" sz="2800" u="sng" dirty="0" smtClean="0">
                <a:cs typeface="B Mitra" panose="00000400000000000000" pitchFamily="2" charset="-78"/>
              </a:rPr>
              <a:t>حمل ونقل </a:t>
            </a:r>
            <a:r>
              <a:rPr lang="fa-IR" sz="2800" dirty="0" smtClean="0">
                <a:cs typeface="B Mitra" panose="00000400000000000000" pitchFamily="2" charset="-78"/>
              </a:rPr>
              <a:t>درکنار </a:t>
            </a:r>
            <a:r>
              <a:rPr lang="fa-IR" sz="2800" u="sng" dirty="0" smtClean="0">
                <a:cs typeface="B Mitra" panose="00000400000000000000" pitchFamily="2" charset="-78"/>
              </a:rPr>
              <a:t>مسـکن</a:t>
            </a:r>
            <a:r>
              <a:rPr lang="fa-IR" sz="2800" dirty="0" smtClean="0">
                <a:cs typeface="B Mitra" panose="00000400000000000000" pitchFamily="2" charset="-78"/>
              </a:rPr>
              <a:t>، </a:t>
            </a:r>
            <a:r>
              <a:rPr lang="fa-IR" sz="2800" u="sng" dirty="0" smtClean="0">
                <a:cs typeface="B Mitra" panose="00000400000000000000" pitchFamily="2" charset="-78"/>
              </a:rPr>
              <a:t>کار</a:t>
            </a:r>
            <a:r>
              <a:rPr lang="fa-IR" sz="2800" dirty="0" smtClean="0">
                <a:cs typeface="B Mitra" panose="00000400000000000000" pitchFamily="2" charset="-78"/>
              </a:rPr>
              <a:t> و </a:t>
            </a:r>
            <a:r>
              <a:rPr lang="fa-IR" sz="2800" u="sng" dirty="0" smtClean="0">
                <a:cs typeface="B Mitra" panose="00000400000000000000" pitchFamily="2" charset="-78"/>
              </a:rPr>
              <a:t>گذران اوقات فراغت</a:t>
            </a:r>
            <a:r>
              <a:rPr lang="fa-IR" sz="2800" dirty="0" smtClean="0">
                <a:cs typeface="B Mitra" panose="00000400000000000000" pitchFamily="2" charset="-78"/>
              </a:rPr>
              <a:t>، به عنوان یکی ازچهار عملکرد</a:t>
            </a:r>
          </a:p>
          <a:p>
            <a:pPr algn="just"/>
            <a:r>
              <a:rPr lang="fa-IR" sz="2800" dirty="0" smtClean="0">
                <a:cs typeface="B Mitra" panose="00000400000000000000" pitchFamily="2" charset="-78"/>
              </a:rPr>
              <a:t> اصلی شـهر قلمداد میشود. دراین میان، پیاده روی؛</a:t>
            </a:r>
          </a:p>
          <a:p>
            <a:pPr algn="just">
              <a:buFont typeface="Courier New" panose="02070309020205020404" pitchFamily="49" charset="0"/>
              <a:buChar char="o"/>
            </a:pPr>
            <a:r>
              <a:rPr lang="fa-IR" sz="2800" dirty="0">
                <a:cs typeface="B Mitra" panose="00000400000000000000" pitchFamily="2" charset="-78"/>
              </a:rPr>
              <a:t>نوعی ازحمل ونقل</a:t>
            </a:r>
          </a:p>
          <a:p>
            <a:pPr algn="just">
              <a:buFont typeface="Courier New" panose="02070309020205020404" pitchFamily="49" charset="0"/>
              <a:buChar char="o"/>
            </a:pPr>
            <a:r>
              <a:rPr lang="fa-IR" sz="2800" dirty="0" smtClean="0">
                <a:cs typeface="B Mitra" panose="00000400000000000000" pitchFamily="2" charset="-78"/>
              </a:rPr>
              <a:t>ساده ترین نوع جا به جایی بین مبدا ومقصد</a:t>
            </a:r>
          </a:p>
          <a:p>
            <a:pPr algn="just">
              <a:buFont typeface="Courier New" panose="02070309020205020404" pitchFamily="49" charset="0"/>
              <a:buChar char="o"/>
            </a:pPr>
            <a:r>
              <a:rPr lang="fa-IR" sz="2800" dirty="0" smtClean="0">
                <a:cs typeface="B Mitra" panose="00000400000000000000" pitchFamily="2" charset="-78"/>
              </a:rPr>
              <a:t>به صورت مستقل وغیروابسته به هیچگونه ابزار یا وسیله ای خارجی</a:t>
            </a:r>
          </a:p>
        </p:txBody>
      </p:sp>
      <p:graphicFrame>
        <p:nvGraphicFramePr>
          <p:cNvPr id="4" name="Diagram 3"/>
          <p:cNvGraphicFramePr/>
          <p:nvPr>
            <p:extLst/>
          </p:nvPr>
        </p:nvGraphicFramePr>
        <p:xfrm>
          <a:off x="-847679" y="3076036"/>
          <a:ext cx="6088420" cy="2648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9308" y="281229"/>
            <a:ext cx="2426885" cy="2912262"/>
          </a:xfrm>
          <a:prstGeom prst="rect">
            <a:avLst/>
          </a:prstGeom>
          <a:ln>
            <a:noFill/>
          </a:ln>
          <a:effectLst>
            <a:softEdge rad="112500"/>
          </a:effectLst>
        </p:spPr>
      </p:pic>
      <p:sp>
        <p:nvSpPr>
          <p:cNvPr id="6" name="Snip Same Side Corner Rectangle 5"/>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4</a:t>
            </a:r>
          </a:p>
        </p:txBody>
      </p:sp>
    </p:spTree>
    <p:extLst>
      <p:ext uri="{BB962C8B-B14F-4D97-AF65-F5344CB8AC3E}">
        <p14:creationId xmlns:p14="http://schemas.microsoft.com/office/powerpoint/2010/main" val="8310158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368490" y="4027372"/>
            <a:ext cx="3357350" cy="1812298"/>
          </a:xfrm>
          <a:prstGeom prst="rect">
            <a:avLst/>
          </a:prstGeom>
        </p:spPr>
        <p:txBody>
          <a:bodyPr vert="horz" lIns="0" tIns="45720" rIns="0" bIns="45720" rtlCol="0">
            <a:normAutofit fontScale="77500" lnSpcReduction="20000"/>
          </a:bodyPr>
          <a:lst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a:lnSpc>
                <a:spcPct val="100000"/>
              </a:lnSpc>
              <a:buClr>
                <a:srgbClr val="D34817"/>
              </a:buClr>
              <a:buFont typeface="Wingdings" panose="05000000000000000000" pitchFamily="2" charset="2"/>
              <a:buChar char="§"/>
            </a:pPr>
            <a:r>
              <a:rPr lang="fa-IR" sz="2800" u="sng" dirty="0" smtClean="0">
                <a:solidFill>
                  <a:prstClr val="black">
                    <a:lumMod val="75000"/>
                    <a:lumOff val="25000"/>
                  </a:prstClr>
                </a:solidFill>
                <a:cs typeface="B Mitra" panose="00000400000000000000" pitchFamily="2" charset="-78"/>
              </a:rPr>
              <a:t>انعطاف پذیر</a:t>
            </a:r>
            <a:endParaRPr lang="fa-IR" sz="2800" dirty="0">
              <a:solidFill>
                <a:prstClr val="black">
                  <a:lumMod val="75000"/>
                  <a:lumOff val="25000"/>
                </a:prstClr>
              </a:solidFill>
              <a:cs typeface="B Mitra" panose="00000400000000000000" pitchFamily="2" charset="-78"/>
            </a:endParaRPr>
          </a:p>
          <a:p>
            <a:pPr algn="just">
              <a:lnSpc>
                <a:spcPct val="100000"/>
              </a:lnSpc>
              <a:buClr>
                <a:srgbClr val="D34817"/>
              </a:buClr>
              <a:buFont typeface="Wingdings" panose="05000000000000000000" pitchFamily="2" charset="2"/>
              <a:buChar char="§"/>
            </a:pPr>
            <a:r>
              <a:rPr lang="fa-IR" sz="2800" dirty="0" smtClean="0">
                <a:solidFill>
                  <a:prstClr val="black">
                    <a:lumMod val="75000"/>
                    <a:lumOff val="25000"/>
                  </a:prstClr>
                </a:solidFill>
                <a:cs typeface="B Mitra" panose="00000400000000000000" pitchFamily="2" charset="-78"/>
              </a:rPr>
              <a:t> </a:t>
            </a:r>
            <a:r>
              <a:rPr lang="fa-IR" sz="2800" u="sng" dirty="0" smtClean="0">
                <a:solidFill>
                  <a:prstClr val="black">
                    <a:lumMod val="75000"/>
                    <a:lumOff val="25000"/>
                  </a:prstClr>
                </a:solidFill>
                <a:cs typeface="B Mitra" panose="00000400000000000000" pitchFamily="2" charset="-78"/>
              </a:rPr>
              <a:t>ارزان</a:t>
            </a:r>
            <a:endParaRPr lang="fa-IR" sz="2800" dirty="0">
              <a:solidFill>
                <a:prstClr val="black">
                  <a:lumMod val="75000"/>
                  <a:lumOff val="25000"/>
                </a:prstClr>
              </a:solidFill>
              <a:cs typeface="B Mitra" panose="00000400000000000000" pitchFamily="2" charset="-78"/>
            </a:endParaRPr>
          </a:p>
          <a:p>
            <a:pPr algn="just">
              <a:lnSpc>
                <a:spcPct val="100000"/>
              </a:lnSpc>
              <a:buClr>
                <a:srgbClr val="D34817"/>
              </a:buClr>
              <a:buFont typeface="Wingdings" panose="05000000000000000000" pitchFamily="2" charset="2"/>
              <a:buChar char="§"/>
            </a:pPr>
            <a:r>
              <a:rPr lang="fa-IR" sz="2800" dirty="0" smtClean="0">
                <a:solidFill>
                  <a:prstClr val="black">
                    <a:lumMod val="75000"/>
                    <a:lumOff val="25000"/>
                  </a:prstClr>
                </a:solidFill>
                <a:cs typeface="B Mitra" panose="00000400000000000000" pitchFamily="2" charset="-78"/>
              </a:rPr>
              <a:t> </a:t>
            </a:r>
            <a:r>
              <a:rPr lang="fa-IR" sz="2800" u="sng" dirty="0" smtClean="0">
                <a:solidFill>
                  <a:prstClr val="black">
                    <a:lumMod val="75000"/>
                    <a:lumOff val="25000"/>
                  </a:prstClr>
                </a:solidFill>
                <a:cs typeface="B Mitra" panose="00000400000000000000" pitchFamily="2" charset="-78"/>
              </a:rPr>
              <a:t>مصرف انرژی کمتر</a:t>
            </a:r>
            <a:r>
              <a:rPr lang="fa-IR" sz="2800" dirty="0" smtClean="0">
                <a:solidFill>
                  <a:prstClr val="black">
                    <a:lumMod val="75000"/>
                    <a:lumOff val="25000"/>
                  </a:prstClr>
                </a:solidFill>
                <a:cs typeface="B Mitra" panose="00000400000000000000" pitchFamily="2" charset="-78"/>
              </a:rPr>
              <a:t> </a:t>
            </a:r>
          </a:p>
          <a:p>
            <a:pPr algn="just">
              <a:lnSpc>
                <a:spcPct val="100000"/>
              </a:lnSpc>
              <a:buClr>
                <a:srgbClr val="D34817"/>
              </a:buClr>
              <a:buFont typeface="Wingdings" panose="05000000000000000000" pitchFamily="2" charset="2"/>
              <a:buChar char="§"/>
            </a:pPr>
            <a:r>
              <a:rPr lang="fa-IR" sz="2800" u="sng" dirty="0" smtClean="0">
                <a:solidFill>
                  <a:prstClr val="black">
                    <a:lumMod val="75000"/>
                    <a:lumOff val="25000"/>
                  </a:prstClr>
                </a:solidFill>
                <a:cs typeface="B Mitra" panose="00000400000000000000" pitchFamily="2" charset="-78"/>
              </a:rPr>
              <a:t>هماهنگی با ملاحظات زیست محیطی</a:t>
            </a:r>
            <a:endParaRPr lang="fa-IR" sz="2800" dirty="0" smtClean="0">
              <a:solidFill>
                <a:prstClr val="black">
                  <a:lumMod val="75000"/>
                  <a:lumOff val="25000"/>
                </a:prstClr>
              </a:solidFill>
              <a:cs typeface="B Mitra" panose="00000400000000000000" pitchFamily="2" charset="-78"/>
            </a:endParaRPr>
          </a:p>
          <a:p>
            <a:pPr algn="just">
              <a:lnSpc>
                <a:spcPct val="100000"/>
              </a:lnSpc>
              <a:buClr>
                <a:srgbClr val="D34817"/>
              </a:buClr>
              <a:buFont typeface="Wingdings" panose="05000000000000000000" pitchFamily="2" charset="2"/>
              <a:buChar char="§"/>
            </a:pPr>
            <a:endParaRPr lang="fa-IR" sz="2800" dirty="0">
              <a:solidFill>
                <a:prstClr val="black">
                  <a:lumMod val="75000"/>
                  <a:lumOff val="25000"/>
                </a:prstClr>
              </a:solidFill>
            </a:endParaRPr>
          </a:p>
        </p:txBody>
      </p:sp>
      <p:sp>
        <p:nvSpPr>
          <p:cNvPr id="11" name="Rectangle 10"/>
          <p:cNvSpPr/>
          <p:nvPr/>
        </p:nvSpPr>
        <p:spPr>
          <a:xfrm>
            <a:off x="4572000" y="936149"/>
            <a:ext cx="6732423" cy="523220"/>
          </a:xfrm>
          <a:prstGeom prst="rect">
            <a:avLst/>
          </a:prstGeom>
        </p:spPr>
        <p:txBody>
          <a:bodyPr wrap="square">
            <a:spAutoFit/>
          </a:bodyPr>
          <a:lstStyle/>
          <a:p>
            <a:pPr algn="just"/>
            <a:r>
              <a:rPr lang="fa-IR" sz="2800" b="1" dirty="0">
                <a:solidFill>
                  <a:prstClr val="black"/>
                </a:solidFill>
                <a:cs typeface="B Narm" panose="00000400000000000000" pitchFamily="2" charset="-78"/>
              </a:rPr>
              <a:t>پیاده روی یکی از روشهای پایدار حمل ونقل</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1051" y="1960756"/>
            <a:ext cx="5167714" cy="3878914"/>
          </a:xfrm>
          <a:prstGeom prst="rect">
            <a:avLst/>
          </a:prstGeom>
          <a:ln>
            <a:noFill/>
          </a:ln>
          <a:effectLst>
            <a:softEdge rad="112500"/>
          </a:effectLst>
        </p:spPr>
      </p:pic>
      <p:graphicFrame>
        <p:nvGraphicFramePr>
          <p:cNvPr id="14" name="Diagram 13"/>
          <p:cNvGraphicFramePr/>
          <p:nvPr>
            <p:extLst/>
          </p:nvPr>
        </p:nvGraphicFramePr>
        <p:xfrm>
          <a:off x="2197290" y="1151269"/>
          <a:ext cx="4940489" cy="37996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Snip Same Side Corner Rectangle 5"/>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5</a:t>
            </a:r>
          </a:p>
        </p:txBody>
      </p:sp>
    </p:spTree>
    <p:extLst>
      <p:ext uri="{BB962C8B-B14F-4D97-AF65-F5344CB8AC3E}">
        <p14:creationId xmlns:p14="http://schemas.microsoft.com/office/powerpoint/2010/main" val="12783427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fa-IR" dirty="0" smtClean="0">
                <a:cs typeface="B Narm" panose="00000400000000000000" pitchFamily="2" charset="-78"/>
              </a:rPr>
              <a:t>در سیسـتم حمل و نقلی نیز پیاده روی در مقایسـه با سایر انواع وسـایل نقلیه دارای مزیت های زیر است:</a:t>
            </a:r>
            <a:endParaRPr lang="fa-IR" dirty="0">
              <a:cs typeface="B Narm" panose="00000400000000000000" pitchFamily="2" charset="-78"/>
            </a:endParaRP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ackgroundRemoval t="11962" b="94258" l="0" r="100000"/>
                    </a14:imgEffect>
                  </a14:imgLayer>
                </a14:imgProps>
              </a:ext>
              <a:ext uri="{28A0092B-C50C-407E-A947-70E740481C1C}">
                <a14:useLocalDpi xmlns:a14="http://schemas.microsoft.com/office/drawing/2010/main" val="0"/>
              </a:ext>
            </a:extLst>
          </a:blip>
          <a:srcRect t="11551" r="5460" b="5838"/>
          <a:stretch/>
        </p:blipFill>
        <p:spPr>
          <a:xfrm>
            <a:off x="0" y="2869553"/>
            <a:ext cx="5800299" cy="3530996"/>
          </a:xfrm>
          <a:prstGeom prst="rect">
            <a:avLst/>
          </a:prstGeom>
        </p:spPr>
      </p:pic>
      <p:sp>
        <p:nvSpPr>
          <p:cNvPr id="6" name="Content Placeholder 2"/>
          <p:cNvSpPr txBox="1">
            <a:spLocks/>
          </p:cNvSpPr>
          <p:nvPr/>
        </p:nvSpPr>
        <p:spPr>
          <a:xfrm>
            <a:off x="1097280" y="1778304"/>
            <a:ext cx="10058400" cy="4023360"/>
          </a:xfrm>
          <a:prstGeom prst="rect">
            <a:avLst/>
          </a:prstGeom>
        </p:spPr>
        <p:txBody>
          <a:bodyPr vert="horz" lIns="0" tIns="45720" rIns="0" bIns="45720" rtlCol="0">
            <a:normAutofit/>
          </a:bodyPr>
          <a:lst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منابع انرژی غیر قابل تجدید را مصرف نمیکند.</a:t>
            </a:r>
          </a:p>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محیط زیسـت شـهر را به هم نمیزند و آلوده نمیکند.</a:t>
            </a:r>
          </a:p>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هزینه ی تامین شـبکه ی مناسب پیاده روی در مقایسـه با سایر وسایل نقلیه ناچیز است.</a:t>
            </a:r>
          </a:p>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مسیرهای پیاده روی فضاهای طبیعی شـهری هستند وعموما جای جداگانه ای نمیگیرند.</a:t>
            </a:r>
          </a:p>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پیاده روی قابل اتکاست و افراد میتوانند سر موعد به کار خود برسند.</a:t>
            </a:r>
          </a:p>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توجه به پیاده روی در جهت توزیع عادلانه ی دسترسـی به امکانات شهری عمل میکند.</a:t>
            </a:r>
          </a:p>
          <a:p>
            <a:pPr marL="457200" indent="-457200">
              <a:buClr>
                <a:srgbClr val="D34817"/>
              </a:buClr>
              <a:buFont typeface="+mj-lt"/>
              <a:buAutoNum type="alphaLcPeriod"/>
            </a:pPr>
            <a:r>
              <a:rPr lang="fa-IR" dirty="0" smtClean="0">
                <a:solidFill>
                  <a:prstClr val="black">
                    <a:lumMod val="75000"/>
                    <a:lumOff val="25000"/>
                  </a:prstClr>
                </a:solidFill>
                <a:cs typeface="B Mitra" panose="00000400000000000000" pitchFamily="2" charset="-78"/>
              </a:rPr>
              <a:t>پیاده روی به فضاهای شهری، جنب وجوش، حرکت وسرزندگی میبخشد.</a:t>
            </a:r>
          </a:p>
          <a:p>
            <a:pPr marL="0" indent="0">
              <a:buClr>
                <a:srgbClr val="D34817"/>
              </a:buClr>
              <a:buFont typeface="Calibri" panose="020F0502020204030204" pitchFamily="34" charset="0"/>
              <a:buNone/>
            </a:pPr>
            <a:r>
              <a:rPr lang="fa-IR" dirty="0" smtClean="0">
                <a:solidFill>
                  <a:prstClr val="black">
                    <a:lumMod val="75000"/>
                    <a:lumOff val="25000"/>
                  </a:prstClr>
                </a:solidFill>
                <a:cs typeface="B Mitra" panose="00000400000000000000" pitchFamily="2" charset="-78"/>
              </a:rPr>
              <a:t/>
            </a:r>
            <a:br>
              <a:rPr lang="fa-IR" dirty="0" smtClean="0">
                <a:solidFill>
                  <a:prstClr val="black">
                    <a:lumMod val="75000"/>
                    <a:lumOff val="25000"/>
                  </a:prstClr>
                </a:solidFill>
                <a:cs typeface="B Mitra" panose="00000400000000000000" pitchFamily="2" charset="-78"/>
              </a:rPr>
            </a:br>
            <a:endParaRPr lang="fa-IR" dirty="0">
              <a:solidFill>
                <a:prstClr val="black">
                  <a:lumMod val="75000"/>
                  <a:lumOff val="25000"/>
                </a:prstClr>
              </a:solidFill>
              <a:cs typeface="B Mitra" panose="00000400000000000000" pitchFamily="2" charset="-78"/>
            </a:endParaRPr>
          </a:p>
        </p:txBody>
      </p:sp>
      <p:sp>
        <p:nvSpPr>
          <p:cNvPr id="5" name="Snip Same Side Corner Rectangle 4"/>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6</a:t>
            </a:r>
            <a:endParaRPr lang="fa-IR" dirty="0">
              <a:solidFill>
                <a:prstClr val="white"/>
              </a:solidFill>
            </a:endParaRPr>
          </a:p>
        </p:txBody>
      </p:sp>
    </p:spTree>
    <p:extLst>
      <p:ext uri="{BB962C8B-B14F-4D97-AF65-F5344CB8AC3E}">
        <p14:creationId xmlns:p14="http://schemas.microsoft.com/office/powerpoint/2010/main" val="7183000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rm" panose="00000400000000000000" pitchFamily="2" charset="-78"/>
              </a:rPr>
              <a:t>مفهوم پیاده روی</a:t>
            </a:r>
            <a:endParaRPr lang="fa-IR" dirty="0">
              <a:cs typeface="B Narm" panose="00000400000000000000" pitchFamily="2" charset="-78"/>
            </a:endParaRPr>
          </a:p>
        </p:txBody>
      </p:sp>
      <p:sp>
        <p:nvSpPr>
          <p:cNvPr id="3" name="Content Placeholder 2"/>
          <p:cNvSpPr>
            <a:spLocks noGrp="1"/>
          </p:cNvSpPr>
          <p:nvPr>
            <p:ph idx="1"/>
          </p:nvPr>
        </p:nvSpPr>
        <p:spPr>
          <a:xfrm>
            <a:off x="6564854" y="1845734"/>
            <a:ext cx="4590826" cy="4023360"/>
          </a:xfrm>
        </p:spPr>
        <p:txBody>
          <a:bodyPr>
            <a:normAutofit fontScale="85000" lnSpcReduction="10000"/>
          </a:bodyPr>
          <a:lstStyle/>
          <a:p>
            <a:pPr algn="just">
              <a:lnSpc>
                <a:spcPct val="150000"/>
              </a:lnSpc>
              <a:buFont typeface="Wingdings" panose="05000000000000000000" pitchFamily="2" charset="2"/>
              <a:buChar char="v"/>
            </a:pPr>
            <a:r>
              <a:rPr lang="fa-IR" dirty="0" smtClean="0">
                <a:cs typeface="B Mitra" panose="00000400000000000000" pitchFamily="2" charset="-78"/>
              </a:rPr>
              <a:t>پیاده روی یک فعالیت اجتماعی</a:t>
            </a:r>
            <a:r>
              <a:rPr lang="fa-IR" dirty="0">
                <a:cs typeface="B Mitra" panose="00000400000000000000" pitchFamily="2" charset="-78"/>
              </a:rPr>
              <a:t> </a:t>
            </a:r>
            <a:r>
              <a:rPr lang="fa-IR" dirty="0" smtClean="0">
                <a:cs typeface="B Mitra" panose="00000400000000000000" pitchFamily="2" charset="-78"/>
              </a:rPr>
              <a:t>اسـت</a:t>
            </a:r>
          </a:p>
          <a:p>
            <a:pPr algn="just">
              <a:lnSpc>
                <a:spcPct val="150000"/>
              </a:lnSpc>
              <a:buFont typeface="Wingdings" panose="05000000000000000000" pitchFamily="2" charset="2"/>
              <a:buChar char="v"/>
            </a:pPr>
            <a:r>
              <a:rPr lang="fa-IR" dirty="0" smtClean="0">
                <a:cs typeface="B Mitra" panose="00000400000000000000" pitchFamily="2" charset="-78"/>
              </a:rPr>
              <a:t>امکان ایجاد روابط دوسـتانه را نیـز فراهم میکند</a:t>
            </a:r>
          </a:p>
          <a:p>
            <a:pPr algn="just">
              <a:lnSpc>
                <a:spcPct val="150000"/>
              </a:lnSpc>
              <a:buFont typeface="Wingdings" panose="05000000000000000000" pitchFamily="2" charset="2"/>
              <a:buChar char="v"/>
            </a:pPr>
            <a:r>
              <a:rPr lang="fa-IR" dirty="0" smtClean="0">
                <a:cs typeface="B Mitra" panose="00000400000000000000" pitchFamily="2" charset="-78"/>
              </a:rPr>
              <a:t>پیاده روی برترین شکل ایجاد تعامل انسان با محیط شهری است</a:t>
            </a:r>
          </a:p>
          <a:p>
            <a:pPr algn="just">
              <a:lnSpc>
                <a:spcPct val="150000"/>
              </a:lnSpc>
              <a:buFont typeface="Wingdings" panose="05000000000000000000" pitchFamily="2" charset="2"/>
              <a:buChar char="v"/>
            </a:pPr>
            <a:r>
              <a:rPr lang="fa-IR" dirty="0" smtClean="0">
                <a:cs typeface="B Mitra" panose="00000400000000000000" pitchFamily="2" charset="-78"/>
              </a:rPr>
              <a:t>پیاده روی سـاختارها، فضاها و مردمان یک شـهر را بـه یکدیگر پیوند</a:t>
            </a:r>
            <a:r>
              <a:rPr lang="fa-IR" dirty="0">
                <a:cs typeface="B Mitra" panose="00000400000000000000" pitchFamily="2" charset="-78"/>
              </a:rPr>
              <a:t> </a:t>
            </a:r>
            <a:r>
              <a:rPr lang="fa-IR" dirty="0" smtClean="0">
                <a:cs typeface="B Mitra" panose="00000400000000000000" pitchFamily="2" charset="-78"/>
              </a:rPr>
              <a:t>میدهد</a:t>
            </a:r>
          </a:p>
          <a:p>
            <a:pPr algn="just">
              <a:lnSpc>
                <a:spcPct val="150000"/>
              </a:lnSpc>
              <a:buFont typeface="Wingdings" panose="05000000000000000000" pitchFamily="2" charset="2"/>
              <a:buChar char="v"/>
            </a:pPr>
            <a:r>
              <a:rPr lang="fa-IR" dirty="0" smtClean="0">
                <a:cs typeface="B Mitra" panose="00000400000000000000" pitchFamily="2" charset="-78"/>
              </a:rPr>
              <a:t>آنچه عابران پیاده را متمایز میکند، این است که آنها راحت و آهسته هستند.</a:t>
            </a:r>
          </a:p>
          <a:p>
            <a:pPr algn="just">
              <a:lnSpc>
                <a:spcPct val="150000"/>
              </a:lnSpc>
              <a:buFont typeface="Wingdings" panose="05000000000000000000" pitchFamily="2" charset="2"/>
              <a:buChar char="v"/>
            </a:pPr>
            <a:r>
              <a:rPr lang="fa-IR" dirty="0" smtClean="0">
                <a:cs typeface="B Mitra" panose="00000400000000000000" pitchFamily="2" charset="-78"/>
              </a:rPr>
              <a:t>ایـن ویژگیها، عابران پیـاده را قادر میکند تـا به صورتی حقیقی با محیط شـهری خود</a:t>
            </a:r>
            <a:r>
              <a:rPr lang="fa-IR" dirty="0">
                <a:cs typeface="B Mitra" panose="00000400000000000000" pitchFamily="2" charset="-78"/>
              </a:rPr>
              <a:t> </a:t>
            </a:r>
            <a:r>
              <a:rPr lang="fa-IR" dirty="0" smtClean="0">
                <a:cs typeface="B Mitra" panose="00000400000000000000" pitchFamily="2" charset="-78"/>
              </a:rPr>
              <a:t>تعامل کرده و آن را تجربه کنند.</a:t>
            </a:r>
          </a:p>
          <a:p>
            <a:pPr algn="just">
              <a:lnSpc>
                <a:spcPct val="150000"/>
              </a:lnSpc>
              <a:buFont typeface="Wingdings" panose="05000000000000000000" pitchFamily="2" charset="2"/>
              <a:buChar char="v"/>
            </a:pPr>
            <a:endParaRPr lang="fa-IR" dirty="0">
              <a:cs typeface="B Mitr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173" y="2064098"/>
            <a:ext cx="5371393" cy="4023360"/>
          </a:xfrm>
          <a:prstGeom prst="rect">
            <a:avLst/>
          </a:prstGeom>
          <a:ln>
            <a:noFill/>
          </a:ln>
          <a:effectLst>
            <a:softEdge rad="112500"/>
          </a:effectLst>
        </p:spPr>
      </p:pic>
      <p:sp>
        <p:nvSpPr>
          <p:cNvPr id="5" name="Snip Same Side Corner Rectangle 4"/>
          <p:cNvSpPr/>
          <p:nvPr/>
        </p:nvSpPr>
        <p:spPr>
          <a:xfrm>
            <a:off x="191069" y="6421271"/>
            <a:ext cx="532262" cy="395785"/>
          </a:xfrm>
          <a:prstGeom prst="snip2SameRect">
            <a:avLst>
              <a:gd name="adj1" fmla="val 33908"/>
              <a:gd name="adj2" fmla="val 48276"/>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a:solidFill>
                  <a:prstClr val="white"/>
                </a:solidFill>
              </a:rPr>
              <a:t>7</a:t>
            </a:r>
          </a:p>
        </p:txBody>
      </p:sp>
    </p:spTree>
    <p:extLst>
      <p:ext uri="{BB962C8B-B14F-4D97-AF65-F5344CB8AC3E}">
        <p14:creationId xmlns:p14="http://schemas.microsoft.com/office/powerpoint/2010/main" val="2766742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1648</Words>
  <Application>Microsoft Office PowerPoint</Application>
  <PresentationFormat>Widescreen</PresentationFormat>
  <Paragraphs>193</Paragraphs>
  <Slides>24</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AcadEref</vt:lpstr>
      <vt:lpstr>Arial</vt:lpstr>
      <vt:lpstr>B Mitra</vt:lpstr>
      <vt:lpstr>B Narm</vt:lpstr>
      <vt:lpstr>Calibri</vt:lpstr>
      <vt:lpstr>Calibri Light</vt:lpstr>
      <vt:lpstr>Courier New</vt:lpstr>
      <vt:lpstr>Times New Roman</vt:lpstr>
      <vt:lpstr>Wingdings</vt:lpstr>
      <vt:lpstr>Office Theme</vt:lpstr>
      <vt:lpstr>Retrospect</vt:lpstr>
      <vt:lpstr>حمل و نقل غیر موتوری </vt:lpstr>
      <vt:lpstr>فهرست</vt:lpstr>
      <vt:lpstr>معرفی حمل و نقل غیرموتوری</vt:lpstr>
      <vt:lpstr>ویژگی هـای مهم نظام کالبدی شـهرهای قدیم، از نظر شـکل و کارکـرد فضاهای شهری عبارت است از:</vt:lpstr>
      <vt:lpstr>PowerPoint Presentation</vt:lpstr>
      <vt:lpstr>پیاده مداری</vt:lpstr>
      <vt:lpstr>PowerPoint Presentation</vt:lpstr>
      <vt:lpstr>در سیسـتم حمل و نقلی نیز پیاده روی در مقایسـه با سایر انواع وسـایل نقلیه دارای مزیت های زیر است:</vt:lpstr>
      <vt:lpstr>مفهوم پیاده روی</vt:lpstr>
      <vt:lpstr>PowerPoint Presentation</vt:lpstr>
      <vt:lpstr>از جمله عوامل كاهش ايمني پیاده ها:</vt:lpstr>
      <vt:lpstr>PowerPoint Presentation</vt:lpstr>
      <vt:lpstr>روشنايي معابر در شب </vt:lpstr>
      <vt:lpstr>راهکارهای ارتقای پیاده مداری در شبکه حمل و نقل شهر پایدار</vt:lpstr>
      <vt:lpstr>PowerPoint Presentation</vt:lpstr>
      <vt:lpstr>PowerPoint Presentation</vt:lpstr>
      <vt:lpstr>دوچرخه</vt:lpstr>
      <vt:lpstr>نیازهای اصلی دوچرخه سواران</vt:lpstr>
      <vt:lpstr>مزیت ها</vt:lpstr>
      <vt:lpstr>علت بی توجهی به استفاده از دوچرخه</vt:lpstr>
      <vt:lpstr>موانع گسترش دوچرخه سواری</vt:lpstr>
      <vt:lpstr>راه اندازی سامانه ثبت نام الکترونیکی طرح دوچرخه توسط شهرداری تهران</vt:lpstr>
      <vt:lpstr>PowerPoint Presentation</vt:lpstr>
      <vt:lpstr>فهرست 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حمل و نقل غیر موتوری </dc:title>
  <dc:creator>Mohammad</dc:creator>
  <cp:lastModifiedBy>Mohammad</cp:lastModifiedBy>
  <cp:revision>1</cp:revision>
  <dcterms:created xsi:type="dcterms:W3CDTF">2020-11-09T23:53:42Z</dcterms:created>
  <dcterms:modified xsi:type="dcterms:W3CDTF">2020-11-09T23:53:50Z</dcterms:modified>
</cp:coreProperties>
</file>