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10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8D0F43-0DB7-4B25-AD39-8749EAFD87FE}" type="doc">
      <dgm:prSet loTypeId="urn:microsoft.com/office/officeart/2005/8/layout/hList2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AA7AF86-BFD8-4C21-9D31-BAA3CA4C8682}">
      <dgm:prSet phldrT="[Text]" custT="1"/>
      <dgm:spPr/>
      <dgm:t>
        <a:bodyPr/>
        <a:lstStyle/>
        <a:p>
          <a:r>
            <a:rPr lang="fa-IR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cs typeface="B Kamran" pitchFamily="2" charset="-78"/>
            </a:rPr>
            <a:t>باغ ایرانی</a:t>
          </a:r>
          <a:endParaRPr lang="en-US" sz="3200" b="1" dirty="0">
            <a:effectLst>
              <a:glow rad="228600">
                <a:schemeClr val="bg1">
                  <a:alpha val="40000"/>
                </a:schemeClr>
              </a:glow>
            </a:effectLst>
            <a:cs typeface="B Kamran" pitchFamily="2" charset="-78"/>
          </a:endParaRPr>
        </a:p>
      </dgm:t>
    </dgm:pt>
    <dgm:pt modelId="{CD528917-2E3F-4FB4-955C-2B4DFB80418B}" type="parTrans" cxnId="{3F0ABC2E-B583-4F5A-AF45-037CD940882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FFC5977-6397-4840-A1FC-DBA84B6C5DE4}" type="sibTrans" cxnId="{3F0ABC2E-B583-4F5A-AF45-037CD940882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6083477D-BC4B-4ED3-B80D-D0BF241E293F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اسپانیایی</a:t>
          </a:r>
          <a:endParaRPr lang="en-US" b="1" dirty="0">
            <a:cs typeface="B Kamran" pitchFamily="2" charset="-78"/>
          </a:endParaRPr>
        </a:p>
      </dgm:t>
    </dgm:pt>
    <dgm:pt modelId="{03A0115B-F879-4EFA-9D53-79798E96147F}" type="parTrans" cxnId="{6854CD2D-982B-4248-B2E1-11CA5925110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ADB5DF9C-8455-4FCA-9AA1-86C82B68C72A}" type="sibTrans" cxnId="{6854CD2D-982B-4248-B2E1-11CA5925110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106A7DD8-C974-40BA-A09C-19CAAEDD471F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هندی</a:t>
          </a:r>
          <a:endParaRPr lang="en-US" b="1" dirty="0">
            <a:cs typeface="B Kamran" pitchFamily="2" charset="-78"/>
          </a:endParaRPr>
        </a:p>
      </dgm:t>
    </dgm:pt>
    <dgm:pt modelId="{C975B047-B4D4-458E-B7DA-212B5096B3D1}" type="parTrans" cxnId="{31327900-80B4-4D14-8718-5BAB2902279B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4A2D4976-D16D-420D-A4D1-890E13F3D680}" type="sibTrans" cxnId="{31327900-80B4-4D14-8718-5BAB2902279B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A0335D3D-21C4-4D83-BE44-0EEB5831AF74}">
      <dgm:prSet phldrT="[Text]" custT="1"/>
      <dgm:spPr/>
      <dgm:t>
        <a:bodyPr/>
        <a:lstStyle/>
        <a:p>
          <a:r>
            <a:rPr lang="fa-IR" sz="3200" b="1" dirty="0">
              <a:effectLst>
                <a:glow rad="228600">
                  <a:schemeClr val="bg1">
                    <a:alpha val="40000"/>
                  </a:schemeClr>
                </a:glow>
              </a:effectLst>
              <a:cs typeface="B Kamran" pitchFamily="2" charset="-78"/>
            </a:rPr>
            <a:t>باغ ژاپنی</a:t>
          </a:r>
          <a:endParaRPr lang="en-US" sz="3200" b="1" dirty="0">
            <a:effectLst>
              <a:glow rad="228600">
                <a:schemeClr val="bg1">
                  <a:alpha val="40000"/>
                </a:schemeClr>
              </a:glow>
            </a:effectLst>
            <a:cs typeface="B Kamran" pitchFamily="2" charset="-78"/>
          </a:endParaRPr>
        </a:p>
      </dgm:t>
    </dgm:pt>
    <dgm:pt modelId="{69F2C3B6-54F3-4060-8E6C-73ACCEF43626}" type="parTrans" cxnId="{FCD73932-F2D5-4BCB-8201-65389833988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DA0F9C27-AF8B-4FF9-9E88-31CAB472922C}" type="sibTrans" cxnId="{FCD73932-F2D5-4BCB-8201-65389833988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F80E058B-E82A-4FD7-8FBC-67E4232B08BB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چینی</a:t>
          </a:r>
          <a:endParaRPr lang="en-US" b="1" dirty="0">
            <a:cs typeface="B Kamran" pitchFamily="2" charset="-78"/>
          </a:endParaRPr>
        </a:p>
      </dgm:t>
    </dgm:pt>
    <dgm:pt modelId="{D181DCE1-74CF-4815-9F2B-D450F2672C4D}" type="parTrans" cxnId="{C693B636-8CBA-4E41-861D-82B33614EFFA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FC7E611E-4963-42BA-9964-765779AD0080}" type="sibTrans" cxnId="{C693B636-8CBA-4E41-861D-82B33614EFFA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48D71FE1-438B-41EF-9820-2687323BCA86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انگلیسی</a:t>
          </a:r>
          <a:endParaRPr lang="en-US" b="1" dirty="0">
            <a:cs typeface="B Kamran" pitchFamily="2" charset="-78"/>
          </a:endParaRPr>
        </a:p>
      </dgm:t>
    </dgm:pt>
    <dgm:pt modelId="{2CAE5B47-F01C-4302-8EED-A2FFAEF553D7}" type="parTrans" cxnId="{F972D44F-ACE2-4C9A-B10B-FCA2AA0BF521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434871F5-360A-44BD-A506-1700773E9826}" type="sibTrans" cxnId="{F972D44F-ACE2-4C9A-B10B-FCA2AA0BF521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890034E5-BDDC-4A72-BF2C-55DECEF49CFC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 ایتالیایی</a:t>
          </a:r>
          <a:endParaRPr lang="en-US" b="1" dirty="0">
            <a:cs typeface="B Kamran" pitchFamily="2" charset="-78"/>
          </a:endParaRPr>
        </a:p>
      </dgm:t>
    </dgm:pt>
    <dgm:pt modelId="{76923D27-EDE8-4354-A351-C429FD1A1DEA}" type="parTrans" cxnId="{4F31D937-B4FA-43C7-A161-A9CF1458CEA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3E5A61F-0F2B-40AB-B36B-9207A05F5FFE}" type="sibTrans" cxnId="{4F31D937-B4FA-43C7-A161-A9CF1458CEA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77958A8C-0658-4F1D-A336-FC8764F99453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 فرانسوی</a:t>
          </a:r>
          <a:endParaRPr lang="en-US" b="1" dirty="0">
            <a:cs typeface="B Kamran" pitchFamily="2" charset="-78"/>
          </a:endParaRPr>
        </a:p>
      </dgm:t>
    </dgm:pt>
    <dgm:pt modelId="{A8852737-C613-4E12-B0B2-AF943A3AB6EB}" type="parTrans" cxnId="{6D5369B5-D15E-4DFB-A1E1-33CB996DADB5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D660451F-C195-428A-9C46-BC3F685F2641}" type="sibTrans" cxnId="{6D5369B5-D15E-4DFB-A1E1-33CB996DADB5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2509EF78-D869-41BF-832E-2CFEE90ED492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شمال آفریقا</a:t>
          </a:r>
          <a:endParaRPr lang="en-US" b="1" dirty="0">
            <a:cs typeface="B Kamran" pitchFamily="2" charset="-78"/>
          </a:endParaRPr>
        </a:p>
      </dgm:t>
    </dgm:pt>
    <dgm:pt modelId="{B522CC23-B54D-41B3-8F79-E37683898D1C}" type="parTrans" cxnId="{CDFA377A-7395-4539-AC26-879A276FC4A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04A4FC34-92F9-4179-ACFF-A704CEE3D086}" type="sibTrans" cxnId="{CDFA377A-7395-4539-AC26-879A276FC4A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B4822A7-06C4-4613-93F3-DF22FCF328C3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آمریکایی</a:t>
          </a:r>
          <a:endParaRPr lang="en-US" b="1" dirty="0">
            <a:cs typeface="B Kamran" pitchFamily="2" charset="-78"/>
          </a:endParaRPr>
        </a:p>
      </dgm:t>
    </dgm:pt>
    <dgm:pt modelId="{B7CC95B8-4030-4C04-9908-DA8458856E5C}" type="parTrans" cxnId="{B23C306C-F840-4155-9297-028206CB6B09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D582319B-5872-4A84-9A63-5F5E0DC656E6}" type="sibTrans" cxnId="{B23C306C-F840-4155-9297-028206CB6B09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F62283A-6096-4FF1-B89D-FCE8BFEAEE8A}">
      <dgm:prSet phldrT="[Text]"/>
      <dgm:spPr/>
      <dgm:t>
        <a:bodyPr/>
        <a:lstStyle/>
        <a:p>
          <a:pPr algn="r" rtl="1"/>
          <a:r>
            <a:rPr lang="fa-IR" b="1" dirty="0">
              <a:cs typeface="B Kamran" pitchFamily="2" charset="-78"/>
            </a:rPr>
            <a:t>...</a:t>
          </a:r>
          <a:endParaRPr lang="en-US" b="1" dirty="0">
            <a:cs typeface="B Kamran" pitchFamily="2" charset="-78"/>
          </a:endParaRPr>
        </a:p>
      </dgm:t>
    </dgm:pt>
    <dgm:pt modelId="{3DF1A2EB-EDF9-420E-9CB2-AFF5C265C24F}" type="parTrans" cxnId="{D851DAE0-382E-4998-86D3-2E4C9F7BC775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B305C04B-0E61-4AEB-9CC5-69FF446D4616}" type="sibTrans" cxnId="{D851DAE0-382E-4998-86D3-2E4C9F7BC775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AB2B81AA-8E94-48E2-99CC-12CA0F51A62B}" type="pres">
      <dgm:prSet presAssocID="{8B8D0F43-0DB7-4B25-AD39-8749EAFD87FE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0E9B1620-AABE-4AEB-A6D8-EA1889CBF238}" type="pres">
      <dgm:prSet presAssocID="{1AA7AF86-BFD8-4C21-9D31-BAA3CA4C8682}" presName="compositeNode" presStyleCnt="0">
        <dgm:presLayoutVars>
          <dgm:bulletEnabled val="1"/>
        </dgm:presLayoutVars>
      </dgm:prSet>
      <dgm:spPr/>
    </dgm:pt>
    <dgm:pt modelId="{B3C1FDF6-D635-4EAF-B621-34F77AB6A62F}" type="pres">
      <dgm:prSet presAssocID="{1AA7AF86-BFD8-4C21-9D31-BAA3CA4C8682}" presName="image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26DB9AA-704D-410A-821C-F145F29345AF}" type="pres">
      <dgm:prSet presAssocID="{1AA7AF86-BFD8-4C21-9D31-BAA3CA4C8682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F552777-D0B7-4BFA-8267-0EBB7CF7A319}" type="pres">
      <dgm:prSet presAssocID="{1AA7AF86-BFD8-4C21-9D31-BAA3CA4C8682}" presName="parentNode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F4B640B-0803-45B8-8164-F989241DCCFA}" type="pres">
      <dgm:prSet presAssocID="{5FFC5977-6397-4840-A1FC-DBA84B6C5DE4}" presName="sibTrans" presStyleCnt="0"/>
      <dgm:spPr/>
    </dgm:pt>
    <dgm:pt modelId="{9CB360C7-3BEF-4E33-9028-8BC13E542C2B}" type="pres">
      <dgm:prSet presAssocID="{A0335D3D-21C4-4D83-BE44-0EEB5831AF74}" presName="compositeNode" presStyleCnt="0">
        <dgm:presLayoutVars>
          <dgm:bulletEnabled val="1"/>
        </dgm:presLayoutVars>
      </dgm:prSet>
      <dgm:spPr/>
    </dgm:pt>
    <dgm:pt modelId="{B9D3E8E5-B305-41E5-B322-BB36D46C269C}" type="pres">
      <dgm:prSet presAssocID="{A0335D3D-21C4-4D83-BE44-0EEB5831AF74}" presName="image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7F87F3E-D74B-480E-BCF0-52A29CECAFFB}" type="pres">
      <dgm:prSet presAssocID="{A0335D3D-21C4-4D83-BE44-0EEB5831AF74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B0C6838-4F06-4148-A5E0-ECEC7C3BD229}" type="pres">
      <dgm:prSet presAssocID="{A0335D3D-21C4-4D83-BE44-0EEB5831AF74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0A98EA1-5863-4AE9-BAEB-635AF07ED365}" type="presOf" srcId="{5B4822A7-06C4-4613-93F3-DF22FCF328C3}" destId="{77F87F3E-D74B-480E-BCF0-52A29CECAFFB}" srcOrd="0" destOrd="2" presId="urn:microsoft.com/office/officeart/2005/8/layout/hList2"/>
    <dgm:cxn modelId="{4F31D937-B4FA-43C7-A161-A9CF1458CEAE}" srcId="{1AA7AF86-BFD8-4C21-9D31-BAA3CA4C8682}" destId="{890034E5-BDDC-4A72-BF2C-55DECEF49CFC}" srcOrd="2" destOrd="0" parTransId="{76923D27-EDE8-4354-A351-C429FD1A1DEA}" sibTransId="{53E5A61F-0F2B-40AB-B36B-9207A05F5FFE}"/>
    <dgm:cxn modelId="{697E0910-B1A0-4A29-8F7E-3304F6492772}" type="presOf" srcId="{77958A8C-0658-4F1D-A336-FC8764F99453}" destId="{726DB9AA-704D-410A-821C-F145F29345AF}" srcOrd="0" destOrd="3" presId="urn:microsoft.com/office/officeart/2005/8/layout/hList2"/>
    <dgm:cxn modelId="{391F0A91-DCAA-49C9-B8BF-106AB8B89E5D}" type="presOf" srcId="{106A7DD8-C974-40BA-A09C-19CAAEDD471F}" destId="{726DB9AA-704D-410A-821C-F145F29345AF}" srcOrd="0" destOrd="1" presId="urn:microsoft.com/office/officeart/2005/8/layout/hList2"/>
    <dgm:cxn modelId="{DF01B9B6-0D29-4A36-BA47-B8C80F67BCB2}" type="presOf" srcId="{6083477D-BC4B-4ED3-B80D-D0BF241E293F}" destId="{726DB9AA-704D-410A-821C-F145F29345AF}" srcOrd="0" destOrd="0" presId="urn:microsoft.com/office/officeart/2005/8/layout/hList2"/>
    <dgm:cxn modelId="{F972D44F-ACE2-4C9A-B10B-FCA2AA0BF521}" srcId="{A0335D3D-21C4-4D83-BE44-0EEB5831AF74}" destId="{48D71FE1-438B-41EF-9820-2687323BCA86}" srcOrd="1" destOrd="0" parTransId="{2CAE5B47-F01C-4302-8EED-A2FFAEF553D7}" sibTransId="{434871F5-360A-44BD-A506-1700773E9826}"/>
    <dgm:cxn modelId="{DC6EC739-DF0E-43F0-8116-EE36EE9FF86A}" type="presOf" srcId="{F80E058B-E82A-4FD7-8FBC-67E4232B08BB}" destId="{77F87F3E-D74B-480E-BCF0-52A29CECAFFB}" srcOrd="0" destOrd="0" presId="urn:microsoft.com/office/officeart/2005/8/layout/hList2"/>
    <dgm:cxn modelId="{CDFA377A-7395-4539-AC26-879A276FC4A3}" srcId="{1AA7AF86-BFD8-4C21-9D31-BAA3CA4C8682}" destId="{2509EF78-D869-41BF-832E-2CFEE90ED492}" srcOrd="4" destOrd="0" parTransId="{B522CC23-B54D-41B3-8F79-E37683898D1C}" sibTransId="{04A4FC34-92F9-4179-ACFF-A704CEE3D086}"/>
    <dgm:cxn modelId="{D851DAE0-382E-4998-86D3-2E4C9F7BC775}" srcId="{A0335D3D-21C4-4D83-BE44-0EEB5831AF74}" destId="{5F62283A-6096-4FF1-B89D-FCE8BFEAEE8A}" srcOrd="3" destOrd="0" parTransId="{3DF1A2EB-EDF9-420E-9CB2-AFF5C265C24F}" sibTransId="{B305C04B-0E61-4AEB-9CC5-69FF446D4616}"/>
    <dgm:cxn modelId="{2C8863C5-2C8A-4585-9914-3CCE756E7BF7}" type="presOf" srcId="{890034E5-BDDC-4A72-BF2C-55DECEF49CFC}" destId="{726DB9AA-704D-410A-821C-F145F29345AF}" srcOrd="0" destOrd="2" presId="urn:microsoft.com/office/officeart/2005/8/layout/hList2"/>
    <dgm:cxn modelId="{B22AA05A-90D0-4F98-8BA2-2D09C9D27642}" type="presOf" srcId="{5F62283A-6096-4FF1-B89D-FCE8BFEAEE8A}" destId="{77F87F3E-D74B-480E-BCF0-52A29CECAFFB}" srcOrd="0" destOrd="3" presId="urn:microsoft.com/office/officeart/2005/8/layout/hList2"/>
    <dgm:cxn modelId="{36394FD1-E3F7-4119-8001-762F0D51901A}" type="presOf" srcId="{48D71FE1-438B-41EF-9820-2687323BCA86}" destId="{77F87F3E-D74B-480E-BCF0-52A29CECAFFB}" srcOrd="0" destOrd="1" presId="urn:microsoft.com/office/officeart/2005/8/layout/hList2"/>
    <dgm:cxn modelId="{FF78F384-E36C-46B3-84FC-BC532EE573B2}" type="presOf" srcId="{1AA7AF86-BFD8-4C21-9D31-BAA3CA4C8682}" destId="{CF552777-D0B7-4BFA-8267-0EBB7CF7A319}" srcOrd="0" destOrd="0" presId="urn:microsoft.com/office/officeart/2005/8/layout/hList2"/>
    <dgm:cxn modelId="{3F0ABC2E-B583-4F5A-AF45-037CD940882E}" srcId="{8B8D0F43-0DB7-4B25-AD39-8749EAFD87FE}" destId="{1AA7AF86-BFD8-4C21-9D31-BAA3CA4C8682}" srcOrd="0" destOrd="0" parTransId="{CD528917-2E3F-4FB4-955C-2B4DFB80418B}" sibTransId="{5FFC5977-6397-4840-A1FC-DBA84B6C5DE4}"/>
    <dgm:cxn modelId="{FCD73932-F2D5-4BCB-8201-653898339883}" srcId="{8B8D0F43-0DB7-4B25-AD39-8749EAFD87FE}" destId="{A0335D3D-21C4-4D83-BE44-0EEB5831AF74}" srcOrd="1" destOrd="0" parTransId="{69F2C3B6-54F3-4060-8E6C-73ACCEF43626}" sibTransId="{DA0F9C27-AF8B-4FF9-9E88-31CAB472922C}"/>
    <dgm:cxn modelId="{ED50349F-48F3-4B17-825C-E8EB624FCEFC}" type="presOf" srcId="{A0335D3D-21C4-4D83-BE44-0EEB5831AF74}" destId="{EB0C6838-4F06-4148-A5E0-ECEC7C3BD229}" srcOrd="0" destOrd="0" presId="urn:microsoft.com/office/officeart/2005/8/layout/hList2"/>
    <dgm:cxn modelId="{C693B636-8CBA-4E41-861D-82B33614EFFA}" srcId="{A0335D3D-21C4-4D83-BE44-0EEB5831AF74}" destId="{F80E058B-E82A-4FD7-8FBC-67E4232B08BB}" srcOrd="0" destOrd="0" parTransId="{D181DCE1-74CF-4815-9F2B-D450F2672C4D}" sibTransId="{FC7E611E-4963-42BA-9964-765779AD0080}"/>
    <dgm:cxn modelId="{B23C306C-F840-4155-9297-028206CB6B09}" srcId="{A0335D3D-21C4-4D83-BE44-0EEB5831AF74}" destId="{5B4822A7-06C4-4613-93F3-DF22FCF328C3}" srcOrd="2" destOrd="0" parTransId="{B7CC95B8-4030-4C04-9908-DA8458856E5C}" sibTransId="{D582319B-5872-4A84-9A63-5F5E0DC656E6}"/>
    <dgm:cxn modelId="{6D5369B5-D15E-4DFB-A1E1-33CB996DADB5}" srcId="{1AA7AF86-BFD8-4C21-9D31-BAA3CA4C8682}" destId="{77958A8C-0658-4F1D-A336-FC8764F99453}" srcOrd="3" destOrd="0" parTransId="{A8852737-C613-4E12-B0B2-AF943A3AB6EB}" sibTransId="{D660451F-C195-428A-9C46-BC3F685F2641}"/>
    <dgm:cxn modelId="{EFB31C7D-E91C-4211-A7D1-F43D09F23A3A}" type="presOf" srcId="{2509EF78-D869-41BF-832E-2CFEE90ED492}" destId="{726DB9AA-704D-410A-821C-F145F29345AF}" srcOrd="0" destOrd="4" presId="urn:microsoft.com/office/officeart/2005/8/layout/hList2"/>
    <dgm:cxn modelId="{31327900-80B4-4D14-8718-5BAB2902279B}" srcId="{1AA7AF86-BFD8-4C21-9D31-BAA3CA4C8682}" destId="{106A7DD8-C974-40BA-A09C-19CAAEDD471F}" srcOrd="1" destOrd="0" parTransId="{C975B047-B4D4-458E-B7DA-212B5096B3D1}" sibTransId="{4A2D4976-D16D-420D-A4D1-890E13F3D680}"/>
    <dgm:cxn modelId="{6C0CA748-F6F7-4454-B523-33AC790AB278}" type="presOf" srcId="{8B8D0F43-0DB7-4B25-AD39-8749EAFD87FE}" destId="{AB2B81AA-8E94-48E2-99CC-12CA0F51A62B}" srcOrd="0" destOrd="0" presId="urn:microsoft.com/office/officeart/2005/8/layout/hList2"/>
    <dgm:cxn modelId="{6854CD2D-982B-4248-B2E1-11CA59251103}" srcId="{1AA7AF86-BFD8-4C21-9D31-BAA3CA4C8682}" destId="{6083477D-BC4B-4ED3-B80D-D0BF241E293F}" srcOrd="0" destOrd="0" parTransId="{03A0115B-F879-4EFA-9D53-79798E96147F}" sibTransId="{ADB5DF9C-8455-4FCA-9AA1-86C82B68C72A}"/>
    <dgm:cxn modelId="{0D763833-B8BD-4551-AD0F-5460D2E46E52}" type="presParOf" srcId="{AB2B81AA-8E94-48E2-99CC-12CA0F51A62B}" destId="{0E9B1620-AABE-4AEB-A6D8-EA1889CBF238}" srcOrd="0" destOrd="0" presId="urn:microsoft.com/office/officeart/2005/8/layout/hList2"/>
    <dgm:cxn modelId="{51D8F10E-8BB9-4FA0-9703-86DA5AAF735E}" type="presParOf" srcId="{0E9B1620-AABE-4AEB-A6D8-EA1889CBF238}" destId="{B3C1FDF6-D635-4EAF-B621-34F77AB6A62F}" srcOrd="0" destOrd="0" presId="urn:microsoft.com/office/officeart/2005/8/layout/hList2"/>
    <dgm:cxn modelId="{1AFC95CF-5EDE-4980-9F75-9CFAF8CAAAD3}" type="presParOf" srcId="{0E9B1620-AABE-4AEB-A6D8-EA1889CBF238}" destId="{726DB9AA-704D-410A-821C-F145F29345AF}" srcOrd="1" destOrd="0" presId="urn:microsoft.com/office/officeart/2005/8/layout/hList2"/>
    <dgm:cxn modelId="{E9BFD8EE-F42C-4051-80E7-90525E0AC774}" type="presParOf" srcId="{0E9B1620-AABE-4AEB-A6D8-EA1889CBF238}" destId="{CF552777-D0B7-4BFA-8267-0EBB7CF7A319}" srcOrd="2" destOrd="0" presId="urn:microsoft.com/office/officeart/2005/8/layout/hList2"/>
    <dgm:cxn modelId="{3DF0036A-745A-44E3-A340-3B9602840675}" type="presParOf" srcId="{AB2B81AA-8E94-48E2-99CC-12CA0F51A62B}" destId="{FF4B640B-0803-45B8-8164-F989241DCCFA}" srcOrd="1" destOrd="0" presId="urn:microsoft.com/office/officeart/2005/8/layout/hList2"/>
    <dgm:cxn modelId="{86D12994-0A6D-4FF6-A52B-5F13FACE462E}" type="presParOf" srcId="{AB2B81AA-8E94-48E2-99CC-12CA0F51A62B}" destId="{9CB360C7-3BEF-4E33-9028-8BC13E542C2B}" srcOrd="2" destOrd="0" presId="urn:microsoft.com/office/officeart/2005/8/layout/hList2"/>
    <dgm:cxn modelId="{6D689592-5A61-4B55-B849-205AECED0B76}" type="presParOf" srcId="{9CB360C7-3BEF-4E33-9028-8BC13E542C2B}" destId="{B9D3E8E5-B305-41E5-B322-BB36D46C269C}" srcOrd="0" destOrd="0" presId="urn:microsoft.com/office/officeart/2005/8/layout/hList2"/>
    <dgm:cxn modelId="{065DD5DB-ABC0-407A-9BB3-795C9033E446}" type="presParOf" srcId="{9CB360C7-3BEF-4E33-9028-8BC13E542C2B}" destId="{77F87F3E-D74B-480E-BCF0-52A29CECAFFB}" srcOrd="1" destOrd="0" presId="urn:microsoft.com/office/officeart/2005/8/layout/hList2"/>
    <dgm:cxn modelId="{C59EED05-0C5F-4B61-BF36-FC7335F25729}" type="presParOf" srcId="{9CB360C7-3BEF-4E33-9028-8BC13E542C2B}" destId="{EB0C6838-4F06-4148-A5E0-ECEC7C3BD229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F2C3104-23DB-4734-9ECF-4168205F5278}" type="doc">
      <dgm:prSet loTypeId="urn:microsoft.com/office/officeart/2005/8/layout/process1" loCatId="process" qsTypeId="urn:microsoft.com/office/officeart/2005/8/quickstyle/3d1" qsCatId="3D" csTypeId="urn:microsoft.com/office/officeart/2005/8/colors/accent0_3" csCatId="mainScheme" phldr="1"/>
      <dgm:spPr/>
    </dgm:pt>
    <dgm:pt modelId="{7D5F51C6-0E91-4289-A023-2EE42B81CA88}">
      <dgm:prSet phldrT="[Text]"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10.  صخره مقدس</a:t>
          </a:r>
          <a:endParaRPr lang="en-US" sz="1600" dirty="0"/>
        </a:p>
      </dgm:t>
    </dgm:pt>
    <dgm:pt modelId="{D4EF9AA2-F48F-4C79-A3BA-7EFE72568436}" type="parTrans" cxnId="{741C49C9-A39B-408C-BFF7-3E272923A2A8}">
      <dgm:prSet/>
      <dgm:spPr/>
      <dgm:t>
        <a:bodyPr/>
        <a:lstStyle/>
        <a:p>
          <a:endParaRPr lang="en-US" sz="1600"/>
        </a:p>
      </dgm:t>
    </dgm:pt>
    <dgm:pt modelId="{7B93599A-DB95-47E9-A0BF-2A277EF5350A}" type="sibTrans" cxnId="{741C49C9-A39B-408C-BFF7-3E272923A2A8}">
      <dgm:prSet custT="1"/>
      <dgm:spPr/>
      <dgm:t>
        <a:bodyPr/>
        <a:lstStyle/>
        <a:p>
          <a:endParaRPr lang="en-US" sz="600"/>
        </a:p>
      </dgm:t>
    </dgm:pt>
    <dgm:pt modelId="{5D365778-B533-4F4B-8487-4F65C57C38F4}">
      <dgm:prSet phldrT="[Text]" custT="1"/>
      <dgm:spPr/>
      <dgm:t>
        <a:bodyPr/>
        <a:lstStyle/>
        <a:p>
          <a:pPr rtl="1"/>
          <a:r>
            <a:rPr lang="fa-IR" sz="1400" dirty="0">
              <a:cs typeface="B Kamran" pitchFamily="2" charset="-78"/>
            </a:rPr>
            <a:t>11.  جزیره صاحب باغ</a:t>
          </a:r>
          <a:endParaRPr lang="en-US" sz="1400" dirty="0"/>
        </a:p>
      </dgm:t>
    </dgm:pt>
    <dgm:pt modelId="{DC1420DD-A0A7-4E93-B22B-D9994025F67B}" type="parTrans" cxnId="{8DB3A6B8-2BC4-4767-8B3E-78C569BC90DD}">
      <dgm:prSet/>
      <dgm:spPr/>
      <dgm:t>
        <a:bodyPr/>
        <a:lstStyle/>
        <a:p>
          <a:endParaRPr lang="en-US" sz="1600"/>
        </a:p>
      </dgm:t>
    </dgm:pt>
    <dgm:pt modelId="{F8D5D3D7-B218-441C-A004-4EEB245CE64F}" type="sibTrans" cxnId="{8DB3A6B8-2BC4-4767-8B3E-78C569BC90DD}">
      <dgm:prSet custT="1"/>
      <dgm:spPr/>
      <dgm:t>
        <a:bodyPr/>
        <a:lstStyle/>
        <a:p>
          <a:endParaRPr lang="en-US" sz="600"/>
        </a:p>
      </dgm:t>
    </dgm:pt>
    <dgm:pt modelId="{59F40882-582E-467F-A517-FB04F1BD8259}">
      <dgm:prSet phldrT="[Text]"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12.  جزیره مهمان</a:t>
          </a:r>
          <a:endParaRPr lang="en-US" sz="1600" dirty="0"/>
        </a:p>
      </dgm:t>
    </dgm:pt>
    <dgm:pt modelId="{C8A775A4-1098-4682-B576-B6732CF6469F}" type="parTrans" cxnId="{A61A34B9-70A4-48E3-9FE7-B68B0D21AC22}">
      <dgm:prSet/>
      <dgm:spPr/>
      <dgm:t>
        <a:bodyPr/>
        <a:lstStyle/>
        <a:p>
          <a:endParaRPr lang="en-US" sz="1600"/>
        </a:p>
      </dgm:t>
    </dgm:pt>
    <dgm:pt modelId="{633401C2-CE6A-4B5E-A085-9995C4E1B314}" type="sibTrans" cxnId="{A61A34B9-70A4-48E3-9FE7-B68B0D21AC22}">
      <dgm:prSet custT="1"/>
      <dgm:spPr/>
      <dgm:t>
        <a:bodyPr/>
        <a:lstStyle/>
        <a:p>
          <a:endParaRPr lang="en-US" sz="600"/>
        </a:p>
      </dgm:t>
    </dgm:pt>
    <dgm:pt modelId="{9F8525B1-E1E3-4EE4-A361-811DD96CC21B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13.  خروجی برکه</a:t>
          </a:r>
          <a:endParaRPr lang="en-US" sz="1600" dirty="0"/>
        </a:p>
      </dgm:t>
    </dgm:pt>
    <dgm:pt modelId="{EC335F53-9DB4-4AB1-9F47-76CB372EEA54}" type="parTrans" cxnId="{9E2393F1-4EE1-4CCE-AC2B-3CAF0C292403}">
      <dgm:prSet/>
      <dgm:spPr/>
      <dgm:t>
        <a:bodyPr/>
        <a:lstStyle/>
        <a:p>
          <a:endParaRPr lang="en-US" sz="1600"/>
        </a:p>
      </dgm:t>
    </dgm:pt>
    <dgm:pt modelId="{8B77942D-5E8A-46AE-87F7-3D3E197ED2B6}" type="sibTrans" cxnId="{9E2393F1-4EE1-4CCE-AC2B-3CAF0C292403}">
      <dgm:prSet custT="1"/>
      <dgm:spPr/>
      <dgm:t>
        <a:bodyPr/>
        <a:lstStyle/>
        <a:p>
          <a:endParaRPr lang="en-US" sz="600"/>
        </a:p>
      </dgm:t>
    </dgm:pt>
    <dgm:pt modelId="{09414C80-6545-4973-BC9F-76F6A1265086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16. خطوط پهن ساحل</a:t>
          </a:r>
          <a:endParaRPr lang="en-US" sz="1600" dirty="0"/>
        </a:p>
      </dgm:t>
    </dgm:pt>
    <dgm:pt modelId="{F8317241-C35E-43B6-999E-7075B14D2F0C}" type="parTrans" cxnId="{EFD56357-5E83-4616-8DA4-8C564B71DDD7}">
      <dgm:prSet/>
      <dgm:spPr/>
      <dgm:t>
        <a:bodyPr/>
        <a:lstStyle/>
        <a:p>
          <a:endParaRPr lang="en-US" sz="1600"/>
        </a:p>
      </dgm:t>
    </dgm:pt>
    <dgm:pt modelId="{AE24A5D4-0415-4AA8-AD7F-815616705653}" type="sibTrans" cxnId="{EFD56357-5E83-4616-8DA4-8C564B71DDD7}">
      <dgm:prSet custT="1"/>
      <dgm:spPr/>
      <dgm:t>
        <a:bodyPr/>
        <a:lstStyle/>
        <a:p>
          <a:endParaRPr lang="en-US" sz="600"/>
        </a:p>
      </dgm:t>
    </dgm:pt>
    <dgm:pt modelId="{159916AC-EA6E-4392-953D-0285CBD8A234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14.  دهانه آبشار</a:t>
          </a:r>
          <a:endParaRPr lang="en-US" sz="1600" dirty="0"/>
        </a:p>
      </dgm:t>
    </dgm:pt>
    <dgm:pt modelId="{B0C2767B-A45A-4B4F-8786-93442515B576}" type="parTrans" cxnId="{E2E45479-322C-4368-91B9-A70D6117830E}">
      <dgm:prSet/>
      <dgm:spPr/>
      <dgm:t>
        <a:bodyPr/>
        <a:lstStyle/>
        <a:p>
          <a:endParaRPr lang="en-US" sz="1600"/>
        </a:p>
      </dgm:t>
    </dgm:pt>
    <dgm:pt modelId="{B08651DC-CED5-4DE5-B0C0-F288CF63DA6D}" type="sibTrans" cxnId="{E2E45479-322C-4368-91B9-A70D6117830E}">
      <dgm:prSet custT="1"/>
      <dgm:spPr/>
      <dgm:t>
        <a:bodyPr/>
        <a:lstStyle/>
        <a:p>
          <a:endParaRPr lang="en-US" sz="600"/>
        </a:p>
      </dgm:t>
    </dgm:pt>
    <dgm:pt modelId="{3B3A975B-EB54-4BF7-88B8-721EA22AFF78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15. برکه یا دریاچه</a:t>
          </a:r>
          <a:endParaRPr lang="en-US" sz="1600" dirty="0"/>
        </a:p>
      </dgm:t>
    </dgm:pt>
    <dgm:pt modelId="{581ACF58-625E-47A0-9F02-F1DF97CBDAE3}" type="parTrans" cxnId="{5CC725B1-65FB-4FCB-92BD-E7D52F1D7E44}">
      <dgm:prSet/>
      <dgm:spPr/>
      <dgm:t>
        <a:bodyPr/>
        <a:lstStyle/>
        <a:p>
          <a:endParaRPr lang="en-US" sz="1600"/>
        </a:p>
      </dgm:t>
    </dgm:pt>
    <dgm:pt modelId="{87EEDAD2-DD73-45A7-A9CE-2076E26E6FF9}" type="sibTrans" cxnId="{5CC725B1-65FB-4FCB-92BD-E7D52F1D7E44}">
      <dgm:prSet custT="1"/>
      <dgm:spPr/>
      <dgm:t>
        <a:bodyPr/>
        <a:lstStyle/>
        <a:p>
          <a:endParaRPr lang="en-US" sz="600"/>
        </a:p>
      </dgm:t>
    </dgm:pt>
    <dgm:pt modelId="{3A050B3A-F044-4072-B530-0788E469743C}" type="pres">
      <dgm:prSet presAssocID="{2F2C3104-23DB-4734-9ECF-4168205F5278}" presName="Name0" presStyleCnt="0">
        <dgm:presLayoutVars>
          <dgm:dir/>
          <dgm:resizeHandles val="exact"/>
        </dgm:presLayoutVars>
      </dgm:prSet>
      <dgm:spPr/>
    </dgm:pt>
    <dgm:pt modelId="{E5D8E950-4D0E-45C0-A746-C31CB37A13D1}" type="pres">
      <dgm:prSet presAssocID="{7D5F51C6-0E91-4289-A023-2EE42B81CA88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D6C1ECB-A9D8-451A-8A82-11394DC3C4FA}" type="pres">
      <dgm:prSet presAssocID="{7B93599A-DB95-47E9-A0BF-2A277EF5350A}" presName="sibTrans" presStyleLbl="sibTrans2D1" presStyleIdx="0" presStyleCnt="6"/>
      <dgm:spPr/>
      <dgm:t>
        <a:bodyPr/>
        <a:lstStyle/>
        <a:p>
          <a:pPr rtl="1"/>
          <a:endParaRPr lang="fa-IR"/>
        </a:p>
      </dgm:t>
    </dgm:pt>
    <dgm:pt modelId="{4C055571-AC9F-4A02-9B35-CDA5A7F87632}" type="pres">
      <dgm:prSet presAssocID="{7B93599A-DB95-47E9-A0BF-2A277EF5350A}" presName="connectorText" presStyleLbl="sibTrans2D1" presStyleIdx="0" presStyleCnt="6"/>
      <dgm:spPr/>
      <dgm:t>
        <a:bodyPr/>
        <a:lstStyle/>
        <a:p>
          <a:pPr rtl="1"/>
          <a:endParaRPr lang="fa-IR"/>
        </a:p>
      </dgm:t>
    </dgm:pt>
    <dgm:pt modelId="{6E47E936-EB56-412E-95AC-45B60AF7B7C1}" type="pres">
      <dgm:prSet presAssocID="{5D365778-B533-4F4B-8487-4F65C57C38F4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CDC84DE-A41E-4BBC-83A7-F3A2F471B278}" type="pres">
      <dgm:prSet presAssocID="{F8D5D3D7-B218-441C-A004-4EEB245CE64F}" presName="sibTrans" presStyleLbl="sibTrans2D1" presStyleIdx="1" presStyleCnt="6"/>
      <dgm:spPr/>
      <dgm:t>
        <a:bodyPr/>
        <a:lstStyle/>
        <a:p>
          <a:pPr rtl="1"/>
          <a:endParaRPr lang="fa-IR"/>
        </a:p>
      </dgm:t>
    </dgm:pt>
    <dgm:pt modelId="{39EA3028-2109-4115-BC1C-368170D1DF15}" type="pres">
      <dgm:prSet presAssocID="{F8D5D3D7-B218-441C-A004-4EEB245CE64F}" presName="connectorText" presStyleLbl="sibTrans2D1" presStyleIdx="1" presStyleCnt="6"/>
      <dgm:spPr/>
      <dgm:t>
        <a:bodyPr/>
        <a:lstStyle/>
        <a:p>
          <a:pPr rtl="1"/>
          <a:endParaRPr lang="fa-IR"/>
        </a:p>
      </dgm:t>
    </dgm:pt>
    <dgm:pt modelId="{5D27659C-9823-4DF9-8165-A988FD1AB176}" type="pres">
      <dgm:prSet presAssocID="{59F40882-582E-467F-A517-FB04F1BD8259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9A5C22D-D29E-4BB4-B531-41445E4C5375}" type="pres">
      <dgm:prSet presAssocID="{633401C2-CE6A-4B5E-A085-9995C4E1B314}" presName="sibTrans" presStyleLbl="sibTrans2D1" presStyleIdx="2" presStyleCnt="6"/>
      <dgm:spPr/>
      <dgm:t>
        <a:bodyPr/>
        <a:lstStyle/>
        <a:p>
          <a:pPr rtl="1"/>
          <a:endParaRPr lang="fa-IR"/>
        </a:p>
      </dgm:t>
    </dgm:pt>
    <dgm:pt modelId="{D46FB765-F661-4910-9D75-C63701EAF60F}" type="pres">
      <dgm:prSet presAssocID="{633401C2-CE6A-4B5E-A085-9995C4E1B314}" presName="connectorText" presStyleLbl="sibTrans2D1" presStyleIdx="2" presStyleCnt="6"/>
      <dgm:spPr/>
      <dgm:t>
        <a:bodyPr/>
        <a:lstStyle/>
        <a:p>
          <a:pPr rtl="1"/>
          <a:endParaRPr lang="fa-IR"/>
        </a:p>
      </dgm:t>
    </dgm:pt>
    <dgm:pt modelId="{55AAF3B3-C9C2-49C7-8100-9601FA89E072}" type="pres">
      <dgm:prSet presAssocID="{9F8525B1-E1E3-4EE4-A361-811DD96CC21B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D4F1106-F275-4638-92E4-179670423CA8}" type="pres">
      <dgm:prSet presAssocID="{8B77942D-5E8A-46AE-87F7-3D3E197ED2B6}" presName="sibTrans" presStyleLbl="sibTrans2D1" presStyleIdx="3" presStyleCnt="6"/>
      <dgm:spPr/>
      <dgm:t>
        <a:bodyPr/>
        <a:lstStyle/>
        <a:p>
          <a:pPr rtl="1"/>
          <a:endParaRPr lang="fa-IR"/>
        </a:p>
      </dgm:t>
    </dgm:pt>
    <dgm:pt modelId="{8E159671-6B5C-424A-BEBF-E8A0B98DFF3D}" type="pres">
      <dgm:prSet presAssocID="{8B77942D-5E8A-46AE-87F7-3D3E197ED2B6}" presName="connectorText" presStyleLbl="sibTrans2D1" presStyleIdx="3" presStyleCnt="6"/>
      <dgm:spPr/>
      <dgm:t>
        <a:bodyPr/>
        <a:lstStyle/>
        <a:p>
          <a:pPr rtl="1"/>
          <a:endParaRPr lang="fa-IR"/>
        </a:p>
      </dgm:t>
    </dgm:pt>
    <dgm:pt modelId="{042E359E-5E1A-4E10-A432-359E53343FA7}" type="pres">
      <dgm:prSet presAssocID="{159916AC-EA6E-4392-953D-0285CBD8A234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7B3510A-46F6-4B2A-9ABE-0428E1B9EB2F}" type="pres">
      <dgm:prSet presAssocID="{B08651DC-CED5-4DE5-B0C0-F288CF63DA6D}" presName="sibTrans" presStyleLbl="sibTrans2D1" presStyleIdx="4" presStyleCnt="6"/>
      <dgm:spPr/>
      <dgm:t>
        <a:bodyPr/>
        <a:lstStyle/>
        <a:p>
          <a:pPr rtl="1"/>
          <a:endParaRPr lang="fa-IR"/>
        </a:p>
      </dgm:t>
    </dgm:pt>
    <dgm:pt modelId="{59DF1D6B-569B-45AA-A8C6-8572173E9218}" type="pres">
      <dgm:prSet presAssocID="{B08651DC-CED5-4DE5-B0C0-F288CF63DA6D}" presName="connectorText" presStyleLbl="sibTrans2D1" presStyleIdx="4" presStyleCnt="6"/>
      <dgm:spPr/>
      <dgm:t>
        <a:bodyPr/>
        <a:lstStyle/>
        <a:p>
          <a:pPr rtl="1"/>
          <a:endParaRPr lang="fa-IR"/>
        </a:p>
      </dgm:t>
    </dgm:pt>
    <dgm:pt modelId="{F84D350E-6243-4FF6-B2EB-CFD522A44E0C}" type="pres">
      <dgm:prSet presAssocID="{3B3A975B-EB54-4BF7-88B8-721EA22AFF78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431C6D6-D4D5-40FD-AE0B-C3776DE7793D}" type="pres">
      <dgm:prSet presAssocID="{87EEDAD2-DD73-45A7-A9CE-2076E26E6FF9}" presName="sibTrans" presStyleLbl="sibTrans2D1" presStyleIdx="5" presStyleCnt="6"/>
      <dgm:spPr/>
      <dgm:t>
        <a:bodyPr/>
        <a:lstStyle/>
        <a:p>
          <a:pPr rtl="1"/>
          <a:endParaRPr lang="fa-IR"/>
        </a:p>
      </dgm:t>
    </dgm:pt>
    <dgm:pt modelId="{1E5C9D0F-F9F7-42F9-9842-76172B3D50C0}" type="pres">
      <dgm:prSet presAssocID="{87EEDAD2-DD73-45A7-A9CE-2076E26E6FF9}" presName="connectorText" presStyleLbl="sibTrans2D1" presStyleIdx="5" presStyleCnt="6"/>
      <dgm:spPr/>
      <dgm:t>
        <a:bodyPr/>
        <a:lstStyle/>
        <a:p>
          <a:pPr rtl="1"/>
          <a:endParaRPr lang="fa-IR"/>
        </a:p>
      </dgm:t>
    </dgm:pt>
    <dgm:pt modelId="{F95BDA74-C5C3-4DF4-8A28-82FEB783F74C}" type="pres">
      <dgm:prSet presAssocID="{09414C80-6545-4973-BC9F-76F6A126508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206462C-5E71-4778-AF28-ECC40B5C75B3}" type="presOf" srcId="{8B77942D-5E8A-46AE-87F7-3D3E197ED2B6}" destId="{8E159671-6B5C-424A-BEBF-E8A0B98DFF3D}" srcOrd="1" destOrd="0" presId="urn:microsoft.com/office/officeart/2005/8/layout/process1"/>
    <dgm:cxn modelId="{B19FAAC8-AB47-4077-A702-E77D963831D7}" type="presOf" srcId="{2F2C3104-23DB-4734-9ECF-4168205F5278}" destId="{3A050B3A-F044-4072-B530-0788E469743C}" srcOrd="0" destOrd="0" presId="urn:microsoft.com/office/officeart/2005/8/layout/process1"/>
    <dgm:cxn modelId="{B7CC2D34-74AD-42DC-ACB1-0C02A89DA758}" type="presOf" srcId="{8B77942D-5E8A-46AE-87F7-3D3E197ED2B6}" destId="{2D4F1106-F275-4638-92E4-179670423CA8}" srcOrd="0" destOrd="0" presId="urn:microsoft.com/office/officeart/2005/8/layout/process1"/>
    <dgm:cxn modelId="{C4A57A98-4570-4B73-BB65-7FA08B5A0CF3}" type="presOf" srcId="{7B93599A-DB95-47E9-A0BF-2A277EF5350A}" destId="{9D6C1ECB-A9D8-451A-8A82-11394DC3C4FA}" srcOrd="0" destOrd="0" presId="urn:microsoft.com/office/officeart/2005/8/layout/process1"/>
    <dgm:cxn modelId="{DF380768-D06D-4E75-8877-003F02A2DA8E}" type="presOf" srcId="{87EEDAD2-DD73-45A7-A9CE-2076E26E6FF9}" destId="{8431C6D6-D4D5-40FD-AE0B-C3776DE7793D}" srcOrd="0" destOrd="0" presId="urn:microsoft.com/office/officeart/2005/8/layout/process1"/>
    <dgm:cxn modelId="{98827FC7-BAF1-4FCF-A250-5320161BFF9D}" type="presOf" srcId="{9F8525B1-E1E3-4EE4-A361-811DD96CC21B}" destId="{55AAF3B3-C9C2-49C7-8100-9601FA89E072}" srcOrd="0" destOrd="0" presId="urn:microsoft.com/office/officeart/2005/8/layout/process1"/>
    <dgm:cxn modelId="{EFD56357-5E83-4616-8DA4-8C564B71DDD7}" srcId="{2F2C3104-23DB-4734-9ECF-4168205F5278}" destId="{09414C80-6545-4973-BC9F-76F6A1265086}" srcOrd="6" destOrd="0" parTransId="{F8317241-C35E-43B6-999E-7075B14D2F0C}" sibTransId="{AE24A5D4-0415-4AA8-AD7F-815616705653}"/>
    <dgm:cxn modelId="{5CC725B1-65FB-4FCB-92BD-E7D52F1D7E44}" srcId="{2F2C3104-23DB-4734-9ECF-4168205F5278}" destId="{3B3A975B-EB54-4BF7-88B8-721EA22AFF78}" srcOrd="5" destOrd="0" parTransId="{581ACF58-625E-47A0-9F02-F1DF97CBDAE3}" sibTransId="{87EEDAD2-DD73-45A7-A9CE-2076E26E6FF9}"/>
    <dgm:cxn modelId="{CE0C5483-0808-4287-87D2-68ED292F7961}" type="presOf" srcId="{7B93599A-DB95-47E9-A0BF-2A277EF5350A}" destId="{4C055571-AC9F-4A02-9B35-CDA5A7F87632}" srcOrd="1" destOrd="0" presId="urn:microsoft.com/office/officeart/2005/8/layout/process1"/>
    <dgm:cxn modelId="{9C9C7A73-C1DD-47B5-B424-86C226FBF040}" type="presOf" srcId="{87EEDAD2-DD73-45A7-A9CE-2076E26E6FF9}" destId="{1E5C9D0F-F9F7-42F9-9842-76172B3D50C0}" srcOrd="1" destOrd="0" presId="urn:microsoft.com/office/officeart/2005/8/layout/process1"/>
    <dgm:cxn modelId="{E15102DD-FA87-413F-AD05-C6EA7091AAC3}" type="presOf" srcId="{F8D5D3D7-B218-441C-A004-4EEB245CE64F}" destId="{1CDC84DE-A41E-4BBC-83A7-F3A2F471B278}" srcOrd="0" destOrd="0" presId="urn:microsoft.com/office/officeart/2005/8/layout/process1"/>
    <dgm:cxn modelId="{3E8A5B8F-9C64-4803-9A45-3A62D6CD6408}" type="presOf" srcId="{633401C2-CE6A-4B5E-A085-9995C4E1B314}" destId="{D46FB765-F661-4910-9D75-C63701EAF60F}" srcOrd="1" destOrd="0" presId="urn:microsoft.com/office/officeart/2005/8/layout/process1"/>
    <dgm:cxn modelId="{A455136E-F6E9-4681-A574-8C1F6C1D9036}" type="presOf" srcId="{B08651DC-CED5-4DE5-B0C0-F288CF63DA6D}" destId="{97B3510A-46F6-4B2A-9ABE-0428E1B9EB2F}" srcOrd="0" destOrd="0" presId="urn:microsoft.com/office/officeart/2005/8/layout/process1"/>
    <dgm:cxn modelId="{09637A0E-F132-4A14-B847-3D23B5396008}" type="presOf" srcId="{09414C80-6545-4973-BC9F-76F6A1265086}" destId="{F95BDA74-C5C3-4DF4-8A28-82FEB783F74C}" srcOrd="0" destOrd="0" presId="urn:microsoft.com/office/officeart/2005/8/layout/process1"/>
    <dgm:cxn modelId="{AF1AF982-9E2F-48A3-8591-CD266B5342AF}" type="presOf" srcId="{7D5F51C6-0E91-4289-A023-2EE42B81CA88}" destId="{E5D8E950-4D0E-45C0-A746-C31CB37A13D1}" srcOrd="0" destOrd="0" presId="urn:microsoft.com/office/officeart/2005/8/layout/process1"/>
    <dgm:cxn modelId="{0BC5C816-7EB4-4572-A9B6-5D38083C251F}" type="presOf" srcId="{F8D5D3D7-B218-441C-A004-4EEB245CE64F}" destId="{39EA3028-2109-4115-BC1C-368170D1DF15}" srcOrd="1" destOrd="0" presId="urn:microsoft.com/office/officeart/2005/8/layout/process1"/>
    <dgm:cxn modelId="{1C505D0D-BC3D-49A8-8B50-6DB69554B300}" type="presOf" srcId="{59F40882-582E-467F-A517-FB04F1BD8259}" destId="{5D27659C-9823-4DF9-8165-A988FD1AB176}" srcOrd="0" destOrd="0" presId="urn:microsoft.com/office/officeart/2005/8/layout/process1"/>
    <dgm:cxn modelId="{A61A34B9-70A4-48E3-9FE7-B68B0D21AC22}" srcId="{2F2C3104-23DB-4734-9ECF-4168205F5278}" destId="{59F40882-582E-467F-A517-FB04F1BD8259}" srcOrd="2" destOrd="0" parTransId="{C8A775A4-1098-4682-B576-B6732CF6469F}" sibTransId="{633401C2-CE6A-4B5E-A085-9995C4E1B314}"/>
    <dgm:cxn modelId="{E2E45479-322C-4368-91B9-A70D6117830E}" srcId="{2F2C3104-23DB-4734-9ECF-4168205F5278}" destId="{159916AC-EA6E-4392-953D-0285CBD8A234}" srcOrd="4" destOrd="0" parTransId="{B0C2767B-A45A-4B4F-8786-93442515B576}" sibTransId="{B08651DC-CED5-4DE5-B0C0-F288CF63DA6D}"/>
    <dgm:cxn modelId="{D268003F-20EA-4C2B-99F9-68A501B491B0}" type="presOf" srcId="{159916AC-EA6E-4392-953D-0285CBD8A234}" destId="{042E359E-5E1A-4E10-A432-359E53343FA7}" srcOrd="0" destOrd="0" presId="urn:microsoft.com/office/officeart/2005/8/layout/process1"/>
    <dgm:cxn modelId="{FD6CDA2A-D4BA-4A31-ADC5-AA969F0BC461}" type="presOf" srcId="{3B3A975B-EB54-4BF7-88B8-721EA22AFF78}" destId="{F84D350E-6243-4FF6-B2EB-CFD522A44E0C}" srcOrd="0" destOrd="0" presId="urn:microsoft.com/office/officeart/2005/8/layout/process1"/>
    <dgm:cxn modelId="{E7C2EAE6-8F81-4B9E-A862-47D32E727510}" type="presOf" srcId="{633401C2-CE6A-4B5E-A085-9995C4E1B314}" destId="{19A5C22D-D29E-4BB4-B531-41445E4C5375}" srcOrd="0" destOrd="0" presId="urn:microsoft.com/office/officeart/2005/8/layout/process1"/>
    <dgm:cxn modelId="{8DB3A6B8-2BC4-4767-8B3E-78C569BC90DD}" srcId="{2F2C3104-23DB-4734-9ECF-4168205F5278}" destId="{5D365778-B533-4F4B-8487-4F65C57C38F4}" srcOrd="1" destOrd="0" parTransId="{DC1420DD-A0A7-4E93-B22B-D9994025F67B}" sibTransId="{F8D5D3D7-B218-441C-A004-4EEB245CE64F}"/>
    <dgm:cxn modelId="{3579E3D5-3A9E-4463-A457-D93BA8DAA606}" type="presOf" srcId="{B08651DC-CED5-4DE5-B0C0-F288CF63DA6D}" destId="{59DF1D6B-569B-45AA-A8C6-8572173E9218}" srcOrd="1" destOrd="0" presId="urn:microsoft.com/office/officeart/2005/8/layout/process1"/>
    <dgm:cxn modelId="{DB90FE99-B234-430F-95CD-FBA5D94A052C}" type="presOf" srcId="{5D365778-B533-4F4B-8487-4F65C57C38F4}" destId="{6E47E936-EB56-412E-95AC-45B60AF7B7C1}" srcOrd="0" destOrd="0" presId="urn:microsoft.com/office/officeart/2005/8/layout/process1"/>
    <dgm:cxn modelId="{9E2393F1-4EE1-4CCE-AC2B-3CAF0C292403}" srcId="{2F2C3104-23DB-4734-9ECF-4168205F5278}" destId="{9F8525B1-E1E3-4EE4-A361-811DD96CC21B}" srcOrd="3" destOrd="0" parTransId="{EC335F53-9DB4-4AB1-9F47-76CB372EEA54}" sibTransId="{8B77942D-5E8A-46AE-87F7-3D3E197ED2B6}"/>
    <dgm:cxn modelId="{741C49C9-A39B-408C-BFF7-3E272923A2A8}" srcId="{2F2C3104-23DB-4734-9ECF-4168205F5278}" destId="{7D5F51C6-0E91-4289-A023-2EE42B81CA88}" srcOrd="0" destOrd="0" parTransId="{D4EF9AA2-F48F-4C79-A3BA-7EFE72568436}" sibTransId="{7B93599A-DB95-47E9-A0BF-2A277EF5350A}"/>
    <dgm:cxn modelId="{7E1C071D-19A5-4DD7-9CA8-E7A47837B70E}" type="presParOf" srcId="{3A050B3A-F044-4072-B530-0788E469743C}" destId="{E5D8E950-4D0E-45C0-A746-C31CB37A13D1}" srcOrd="0" destOrd="0" presId="urn:microsoft.com/office/officeart/2005/8/layout/process1"/>
    <dgm:cxn modelId="{91C40233-F768-4418-A0F4-ECC5622895C4}" type="presParOf" srcId="{3A050B3A-F044-4072-B530-0788E469743C}" destId="{9D6C1ECB-A9D8-451A-8A82-11394DC3C4FA}" srcOrd="1" destOrd="0" presId="urn:microsoft.com/office/officeart/2005/8/layout/process1"/>
    <dgm:cxn modelId="{B40E20F7-0259-4741-8BEC-04751AC9584D}" type="presParOf" srcId="{9D6C1ECB-A9D8-451A-8A82-11394DC3C4FA}" destId="{4C055571-AC9F-4A02-9B35-CDA5A7F87632}" srcOrd="0" destOrd="0" presId="urn:microsoft.com/office/officeart/2005/8/layout/process1"/>
    <dgm:cxn modelId="{76CC8A7F-DCD8-4E48-AADC-6A10D9B14EE1}" type="presParOf" srcId="{3A050B3A-F044-4072-B530-0788E469743C}" destId="{6E47E936-EB56-412E-95AC-45B60AF7B7C1}" srcOrd="2" destOrd="0" presId="urn:microsoft.com/office/officeart/2005/8/layout/process1"/>
    <dgm:cxn modelId="{A4D29DFB-7D85-4A93-975B-77D09A690B24}" type="presParOf" srcId="{3A050B3A-F044-4072-B530-0788E469743C}" destId="{1CDC84DE-A41E-4BBC-83A7-F3A2F471B278}" srcOrd="3" destOrd="0" presId="urn:microsoft.com/office/officeart/2005/8/layout/process1"/>
    <dgm:cxn modelId="{69FAD9F4-F575-426D-972E-25A293D9D7D1}" type="presParOf" srcId="{1CDC84DE-A41E-4BBC-83A7-F3A2F471B278}" destId="{39EA3028-2109-4115-BC1C-368170D1DF15}" srcOrd="0" destOrd="0" presId="urn:microsoft.com/office/officeart/2005/8/layout/process1"/>
    <dgm:cxn modelId="{EE981C76-6BD0-4E6E-A5DE-6C91224F9C90}" type="presParOf" srcId="{3A050B3A-F044-4072-B530-0788E469743C}" destId="{5D27659C-9823-4DF9-8165-A988FD1AB176}" srcOrd="4" destOrd="0" presId="urn:microsoft.com/office/officeart/2005/8/layout/process1"/>
    <dgm:cxn modelId="{2CDCE768-B0F5-4968-BE91-7B9012FDF154}" type="presParOf" srcId="{3A050B3A-F044-4072-B530-0788E469743C}" destId="{19A5C22D-D29E-4BB4-B531-41445E4C5375}" srcOrd="5" destOrd="0" presId="urn:microsoft.com/office/officeart/2005/8/layout/process1"/>
    <dgm:cxn modelId="{CB4C6641-06CC-4418-914A-CEE334D27D30}" type="presParOf" srcId="{19A5C22D-D29E-4BB4-B531-41445E4C5375}" destId="{D46FB765-F661-4910-9D75-C63701EAF60F}" srcOrd="0" destOrd="0" presId="urn:microsoft.com/office/officeart/2005/8/layout/process1"/>
    <dgm:cxn modelId="{13C6A45D-F42E-44FE-8FE9-0DB68D9D92AD}" type="presParOf" srcId="{3A050B3A-F044-4072-B530-0788E469743C}" destId="{55AAF3B3-C9C2-49C7-8100-9601FA89E072}" srcOrd="6" destOrd="0" presId="urn:microsoft.com/office/officeart/2005/8/layout/process1"/>
    <dgm:cxn modelId="{6A2A03EA-571A-472D-B043-6E3B2D3B4586}" type="presParOf" srcId="{3A050B3A-F044-4072-B530-0788E469743C}" destId="{2D4F1106-F275-4638-92E4-179670423CA8}" srcOrd="7" destOrd="0" presId="urn:microsoft.com/office/officeart/2005/8/layout/process1"/>
    <dgm:cxn modelId="{F44A7061-9405-4ABC-9F96-CB8DAD8220C2}" type="presParOf" srcId="{2D4F1106-F275-4638-92E4-179670423CA8}" destId="{8E159671-6B5C-424A-BEBF-E8A0B98DFF3D}" srcOrd="0" destOrd="0" presId="urn:microsoft.com/office/officeart/2005/8/layout/process1"/>
    <dgm:cxn modelId="{AE0B6B20-85B8-4948-8A39-7F3AE821BB36}" type="presParOf" srcId="{3A050B3A-F044-4072-B530-0788E469743C}" destId="{042E359E-5E1A-4E10-A432-359E53343FA7}" srcOrd="8" destOrd="0" presId="urn:microsoft.com/office/officeart/2005/8/layout/process1"/>
    <dgm:cxn modelId="{8F75F0C0-635B-4BC0-B0B3-8E2EEB733926}" type="presParOf" srcId="{3A050B3A-F044-4072-B530-0788E469743C}" destId="{97B3510A-46F6-4B2A-9ABE-0428E1B9EB2F}" srcOrd="9" destOrd="0" presId="urn:microsoft.com/office/officeart/2005/8/layout/process1"/>
    <dgm:cxn modelId="{A915249A-B440-4D3C-963B-B568B7CCADA8}" type="presParOf" srcId="{97B3510A-46F6-4B2A-9ABE-0428E1B9EB2F}" destId="{59DF1D6B-569B-45AA-A8C6-8572173E9218}" srcOrd="0" destOrd="0" presId="urn:microsoft.com/office/officeart/2005/8/layout/process1"/>
    <dgm:cxn modelId="{77F664D0-ABD0-4CB9-B643-6B1B1D46C3B8}" type="presParOf" srcId="{3A050B3A-F044-4072-B530-0788E469743C}" destId="{F84D350E-6243-4FF6-B2EB-CFD522A44E0C}" srcOrd="10" destOrd="0" presId="urn:microsoft.com/office/officeart/2005/8/layout/process1"/>
    <dgm:cxn modelId="{8F8A3080-FAE0-4D02-9389-D6AA0CA14358}" type="presParOf" srcId="{3A050B3A-F044-4072-B530-0788E469743C}" destId="{8431C6D6-D4D5-40FD-AE0B-C3776DE7793D}" srcOrd="11" destOrd="0" presId="urn:microsoft.com/office/officeart/2005/8/layout/process1"/>
    <dgm:cxn modelId="{96D0285C-1CF5-424F-AD06-845F67A83DD3}" type="presParOf" srcId="{8431C6D6-D4D5-40FD-AE0B-C3776DE7793D}" destId="{1E5C9D0F-F9F7-42F9-9842-76172B3D50C0}" srcOrd="0" destOrd="0" presId="urn:microsoft.com/office/officeart/2005/8/layout/process1"/>
    <dgm:cxn modelId="{B826C7D6-D54A-4590-BBA2-A8B67F364AB7}" type="presParOf" srcId="{3A050B3A-F044-4072-B530-0788E469743C}" destId="{F95BDA74-C5C3-4DF4-8A28-82FEB783F74C}" srcOrd="1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C87877A-89E3-4155-A739-D73CC0766532}" type="doc">
      <dgm:prSet loTypeId="urn:microsoft.com/office/officeart/2005/8/layout/hierarchy2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B5C6A75F-4349-4AEC-A548-7AAF26E75D8D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fa-IR" b="1" dirty="0">
              <a:cs typeface="B Kamran" pitchFamily="2" charset="-78"/>
            </a:rPr>
            <a:t>باغ ژاپنی ( نسبت به درجه کامل بودنش ) </a:t>
          </a:r>
          <a:endParaRPr lang="en-US" dirty="0"/>
        </a:p>
      </dgm:t>
    </dgm:pt>
    <dgm:pt modelId="{F71C12AD-D225-4D67-9466-5F6C973C025A}" type="parTrans" cxnId="{5D74CB62-AD0F-4CFB-9A90-6931D6FCF772}">
      <dgm:prSet/>
      <dgm:spPr/>
      <dgm:t>
        <a:bodyPr/>
        <a:lstStyle/>
        <a:p>
          <a:endParaRPr lang="en-US"/>
        </a:p>
      </dgm:t>
    </dgm:pt>
    <dgm:pt modelId="{BE832590-B68C-4A8F-85D5-9E26EE545F0D}" type="sibTrans" cxnId="{5D74CB62-AD0F-4CFB-9A90-6931D6FCF772}">
      <dgm:prSet/>
      <dgm:spPr/>
      <dgm:t>
        <a:bodyPr/>
        <a:lstStyle/>
        <a:p>
          <a:endParaRPr lang="en-US"/>
        </a:p>
      </dgm:t>
    </dgm:pt>
    <dgm:pt modelId="{F4765962-A01F-4EFC-A4A6-ABA81E7FDC95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1. باغ های کامل با جزئیات زیاد (</a:t>
          </a:r>
          <a:r>
            <a:rPr lang="en-US" b="1" dirty="0">
              <a:cs typeface="B Kamran" pitchFamily="2" charset="-78"/>
            </a:rPr>
            <a:t>shin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2DCD2196-6548-44A8-BEFB-C63B55BF919B}" type="parTrans" cxnId="{24A11B0C-1034-451B-9E26-160141E520E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1433AD6-4746-497B-BAED-82FF5BCE3E2A}" type="sibTrans" cxnId="{24A11B0C-1034-451B-9E26-160141E520E0}">
      <dgm:prSet/>
      <dgm:spPr/>
      <dgm:t>
        <a:bodyPr/>
        <a:lstStyle/>
        <a:p>
          <a:endParaRPr lang="en-US"/>
        </a:p>
      </dgm:t>
    </dgm:pt>
    <dgm:pt modelId="{8106CD53-C050-4099-8F6D-3CA1805EF5E5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باغ با جزئیات کم و ساده (</a:t>
          </a:r>
          <a:r>
            <a:rPr lang="en-US" b="1" dirty="0">
              <a:cs typeface="B Kamran" pitchFamily="2" charset="-78"/>
            </a:rPr>
            <a:t> so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391E56A5-F8FA-4A76-A234-1861844F92D2}" type="parTrans" cxnId="{08D7B78E-CB6B-4EFC-81B3-ADE3490AB03C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9AE99BA5-EAD9-4CB7-9A66-874326FE1C7A}" type="sibTrans" cxnId="{08D7B78E-CB6B-4EFC-81B3-ADE3490AB03C}">
      <dgm:prSet/>
      <dgm:spPr/>
      <dgm:t>
        <a:bodyPr/>
        <a:lstStyle/>
        <a:p>
          <a:endParaRPr lang="en-US"/>
        </a:p>
      </dgm:t>
    </dgm:pt>
    <dgm:pt modelId="{7EB2A500-2195-4935-A590-6DBB6CE39BD6}">
      <dgm:prSet phldrT="[Text]"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روستایی و ساده (</a:t>
          </a:r>
          <a:r>
            <a:rPr lang="en-US" b="1" dirty="0" err="1">
              <a:cs typeface="B Kamran" pitchFamily="2" charset="-78"/>
            </a:rPr>
            <a:t>sabi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9D9B8FF1-0766-4B96-9166-D30BAB54389A}" type="parTrans" cxnId="{F419FDC1-C7CA-40F7-9F80-F8CAA1CB4178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6571D3B-AB01-4E45-953B-F1C941F9D7B7}" type="sibTrans" cxnId="{F419FDC1-C7CA-40F7-9F80-F8CAA1CB4178}">
      <dgm:prSet/>
      <dgm:spPr/>
      <dgm:t>
        <a:bodyPr/>
        <a:lstStyle/>
        <a:p>
          <a:endParaRPr lang="en-US"/>
        </a:p>
      </dgm:t>
    </dgm:pt>
    <dgm:pt modelId="{07C36252-CA66-41AE-8C1B-554444DDF667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باغ های کامل با جزئیات متوسط (</a:t>
          </a:r>
          <a:r>
            <a:rPr lang="en-US" b="1" dirty="0" err="1">
              <a:cs typeface="B Kamran" pitchFamily="2" charset="-78"/>
            </a:rPr>
            <a:t>syo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2B4750C3-B859-43B3-84A7-F4718CBD3122}" type="parTrans" cxnId="{2EBD8D33-CBC5-4F5D-A56F-14A28E58E22D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F33A8AE-6860-4025-8441-BC2E8D613112}" type="sibTrans" cxnId="{2EBD8D33-CBC5-4F5D-A56F-14A28E58E22D}">
      <dgm:prSet/>
      <dgm:spPr/>
      <dgm:t>
        <a:bodyPr/>
        <a:lstStyle/>
        <a:p>
          <a:endParaRPr lang="en-US"/>
        </a:p>
      </dgm:t>
    </dgm:pt>
    <dgm:pt modelId="{6D280174-4B8F-448B-B9A4-E9570A2DD7C2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آرامش و تنهایی (</a:t>
          </a:r>
          <a:r>
            <a:rPr lang="en-US" b="1" dirty="0" err="1">
              <a:cs typeface="B Kamran" pitchFamily="2" charset="-78"/>
            </a:rPr>
            <a:t>wabi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CBB31010-4142-460A-A9C2-AEBFB8DE52C1}" type="parTrans" cxnId="{86D1DCB1-86E4-4DEA-B81E-3412F276A06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46F591E-40B9-46BB-9EBF-7A9EF348D81C}" type="sibTrans" cxnId="{86D1DCB1-86E4-4DEA-B81E-3412F276A062}">
      <dgm:prSet/>
      <dgm:spPr/>
      <dgm:t>
        <a:bodyPr/>
        <a:lstStyle/>
        <a:p>
          <a:endParaRPr lang="en-US"/>
        </a:p>
      </dgm:t>
    </dgm:pt>
    <dgm:pt modelId="{BED466E9-DBC3-4B02-B46C-3247B676048B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1. زیبایی طبیعی (</a:t>
          </a:r>
          <a:r>
            <a:rPr lang="en-US" b="1" dirty="0" err="1">
              <a:cs typeface="B Kamran" pitchFamily="2" charset="-78"/>
            </a:rPr>
            <a:t>shibui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118E0EB9-4FFA-43F1-8AF7-45BA2222F2E6}" type="parTrans" cxnId="{34D01E4C-A49E-490B-9B1D-9573C0D948A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E885E31-47B4-4DFE-8FA6-9046DA3FC148}" type="sibTrans" cxnId="{34D01E4C-A49E-490B-9B1D-9573C0D948A2}">
      <dgm:prSet/>
      <dgm:spPr/>
      <dgm:t>
        <a:bodyPr/>
        <a:lstStyle/>
        <a:p>
          <a:endParaRPr lang="en-US"/>
        </a:p>
      </dgm:t>
    </dgm:pt>
    <dgm:pt modelId="{F0F2E4EA-BC3A-4877-8172-6CCBF78A12C3}" type="pres">
      <dgm:prSet presAssocID="{4C87877A-89E3-4155-A739-D73CC076653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EC33C951-7013-4B99-BA82-0D426EC2FDE6}" type="pres">
      <dgm:prSet presAssocID="{B5C6A75F-4349-4AEC-A548-7AAF26E75D8D}" presName="root1" presStyleCnt="0"/>
      <dgm:spPr/>
    </dgm:pt>
    <dgm:pt modelId="{5E040176-FFF7-478E-8FD1-C9420CE3DBB3}" type="pres">
      <dgm:prSet presAssocID="{B5C6A75F-4349-4AEC-A548-7AAF26E75D8D}" presName="LevelOneTextNode" presStyleLbl="node0" presStyleIdx="0" presStyleCnt="1" custScaleX="157117" custScaleY="182070" custLinFactNeighborX="-57" custLinFactNeighborY="98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11CE069-AE0B-432A-8707-927EDEC24476}" type="pres">
      <dgm:prSet presAssocID="{B5C6A75F-4349-4AEC-A548-7AAF26E75D8D}" presName="level2hierChild" presStyleCnt="0"/>
      <dgm:spPr/>
    </dgm:pt>
    <dgm:pt modelId="{8ED4EB0D-4004-4839-BE5F-8663D0261502}" type="pres">
      <dgm:prSet presAssocID="{2DCD2196-6548-44A8-BEFB-C63B55BF919B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0EB4B27-0681-45AF-99BF-73C688A3A195}" type="pres">
      <dgm:prSet presAssocID="{2DCD2196-6548-44A8-BEFB-C63B55BF919B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B1AE3D48-857C-486E-A74C-C889CE24417B}" type="pres">
      <dgm:prSet presAssocID="{F4765962-A01F-4EFC-A4A6-ABA81E7FDC95}" presName="root2" presStyleCnt="0"/>
      <dgm:spPr/>
    </dgm:pt>
    <dgm:pt modelId="{07318410-8236-4F90-8D85-9FF0225D4C09}" type="pres">
      <dgm:prSet presAssocID="{F4765962-A01F-4EFC-A4A6-ABA81E7FDC9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9451C20-4B49-4E1B-96C2-39FCA774557F}" type="pres">
      <dgm:prSet presAssocID="{F4765962-A01F-4EFC-A4A6-ABA81E7FDC95}" presName="level3hierChild" presStyleCnt="0"/>
      <dgm:spPr/>
    </dgm:pt>
    <dgm:pt modelId="{74E4939C-3ABF-4776-837E-E9D353B0F3C3}" type="pres">
      <dgm:prSet presAssocID="{2B4750C3-B859-43B3-84A7-F4718CBD3122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C1CB82F0-10E0-435E-8D50-FB5DDD6616F3}" type="pres">
      <dgm:prSet presAssocID="{2B4750C3-B859-43B3-84A7-F4718CBD3122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06A3B267-81AB-40C4-8C07-A742FAF9D8A3}" type="pres">
      <dgm:prSet presAssocID="{07C36252-CA66-41AE-8C1B-554444DDF667}" presName="root2" presStyleCnt="0"/>
      <dgm:spPr/>
    </dgm:pt>
    <dgm:pt modelId="{7F37CBCB-5E46-47DF-A84C-31FB2DB6E10C}" type="pres">
      <dgm:prSet presAssocID="{07C36252-CA66-41AE-8C1B-554444DDF66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B642362-B2EB-47C7-99A9-FAE2EB6C31AB}" type="pres">
      <dgm:prSet presAssocID="{07C36252-CA66-41AE-8C1B-554444DDF667}" presName="level3hierChild" presStyleCnt="0"/>
      <dgm:spPr/>
    </dgm:pt>
    <dgm:pt modelId="{A4E74A43-E02C-4C89-BE0F-02B73496F3EC}" type="pres">
      <dgm:prSet presAssocID="{391E56A5-F8FA-4A76-A234-1861844F92D2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3EE7DC6D-121E-4730-869C-227F2A3725EA}" type="pres">
      <dgm:prSet presAssocID="{391E56A5-F8FA-4A76-A234-1861844F92D2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CD2024F5-DC78-46F5-AC42-F0987DBB3DF6}" type="pres">
      <dgm:prSet presAssocID="{8106CD53-C050-4099-8F6D-3CA1805EF5E5}" presName="root2" presStyleCnt="0"/>
      <dgm:spPr/>
    </dgm:pt>
    <dgm:pt modelId="{F85D694E-E74A-4D18-BA9F-A8ED3374B821}" type="pres">
      <dgm:prSet presAssocID="{8106CD53-C050-4099-8F6D-3CA1805EF5E5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08A9DAE-7695-4809-9688-5ABB9EF9C06A}" type="pres">
      <dgm:prSet presAssocID="{8106CD53-C050-4099-8F6D-3CA1805EF5E5}" presName="level3hierChild" presStyleCnt="0"/>
      <dgm:spPr/>
    </dgm:pt>
    <dgm:pt modelId="{FBE2A854-B4AA-45FD-B8F0-19A2F292AD3C}" type="pres">
      <dgm:prSet presAssocID="{118E0EB9-4FFA-43F1-8AF7-45BA2222F2E6}" presName="conn2-1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52D1315-6869-4B2B-B212-5AEDB1067F04}" type="pres">
      <dgm:prSet presAssocID="{118E0EB9-4FFA-43F1-8AF7-45BA2222F2E6}" presName="connTx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6E0B5AD-30B1-4869-9B3C-40ACC95875B0}" type="pres">
      <dgm:prSet presAssocID="{BED466E9-DBC3-4B02-B46C-3247B676048B}" presName="root2" presStyleCnt="0"/>
      <dgm:spPr/>
    </dgm:pt>
    <dgm:pt modelId="{C7AC35EE-AEAD-416C-8643-763B2086E267}" type="pres">
      <dgm:prSet presAssocID="{BED466E9-DBC3-4B02-B46C-3247B676048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FD03A88-B304-4037-BED4-6B8C02F811D2}" type="pres">
      <dgm:prSet presAssocID="{BED466E9-DBC3-4B02-B46C-3247B676048B}" presName="level3hierChild" presStyleCnt="0"/>
      <dgm:spPr/>
    </dgm:pt>
    <dgm:pt modelId="{0803D7D2-0B35-4B4F-AD73-FEFB70071AB8}" type="pres">
      <dgm:prSet presAssocID="{CBB31010-4142-460A-A9C2-AEBFB8DE52C1}" presName="conn2-1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2D426C01-F924-4F9C-AB7B-0E8FA5E22D5C}" type="pres">
      <dgm:prSet presAssocID="{CBB31010-4142-460A-A9C2-AEBFB8DE52C1}" presName="connTx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97F97D9C-E292-4CD3-9233-BD74F2CD86A5}" type="pres">
      <dgm:prSet presAssocID="{6D280174-4B8F-448B-B9A4-E9570A2DD7C2}" presName="root2" presStyleCnt="0"/>
      <dgm:spPr/>
    </dgm:pt>
    <dgm:pt modelId="{C0059930-1E9A-48A3-8940-99AD0FCB5FE0}" type="pres">
      <dgm:prSet presAssocID="{6D280174-4B8F-448B-B9A4-E9570A2DD7C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AA9995A-DD85-44C1-89CB-E0D3089F8EAD}" type="pres">
      <dgm:prSet presAssocID="{6D280174-4B8F-448B-B9A4-E9570A2DD7C2}" presName="level3hierChild" presStyleCnt="0"/>
      <dgm:spPr/>
    </dgm:pt>
    <dgm:pt modelId="{507BC3D1-8861-44C0-ABD3-8C807BE2F99A}" type="pres">
      <dgm:prSet presAssocID="{9D9B8FF1-0766-4B96-9166-D30BAB54389A}" presName="conn2-1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58FE53BF-1EAC-49C4-8E7F-9CF04F723826}" type="pres">
      <dgm:prSet presAssocID="{9D9B8FF1-0766-4B96-9166-D30BAB54389A}" presName="connTx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EBC27B27-5541-4444-8A7D-29E72EBA3133}" type="pres">
      <dgm:prSet presAssocID="{7EB2A500-2195-4935-A590-6DBB6CE39BD6}" presName="root2" presStyleCnt="0"/>
      <dgm:spPr/>
    </dgm:pt>
    <dgm:pt modelId="{8E4F7820-760E-4384-9CAA-4C3F4E505DB0}" type="pres">
      <dgm:prSet presAssocID="{7EB2A500-2195-4935-A590-6DBB6CE39BD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7DCC15E-4D84-4452-97B6-5528BE7C6813}" type="pres">
      <dgm:prSet presAssocID="{7EB2A500-2195-4935-A590-6DBB6CE39BD6}" presName="level3hierChild" presStyleCnt="0"/>
      <dgm:spPr/>
    </dgm:pt>
  </dgm:ptLst>
  <dgm:cxnLst>
    <dgm:cxn modelId="{03A59798-720F-4044-8EC9-26D28B2A50C3}" type="presOf" srcId="{118E0EB9-4FFA-43F1-8AF7-45BA2222F2E6}" destId="{352D1315-6869-4B2B-B212-5AEDB1067F04}" srcOrd="1" destOrd="0" presId="urn:microsoft.com/office/officeart/2005/8/layout/hierarchy2"/>
    <dgm:cxn modelId="{86D1DCB1-86E4-4DEA-B81E-3412F276A062}" srcId="{8106CD53-C050-4099-8F6D-3CA1805EF5E5}" destId="{6D280174-4B8F-448B-B9A4-E9570A2DD7C2}" srcOrd="1" destOrd="0" parTransId="{CBB31010-4142-460A-A9C2-AEBFB8DE52C1}" sibTransId="{A46F591E-40B9-46BB-9EBF-7A9EF348D81C}"/>
    <dgm:cxn modelId="{5FD235B0-545B-498F-97B5-FA39D3CD4297}" type="presOf" srcId="{391E56A5-F8FA-4A76-A234-1861844F92D2}" destId="{A4E74A43-E02C-4C89-BE0F-02B73496F3EC}" srcOrd="0" destOrd="0" presId="urn:microsoft.com/office/officeart/2005/8/layout/hierarchy2"/>
    <dgm:cxn modelId="{10F68AD7-AA6D-4CFB-878A-B54C6F80B381}" type="presOf" srcId="{CBB31010-4142-460A-A9C2-AEBFB8DE52C1}" destId="{0803D7D2-0B35-4B4F-AD73-FEFB70071AB8}" srcOrd="0" destOrd="0" presId="urn:microsoft.com/office/officeart/2005/8/layout/hierarchy2"/>
    <dgm:cxn modelId="{5A1BB157-7BCC-43E1-8612-2A093C86B4A3}" type="presOf" srcId="{9D9B8FF1-0766-4B96-9166-D30BAB54389A}" destId="{58FE53BF-1EAC-49C4-8E7F-9CF04F723826}" srcOrd="1" destOrd="0" presId="urn:microsoft.com/office/officeart/2005/8/layout/hierarchy2"/>
    <dgm:cxn modelId="{9D700743-9F3F-4823-A0B7-B8E5B3EE219C}" type="presOf" srcId="{2B4750C3-B859-43B3-84A7-F4718CBD3122}" destId="{C1CB82F0-10E0-435E-8D50-FB5DDD6616F3}" srcOrd="1" destOrd="0" presId="urn:microsoft.com/office/officeart/2005/8/layout/hierarchy2"/>
    <dgm:cxn modelId="{5D74CB62-AD0F-4CFB-9A90-6931D6FCF772}" srcId="{4C87877A-89E3-4155-A739-D73CC0766532}" destId="{B5C6A75F-4349-4AEC-A548-7AAF26E75D8D}" srcOrd="0" destOrd="0" parTransId="{F71C12AD-D225-4D67-9466-5F6C973C025A}" sibTransId="{BE832590-B68C-4A8F-85D5-9E26EE545F0D}"/>
    <dgm:cxn modelId="{3CB94BD2-D947-423B-925E-F11C639FE27E}" type="presOf" srcId="{4C87877A-89E3-4155-A739-D73CC0766532}" destId="{F0F2E4EA-BC3A-4877-8172-6CCBF78A12C3}" srcOrd="0" destOrd="0" presId="urn:microsoft.com/office/officeart/2005/8/layout/hierarchy2"/>
    <dgm:cxn modelId="{81F2D340-0BBB-44F2-B8D4-15ABA8AD4039}" type="presOf" srcId="{CBB31010-4142-460A-A9C2-AEBFB8DE52C1}" destId="{2D426C01-F924-4F9C-AB7B-0E8FA5E22D5C}" srcOrd="1" destOrd="0" presId="urn:microsoft.com/office/officeart/2005/8/layout/hierarchy2"/>
    <dgm:cxn modelId="{F667431D-197D-4C3E-BB30-B09A6BD96B8F}" type="presOf" srcId="{7EB2A500-2195-4935-A590-6DBB6CE39BD6}" destId="{8E4F7820-760E-4384-9CAA-4C3F4E505DB0}" srcOrd="0" destOrd="0" presId="urn:microsoft.com/office/officeart/2005/8/layout/hierarchy2"/>
    <dgm:cxn modelId="{55709587-E674-45ED-BF24-D48CCB48D33E}" type="presOf" srcId="{391E56A5-F8FA-4A76-A234-1861844F92D2}" destId="{3EE7DC6D-121E-4730-869C-227F2A3725EA}" srcOrd="1" destOrd="0" presId="urn:microsoft.com/office/officeart/2005/8/layout/hierarchy2"/>
    <dgm:cxn modelId="{F419FDC1-C7CA-40F7-9F80-F8CAA1CB4178}" srcId="{8106CD53-C050-4099-8F6D-3CA1805EF5E5}" destId="{7EB2A500-2195-4935-A590-6DBB6CE39BD6}" srcOrd="2" destOrd="0" parTransId="{9D9B8FF1-0766-4B96-9166-D30BAB54389A}" sibTransId="{16571D3B-AB01-4E45-953B-F1C941F9D7B7}"/>
    <dgm:cxn modelId="{01F515B4-CBD5-4451-B248-FD6CEFE11751}" type="presOf" srcId="{2B4750C3-B859-43B3-84A7-F4718CBD3122}" destId="{74E4939C-3ABF-4776-837E-E9D353B0F3C3}" srcOrd="0" destOrd="0" presId="urn:microsoft.com/office/officeart/2005/8/layout/hierarchy2"/>
    <dgm:cxn modelId="{08D7B78E-CB6B-4EFC-81B3-ADE3490AB03C}" srcId="{B5C6A75F-4349-4AEC-A548-7AAF26E75D8D}" destId="{8106CD53-C050-4099-8F6D-3CA1805EF5E5}" srcOrd="2" destOrd="0" parTransId="{391E56A5-F8FA-4A76-A234-1861844F92D2}" sibTransId="{9AE99BA5-EAD9-4CB7-9A66-874326FE1C7A}"/>
    <dgm:cxn modelId="{34D01E4C-A49E-490B-9B1D-9573C0D948A2}" srcId="{8106CD53-C050-4099-8F6D-3CA1805EF5E5}" destId="{BED466E9-DBC3-4B02-B46C-3247B676048B}" srcOrd="0" destOrd="0" parTransId="{118E0EB9-4FFA-43F1-8AF7-45BA2222F2E6}" sibTransId="{8E885E31-47B4-4DFE-8FA6-9046DA3FC148}"/>
    <dgm:cxn modelId="{D86425B0-8DC8-4E3E-9937-F86A728FEF07}" type="presOf" srcId="{07C36252-CA66-41AE-8C1B-554444DDF667}" destId="{7F37CBCB-5E46-47DF-A84C-31FB2DB6E10C}" srcOrd="0" destOrd="0" presId="urn:microsoft.com/office/officeart/2005/8/layout/hierarchy2"/>
    <dgm:cxn modelId="{E07CEBD6-76F2-4204-B8F7-E2791529F405}" type="presOf" srcId="{8106CD53-C050-4099-8F6D-3CA1805EF5E5}" destId="{F85D694E-E74A-4D18-BA9F-A8ED3374B821}" srcOrd="0" destOrd="0" presId="urn:microsoft.com/office/officeart/2005/8/layout/hierarchy2"/>
    <dgm:cxn modelId="{EC76360C-7830-40B1-AC21-0432D7AE0242}" type="presOf" srcId="{2DCD2196-6548-44A8-BEFB-C63B55BF919B}" destId="{10EB4B27-0681-45AF-99BF-73C688A3A195}" srcOrd="1" destOrd="0" presId="urn:microsoft.com/office/officeart/2005/8/layout/hierarchy2"/>
    <dgm:cxn modelId="{2EBD8D33-CBC5-4F5D-A56F-14A28E58E22D}" srcId="{B5C6A75F-4349-4AEC-A548-7AAF26E75D8D}" destId="{07C36252-CA66-41AE-8C1B-554444DDF667}" srcOrd="1" destOrd="0" parTransId="{2B4750C3-B859-43B3-84A7-F4718CBD3122}" sibTransId="{1F33A8AE-6860-4025-8441-BC2E8D613112}"/>
    <dgm:cxn modelId="{A6872470-C39E-4F8B-AF9A-19C983E355DF}" type="presOf" srcId="{B5C6A75F-4349-4AEC-A548-7AAF26E75D8D}" destId="{5E040176-FFF7-478E-8FD1-C9420CE3DBB3}" srcOrd="0" destOrd="0" presId="urn:microsoft.com/office/officeart/2005/8/layout/hierarchy2"/>
    <dgm:cxn modelId="{24A11B0C-1034-451B-9E26-160141E520E0}" srcId="{B5C6A75F-4349-4AEC-A548-7AAF26E75D8D}" destId="{F4765962-A01F-4EFC-A4A6-ABA81E7FDC95}" srcOrd="0" destOrd="0" parTransId="{2DCD2196-6548-44A8-BEFB-C63B55BF919B}" sibTransId="{01433AD6-4746-497B-BAED-82FF5BCE3E2A}"/>
    <dgm:cxn modelId="{EF1E4D79-C9C9-456F-A7B6-6D70706447AE}" type="presOf" srcId="{6D280174-4B8F-448B-B9A4-E9570A2DD7C2}" destId="{C0059930-1E9A-48A3-8940-99AD0FCB5FE0}" srcOrd="0" destOrd="0" presId="urn:microsoft.com/office/officeart/2005/8/layout/hierarchy2"/>
    <dgm:cxn modelId="{FDAC851A-FB1F-45F0-8B42-822FAF5BA931}" type="presOf" srcId="{2DCD2196-6548-44A8-BEFB-C63B55BF919B}" destId="{8ED4EB0D-4004-4839-BE5F-8663D0261502}" srcOrd="0" destOrd="0" presId="urn:microsoft.com/office/officeart/2005/8/layout/hierarchy2"/>
    <dgm:cxn modelId="{4076B661-7645-48D1-B5B8-1D6A3CF725A0}" type="presOf" srcId="{F4765962-A01F-4EFC-A4A6-ABA81E7FDC95}" destId="{07318410-8236-4F90-8D85-9FF0225D4C09}" srcOrd="0" destOrd="0" presId="urn:microsoft.com/office/officeart/2005/8/layout/hierarchy2"/>
    <dgm:cxn modelId="{D1E0BD57-ABAA-4673-9E74-90390DDD4A18}" type="presOf" srcId="{BED466E9-DBC3-4B02-B46C-3247B676048B}" destId="{C7AC35EE-AEAD-416C-8643-763B2086E267}" srcOrd="0" destOrd="0" presId="urn:microsoft.com/office/officeart/2005/8/layout/hierarchy2"/>
    <dgm:cxn modelId="{BBCA2013-12C6-4F66-A74B-2A34FE19D00F}" type="presOf" srcId="{118E0EB9-4FFA-43F1-8AF7-45BA2222F2E6}" destId="{FBE2A854-B4AA-45FD-B8F0-19A2F292AD3C}" srcOrd="0" destOrd="0" presId="urn:microsoft.com/office/officeart/2005/8/layout/hierarchy2"/>
    <dgm:cxn modelId="{510B5657-6323-4F91-B370-52C820A26DB3}" type="presOf" srcId="{9D9B8FF1-0766-4B96-9166-D30BAB54389A}" destId="{507BC3D1-8861-44C0-ABD3-8C807BE2F99A}" srcOrd="0" destOrd="0" presId="urn:microsoft.com/office/officeart/2005/8/layout/hierarchy2"/>
    <dgm:cxn modelId="{D073938B-BED0-443B-BB6F-A33C615B2BB7}" type="presParOf" srcId="{F0F2E4EA-BC3A-4877-8172-6CCBF78A12C3}" destId="{EC33C951-7013-4B99-BA82-0D426EC2FDE6}" srcOrd="0" destOrd="0" presId="urn:microsoft.com/office/officeart/2005/8/layout/hierarchy2"/>
    <dgm:cxn modelId="{46BDF35F-FF87-4A26-A60B-5CA376BBA6F9}" type="presParOf" srcId="{EC33C951-7013-4B99-BA82-0D426EC2FDE6}" destId="{5E040176-FFF7-478E-8FD1-C9420CE3DBB3}" srcOrd="0" destOrd="0" presId="urn:microsoft.com/office/officeart/2005/8/layout/hierarchy2"/>
    <dgm:cxn modelId="{FA259321-3E90-4D3D-87F1-DC1899348654}" type="presParOf" srcId="{EC33C951-7013-4B99-BA82-0D426EC2FDE6}" destId="{C11CE069-AE0B-432A-8707-927EDEC24476}" srcOrd="1" destOrd="0" presId="urn:microsoft.com/office/officeart/2005/8/layout/hierarchy2"/>
    <dgm:cxn modelId="{5F2A5739-ABD7-4E1E-8180-A94F9F218439}" type="presParOf" srcId="{C11CE069-AE0B-432A-8707-927EDEC24476}" destId="{8ED4EB0D-4004-4839-BE5F-8663D0261502}" srcOrd="0" destOrd="0" presId="urn:microsoft.com/office/officeart/2005/8/layout/hierarchy2"/>
    <dgm:cxn modelId="{ED38775E-9FF0-48E9-A15D-8C60EA13E1D8}" type="presParOf" srcId="{8ED4EB0D-4004-4839-BE5F-8663D0261502}" destId="{10EB4B27-0681-45AF-99BF-73C688A3A195}" srcOrd="0" destOrd="0" presId="urn:microsoft.com/office/officeart/2005/8/layout/hierarchy2"/>
    <dgm:cxn modelId="{664F8822-D2C0-442A-9555-B94BD847C49D}" type="presParOf" srcId="{C11CE069-AE0B-432A-8707-927EDEC24476}" destId="{B1AE3D48-857C-486E-A74C-C889CE24417B}" srcOrd="1" destOrd="0" presId="urn:microsoft.com/office/officeart/2005/8/layout/hierarchy2"/>
    <dgm:cxn modelId="{FC9FDCE3-A955-448D-8DF7-96614DF67873}" type="presParOf" srcId="{B1AE3D48-857C-486E-A74C-C889CE24417B}" destId="{07318410-8236-4F90-8D85-9FF0225D4C09}" srcOrd="0" destOrd="0" presId="urn:microsoft.com/office/officeart/2005/8/layout/hierarchy2"/>
    <dgm:cxn modelId="{CD13696A-F8F6-4211-B9EE-2626F190E1CC}" type="presParOf" srcId="{B1AE3D48-857C-486E-A74C-C889CE24417B}" destId="{19451C20-4B49-4E1B-96C2-39FCA774557F}" srcOrd="1" destOrd="0" presId="urn:microsoft.com/office/officeart/2005/8/layout/hierarchy2"/>
    <dgm:cxn modelId="{6A5A2013-E16E-4EA0-BD69-5F787538A975}" type="presParOf" srcId="{C11CE069-AE0B-432A-8707-927EDEC24476}" destId="{74E4939C-3ABF-4776-837E-E9D353B0F3C3}" srcOrd="2" destOrd="0" presId="urn:microsoft.com/office/officeart/2005/8/layout/hierarchy2"/>
    <dgm:cxn modelId="{CB600351-B044-4BDA-A1B8-EB157BE0FF8F}" type="presParOf" srcId="{74E4939C-3ABF-4776-837E-E9D353B0F3C3}" destId="{C1CB82F0-10E0-435E-8D50-FB5DDD6616F3}" srcOrd="0" destOrd="0" presId="urn:microsoft.com/office/officeart/2005/8/layout/hierarchy2"/>
    <dgm:cxn modelId="{9BAC26C2-55D4-434C-BC5D-EE0917215898}" type="presParOf" srcId="{C11CE069-AE0B-432A-8707-927EDEC24476}" destId="{06A3B267-81AB-40C4-8C07-A742FAF9D8A3}" srcOrd="3" destOrd="0" presId="urn:microsoft.com/office/officeart/2005/8/layout/hierarchy2"/>
    <dgm:cxn modelId="{0078ACCF-813B-4B5D-929B-8B93C07B68B6}" type="presParOf" srcId="{06A3B267-81AB-40C4-8C07-A742FAF9D8A3}" destId="{7F37CBCB-5E46-47DF-A84C-31FB2DB6E10C}" srcOrd="0" destOrd="0" presId="urn:microsoft.com/office/officeart/2005/8/layout/hierarchy2"/>
    <dgm:cxn modelId="{B3F320AD-3752-455B-93FF-370A5CD5F82B}" type="presParOf" srcId="{06A3B267-81AB-40C4-8C07-A742FAF9D8A3}" destId="{0B642362-B2EB-47C7-99A9-FAE2EB6C31AB}" srcOrd="1" destOrd="0" presId="urn:microsoft.com/office/officeart/2005/8/layout/hierarchy2"/>
    <dgm:cxn modelId="{0596242A-BBFE-4860-A154-C85792F30F60}" type="presParOf" srcId="{C11CE069-AE0B-432A-8707-927EDEC24476}" destId="{A4E74A43-E02C-4C89-BE0F-02B73496F3EC}" srcOrd="4" destOrd="0" presId="urn:microsoft.com/office/officeart/2005/8/layout/hierarchy2"/>
    <dgm:cxn modelId="{0ACCE40C-EDF7-4154-A36E-AC96948F6A57}" type="presParOf" srcId="{A4E74A43-E02C-4C89-BE0F-02B73496F3EC}" destId="{3EE7DC6D-121E-4730-869C-227F2A3725EA}" srcOrd="0" destOrd="0" presId="urn:microsoft.com/office/officeart/2005/8/layout/hierarchy2"/>
    <dgm:cxn modelId="{214159A4-2952-4623-8296-DCD848DFA38E}" type="presParOf" srcId="{C11CE069-AE0B-432A-8707-927EDEC24476}" destId="{CD2024F5-DC78-46F5-AC42-F0987DBB3DF6}" srcOrd="5" destOrd="0" presId="urn:microsoft.com/office/officeart/2005/8/layout/hierarchy2"/>
    <dgm:cxn modelId="{75041955-3386-4666-984F-6E3D959190B5}" type="presParOf" srcId="{CD2024F5-DC78-46F5-AC42-F0987DBB3DF6}" destId="{F85D694E-E74A-4D18-BA9F-A8ED3374B821}" srcOrd="0" destOrd="0" presId="urn:microsoft.com/office/officeart/2005/8/layout/hierarchy2"/>
    <dgm:cxn modelId="{19D8FE91-5B43-4C1A-88FE-5D1C00BA5177}" type="presParOf" srcId="{CD2024F5-DC78-46F5-AC42-F0987DBB3DF6}" destId="{308A9DAE-7695-4809-9688-5ABB9EF9C06A}" srcOrd="1" destOrd="0" presId="urn:microsoft.com/office/officeart/2005/8/layout/hierarchy2"/>
    <dgm:cxn modelId="{99F6CE3E-AC27-44C5-8D8C-97C93F6055B9}" type="presParOf" srcId="{308A9DAE-7695-4809-9688-5ABB9EF9C06A}" destId="{FBE2A854-B4AA-45FD-B8F0-19A2F292AD3C}" srcOrd="0" destOrd="0" presId="urn:microsoft.com/office/officeart/2005/8/layout/hierarchy2"/>
    <dgm:cxn modelId="{273026B3-A90A-458E-A18D-3CF3C3480973}" type="presParOf" srcId="{FBE2A854-B4AA-45FD-B8F0-19A2F292AD3C}" destId="{352D1315-6869-4B2B-B212-5AEDB1067F04}" srcOrd="0" destOrd="0" presId="urn:microsoft.com/office/officeart/2005/8/layout/hierarchy2"/>
    <dgm:cxn modelId="{6CCCF807-1FAB-4315-8A1B-8304989F8915}" type="presParOf" srcId="{308A9DAE-7695-4809-9688-5ABB9EF9C06A}" destId="{36E0B5AD-30B1-4869-9B3C-40ACC95875B0}" srcOrd="1" destOrd="0" presId="urn:microsoft.com/office/officeart/2005/8/layout/hierarchy2"/>
    <dgm:cxn modelId="{45B4A1DA-7A21-4C98-AE72-8F0CF9A61AC3}" type="presParOf" srcId="{36E0B5AD-30B1-4869-9B3C-40ACC95875B0}" destId="{C7AC35EE-AEAD-416C-8643-763B2086E267}" srcOrd="0" destOrd="0" presId="urn:microsoft.com/office/officeart/2005/8/layout/hierarchy2"/>
    <dgm:cxn modelId="{F10D9F55-A7CD-4B43-9F66-49E9368E6D94}" type="presParOf" srcId="{36E0B5AD-30B1-4869-9B3C-40ACC95875B0}" destId="{5FD03A88-B304-4037-BED4-6B8C02F811D2}" srcOrd="1" destOrd="0" presId="urn:microsoft.com/office/officeart/2005/8/layout/hierarchy2"/>
    <dgm:cxn modelId="{5671001A-0A84-4FD5-B90F-9A0BE7D8479A}" type="presParOf" srcId="{308A9DAE-7695-4809-9688-5ABB9EF9C06A}" destId="{0803D7D2-0B35-4B4F-AD73-FEFB70071AB8}" srcOrd="2" destOrd="0" presId="urn:microsoft.com/office/officeart/2005/8/layout/hierarchy2"/>
    <dgm:cxn modelId="{A60B64BA-3B98-40A3-9FD0-502E6CDD2A4F}" type="presParOf" srcId="{0803D7D2-0B35-4B4F-AD73-FEFB70071AB8}" destId="{2D426C01-F924-4F9C-AB7B-0E8FA5E22D5C}" srcOrd="0" destOrd="0" presId="urn:microsoft.com/office/officeart/2005/8/layout/hierarchy2"/>
    <dgm:cxn modelId="{0729401D-466D-4728-905F-0D6B755BCD32}" type="presParOf" srcId="{308A9DAE-7695-4809-9688-5ABB9EF9C06A}" destId="{97F97D9C-E292-4CD3-9233-BD74F2CD86A5}" srcOrd="3" destOrd="0" presId="urn:microsoft.com/office/officeart/2005/8/layout/hierarchy2"/>
    <dgm:cxn modelId="{553F1760-2F6C-4D60-A593-D18A600F5EB1}" type="presParOf" srcId="{97F97D9C-E292-4CD3-9233-BD74F2CD86A5}" destId="{C0059930-1E9A-48A3-8940-99AD0FCB5FE0}" srcOrd="0" destOrd="0" presId="urn:microsoft.com/office/officeart/2005/8/layout/hierarchy2"/>
    <dgm:cxn modelId="{A49FED87-AA83-484D-9A5E-151E04625D42}" type="presParOf" srcId="{97F97D9C-E292-4CD3-9233-BD74F2CD86A5}" destId="{DAA9995A-DD85-44C1-89CB-E0D3089F8EAD}" srcOrd="1" destOrd="0" presId="urn:microsoft.com/office/officeart/2005/8/layout/hierarchy2"/>
    <dgm:cxn modelId="{DD23C294-3FEC-400D-9030-0CEB2276D908}" type="presParOf" srcId="{308A9DAE-7695-4809-9688-5ABB9EF9C06A}" destId="{507BC3D1-8861-44C0-ABD3-8C807BE2F99A}" srcOrd="4" destOrd="0" presId="urn:microsoft.com/office/officeart/2005/8/layout/hierarchy2"/>
    <dgm:cxn modelId="{E17AD33D-D9B2-4861-B73C-CB8B30769EB6}" type="presParOf" srcId="{507BC3D1-8861-44C0-ABD3-8C807BE2F99A}" destId="{58FE53BF-1EAC-49C4-8E7F-9CF04F723826}" srcOrd="0" destOrd="0" presId="urn:microsoft.com/office/officeart/2005/8/layout/hierarchy2"/>
    <dgm:cxn modelId="{47407EC1-F0F7-42DE-BB12-044C4375FF45}" type="presParOf" srcId="{308A9DAE-7695-4809-9688-5ABB9EF9C06A}" destId="{EBC27B27-5541-4444-8A7D-29E72EBA3133}" srcOrd="5" destOrd="0" presId="urn:microsoft.com/office/officeart/2005/8/layout/hierarchy2"/>
    <dgm:cxn modelId="{04AFF8F2-B6E9-47B1-9793-CD156145A513}" type="presParOf" srcId="{EBC27B27-5541-4444-8A7D-29E72EBA3133}" destId="{8E4F7820-760E-4384-9CAA-4C3F4E505DB0}" srcOrd="0" destOrd="0" presId="urn:microsoft.com/office/officeart/2005/8/layout/hierarchy2"/>
    <dgm:cxn modelId="{98432337-FF67-434C-B55D-0C9CDDA5BA24}" type="presParOf" srcId="{EBC27B27-5541-4444-8A7D-29E72EBA3133}" destId="{37DCC15E-4D84-4452-97B6-5528BE7C681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C87877A-89E3-4155-A739-D73CC0766532}" type="doc">
      <dgm:prSet loTypeId="urn:microsoft.com/office/officeart/2005/8/layout/hierarchy2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B5C6A75F-4349-4AEC-A548-7AAF26E75D8D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r>
            <a:rPr lang="fa-IR" b="1" dirty="0">
              <a:cs typeface="B Kamran" pitchFamily="2" charset="-78"/>
            </a:rPr>
            <a:t>باغ ژاپنی ( نسبت به درجه کامل بودنش ) </a:t>
          </a:r>
          <a:endParaRPr lang="en-US" dirty="0"/>
        </a:p>
      </dgm:t>
    </dgm:pt>
    <dgm:pt modelId="{F71C12AD-D225-4D67-9466-5F6C973C025A}" type="parTrans" cxnId="{5D74CB62-AD0F-4CFB-9A90-6931D6FCF772}">
      <dgm:prSet/>
      <dgm:spPr/>
      <dgm:t>
        <a:bodyPr/>
        <a:lstStyle/>
        <a:p>
          <a:endParaRPr lang="en-US"/>
        </a:p>
      </dgm:t>
    </dgm:pt>
    <dgm:pt modelId="{BE832590-B68C-4A8F-85D5-9E26EE545F0D}" type="sibTrans" cxnId="{5D74CB62-AD0F-4CFB-9A90-6931D6FCF772}">
      <dgm:prSet/>
      <dgm:spPr/>
      <dgm:t>
        <a:bodyPr/>
        <a:lstStyle/>
        <a:p>
          <a:endParaRPr lang="en-US"/>
        </a:p>
      </dgm:t>
    </dgm:pt>
    <dgm:pt modelId="{F4765962-A01F-4EFC-A4A6-ABA81E7FDC95}">
      <dgm:prSet phldrT="[Text]"/>
      <dgm:spPr>
        <a:solidFill>
          <a:schemeClr val="bg1"/>
        </a:solidFill>
        <a:ln>
          <a:noFill/>
        </a:ln>
        <a:effectLst>
          <a:glow rad="139700">
            <a:schemeClr val="tx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solidFill>
                <a:schemeClr val="tx1"/>
              </a:solidFill>
              <a:cs typeface="B Kamran" pitchFamily="2" charset="-78"/>
            </a:rPr>
            <a:t>1. باغ های کامل با جزئیات زیاد (</a:t>
          </a:r>
          <a:r>
            <a:rPr lang="en-US" b="1" dirty="0">
              <a:solidFill>
                <a:schemeClr val="tx1"/>
              </a:solidFill>
              <a:cs typeface="B Kamran" pitchFamily="2" charset="-78"/>
            </a:rPr>
            <a:t>shin</a:t>
          </a:r>
          <a:r>
            <a:rPr lang="fa-IR" b="1" dirty="0">
              <a:solidFill>
                <a:schemeClr val="tx1"/>
              </a:solidFill>
              <a:cs typeface="B Kamran" pitchFamily="2" charset="-78"/>
            </a:rPr>
            <a:t>)</a:t>
          </a:r>
          <a:endParaRPr lang="en-US" dirty="0">
            <a:solidFill>
              <a:schemeClr val="tx1"/>
            </a:solidFill>
          </a:endParaRPr>
        </a:p>
      </dgm:t>
    </dgm:pt>
    <dgm:pt modelId="{2DCD2196-6548-44A8-BEFB-C63B55BF919B}" type="parTrans" cxnId="{24A11B0C-1034-451B-9E26-160141E520E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1433AD6-4746-497B-BAED-82FF5BCE3E2A}" type="sibTrans" cxnId="{24A11B0C-1034-451B-9E26-160141E520E0}">
      <dgm:prSet/>
      <dgm:spPr/>
      <dgm:t>
        <a:bodyPr/>
        <a:lstStyle/>
        <a:p>
          <a:endParaRPr lang="en-US"/>
        </a:p>
      </dgm:t>
    </dgm:pt>
    <dgm:pt modelId="{8106CD53-C050-4099-8F6D-3CA1805EF5E5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باغ با جزئیات کم و ساده (</a:t>
          </a:r>
          <a:r>
            <a:rPr lang="en-US" b="1" dirty="0">
              <a:cs typeface="B Kamran" pitchFamily="2" charset="-78"/>
            </a:rPr>
            <a:t> so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391E56A5-F8FA-4A76-A234-1861844F92D2}" type="parTrans" cxnId="{08D7B78E-CB6B-4EFC-81B3-ADE3490AB03C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9AE99BA5-EAD9-4CB7-9A66-874326FE1C7A}" type="sibTrans" cxnId="{08D7B78E-CB6B-4EFC-81B3-ADE3490AB03C}">
      <dgm:prSet/>
      <dgm:spPr/>
      <dgm:t>
        <a:bodyPr/>
        <a:lstStyle/>
        <a:p>
          <a:endParaRPr lang="en-US"/>
        </a:p>
      </dgm:t>
    </dgm:pt>
    <dgm:pt modelId="{7EB2A500-2195-4935-A590-6DBB6CE39BD6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روستایی و ساده (</a:t>
          </a:r>
          <a:r>
            <a:rPr lang="en-US" b="1" dirty="0" err="1">
              <a:cs typeface="B Kamran" pitchFamily="2" charset="-78"/>
            </a:rPr>
            <a:t>sabi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9D9B8FF1-0766-4B96-9166-D30BAB54389A}" type="parTrans" cxnId="{F419FDC1-C7CA-40F7-9F80-F8CAA1CB4178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6571D3B-AB01-4E45-953B-F1C941F9D7B7}" type="sibTrans" cxnId="{F419FDC1-C7CA-40F7-9F80-F8CAA1CB4178}">
      <dgm:prSet/>
      <dgm:spPr/>
      <dgm:t>
        <a:bodyPr/>
        <a:lstStyle/>
        <a:p>
          <a:endParaRPr lang="en-US"/>
        </a:p>
      </dgm:t>
    </dgm:pt>
    <dgm:pt modelId="{07C36252-CA66-41AE-8C1B-554444DDF667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باغ های کامل با جزئیات متوسط (</a:t>
          </a:r>
          <a:r>
            <a:rPr lang="en-US" b="1" dirty="0" err="1">
              <a:cs typeface="B Kamran" pitchFamily="2" charset="-78"/>
            </a:rPr>
            <a:t>syo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2B4750C3-B859-43B3-84A7-F4718CBD3122}" type="parTrans" cxnId="{2EBD8D33-CBC5-4F5D-A56F-14A28E58E22D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F33A8AE-6860-4025-8441-BC2E8D613112}" type="sibTrans" cxnId="{2EBD8D33-CBC5-4F5D-A56F-14A28E58E22D}">
      <dgm:prSet/>
      <dgm:spPr/>
      <dgm:t>
        <a:bodyPr/>
        <a:lstStyle/>
        <a:p>
          <a:endParaRPr lang="en-US"/>
        </a:p>
      </dgm:t>
    </dgm:pt>
    <dgm:pt modelId="{6D280174-4B8F-448B-B9A4-E9570A2DD7C2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آرامش و تنهایی (</a:t>
          </a:r>
          <a:r>
            <a:rPr lang="en-US" b="1" dirty="0" err="1">
              <a:cs typeface="B Kamran" pitchFamily="2" charset="-78"/>
            </a:rPr>
            <a:t>wabi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CBB31010-4142-460A-A9C2-AEBFB8DE52C1}" type="parTrans" cxnId="{86D1DCB1-86E4-4DEA-B81E-3412F276A06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46F591E-40B9-46BB-9EBF-7A9EF348D81C}" type="sibTrans" cxnId="{86D1DCB1-86E4-4DEA-B81E-3412F276A062}">
      <dgm:prSet/>
      <dgm:spPr/>
      <dgm:t>
        <a:bodyPr/>
        <a:lstStyle/>
        <a:p>
          <a:endParaRPr lang="en-US"/>
        </a:p>
      </dgm:t>
    </dgm:pt>
    <dgm:pt modelId="{BED466E9-DBC3-4B02-B46C-3247B676048B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1. زیبایی طبیعی (</a:t>
          </a:r>
          <a:r>
            <a:rPr lang="en-US" b="1" dirty="0" err="1">
              <a:cs typeface="B Kamran" pitchFamily="2" charset="-78"/>
            </a:rPr>
            <a:t>shibui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118E0EB9-4FFA-43F1-8AF7-45BA2222F2E6}" type="parTrans" cxnId="{34D01E4C-A49E-490B-9B1D-9573C0D948A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E885E31-47B4-4DFE-8FA6-9046DA3FC148}" type="sibTrans" cxnId="{34D01E4C-A49E-490B-9B1D-9573C0D948A2}">
      <dgm:prSet/>
      <dgm:spPr/>
      <dgm:t>
        <a:bodyPr/>
        <a:lstStyle/>
        <a:p>
          <a:endParaRPr lang="en-US"/>
        </a:p>
      </dgm:t>
    </dgm:pt>
    <dgm:pt modelId="{F0F2E4EA-BC3A-4877-8172-6CCBF78A12C3}" type="pres">
      <dgm:prSet presAssocID="{4C87877A-89E3-4155-A739-D73CC076653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EC33C951-7013-4B99-BA82-0D426EC2FDE6}" type="pres">
      <dgm:prSet presAssocID="{B5C6A75F-4349-4AEC-A548-7AAF26E75D8D}" presName="root1" presStyleCnt="0"/>
      <dgm:spPr/>
    </dgm:pt>
    <dgm:pt modelId="{5E040176-FFF7-478E-8FD1-C9420CE3DBB3}" type="pres">
      <dgm:prSet presAssocID="{B5C6A75F-4349-4AEC-A548-7AAF26E75D8D}" presName="LevelOneTextNode" presStyleLbl="node0" presStyleIdx="0" presStyleCnt="1" custScaleX="157117" custScaleY="97079" custLinFactNeighborX="-57" custLinFactNeighborY="98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11CE069-AE0B-432A-8707-927EDEC24476}" type="pres">
      <dgm:prSet presAssocID="{B5C6A75F-4349-4AEC-A548-7AAF26E75D8D}" presName="level2hierChild" presStyleCnt="0"/>
      <dgm:spPr/>
    </dgm:pt>
    <dgm:pt modelId="{8ED4EB0D-4004-4839-BE5F-8663D0261502}" type="pres">
      <dgm:prSet presAssocID="{2DCD2196-6548-44A8-BEFB-C63B55BF919B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0EB4B27-0681-45AF-99BF-73C688A3A195}" type="pres">
      <dgm:prSet presAssocID="{2DCD2196-6548-44A8-BEFB-C63B55BF919B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B1AE3D48-857C-486E-A74C-C889CE24417B}" type="pres">
      <dgm:prSet presAssocID="{F4765962-A01F-4EFC-A4A6-ABA81E7FDC95}" presName="root2" presStyleCnt="0"/>
      <dgm:spPr/>
    </dgm:pt>
    <dgm:pt modelId="{07318410-8236-4F90-8D85-9FF0225D4C09}" type="pres">
      <dgm:prSet presAssocID="{F4765962-A01F-4EFC-A4A6-ABA81E7FDC9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9451C20-4B49-4E1B-96C2-39FCA774557F}" type="pres">
      <dgm:prSet presAssocID="{F4765962-A01F-4EFC-A4A6-ABA81E7FDC95}" presName="level3hierChild" presStyleCnt="0"/>
      <dgm:spPr/>
    </dgm:pt>
    <dgm:pt modelId="{74E4939C-3ABF-4776-837E-E9D353B0F3C3}" type="pres">
      <dgm:prSet presAssocID="{2B4750C3-B859-43B3-84A7-F4718CBD3122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C1CB82F0-10E0-435E-8D50-FB5DDD6616F3}" type="pres">
      <dgm:prSet presAssocID="{2B4750C3-B859-43B3-84A7-F4718CBD3122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06A3B267-81AB-40C4-8C07-A742FAF9D8A3}" type="pres">
      <dgm:prSet presAssocID="{07C36252-CA66-41AE-8C1B-554444DDF667}" presName="root2" presStyleCnt="0"/>
      <dgm:spPr/>
    </dgm:pt>
    <dgm:pt modelId="{7F37CBCB-5E46-47DF-A84C-31FB2DB6E10C}" type="pres">
      <dgm:prSet presAssocID="{07C36252-CA66-41AE-8C1B-554444DDF66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B642362-B2EB-47C7-99A9-FAE2EB6C31AB}" type="pres">
      <dgm:prSet presAssocID="{07C36252-CA66-41AE-8C1B-554444DDF667}" presName="level3hierChild" presStyleCnt="0"/>
      <dgm:spPr/>
    </dgm:pt>
    <dgm:pt modelId="{A4E74A43-E02C-4C89-BE0F-02B73496F3EC}" type="pres">
      <dgm:prSet presAssocID="{391E56A5-F8FA-4A76-A234-1861844F92D2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3EE7DC6D-121E-4730-869C-227F2A3725EA}" type="pres">
      <dgm:prSet presAssocID="{391E56A5-F8FA-4A76-A234-1861844F92D2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CD2024F5-DC78-46F5-AC42-F0987DBB3DF6}" type="pres">
      <dgm:prSet presAssocID="{8106CD53-C050-4099-8F6D-3CA1805EF5E5}" presName="root2" presStyleCnt="0"/>
      <dgm:spPr/>
    </dgm:pt>
    <dgm:pt modelId="{F85D694E-E74A-4D18-BA9F-A8ED3374B821}" type="pres">
      <dgm:prSet presAssocID="{8106CD53-C050-4099-8F6D-3CA1805EF5E5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08A9DAE-7695-4809-9688-5ABB9EF9C06A}" type="pres">
      <dgm:prSet presAssocID="{8106CD53-C050-4099-8F6D-3CA1805EF5E5}" presName="level3hierChild" presStyleCnt="0"/>
      <dgm:spPr/>
    </dgm:pt>
    <dgm:pt modelId="{FBE2A854-B4AA-45FD-B8F0-19A2F292AD3C}" type="pres">
      <dgm:prSet presAssocID="{118E0EB9-4FFA-43F1-8AF7-45BA2222F2E6}" presName="conn2-1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52D1315-6869-4B2B-B212-5AEDB1067F04}" type="pres">
      <dgm:prSet presAssocID="{118E0EB9-4FFA-43F1-8AF7-45BA2222F2E6}" presName="connTx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6E0B5AD-30B1-4869-9B3C-40ACC95875B0}" type="pres">
      <dgm:prSet presAssocID="{BED466E9-DBC3-4B02-B46C-3247B676048B}" presName="root2" presStyleCnt="0"/>
      <dgm:spPr/>
    </dgm:pt>
    <dgm:pt modelId="{C7AC35EE-AEAD-416C-8643-763B2086E267}" type="pres">
      <dgm:prSet presAssocID="{BED466E9-DBC3-4B02-B46C-3247B676048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FD03A88-B304-4037-BED4-6B8C02F811D2}" type="pres">
      <dgm:prSet presAssocID="{BED466E9-DBC3-4B02-B46C-3247B676048B}" presName="level3hierChild" presStyleCnt="0"/>
      <dgm:spPr/>
    </dgm:pt>
    <dgm:pt modelId="{0803D7D2-0B35-4B4F-AD73-FEFB70071AB8}" type="pres">
      <dgm:prSet presAssocID="{CBB31010-4142-460A-A9C2-AEBFB8DE52C1}" presName="conn2-1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2D426C01-F924-4F9C-AB7B-0E8FA5E22D5C}" type="pres">
      <dgm:prSet presAssocID="{CBB31010-4142-460A-A9C2-AEBFB8DE52C1}" presName="connTx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97F97D9C-E292-4CD3-9233-BD74F2CD86A5}" type="pres">
      <dgm:prSet presAssocID="{6D280174-4B8F-448B-B9A4-E9570A2DD7C2}" presName="root2" presStyleCnt="0"/>
      <dgm:spPr/>
    </dgm:pt>
    <dgm:pt modelId="{C0059930-1E9A-48A3-8940-99AD0FCB5FE0}" type="pres">
      <dgm:prSet presAssocID="{6D280174-4B8F-448B-B9A4-E9570A2DD7C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AA9995A-DD85-44C1-89CB-E0D3089F8EAD}" type="pres">
      <dgm:prSet presAssocID="{6D280174-4B8F-448B-B9A4-E9570A2DD7C2}" presName="level3hierChild" presStyleCnt="0"/>
      <dgm:spPr/>
    </dgm:pt>
    <dgm:pt modelId="{507BC3D1-8861-44C0-ABD3-8C807BE2F99A}" type="pres">
      <dgm:prSet presAssocID="{9D9B8FF1-0766-4B96-9166-D30BAB54389A}" presName="conn2-1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58FE53BF-1EAC-49C4-8E7F-9CF04F723826}" type="pres">
      <dgm:prSet presAssocID="{9D9B8FF1-0766-4B96-9166-D30BAB54389A}" presName="connTx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EBC27B27-5541-4444-8A7D-29E72EBA3133}" type="pres">
      <dgm:prSet presAssocID="{7EB2A500-2195-4935-A590-6DBB6CE39BD6}" presName="root2" presStyleCnt="0"/>
      <dgm:spPr/>
    </dgm:pt>
    <dgm:pt modelId="{8E4F7820-760E-4384-9CAA-4C3F4E505DB0}" type="pres">
      <dgm:prSet presAssocID="{7EB2A500-2195-4935-A590-6DBB6CE39BD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7DCC15E-4D84-4452-97B6-5528BE7C6813}" type="pres">
      <dgm:prSet presAssocID="{7EB2A500-2195-4935-A590-6DBB6CE39BD6}" presName="level3hierChild" presStyleCnt="0"/>
      <dgm:spPr/>
    </dgm:pt>
  </dgm:ptLst>
  <dgm:cxnLst>
    <dgm:cxn modelId="{47692935-FD8C-4811-B787-7A927D5DDE91}" type="presOf" srcId="{6D280174-4B8F-448B-B9A4-E9570A2DD7C2}" destId="{C0059930-1E9A-48A3-8940-99AD0FCB5FE0}" srcOrd="0" destOrd="0" presId="urn:microsoft.com/office/officeart/2005/8/layout/hierarchy2"/>
    <dgm:cxn modelId="{86D1DCB1-86E4-4DEA-B81E-3412F276A062}" srcId="{8106CD53-C050-4099-8F6D-3CA1805EF5E5}" destId="{6D280174-4B8F-448B-B9A4-E9570A2DD7C2}" srcOrd="1" destOrd="0" parTransId="{CBB31010-4142-460A-A9C2-AEBFB8DE52C1}" sibTransId="{A46F591E-40B9-46BB-9EBF-7A9EF348D81C}"/>
    <dgm:cxn modelId="{20C00653-A99B-4C8B-9FAB-2AB4F89711D3}" type="presOf" srcId="{8106CD53-C050-4099-8F6D-3CA1805EF5E5}" destId="{F85D694E-E74A-4D18-BA9F-A8ED3374B821}" srcOrd="0" destOrd="0" presId="urn:microsoft.com/office/officeart/2005/8/layout/hierarchy2"/>
    <dgm:cxn modelId="{FC267A7A-387E-476D-967B-31DDE9700D81}" type="presOf" srcId="{391E56A5-F8FA-4A76-A234-1861844F92D2}" destId="{3EE7DC6D-121E-4730-869C-227F2A3725EA}" srcOrd="1" destOrd="0" presId="urn:microsoft.com/office/officeart/2005/8/layout/hierarchy2"/>
    <dgm:cxn modelId="{6469218C-E8A1-48D1-921F-172157AB50E2}" type="presOf" srcId="{391E56A5-F8FA-4A76-A234-1861844F92D2}" destId="{A4E74A43-E02C-4C89-BE0F-02B73496F3EC}" srcOrd="0" destOrd="0" presId="urn:microsoft.com/office/officeart/2005/8/layout/hierarchy2"/>
    <dgm:cxn modelId="{ADA511F8-E1A9-4CE6-BD7D-C7B89C3E230F}" type="presOf" srcId="{7EB2A500-2195-4935-A590-6DBB6CE39BD6}" destId="{8E4F7820-760E-4384-9CAA-4C3F4E505DB0}" srcOrd="0" destOrd="0" presId="urn:microsoft.com/office/officeart/2005/8/layout/hierarchy2"/>
    <dgm:cxn modelId="{13439AF8-36CD-46E1-AC15-32A164A70055}" type="presOf" srcId="{118E0EB9-4FFA-43F1-8AF7-45BA2222F2E6}" destId="{352D1315-6869-4B2B-B212-5AEDB1067F04}" srcOrd="1" destOrd="0" presId="urn:microsoft.com/office/officeart/2005/8/layout/hierarchy2"/>
    <dgm:cxn modelId="{AE212CD4-FFE4-4AF1-8B2A-4CE837552D91}" type="presOf" srcId="{9D9B8FF1-0766-4B96-9166-D30BAB54389A}" destId="{507BC3D1-8861-44C0-ABD3-8C807BE2F99A}" srcOrd="0" destOrd="0" presId="urn:microsoft.com/office/officeart/2005/8/layout/hierarchy2"/>
    <dgm:cxn modelId="{5D74CB62-AD0F-4CFB-9A90-6931D6FCF772}" srcId="{4C87877A-89E3-4155-A739-D73CC0766532}" destId="{B5C6A75F-4349-4AEC-A548-7AAF26E75D8D}" srcOrd="0" destOrd="0" parTransId="{F71C12AD-D225-4D67-9466-5F6C973C025A}" sibTransId="{BE832590-B68C-4A8F-85D5-9E26EE545F0D}"/>
    <dgm:cxn modelId="{9392E8F7-CD83-49F7-9A66-34F81070ADFB}" type="presOf" srcId="{07C36252-CA66-41AE-8C1B-554444DDF667}" destId="{7F37CBCB-5E46-47DF-A84C-31FB2DB6E10C}" srcOrd="0" destOrd="0" presId="urn:microsoft.com/office/officeart/2005/8/layout/hierarchy2"/>
    <dgm:cxn modelId="{A02F804D-86A8-4E44-93BC-F65065313DED}" type="presOf" srcId="{9D9B8FF1-0766-4B96-9166-D30BAB54389A}" destId="{58FE53BF-1EAC-49C4-8E7F-9CF04F723826}" srcOrd="1" destOrd="0" presId="urn:microsoft.com/office/officeart/2005/8/layout/hierarchy2"/>
    <dgm:cxn modelId="{CAA160A7-032A-4089-BF35-2A569DB71D52}" type="presOf" srcId="{2DCD2196-6548-44A8-BEFB-C63B55BF919B}" destId="{8ED4EB0D-4004-4839-BE5F-8663D0261502}" srcOrd="0" destOrd="0" presId="urn:microsoft.com/office/officeart/2005/8/layout/hierarchy2"/>
    <dgm:cxn modelId="{F419FDC1-C7CA-40F7-9F80-F8CAA1CB4178}" srcId="{8106CD53-C050-4099-8F6D-3CA1805EF5E5}" destId="{7EB2A500-2195-4935-A590-6DBB6CE39BD6}" srcOrd="2" destOrd="0" parTransId="{9D9B8FF1-0766-4B96-9166-D30BAB54389A}" sibTransId="{16571D3B-AB01-4E45-953B-F1C941F9D7B7}"/>
    <dgm:cxn modelId="{83FB21CA-594F-464A-B7D9-04DCADB93902}" type="presOf" srcId="{F4765962-A01F-4EFC-A4A6-ABA81E7FDC95}" destId="{07318410-8236-4F90-8D85-9FF0225D4C09}" srcOrd="0" destOrd="0" presId="urn:microsoft.com/office/officeart/2005/8/layout/hierarchy2"/>
    <dgm:cxn modelId="{08D7B78E-CB6B-4EFC-81B3-ADE3490AB03C}" srcId="{B5C6A75F-4349-4AEC-A548-7AAF26E75D8D}" destId="{8106CD53-C050-4099-8F6D-3CA1805EF5E5}" srcOrd="2" destOrd="0" parTransId="{391E56A5-F8FA-4A76-A234-1861844F92D2}" sibTransId="{9AE99BA5-EAD9-4CB7-9A66-874326FE1C7A}"/>
    <dgm:cxn modelId="{3B6F2D60-F566-4AFA-80C0-58CCFBA16CE6}" type="presOf" srcId="{2B4750C3-B859-43B3-84A7-F4718CBD3122}" destId="{C1CB82F0-10E0-435E-8D50-FB5DDD6616F3}" srcOrd="1" destOrd="0" presId="urn:microsoft.com/office/officeart/2005/8/layout/hierarchy2"/>
    <dgm:cxn modelId="{34D01E4C-A49E-490B-9B1D-9573C0D948A2}" srcId="{8106CD53-C050-4099-8F6D-3CA1805EF5E5}" destId="{BED466E9-DBC3-4B02-B46C-3247B676048B}" srcOrd="0" destOrd="0" parTransId="{118E0EB9-4FFA-43F1-8AF7-45BA2222F2E6}" sibTransId="{8E885E31-47B4-4DFE-8FA6-9046DA3FC148}"/>
    <dgm:cxn modelId="{43D09E1D-7404-4C40-9CEA-218DEAAD4519}" type="presOf" srcId="{118E0EB9-4FFA-43F1-8AF7-45BA2222F2E6}" destId="{FBE2A854-B4AA-45FD-B8F0-19A2F292AD3C}" srcOrd="0" destOrd="0" presId="urn:microsoft.com/office/officeart/2005/8/layout/hierarchy2"/>
    <dgm:cxn modelId="{D11422F8-2D5E-4116-8E37-D513B040D66F}" type="presOf" srcId="{2B4750C3-B859-43B3-84A7-F4718CBD3122}" destId="{74E4939C-3ABF-4776-837E-E9D353B0F3C3}" srcOrd="0" destOrd="0" presId="urn:microsoft.com/office/officeart/2005/8/layout/hierarchy2"/>
    <dgm:cxn modelId="{2EBD8D33-CBC5-4F5D-A56F-14A28E58E22D}" srcId="{B5C6A75F-4349-4AEC-A548-7AAF26E75D8D}" destId="{07C36252-CA66-41AE-8C1B-554444DDF667}" srcOrd="1" destOrd="0" parTransId="{2B4750C3-B859-43B3-84A7-F4718CBD3122}" sibTransId="{1F33A8AE-6860-4025-8441-BC2E8D613112}"/>
    <dgm:cxn modelId="{24A11B0C-1034-451B-9E26-160141E520E0}" srcId="{B5C6A75F-4349-4AEC-A548-7AAF26E75D8D}" destId="{F4765962-A01F-4EFC-A4A6-ABA81E7FDC95}" srcOrd="0" destOrd="0" parTransId="{2DCD2196-6548-44A8-BEFB-C63B55BF919B}" sibTransId="{01433AD6-4746-497B-BAED-82FF5BCE3E2A}"/>
    <dgm:cxn modelId="{DFE66034-50C3-4B1E-AF10-D1AEE2370E5C}" type="presOf" srcId="{4C87877A-89E3-4155-A739-D73CC0766532}" destId="{F0F2E4EA-BC3A-4877-8172-6CCBF78A12C3}" srcOrd="0" destOrd="0" presId="urn:microsoft.com/office/officeart/2005/8/layout/hierarchy2"/>
    <dgm:cxn modelId="{67BFD56F-89F5-419D-BB9D-7CA4738862DF}" type="presOf" srcId="{CBB31010-4142-460A-A9C2-AEBFB8DE52C1}" destId="{2D426C01-F924-4F9C-AB7B-0E8FA5E22D5C}" srcOrd="1" destOrd="0" presId="urn:microsoft.com/office/officeart/2005/8/layout/hierarchy2"/>
    <dgm:cxn modelId="{67BBC6CB-10DD-4B9D-88F3-02785A6F27EA}" type="presOf" srcId="{CBB31010-4142-460A-A9C2-AEBFB8DE52C1}" destId="{0803D7D2-0B35-4B4F-AD73-FEFB70071AB8}" srcOrd="0" destOrd="0" presId="urn:microsoft.com/office/officeart/2005/8/layout/hierarchy2"/>
    <dgm:cxn modelId="{ED629F38-44F1-486F-9B84-9D6EDEF41A94}" type="presOf" srcId="{2DCD2196-6548-44A8-BEFB-C63B55BF919B}" destId="{10EB4B27-0681-45AF-99BF-73C688A3A195}" srcOrd="1" destOrd="0" presId="urn:microsoft.com/office/officeart/2005/8/layout/hierarchy2"/>
    <dgm:cxn modelId="{6E034FDF-8A9D-4AD3-9A93-D0D1749ACA10}" type="presOf" srcId="{BED466E9-DBC3-4B02-B46C-3247B676048B}" destId="{C7AC35EE-AEAD-416C-8643-763B2086E267}" srcOrd="0" destOrd="0" presId="urn:microsoft.com/office/officeart/2005/8/layout/hierarchy2"/>
    <dgm:cxn modelId="{CF40AE39-ECC1-4519-9196-A2641E6BD88E}" type="presOf" srcId="{B5C6A75F-4349-4AEC-A548-7AAF26E75D8D}" destId="{5E040176-FFF7-478E-8FD1-C9420CE3DBB3}" srcOrd="0" destOrd="0" presId="urn:microsoft.com/office/officeart/2005/8/layout/hierarchy2"/>
    <dgm:cxn modelId="{B83A150A-677D-48A4-8184-693BD0D602E5}" type="presParOf" srcId="{F0F2E4EA-BC3A-4877-8172-6CCBF78A12C3}" destId="{EC33C951-7013-4B99-BA82-0D426EC2FDE6}" srcOrd="0" destOrd="0" presId="urn:microsoft.com/office/officeart/2005/8/layout/hierarchy2"/>
    <dgm:cxn modelId="{D478197A-7480-46AD-8DB8-365692775967}" type="presParOf" srcId="{EC33C951-7013-4B99-BA82-0D426EC2FDE6}" destId="{5E040176-FFF7-478E-8FD1-C9420CE3DBB3}" srcOrd="0" destOrd="0" presId="urn:microsoft.com/office/officeart/2005/8/layout/hierarchy2"/>
    <dgm:cxn modelId="{D7E4A76B-C50F-459C-8E36-9EFC1B62219A}" type="presParOf" srcId="{EC33C951-7013-4B99-BA82-0D426EC2FDE6}" destId="{C11CE069-AE0B-432A-8707-927EDEC24476}" srcOrd="1" destOrd="0" presId="urn:microsoft.com/office/officeart/2005/8/layout/hierarchy2"/>
    <dgm:cxn modelId="{8C5097E1-F775-4A2D-AB80-E372C79BE4A1}" type="presParOf" srcId="{C11CE069-AE0B-432A-8707-927EDEC24476}" destId="{8ED4EB0D-4004-4839-BE5F-8663D0261502}" srcOrd="0" destOrd="0" presId="urn:microsoft.com/office/officeart/2005/8/layout/hierarchy2"/>
    <dgm:cxn modelId="{D8E7712F-70D6-4995-BD56-412F507D0BE8}" type="presParOf" srcId="{8ED4EB0D-4004-4839-BE5F-8663D0261502}" destId="{10EB4B27-0681-45AF-99BF-73C688A3A195}" srcOrd="0" destOrd="0" presId="urn:microsoft.com/office/officeart/2005/8/layout/hierarchy2"/>
    <dgm:cxn modelId="{C808EB0E-0671-4E86-A8AE-83EA9CCBC3CB}" type="presParOf" srcId="{C11CE069-AE0B-432A-8707-927EDEC24476}" destId="{B1AE3D48-857C-486E-A74C-C889CE24417B}" srcOrd="1" destOrd="0" presId="urn:microsoft.com/office/officeart/2005/8/layout/hierarchy2"/>
    <dgm:cxn modelId="{505FC280-FF51-4C52-BB42-DC8AF873A2C6}" type="presParOf" srcId="{B1AE3D48-857C-486E-A74C-C889CE24417B}" destId="{07318410-8236-4F90-8D85-9FF0225D4C09}" srcOrd="0" destOrd="0" presId="urn:microsoft.com/office/officeart/2005/8/layout/hierarchy2"/>
    <dgm:cxn modelId="{DCAA3FF5-28D3-45A6-BC45-4457924627FF}" type="presParOf" srcId="{B1AE3D48-857C-486E-A74C-C889CE24417B}" destId="{19451C20-4B49-4E1B-96C2-39FCA774557F}" srcOrd="1" destOrd="0" presId="urn:microsoft.com/office/officeart/2005/8/layout/hierarchy2"/>
    <dgm:cxn modelId="{2CD4309A-DE50-4B3F-9377-32F90CF914CF}" type="presParOf" srcId="{C11CE069-AE0B-432A-8707-927EDEC24476}" destId="{74E4939C-3ABF-4776-837E-E9D353B0F3C3}" srcOrd="2" destOrd="0" presId="urn:microsoft.com/office/officeart/2005/8/layout/hierarchy2"/>
    <dgm:cxn modelId="{550018E1-FEB8-4A98-B22B-356CC8A5EC88}" type="presParOf" srcId="{74E4939C-3ABF-4776-837E-E9D353B0F3C3}" destId="{C1CB82F0-10E0-435E-8D50-FB5DDD6616F3}" srcOrd="0" destOrd="0" presId="urn:microsoft.com/office/officeart/2005/8/layout/hierarchy2"/>
    <dgm:cxn modelId="{E0C2B8F7-5C4E-497D-BF23-812B4E12FD69}" type="presParOf" srcId="{C11CE069-AE0B-432A-8707-927EDEC24476}" destId="{06A3B267-81AB-40C4-8C07-A742FAF9D8A3}" srcOrd="3" destOrd="0" presId="urn:microsoft.com/office/officeart/2005/8/layout/hierarchy2"/>
    <dgm:cxn modelId="{FCED0610-7FF6-440F-BA5F-6C7469A22A76}" type="presParOf" srcId="{06A3B267-81AB-40C4-8C07-A742FAF9D8A3}" destId="{7F37CBCB-5E46-47DF-A84C-31FB2DB6E10C}" srcOrd="0" destOrd="0" presId="urn:microsoft.com/office/officeart/2005/8/layout/hierarchy2"/>
    <dgm:cxn modelId="{A318432A-4CA7-4E87-87B5-C5AEA1DDDE3E}" type="presParOf" srcId="{06A3B267-81AB-40C4-8C07-A742FAF9D8A3}" destId="{0B642362-B2EB-47C7-99A9-FAE2EB6C31AB}" srcOrd="1" destOrd="0" presId="urn:microsoft.com/office/officeart/2005/8/layout/hierarchy2"/>
    <dgm:cxn modelId="{4F5EFA11-E37B-43EC-BEB7-644F943B9E42}" type="presParOf" srcId="{C11CE069-AE0B-432A-8707-927EDEC24476}" destId="{A4E74A43-E02C-4C89-BE0F-02B73496F3EC}" srcOrd="4" destOrd="0" presId="urn:microsoft.com/office/officeart/2005/8/layout/hierarchy2"/>
    <dgm:cxn modelId="{8FBAB805-669B-4E47-8E49-8729F8810E5C}" type="presParOf" srcId="{A4E74A43-E02C-4C89-BE0F-02B73496F3EC}" destId="{3EE7DC6D-121E-4730-869C-227F2A3725EA}" srcOrd="0" destOrd="0" presId="urn:microsoft.com/office/officeart/2005/8/layout/hierarchy2"/>
    <dgm:cxn modelId="{57E0AF0D-C65C-430B-9E60-1FC4BE4ECBAC}" type="presParOf" srcId="{C11CE069-AE0B-432A-8707-927EDEC24476}" destId="{CD2024F5-DC78-46F5-AC42-F0987DBB3DF6}" srcOrd="5" destOrd="0" presId="urn:microsoft.com/office/officeart/2005/8/layout/hierarchy2"/>
    <dgm:cxn modelId="{D652040B-66B2-4B17-AD65-D5079E2ACF76}" type="presParOf" srcId="{CD2024F5-DC78-46F5-AC42-F0987DBB3DF6}" destId="{F85D694E-E74A-4D18-BA9F-A8ED3374B821}" srcOrd="0" destOrd="0" presId="urn:microsoft.com/office/officeart/2005/8/layout/hierarchy2"/>
    <dgm:cxn modelId="{C23E3E5C-4B30-4CCF-AAF4-93CB01158F79}" type="presParOf" srcId="{CD2024F5-DC78-46F5-AC42-F0987DBB3DF6}" destId="{308A9DAE-7695-4809-9688-5ABB9EF9C06A}" srcOrd="1" destOrd="0" presId="urn:microsoft.com/office/officeart/2005/8/layout/hierarchy2"/>
    <dgm:cxn modelId="{D24946AC-1498-4310-98AA-BDEBA765B8A1}" type="presParOf" srcId="{308A9DAE-7695-4809-9688-5ABB9EF9C06A}" destId="{FBE2A854-B4AA-45FD-B8F0-19A2F292AD3C}" srcOrd="0" destOrd="0" presId="urn:microsoft.com/office/officeart/2005/8/layout/hierarchy2"/>
    <dgm:cxn modelId="{32F91293-622A-4F81-8579-2B4084932BA7}" type="presParOf" srcId="{FBE2A854-B4AA-45FD-B8F0-19A2F292AD3C}" destId="{352D1315-6869-4B2B-B212-5AEDB1067F04}" srcOrd="0" destOrd="0" presId="urn:microsoft.com/office/officeart/2005/8/layout/hierarchy2"/>
    <dgm:cxn modelId="{418B930C-4285-48E8-9879-B1424C52F410}" type="presParOf" srcId="{308A9DAE-7695-4809-9688-5ABB9EF9C06A}" destId="{36E0B5AD-30B1-4869-9B3C-40ACC95875B0}" srcOrd="1" destOrd="0" presId="urn:microsoft.com/office/officeart/2005/8/layout/hierarchy2"/>
    <dgm:cxn modelId="{3F187079-3428-4C6B-BE4F-6138C23C7107}" type="presParOf" srcId="{36E0B5AD-30B1-4869-9B3C-40ACC95875B0}" destId="{C7AC35EE-AEAD-416C-8643-763B2086E267}" srcOrd="0" destOrd="0" presId="urn:microsoft.com/office/officeart/2005/8/layout/hierarchy2"/>
    <dgm:cxn modelId="{A3E68CFA-43B4-4751-AB49-49CFF6FB5834}" type="presParOf" srcId="{36E0B5AD-30B1-4869-9B3C-40ACC95875B0}" destId="{5FD03A88-B304-4037-BED4-6B8C02F811D2}" srcOrd="1" destOrd="0" presId="urn:microsoft.com/office/officeart/2005/8/layout/hierarchy2"/>
    <dgm:cxn modelId="{A20B0850-D30A-416B-A1FE-4F8C8C582A5E}" type="presParOf" srcId="{308A9DAE-7695-4809-9688-5ABB9EF9C06A}" destId="{0803D7D2-0B35-4B4F-AD73-FEFB70071AB8}" srcOrd="2" destOrd="0" presId="urn:microsoft.com/office/officeart/2005/8/layout/hierarchy2"/>
    <dgm:cxn modelId="{0B1775CA-EB61-42ED-B60F-79E4D65C80E8}" type="presParOf" srcId="{0803D7D2-0B35-4B4F-AD73-FEFB70071AB8}" destId="{2D426C01-F924-4F9C-AB7B-0E8FA5E22D5C}" srcOrd="0" destOrd="0" presId="urn:microsoft.com/office/officeart/2005/8/layout/hierarchy2"/>
    <dgm:cxn modelId="{296FA6DB-815D-491D-949E-0B85E41D03CD}" type="presParOf" srcId="{308A9DAE-7695-4809-9688-5ABB9EF9C06A}" destId="{97F97D9C-E292-4CD3-9233-BD74F2CD86A5}" srcOrd="3" destOrd="0" presId="urn:microsoft.com/office/officeart/2005/8/layout/hierarchy2"/>
    <dgm:cxn modelId="{8A15939C-FACA-4D31-AB49-5C7AD0186A79}" type="presParOf" srcId="{97F97D9C-E292-4CD3-9233-BD74F2CD86A5}" destId="{C0059930-1E9A-48A3-8940-99AD0FCB5FE0}" srcOrd="0" destOrd="0" presId="urn:microsoft.com/office/officeart/2005/8/layout/hierarchy2"/>
    <dgm:cxn modelId="{3B7BEE18-8706-4806-A702-71EAB853CEA4}" type="presParOf" srcId="{97F97D9C-E292-4CD3-9233-BD74F2CD86A5}" destId="{DAA9995A-DD85-44C1-89CB-E0D3089F8EAD}" srcOrd="1" destOrd="0" presId="urn:microsoft.com/office/officeart/2005/8/layout/hierarchy2"/>
    <dgm:cxn modelId="{5F6041EF-6F35-459B-B118-D152C480232A}" type="presParOf" srcId="{308A9DAE-7695-4809-9688-5ABB9EF9C06A}" destId="{507BC3D1-8861-44C0-ABD3-8C807BE2F99A}" srcOrd="4" destOrd="0" presId="urn:microsoft.com/office/officeart/2005/8/layout/hierarchy2"/>
    <dgm:cxn modelId="{E97FEEF3-CD7F-4B9C-A1CB-AACC089E8FDE}" type="presParOf" srcId="{507BC3D1-8861-44C0-ABD3-8C807BE2F99A}" destId="{58FE53BF-1EAC-49C4-8E7F-9CF04F723826}" srcOrd="0" destOrd="0" presId="urn:microsoft.com/office/officeart/2005/8/layout/hierarchy2"/>
    <dgm:cxn modelId="{664AA748-9E80-4EF7-961B-7B8BE9F5A8AC}" type="presParOf" srcId="{308A9DAE-7695-4809-9688-5ABB9EF9C06A}" destId="{EBC27B27-5541-4444-8A7D-29E72EBA3133}" srcOrd="5" destOrd="0" presId="urn:microsoft.com/office/officeart/2005/8/layout/hierarchy2"/>
    <dgm:cxn modelId="{269FD058-9F76-42BF-94D8-7EC5EAEA8548}" type="presParOf" srcId="{EBC27B27-5541-4444-8A7D-29E72EBA3133}" destId="{8E4F7820-760E-4384-9CAA-4C3F4E505DB0}" srcOrd="0" destOrd="0" presId="urn:microsoft.com/office/officeart/2005/8/layout/hierarchy2"/>
    <dgm:cxn modelId="{34B21127-A7C1-4B46-ADD1-0410AE3A300B}" type="presParOf" srcId="{EBC27B27-5541-4444-8A7D-29E72EBA3133}" destId="{37DCC15E-4D84-4452-97B6-5528BE7C681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C87877A-89E3-4155-A739-D73CC0766532}" type="doc">
      <dgm:prSet loTypeId="urn:microsoft.com/office/officeart/2005/8/layout/hierarchy2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B5C6A75F-4349-4AEC-A548-7AAF26E75D8D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r>
            <a:rPr lang="fa-IR" b="1" dirty="0">
              <a:cs typeface="B Kamran" pitchFamily="2" charset="-78"/>
            </a:rPr>
            <a:t>باغ ژاپنی ( نسبت به درجه کامل بودنش ) </a:t>
          </a:r>
          <a:endParaRPr lang="en-US" dirty="0"/>
        </a:p>
      </dgm:t>
    </dgm:pt>
    <dgm:pt modelId="{F71C12AD-D225-4D67-9466-5F6C973C025A}" type="parTrans" cxnId="{5D74CB62-AD0F-4CFB-9A90-6931D6FCF772}">
      <dgm:prSet/>
      <dgm:spPr/>
      <dgm:t>
        <a:bodyPr/>
        <a:lstStyle/>
        <a:p>
          <a:endParaRPr lang="en-US"/>
        </a:p>
      </dgm:t>
    </dgm:pt>
    <dgm:pt modelId="{BE832590-B68C-4A8F-85D5-9E26EE545F0D}" type="sibTrans" cxnId="{5D74CB62-AD0F-4CFB-9A90-6931D6FCF772}">
      <dgm:prSet/>
      <dgm:spPr/>
      <dgm:t>
        <a:bodyPr/>
        <a:lstStyle/>
        <a:p>
          <a:endParaRPr lang="en-US"/>
        </a:p>
      </dgm:t>
    </dgm:pt>
    <dgm:pt modelId="{F4765962-A01F-4EFC-A4A6-ABA81E7FDC95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solidFill>
                <a:schemeClr val="bg1"/>
              </a:solidFill>
              <a:cs typeface="B Kamran" pitchFamily="2" charset="-78"/>
            </a:rPr>
            <a:t>1. باغ های کامل با جزئیات زیاد (</a:t>
          </a:r>
          <a:r>
            <a:rPr lang="en-US" b="1" dirty="0">
              <a:solidFill>
                <a:schemeClr val="bg1"/>
              </a:solidFill>
              <a:cs typeface="B Kamran" pitchFamily="2" charset="-78"/>
            </a:rPr>
            <a:t>shin</a:t>
          </a:r>
          <a:r>
            <a:rPr lang="fa-IR" b="1" dirty="0">
              <a:solidFill>
                <a:schemeClr val="bg1"/>
              </a:solidFill>
              <a:cs typeface="B Kamran" pitchFamily="2" charset="-78"/>
            </a:rPr>
            <a:t>)</a:t>
          </a:r>
          <a:endParaRPr lang="en-US" dirty="0">
            <a:solidFill>
              <a:schemeClr val="bg1"/>
            </a:solidFill>
          </a:endParaRPr>
        </a:p>
      </dgm:t>
    </dgm:pt>
    <dgm:pt modelId="{2DCD2196-6548-44A8-BEFB-C63B55BF919B}" type="parTrans" cxnId="{24A11B0C-1034-451B-9E26-160141E520E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1433AD6-4746-497B-BAED-82FF5BCE3E2A}" type="sibTrans" cxnId="{24A11B0C-1034-451B-9E26-160141E520E0}">
      <dgm:prSet/>
      <dgm:spPr/>
      <dgm:t>
        <a:bodyPr/>
        <a:lstStyle/>
        <a:p>
          <a:endParaRPr lang="en-US"/>
        </a:p>
      </dgm:t>
    </dgm:pt>
    <dgm:pt modelId="{8106CD53-C050-4099-8F6D-3CA1805EF5E5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باغ با جزئیات کم و ساده (</a:t>
          </a:r>
          <a:r>
            <a:rPr lang="en-US" b="1" dirty="0">
              <a:cs typeface="B Kamran" pitchFamily="2" charset="-78"/>
            </a:rPr>
            <a:t> so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391E56A5-F8FA-4A76-A234-1861844F92D2}" type="parTrans" cxnId="{08D7B78E-CB6B-4EFC-81B3-ADE3490AB03C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9AE99BA5-EAD9-4CB7-9A66-874326FE1C7A}" type="sibTrans" cxnId="{08D7B78E-CB6B-4EFC-81B3-ADE3490AB03C}">
      <dgm:prSet/>
      <dgm:spPr/>
      <dgm:t>
        <a:bodyPr/>
        <a:lstStyle/>
        <a:p>
          <a:endParaRPr lang="en-US"/>
        </a:p>
      </dgm:t>
    </dgm:pt>
    <dgm:pt modelId="{7EB2A500-2195-4935-A590-6DBB6CE39BD6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روستایی و ساده (</a:t>
          </a:r>
          <a:r>
            <a:rPr lang="en-US" b="1" dirty="0" err="1">
              <a:cs typeface="B Kamran" pitchFamily="2" charset="-78"/>
            </a:rPr>
            <a:t>sabi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9D9B8FF1-0766-4B96-9166-D30BAB54389A}" type="parTrans" cxnId="{F419FDC1-C7CA-40F7-9F80-F8CAA1CB4178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6571D3B-AB01-4E45-953B-F1C941F9D7B7}" type="sibTrans" cxnId="{F419FDC1-C7CA-40F7-9F80-F8CAA1CB4178}">
      <dgm:prSet/>
      <dgm:spPr/>
      <dgm:t>
        <a:bodyPr/>
        <a:lstStyle/>
        <a:p>
          <a:endParaRPr lang="en-US"/>
        </a:p>
      </dgm:t>
    </dgm:pt>
    <dgm:pt modelId="{07C36252-CA66-41AE-8C1B-554444DDF667}">
      <dgm:prSet/>
      <dgm:spPr>
        <a:solidFill>
          <a:schemeClr val="bg1"/>
        </a:solidFill>
        <a:ln>
          <a:noFill/>
        </a:ln>
        <a:effectLst>
          <a:glow rad="139700">
            <a:schemeClr val="tx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solidFill>
                <a:schemeClr val="tx1"/>
              </a:solidFill>
              <a:cs typeface="B Kamran" pitchFamily="2" charset="-78"/>
            </a:rPr>
            <a:t>2. باغ های کامل با جزئیات متوسط (</a:t>
          </a:r>
          <a:r>
            <a:rPr lang="en-US" b="1" dirty="0" err="1">
              <a:solidFill>
                <a:schemeClr val="tx1"/>
              </a:solidFill>
              <a:cs typeface="B Kamran" pitchFamily="2" charset="-78"/>
            </a:rPr>
            <a:t>syo</a:t>
          </a:r>
          <a:r>
            <a:rPr lang="fa-IR" b="1" dirty="0">
              <a:solidFill>
                <a:schemeClr val="tx1"/>
              </a:solidFill>
              <a:cs typeface="B Kamran" pitchFamily="2" charset="-78"/>
            </a:rPr>
            <a:t>)</a:t>
          </a:r>
          <a:endParaRPr lang="en-US" dirty="0">
            <a:solidFill>
              <a:schemeClr val="tx1"/>
            </a:solidFill>
          </a:endParaRPr>
        </a:p>
      </dgm:t>
    </dgm:pt>
    <dgm:pt modelId="{2B4750C3-B859-43B3-84A7-F4718CBD3122}" type="parTrans" cxnId="{2EBD8D33-CBC5-4F5D-A56F-14A28E58E22D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F33A8AE-6860-4025-8441-BC2E8D613112}" type="sibTrans" cxnId="{2EBD8D33-CBC5-4F5D-A56F-14A28E58E22D}">
      <dgm:prSet/>
      <dgm:spPr/>
      <dgm:t>
        <a:bodyPr/>
        <a:lstStyle/>
        <a:p>
          <a:endParaRPr lang="en-US"/>
        </a:p>
      </dgm:t>
    </dgm:pt>
    <dgm:pt modelId="{6D280174-4B8F-448B-B9A4-E9570A2DD7C2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آرامش و تنهایی (</a:t>
          </a:r>
          <a:r>
            <a:rPr lang="en-US" b="1" dirty="0" err="1">
              <a:cs typeface="B Kamran" pitchFamily="2" charset="-78"/>
            </a:rPr>
            <a:t>wabi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CBB31010-4142-460A-A9C2-AEBFB8DE52C1}" type="parTrans" cxnId="{86D1DCB1-86E4-4DEA-B81E-3412F276A06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46F591E-40B9-46BB-9EBF-7A9EF348D81C}" type="sibTrans" cxnId="{86D1DCB1-86E4-4DEA-B81E-3412F276A062}">
      <dgm:prSet/>
      <dgm:spPr/>
      <dgm:t>
        <a:bodyPr/>
        <a:lstStyle/>
        <a:p>
          <a:endParaRPr lang="en-US"/>
        </a:p>
      </dgm:t>
    </dgm:pt>
    <dgm:pt modelId="{BED466E9-DBC3-4B02-B46C-3247B676048B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1. زیبایی طبیعی (</a:t>
          </a:r>
          <a:r>
            <a:rPr lang="en-US" b="1" dirty="0" err="1">
              <a:cs typeface="B Kamran" pitchFamily="2" charset="-78"/>
            </a:rPr>
            <a:t>shibui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118E0EB9-4FFA-43F1-8AF7-45BA2222F2E6}" type="parTrans" cxnId="{34D01E4C-A49E-490B-9B1D-9573C0D948A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E885E31-47B4-4DFE-8FA6-9046DA3FC148}" type="sibTrans" cxnId="{34D01E4C-A49E-490B-9B1D-9573C0D948A2}">
      <dgm:prSet/>
      <dgm:spPr/>
      <dgm:t>
        <a:bodyPr/>
        <a:lstStyle/>
        <a:p>
          <a:endParaRPr lang="en-US"/>
        </a:p>
      </dgm:t>
    </dgm:pt>
    <dgm:pt modelId="{F0F2E4EA-BC3A-4877-8172-6CCBF78A12C3}" type="pres">
      <dgm:prSet presAssocID="{4C87877A-89E3-4155-A739-D73CC076653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EC33C951-7013-4B99-BA82-0D426EC2FDE6}" type="pres">
      <dgm:prSet presAssocID="{B5C6A75F-4349-4AEC-A548-7AAF26E75D8D}" presName="root1" presStyleCnt="0"/>
      <dgm:spPr/>
    </dgm:pt>
    <dgm:pt modelId="{5E040176-FFF7-478E-8FD1-C9420CE3DBB3}" type="pres">
      <dgm:prSet presAssocID="{B5C6A75F-4349-4AEC-A548-7AAF26E75D8D}" presName="LevelOneTextNode" presStyleLbl="node0" presStyleIdx="0" presStyleCnt="1" custScaleX="157117" custScaleY="97079" custLinFactNeighborX="-57" custLinFactNeighborY="98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11CE069-AE0B-432A-8707-927EDEC24476}" type="pres">
      <dgm:prSet presAssocID="{B5C6A75F-4349-4AEC-A548-7AAF26E75D8D}" presName="level2hierChild" presStyleCnt="0"/>
      <dgm:spPr/>
    </dgm:pt>
    <dgm:pt modelId="{8ED4EB0D-4004-4839-BE5F-8663D0261502}" type="pres">
      <dgm:prSet presAssocID="{2DCD2196-6548-44A8-BEFB-C63B55BF919B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0EB4B27-0681-45AF-99BF-73C688A3A195}" type="pres">
      <dgm:prSet presAssocID="{2DCD2196-6548-44A8-BEFB-C63B55BF919B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B1AE3D48-857C-486E-A74C-C889CE24417B}" type="pres">
      <dgm:prSet presAssocID="{F4765962-A01F-4EFC-A4A6-ABA81E7FDC95}" presName="root2" presStyleCnt="0"/>
      <dgm:spPr/>
    </dgm:pt>
    <dgm:pt modelId="{07318410-8236-4F90-8D85-9FF0225D4C09}" type="pres">
      <dgm:prSet presAssocID="{F4765962-A01F-4EFC-A4A6-ABA81E7FDC9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9451C20-4B49-4E1B-96C2-39FCA774557F}" type="pres">
      <dgm:prSet presAssocID="{F4765962-A01F-4EFC-A4A6-ABA81E7FDC95}" presName="level3hierChild" presStyleCnt="0"/>
      <dgm:spPr/>
    </dgm:pt>
    <dgm:pt modelId="{74E4939C-3ABF-4776-837E-E9D353B0F3C3}" type="pres">
      <dgm:prSet presAssocID="{2B4750C3-B859-43B3-84A7-F4718CBD3122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C1CB82F0-10E0-435E-8D50-FB5DDD6616F3}" type="pres">
      <dgm:prSet presAssocID="{2B4750C3-B859-43B3-84A7-F4718CBD3122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06A3B267-81AB-40C4-8C07-A742FAF9D8A3}" type="pres">
      <dgm:prSet presAssocID="{07C36252-CA66-41AE-8C1B-554444DDF667}" presName="root2" presStyleCnt="0"/>
      <dgm:spPr/>
    </dgm:pt>
    <dgm:pt modelId="{7F37CBCB-5E46-47DF-A84C-31FB2DB6E10C}" type="pres">
      <dgm:prSet presAssocID="{07C36252-CA66-41AE-8C1B-554444DDF66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B642362-B2EB-47C7-99A9-FAE2EB6C31AB}" type="pres">
      <dgm:prSet presAssocID="{07C36252-CA66-41AE-8C1B-554444DDF667}" presName="level3hierChild" presStyleCnt="0"/>
      <dgm:spPr/>
    </dgm:pt>
    <dgm:pt modelId="{A4E74A43-E02C-4C89-BE0F-02B73496F3EC}" type="pres">
      <dgm:prSet presAssocID="{391E56A5-F8FA-4A76-A234-1861844F92D2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3EE7DC6D-121E-4730-869C-227F2A3725EA}" type="pres">
      <dgm:prSet presAssocID="{391E56A5-F8FA-4A76-A234-1861844F92D2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CD2024F5-DC78-46F5-AC42-F0987DBB3DF6}" type="pres">
      <dgm:prSet presAssocID="{8106CD53-C050-4099-8F6D-3CA1805EF5E5}" presName="root2" presStyleCnt="0"/>
      <dgm:spPr/>
    </dgm:pt>
    <dgm:pt modelId="{F85D694E-E74A-4D18-BA9F-A8ED3374B821}" type="pres">
      <dgm:prSet presAssocID="{8106CD53-C050-4099-8F6D-3CA1805EF5E5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08A9DAE-7695-4809-9688-5ABB9EF9C06A}" type="pres">
      <dgm:prSet presAssocID="{8106CD53-C050-4099-8F6D-3CA1805EF5E5}" presName="level3hierChild" presStyleCnt="0"/>
      <dgm:spPr/>
    </dgm:pt>
    <dgm:pt modelId="{FBE2A854-B4AA-45FD-B8F0-19A2F292AD3C}" type="pres">
      <dgm:prSet presAssocID="{118E0EB9-4FFA-43F1-8AF7-45BA2222F2E6}" presName="conn2-1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52D1315-6869-4B2B-B212-5AEDB1067F04}" type="pres">
      <dgm:prSet presAssocID="{118E0EB9-4FFA-43F1-8AF7-45BA2222F2E6}" presName="connTx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6E0B5AD-30B1-4869-9B3C-40ACC95875B0}" type="pres">
      <dgm:prSet presAssocID="{BED466E9-DBC3-4B02-B46C-3247B676048B}" presName="root2" presStyleCnt="0"/>
      <dgm:spPr/>
    </dgm:pt>
    <dgm:pt modelId="{C7AC35EE-AEAD-416C-8643-763B2086E267}" type="pres">
      <dgm:prSet presAssocID="{BED466E9-DBC3-4B02-B46C-3247B676048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FD03A88-B304-4037-BED4-6B8C02F811D2}" type="pres">
      <dgm:prSet presAssocID="{BED466E9-DBC3-4B02-B46C-3247B676048B}" presName="level3hierChild" presStyleCnt="0"/>
      <dgm:spPr/>
    </dgm:pt>
    <dgm:pt modelId="{0803D7D2-0B35-4B4F-AD73-FEFB70071AB8}" type="pres">
      <dgm:prSet presAssocID="{CBB31010-4142-460A-A9C2-AEBFB8DE52C1}" presName="conn2-1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2D426C01-F924-4F9C-AB7B-0E8FA5E22D5C}" type="pres">
      <dgm:prSet presAssocID="{CBB31010-4142-460A-A9C2-AEBFB8DE52C1}" presName="connTx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97F97D9C-E292-4CD3-9233-BD74F2CD86A5}" type="pres">
      <dgm:prSet presAssocID="{6D280174-4B8F-448B-B9A4-E9570A2DD7C2}" presName="root2" presStyleCnt="0"/>
      <dgm:spPr/>
    </dgm:pt>
    <dgm:pt modelId="{C0059930-1E9A-48A3-8940-99AD0FCB5FE0}" type="pres">
      <dgm:prSet presAssocID="{6D280174-4B8F-448B-B9A4-E9570A2DD7C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AA9995A-DD85-44C1-89CB-E0D3089F8EAD}" type="pres">
      <dgm:prSet presAssocID="{6D280174-4B8F-448B-B9A4-E9570A2DD7C2}" presName="level3hierChild" presStyleCnt="0"/>
      <dgm:spPr/>
    </dgm:pt>
    <dgm:pt modelId="{507BC3D1-8861-44C0-ABD3-8C807BE2F99A}" type="pres">
      <dgm:prSet presAssocID="{9D9B8FF1-0766-4B96-9166-D30BAB54389A}" presName="conn2-1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58FE53BF-1EAC-49C4-8E7F-9CF04F723826}" type="pres">
      <dgm:prSet presAssocID="{9D9B8FF1-0766-4B96-9166-D30BAB54389A}" presName="connTx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EBC27B27-5541-4444-8A7D-29E72EBA3133}" type="pres">
      <dgm:prSet presAssocID="{7EB2A500-2195-4935-A590-6DBB6CE39BD6}" presName="root2" presStyleCnt="0"/>
      <dgm:spPr/>
    </dgm:pt>
    <dgm:pt modelId="{8E4F7820-760E-4384-9CAA-4C3F4E505DB0}" type="pres">
      <dgm:prSet presAssocID="{7EB2A500-2195-4935-A590-6DBB6CE39BD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7DCC15E-4D84-4452-97B6-5528BE7C6813}" type="pres">
      <dgm:prSet presAssocID="{7EB2A500-2195-4935-A590-6DBB6CE39BD6}" presName="level3hierChild" presStyleCnt="0"/>
      <dgm:spPr/>
    </dgm:pt>
  </dgm:ptLst>
  <dgm:cxnLst>
    <dgm:cxn modelId="{09CC728D-93DA-4695-8658-99C92CFE88CC}" type="presOf" srcId="{2B4750C3-B859-43B3-84A7-F4718CBD3122}" destId="{74E4939C-3ABF-4776-837E-E9D353B0F3C3}" srcOrd="0" destOrd="0" presId="urn:microsoft.com/office/officeart/2005/8/layout/hierarchy2"/>
    <dgm:cxn modelId="{86D1DCB1-86E4-4DEA-B81E-3412F276A062}" srcId="{8106CD53-C050-4099-8F6D-3CA1805EF5E5}" destId="{6D280174-4B8F-448B-B9A4-E9570A2DD7C2}" srcOrd="1" destOrd="0" parTransId="{CBB31010-4142-460A-A9C2-AEBFB8DE52C1}" sibTransId="{A46F591E-40B9-46BB-9EBF-7A9EF348D81C}"/>
    <dgm:cxn modelId="{94CF66BC-D7FD-477D-AF63-BC6B79FAB4E6}" type="presOf" srcId="{2DCD2196-6548-44A8-BEFB-C63B55BF919B}" destId="{10EB4B27-0681-45AF-99BF-73C688A3A195}" srcOrd="1" destOrd="0" presId="urn:microsoft.com/office/officeart/2005/8/layout/hierarchy2"/>
    <dgm:cxn modelId="{8A79463C-D932-440D-98F7-4CD4B8BF5F55}" type="presOf" srcId="{391E56A5-F8FA-4A76-A234-1861844F92D2}" destId="{A4E74A43-E02C-4C89-BE0F-02B73496F3EC}" srcOrd="0" destOrd="0" presId="urn:microsoft.com/office/officeart/2005/8/layout/hierarchy2"/>
    <dgm:cxn modelId="{23602B69-2D37-408C-ACE0-F80307A05587}" type="presOf" srcId="{9D9B8FF1-0766-4B96-9166-D30BAB54389A}" destId="{507BC3D1-8861-44C0-ABD3-8C807BE2F99A}" srcOrd="0" destOrd="0" presId="urn:microsoft.com/office/officeart/2005/8/layout/hierarchy2"/>
    <dgm:cxn modelId="{5D74CB62-AD0F-4CFB-9A90-6931D6FCF772}" srcId="{4C87877A-89E3-4155-A739-D73CC0766532}" destId="{B5C6A75F-4349-4AEC-A548-7AAF26E75D8D}" srcOrd="0" destOrd="0" parTransId="{F71C12AD-D225-4D67-9466-5F6C973C025A}" sibTransId="{BE832590-B68C-4A8F-85D5-9E26EE545F0D}"/>
    <dgm:cxn modelId="{96486B3E-655A-497D-8678-7E02052D0E7C}" type="presOf" srcId="{07C36252-CA66-41AE-8C1B-554444DDF667}" destId="{7F37CBCB-5E46-47DF-A84C-31FB2DB6E10C}" srcOrd="0" destOrd="0" presId="urn:microsoft.com/office/officeart/2005/8/layout/hierarchy2"/>
    <dgm:cxn modelId="{5F38B26B-DB8A-45ED-856A-A3CCE1E5B1D5}" type="presOf" srcId="{118E0EB9-4FFA-43F1-8AF7-45BA2222F2E6}" destId="{FBE2A854-B4AA-45FD-B8F0-19A2F292AD3C}" srcOrd="0" destOrd="0" presId="urn:microsoft.com/office/officeart/2005/8/layout/hierarchy2"/>
    <dgm:cxn modelId="{711F8435-49A4-4FDD-A773-399215CB2D5A}" type="presOf" srcId="{4C87877A-89E3-4155-A739-D73CC0766532}" destId="{F0F2E4EA-BC3A-4877-8172-6CCBF78A12C3}" srcOrd="0" destOrd="0" presId="urn:microsoft.com/office/officeart/2005/8/layout/hierarchy2"/>
    <dgm:cxn modelId="{F419FDC1-C7CA-40F7-9F80-F8CAA1CB4178}" srcId="{8106CD53-C050-4099-8F6D-3CA1805EF5E5}" destId="{7EB2A500-2195-4935-A590-6DBB6CE39BD6}" srcOrd="2" destOrd="0" parTransId="{9D9B8FF1-0766-4B96-9166-D30BAB54389A}" sibTransId="{16571D3B-AB01-4E45-953B-F1C941F9D7B7}"/>
    <dgm:cxn modelId="{DFFD122C-1B55-42DF-875B-A8542A28B642}" type="presOf" srcId="{CBB31010-4142-460A-A9C2-AEBFB8DE52C1}" destId="{0803D7D2-0B35-4B4F-AD73-FEFB70071AB8}" srcOrd="0" destOrd="0" presId="urn:microsoft.com/office/officeart/2005/8/layout/hierarchy2"/>
    <dgm:cxn modelId="{7D5614FE-CAF8-4D7E-A3FA-37E02EEE3AF9}" type="presOf" srcId="{B5C6A75F-4349-4AEC-A548-7AAF26E75D8D}" destId="{5E040176-FFF7-478E-8FD1-C9420CE3DBB3}" srcOrd="0" destOrd="0" presId="urn:microsoft.com/office/officeart/2005/8/layout/hierarchy2"/>
    <dgm:cxn modelId="{5703A442-DD69-4769-97FA-E3E44327177E}" type="presOf" srcId="{118E0EB9-4FFA-43F1-8AF7-45BA2222F2E6}" destId="{352D1315-6869-4B2B-B212-5AEDB1067F04}" srcOrd="1" destOrd="0" presId="urn:microsoft.com/office/officeart/2005/8/layout/hierarchy2"/>
    <dgm:cxn modelId="{08D7B78E-CB6B-4EFC-81B3-ADE3490AB03C}" srcId="{B5C6A75F-4349-4AEC-A548-7AAF26E75D8D}" destId="{8106CD53-C050-4099-8F6D-3CA1805EF5E5}" srcOrd="2" destOrd="0" parTransId="{391E56A5-F8FA-4A76-A234-1861844F92D2}" sibTransId="{9AE99BA5-EAD9-4CB7-9A66-874326FE1C7A}"/>
    <dgm:cxn modelId="{34D01E4C-A49E-490B-9B1D-9573C0D948A2}" srcId="{8106CD53-C050-4099-8F6D-3CA1805EF5E5}" destId="{BED466E9-DBC3-4B02-B46C-3247B676048B}" srcOrd="0" destOrd="0" parTransId="{118E0EB9-4FFA-43F1-8AF7-45BA2222F2E6}" sibTransId="{8E885E31-47B4-4DFE-8FA6-9046DA3FC148}"/>
    <dgm:cxn modelId="{A7CA4A7B-8D11-4101-9AA0-D9A5942AE5B5}" type="presOf" srcId="{6D280174-4B8F-448B-B9A4-E9570A2DD7C2}" destId="{C0059930-1E9A-48A3-8940-99AD0FCB5FE0}" srcOrd="0" destOrd="0" presId="urn:microsoft.com/office/officeart/2005/8/layout/hierarchy2"/>
    <dgm:cxn modelId="{2B8A5671-D69B-432B-AAA3-062F0E3346D0}" type="presOf" srcId="{2B4750C3-B859-43B3-84A7-F4718CBD3122}" destId="{C1CB82F0-10E0-435E-8D50-FB5DDD6616F3}" srcOrd="1" destOrd="0" presId="urn:microsoft.com/office/officeart/2005/8/layout/hierarchy2"/>
    <dgm:cxn modelId="{6DBD0954-1CFD-4350-BBCA-F18A4C5D6066}" type="presOf" srcId="{8106CD53-C050-4099-8F6D-3CA1805EF5E5}" destId="{F85D694E-E74A-4D18-BA9F-A8ED3374B821}" srcOrd="0" destOrd="0" presId="urn:microsoft.com/office/officeart/2005/8/layout/hierarchy2"/>
    <dgm:cxn modelId="{2EBD8D33-CBC5-4F5D-A56F-14A28E58E22D}" srcId="{B5C6A75F-4349-4AEC-A548-7AAF26E75D8D}" destId="{07C36252-CA66-41AE-8C1B-554444DDF667}" srcOrd="1" destOrd="0" parTransId="{2B4750C3-B859-43B3-84A7-F4718CBD3122}" sibTransId="{1F33A8AE-6860-4025-8441-BC2E8D613112}"/>
    <dgm:cxn modelId="{5F10433E-6E2C-430D-BBEC-6BDCE5A6710C}" type="presOf" srcId="{BED466E9-DBC3-4B02-B46C-3247B676048B}" destId="{C7AC35EE-AEAD-416C-8643-763B2086E267}" srcOrd="0" destOrd="0" presId="urn:microsoft.com/office/officeart/2005/8/layout/hierarchy2"/>
    <dgm:cxn modelId="{24A11B0C-1034-451B-9E26-160141E520E0}" srcId="{B5C6A75F-4349-4AEC-A548-7AAF26E75D8D}" destId="{F4765962-A01F-4EFC-A4A6-ABA81E7FDC95}" srcOrd="0" destOrd="0" parTransId="{2DCD2196-6548-44A8-BEFB-C63B55BF919B}" sibTransId="{01433AD6-4746-497B-BAED-82FF5BCE3E2A}"/>
    <dgm:cxn modelId="{A746D180-8707-4FCF-B51D-299C091CAF63}" type="presOf" srcId="{9D9B8FF1-0766-4B96-9166-D30BAB54389A}" destId="{58FE53BF-1EAC-49C4-8E7F-9CF04F723826}" srcOrd="1" destOrd="0" presId="urn:microsoft.com/office/officeart/2005/8/layout/hierarchy2"/>
    <dgm:cxn modelId="{6CEF5F41-DD4A-41AE-AD23-B1D0752D3DD9}" type="presOf" srcId="{391E56A5-F8FA-4A76-A234-1861844F92D2}" destId="{3EE7DC6D-121E-4730-869C-227F2A3725EA}" srcOrd="1" destOrd="0" presId="urn:microsoft.com/office/officeart/2005/8/layout/hierarchy2"/>
    <dgm:cxn modelId="{D82A7C6E-9FE6-45A8-B7A4-367685DC5E8F}" type="presOf" srcId="{F4765962-A01F-4EFC-A4A6-ABA81E7FDC95}" destId="{07318410-8236-4F90-8D85-9FF0225D4C09}" srcOrd="0" destOrd="0" presId="urn:microsoft.com/office/officeart/2005/8/layout/hierarchy2"/>
    <dgm:cxn modelId="{BDF72D80-3EEC-49B4-938F-807B5D4D756A}" type="presOf" srcId="{7EB2A500-2195-4935-A590-6DBB6CE39BD6}" destId="{8E4F7820-760E-4384-9CAA-4C3F4E505DB0}" srcOrd="0" destOrd="0" presId="urn:microsoft.com/office/officeart/2005/8/layout/hierarchy2"/>
    <dgm:cxn modelId="{6726EAAF-524F-417E-B946-A239C5599616}" type="presOf" srcId="{2DCD2196-6548-44A8-BEFB-C63B55BF919B}" destId="{8ED4EB0D-4004-4839-BE5F-8663D0261502}" srcOrd="0" destOrd="0" presId="urn:microsoft.com/office/officeart/2005/8/layout/hierarchy2"/>
    <dgm:cxn modelId="{F00A643F-227D-411C-A3F5-DD709C0F837C}" type="presOf" srcId="{CBB31010-4142-460A-A9C2-AEBFB8DE52C1}" destId="{2D426C01-F924-4F9C-AB7B-0E8FA5E22D5C}" srcOrd="1" destOrd="0" presId="urn:microsoft.com/office/officeart/2005/8/layout/hierarchy2"/>
    <dgm:cxn modelId="{288D5350-6AB8-4BED-98CD-791D2C4FB181}" type="presParOf" srcId="{F0F2E4EA-BC3A-4877-8172-6CCBF78A12C3}" destId="{EC33C951-7013-4B99-BA82-0D426EC2FDE6}" srcOrd="0" destOrd="0" presId="urn:microsoft.com/office/officeart/2005/8/layout/hierarchy2"/>
    <dgm:cxn modelId="{AFBBF343-D585-49E4-9524-09E6040E7255}" type="presParOf" srcId="{EC33C951-7013-4B99-BA82-0D426EC2FDE6}" destId="{5E040176-FFF7-478E-8FD1-C9420CE3DBB3}" srcOrd="0" destOrd="0" presId="urn:microsoft.com/office/officeart/2005/8/layout/hierarchy2"/>
    <dgm:cxn modelId="{CE7A1AFD-8954-4C9C-A993-284B5F661464}" type="presParOf" srcId="{EC33C951-7013-4B99-BA82-0D426EC2FDE6}" destId="{C11CE069-AE0B-432A-8707-927EDEC24476}" srcOrd="1" destOrd="0" presId="urn:microsoft.com/office/officeart/2005/8/layout/hierarchy2"/>
    <dgm:cxn modelId="{60A0E47E-A072-4BAE-BA25-67EF71F5EAD9}" type="presParOf" srcId="{C11CE069-AE0B-432A-8707-927EDEC24476}" destId="{8ED4EB0D-4004-4839-BE5F-8663D0261502}" srcOrd="0" destOrd="0" presId="urn:microsoft.com/office/officeart/2005/8/layout/hierarchy2"/>
    <dgm:cxn modelId="{1C4F268D-1C5F-43FA-93CB-53A8E9AABE56}" type="presParOf" srcId="{8ED4EB0D-4004-4839-BE5F-8663D0261502}" destId="{10EB4B27-0681-45AF-99BF-73C688A3A195}" srcOrd="0" destOrd="0" presId="urn:microsoft.com/office/officeart/2005/8/layout/hierarchy2"/>
    <dgm:cxn modelId="{DBFD25EC-E66C-46A7-B055-A94061D2DC7E}" type="presParOf" srcId="{C11CE069-AE0B-432A-8707-927EDEC24476}" destId="{B1AE3D48-857C-486E-A74C-C889CE24417B}" srcOrd="1" destOrd="0" presId="urn:microsoft.com/office/officeart/2005/8/layout/hierarchy2"/>
    <dgm:cxn modelId="{92CF1491-53B6-4514-91FA-74BB8121D13B}" type="presParOf" srcId="{B1AE3D48-857C-486E-A74C-C889CE24417B}" destId="{07318410-8236-4F90-8D85-9FF0225D4C09}" srcOrd="0" destOrd="0" presId="urn:microsoft.com/office/officeart/2005/8/layout/hierarchy2"/>
    <dgm:cxn modelId="{873F53D0-7777-47FD-8981-515626ABF420}" type="presParOf" srcId="{B1AE3D48-857C-486E-A74C-C889CE24417B}" destId="{19451C20-4B49-4E1B-96C2-39FCA774557F}" srcOrd="1" destOrd="0" presId="urn:microsoft.com/office/officeart/2005/8/layout/hierarchy2"/>
    <dgm:cxn modelId="{2FDA2DA5-1F23-4955-A7F7-936331A344B5}" type="presParOf" srcId="{C11CE069-AE0B-432A-8707-927EDEC24476}" destId="{74E4939C-3ABF-4776-837E-E9D353B0F3C3}" srcOrd="2" destOrd="0" presId="urn:microsoft.com/office/officeart/2005/8/layout/hierarchy2"/>
    <dgm:cxn modelId="{717CED02-B612-4026-ABD7-201BA6D254EE}" type="presParOf" srcId="{74E4939C-3ABF-4776-837E-E9D353B0F3C3}" destId="{C1CB82F0-10E0-435E-8D50-FB5DDD6616F3}" srcOrd="0" destOrd="0" presId="urn:microsoft.com/office/officeart/2005/8/layout/hierarchy2"/>
    <dgm:cxn modelId="{81018A13-71F3-4771-83AE-D7D0ED6377D2}" type="presParOf" srcId="{C11CE069-AE0B-432A-8707-927EDEC24476}" destId="{06A3B267-81AB-40C4-8C07-A742FAF9D8A3}" srcOrd="3" destOrd="0" presId="urn:microsoft.com/office/officeart/2005/8/layout/hierarchy2"/>
    <dgm:cxn modelId="{10D71DFC-061F-41AD-8763-642239FEB9B1}" type="presParOf" srcId="{06A3B267-81AB-40C4-8C07-A742FAF9D8A3}" destId="{7F37CBCB-5E46-47DF-A84C-31FB2DB6E10C}" srcOrd="0" destOrd="0" presId="urn:microsoft.com/office/officeart/2005/8/layout/hierarchy2"/>
    <dgm:cxn modelId="{E8EDF817-4594-4766-8D69-5B772CB9EDFF}" type="presParOf" srcId="{06A3B267-81AB-40C4-8C07-A742FAF9D8A3}" destId="{0B642362-B2EB-47C7-99A9-FAE2EB6C31AB}" srcOrd="1" destOrd="0" presId="urn:microsoft.com/office/officeart/2005/8/layout/hierarchy2"/>
    <dgm:cxn modelId="{5B7A6194-55C1-4A55-861F-0FE940560101}" type="presParOf" srcId="{C11CE069-AE0B-432A-8707-927EDEC24476}" destId="{A4E74A43-E02C-4C89-BE0F-02B73496F3EC}" srcOrd="4" destOrd="0" presId="urn:microsoft.com/office/officeart/2005/8/layout/hierarchy2"/>
    <dgm:cxn modelId="{452BE501-A4AF-406C-837D-511F69AA6525}" type="presParOf" srcId="{A4E74A43-E02C-4C89-BE0F-02B73496F3EC}" destId="{3EE7DC6D-121E-4730-869C-227F2A3725EA}" srcOrd="0" destOrd="0" presId="urn:microsoft.com/office/officeart/2005/8/layout/hierarchy2"/>
    <dgm:cxn modelId="{AC444404-3157-4D8B-B1A2-C138265300E9}" type="presParOf" srcId="{C11CE069-AE0B-432A-8707-927EDEC24476}" destId="{CD2024F5-DC78-46F5-AC42-F0987DBB3DF6}" srcOrd="5" destOrd="0" presId="urn:microsoft.com/office/officeart/2005/8/layout/hierarchy2"/>
    <dgm:cxn modelId="{0A7D4194-5714-4E79-9FA3-CB65ED015541}" type="presParOf" srcId="{CD2024F5-DC78-46F5-AC42-F0987DBB3DF6}" destId="{F85D694E-E74A-4D18-BA9F-A8ED3374B821}" srcOrd="0" destOrd="0" presId="urn:microsoft.com/office/officeart/2005/8/layout/hierarchy2"/>
    <dgm:cxn modelId="{8B9391AB-E753-429A-94CC-05569B743041}" type="presParOf" srcId="{CD2024F5-DC78-46F5-AC42-F0987DBB3DF6}" destId="{308A9DAE-7695-4809-9688-5ABB9EF9C06A}" srcOrd="1" destOrd="0" presId="urn:microsoft.com/office/officeart/2005/8/layout/hierarchy2"/>
    <dgm:cxn modelId="{900A3973-8132-4DCB-9324-6BD3EF9CED02}" type="presParOf" srcId="{308A9DAE-7695-4809-9688-5ABB9EF9C06A}" destId="{FBE2A854-B4AA-45FD-B8F0-19A2F292AD3C}" srcOrd="0" destOrd="0" presId="urn:microsoft.com/office/officeart/2005/8/layout/hierarchy2"/>
    <dgm:cxn modelId="{66FD0AD5-1BCD-4F31-AE21-06381625B89C}" type="presParOf" srcId="{FBE2A854-B4AA-45FD-B8F0-19A2F292AD3C}" destId="{352D1315-6869-4B2B-B212-5AEDB1067F04}" srcOrd="0" destOrd="0" presId="urn:microsoft.com/office/officeart/2005/8/layout/hierarchy2"/>
    <dgm:cxn modelId="{C4C521F1-5C67-4FE4-87FB-F10ECCA62D62}" type="presParOf" srcId="{308A9DAE-7695-4809-9688-5ABB9EF9C06A}" destId="{36E0B5AD-30B1-4869-9B3C-40ACC95875B0}" srcOrd="1" destOrd="0" presId="urn:microsoft.com/office/officeart/2005/8/layout/hierarchy2"/>
    <dgm:cxn modelId="{36FA15F9-1913-44C6-94B4-DD8302C437BA}" type="presParOf" srcId="{36E0B5AD-30B1-4869-9B3C-40ACC95875B0}" destId="{C7AC35EE-AEAD-416C-8643-763B2086E267}" srcOrd="0" destOrd="0" presId="urn:microsoft.com/office/officeart/2005/8/layout/hierarchy2"/>
    <dgm:cxn modelId="{BD332AF6-0E4F-4A76-8597-B1A88A11730B}" type="presParOf" srcId="{36E0B5AD-30B1-4869-9B3C-40ACC95875B0}" destId="{5FD03A88-B304-4037-BED4-6B8C02F811D2}" srcOrd="1" destOrd="0" presId="urn:microsoft.com/office/officeart/2005/8/layout/hierarchy2"/>
    <dgm:cxn modelId="{E5175B90-5A99-4947-A699-CFA7BE947D7E}" type="presParOf" srcId="{308A9DAE-7695-4809-9688-5ABB9EF9C06A}" destId="{0803D7D2-0B35-4B4F-AD73-FEFB70071AB8}" srcOrd="2" destOrd="0" presId="urn:microsoft.com/office/officeart/2005/8/layout/hierarchy2"/>
    <dgm:cxn modelId="{B4A1E85F-EB25-4F69-B365-BF716A8F5743}" type="presParOf" srcId="{0803D7D2-0B35-4B4F-AD73-FEFB70071AB8}" destId="{2D426C01-F924-4F9C-AB7B-0E8FA5E22D5C}" srcOrd="0" destOrd="0" presId="urn:microsoft.com/office/officeart/2005/8/layout/hierarchy2"/>
    <dgm:cxn modelId="{73E6D7A1-A906-44A2-8994-04178E59F831}" type="presParOf" srcId="{308A9DAE-7695-4809-9688-5ABB9EF9C06A}" destId="{97F97D9C-E292-4CD3-9233-BD74F2CD86A5}" srcOrd="3" destOrd="0" presId="urn:microsoft.com/office/officeart/2005/8/layout/hierarchy2"/>
    <dgm:cxn modelId="{41887827-3AD9-418A-AE3E-806E7952B222}" type="presParOf" srcId="{97F97D9C-E292-4CD3-9233-BD74F2CD86A5}" destId="{C0059930-1E9A-48A3-8940-99AD0FCB5FE0}" srcOrd="0" destOrd="0" presId="urn:microsoft.com/office/officeart/2005/8/layout/hierarchy2"/>
    <dgm:cxn modelId="{8EC638FE-552D-46F2-A2D3-ECD27D404993}" type="presParOf" srcId="{97F97D9C-E292-4CD3-9233-BD74F2CD86A5}" destId="{DAA9995A-DD85-44C1-89CB-E0D3089F8EAD}" srcOrd="1" destOrd="0" presId="urn:microsoft.com/office/officeart/2005/8/layout/hierarchy2"/>
    <dgm:cxn modelId="{90F79150-878A-45B0-B901-F698B95911BA}" type="presParOf" srcId="{308A9DAE-7695-4809-9688-5ABB9EF9C06A}" destId="{507BC3D1-8861-44C0-ABD3-8C807BE2F99A}" srcOrd="4" destOrd="0" presId="urn:microsoft.com/office/officeart/2005/8/layout/hierarchy2"/>
    <dgm:cxn modelId="{5C44416B-9412-432A-AF1C-1C71B7800842}" type="presParOf" srcId="{507BC3D1-8861-44C0-ABD3-8C807BE2F99A}" destId="{58FE53BF-1EAC-49C4-8E7F-9CF04F723826}" srcOrd="0" destOrd="0" presId="urn:microsoft.com/office/officeart/2005/8/layout/hierarchy2"/>
    <dgm:cxn modelId="{A2F2A245-50CC-4095-99FB-C7B276BA1519}" type="presParOf" srcId="{308A9DAE-7695-4809-9688-5ABB9EF9C06A}" destId="{EBC27B27-5541-4444-8A7D-29E72EBA3133}" srcOrd="5" destOrd="0" presId="urn:microsoft.com/office/officeart/2005/8/layout/hierarchy2"/>
    <dgm:cxn modelId="{6FA0F9F1-6B3A-4606-B81E-8B0BD0C1007C}" type="presParOf" srcId="{EBC27B27-5541-4444-8A7D-29E72EBA3133}" destId="{8E4F7820-760E-4384-9CAA-4C3F4E505DB0}" srcOrd="0" destOrd="0" presId="urn:microsoft.com/office/officeart/2005/8/layout/hierarchy2"/>
    <dgm:cxn modelId="{E7AB8FFA-275E-42A8-B176-85D87A742354}" type="presParOf" srcId="{EBC27B27-5541-4444-8A7D-29E72EBA3133}" destId="{37DCC15E-4D84-4452-97B6-5528BE7C681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C87877A-89E3-4155-A739-D73CC0766532}" type="doc">
      <dgm:prSet loTypeId="urn:microsoft.com/office/officeart/2005/8/layout/hierarchy2" loCatId="hierarchy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B5C6A75F-4349-4AEC-A548-7AAF26E75D8D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r>
            <a:rPr lang="fa-IR" b="1" dirty="0">
              <a:cs typeface="B Kamran" pitchFamily="2" charset="-78"/>
            </a:rPr>
            <a:t>باغ ژاپنی ( نسبت به درجه کامل بودنش ) </a:t>
          </a:r>
          <a:endParaRPr lang="en-US" dirty="0"/>
        </a:p>
      </dgm:t>
    </dgm:pt>
    <dgm:pt modelId="{F71C12AD-D225-4D67-9466-5F6C973C025A}" type="parTrans" cxnId="{5D74CB62-AD0F-4CFB-9A90-6931D6FCF772}">
      <dgm:prSet/>
      <dgm:spPr/>
      <dgm:t>
        <a:bodyPr/>
        <a:lstStyle/>
        <a:p>
          <a:endParaRPr lang="en-US"/>
        </a:p>
      </dgm:t>
    </dgm:pt>
    <dgm:pt modelId="{BE832590-B68C-4A8F-85D5-9E26EE545F0D}" type="sibTrans" cxnId="{5D74CB62-AD0F-4CFB-9A90-6931D6FCF772}">
      <dgm:prSet/>
      <dgm:spPr/>
      <dgm:t>
        <a:bodyPr/>
        <a:lstStyle/>
        <a:p>
          <a:endParaRPr lang="en-US"/>
        </a:p>
      </dgm:t>
    </dgm:pt>
    <dgm:pt modelId="{F4765962-A01F-4EFC-A4A6-ABA81E7FDC95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solidFill>
                <a:schemeClr val="bg1"/>
              </a:solidFill>
              <a:cs typeface="B Kamran" pitchFamily="2" charset="-78"/>
            </a:rPr>
            <a:t>1. باغ های کامل با جزئیات زیاد (</a:t>
          </a:r>
          <a:r>
            <a:rPr lang="en-US" b="1" dirty="0">
              <a:solidFill>
                <a:schemeClr val="bg1"/>
              </a:solidFill>
              <a:cs typeface="B Kamran" pitchFamily="2" charset="-78"/>
            </a:rPr>
            <a:t>shin</a:t>
          </a:r>
          <a:r>
            <a:rPr lang="fa-IR" b="1" dirty="0">
              <a:solidFill>
                <a:schemeClr val="bg1"/>
              </a:solidFill>
              <a:cs typeface="B Kamran" pitchFamily="2" charset="-78"/>
            </a:rPr>
            <a:t>)</a:t>
          </a:r>
          <a:endParaRPr lang="en-US" dirty="0">
            <a:solidFill>
              <a:schemeClr val="bg1"/>
            </a:solidFill>
          </a:endParaRPr>
        </a:p>
      </dgm:t>
    </dgm:pt>
    <dgm:pt modelId="{2DCD2196-6548-44A8-BEFB-C63B55BF919B}" type="parTrans" cxnId="{24A11B0C-1034-451B-9E26-160141E520E0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1433AD6-4746-497B-BAED-82FF5BCE3E2A}" type="sibTrans" cxnId="{24A11B0C-1034-451B-9E26-160141E520E0}">
      <dgm:prSet/>
      <dgm:spPr/>
      <dgm:t>
        <a:bodyPr/>
        <a:lstStyle/>
        <a:p>
          <a:endParaRPr lang="en-US"/>
        </a:p>
      </dgm:t>
    </dgm:pt>
    <dgm:pt modelId="{8106CD53-C050-4099-8F6D-3CA1805EF5E5}">
      <dgm:prSet phldrT="[Text]"/>
      <dgm:spPr>
        <a:solidFill>
          <a:schemeClr val="bg1"/>
        </a:solidFill>
        <a:ln>
          <a:noFill/>
        </a:ln>
        <a:effectLst>
          <a:glow rad="139700">
            <a:schemeClr val="tx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solidFill>
                <a:schemeClr val="tx1"/>
              </a:solidFill>
              <a:cs typeface="B Kamran" pitchFamily="2" charset="-78"/>
            </a:rPr>
            <a:t>3. باغ با جزئیات کم و ساده (</a:t>
          </a:r>
          <a:r>
            <a:rPr lang="en-US" b="1" dirty="0">
              <a:solidFill>
                <a:schemeClr val="tx1"/>
              </a:solidFill>
              <a:cs typeface="B Kamran" pitchFamily="2" charset="-78"/>
            </a:rPr>
            <a:t> so</a:t>
          </a:r>
          <a:r>
            <a:rPr lang="fa-IR" b="1" dirty="0">
              <a:solidFill>
                <a:schemeClr val="tx1"/>
              </a:solidFill>
              <a:cs typeface="B Kamran" pitchFamily="2" charset="-78"/>
            </a:rPr>
            <a:t>)</a:t>
          </a:r>
          <a:endParaRPr lang="en-US" dirty="0">
            <a:solidFill>
              <a:schemeClr val="tx1"/>
            </a:solidFill>
          </a:endParaRPr>
        </a:p>
      </dgm:t>
    </dgm:pt>
    <dgm:pt modelId="{391E56A5-F8FA-4A76-A234-1861844F92D2}" type="parTrans" cxnId="{08D7B78E-CB6B-4EFC-81B3-ADE3490AB03C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9AE99BA5-EAD9-4CB7-9A66-874326FE1C7A}" type="sibTrans" cxnId="{08D7B78E-CB6B-4EFC-81B3-ADE3490AB03C}">
      <dgm:prSet/>
      <dgm:spPr/>
      <dgm:t>
        <a:bodyPr/>
        <a:lstStyle/>
        <a:p>
          <a:endParaRPr lang="en-US"/>
        </a:p>
      </dgm:t>
    </dgm:pt>
    <dgm:pt modelId="{7EB2A500-2195-4935-A590-6DBB6CE39BD6}">
      <dgm:prSet phldrT="[Text]"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3. روستایی و ساده (</a:t>
          </a:r>
          <a:r>
            <a:rPr lang="en-US" b="1" dirty="0" err="1">
              <a:cs typeface="B Kamran" pitchFamily="2" charset="-78"/>
            </a:rPr>
            <a:t>sabi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9D9B8FF1-0766-4B96-9166-D30BAB54389A}" type="parTrans" cxnId="{F419FDC1-C7CA-40F7-9F80-F8CAA1CB4178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6571D3B-AB01-4E45-953B-F1C941F9D7B7}" type="sibTrans" cxnId="{F419FDC1-C7CA-40F7-9F80-F8CAA1CB4178}">
      <dgm:prSet/>
      <dgm:spPr/>
      <dgm:t>
        <a:bodyPr/>
        <a:lstStyle/>
        <a:p>
          <a:endParaRPr lang="en-US"/>
        </a:p>
      </dgm:t>
    </dgm:pt>
    <dgm:pt modelId="{07C36252-CA66-41AE-8C1B-554444DDF667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باغ های کامل با جزئیات متوسط (</a:t>
          </a:r>
          <a:r>
            <a:rPr lang="en-US" b="1" dirty="0" err="1">
              <a:cs typeface="B Kamran" pitchFamily="2" charset="-78"/>
            </a:rPr>
            <a:t>syo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2B4750C3-B859-43B3-84A7-F4718CBD3122}" type="parTrans" cxnId="{2EBD8D33-CBC5-4F5D-A56F-14A28E58E22D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F33A8AE-6860-4025-8441-BC2E8D613112}" type="sibTrans" cxnId="{2EBD8D33-CBC5-4F5D-A56F-14A28E58E22D}">
      <dgm:prSet/>
      <dgm:spPr/>
      <dgm:t>
        <a:bodyPr/>
        <a:lstStyle/>
        <a:p>
          <a:endParaRPr lang="en-US"/>
        </a:p>
      </dgm:t>
    </dgm:pt>
    <dgm:pt modelId="{6D280174-4B8F-448B-B9A4-E9570A2DD7C2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2. آرامش و تنهایی (</a:t>
          </a:r>
          <a:r>
            <a:rPr lang="en-US" b="1" dirty="0" err="1">
              <a:cs typeface="B Kamran" pitchFamily="2" charset="-78"/>
            </a:rPr>
            <a:t>wabi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CBB31010-4142-460A-A9C2-AEBFB8DE52C1}" type="parTrans" cxnId="{86D1DCB1-86E4-4DEA-B81E-3412F276A06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46F591E-40B9-46BB-9EBF-7A9EF348D81C}" type="sibTrans" cxnId="{86D1DCB1-86E4-4DEA-B81E-3412F276A062}">
      <dgm:prSet/>
      <dgm:spPr/>
      <dgm:t>
        <a:bodyPr/>
        <a:lstStyle/>
        <a:p>
          <a:endParaRPr lang="en-US"/>
        </a:p>
      </dgm:t>
    </dgm:pt>
    <dgm:pt modelId="{BED466E9-DBC3-4B02-B46C-3247B676048B}">
      <dgm:prSet/>
      <dgm:spPr>
        <a:solidFill>
          <a:schemeClr val="tx2">
            <a:lumMod val="75000"/>
          </a:schemeClr>
        </a:solidFill>
        <a:ln>
          <a:noFill/>
        </a:ln>
        <a:effectLst>
          <a:glow rad="139700">
            <a:schemeClr val="bg1">
              <a:alpha val="40000"/>
            </a:schemeClr>
          </a:glow>
        </a:effectLst>
      </dgm:spPr>
      <dgm:t>
        <a:bodyPr/>
        <a:lstStyle/>
        <a:p>
          <a:pPr rtl="1"/>
          <a:r>
            <a:rPr lang="fa-IR" b="1" dirty="0">
              <a:cs typeface="B Kamran" pitchFamily="2" charset="-78"/>
            </a:rPr>
            <a:t>1. زیبایی طبیعی (</a:t>
          </a:r>
          <a:r>
            <a:rPr lang="en-US" b="1" dirty="0" err="1">
              <a:cs typeface="B Kamran" pitchFamily="2" charset="-78"/>
            </a:rPr>
            <a:t>shibui</a:t>
          </a:r>
          <a:r>
            <a:rPr lang="fa-IR" b="1" dirty="0">
              <a:cs typeface="B Kamran" pitchFamily="2" charset="-78"/>
            </a:rPr>
            <a:t>)</a:t>
          </a:r>
          <a:endParaRPr lang="en-US" dirty="0"/>
        </a:p>
      </dgm:t>
    </dgm:pt>
    <dgm:pt modelId="{118E0EB9-4FFA-43F1-8AF7-45BA2222F2E6}" type="parTrans" cxnId="{34D01E4C-A49E-490B-9B1D-9573C0D948A2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8E885E31-47B4-4DFE-8FA6-9046DA3FC148}" type="sibTrans" cxnId="{34D01E4C-A49E-490B-9B1D-9573C0D948A2}">
      <dgm:prSet/>
      <dgm:spPr/>
      <dgm:t>
        <a:bodyPr/>
        <a:lstStyle/>
        <a:p>
          <a:endParaRPr lang="en-US"/>
        </a:p>
      </dgm:t>
    </dgm:pt>
    <dgm:pt modelId="{F0F2E4EA-BC3A-4877-8172-6CCBF78A12C3}" type="pres">
      <dgm:prSet presAssocID="{4C87877A-89E3-4155-A739-D73CC076653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EC33C951-7013-4B99-BA82-0D426EC2FDE6}" type="pres">
      <dgm:prSet presAssocID="{B5C6A75F-4349-4AEC-A548-7AAF26E75D8D}" presName="root1" presStyleCnt="0"/>
      <dgm:spPr/>
    </dgm:pt>
    <dgm:pt modelId="{5E040176-FFF7-478E-8FD1-C9420CE3DBB3}" type="pres">
      <dgm:prSet presAssocID="{B5C6A75F-4349-4AEC-A548-7AAF26E75D8D}" presName="LevelOneTextNode" presStyleLbl="node0" presStyleIdx="0" presStyleCnt="1" custScaleX="157117" custScaleY="97079" custLinFactNeighborX="-57" custLinFactNeighborY="9844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C11CE069-AE0B-432A-8707-927EDEC24476}" type="pres">
      <dgm:prSet presAssocID="{B5C6A75F-4349-4AEC-A548-7AAF26E75D8D}" presName="level2hierChild" presStyleCnt="0"/>
      <dgm:spPr/>
    </dgm:pt>
    <dgm:pt modelId="{8ED4EB0D-4004-4839-BE5F-8663D0261502}" type="pres">
      <dgm:prSet presAssocID="{2DCD2196-6548-44A8-BEFB-C63B55BF919B}" presName="conn2-1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10EB4B27-0681-45AF-99BF-73C688A3A195}" type="pres">
      <dgm:prSet presAssocID="{2DCD2196-6548-44A8-BEFB-C63B55BF919B}" presName="connTx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B1AE3D48-857C-486E-A74C-C889CE24417B}" type="pres">
      <dgm:prSet presAssocID="{F4765962-A01F-4EFC-A4A6-ABA81E7FDC95}" presName="root2" presStyleCnt="0"/>
      <dgm:spPr/>
    </dgm:pt>
    <dgm:pt modelId="{07318410-8236-4F90-8D85-9FF0225D4C09}" type="pres">
      <dgm:prSet presAssocID="{F4765962-A01F-4EFC-A4A6-ABA81E7FDC95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9451C20-4B49-4E1B-96C2-39FCA774557F}" type="pres">
      <dgm:prSet presAssocID="{F4765962-A01F-4EFC-A4A6-ABA81E7FDC95}" presName="level3hierChild" presStyleCnt="0"/>
      <dgm:spPr/>
    </dgm:pt>
    <dgm:pt modelId="{74E4939C-3ABF-4776-837E-E9D353B0F3C3}" type="pres">
      <dgm:prSet presAssocID="{2B4750C3-B859-43B3-84A7-F4718CBD3122}" presName="conn2-1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C1CB82F0-10E0-435E-8D50-FB5DDD6616F3}" type="pres">
      <dgm:prSet presAssocID="{2B4750C3-B859-43B3-84A7-F4718CBD3122}" presName="connTx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06A3B267-81AB-40C4-8C07-A742FAF9D8A3}" type="pres">
      <dgm:prSet presAssocID="{07C36252-CA66-41AE-8C1B-554444DDF667}" presName="root2" presStyleCnt="0"/>
      <dgm:spPr/>
    </dgm:pt>
    <dgm:pt modelId="{7F37CBCB-5E46-47DF-A84C-31FB2DB6E10C}" type="pres">
      <dgm:prSet presAssocID="{07C36252-CA66-41AE-8C1B-554444DDF667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0B642362-B2EB-47C7-99A9-FAE2EB6C31AB}" type="pres">
      <dgm:prSet presAssocID="{07C36252-CA66-41AE-8C1B-554444DDF667}" presName="level3hierChild" presStyleCnt="0"/>
      <dgm:spPr/>
    </dgm:pt>
    <dgm:pt modelId="{A4E74A43-E02C-4C89-BE0F-02B73496F3EC}" type="pres">
      <dgm:prSet presAssocID="{391E56A5-F8FA-4A76-A234-1861844F92D2}" presName="conn2-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3EE7DC6D-121E-4730-869C-227F2A3725EA}" type="pres">
      <dgm:prSet presAssocID="{391E56A5-F8FA-4A76-A234-1861844F92D2}" presName="connTx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CD2024F5-DC78-46F5-AC42-F0987DBB3DF6}" type="pres">
      <dgm:prSet presAssocID="{8106CD53-C050-4099-8F6D-3CA1805EF5E5}" presName="root2" presStyleCnt="0"/>
      <dgm:spPr/>
    </dgm:pt>
    <dgm:pt modelId="{F85D694E-E74A-4D18-BA9F-A8ED3374B821}" type="pres">
      <dgm:prSet presAssocID="{8106CD53-C050-4099-8F6D-3CA1805EF5E5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08A9DAE-7695-4809-9688-5ABB9EF9C06A}" type="pres">
      <dgm:prSet presAssocID="{8106CD53-C050-4099-8F6D-3CA1805EF5E5}" presName="level3hierChild" presStyleCnt="0"/>
      <dgm:spPr/>
    </dgm:pt>
    <dgm:pt modelId="{FBE2A854-B4AA-45FD-B8F0-19A2F292AD3C}" type="pres">
      <dgm:prSet presAssocID="{118E0EB9-4FFA-43F1-8AF7-45BA2222F2E6}" presName="conn2-1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52D1315-6869-4B2B-B212-5AEDB1067F04}" type="pres">
      <dgm:prSet presAssocID="{118E0EB9-4FFA-43F1-8AF7-45BA2222F2E6}" presName="connTx" presStyleLbl="parChTrans1D3" presStyleIdx="0" presStyleCnt="3"/>
      <dgm:spPr/>
      <dgm:t>
        <a:bodyPr/>
        <a:lstStyle/>
        <a:p>
          <a:pPr rtl="1"/>
          <a:endParaRPr lang="fa-IR"/>
        </a:p>
      </dgm:t>
    </dgm:pt>
    <dgm:pt modelId="{36E0B5AD-30B1-4869-9B3C-40ACC95875B0}" type="pres">
      <dgm:prSet presAssocID="{BED466E9-DBC3-4B02-B46C-3247B676048B}" presName="root2" presStyleCnt="0"/>
      <dgm:spPr/>
    </dgm:pt>
    <dgm:pt modelId="{C7AC35EE-AEAD-416C-8643-763B2086E267}" type="pres">
      <dgm:prSet presAssocID="{BED466E9-DBC3-4B02-B46C-3247B676048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FD03A88-B304-4037-BED4-6B8C02F811D2}" type="pres">
      <dgm:prSet presAssocID="{BED466E9-DBC3-4B02-B46C-3247B676048B}" presName="level3hierChild" presStyleCnt="0"/>
      <dgm:spPr/>
    </dgm:pt>
    <dgm:pt modelId="{0803D7D2-0B35-4B4F-AD73-FEFB70071AB8}" type="pres">
      <dgm:prSet presAssocID="{CBB31010-4142-460A-A9C2-AEBFB8DE52C1}" presName="conn2-1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2D426C01-F924-4F9C-AB7B-0E8FA5E22D5C}" type="pres">
      <dgm:prSet presAssocID="{CBB31010-4142-460A-A9C2-AEBFB8DE52C1}" presName="connTx" presStyleLbl="parChTrans1D3" presStyleIdx="1" presStyleCnt="3"/>
      <dgm:spPr/>
      <dgm:t>
        <a:bodyPr/>
        <a:lstStyle/>
        <a:p>
          <a:pPr rtl="1"/>
          <a:endParaRPr lang="fa-IR"/>
        </a:p>
      </dgm:t>
    </dgm:pt>
    <dgm:pt modelId="{97F97D9C-E292-4CD3-9233-BD74F2CD86A5}" type="pres">
      <dgm:prSet presAssocID="{6D280174-4B8F-448B-B9A4-E9570A2DD7C2}" presName="root2" presStyleCnt="0"/>
      <dgm:spPr/>
    </dgm:pt>
    <dgm:pt modelId="{C0059930-1E9A-48A3-8940-99AD0FCB5FE0}" type="pres">
      <dgm:prSet presAssocID="{6D280174-4B8F-448B-B9A4-E9570A2DD7C2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DAA9995A-DD85-44C1-89CB-E0D3089F8EAD}" type="pres">
      <dgm:prSet presAssocID="{6D280174-4B8F-448B-B9A4-E9570A2DD7C2}" presName="level3hierChild" presStyleCnt="0"/>
      <dgm:spPr/>
    </dgm:pt>
    <dgm:pt modelId="{507BC3D1-8861-44C0-ABD3-8C807BE2F99A}" type="pres">
      <dgm:prSet presAssocID="{9D9B8FF1-0766-4B96-9166-D30BAB54389A}" presName="conn2-1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58FE53BF-1EAC-49C4-8E7F-9CF04F723826}" type="pres">
      <dgm:prSet presAssocID="{9D9B8FF1-0766-4B96-9166-D30BAB54389A}" presName="connTx" presStyleLbl="parChTrans1D3" presStyleIdx="2" presStyleCnt="3"/>
      <dgm:spPr/>
      <dgm:t>
        <a:bodyPr/>
        <a:lstStyle/>
        <a:p>
          <a:pPr rtl="1"/>
          <a:endParaRPr lang="fa-IR"/>
        </a:p>
      </dgm:t>
    </dgm:pt>
    <dgm:pt modelId="{EBC27B27-5541-4444-8A7D-29E72EBA3133}" type="pres">
      <dgm:prSet presAssocID="{7EB2A500-2195-4935-A590-6DBB6CE39BD6}" presName="root2" presStyleCnt="0"/>
      <dgm:spPr/>
    </dgm:pt>
    <dgm:pt modelId="{8E4F7820-760E-4384-9CAA-4C3F4E505DB0}" type="pres">
      <dgm:prSet presAssocID="{7EB2A500-2195-4935-A590-6DBB6CE39BD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7DCC15E-4D84-4452-97B6-5528BE7C6813}" type="pres">
      <dgm:prSet presAssocID="{7EB2A500-2195-4935-A590-6DBB6CE39BD6}" presName="level3hierChild" presStyleCnt="0"/>
      <dgm:spPr/>
    </dgm:pt>
  </dgm:ptLst>
  <dgm:cxnLst>
    <dgm:cxn modelId="{F889835D-3177-42EC-9AD8-21B1E2B00BB3}" type="presOf" srcId="{118E0EB9-4FFA-43F1-8AF7-45BA2222F2E6}" destId="{FBE2A854-B4AA-45FD-B8F0-19A2F292AD3C}" srcOrd="0" destOrd="0" presId="urn:microsoft.com/office/officeart/2005/8/layout/hierarchy2"/>
    <dgm:cxn modelId="{86D1DCB1-86E4-4DEA-B81E-3412F276A062}" srcId="{8106CD53-C050-4099-8F6D-3CA1805EF5E5}" destId="{6D280174-4B8F-448B-B9A4-E9570A2DD7C2}" srcOrd="1" destOrd="0" parTransId="{CBB31010-4142-460A-A9C2-AEBFB8DE52C1}" sibTransId="{A46F591E-40B9-46BB-9EBF-7A9EF348D81C}"/>
    <dgm:cxn modelId="{F93F2838-CA3E-4DA4-9CAA-3E8DD7CF0BF8}" type="presOf" srcId="{9D9B8FF1-0766-4B96-9166-D30BAB54389A}" destId="{58FE53BF-1EAC-49C4-8E7F-9CF04F723826}" srcOrd="1" destOrd="0" presId="urn:microsoft.com/office/officeart/2005/8/layout/hierarchy2"/>
    <dgm:cxn modelId="{34B74B69-88A5-4B68-B52D-06EF31F0547B}" type="presOf" srcId="{CBB31010-4142-460A-A9C2-AEBFB8DE52C1}" destId="{2D426C01-F924-4F9C-AB7B-0E8FA5E22D5C}" srcOrd="1" destOrd="0" presId="urn:microsoft.com/office/officeart/2005/8/layout/hierarchy2"/>
    <dgm:cxn modelId="{E9BCCF6C-C8B7-46F2-B361-B2BB9B7C6760}" type="presOf" srcId="{BED466E9-DBC3-4B02-B46C-3247B676048B}" destId="{C7AC35EE-AEAD-416C-8643-763B2086E267}" srcOrd="0" destOrd="0" presId="urn:microsoft.com/office/officeart/2005/8/layout/hierarchy2"/>
    <dgm:cxn modelId="{483EF86E-9E49-47D1-A8E4-517B479DA960}" type="presOf" srcId="{07C36252-CA66-41AE-8C1B-554444DDF667}" destId="{7F37CBCB-5E46-47DF-A84C-31FB2DB6E10C}" srcOrd="0" destOrd="0" presId="urn:microsoft.com/office/officeart/2005/8/layout/hierarchy2"/>
    <dgm:cxn modelId="{5D74CB62-AD0F-4CFB-9A90-6931D6FCF772}" srcId="{4C87877A-89E3-4155-A739-D73CC0766532}" destId="{B5C6A75F-4349-4AEC-A548-7AAF26E75D8D}" srcOrd="0" destOrd="0" parTransId="{F71C12AD-D225-4D67-9466-5F6C973C025A}" sibTransId="{BE832590-B68C-4A8F-85D5-9E26EE545F0D}"/>
    <dgm:cxn modelId="{F419FDC1-C7CA-40F7-9F80-F8CAA1CB4178}" srcId="{8106CD53-C050-4099-8F6D-3CA1805EF5E5}" destId="{7EB2A500-2195-4935-A590-6DBB6CE39BD6}" srcOrd="2" destOrd="0" parTransId="{9D9B8FF1-0766-4B96-9166-D30BAB54389A}" sibTransId="{16571D3B-AB01-4E45-953B-F1C941F9D7B7}"/>
    <dgm:cxn modelId="{7E3A1482-0398-4328-BD2A-0DB0D214E1DD}" type="presOf" srcId="{6D280174-4B8F-448B-B9A4-E9570A2DD7C2}" destId="{C0059930-1E9A-48A3-8940-99AD0FCB5FE0}" srcOrd="0" destOrd="0" presId="urn:microsoft.com/office/officeart/2005/8/layout/hierarchy2"/>
    <dgm:cxn modelId="{08D7B78E-CB6B-4EFC-81B3-ADE3490AB03C}" srcId="{B5C6A75F-4349-4AEC-A548-7AAF26E75D8D}" destId="{8106CD53-C050-4099-8F6D-3CA1805EF5E5}" srcOrd="2" destOrd="0" parTransId="{391E56A5-F8FA-4A76-A234-1861844F92D2}" sibTransId="{9AE99BA5-EAD9-4CB7-9A66-874326FE1C7A}"/>
    <dgm:cxn modelId="{4857C2B2-2771-4858-8C43-981FDC4EB625}" type="presOf" srcId="{2DCD2196-6548-44A8-BEFB-C63B55BF919B}" destId="{10EB4B27-0681-45AF-99BF-73C688A3A195}" srcOrd="1" destOrd="0" presId="urn:microsoft.com/office/officeart/2005/8/layout/hierarchy2"/>
    <dgm:cxn modelId="{34D01E4C-A49E-490B-9B1D-9573C0D948A2}" srcId="{8106CD53-C050-4099-8F6D-3CA1805EF5E5}" destId="{BED466E9-DBC3-4B02-B46C-3247B676048B}" srcOrd="0" destOrd="0" parTransId="{118E0EB9-4FFA-43F1-8AF7-45BA2222F2E6}" sibTransId="{8E885E31-47B4-4DFE-8FA6-9046DA3FC148}"/>
    <dgm:cxn modelId="{B9CE88ED-2381-4D55-8154-156459C201FC}" type="presOf" srcId="{B5C6A75F-4349-4AEC-A548-7AAF26E75D8D}" destId="{5E040176-FFF7-478E-8FD1-C9420CE3DBB3}" srcOrd="0" destOrd="0" presId="urn:microsoft.com/office/officeart/2005/8/layout/hierarchy2"/>
    <dgm:cxn modelId="{3E36108C-037E-4556-89A6-CD1E600411D6}" type="presOf" srcId="{391E56A5-F8FA-4A76-A234-1861844F92D2}" destId="{3EE7DC6D-121E-4730-869C-227F2A3725EA}" srcOrd="1" destOrd="0" presId="urn:microsoft.com/office/officeart/2005/8/layout/hierarchy2"/>
    <dgm:cxn modelId="{D1584C50-D08F-4404-9645-A2B968A7DEA2}" type="presOf" srcId="{CBB31010-4142-460A-A9C2-AEBFB8DE52C1}" destId="{0803D7D2-0B35-4B4F-AD73-FEFB70071AB8}" srcOrd="0" destOrd="0" presId="urn:microsoft.com/office/officeart/2005/8/layout/hierarchy2"/>
    <dgm:cxn modelId="{2FE57E9F-0686-4E51-A28A-7A500ADB309A}" type="presOf" srcId="{4C87877A-89E3-4155-A739-D73CC0766532}" destId="{F0F2E4EA-BC3A-4877-8172-6CCBF78A12C3}" srcOrd="0" destOrd="0" presId="urn:microsoft.com/office/officeart/2005/8/layout/hierarchy2"/>
    <dgm:cxn modelId="{FC1070E9-97A0-4A4F-A78D-5520D537225B}" type="presOf" srcId="{391E56A5-F8FA-4A76-A234-1861844F92D2}" destId="{A4E74A43-E02C-4C89-BE0F-02B73496F3EC}" srcOrd="0" destOrd="0" presId="urn:microsoft.com/office/officeart/2005/8/layout/hierarchy2"/>
    <dgm:cxn modelId="{2EBD8D33-CBC5-4F5D-A56F-14A28E58E22D}" srcId="{B5C6A75F-4349-4AEC-A548-7AAF26E75D8D}" destId="{07C36252-CA66-41AE-8C1B-554444DDF667}" srcOrd="1" destOrd="0" parTransId="{2B4750C3-B859-43B3-84A7-F4718CBD3122}" sibTransId="{1F33A8AE-6860-4025-8441-BC2E8D613112}"/>
    <dgm:cxn modelId="{B0D97C76-B655-45BC-815D-95EDE3EEB11D}" type="presOf" srcId="{118E0EB9-4FFA-43F1-8AF7-45BA2222F2E6}" destId="{352D1315-6869-4B2B-B212-5AEDB1067F04}" srcOrd="1" destOrd="0" presId="urn:microsoft.com/office/officeart/2005/8/layout/hierarchy2"/>
    <dgm:cxn modelId="{0B32115E-0BBE-44D0-9335-33F4666580A9}" type="presOf" srcId="{2DCD2196-6548-44A8-BEFB-C63B55BF919B}" destId="{8ED4EB0D-4004-4839-BE5F-8663D0261502}" srcOrd="0" destOrd="0" presId="urn:microsoft.com/office/officeart/2005/8/layout/hierarchy2"/>
    <dgm:cxn modelId="{3073DB90-4FD7-4762-A2BC-A83961FF8BAA}" type="presOf" srcId="{7EB2A500-2195-4935-A590-6DBB6CE39BD6}" destId="{8E4F7820-760E-4384-9CAA-4C3F4E505DB0}" srcOrd="0" destOrd="0" presId="urn:microsoft.com/office/officeart/2005/8/layout/hierarchy2"/>
    <dgm:cxn modelId="{24A11B0C-1034-451B-9E26-160141E520E0}" srcId="{B5C6A75F-4349-4AEC-A548-7AAF26E75D8D}" destId="{F4765962-A01F-4EFC-A4A6-ABA81E7FDC95}" srcOrd="0" destOrd="0" parTransId="{2DCD2196-6548-44A8-BEFB-C63B55BF919B}" sibTransId="{01433AD6-4746-497B-BAED-82FF5BCE3E2A}"/>
    <dgm:cxn modelId="{96968D6B-F40A-425E-B250-19B61757F2AF}" type="presOf" srcId="{8106CD53-C050-4099-8F6D-3CA1805EF5E5}" destId="{F85D694E-E74A-4D18-BA9F-A8ED3374B821}" srcOrd="0" destOrd="0" presId="urn:microsoft.com/office/officeart/2005/8/layout/hierarchy2"/>
    <dgm:cxn modelId="{0B1F17BF-8643-4372-8E90-B257BE65AF29}" type="presOf" srcId="{F4765962-A01F-4EFC-A4A6-ABA81E7FDC95}" destId="{07318410-8236-4F90-8D85-9FF0225D4C09}" srcOrd="0" destOrd="0" presId="urn:microsoft.com/office/officeart/2005/8/layout/hierarchy2"/>
    <dgm:cxn modelId="{C33824F5-BB1B-43B7-A0D9-64CA2144C9F9}" type="presOf" srcId="{2B4750C3-B859-43B3-84A7-F4718CBD3122}" destId="{C1CB82F0-10E0-435E-8D50-FB5DDD6616F3}" srcOrd="1" destOrd="0" presId="urn:microsoft.com/office/officeart/2005/8/layout/hierarchy2"/>
    <dgm:cxn modelId="{F78D99FC-FAC3-4DEE-9922-7CFCDECF42D5}" type="presOf" srcId="{2B4750C3-B859-43B3-84A7-F4718CBD3122}" destId="{74E4939C-3ABF-4776-837E-E9D353B0F3C3}" srcOrd="0" destOrd="0" presId="urn:microsoft.com/office/officeart/2005/8/layout/hierarchy2"/>
    <dgm:cxn modelId="{A0D2A0AF-8238-47EA-B212-14897C007607}" type="presOf" srcId="{9D9B8FF1-0766-4B96-9166-D30BAB54389A}" destId="{507BC3D1-8861-44C0-ABD3-8C807BE2F99A}" srcOrd="0" destOrd="0" presId="urn:microsoft.com/office/officeart/2005/8/layout/hierarchy2"/>
    <dgm:cxn modelId="{72B0DC4C-2660-4943-A79F-2A5FB2D0496B}" type="presParOf" srcId="{F0F2E4EA-BC3A-4877-8172-6CCBF78A12C3}" destId="{EC33C951-7013-4B99-BA82-0D426EC2FDE6}" srcOrd="0" destOrd="0" presId="urn:microsoft.com/office/officeart/2005/8/layout/hierarchy2"/>
    <dgm:cxn modelId="{30EFE3BA-1A67-4F58-9E2B-EC23C11B8922}" type="presParOf" srcId="{EC33C951-7013-4B99-BA82-0D426EC2FDE6}" destId="{5E040176-FFF7-478E-8FD1-C9420CE3DBB3}" srcOrd="0" destOrd="0" presId="urn:microsoft.com/office/officeart/2005/8/layout/hierarchy2"/>
    <dgm:cxn modelId="{12AEE1A5-20FC-419F-8AA7-C89C8D1CECE6}" type="presParOf" srcId="{EC33C951-7013-4B99-BA82-0D426EC2FDE6}" destId="{C11CE069-AE0B-432A-8707-927EDEC24476}" srcOrd="1" destOrd="0" presId="urn:microsoft.com/office/officeart/2005/8/layout/hierarchy2"/>
    <dgm:cxn modelId="{52C727E9-5EBD-4D95-A915-1A1E8D68867F}" type="presParOf" srcId="{C11CE069-AE0B-432A-8707-927EDEC24476}" destId="{8ED4EB0D-4004-4839-BE5F-8663D0261502}" srcOrd="0" destOrd="0" presId="urn:microsoft.com/office/officeart/2005/8/layout/hierarchy2"/>
    <dgm:cxn modelId="{F7F4637A-2D38-4724-B21E-D034E9FB3C8B}" type="presParOf" srcId="{8ED4EB0D-4004-4839-BE5F-8663D0261502}" destId="{10EB4B27-0681-45AF-99BF-73C688A3A195}" srcOrd="0" destOrd="0" presId="urn:microsoft.com/office/officeart/2005/8/layout/hierarchy2"/>
    <dgm:cxn modelId="{E5D96DC5-B0CE-4C37-B061-C50ECD21BEB9}" type="presParOf" srcId="{C11CE069-AE0B-432A-8707-927EDEC24476}" destId="{B1AE3D48-857C-486E-A74C-C889CE24417B}" srcOrd="1" destOrd="0" presId="urn:microsoft.com/office/officeart/2005/8/layout/hierarchy2"/>
    <dgm:cxn modelId="{2C7C0A17-C389-479E-BFAF-7BB36892DCFE}" type="presParOf" srcId="{B1AE3D48-857C-486E-A74C-C889CE24417B}" destId="{07318410-8236-4F90-8D85-9FF0225D4C09}" srcOrd="0" destOrd="0" presId="urn:microsoft.com/office/officeart/2005/8/layout/hierarchy2"/>
    <dgm:cxn modelId="{9A472EB2-6203-489D-BAA2-2989DEC988E3}" type="presParOf" srcId="{B1AE3D48-857C-486E-A74C-C889CE24417B}" destId="{19451C20-4B49-4E1B-96C2-39FCA774557F}" srcOrd="1" destOrd="0" presId="urn:microsoft.com/office/officeart/2005/8/layout/hierarchy2"/>
    <dgm:cxn modelId="{86F03B58-92BE-47FF-A897-A0413E3DA405}" type="presParOf" srcId="{C11CE069-AE0B-432A-8707-927EDEC24476}" destId="{74E4939C-3ABF-4776-837E-E9D353B0F3C3}" srcOrd="2" destOrd="0" presId="urn:microsoft.com/office/officeart/2005/8/layout/hierarchy2"/>
    <dgm:cxn modelId="{FFF1869B-8858-4DB5-BC07-23AE0E599DC9}" type="presParOf" srcId="{74E4939C-3ABF-4776-837E-E9D353B0F3C3}" destId="{C1CB82F0-10E0-435E-8D50-FB5DDD6616F3}" srcOrd="0" destOrd="0" presId="urn:microsoft.com/office/officeart/2005/8/layout/hierarchy2"/>
    <dgm:cxn modelId="{6E316C7A-E3C6-4F0F-B41A-74DB5F885E54}" type="presParOf" srcId="{C11CE069-AE0B-432A-8707-927EDEC24476}" destId="{06A3B267-81AB-40C4-8C07-A742FAF9D8A3}" srcOrd="3" destOrd="0" presId="urn:microsoft.com/office/officeart/2005/8/layout/hierarchy2"/>
    <dgm:cxn modelId="{4FFA2AB7-D412-4465-B102-43DCCF19D261}" type="presParOf" srcId="{06A3B267-81AB-40C4-8C07-A742FAF9D8A3}" destId="{7F37CBCB-5E46-47DF-A84C-31FB2DB6E10C}" srcOrd="0" destOrd="0" presId="urn:microsoft.com/office/officeart/2005/8/layout/hierarchy2"/>
    <dgm:cxn modelId="{76C83259-67E1-4F16-BD05-75E575B48435}" type="presParOf" srcId="{06A3B267-81AB-40C4-8C07-A742FAF9D8A3}" destId="{0B642362-B2EB-47C7-99A9-FAE2EB6C31AB}" srcOrd="1" destOrd="0" presId="urn:microsoft.com/office/officeart/2005/8/layout/hierarchy2"/>
    <dgm:cxn modelId="{4FBBFB7F-F0F6-4837-9981-34FECB7F3D06}" type="presParOf" srcId="{C11CE069-AE0B-432A-8707-927EDEC24476}" destId="{A4E74A43-E02C-4C89-BE0F-02B73496F3EC}" srcOrd="4" destOrd="0" presId="urn:microsoft.com/office/officeart/2005/8/layout/hierarchy2"/>
    <dgm:cxn modelId="{AA4F11A4-D94B-4783-833F-DDD0A532F916}" type="presParOf" srcId="{A4E74A43-E02C-4C89-BE0F-02B73496F3EC}" destId="{3EE7DC6D-121E-4730-869C-227F2A3725EA}" srcOrd="0" destOrd="0" presId="urn:microsoft.com/office/officeart/2005/8/layout/hierarchy2"/>
    <dgm:cxn modelId="{5C7D5974-00A3-4460-B650-934DE6815AE7}" type="presParOf" srcId="{C11CE069-AE0B-432A-8707-927EDEC24476}" destId="{CD2024F5-DC78-46F5-AC42-F0987DBB3DF6}" srcOrd="5" destOrd="0" presId="urn:microsoft.com/office/officeart/2005/8/layout/hierarchy2"/>
    <dgm:cxn modelId="{F74302CF-7C34-4A63-B974-91E9877CA84A}" type="presParOf" srcId="{CD2024F5-DC78-46F5-AC42-F0987DBB3DF6}" destId="{F85D694E-E74A-4D18-BA9F-A8ED3374B821}" srcOrd="0" destOrd="0" presId="urn:microsoft.com/office/officeart/2005/8/layout/hierarchy2"/>
    <dgm:cxn modelId="{0056243E-1B32-455E-99D9-DF7FBD16EA9B}" type="presParOf" srcId="{CD2024F5-DC78-46F5-AC42-F0987DBB3DF6}" destId="{308A9DAE-7695-4809-9688-5ABB9EF9C06A}" srcOrd="1" destOrd="0" presId="urn:microsoft.com/office/officeart/2005/8/layout/hierarchy2"/>
    <dgm:cxn modelId="{A8C73C6D-07A8-40B4-89BD-A8802C465625}" type="presParOf" srcId="{308A9DAE-7695-4809-9688-5ABB9EF9C06A}" destId="{FBE2A854-B4AA-45FD-B8F0-19A2F292AD3C}" srcOrd="0" destOrd="0" presId="urn:microsoft.com/office/officeart/2005/8/layout/hierarchy2"/>
    <dgm:cxn modelId="{F85B75C3-EFDD-48DF-9AB0-588DBEE56963}" type="presParOf" srcId="{FBE2A854-B4AA-45FD-B8F0-19A2F292AD3C}" destId="{352D1315-6869-4B2B-B212-5AEDB1067F04}" srcOrd="0" destOrd="0" presId="urn:microsoft.com/office/officeart/2005/8/layout/hierarchy2"/>
    <dgm:cxn modelId="{D683110F-83D7-4F38-963E-38E2A034B412}" type="presParOf" srcId="{308A9DAE-7695-4809-9688-5ABB9EF9C06A}" destId="{36E0B5AD-30B1-4869-9B3C-40ACC95875B0}" srcOrd="1" destOrd="0" presId="urn:microsoft.com/office/officeart/2005/8/layout/hierarchy2"/>
    <dgm:cxn modelId="{1401F204-FCB6-4DFC-AD45-E3DCC690BD1E}" type="presParOf" srcId="{36E0B5AD-30B1-4869-9B3C-40ACC95875B0}" destId="{C7AC35EE-AEAD-416C-8643-763B2086E267}" srcOrd="0" destOrd="0" presId="urn:microsoft.com/office/officeart/2005/8/layout/hierarchy2"/>
    <dgm:cxn modelId="{075C9BC1-25CF-4747-9F70-FBF8B38EB599}" type="presParOf" srcId="{36E0B5AD-30B1-4869-9B3C-40ACC95875B0}" destId="{5FD03A88-B304-4037-BED4-6B8C02F811D2}" srcOrd="1" destOrd="0" presId="urn:microsoft.com/office/officeart/2005/8/layout/hierarchy2"/>
    <dgm:cxn modelId="{6024E03E-E244-4753-8AD7-FD9639E3FB46}" type="presParOf" srcId="{308A9DAE-7695-4809-9688-5ABB9EF9C06A}" destId="{0803D7D2-0B35-4B4F-AD73-FEFB70071AB8}" srcOrd="2" destOrd="0" presId="urn:microsoft.com/office/officeart/2005/8/layout/hierarchy2"/>
    <dgm:cxn modelId="{5BB6D741-C283-4C5D-BAAE-EE08C169316E}" type="presParOf" srcId="{0803D7D2-0B35-4B4F-AD73-FEFB70071AB8}" destId="{2D426C01-F924-4F9C-AB7B-0E8FA5E22D5C}" srcOrd="0" destOrd="0" presId="urn:microsoft.com/office/officeart/2005/8/layout/hierarchy2"/>
    <dgm:cxn modelId="{0A2F8857-4C78-4422-986E-C1DD459C011D}" type="presParOf" srcId="{308A9DAE-7695-4809-9688-5ABB9EF9C06A}" destId="{97F97D9C-E292-4CD3-9233-BD74F2CD86A5}" srcOrd="3" destOrd="0" presId="urn:microsoft.com/office/officeart/2005/8/layout/hierarchy2"/>
    <dgm:cxn modelId="{665E54DE-2DB4-4FA3-B0E4-3F9A76568CD8}" type="presParOf" srcId="{97F97D9C-E292-4CD3-9233-BD74F2CD86A5}" destId="{C0059930-1E9A-48A3-8940-99AD0FCB5FE0}" srcOrd="0" destOrd="0" presId="urn:microsoft.com/office/officeart/2005/8/layout/hierarchy2"/>
    <dgm:cxn modelId="{E362B187-639F-4DBC-9224-B629F02CCD9E}" type="presParOf" srcId="{97F97D9C-E292-4CD3-9233-BD74F2CD86A5}" destId="{DAA9995A-DD85-44C1-89CB-E0D3089F8EAD}" srcOrd="1" destOrd="0" presId="urn:microsoft.com/office/officeart/2005/8/layout/hierarchy2"/>
    <dgm:cxn modelId="{750C346C-4DCF-4468-BEDE-EBCD1F49299C}" type="presParOf" srcId="{308A9DAE-7695-4809-9688-5ABB9EF9C06A}" destId="{507BC3D1-8861-44C0-ABD3-8C807BE2F99A}" srcOrd="4" destOrd="0" presId="urn:microsoft.com/office/officeart/2005/8/layout/hierarchy2"/>
    <dgm:cxn modelId="{3B4CF3BF-33F5-4F01-B9B7-C19CD35055EC}" type="presParOf" srcId="{507BC3D1-8861-44C0-ABD3-8C807BE2F99A}" destId="{58FE53BF-1EAC-49C4-8E7F-9CF04F723826}" srcOrd="0" destOrd="0" presId="urn:microsoft.com/office/officeart/2005/8/layout/hierarchy2"/>
    <dgm:cxn modelId="{34D5AFE0-D1FF-4D52-8214-7E843B570313}" type="presParOf" srcId="{308A9DAE-7695-4809-9688-5ABB9EF9C06A}" destId="{EBC27B27-5541-4444-8A7D-29E72EBA3133}" srcOrd="5" destOrd="0" presId="urn:microsoft.com/office/officeart/2005/8/layout/hierarchy2"/>
    <dgm:cxn modelId="{C400578E-B537-4467-9192-0648F687124D}" type="presParOf" srcId="{EBC27B27-5541-4444-8A7D-29E72EBA3133}" destId="{8E4F7820-760E-4384-9CAA-4C3F4E505DB0}" srcOrd="0" destOrd="0" presId="urn:microsoft.com/office/officeart/2005/8/layout/hierarchy2"/>
    <dgm:cxn modelId="{B8E1B057-EF5B-4BDB-9894-06945D8ABA1E}" type="presParOf" srcId="{EBC27B27-5541-4444-8A7D-29E72EBA3133}" destId="{37DCC15E-4D84-4452-97B6-5528BE7C681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7AC06B0-EFF3-4596-931D-D87B648C8D7A}" type="doc">
      <dgm:prSet loTypeId="urn:microsoft.com/office/officeart/2005/8/layout/arrow6" loCatId="relationship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328961A3-557A-4B32-84AE-830EC6782D3B}">
      <dgm:prSet phldrT="[Text]"/>
      <dgm:spPr/>
      <dgm:t>
        <a:bodyPr/>
        <a:lstStyle/>
        <a:p>
          <a:r>
            <a:rPr lang="fa-IR" dirty="0">
              <a:cs typeface="B Kamran" pitchFamily="2" charset="-78"/>
            </a:rPr>
            <a:t>باغ ایرانی</a:t>
          </a:r>
          <a:endParaRPr lang="en-US" dirty="0">
            <a:cs typeface="B Kamran" pitchFamily="2" charset="-78"/>
          </a:endParaRPr>
        </a:p>
      </dgm:t>
    </dgm:pt>
    <dgm:pt modelId="{EE4DC649-A14A-4B0D-8E3A-A9A51E74C129}" type="parTrans" cxnId="{E6439A04-8A62-406A-B1BF-0C56C98A4954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25E61459-F4D2-4F71-801D-78D9B864C5EE}" type="sibTrans" cxnId="{E6439A04-8A62-406A-B1BF-0C56C98A4954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1B6CDBBC-869F-4410-8BFF-DD1B72A8BD8D}">
      <dgm:prSet phldrT="[Text]"/>
      <dgm:spPr/>
      <dgm:t>
        <a:bodyPr/>
        <a:lstStyle/>
        <a:p>
          <a:r>
            <a:rPr lang="fa-IR" dirty="0">
              <a:cs typeface="B Kamran" pitchFamily="2" charset="-78"/>
            </a:rPr>
            <a:t>باغ ژاپنی</a:t>
          </a:r>
          <a:endParaRPr lang="en-US" dirty="0">
            <a:cs typeface="B Kamran" pitchFamily="2" charset="-78"/>
          </a:endParaRPr>
        </a:p>
      </dgm:t>
    </dgm:pt>
    <dgm:pt modelId="{91B60335-E44B-4488-99FA-198857FF806B}" type="parTrans" cxnId="{BC495DB0-471E-4B93-8087-62952DE78C76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B432E5A1-6FA8-434F-869C-456B7F2CBFFB}" type="sibTrans" cxnId="{BC495DB0-471E-4B93-8087-62952DE78C76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F1B4DE8D-F333-4568-BB86-273AC306262B}" type="pres">
      <dgm:prSet presAssocID="{37AC06B0-EFF3-4596-931D-D87B648C8D7A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A0A815A-6E65-4F9B-BF8C-7F391ABDA6B3}" type="pres">
      <dgm:prSet presAssocID="{37AC06B0-EFF3-4596-931D-D87B648C8D7A}" presName="ribbon" presStyleLbl="node1" presStyleIdx="0" presStyleCnt="1"/>
      <dgm:spPr/>
    </dgm:pt>
    <dgm:pt modelId="{B9B0AB45-F2EC-49F0-9313-7580A56F7FD2}" type="pres">
      <dgm:prSet presAssocID="{37AC06B0-EFF3-4596-931D-D87B648C8D7A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58C1474-3C59-4647-8ED1-A5043DEFD7C2}" type="pres">
      <dgm:prSet presAssocID="{37AC06B0-EFF3-4596-931D-D87B648C8D7A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BC495DB0-471E-4B93-8087-62952DE78C76}" srcId="{37AC06B0-EFF3-4596-931D-D87B648C8D7A}" destId="{1B6CDBBC-869F-4410-8BFF-DD1B72A8BD8D}" srcOrd="1" destOrd="0" parTransId="{91B60335-E44B-4488-99FA-198857FF806B}" sibTransId="{B432E5A1-6FA8-434F-869C-456B7F2CBFFB}"/>
    <dgm:cxn modelId="{75AE8BEF-9BB5-49A8-ADF8-3CBF62962C41}" type="presOf" srcId="{37AC06B0-EFF3-4596-931D-D87B648C8D7A}" destId="{F1B4DE8D-F333-4568-BB86-273AC306262B}" srcOrd="0" destOrd="0" presId="urn:microsoft.com/office/officeart/2005/8/layout/arrow6"/>
    <dgm:cxn modelId="{8F7BFFA7-6364-4076-A155-3EA9D3D33414}" type="presOf" srcId="{1B6CDBBC-869F-4410-8BFF-DD1B72A8BD8D}" destId="{D58C1474-3C59-4647-8ED1-A5043DEFD7C2}" srcOrd="0" destOrd="0" presId="urn:microsoft.com/office/officeart/2005/8/layout/arrow6"/>
    <dgm:cxn modelId="{EFBE1C15-6137-427B-9E9A-1EF2EFA13883}" type="presOf" srcId="{328961A3-557A-4B32-84AE-830EC6782D3B}" destId="{B9B0AB45-F2EC-49F0-9313-7580A56F7FD2}" srcOrd="0" destOrd="0" presId="urn:microsoft.com/office/officeart/2005/8/layout/arrow6"/>
    <dgm:cxn modelId="{E6439A04-8A62-406A-B1BF-0C56C98A4954}" srcId="{37AC06B0-EFF3-4596-931D-D87B648C8D7A}" destId="{328961A3-557A-4B32-84AE-830EC6782D3B}" srcOrd="0" destOrd="0" parTransId="{EE4DC649-A14A-4B0D-8E3A-A9A51E74C129}" sibTransId="{25E61459-F4D2-4F71-801D-78D9B864C5EE}"/>
    <dgm:cxn modelId="{E5D2FAEC-F294-44EC-ADB9-B0FB89E6789F}" type="presParOf" srcId="{F1B4DE8D-F333-4568-BB86-273AC306262B}" destId="{2A0A815A-6E65-4F9B-BF8C-7F391ABDA6B3}" srcOrd="0" destOrd="0" presId="urn:microsoft.com/office/officeart/2005/8/layout/arrow6"/>
    <dgm:cxn modelId="{D2DF9C14-1D79-4310-B466-7F2AC73C7CAF}" type="presParOf" srcId="{F1B4DE8D-F333-4568-BB86-273AC306262B}" destId="{B9B0AB45-F2EC-49F0-9313-7580A56F7FD2}" srcOrd="1" destOrd="0" presId="urn:microsoft.com/office/officeart/2005/8/layout/arrow6"/>
    <dgm:cxn modelId="{8DDEAB8B-C777-48C1-9874-8794D2B64E59}" type="presParOf" srcId="{F1B4DE8D-F333-4568-BB86-273AC306262B}" destId="{D58C1474-3C59-4647-8ED1-A5043DEFD7C2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14938B-EE33-46C9-AEF0-4F87CD5A7DC9}" type="doc">
      <dgm:prSet loTypeId="urn:microsoft.com/office/officeart/2005/8/layout/chevron2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BD03B02D-BEC2-411C-BC29-C17E7F4DCA5A}">
      <dgm:prSet phldrT="[Text]"/>
      <dgm:spPr/>
      <dgm:t>
        <a:bodyPr/>
        <a:lstStyle/>
        <a:p>
          <a:r>
            <a:rPr lang="fa-IR" b="1" dirty="0">
              <a:cs typeface="B Kamran" pitchFamily="2" charset="-78"/>
            </a:rPr>
            <a:t>آیین شین تو</a:t>
          </a:r>
          <a:endParaRPr lang="en-US" b="1" dirty="0">
            <a:cs typeface="B Kamran" pitchFamily="2" charset="-78"/>
          </a:endParaRPr>
        </a:p>
      </dgm:t>
    </dgm:pt>
    <dgm:pt modelId="{4DCEEE55-9630-4046-8035-4DD0171181E9}" type="parTrans" cxnId="{72253A04-B82E-4384-9C25-C46802892C26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25771DA3-9740-4594-A6E8-8EE918CDE888}" type="sibTrans" cxnId="{72253A04-B82E-4384-9C25-C46802892C26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7A8AD4CC-88A6-4F5A-81E6-0C1B6DF57EE7}">
      <dgm:prSet phldrT="[Text]"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خدای مطلقی که خالق و فرمانروای تمام جهان باشد وجود ندارد.</a:t>
          </a:r>
          <a:endParaRPr lang="en-US" sz="1800" b="1" dirty="0">
            <a:cs typeface="B Kamran" pitchFamily="2" charset="-78"/>
          </a:endParaRPr>
        </a:p>
      </dgm:t>
    </dgm:pt>
    <dgm:pt modelId="{514BAE40-D17E-4446-B499-2234EB0915E9}" type="parTrans" cxnId="{03025156-ED23-4157-9767-E55941B94A11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A75B2311-F8E5-42B2-959B-7B4C1DFC547C}" type="sibTrans" cxnId="{03025156-ED23-4157-9767-E55941B94A11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6125328F-DFAA-478F-97AA-7B090A64BA42}">
      <dgm:prSet phldrT="[Text]"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کلیه امور با همکاری و هماهنگی کامی ها انجام می شود، کامی ها دامنه وسیعی از اشیا و پدیده ها است.</a:t>
          </a:r>
          <a:endParaRPr lang="en-US" sz="1800" b="1" dirty="0">
            <a:cs typeface="B Kamran" pitchFamily="2" charset="-78"/>
          </a:endParaRPr>
        </a:p>
      </dgm:t>
    </dgm:pt>
    <dgm:pt modelId="{A9ACF5FA-B1EC-468C-9C14-3443B369B33E}" type="parTrans" cxnId="{FD4B9F59-A42B-4DC3-AD63-2C0322A68800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4FDB9C1F-DE4A-494F-B63F-9419A3F12B1C}" type="sibTrans" cxnId="{FD4B9F59-A42B-4DC3-AD63-2C0322A68800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15014D98-0B27-4B2D-BF6A-2670D0497C3B}">
      <dgm:prSet phldrT="[Text]"/>
      <dgm:spPr/>
      <dgm:t>
        <a:bodyPr/>
        <a:lstStyle/>
        <a:p>
          <a:r>
            <a:rPr lang="fa-IR" b="1" dirty="0">
              <a:solidFill>
                <a:schemeClr val="tx1"/>
              </a:solidFill>
              <a:cs typeface="B Kamran" pitchFamily="2" charset="-78"/>
            </a:rPr>
            <a:t>آیین کنفسیوس</a:t>
          </a:r>
          <a:endParaRPr lang="en-US" b="1" dirty="0">
            <a:solidFill>
              <a:schemeClr val="tx1"/>
            </a:solidFill>
            <a:cs typeface="B Kamran" pitchFamily="2" charset="-78"/>
          </a:endParaRPr>
        </a:p>
      </dgm:t>
    </dgm:pt>
    <dgm:pt modelId="{05A84E80-896F-4D27-9970-C37A1628FEBD}" type="parTrans" cxnId="{1D43DD5B-E5D9-448A-8632-4F6512329637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2D90BB38-E0E5-4CE8-B2C3-C787FF2A30F2}" type="sibTrans" cxnId="{1D43DD5B-E5D9-448A-8632-4F6512329637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314135C-8206-45EA-9A61-E277E65AC91B}">
      <dgm:prSet phldrT="[Text]"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مجموعه ای از دستورالعمل های اخلاقی که هدف غایی آن ساختن جامعه ای فضیلت مدار است.</a:t>
          </a:r>
          <a:endParaRPr lang="en-US" sz="1800" b="1" dirty="0">
            <a:cs typeface="B Kamran" pitchFamily="2" charset="-78"/>
          </a:endParaRPr>
        </a:p>
      </dgm:t>
    </dgm:pt>
    <dgm:pt modelId="{EAFC6CBF-8813-4FF7-821C-0C34E02244E7}" type="parTrans" cxnId="{76450F98-5FF8-44D5-B624-21366A69490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7A71C103-3C2C-497F-8B0E-A774AF8F3A40}" type="sibTrans" cxnId="{76450F98-5FF8-44D5-B624-21366A69490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16D60720-1443-49FA-AE25-215E33C686D0}">
      <dgm:prSet phldrT="[Text]"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تکیه بر زندگی اجتماعی دارد.</a:t>
          </a:r>
          <a:endParaRPr lang="en-US" sz="1800" b="1" dirty="0">
            <a:cs typeface="B Kamran" pitchFamily="2" charset="-78"/>
          </a:endParaRPr>
        </a:p>
      </dgm:t>
    </dgm:pt>
    <dgm:pt modelId="{4E1310BC-6194-4931-8124-B79474D98FEE}" type="parTrans" cxnId="{7BFCCD1C-E2A6-4B95-BF53-BBE1C2C19F5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A8C759DB-214C-410C-89EE-D1EB0761556C}" type="sibTrans" cxnId="{7BFCCD1C-E2A6-4B95-BF53-BBE1C2C19F53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3D527ADD-8E32-4BE8-9677-99FF8CE1C545}">
      <dgm:prSet phldrT="[Text]"/>
      <dgm:spPr/>
      <dgm:t>
        <a:bodyPr/>
        <a:lstStyle/>
        <a:p>
          <a:r>
            <a:rPr lang="fa-IR" b="1" dirty="0">
              <a:solidFill>
                <a:schemeClr val="tx1"/>
              </a:solidFill>
              <a:cs typeface="B Kamran" pitchFamily="2" charset="-78"/>
            </a:rPr>
            <a:t>آیین تائوئیسم</a:t>
          </a:r>
          <a:endParaRPr lang="en-US" b="1" dirty="0">
            <a:solidFill>
              <a:schemeClr val="tx1"/>
            </a:solidFill>
            <a:cs typeface="B Kamran" pitchFamily="2" charset="-78"/>
          </a:endParaRPr>
        </a:p>
      </dgm:t>
    </dgm:pt>
    <dgm:pt modelId="{AE411EC3-0C8B-43CE-A3DF-69637CA87DAF}" type="parTrans" cxnId="{CA277D30-AFFD-44C1-9BCC-C3B11613957A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3B7FB6F8-6280-4E7C-9D86-7E331C412412}" type="sibTrans" cxnId="{CA277D30-AFFD-44C1-9BCC-C3B11613957A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AF4D4B04-DDD9-4FBC-8741-E11CF4DAD22D}">
      <dgm:prSet phldrT="[Text]"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غرض از تائو راهی است که منجر به تعادل و توازن کردد و معطوف به رستگاری ، سکوت و انزوا است.</a:t>
          </a:r>
          <a:endParaRPr lang="en-US" sz="1800" b="1" dirty="0">
            <a:cs typeface="B Kamran" pitchFamily="2" charset="-78"/>
          </a:endParaRPr>
        </a:p>
      </dgm:t>
    </dgm:pt>
    <dgm:pt modelId="{8D3B8E07-B893-4FC0-9DC6-2A3E44B06710}" type="parTrans" cxnId="{40F844DC-A2D1-4ECB-A100-520A40280FC5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3591E8EC-9F57-494C-865C-EF658DCBDADB}" type="sibTrans" cxnId="{40F844DC-A2D1-4ECB-A100-520A40280FC5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F3678956-FA2F-4DBD-942E-9C3F88BAA98D}">
      <dgm:prSet phldrT="[Text]"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تجویز بی عملی ؛ نه بی عملی محض بلکه خودداری از هر عملی که مخالف نظام طبیعی جهان باشد.</a:t>
          </a:r>
          <a:endParaRPr lang="en-US" sz="1800" b="1" dirty="0">
            <a:cs typeface="B Kamran" pitchFamily="2" charset="-78"/>
          </a:endParaRPr>
        </a:p>
      </dgm:t>
    </dgm:pt>
    <dgm:pt modelId="{5DDE0B3E-7048-4CB3-A45C-310240678949}" type="parTrans" cxnId="{53E3CF57-CD0C-4B62-AD90-17863ADB38B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C9905092-3BA0-476B-AA6B-962BBC1C572C}" type="sibTrans" cxnId="{53E3CF57-CD0C-4B62-AD90-17863ADB38BE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EE38E730-F571-490B-8F0D-4B228106224D}">
      <dgm:prSet phldrT="[Text]"/>
      <dgm:spPr>
        <a:solidFill>
          <a:schemeClr val="accent5">
            <a:lumMod val="20000"/>
            <a:lumOff val="80000"/>
          </a:schemeClr>
        </a:solidFill>
        <a:ln>
          <a:solidFill>
            <a:schemeClr val="accent5">
              <a:lumMod val="20000"/>
              <a:lumOff val="80000"/>
            </a:schemeClr>
          </a:solidFill>
        </a:ln>
      </dgm:spPr>
      <dgm:t>
        <a:bodyPr/>
        <a:lstStyle/>
        <a:p>
          <a:r>
            <a:rPr lang="fa-IR" b="1" dirty="0">
              <a:solidFill>
                <a:schemeClr val="tx1"/>
              </a:solidFill>
              <a:cs typeface="B Kamran" pitchFamily="2" charset="-78"/>
            </a:rPr>
            <a:t>آیین بودیسم</a:t>
          </a:r>
          <a:endParaRPr lang="en-US" b="1" dirty="0">
            <a:solidFill>
              <a:schemeClr val="tx1"/>
            </a:solidFill>
            <a:cs typeface="B Kamran" pitchFamily="2" charset="-78"/>
          </a:endParaRPr>
        </a:p>
      </dgm:t>
    </dgm:pt>
    <dgm:pt modelId="{88CA5AAA-4837-4058-BDC9-DAB7F90A27C6}" type="parTrans" cxnId="{C4E646EE-F8FC-4D6E-953E-C8276135B312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7FCAE5F3-89A1-4F2A-B25F-8E6606303822}" type="sibTrans" cxnId="{C4E646EE-F8FC-4D6E-953E-C8276135B312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208BB1C-2F18-4F60-BDBF-593BDCC3E007}">
      <dgm:prSet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ذن حالتی از هنرمند است که میان خود و چیز های پیرامونش جدایی نمی بیند و هدف هنرمند یکی شدن با پدیده های پیرامون است.</a:t>
          </a:r>
          <a:endParaRPr lang="en-US" sz="1800" b="1" dirty="0">
            <a:cs typeface="B Kamran" pitchFamily="2" charset="-78"/>
          </a:endParaRPr>
        </a:p>
      </dgm:t>
    </dgm:pt>
    <dgm:pt modelId="{C21DDF53-10DD-4828-BED4-182DD5A4B770}" type="parTrans" cxnId="{E3313BDA-AFCF-4282-B1C9-0988C8592BE9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5304FAF1-F485-425F-9259-8FFF811546FC}" type="sibTrans" cxnId="{E3313BDA-AFCF-4282-B1C9-0988C8592BE9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8B1FFA88-922C-4C87-AA33-C3D9A7738BDD}">
      <dgm:prSet custT="1"/>
      <dgm:spPr>
        <a:ln>
          <a:noFill/>
        </a:ln>
      </dgm:spPr>
      <dgm:t>
        <a:bodyPr/>
        <a:lstStyle/>
        <a:p>
          <a:pPr algn="r" rtl="1"/>
          <a:r>
            <a:rPr lang="fa-IR" sz="1800" b="1" dirty="0">
              <a:cs typeface="B Kamran" pitchFamily="2" charset="-78"/>
            </a:rPr>
            <a:t>بیشتر اشاره و کنایه است تا توصیف وبیان</a:t>
          </a:r>
          <a:endParaRPr lang="en-US" sz="1800" b="1" dirty="0">
            <a:cs typeface="B Kamran" pitchFamily="2" charset="-78"/>
          </a:endParaRPr>
        </a:p>
      </dgm:t>
    </dgm:pt>
    <dgm:pt modelId="{2EA3EE39-8CE8-4A73-A174-DE3686253D32}" type="parTrans" cxnId="{5948734E-2557-4ED0-B509-F24697D19C3B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7B894E96-C973-4E74-9F04-8D82A85A3CD9}" type="sibTrans" cxnId="{5948734E-2557-4ED0-B509-F24697D19C3B}">
      <dgm:prSet/>
      <dgm:spPr/>
      <dgm:t>
        <a:bodyPr/>
        <a:lstStyle/>
        <a:p>
          <a:endParaRPr lang="en-US">
            <a:cs typeface="B Kamran" pitchFamily="2" charset="-78"/>
          </a:endParaRPr>
        </a:p>
      </dgm:t>
    </dgm:pt>
    <dgm:pt modelId="{007ABDEE-EA47-498F-93CD-9DF9FB7D9A5D}" type="pres">
      <dgm:prSet presAssocID="{4E14938B-EE33-46C9-AEF0-4F87CD5A7DC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5ABE220E-56F0-4A2A-B319-A69F6274549C}" type="pres">
      <dgm:prSet presAssocID="{BD03B02D-BEC2-411C-BC29-C17E7F4DCA5A}" presName="composite" presStyleCnt="0"/>
      <dgm:spPr/>
    </dgm:pt>
    <dgm:pt modelId="{4591BBC2-05EC-4FB6-8C12-90B8AEEC4F33}" type="pres">
      <dgm:prSet presAssocID="{BD03B02D-BEC2-411C-BC29-C17E7F4DCA5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0051F06-685E-4933-AAAF-A633BB191096}" type="pres">
      <dgm:prSet presAssocID="{BD03B02D-BEC2-411C-BC29-C17E7F4DCA5A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FC7D3E5-954B-40BD-A924-8AF1DA3180C0}" type="pres">
      <dgm:prSet presAssocID="{25771DA3-9740-4594-A6E8-8EE918CDE888}" presName="sp" presStyleCnt="0"/>
      <dgm:spPr/>
    </dgm:pt>
    <dgm:pt modelId="{4C3B0410-60DA-4A14-80BC-BBB203638591}" type="pres">
      <dgm:prSet presAssocID="{15014D98-0B27-4B2D-BF6A-2670D0497C3B}" presName="composite" presStyleCnt="0"/>
      <dgm:spPr/>
    </dgm:pt>
    <dgm:pt modelId="{F50E2B72-2BFD-43E8-995A-9B68C34D8D93}" type="pres">
      <dgm:prSet presAssocID="{15014D98-0B27-4B2D-BF6A-2670D0497C3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2717FE5-AD55-471C-B90E-50E553C7318D}" type="pres">
      <dgm:prSet presAssocID="{15014D98-0B27-4B2D-BF6A-2670D0497C3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3781B7A-960F-4165-A957-5A4EF29FC70F}" type="pres">
      <dgm:prSet presAssocID="{2D90BB38-E0E5-4CE8-B2C3-C787FF2A30F2}" presName="sp" presStyleCnt="0"/>
      <dgm:spPr/>
    </dgm:pt>
    <dgm:pt modelId="{2D9060E4-3C4F-47BA-A0A5-E18DA062C64C}" type="pres">
      <dgm:prSet presAssocID="{3D527ADD-8E32-4BE8-9677-99FF8CE1C545}" presName="composite" presStyleCnt="0"/>
      <dgm:spPr/>
    </dgm:pt>
    <dgm:pt modelId="{25D02AF0-4574-4E6D-B635-07982BC24CEE}" type="pres">
      <dgm:prSet presAssocID="{3D527ADD-8E32-4BE8-9677-99FF8CE1C54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2B9BF98-D6F0-4D36-96AE-8F2EBB56B1DC}" type="pres">
      <dgm:prSet presAssocID="{3D527ADD-8E32-4BE8-9677-99FF8CE1C54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7E3B6FA-72B9-4578-A6AC-05667C83F61A}" type="pres">
      <dgm:prSet presAssocID="{3B7FB6F8-6280-4E7C-9D86-7E331C412412}" presName="sp" presStyleCnt="0"/>
      <dgm:spPr/>
    </dgm:pt>
    <dgm:pt modelId="{80B4EE85-47D6-4563-A597-13B0BBA50B94}" type="pres">
      <dgm:prSet presAssocID="{EE38E730-F571-490B-8F0D-4B228106224D}" presName="composite" presStyleCnt="0"/>
      <dgm:spPr/>
    </dgm:pt>
    <dgm:pt modelId="{93591B53-9E29-43CF-9E95-4E9EB471FB3C}" type="pres">
      <dgm:prSet presAssocID="{EE38E730-F571-490B-8F0D-4B228106224D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BF39DE7-02D9-4309-83A4-F94FDAE53C8A}" type="pres">
      <dgm:prSet presAssocID="{EE38E730-F571-490B-8F0D-4B228106224D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46E3622-2A3D-4B4F-BC90-93F5F4BDB0B5}" type="presOf" srcId="{16D60720-1443-49FA-AE25-215E33C686D0}" destId="{B2717FE5-AD55-471C-B90E-50E553C7318D}" srcOrd="0" destOrd="1" presId="urn:microsoft.com/office/officeart/2005/8/layout/chevron2"/>
    <dgm:cxn modelId="{40F844DC-A2D1-4ECB-A100-520A40280FC5}" srcId="{3D527ADD-8E32-4BE8-9677-99FF8CE1C545}" destId="{AF4D4B04-DDD9-4FBC-8741-E11CF4DAD22D}" srcOrd="0" destOrd="0" parTransId="{8D3B8E07-B893-4FC0-9DC6-2A3E44B06710}" sibTransId="{3591E8EC-9F57-494C-865C-EF658DCBDADB}"/>
    <dgm:cxn modelId="{CA277D30-AFFD-44C1-9BCC-C3B11613957A}" srcId="{4E14938B-EE33-46C9-AEF0-4F87CD5A7DC9}" destId="{3D527ADD-8E32-4BE8-9677-99FF8CE1C545}" srcOrd="2" destOrd="0" parTransId="{AE411EC3-0C8B-43CE-A3DF-69637CA87DAF}" sibTransId="{3B7FB6F8-6280-4E7C-9D86-7E331C412412}"/>
    <dgm:cxn modelId="{C8DA1D1F-2D53-46D9-90EC-CCD9731978F7}" type="presOf" srcId="{5314135C-8206-45EA-9A61-E277E65AC91B}" destId="{B2717FE5-AD55-471C-B90E-50E553C7318D}" srcOrd="0" destOrd="0" presId="urn:microsoft.com/office/officeart/2005/8/layout/chevron2"/>
    <dgm:cxn modelId="{9C610566-E0A7-46AB-AB13-6AFE464B22D2}" type="presOf" srcId="{EE38E730-F571-490B-8F0D-4B228106224D}" destId="{93591B53-9E29-43CF-9E95-4E9EB471FB3C}" srcOrd="0" destOrd="0" presId="urn:microsoft.com/office/officeart/2005/8/layout/chevron2"/>
    <dgm:cxn modelId="{C222A8D7-8CF0-4A66-AD55-2B6AABEDC602}" type="presOf" srcId="{7A8AD4CC-88A6-4F5A-81E6-0C1B6DF57EE7}" destId="{10051F06-685E-4933-AAAF-A633BB191096}" srcOrd="0" destOrd="0" presId="urn:microsoft.com/office/officeart/2005/8/layout/chevron2"/>
    <dgm:cxn modelId="{C4E646EE-F8FC-4D6E-953E-C8276135B312}" srcId="{4E14938B-EE33-46C9-AEF0-4F87CD5A7DC9}" destId="{EE38E730-F571-490B-8F0D-4B228106224D}" srcOrd="3" destOrd="0" parTransId="{88CA5AAA-4837-4058-BDC9-DAB7F90A27C6}" sibTransId="{7FCAE5F3-89A1-4F2A-B25F-8E6606303822}"/>
    <dgm:cxn modelId="{03025156-ED23-4157-9767-E55941B94A11}" srcId="{BD03B02D-BEC2-411C-BC29-C17E7F4DCA5A}" destId="{7A8AD4CC-88A6-4F5A-81E6-0C1B6DF57EE7}" srcOrd="0" destOrd="0" parTransId="{514BAE40-D17E-4446-B499-2234EB0915E9}" sibTransId="{A75B2311-F8E5-42B2-959B-7B4C1DFC547C}"/>
    <dgm:cxn modelId="{72BE7AE2-3B3B-46FE-992E-055ECD9393E0}" type="presOf" srcId="{3D527ADD-8E32-4BE8-9677-99FF8CE1C545}" destId="{25D02AF0-4574-4E6D-B635-07982BC24CEE}" srcOrd="0" destOrd="0" presId="urn:microsoft.com/office/officeart/2005/8/layout/chevron2"/>
    <dgm:cxn modelId="{FD4B9F59-A42B-4DC3-AD63-2C0322A68800}" srcId="{BD03B02D-BEC2-411C-BC29-C17E7F4DCA5A}" destId="{6125328F-DFAA-478F-97AA-7B090A64BA42}" srcOrd="1" destOrd="0" parTransId="{A9ACF5FA-B1EC-468C-9C14-3443B369B33E}" sibTransId="{4FDB9C1F-DE4A-494F-B63F-9419A3F12B1C}"/>
    <dgm:cxn modelId="{D5AC0054-8AB5-45E2-899D-AAE09DB654A4}" type="presOf" srcId="{15014D98-0B27-4B2D-BF6A-2670D0497C3B}" destId="{F50E2B72-2BFD-43E8-995A-9B68C34D8D93}" srcOrd="0" destOrd="0" presId="urn:microsoft.com/office/officeart/2005/8/layout/chevron2"/>
    <dgm:cxn modelId="{1D43DD5B-E5D9-448A-8632-4F6512329637}" srcId="{4E14938B-EE33-46C9-AEF0-4F87CD5A7DC9}" destId="{15014D98-0B27-4B2D-BF6A-2670D0497C3B}" srcOrd="1" destOrd="0" parTransId="{05A84E80-896F-4D27-9970-C37A1628FEBD}" sibTransId="{2D90BB38-E0E5-4CE8-B2C3-C787FF2A30F2}"/>
    <dgm:cxn modelId="{7BFCCD1C-E2A6-4B95-BF53-BBE1C2C19F53}" srcId="{15014D98-0B27-4B2D-BF6A-2670D0497C3B}" destId="{16D60720-1443-49FA-AE25-215E33C686D0}" srcOrd="1" destOrd="0" parTransId="{4E1310BC-6194-4931-8124-B79474D98FEE}" sibTransId="{A8C759DB-214C-410C-89EE-D1EB0761556C}"/>
    <dgm:cxn modelId="{53E3CF57-CD0C-4B62-AD90-17863ADB38BE}" srcId="{3D527ADD-8E32-4BE8-9677-99FF8CE1C545}" destId="{F3678956-FA2F-4DBD-942E-9C3F88BAA98D}" srcOrd="1" destOrd="0" parTransId="{5DDE0B3E-7048-4CB3-A45C-310240678949}" sibTransId="{C9905092-3BA0-476B-AA6B-962BBC1C572C}"/>
    <dgm:cxn modelId="{66A97B88-8C4F-41C8-A9A4-B6539743FEDC}" type="presOf" srcId="{F3678956-FA2F-4DBD-942E-9C3F88BAA98D}" destId="{C2B9BF98-D6F0-4D36-96AE-8F2EBB56B1DC}" srcOrd="0" destOrd="1" presId="urn:microsoft.com/office/officeart/2005/8/layout/chevron2"/>
    <dgm:cxn modelId="{C75AF5CF-B369-4C67-B09D-ECF2125B640F}" type="presOf" srcId="{6125328F-DFAA-478F-97AA-7B090A64BA42}" destId="{10051F06-685E-4933-AAAF-A633BB191096}" srcOrd="0" destOrd="1" presId="urn:microsoft.com/office/officeart/2005/8/layout/chevron2"/>
    <dgm:cxn modelId="{E3313BDA-AFCF-4282-B1C9-0988C8592BE9}" srcId="{EE38E730-F571-490B-8F0D-4B228106224D}" destId="{5208BB1C-2F18-4F60-BDBF-593BDCC3E007}" srcOrd="0" destOrd="0" parTransId="{C21DDF53-10DD-4828-BED4-182DD5A4B770}" sibTransId="{5304FAF1-F485-425F-9259-8FFF811546FC}"/>
    <dgm:cxn modelId="{00B5EDCA-0C8F-49AA-85D8-D36E69D6BD73}" type="presOf" srcId="{AF4D4B04-DDD9-4FBC-8741-E11CF4DAD22D}" destId="{C2B9BF98-D6F0-4D36-96AE-8F2EBB56B1DC}" srcOrd="0" destOrd="0" presId="urn:microsoft.com/office/officeart/2005/8/layout/chevron2"/>
    <dgm:cxn modelId="{038A49A0-A07A-4099-B17E-D7EFE4CEAD4F}" type="presOf" srcId="{5208BB1C-2F18-4F60-BDBF-593BDCC3E007}" destId="{CBF39DE7-02D9-4309-83A4-F94FDAE53C8A}" srcOrd="0" destOrd="0" presId="urn:microsoft.com/office/officeart/2005/8/layout/chevron2"/>
    <dgm:cxn modelId="{AE508DA3-58CD-474C-B6C2-63604F53504E}" type="presOf" srcId="{8B1FFA88-922C-4C87-AA33-C3D9A7738BDD}" destId="{CBF39DE7-02D9-4309-83A4-F94FDAE53C8A}" srcOrd="0" destOrd="1" presId="urn:microsoft.com/office/officeart/2005/8/layout/chevron2"/>
    <dgm:cxn modelId="{72253A04-B82E-4384-9C25-C46802892C26}" srcId="{4E14938B-EE33-46C9-AEF0-4F87CD5A7DC9}" destId="{BD03B02D-BEC2-411C-BC29-C17E7F4DCA5A}" srcOrd="0" destOrd="0" parTransId="{4DCEEE55-9630-4046-8035-4DD0171181E9}" sibTransId="{25771DA3-9740-4594-A6E8-8EE918CDE888}"/>
    <dgm:cxn modelId="{5948734E-2557-4ED0-B509-F24697D19C3B}" srcId="{EE38E730-F571-490B-8F0D-4B228106224D}" destId="{8B1FFA88-922C-4C87-AA33-C3D9A7738BDD}" srcOrd="1" destOrd="0" parTransId="{2EA3EE39-8CE8-4A73-A174-DE3686253D32}" sibTransId="{7B894E96-C973-4E74-9F04-8D82A85A3CD9}"/>
    <dgm:cxn modelId="{0A4377E3-417A-47B2-8A64-422EB0C8B144}" type="presOf" srcId="{4E14938B-EE33-46C9-AEF0-4F87CD5A7DC9}" destId="{007ABDEE-EA47-498F-93CD-9DF9FB7D9A5D}" srcOrd="0" destOrd="0" presId="urn:microsoft.com/office/officeart/2005/8/layout/chevron2"/>
    <dgm:cxn modelId="{76450F98-5FF8-44D5-B624-21366A69490E}" srcId="{15014D98-0B27-4B2D-BF6A-2670D0497C3B}" destId="{5314135C-8206-45EA-9A61-E277E65AC91B}" srcOrd="0" destOrd="0" parTransId="{EAFC6CBF-8813-4FF7-821C-0C34E02244E7}" sibTransId="{7A71C103-3C2C-497F-8B0E-A774AF8F3A40}"/>
    <dgm:cxn modelId="{76B9DB41-667D-4A0D-8E9D-7E4DB2DF64BA}" type="presOf" srcId="{BD03B02D-BEC2-411C-BC29-C17E7F4DCA5A}" destId="{4591BBC2-05EC-4FB6-8C12-90B8AEEC4F33}" srcOrd="0" destOrd="0" presId="urn:microsoft.com/office/officeart/2005/8/layout/chevron2"/>
    <dgm:cxn modelId="{A6C50524-0AA7-411A-B80C-A4D43792707E}" type="presParOf" srcId="{007ABDEE-EA47-498F-93CD-9DF9FB7D9A5D}" destId="{5ABE220E-56F0-4A2A-B319-A69F6274549C}" srcOrd="0" destOrd="0" presId="urn:microsoft.com/office/officeart/2005/8/layout/chevron2"/>
    <dgm:cxn modelId="{0F6B115A-4C3B-426B-8E03-2D97E04E3A0D}" type="presParOf" srcId="{5ABE220E-56F0-4A2A-B319-A69F6274549C}" destId="{4591BBC2-05EC-4FB6-8C12-90B8AEEC4F33}" srcOrd="0" destOrd="0" presId="urn:microsoft.com/office/officeart/2005/8/layout/chevron2"/>
    <dgm:cxn modelId="{0E230759-072C-4E8A-9570-6CB23FF2DEB3}" type="presParOf" srcId="{5ABE220E-56F0-4A2A-B319-A69F6274549C}" destId="{10051F06-685E-4933-AAAF-A633BB191096}" srcOrd="1" destOrd="0" presId="urn:microsoft.com/office/officeart/2005/8/layout/chevron2"/>
    <dgm:cxn modelId="{CFD53883-7994-43F5-9DA8-E85F0213F926}" type="presParOf" srcId="{007ABDEE-EA47-498F-93CD-9DF9FB7D9A5D}" destId="{BFC7D3E5-954B-40BD-A924-8AF1DA3180C0}" srcOrd="1" destOrd="0" presId="urn:microsoft.com/office/officeart/2005/8/layout/chevron2"/>
    <dgm:cxn modelId="{DB65084F-A1A7-45BB-AB06-7302BA953141}" type="presParOf" srcId="{007ABDEE-EA47-498F-93CD-9DF9FB7D9A5D}" destId="{4C3B0410-60DA-4A14-80BC-BBB203638591}" srcOrd="2" destOrd="0" presId="urn:microsoft.com/office/officeart/2005/8/layout/chevron2"/>
    <dgm:cxn modelId="{D469F033-6066-41A4-B2BE-C21059B3422F}" type="presParOf" srcId="{4C3B0410-60DA-4A14-80BC-BBB203638591}" destId="{F50E2B72-2BFD-43E8-995A-9B68C34D8D93}" srcOrd="0" destOrd="0" presId="urn:microsoft.com/office/officeart/2005/8/layout/chevron2"/>
    <dgm:cxn modelId="{3ED9CAE3-3EC4-4FF7-8C90-EFA490C7AC62}" type="presParOf" srcId="{4C3B0410-60DA-4A14-80BC-BBB203638591}" destId="{B2717FE5-AD55-471C-B90E-50E553C7318D}" srcOrd="1" destOrd="0" presId="urn:microsoft.com/office/officeart/2005/8/layout/chevron2"/>
    <dgm:cxn modelId="{B257A07E-7B8E-435A-86C2-240B8C367AB0}" type="presParOf" srcId="{007ABDEE-EA47-498F-93CD-9DF9FB7D9A5D}" destId="{93781B7A-960F-4165-A957-5A4EF29FC70F}" srcOrd="3" destOrd="0" presId="urn:microsoft.com/office/officeart/2005/8/layout/chevron2"/>
    <dgm:cxn modelId="{B04768CF-2C90-44B2-A23E-F019DAAEC42E}" type="presParOf" srcId="{007ABDEE-EA47-498F-93CD-9DF9FB7D9A5D}" destId="{2D9060E4-3C4F-47BA-A0A5-E18DA062C64C}" srcOrd="4" destOrd="0" presId="urn:microsoft.com/office/officeart/2005/8/layout/chevron2"/>
    <dgm:cxn modelId="{4BA0470E-5B35-43EB-A616-B4F8BAEF7EE9}" type="presParOf" srcId="{2D9060E4-3C4F-47BA-A0A5-E18DA062C64C}" destId="{25D02AF0-4574-4E6D-B635-07982BC24CEE}" srcOrd="0" destOrd="0" presId="urn:microsoft.com/office/officeart/2005/8/layout/chevron2"/>
    <dgm:cxn modelId="{0BF1C70E-8B29-4CEA-96BC-9BA1E84588A2}" type="presParOf" srcId="{2D9060E4-3C4F-47BA-A0A5-E18DA062C64C}" destId="{C2B9BF98-D6F0-4D36-96AE-8F2EBB56B1DC}" srcOrd="1" destOrd="0" presId="urn:microsoft.com/office/officeart/2005/8/layout/chevron2"/>
    <dgm:cxn modelId="{79B49287-FF22-4729-9477-7E58C2B9BFBF}" type="presParOf" srcId="{007ABDEE-EA47-498F-93CD-9DF9FB7D9A5D}" destId="{B7E3B6FA-72B9-4578-A6AC-05667C83F61A}" srcOrd="5" destOrd="0" presId="urn:microsoft.com/office/officeart/2005/8/layout/chevron2"/>
    <dgm:cxn modelId="{D3A1AB7D-ABF1-4639-9386-9AFE39AD3E11}" type="presParOf" srcId="{007ABDEE-EA47-498F-93CD-9DF9FB7D9A5D}" destId="{80B4EE85-47D6-4563-A597-13B0BBA50B94}" srcOrd="6" destOrd="0" presId="urn:microsoft.com/office/officeart/2005/8/layout/chevron2"/>
    <dgm:cxn modelId="{252578BA-FAD0-422C-A9B4-C10DEC2093ED}" type="presParOf" srcId="{80B4EE85-47D6-4563-A597-13B0BBA50B94}" destId="{93591B53-9E29-43CF-9E95-4E9EB471FB3C}" srcOrd="0" destOrd="0" presId="urn:microsoft.com/office/officeart/2005/8/layout/chevron2"/>
    <dgm:cxn modelId="{574D1AEB-929F-4DA3-A31F-D22258D3F23F}" type="presParOf" srcId="{80B4EE85-47D6-4563-A597-13B0BBA50B94}" destId="{CBF39DE7-02D9-4309-83A4-F94FDAE53C8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98D4C8-8C4F-4B2C-AE78-F87E02D2C933}" type="doc">
      <dgm:prSet loTypeId="urn:microsoft.com/office/officeart/2005/8/layout/arrow4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AE9F6659-1EC7-45F2-ACDD-58FC97180F9C}">
      <dgm:prSet phldrT="[Text]" custT="1"/>
      <dgm:spPr/>
      <dgm:t>
        <a:bodyPr/>
        <a:lstStyle/>
        <a:p>
          <a:pPr algn="r"/>
          <a:r>
            <a:rPr lang="fa-IR" sz="2200" b="1" dirty="0">
              <a:cs typeface="B Kamran" pitchFamily="2" charset="-78"/>
            </a:rPr>
            <a:t>1.درک و تحسین تصویری</a:t>
          </a:r>
        </a:p>
        <a:p>
          <a:pPr algn="r"/>
          <a:r>
            <a:rPr lang="fa-IR" sz="2200" b="1" dirty="0">
              <a:cs typeface="B Kamran" pitchFamily="2" charset="-78"/>
            </a:rPr>
            <a:t>2.میراث رومانتیسم</a:t>
          </a:r>
        </a:p>
        <a:p>
          <a:pPr algn="r"/>
          <a:r>
            <a:rPr lang="fa-IR" sz="2200" b="1" dirty="0">
              <a:cs typeface="B Kamran" pitchFamily="2" charset="-78"/>
            </a:rPr>
            <a:t>3. تجسم بخشنده نماد های اخلاقی و دینی</a:t>
          </a:r>
        </a:p>
        <a:p>
          <a:pPr algn="r"/>
          <a:r>
            <a:rPr lang="fa-IR" sz="2200" b="1" dirty="0">
              <a:cs typeface="B Kamran" pitchFamily="2" charset="-78"/>
            </a:rPr>
            <a:t>4. رویکرد زیست محیطی</a:t>
          </a:r>
          <a:endParaRPr lang="en-US" sz="2200" b="1" dirty="0">
            <a:cs typeface="B Kamran" pitchFamily="2" charset="-78"/>
          </a:endParaRPr>
        </a:p>
      </dgm:t>
    </dgm:pt>
    <dgm:pt modelId="{0BD1877A-884C-4A28-859A-1D9E29351394}" type="parTrans" cxnId="{E6D861CB-A2F5-4C24-B358-7AC209A7A47B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C394943F-6844-4179-BB28-6BEF283A3372}" type="sibTrans" cxnId="{E6D861CB-A2F5-4C24-B358-7AC209A7A47B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C2BEEA06-7676-4A41-8BE5-49CF005260C7}">
      <dgm:prSet phldrT="[Text]" custT="1"/>
      <dgm:spPr/>
      <dgm:t>
        <a:bodyPr/>
        <a:lstStyle/>
        <a:p>
          <a:pPr algn="r"/>
          <a:r>
            <a:rPr lang="fa-IR" sz="2200" b="1" dirty="0">
              <a:cs typeface="B Kamran" pitchFamily="2" charset="-78"/>
            </a:rPr>
            <a:t>1.درک و تحسین تصویری</a:t>
          </a:r>
        </a:p>
        <a:p>
          <a:pPr algn="r"/>
          <a:r>
            <a:rPr lang="fa-IR" sz="2200" b="1" dirty="0">
              <a:cs typeface="B Kamran" pitchFamily="2" charset="-78"/>
            </a:rPr>
            <a:t>2.میراث رومانتیسم</a:t>
          </a:r>
        </a:p>
        <a:p>
          <a:pPr algn="r"/>
          <a:r>
            <a:rPr lang="fa-IR" sz="2200" b="1" dirty="0">
              <a:cs typeface="B Kamran" pitchFamily="2" charset="-78"/>
            </a:rPr>
            <a:t>3. تجسم بخشنده نماد های اخلاقی و دینی</a:t>
          </a:r>
        </a:p>
        <a:p>
          <a:pPr algn="r"/>
          <a:r>
            <a:rPr lang="fa-IR" sz="2200" b="1" u="sng" dirty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  <a:cs typeface="B Kamran" pitchFamily="2" charset="-78"/>
            </a:rPr>
            <a:t>4. ماهیت یگانه و تفکیک ناپذیر طبیعت، هنر و انسان</a:t>
          </a:r>
          <a:endParaRPr lang="en-US" sz="2200" b="1" u="sng" dirty="0">
            <a:solidFill>
              <a:schemeClr val="bg1"/>
            </a:solidFill>
            <a:effectLst>
              <a:glow rad="228600">
                <a:schemeClr val="tx1">
                  <a:alpha val="40000"/>
                </a:schemeClr>
              </a:glow>
            </a:effectLst>
            <a:cs typeface="B Kamran" pitchFamily="2" charset="-78"/>
          </a:endParaRPr>
        </a:p>
      </dgm:t>
    </dgm:pt>
    <dgm:pt modelId="{18BAE6CA-6AA5-44AC-9AA7-924F980D1C01}" type="parTrans" cxnId="{37394605-2084-489C-82E7-0B2C649DA935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B8EBAE61-2A1E-42D6-80CD-3A847BD484EB}" type="sibTrans" cxnId="{37394605-2084-489C-82E7-0B2C649DA935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B907AF20-5CE9-4ACE-BF86-F5F2DAE057BB}" type="pres">
      <dgm:prSet presAssocID="{6298D4C8-8C4F-4B2C-AE78-F87E02D2C933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8BF973F-40E9-409D-972A-0D1D82D56A2B}" type="pres">
      <dgm:prSet presAssocID="{AE9F6659-1EC7-45F2-ACDD-58FC97180F9C}" presName="upArrow" presStyleLbl="node1" presStyleIdx="0" presStyleCnt="2"/>
      <dgm:spPr/>
    </dgm:pt>
    <dgm:pt modelId="{11192BB1-A9D6-4A0F-8E00-D064EF5F9109}" type="pres">
      <dgm:prSet presAssocID="{AE9F6659-1EC7-45F2-ACDD-58FC97180F9C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E5F4157-795C-4073-9559-53183140910E}" type="pres">
      <dgm:prSet presAssocID="{C2BEEA06-7676-4A41-8BE5-49CF005260C7}" presName="downArrow" presStyleLbl="node1" presStyleIdx="1" presStyleCnt="2"/>
      <dgm:spPr/>
    </dgm:pt>
    <dgm:pt modelId="{A525B315-4C6D-4363-BBB5-A721CEED7AC6}" type="pres">
      <dgm:prSet presAssocID="{C2BEEA06-7676-4A41-8BE5-49CF005260C7}" presName="downArrowText" presStyleLbl="revTx" presStyleIdx="1" presStyleCnt="2" custLinFactNeighborX="-319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E6D861CB-A2F5-4C24-B358-7AC209A7A47B}" srcId="{6298D4C8-8C4F-4B2C-AE78-F87E02D2C933}" destId="{AE9F6659-1EC7-45F2-ACDD-58FC97180F9C}" srcOrd="0" destOrd="0" parTransId="{0BD1877A-884C-4A28-859A-1D9E29351394}" sibTransId="{C394943F-6844-4179-BB28-6BEF283A3372}"/>
    <dgm:cxn modelId="{1514DE90-DA79-404A-BB22-EF58E1FDB0DE}" type="presOf" srcId="{6298D4C8-8C4F-4B2C-AE78-F87E02D2C933}" destId="{B907AF20-5CE9-4ACE-BF86-F5F2DAE057BB}" srcOrd="0" destOrd="0" presId="urn:microsoft.com/office/officeart/2005/8/layout/arrow4"/>
    <dgm:cxn modelId="{D7B08961-178A-4976-A7DF-A26A8A0CA8C4}" type="presOf" srcId="{AE9F6659-1EC7-45F2-ACDD-58FC97180F9C}" destId="{11192BB1-A9D6-4A0F-8E00-D064EF5F9109}" srcOrd="0" destOrd="0" presId="urn:microsoft.com/office/officeart/2005/8/layout/arrow4"/>
    <dgm:cxn modelId="{1AB1B94B-B74D-42EE-82D7-DD559C84AFE4}" type="presOf" srcId="{C2BEEA06-7676-4A41-8BE5-49CF005260C7}" destId="{A525B315-4C6D-4363-BBB5-A721CEED7AC6}" srcOrd="0" destOrd="0" presId="urn:microsoft.com/office/officeart/2005/8/layout/arrow4"/>
    <dgm:cxn modelId="{37394605-2084-489C-82E7-0B2C649DA935}" srcId="{6298D4C8-8C4F-4B2C-AE78-F87E02D2C933}" destId="{C2BEEA06-7676-4A41-8BE5-49CF005260C7}" srcOrd="1" destOrd="0" parTransId="{18BAE6CA-6AA5-44AC-9AA7-924F980D1C01}" sibTransId="{B8EBAE61-2A1E-42D6-80CD-3A847BD484EB}"/>
    <dgm:cxn modelId="{7B8AFFC6-1389-4F39-BC17-9B20AB5098DF}" type="presParOf" srcId="{B907AF20-5CE9-4ACE-BF86-F5F2DAE057BB}" destId="{28BF973F-40E9-409D-972A-0D1D82D56A2B}" srcOrd="0" destOrd="0" presId="urn:microsoft.com/office/officeart/2005/8/layout/arrow4"/>
    <dgm:cxn modelId="{6E0A7A37-9321-41CF-A871-E8E3D8ED68D9}" type="presParOf" srcId="{B907AF20-5CE9-4ACE-BF86-F5F2DAE057BB}" destId="{11192BB1-A9D6-4A0F-8E00-D064EF5F9109}" srcOrd="1" destOrd="0" presId="urn:microsoft.com/office/officeart/2005/8/layout/arrow4"/>
    <dgm:cxn modelId="{E8B7D815-1122-43B0-AA50-E46910503DC1}" type="presParOf" srcId="{B907AF20-5CE9-4ACE-BF86-F5F2DAE057BB}" destId="{DE5F4157-795C-4073-9559-53183140910E}" srcOrd="2" destOrd="0" presId="urn:microsoft.com/office/officeart/2005/8/layout/arrow4"/>
    <dgm:cxn modelId="{2833D97D-E8F4-4099-A047-43A134DB5D43}" type="presParOf" srcId="{B907AF20-5CE9-4ACE-BF86-F5F2DAE057BB}" destId="{A525B315-4C6D-4363-BBB5-A721CEED7AC6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D75DF9-B9BF-44EE-B28E-257D00500852}" type="doc">
      <dgm:prSet loTypeId="urn:microsoft.com/office/officeart/2005/8/layout/hProcess6" loCatId="process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D4CB0439-94E6-478F-AB98-5CBC6C257C34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552-644 A.D</a:t>
          </a:r>
          <a:endParaRPr lang="en-US" b="1" dirty="0">
            <a:latin typeface="Technical" pitchFamily="2" charset="0"/>
          </a:endParaRPr>
        </a:p>
      </dgm:t>
    </dgm:pt>
    <dgm:pt modelId="{30593EB9-0424-47F8-92E8-C5FC9648E4F4}" type="parTrans" cxnId="{AADEE37F-8446-410E-9616-915EF3BBD79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7CA7796A-CE4E-4BD8-A7C9-1DC41C022E4E}" type="sibTrans" cxnId="{AADEE37F-8446-410E-9616-915EF3BBD79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4FC6F09D-9E4D-4841-8842-A43C69D0AAD1}">
      <dgm:prSet phldrT="[Text]" custT="1"/>
      <dgm:spPr/>
      <dgm:t>
        <a:bodyPr/>
        <a:lstStyle/>
        <a:p>
          <a:r>
            <a:rPr lang="en-US" sz="3200" b="1" dirty="0" err="1">
              <a:latin typeface="Technical" pitchFamily="2" charset="0"/>
              <a:ea typeface="Batang" pitchFamily="18" charset="-127"/>
              <a:cs typeface="B Kamran" pitchFamily="2" charset="-78"/>
            </a:rPr>
            <a:t>Asuka</a:t>
          </a:r>
          <a:r>
            <a:rPr lang="en-US" sz="3200" b="1" dirty="0">
              <a:latin typeface="Technical" pitchFamily="2" charset="0"/>
              <a:ea typeface="Batang" pitchFamily="18" charset="-127"/>
              <a:cs typeface="B Kamran" pitchFamily="2" charset="-78"/>
            </a:rPr>
            <a:t> Period </a:t>
          </a:r>
          <a:endParaRPr lang="en-US" sz="3200" b="1" dirty="0">
            <a:latin typeface="Technical" pitchFamily="2" charset="0"/>
          </a:endParaRPr>
        </a:p>
      </dgm:t>
    </dgm:pt>
    <dgm:pt modelId="{63DE6126-5482-4F02-B46A-DBF1CDA525B3}" type="parTrans" cxnId="{ACCA0C17-E36A-4819-A4C9-6EA09D8EEC27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AC067462-F47F-4CB3-AC29-2FDF9EF3D7BA}" type="sibTrans" cxnId="{ACCA0C17-E36A-4819-A4C9-6EA09D8EEC27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FC846040-D2FB-48E2-A98E-4D44AF47CCEA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645-782 A.D</a:t>
          </a:r>
          <a:endParaRPr lang="en-US" b="1" dirty="0">
            <a:latin typeface="Technical" pitchFamily="2" charset="0"/>
          </a:endParaRPr>
        </a:p>
      </dgm:t>
    </dgm:pt>
    <dgm:pt modelId="{D7FC7D02-AA57-42D8-ACA5-659EF1CF1E2D}" type="parTrans" cxnId="{12DC8C73-B23D-4C90-8F32-3FE22EF121D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5C2DE485-1F1B-4CE1-B706-13C9B4C760C1}" type="sibTrans" cxnId="{12DC8C73-B23D-4C90-8F32-3FE22EF121D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22780C6A-3948-441B-82EE-1BFE7DFD8455}">
      <dgm:prSet phldrT="[Text]" custT="1"/>
      <dgm:spPr/>
      <dgm:t>
        <a:bodyPr/>
        <a:lstStyle/>
        <a:p>
          <a:r>
            <a:rPr lang="en-US" sz="3200" b="1" dirty="0">
              <a:latin typeface="Technical" pitchFamily="2" charset="0"/>
              <a:ea typeface="Batang" pitchFamily="18" charset="-127"/>
              <a:cs typeface="B Kamran" pitchFamily="2" charset="-78"/>
            </a:rPr>
            <a:t>The Nara Period </a:t>
          </a:r>
          <a:endParaRPr lang="en-US" sz="3200" b="1" dirty="0">
            <a:latin typeface="Technical" pitchFamily="2" charset="0"/>
          </a:endParaRPr>
        </a:p>
      </dgm:t>
    </dgm:pt>
    <dgm:pt modelId="{4580BCF6-8672-41C1-B26E-96B51935821C}" type="parTrans" cxnId="{F5C74D54-55FA-4744-BBFE-47DF24797F1D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81F6180F-48F5-4FE9-8EB3-DE5FB2B2A8D1}" type="sibTrans" cxnId="{F5C74D54-55FA-4744-BBFE-47DF24797F1D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E99CAC5C-7E43-4AE9-8C8E-9EC6B3709C1E}" type="pres">
      <dgm:prSet presAssocID="{7DD75DF9-B9BF-44EE-B28E-257D0050085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516DBF83-C683-45AD-A806-5A108BF4B337}" type="pres">
      <dgm:prSet presAssocID="{D4CB0439-94E6-478F-AB98-5CBC6C257C34}" presName="compNode" presStyleCnt="0"/>
      <dgm:spPr/>
    </dgm:pt>
    <dgm:pt modelId="{2F8C8C0E-9271-4F4D-8524-FFEF9E6832A6}" type="pres">
      <dgm:prSet presAssocID="{D4CB0439-94E6-478F-AB98-5CBC6C257C34}" presName="noGeometry" presStyleCnt="0"/>
      <dgm:spPr/>
    </dgm:pt>
    <dgm:pt modelId="{60277666-B43E-4FF0-BE5F-F778F8090E2D}" type="pres">
      <dgm:prSet presAssocID="{D4CB0439-94E6-478F-AB98-5CBC6C257C34}" presName="childTextVisible" presStyleLbl="bgAccFollowNode1" presStyleIdx="0" presStyleCnt="2" custLinFactNeighborX="-1791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93E67A8-357B-4F43-9B40-693F14BE905C}" type="pres">
      <dgm:prSet presAssocID="{D4CB0439-94E6-478F-AB98-5CBC6C257C34}" presName="childTextHidden" presStyleLbl="bgAccFollowNode1" presStyleIdx="0" presStyleCnt="2"/>
      <dgm:spPr/>
      <dgm:t>
        <a:bodyPr/>
        <a:lstStyle/>
        <a:p>
          <a:pPr rtl="1"/>
          <a:endParaRPr lang="fa-IR"/>
        </a:p>
      </dgm:t>
    </dgm:pt>
    <dgm:pt modelId="{CC5EBB25-31FC-4784-AFCF-A6162CB3B365}" type="pres">
      <dgm:prSet presAssocID="{D4CB0439-94E6-478F-AB98-5CBC6C257C34}" presName="parentText" presStyleLbl="node1" presStyleIdx="0" presStyleCnt="2" custLinFactNeighborX="-3583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A55DF7B-2876-4B19-8F3F-24E2C0FB165E}" type="pres">
      <dgm:prSet presAssocID="{D4CB0439-94E6-478F-AB98-5CBC6C257C34}" presName="aSpace" presStyleCnt="0"/>
      <dgm:spPr/>
    </dgm:pt>
    <dgm:pt modelId="{49BC7CF2-8260-47B7-B81C-1F3641A03EC0}" type="pres">
      <dgm:prSet presAssocID="{FC846040-D2FB-48E2-A98E-4D44AF47CCEA}" presName="compNode" presStyleCnt="0"/>
      <dgm:spPr/>
    </dgm:pt>
    <dgm:pt modelId="{8F4A4C6A-0DA2-42E0-A6E6-5F61084306B6}" type="pres">
      <dgm:prSet presAssocID="{FC846040-D2FB-48E2-A98E-4D44AF47CCEA}" presName="noGeometry" presStyleCnt="0"/>
      <dgm:spPr/>
    </dgm:pt>
    <dgm:pt modelId="{63F4E706-73C9-40BC-90DA-FFC264852BD3}" type="pres">
      <dgm:prSet presAssocID="{FC846040-D2FB-48E2-A98E-4D44AF47CCEA}" presName="childTextVisible" presStyleLbl="bgAccFollowNode1" presStyleIdx="1" presStyleCnt="2" custLinFactNeighborX="2997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9CFFA9D-F289-457E-B745-CFB2292ED908}" type="pres">
      <dgm:prSet presAssocID="{FC846040-D2FB-48E2-A98E-4D44AF47CCEA}" presName="childTextHidden" presStyleLbl="bgAccFollowNode1" presStyleIdx="1" presStyleCnt="2"/>
      <dgm:spPr/>
      <dgm:t>
        <a:bodyPr/>
        <a:lstStyle/>
        <a:p>
          <a:pPr rtl="1"/>
          <a:endParaRPr lang="fa-IR"/>
        </a:p>
      </dgm:t>
    </dgm:pt>
    <dgm:pt modelId="{8D37BAD3-FF32-4292-8E39-BD98C23DF30A}" type="pres">
      <dgm:prSet presAssocID="{FC846040-D2FB-48E2-A98E-4D44AF47CCEA}" presName="parentText" presStyleLbl="node1" presStyleIdx="1" presStyleCnt="2" custLinFactNeighborX="5924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12DC8C73-B23D-4C90-8F32-3FE22EF121D8}" srcId="{7DD75DF9-B9BF-44EE-B28E-257D00500852}" destId="{FC846040-D2FB-48E2-A98E-4D44AF47CCEA}" srcOrd="1" destOrd="0" parTransId="{D7FC7D02-AA57-42D8-ACA5-659EF1CF1E2D}" sibTransId="{5C2DE485-1F1B-4CE1-B706-13C9B4C760C1}"/>
    <dgm:cxn modelId="{ACCA0C17-E36A-4819-A4C9-6EA09D8EEC27}" srcId="{D4CB0439-94E6-478F-AB98-5CBC6C257C34}" destId="{4FC6F09D-9E4D-4841-8842-A43C69D0AAD1}" srcOrd="0" destOrd="0" parTransId="{63DE6126-5482-4F02-B46A-DBF1CDA525B3}" sibTransId="{AC067462-F47F-4CB3-AC29-2FDF9EF3D7BA}"/>
    <dgm:cxn modelId="{681818B1-0A0B-4F1B-B1F8-9F65AB8A5457}" type="presOf" srcId="{FC846040-D2FB-48E2-A98E-4D44AF47CCEA}" destId="{8D37BAD3-FF32-4292-8E39-BD98C23DF30A}" srcOrd="0" destOrd="0" presId="urn:microsoft.com/office/officeart/2005/8/layout/hProcess6"/>
    <dgm:cxn modelId="{9A05C199-2301-43BE-95B3-5247E585470E}" type="presOf" srcId="{D4CB0439-94E6-478F-AB98-5CBC6C257C34}" destId="{CC5EBB25-31FC-4784-AFCF-A6162CB3B365}" srcOrd="0" destOrd="0" presId="urn:microsoft.com/office/officeart/2005/8/layout/hProcess6"/>
    <dgm:cxn modelId="{5EF0D775-9D53-43A0-8A46-5F22832C87CA}" type="presOf" srcId="{22780C6A-3948-441B-82EE-1BFE7DFD8455}" destId="{63F4E706-73C9-40BC-90DA-FFC264852BD3}" srcOrd="0" destOrd="0" presId="urn:microsoft.com/office/officeart/2005/8/layout/hProcess6"/>
    <dgm:cxn modelId="{4597FE01-0E21-4D66-96CF-DD10E1CA07CD}" type="presOf" srcId="{4FC6F09D-9E4D-4841-8842-A43C69D0AAD1}" destId="{60277666-B43E-4FF0-BE5F-F778F8090E2D}" srcOrd="0" destOrd="0" presId="urn:microsoft.com/office/officeart/2005/8/layout/hProcess6"/>
    <dgm:cxn modelId="{4B01E626-D2F1-4D66-B068-4C49F1EF52A2}" type="presOf" srcId="{4FC6F09D-9E4D-4841-8842-A43C69D0AAD1}" destId="{193E67A8-357B-4F43-9B40-693F14BE905C}" srcOrd="1" destOrd="0" presId="urn:microsoft.com/office/officeart/2005/8/layout/hProcess6"/>
    <dgm:cxn modelId="{F5C74D54-55FA-4744-BBFE-47DF24797F1D}" srcId="{FC846040-D2FB-48E2-A98E-4D44AF47CCEA}" destId="{22780C6A-3948-441B-82EE-1BFE7DFD8455}" srcOrd="0" destOrd="0" parTransId="{4580BCF6-8672-41C1-B26E-96B51935821C}" sibTransId="{81F6180F-48F5-4FE9-8EB3-DE5FB2B2A8D1}"/>
    <dgm:cxn modelId="{AADEE37F-8446-410E-9616-915EF3BBD798}" srcId="{7DD75DF9-B9BF-44EE-B28E-257D00500852}" destId="{D4CB0439-94E6-478F-AB98-5CBC6C257C34}" srcOrd="0" destOrd="0" parTransId="{30593EB9-0424-47F8-92E8-C5FC9648E4F4}" sibTransId="{7CA7796A-CE4E-4BD8-A7C9-1DC41C022E4E}"/>
    <dgm:cxn modelId="{8034EA29-50F5-4489-ABC2-2682E4739516}" type="presOf" srcId="{7DD75DF9-B9BF-44EE-B28E-257D00500852}" destId="{E99CAC5C-7E43-4AE9-8C8E-9EC6B3709C1E}" srcOrd="0" destOrd="0" presId="urn:microsoft.com/office/officeart/2005/8/layout/hProcess6"/>
    <dgm:cxn modelId="{75241B5F-3E7F-4CA9-BEB3-921B69116A9C}" type="presOf" srcId="{22780C6A-3948-441B-82EE-1BFE7DFD8455}" destId="{49CFFA9D-F289-457E-B745-CFB2292ED908}" srcOrd="1" destOrd="0" presId="urn:microsoft.com/office/officeart/2005/8/layout/hProcess6"/>
    <dgm:cxn modelId="{C9E592D3-E063-4CF8-A58D-60FAB4E1A599}" type="presParOf" srcId="{E99CAC5C-7E43-4AE9-8C8E-9EC6B3709C1E}" destId="{516DBF83-C683-45AD-A806-5A108BF4B337}" srcOrd="0" destOrd="0" presId="urn:microsoft.com/office/officeart/2005/8/layout/hProcess6"/>
    <dgm:cxn modelId="{DCCBEFC5-9A7E-4C55-A254-F78B64FF78B2}" type="presParOf" srcId="{516DBF83-C683-45AD-A806-5A108BF4B337}" destId="{2F8C8C0E-9271-4F4D-8524-FFEF9E6832A6}" srcOrd="0" destOrd="0" presId="urn:microsoft.com/office/officeart/2005/8/layout/hProcess6"/>
    <dgm:cxn modelId="{F88E4738-5773-41F7-8944-8D2D5C8CD559}" type="presParOf" srcId="{516DBF83-C683-45AD-A806-5A108BF4B337}" destId="{60277666-B43E-4FF0-BE5F-F778F8090E2D}" srcOrd="1" destOrd="0" presId="urn:microsoft.com/office/officeart/2005/8/layout/hProcess6"/>
    <dgm:cxn modelId="{7DC7D4AB-BA0E-421F-87AF-C2F8954288AD}" type="presParOf" srcId="{516DBF83-C683-45AD-A806-5A108BF4B337}" destId="{193E67A8-357B-4F43-9B40-693F14BE905C}" srcOrd="2" destOrd="0" presId="urn:microsoft.com/office/officeart/2005/8/layout/hProcess6"/>
    <dgm:cxn modelId="{235A43A9-A022-472D-A7A5-8B18B7A6F34A}" type="presParOf" srcId="{516DBF83-C683-45AD-A806-5A108BF4B337}" destId="{CC5EBB25-31FC-4784-AFCF-A6162CB3B365}" srcOrd="3" destOrd="0" presId="urn:microsoft.com/office/officeart/2005/8/layout/hProcess6"/>
    <dgm:cxn modelId="{AD3921F7-000F-4AFA-BBFF-0FF25F0B2C6F}" type="presParOf" srcId="{E99CAC5C-7E43-4AE9-8C8E-9EC6B3709C1E}" destId="{AA55DF7B-2876-4B19-8F3F-24E2C0FB165E}" srcOrd="1" destOrd="0" presId="urn:microsoft.com/office/officeart/2005/8/layout/hProcess6"/>
    <dgm:cxn modelId="{A4359D64-D85A-4BC8-B6E4-84B5735FA481}" type="presParOf" srcId="{E99CAC5C-7E43-4AE9-8C8E-9EC6B3709C1E}" destId="{49BC7CF2-8260-47B7-B81C-1F3641A03EC0}" srcOrd="2" destOrd="0" presId="urn:microsoft.com/office/officeart/2005/8/layout/hProcess6"/>
    <dgm:cxn modelId="{F8005D78-6420-4FAC-9E36-2DD83FBDB236}" type="presParOf" srcId="{49BC7CF2-8260-47B7-B81C-1F3641A03EC0}" destId="{8F4A4C6A-0DA2-42E0-A6E6-5F61084306B6}" srcOrd="0" destOrd="0" presId="urn:microsoft.com/office/officeart/2005/8/layout/hProcess6"/>
    <dgm:cxn modelId="{E543E613-FACC-40A8-86FB-ECB347C9ECC1}" type="presParOf" srcId="{49BC7CF2-8260-47B7-B81C-1F3641A03EC0}" destId="{63F4E706-73C9-40BC-90DA-FFC264852BD3}" srcOrd="1" destOrd="0" presId="urn:microsoft.com/office/officeart/2005/8/layout/hProcess6"/>
    <dgm:cxn modelId="{F588A95C-2F9F-499F-B59B-F4C6006A9328}" type="presParOf" srcId="{49BC7CF2-8260-47B7-B81C-1F3641A03EC0}" destId="{49CFFA9D-F289-457E-B745-CFB2292ED908}" srcOrd="2" destOrd="0" presId="urn:microsoft.com/office/officeart/2005/8/layout/hProcess6"/>
    <dgm:cxn modelId="{E85E0764-84C5-439E-AB3F-3486629C9CF6}" type="presParOf" srcId="{49BC7CF2-8260-47B7-B81C-1F3641A03EC0}" destId="{8D37BAD3-FF32-4292-8E39-BD98C23DF30A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DD75DF9-B9BF-44EE-B28E-257D00500852}" type="doc">
      <dgm:prSet loTypeId="urn:microsoft.com/office/officeart/2005/8/layout/hProcess6" loCatId="process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D4CB0439-94E6-478F-AB98-5CBC6C257C34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784-1183 A.D</a:t>
          </a:r>
          <a:endParaRPr lang="en-US" b="1" dirty="0">
            <a:latin typeface="Technical" pitchFamily="2" charset="0"/>
          </a:endParaRPr>
        </a:p>
      </dgm:t>
    </dgm:pt>
    <dgm:pt modelId="{30593EB9-0424-47F8-92E8-C5FC9648E4F4}" type="parTrans" cxnId="{AADEE37F-8446-410E-9616-915EF3BBD798}">
      <dgm:prSet/>
      <dgm:spPr/>
      <dgm:t>
        <a:bodyPr/>
        <a:lstStyle/>
        <a:p>
          <a:endParaRPr lang="en-US"/>
        </a:p>
      </dgm:t>
    </dgm:pt>
    <dgm:pt modelId="{7CA7796A-CE4E-4BD8-A7C9-1DC41C022E4E}" type="sibTrans" cxnId="{AADEE37F-8446-410E-9616-915EF3BBD798}">
      <dgm:prSet/>
      <dgm:spPr/>
      <dgm:t>
        <a:bodyPr/>
        <a:lstStyle/>
        <a:p>
          <a:endParaRPr lang="en-US"/>
        </a:p>
      </dgm:t>
    </dgm:pt>
    <dgm:pt modelId="{4FC6F09D-9E4D-4841-8842-A43C69D0AAD1}">
      <dgm:prSet phldrT="[Text]" custT="1"/>
      <dgm:spPr/>
      <dgm:t>
        <a:bodyPr/>
        <a:lstStyle/>
        <a:p>
          <a:r>
            <a:rPr lang="en-US" sz="3200" b="1" dirty="0">
              <a:latin typeface="Technical" pitchFamily="2" charset="0"/>
              <a:ea typeface="Batang" pitchFamily="18" charset="-127"/>
              <a:cs typeface="B Kamran" pitchFamily="2" charset="-78"/>
            </a:rPr>
            <a:t>The </a:t>
          </a:r>
          <a:r>
            <a:rPr lang="en-US" sz="3200" b="1" dirty="0" err="1">
              <a:latin typeface="Technical" pitchFamily="2" charset="0"/>
              <a:ea typeface="Batang" pitchFamily="18" charset="-127"/>
              <a:cs typeface="B Kamran" pitchFamily="2" charset="-78"/>
            </a:rPr>
            <a:t>Heian</a:t>
          </a:r>
          <a:r>
            <a:rPr lang="en-US" sz="3200" b="1" dirty="0">
              <a:latin typeface="Technical" pitchFamily="2" charset="0"/>
              <a:ea typeface="Batang" pitchFamily="18" charset="-127"/>
              <a:cs typeface="B Kamran" pitchFamily="2" charset="-78"/>
            </a:rPr>
            <a:t> Period </a:t>
          </a:r>
          <a:endParaRPr lang="en-US" sz="3200" b="1" dirty="0">
            <a:latin typeface="Technical" pitchFamily="2" charset="0"/>
          </a:endParaRPr>
        </a:p>
      </dgm:t>
    </dgm:pt>
    <dgm:pt modelId="{63DE6126-5482-4F02-B46A-DBF1CDA525B3}" type="parTrans" cxnId="{ACCA0C17-E36A-4819-A4C9-6EA09D8EEC27}">
      <dgm:prSet/>
      <dgm:spPr/>
      <dgm:t>
        <a:bodyPr/>
        <a:lstStyle/>
        <a:p>
          <a:endParaRPr lang="en-US"/>
        </a:p>
      </dgm:t>
    </dgm:pt>
    <dgm:pt modelId="{AC067462-F47F-4CB3-AC29-2FDF9EF3D7BA}" type="sibTrans" cxnId="{ACCA0C17-E36A-4819-A4C9-6EA09D8EEC27}">
      <dgm:prSet/>
      <dgm:spPr/>
      <dgm:t>
        <a:bodyPr/>
        <a:lstStyle/>
        <a:p>
          <a:endParaRPr lang="en-US"/>
        </a:p>
      </dgm:t>
    </dgm:pt>
    <dgm:pt modelId="{FC846040-D2FB-48E2-A98E-4D44AF47CCEA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1183-1333 A.D</a:t>
          </a:r>
          <a:endParaRPr lang="en-US" b="1" dirty="0">
            <a:latin typeface="Technical" pitchFamily="2" charset="0"/>
          </a:endParaRPr>
        </a:p>
      </dgm:t>
    </dgm:pt>
    <dgm:pt modelId="{D7FC7D02-AA57-42D8-ACA5-659EF1CF1E2D}" type="parTrans" cxnId="{12DC8C73-B23D-4C90-8F32-3FE22EF121D8}">
      <dgm:prSet/>
      <dgm:spPr/>
      <dgm:t>
        <a:bodyPr/>
        <a:lstStyle/>
        <a:p>
          <a:endParaRPr lang="en-US"/>
        </a:p>
      </dgm:t>
    </dgm:pt>
    <dgm:pt modelId="{5C2DE485-1F1B-4CE1-B706-13C9B4C760C1}" type="sibTrans" cxnId="{12DC8C73-B23D-4C90-8F32-3FE22EF121D8}">
      <dgm:prSet/>
      <dgm:spPr/>
      <dgm:t>
        <a:bodyPr/>
        <a:lstStyle/>
        <a:p>
          <a:endParaRPr lang="en-US"/>
        </a:p>
      </dgm:t>
    </dgm:pt>
    <dgm:pt modelId="{22780C6A-3948-441B-82EE-1BFE7DFD8455}">
      <dgm:prSet phldrT="[Text]" custT="1"/>
      <dgm:spPr/>
      <dgm:t>
        <a:bodyPr/>
        <a:lstStyle/>
        <a:p>
          <a:pPr algn="ctr"/>
          <a:r>
            <a:rPr lang="en-US" sz="2800" b="1" dirty="0">
              <a:latin typeface="Technical" pitchFamily="2" charset="0"/>
              <a:ea typeface="Batang" pitchFamily="18" charset="-127"/>
              <a:cs typeface="B Kamran" pitchFamily="2" charset="-78"/>
            </a:rPr>
            <a:t>The </a:t>
          </a:r>
          <a:r>
            <a:rPr lang="en-US" sz="2800" b="1" spc="0" dirty="0">
              <a:latin typeface="Technical" pitchFamily="2" charset="0"/>
              <a:ea typeface="Batang" pitchFamily="18" charset="-127"/>
              <a:cs typeface="B Kamran" pitchFamily="2" charset="-78"/>
            </a:rPr>
            <a:t>Kamakura</a:t>
          </a:r>
          <a:r>
            <a:rPr lang="en-US" sz="2800" b="1" dirty="0">
              <a:latin typeface="Technical" pitchFamily="2" charset="0"/>
              <a:ea typeface="Batang" pitchFamily="18" charset="-127"/>
              <a:cs typeface="B Kamran" pitchFamily="2" charset="-78"/>
            </a:rPr>
            <a:t> period </a:t>
          </a:r>
          <a:endParaRPr lang="en-US" sz="2800" b="1" dirty="0">
            <a:latin typeface="Technical" pitchFamily="2" charset="0"/>
          </a:endParaRPr>
        </a:p>
      </dgm:t>
    </dgm:pt>
    <dgm:pt modelId="{4580BCF6-8672-41C1-B26E-96B51935821C}" type="parTrans" cxnId="{F5C74D54-55FA-4744-BBFE-47DF24797F1D}">
      <dgm:prSet/>
      <dgm:spPr/>
      <dgm:t>
        <a:bodyPr/>
        <a:lstStyle/>
        <a:p>
          <a:endParaRPr lang="en-US"/>
        </a:p>
      </dgm:t>
    </dgm:pt>
    <dgm:pt modelId="{81F6180F-48F5-4FE9-8EB3-DE5FB2B2A8D1}" type="sibTrans" cxnId="{F5C74D54-55FA-4744-BBFE-47DF24797F1D}">
      <dgm:prSet/>
      <dgm:spPr/>
      <dgm:t>
        <a:bodyPr/>
        <a:lstStyle/>
        <a:p>
          <a:endParaRPr lang="en-US"/>
        </a:p>
      </dgm:t>
    </dgm:pt>
    <dgm:pt modelId="{E99CAC5C-7E43-4AE9-8C8E-9EC6B3709C1E}" type="pres">
      <dgm:prSet presAssocID="{7DD75DF9-B9BF-44EE-B28E-257D0050085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516DBF83-C683-45AD-A806-5A108BF4B337}" type="pres">
      <dgm:prSet presAssocID="{D4CB0439-94E6-478F-AB98-5CBC6C257C34}" presName="compNode" presStyleCnt="0"/>
      <dgm:spPr/>
    </dgm:pt>
    <dgm:pt modelId="{2F8C8C0E-9271-4F4D-8524-FFEF9E6832A6}" type="pres">
      <dgm:prSet presAssocID="{D4CB0439-94E6-478F-AB98-5CBC6C257C34}" presName="noGeometry" presStyleCnt="0"/>
      <dgm:spPr/>
    </dgm:pt>
    <dgm:pt modelId="{60277666-B43E-4FF0-BE5F-F778F8090E2D}" type="pres">
      <dgm:prSet presAssocID="{D4CB0439-94E6-478F-AB98-5CBC6C257C34}" presName="childTextVisible" presStyleLbl="bgAccFollowNode1" presStyleIdx="0" presStyleCnt="2" custLinFactNeighborX="-1791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93E67A8-357B-4F43-9B40-693F14BE905C}" type="pres">
      <dgm:prSet presAssocID="{D4CB0439-94E6-478F-AB98-5CBC6C257C34}" presName="childTextHidden" presStyleLbl="bgAccFollowNode1" presStyleIdx="0" presStyleCnt="2"/>
      <dgm:spPr/>
      <dgm:t>
        <a:bodyPr/>
        <a:lstStyle/>
        <a:p>
          <a:pPr rtl="1"/>
          <a:endParaRPr lang="fa-IR"/>
        </a:p>
      </dgm:t>
    </dgm:pt>
    <dgm:pt modelId="{CC5EBB25-31FC-4784-AFCF-A6162CB3B365}" type="pres">
      <dgm:prSet presAssocID="{D4CB0439-94E6-478F-AB98-5CBC6C257C34}" presName="parentText" presStyleLbl="node1" presStyleIdx="0" presStyleCnt="2" custLinFactNeighborX="-35837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A55DF7B-2876-4B19-8F3F-24E2C0FB165E}" type="pres">
      <dgm:prSet presAssocID="{D4CB0439-94E6-478F-AB98-5CBC6C257C34}" presName="aSpace" presStyleCnt="0"/>
      <dgm:spPr/>
    </dgm:pt>
    <dgm:pt modelId="{49BC7CF2-8260-47B7-B81C-1F3641A03EC0}" type="pres">
      <dgm:prSet presAssocID="{FC846040-D2FB-48E2-A98E-4D44AF47CCEA}" presName="compNode" presStyleCnt="0"/>
      <dgm:spPr/>
    </dgm:pt>
    <dgm:pt modelId="{8F4A4C6A-0DA2-42E0-A6E6-5F61084306B6}" type="pres">
      <dgm:prSet presAssocID="{FC846040-D2FB-48E2-A98E-4D44AF47CCEA}" presName="noGeometry" presStyleCnt="0"/>
      <dgm:spPr/>
    </dgm:pt>
    <dgm:pt modelId="{63F4E706-73C9-40BC-90DA-FFC264852BD3}" type="pres">
      <dgm:prSet presAssocID="{FC846040-D2FB-48E2-A98E-4D44AF47CCEA}" presName="childTextVisible" presStyleLbl="bgAccFollowNode1" presStyleIdx="1" presStyleCnt="2" custScaleX="124332" custLinFactNeighborX="2997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9CFFA9D-F289-457E-B745-CFB2292ED908}" type="pres">
      <dgm:prSet presAssocID="{FC846040-D2FB-48E2-A98E-4D44AF47CCEA}" presName="childTextHidden" presStyleLbl="bgAccFollowNode1" presStyleIdx="1" presStyleCnt="2"/>
      <dgm:spPr/>
      <dgm:t>
        <a:bodyPr/>
        <a:lstStyle/>
        <a:p>
          <a:pPr rtl="1"/>
          <a:endParaRPr lang="fa-IR"/>
        </a:p>
      </dgm:t>
    </dgm:pt>
    <dgm:pt modelId="{8D37BAD3-FF32-4292-8E39-BD98C23DF30A}" type="pres">
      <dgm:prSet presAssocID="{FC846040-D2FB-48E2-A98E-4D44AF47CCEA}" presName="parentText" presStyleLbl="node1" presStyleIdx="1" presStyleCnt="2" custLinFactNeighborX="5072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5204488D-73AE-48B5-B3EF-757B872F826C}" type="presOf" srcId="{D4CB0439-94E6-478F-AB98-5CBC6C257C34}" destId="{CC5EBB25-31FC-4784-AFCF-A6162CB3B365}" srcOrd="0" destOrd="0" presId="urn:microsoft.com/office/officeart/2005/8/layout/hProcess6"/>
    <dgm:cxn modelId="{3EDD323A-0204-4B3E-BC3C-1C3EFCB36D24}" type="presOf" srcId="{22780C6A-3948-441B-82EE-1BFE7DFD8455}" destId="{49CFFA9D-F289-457E-B745-CFB2292ED908}" srcOrd="1" destOrd="0" presId="urn:microsoft.com/office/officeart/2005/8/layout/hProcess6"/>
    <dgm:cxn modelId="{3F7C879E-16CB-4097-B37A-E7A501009D4C}" type="presOf" srcId="{FC846040-D2FB-48E2-A98E-4D44AF47CCEA}" destId="{8D37BAD3-FF32-4292-8E39-BD98C23DF30A}" srcOrd="0" destOrd="0" presId="urn:microsoft.com/office/officeart/2005/8/layout/hProcess6"/>
    <dgm:cxn modelId="{F560FC46-903B-489B-B0B4-933EEE531DAD}" type="presOf" srcId="{7DD75DF9-B9BF-44EE-B28E-257D00500852}" destId="{E99CAC5C-7E43-4AE9-8C8E-9EC6B3709C1E}" srcOrd="0" destOrd="0" presId="urn:microsoft.com/office/officeart/2005/8/layout/hProcess6"/>
    <dgm:cxn modelId="{12DC8C73-B23D-4C90-8F32-3FE22EF121D8}" srcId="{7DD75DF9-B9BF-44EE-B28E-257D00500852}" destId="{FC846040-D2FB-48E2-A98E-4D44AF47CCEA}" srcOrd="1" destOrd="0" parTransId="{D7FC7D02-AA57-42D8-ACA5-659EF1CF1E2D}" sibTransId="{5C2DE485-1F1B-4CE1-B706-13C9B4C760C1}"/>
    <dgm:cxn modelId="{F5C74D54-55FA-4744-BBFE-47DF24797F1D}" srcId="{FC846040-D2FB-48E2-A98E-4D44AF47CCEA}" destId="{22780C6A-3948-441B-82EE-1BFE7DFD8455}" srcOrd="0" destOrd="0" parTransId="{4580BCF6-8672-41C1-B26E-96B51935821C}" sibTransId="{81F6180F-48F5-4FE9-8EB3-DE5FB2B2A8D1}"/>
    <dgm:cxn modelId="{AADEE37F-8446-410E-9616-915EF3BBD798}" srcId="{7DD75DF9-B9BF-44EE-B28E-257D00500852}" destId="{D4CB0439-94E6-478F-AB98-5CBC6C257C34}" srcOrd="0" destOrd="0" parTransId="{30593EB9-0424-47F8-92E8-C5FC9648E4F4}" sibTransId="{7CA7796A-CE4E-4BD8-A7C9-1DC41C022E4E}"/>
    <dgm:cxn modelId="{A879F528-050C-4CE7-9645-4F7E5047AEFC}" type="presOf" srcId="{4FC6F09D-9E4D-4841-8842-A43C69D0AAD1}" destId="{193E67A8-357B-4F43-9B40-693F14BE905C}" srcOrd="1" destOrd="0" presId="urn:microsoft.com/office/officeart/2005/8/layout/hProcess6"/>
    <dgm:cxn modelId="{A0FEC1CF-EA37-4E44-9334-3BFF8BC1DE6E}" type="presOf" srcId="{22780C6A-3948-441B-82EE-1BFE7DFD8455}" destId="{63F4E706-73C9-40BC-90DA-FFC264852BD3}" srcOrd="0" destOrd="0" presId="urn:microsoft.com/office/officeart/2005/8/layout/hProcess6"/>
    <dgm:cxn modelId="{A77821DF-1FFB-4E61-BECA-DACA1E8FD850}" type="presOf" srcId="{4FC6F09D-9E4D-4841-8842-A43C69D0AAD1}" destId="{60277666-B43E-4FF0-BE5F-F778F8090E2D}" srcOrd="0" destOrd="0" presId="urn:microsoft.com/office/officeart/2005/8/layout/hProcess6"/>
    <dgm:cxn modelId="{ACCA0C17-E36A-4819-A4C9-6EA09D8EEC27}" srcId="{D4CB0439-94E6-478F-AB98-5CBC6C257C34}" destId="{4FC6F09D-9E4D-4841-8842-A43C69D0AAD1}" srcOrd="0" destOrd="0" parTransId="{63DE6126-5482-4F02-B46A-DBF1CDA525B3}" sibTransId="{AC067462-F47F-4CB3-AC29-2FDF9EF3D7BA}"/>
    <dgm:cxn modelId="{987C10B9-73DE-46B6-9E5C-0BC51AB9E44F}" type="presParOf" srcId="{E99CAC5C-7E43-4AE9-8C8E-9EC6B3709C1E}" destId="{516DBF83-C683-45AD-A806-5A108BF4B337}" srcOrd="0" destOrd="0" presId="urn:microsoft.com/office/officeart/2005/8/layout/hProcess6"/>
    <dgm:cxn modelId="{000BDAC2-5705-4FDA-A113-8734D16A86AB}" type="presParOf" srcId="{516DBF83-C683-45AD-A806-5A108BF4B337}" destId="{2F8C8C0E-9271-4F4D-8524-FFEF9E6832A6}" srcOrd="0" destOrd="0" presId="urn:microsoft.com/office/officeart/2005/8/layout/hProcess6"/>
    <dgm:cxn modelId="{AD886D69-9C60-45CE-B2F6-6EA3E362F718}" type="presParOf" srcId="{516DBF83-C683-45AD-A806-5A108BF4B337}" destId="{60277666-B43E-4FF0-BE5F-F778F8090E2D}" srcOrd="1" destOrd="0" presId="urn:microsoft.com/office/officeart/2005/8/layout/hProcess6"/>
    <dgm:cxn modelId="{B1C781EF-3E2A-4FDC-BB89-AC09B9974A45}" type="presParOf" srcId="{516DBF83-C683-45AD-A806-5A108BF4B337}" destId="{193E67A8-357B-4F43-9B40-693F14BE905C}" srcOrd="2" destOrd="0" presId="urn:microsoft.com/office/officeart/2005/8/layout/hProcess6"/>
    <dgm:cxn modelId="{9335526E-9626-4E1C-9091-5F2356FE5BEF}" type="presParOf" srcId="{516DBF83-C683-45AD-A806-5A108BF4B337}" destId="{CC5EBB25-31FC-4784-AFCF-A6162CB3B365}" srcOrd="3" destOrd="0" presId="urn:microsoft.com/office/officeart/2005/8/layout/hProcess6"/>
    <dgm:cxn modelId="{0F6007D7-904C-4C9C-8B6A-AE287DA52CC2}" type="presParOf" srcId="{E99CAC5C-7E43-4AE9-8C8E-9EC6B3709C1E}" destId="{AA55DF7B-2876-4B19-8F3F-24E2C0FB165E}" srcOrd="1" destOrd="0" presId="urn:microsoft.com/office/officeart/2005/8/layout/hProcess6"/>
    <dgm:cxn modelId="{B2957600-6C1D-4401-9B24-7DFC5BC1080D}" type="presParOf" srcId="{E99CAC5C-7E43-4AE9-8C8E-9EC6B3709C1E}" destId="{49BC7CF2-8260-47B7-B81C-1F3641A03EC0}" srcOrd="2" destOrd="0" presId="urn:microsoft.com/office/officeart/2005/8/layout/hProcess6"/>
    <dgm:cxn modelId="{40C8C113-BE41-4D70-84EE-FD79A2C9DF3A}" type="presParOf" srcId="{49BC7CF2-8260-47B7-B81C-1F3641A03EC0}" destId="{8F4A4C6A-0DA2-42E0-A6E6-5F61084306B6}" srcOrd="0" destOrd="0" presId="urn:microsoft.com/office/officeart/2005/8/layout/hProcess6"/>
    <dgm:cxn modelId="{988EF692-2A96-42F2-A3A4-94B335F5DCC2}" type="presParOf" srcId="{49BC7CF2-8260-47B7-B81C-1F3641A03EC0}" destId="{63F4E706-73C9-40BC-90DA-FFC264852BD3}" srcOrd="1" destOrd="0" presId="urn:microsoft.com/office/officeart/2005/8/layout/hProcess6"/>
    <dgm:cxn modelId="{155ADA2C-F2D2-4359-978C-1C327B2DA09A}" type="presParOf" srcId="{49BC7CF2-8260-47B7-B81C-1F3641A03EC0}" destId="{49CFFA9D-F289-457E-B745-CFB2292ED908}" srcOrd="2" destOrd="0" presId="urn:microsoft.com/office/officeart/2005/8/layout/hProcess6"/>
    <dgm:cxn modelId="{BFB76C13-5A74-4509-8C63-1C928C941208}" type="presParOf" srcId="{49BC7CF2-8260-47B7-B81C-1F3641A03EC0}" destId="{8D37BAD3-FF32-4292-8E39-BD98C23DF30A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DD75DF9-B9BF-44EE-B28E-257D00500852}" type="doc">
      <dgm:prSet loTypeId="urn:microsoft.com/office/officeart/2005/8/layout/hProcess6" loCatId="process" qsTypeId="urn:microsoft.com/office/officeart/2005/8/quickstyle/simple4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D4CB0439-94E6-478F-AB98-5CBC6C257C34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1394-1572 A.D</a:t>
          </a:r>
          <a:endParaRPr lang="en-US" b="1" dirty="0">
            <a:latin typeface="Technical" pitchFamily="2" charset="0"/>
          </a:endParaRPr>
        </a:p>
      </dgm:t>
    </dgm:pt>
    <dgm:pt modelId="{30593EB9-0424-47F8-92E8-C5FC9648E4F4}" type="parTrans" cxnId="{AADEE37F-8446-410E-9616-915EF3BBD79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7CA7796A-CE4E-4BD8-A7C9-1DC41C022E4E}" type="sibTrans" cxnId="{AADEE37F-8446-410E-9616-915EF3BBD79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4FC6F09D-9E4D-4841-8842-A43C69D0AAD1}">
      <dgm:prSet phldrT="[Text]" custT="1"/>
      <dgm:spPr/>
      <dgm:t>
        <a:bodyPr/>
        <a:lstStyle/>
        <a:p>
          <a:r>
            <a:rPr lang="en-US" sz="2800" b="1" dirty="0">
              <a:latin typeface="Technical" pitchFamily="2" charset="0"/>
              <a:ea typeface="Batang" pitchFamily="18" charset="-127"/>
              <a:cs typeface="B Kamran" pitchFamily="2" charset="-78"/>
            </a:rPr>
            <a:t>The </a:t>
          </a:r>
          <a:r>
            <a:rPr lang="en-US" sz="2800" b="1" dirty="0" err="1">
              <a:latin typeface="Technical" pitchFamily="2" charset="0"/>
              <a:ea typeface="Batang" pitchFamily="18" charset="-127"/>
              <a:cs typeface="B Kamran" pitchFamily="2" charset="-78"/>
            </a:rPr>
            <a:t>Muromachi</a:t>
          </a:r>
          <a:r>
            <a:rPr lang="en-US" sz="2800" b="1" dirty="0">
              <a:latin typeface="Technical" pitchFamily="2" charset="0"/>
              <a:ea typeface="Batang" pitchFamily="18" charset="-127"/>
              <a:cs typeface="B Kamran" pitchFamily="2" charset="-78"/>
            </a:rPr>
            <a:t> period </a:t>
          </a:r>
          <a:endParaRPr lang="en-US" sz="2800" b="1" dirty="0">
            <a:latin typeface="Technical" pitchFamily="2" charset="0"/>
          </a:endParaRPr>
        </a:p>
      </dgm:t>
    </dgm:pt>
    <dgm:pt modelId="{63DE6126-5482-4F02-B46A-DBF1CDA525B3}" type="parTrans" cxnId="{ACCA0C17-E36A-4819-A4C9-6EA09D8EEC27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AC067462-F47F-4CB3-AC29-2FDF9EF3D7BA}" type="sibTrans" cxnId="{ACCA0C17-E36A-4819-A4C9-6EA09D8EEC27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FC846040-D2FB-48E2-A98E-4D44AF47CCEA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1573-1602 A.D</a:t>
          </a:r>
          <a:endParaRPr lang="en-US" b="1" dirty="0">
            <a:latin typeface="Technical" pitchFamily="2" charset="0"/>
          </a:endParaRPr>
        </a:p>
      </dgm:t>
    </dgm:pt>
    <dgm:pt modelId="{D7FC7D02-AA57-42D8-ACA5-659EF1CF1E2D}" type="parTrans" cxnId="{12DC8C73-B23D-4C90-8F32-3FE22EF121D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5C2DE485-1F1B-4CE1-B706-13C9B4C760C1}" type="sibTrans" cxnId="{12DC8C73-B23D-4C90-8F32-3FE22EF121D8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22780C6A-3948-441B-82EE-1BFE7DFD8455}">
      <dgm:prSet phldrT="[Text]" custT="1"/>
      <dgm:spPr/>
      <dgm:t>
        <a:bodyPr/>
        <a:lstStyle/>
        <a:p>
          <a:pPr algn="ctr"/>
          <a:r>
            <a:rPr lang="en-US" sz="2800" b="1" dirty="0">
              <a:latin typeface="Technical" pitchFamily="2" charset="0"/>
              <a:ea typeface="Batang" pitchFamily="18" charset="-127"/>
              <a:cs typeface="B Kamran" pitchFamily="2" charset="-78"/>
            </a:rPr>
            <a:t>The </a:t>
          </a:r>
          <a:r>
            <a:rPr lang="en-US" sz="2800" b="1" dirty="0" err="1">
              <a:latin typeface="Technical" pitchFamily="2" charset="0"/>
              <a:ea typeface="Batang" pitchFamily="18" charset="-127"/>
              <a:cs typeface="B Kamran" pitchFamily="2" charset="-78"/>
            </a:rPr>
            <a:t>Momoyoma</a:t>
          </a:r>
          <a:r>
            <a:rPr lang="en-US" sz="2800" b="1" dirty="0">
              <a:latin typeface="Technical" pitchFamily="2" charset="0"/>
              <a:ea typeface="Batang" pitchFamily="18" charset="-127"/>
              <a:cs typeface="B Kamran" pitchFamily="2" charset="-78"/>
            </a:rPr>
            <a:t> Period </a:t>
          </a:r>
          <a:endParaRPr lang="en-US" sz="2800" b="1" dirty="0">
            <a:latin typeface="Technical" pitchFamily="2" charset="0"/>
          </a:endParaRPr>
        </a:p>
      </dgm:t>
    </dgm:pt>
    <dgm:pt modelId="{4580BCF6-8672-41C1-B26E-96B51935821C}" type="parTrans" cxnId="{F5C74D54-55FA-4744-BBFE-47DF24797F1D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81F6180F-48F5-4FE9-8EB3-DE5FB2B2A8D1}" type="sibTrans" cxnId="{F5C74D54-55FA-4744-BBFE-47DF24797F1D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E99CAC5C-7E43-4AE9-8C8E-9EC6B3709C1E}" type="pres">
      <dgm:prSet presAssocID="{7DD75DF9-B9BF-44EE-B28E-257D0050085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516DBF83-C683-45AD-A806-5A108BF4B337}" type="pres">
      <dgm:prSet presAssocID="{D4CB0439-94E6-478F-AB98-5CBC6C257C34}" presName="compNode" presStyleCnt="0"/>
      <dgm:spPr/>
    </dgm:pt>
    <dgm:pt modelId="{2F8C8C0E-9271-4F4D-8524-FFEF9E6832A6}" type="pres">
      <dgm:prSet presAssocID="{D4CB0439-94E6-478F-AB98-5CBC6C257C34}" presName="noGeometry" presStyleCnt="0"/>
      <dgm:spPr/>
    </dgm:pt>
    <dgm:pt modelId="{60277666-B43E-4FF0-BE5F-F778F8090E2D}" type="pres">
      <dgm:prSet presAssocID="{D4CB0439-94E6-478F-AB98-5CBC6C257C34}" presName="childTextVisible" presStyleLbl="bgAccFollowNode1" presStyleIdx="0" presStyleCnt="2" custScaleX="140214" custLinFactNeighborX="-554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93E67A8-357B-4F43-9B40-693F14BE905C}" type="pres">
      <dgm:prSet presAssocID="{D4CB0439-94E6-478F-AB98-5CBC6C257C34}" presName="childTextHidden" presStyleLbl="bgAccFollowNode1" presStyleIdx="0" presStyleCnt="2"/>
      <dgm:spPr/>
      <dgm:t>
        <a:bodyPr/>
        <a:lstStyle/>
        <a:p>
          <a:pPr rtl="1"/>
          <a:endParaRPr lang="fa-IR"/>
        </a:p>
      </dgm:t>
    </dgm:pt>
    <dgm:pt modelId="{CC5EBB25-31FC-4784-AFCF-A6162CB3B365}" type="pres">
      <dgm:prSet presAssocID="{D4CB0439-94E6-478F-AB98-5CBC6C257C34}" presName="parentText" presStyleLbl="node1" presStyleIdx="0" presStyleCnt="2" custLinFactNeighborX="-27930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A55DF7B-2876-4B19-8F3F-24E2C0FB165E}" type="pres">
      <dgm:prSet presAssocID="{D4CB0439-94E6-478F-AB98-5CBC6C257C34}" presName="aSpace" presStyleCnt="0"/>
      <dgm:spPr/>
    </dgm:pt>
    <dgm:pt modelId="{49BC7CF2-8260-47B7-B81C-1F3641A03EC0}" type="pres">
      <dgm:prSet presAssocID="{FC846040-D2FB-48E2-A98E-4D44AF47CCEA}" presName="compNode" presStyleCnt="0"/>
      <dgm:spPr/>
    </dgm:pt>
    <dgm:pt modelId="{8F4A4C6A-0DA2-42E0-A6E6-5F61084306B6}" type="pres">
      <dgm:prSet presAssocID="{FC846040-D2FB-48E2-A98E-4D44AF47CCEA}" presName="noGeometry" presStyleCnt="0"/>
      <dgm:spPr/>
    </dgm:pt>
    <dgm:pt modelId="{63F4E706-73C9-40BC-90DA-FFC264852BD3}" type="pres">
      <dgm:prSet presAssocID="{FC846040-D2FB-48E2-A98E-4D44AF47CCEA}" presName="childTextVisible" presStyleLbl="bgAccFollowNode1" presStyleIdx="1" presStyleCnt="2" custScaleX="137287" custLinFactNeighborX="29976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9CFFA9D-F289-457E-B745-CFB2292ED908}" type="pres">
      <dgm:prSet presAssocID="{FC846040-D2FB-48E2-A98E-4D44AF47CCEA}" presName="childTextHidden" presStyleLbl="bgAccFollowNode1" presStyleIdx="1" presStyleCnt="2"/>
      <dgm:spPr/>
      <dgm:t>
        <a:bodyPr/>
        <a:lstStyle/>
        <a:p>
          <a:pPr rtl="1"/>
          <a:endParaRPr lang="fa-IR"/>
        </a:p>
      </dgm:t>
    </dgm:pt>
    <dgm:pt modelId="{8D37BAD3-FF32-4292-8E39-BD98C23DF30A}" type="pres">
      <dgm:prSet presAssocID="{FC846040-D2FB-48E2-A98E-4D44AF47CCEA}" presName="parentText" presStyleLbl="node1" presStyleIdx="1" presStyleCnt="2" custLinFactNeighborX="37648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EBAE8F8F-407F-4643-A480-5D8EFCB0B25D}" type="presOf" srcId="{7DD75DF9-B9BF-44EE-B28E-257D00500852}" destId="{E99CAC5C-7E43-4AE9-8C8E-9EC6B3709C1E}" srcOrd="0" destOrd="0" presId="urn:microsoft.com/office/officeart/2005/8/layout/hProcess6"/>
    <dgm:cxn modelId="{B5E4C44D-3B76-49A8-9E21-3B832B1C635B}" type="presOf" srcId="{4FC6F09D-9E4D-4841-8842-A43C69D0AAD1}" destId="{60277666-B43E-4FF0-BE5F-F778F8090E2D}" srcOrd="0" destOrd="0" presId="urn:microsoft.com/office/officeart/2005/8/layout/hProcess6"/>
    <dgm:cxn modelId="{6DD471AE-AC22-4389-B11E-713D7E7F343F}" type="presOf" srcId="{22780C6A-3948-441B-82EE-1BFE7DFD8455}" destId="{49CFFA9D-F289-457E-B745-CFB2292ED908}" srcOrd="1" destOrd="0" presId="urn:microsoft.com/office/officeart/2005/8/layout/hProcess6"/>
    <dgm:cxn modelId="{12DC8C73-B23D-4C90-8F32-3FE22EF121D8}" srcId="{7DD75DF9-B9BF-44EE-B28E-257D00500852}" destId="{FC846040-D2FB-48E2-A98E-4D44AF47CCEA}" srcOrd="1" destOrd="0" parTransId="{D7FC7D02-AA57-42D8-ACA5-659EF1CF1E2D}" sibTransId="{5C2DE485-1F1B-4CE1-B706-13C9B4C760C1}"/>
    <dgm:cxn modelId="{9CCA3682-0C64-4829-BCB0-7F24786D3D19}" type="presOf" srcId="{D4CB0439-94E6-478F-AB98-5CBC6C257C34}" destId="{CC5EBB25-31FC-4784-AFCF-A6162CB3B365}" srcOrd="0" destOrd="0" presId="urn:microsoft.com/office/officeart/2005/8/layout/hProcess6"/>
    <dgm:cxn modelId="{F5C74D54-55FA-4744-BBFE-47DF24797F1D}" srcId="{FC846040-D2FB-48E2-A98E-4D44AF47CCEA}" destId="{22780C6A-3948-441B-82EE-1BFE7DFD8455}" srcOrd="0" destOrd="0" parTransId="{4580BCF6-8672-41C1-B26E-96B51935821C}" sibTransId="{81F6180F-48F5-4FE9-8EB3-DE5FB2B2A8D1}"/>
    <dgm:cxn modelId="{C64B2581-F093-43D3-A756-56D4D0DD43D5}" type="presOf" srcId="{4FC6F09D-9E4D-4841-8842-A43C69D0AAD1}" destId="{193E67A8-357B-4F43-9B40-693F14BE905C}" srcOrd="1" destOrd="0" presId="urn:microsoft.com/office/officeart/2005/8/layout/hProcess6"/>
    <dgm:cxn modelId="{AADEE37F-8446-410E-9616-915EF3BBD798}" srcId="{7DD75DF9-B9BF-44EE-B28E-257D00500852}" destId="{D4CB0439-94E6-478F-AB98-5CBC6C257C34}" srcOrd="0" destOrd="0" parTransId="{30593EB9-0424-47F8-92E8-C5FC9648E4F4}" sibTransId="{7CA7796A-CE4E-4BD8-A7C9-1DC41C022E4E}"/>
    <dgm:cxn modelId="{87E614DC-FDB8-447A-8672-481A67C2D10B}" type="presOf" srcId="{22780C6A-3948-441B-82EE-1BFE7DFD8455}" destId="{63F4E706-73C9-40BC-90DA-FFC264852BD3}" srcOrd="0" destOrd="0" presId="urn:microsoft.com/office/officeart/2005/8/layout/hProcess6"/>
    <dgm:cxn modelId="{ACCA0C17-E36A-4819-A4C9-6EA09D8EEC27}" srcId="{D4CB0439-94E6-478F-AB98-5CBC6C257C34}" destId="{4FC6F09D-9E4D-4841-8842-A43C69D0AAD1}" srcOrd="0" destOrd="0" parTransId="{63DE6126-5482-4F02-B46A-DBF1CDA525B3}" sibTransId="{AC067462-F47F-4CB3-AC29-2FDF9EF3D7BA}"/>
    <dgm:cxn modelId="{20B7F0A8-F5F5-4D6C-8985-A0DB8735FC0C}" type="presOf" srcId="{FC846040-D2FB-48E2-A98E-4D44AF47CCEA}" destId="{8D37BAD3-FF32-4292-8E39-BD98C23DF30A}" srcOrd="0" destOrd="0" presId="urn:microsoft.com/office/officeart/2005/8/layout/hProcess6"/>
    <dgm:cxn modelId="{1CD3AF98-93C4-405B-981F-61DD253FD053}" type="presParOf" srcId="{E99CAC5C-7E43-4AE9-8C8E-9EC6B3709C1E}" destId="{516DBF83-C683-45AD-A806-5A108BF4B337}" srcOrd="0" destOrd="0" presId="urn:microsoft.com/office/officeart/2005/8/layout/hProcess6"/>
    <dgm:cxn modelId="{945870CA-F305-474F-A5C9-50FB7D870815}" type="presParOf" srcId="{516DBF83-C683-45AD-A806-5A108BF4B337}" destId="{2F8C8C0E-9271-4F4D-8524-FFEF9E6832A6}" srcOrd="0" destOrd="0" presId="urn:microsoft.com/office/officeart/2005/8/layout/hProcess6"/>
    <dgm:cxn modelId="{F839879D-8D45-46C9-AA18-EBAAF21943A9}" type="presParOf" srcId="{516DBF83-C683-45AD-A806-5A108BF4B337}" destId="{60277666-B43E-4FF0-BE5F-F778F8090E2D}" srcOrd="1" destOrd="0" presId="urn:microsoft.com/office/officeart/2005/8/layout/hProcess6"/>
    <dgm:cxn modelId="{19481E52-DA6F-45B7-8A62-14709D47BBBC}" type="presParOf" srcId="{516DBF83-C683-45AD-A806-5A108BF4B337}" destId="{193E67A8-357B-4F43-9B40-693F14BE905C}" srcOrd="2" destOrd="0" presId="urn:microsoft.com/office/officeart/2005/8/layout/hProcess6"/>
    <dgm:cxn modelId="{20788A28-89C7-4919-A17C-91D57530857C}" type="presParOf" srcId="{516DBF83-C683-45AD-A806-5A108BF4B337}" destId="{CC5EBB25-31FC-4784-AFCF-A6162CB3B365}" srcOrd="3" destOrd="0" presId="urn:microsoft.com/office/officeart/2005/8/layout/hProcess6"/>
    <dgm:cxn modelId="{2155ECB5-B65C-47AE-B587-B855BDEE36AA}" type="presParOf" srcId="{E99CAC5C-7E43-4AE9-8C8E-9EC6B3709C1E}" destId="{AA55DF7B-2876-4B19-8F3F-24E2C0FB165E}" srcOrd="1" destOrd="0" presId="urn:microsoft.com/office/officeart/2005/8/layout/hProcess6"/>
    <dgm:cxn modelId="{E7183BF7-BFFF-41E8-8180-2728F483D75F}" type="presParOf" srcId="{E99CAC5C-7E43-4AE9-8C8E-9EC6B3709C1E}" destId="{49BC7CF2-8260-47B7-B81C-1F3641A03EC0}" srcOrd="2" destOrd="0" presId="urn:microsoft.com/office/officeart/2005/8/layout/hProcess6"/>
    <dgm:cxn modelId="{1089E2C8-8B9C-43FB-B93A-2453CEBC9989}" type="presParOf" srcId="{49BC7CF2-8260-47B7-B81C-1F3641A03EC0}" destId="{8F4A4C6A-0DA2-42E0-A6E6-5F61084306B6}" srcOrd="0" destOrd="0" presId="urn:microsoft.com/office/officeart/2005/8/layout/hProcess6"/>
    <dgm:cxn modelId="{D3CF9A5D-B550-4D5D-AA10-04F05ECE6C67}" type="presParOf" srcId="{49BC7CF2-8260-47B7-B81C-1F3641A03EC0}" destId="{63F4E706-73C9-40BC-90DA-FFC264852BD3}" srcOrd="1" destOrd="0" presId="urn:microsoft.com/office/officeart/2005/8/layout/hProcess6"/>
    <dgm:cxn modelId="{83DEC447-C764-480E-907C-5B3EA67FA951}" type="presParOf" srcId="{49BC7CF2-8260-47B7-B81C-1F3641A03EC0}" destId="{49CFFA9D-F289-457E-B745-CFB2292ED908}" srcOrd="2" destOrd="0" presId="urn:microsoft.com/office/officeart/2005/8/layout/hProcess6"/>
    <dgm:cxn modelId="{84795BCC-B030-4CD6-96A4-4297EA6FDC50}" type="presParOf" srcId="{49BC7CF2-8260-47B7-B81C-1F3641A03EC0}" destId="{8D37BAD3-FF32-4292-8E39-BD98C23DF30A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D75DF9-B9BF-44EE-B28E-257D00500852}" type="doc">
      <dgm:prSet loTypeId="urn:microsoft.com/office/officeart/2005/8/layout/hProcess6" loCatId="process" qsTypeId="urn:microsoft.com/office/officeart/2005/8/quickstyle/simple4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F97DEDB1-DD35-4986-9E9D-7055ACFD3048}">
      <dgm:prSet phldrT="[Text]"/>
      <dgm:spPr/>
      <dgm:t>
        <a:bodyPr/>
        <a:lstStyle/>
        <a:p>
          <a:r>
            <a:rPr lang="en-US" b="1" dirty="0">
              <a:latin typeface="Technical" pitchFamily="2" charset="0"/>
              <a:ea typeface="Batang" pitchFamily="18" charset="-127"/>
              <a:cs typeface="B Kamran" pitchFamily="2" charset="-78"/>
            </a:rPr>
            <a:t>1605-1867 A.D</a:t>
          </a:r>
          <a:endParaRPr lang="en-US" b="1" dirty="0">
            <a:latin typeface="Technical" pitchFamily="2" charset="0"/>
          </a:endParaRPr>
        </a:p>
      </dgm:t>
    </dgm:pt>
    <dgm:pt modelId="{F5DBE7E6-1ED5-4549-89DA-998EA6FC41EB}" type="parTrans" cxnId="{5EA83CBE-679C-4B2F-AD11-DFEE6BBB2C4E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412FBAF3-DAF0-4CB8-846F-E572B0349D05}" type="sibTrans" cxnId="{5EA83CBE-679C-4B2F-AD11-DFEE6BBB2C4E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9E81405C-87E9-4A28-ABA4-715348BE2B55}">
      <dgm:prSet phldrT="[Text]" custT="1"/>
      <dgm:spPr/>
      <dgm:t>
        <a:bodyPr/>
        <a:lstStyle/>
        <a:p>
          <a:r>
            <a:rPr lang="en-US" sz="2400" b="1" dirty="0">
              <a:latin typeface="Technical" pitchFamily="2" charset="0"/>
              <a:ea typeface="Batang" pitchFamily="18" charset="-127"/>
              <a:cs typeface="B Kamran" pitchFamily="2" charset="-78"/>
            </a:rPr>
            <a:t>The Edo Period </a:t>
          </a:r>
          <a:endParaRPr lang="en-US" sz="2400" b="1" dirty="0">
            <a:latin typeface="Technical" pitchFamily="2" charset="0"/>
          </a:endParaRPr>
        </a:p>
      </dgm:t>
    </dgm:pt>
    <dgm:pt modelId="{1F8DD65A-F199-4529-81DB-7B84107A1495}" type="parTrans" cxnId="{AF9B1137-B974-494F-9AF0-B7BE1F6D3860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EEC7B4C7-B561-40B2-A1E4-1C28035E44BB}" type="sibTrans" cxnId="{AF9B1137-B974-494F-9AF0-B7BE1F6D3860}">
      <dgm:prSet/>
      <dgm:spPr/>
      <dgm:t>
        <a:bodyPr/>
        <a:lstStyle/>
        <a:p>
          <a:endParaRPr lang="en-US">
            <a:latin typeface="Technical" pitchFamily="2" charset="0"/>
          </a:endParaRPr>
        </a:p>
      </dgm:t>
    </dgm:pt>
    <dgm:pt modelId="{E99CAC5C-7E43-4AE9-8C8E-9EC6B3709C1E}" type="pres">
      <dgm:prSet presAssocID="{7DD75DF9-B9BF-44EE-B28E-257D0050085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E977E65-2436-49F4-8112-5C4D56D8490F}" type="pres">
      <dgm:prSet presAssocID="{F97DEDB1-DD35-4986-9E9D-7055ACFD3048}" presName="compNode" presStyleCnt="0"/>
      <dgm:spPr/>
    </dgm:pt>
    <dgm:pt modelId="{30F3D6A3-FD34-494B-9815-04BEDEBFCAB1}" type="pres">
      <dgm:prSet presAssocID="{F97DEDB1-DD35-4986-9E9D-7055ACFD3048}" presName="noGeometry" presStyleCnt="0"/>
      <dgm:spPr/>
    </dgm:pt>
    <dgm:pt modelId="{CA190072-37DF-44BD-951E-70C417FCAB9B}" type="pres">
      <dgm:prSet presAssocID="{F97DEDB1-DD35-4986-9E9D-7055ACFD3048}" presName="childTextVisible" presStyleLbl="bgAccFollowNode1" presStyleIdx="0" presStyleCnt="1" custScaleX="11931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C48AFE6-73F1-4C64-AF15-F488BD22E25D}" type="pres">
      <dgm:prSet presAssocID="{F97DEDB1-DD35-4986-9E9D-7055ACFD3048}" presName="childTextHidden" presStyleLbl="bgAccFollowNode1" presStyleIdx="0" presStyleCnt="1"/>
      <dgm:spPr/>
      <dgm:t>
        <a:bodyPr/>
        <a:lstStyle/>
        <a:p>
          <a:pPr rtl="1"/>
          <a:endParaRPr lang="fa-IR"/>
        </a:p>
      </dgm:t>
    </dgm:pt>
    <dgm:pt modelId="{3B957ACE-E02A-4DD2-9AA3-12BD76B089D9}" type="pres">
      <dgm:prSet presAssocID="{F97DEDB1-DD35-4986-9E9D-7055ACFD3048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175BEFB1-2441-47FC-BB1A-18C74608F094}" type="presOf" srcId="{9E81405C-87E9-4A28-ABA4-715348BE2B55}" destId="{CA190072-37DF-44BD-951E-70C417FCAB9B}" srcOrd="0" destOrd="0" presId="urn:microsoft.com/office/officeart/2005/8/layout/hProcess6"/>
    <dgm:cxn modelId="{AF9B1137-B974-494F-9AF0-B7BE1F6D3860}" srcId="{F97DEDB1-DD35-4986-9E9D-7055ACFD3048}" destId="{9E81405C-87E9-4A28-ABA4-715348BE2B55}" srcOrd="0" destOrd="0" parTransId="{1F8DD65A-F199-4529-81DB-7B84107A1495}" sibTransId="{EEC7B4C7-B561-40B2-A1E4-1C28035E44BB}"/>
    <dgm:cxn modelId="{A588B962-3E0D-4A3C-A2A0-195EDFF8D207}" type="presOf" srcId="{9E81405C-87E9-4A28-ABA4-715348BE2B55}" destId="{2C48AFE6-73F1-4C64-AF15-F488BD22E25D}" srcOrd="1" destOrd="0" presId="urn:microsoft.com/office/officeart/2005/8/layout/hProcess6"/>
    <dgm:cxn modelId="{68FAA572-E434-4444-939C-0B23FE9BDECE}" type="presOf" srcId="{7DD75DF9-B9BF-44EE-B28E-257D00500852}" destId="{E99CAC5C-7E43-4AE9-8C8E-9EC6B3709C1E}" srcOrd="0" destOrd="0" presId="urn:microsoft.com/office/officeart/2005/8/layout/hProcess6"/>
    <dgm:cxn modelId="{5EA83CBE-679C-4B2F-AD11-DFEE6BBB2C4E}" srcId="{7DD75DF9-B9BF-44EE-B28E-257D00500852}" destId="{F97DEDB1-DD35-4986-9E9D-7055ACFD3048}" srcOrd="0" destOrd="0" parTransId="{F5DBE7E6-1ED5-4549-89DA-998EA6FC41EB}" sibTransId="{412FBAF3-DAF0-4CB8-846F-E572B0349D05}"/>
    <dgm:cxn modelId="{FF16879B-7C4F-40A3-BB60-23E75E9E01F6}" type="presOf" srcId="{F97DEDB1-DD35-4986-9E9D-7055ACFD3048}" destId="{3B957ACE-E02A-4DD2-9AA3-12BD76B089D9}" srcOrd="0" destOrd="0" presId="urn:microsoft.com/office/officeart/2005/8/layout/hProcess6"/>
    <dgm:cxn modelId="{DFB1716B-678F-4670-B684-EAEBE5DD8ACB}" type="presParOf" srcId="{E99CAC5C-7E43-4AE9-8C8E-9EC6B3709C1E}" destId="{BE977E65-2436-49F4-8112-5C4D56D8490F}" srcOrd="0" destOrd="0" presId="urn:microsoft.com/office/officeart/2005/8/layout/hProcess6"/>
    <dgm:cxn modelId="{59970D4F-1983-4896-822D-7461ED70E4C8}" type="presParOf" srcId="{BE977E65-2436-49F4-8112-5C4D56D8490F}" destId="{30F3D6A3-FD34-494B-9815-04BEDEBFCAB1}" srcOrd="0" destOrd="0" presId="urn:microsoft.com/office/officeart/2005/8/layout/hProcess6"/>
    <dgm:cxn modelId="{BF26AE3B-0B38-4A34-8E32-C0F666B78D5A}" type="presParOf" srcId="{BE977E65-2436-49F4-8112-5C4D56D8490F}" destId="{CA190072-37DF-44BD-951E-70C417FCAB9B}" srcOrd="1" destOrd="0" presId="urn:microsoft.com/office/officeart/2005/8/layout/hProcess6"/>
    <dgm:cxn modelId="{2D14B734-4656-4BC8-950D-E6D5CA152F8B}" type="presParOf" srcId="{BE977E65-2436-49F4-8112-5C4D56D8490F}" destId="{2C48AFE6-73F1-4C64-AF15-F488BD22E25D}" srcOrd="2" destOrd="0" presId="urn:microsoft.com/office/officeart/2005/8/layout/hProcess6"/>
    <dgm:cxn modelId="{ED5FDF71-81AA-48B8-B6A7-3588841F4E4E}" type="presParOf" srcId="{BE977E65-2436-49F4-8112-5C4D56D8490F}" destId="{3B957ACE-E02A-4DD2-9AA3-12BD76B089D9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AE3C7AA-3617-4041-B7D4-4FB7289B5F15}" type="doc">
      <dgm:prSet loTypeId="urn:microsoft.com/office/officeart/2005/8/layout/process3" loCatId="process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0C60557-5B9D-4340-AF6E-CFA64E497146}">
      <dgm:prSet phldrT="[Text]" custT="1"/>
      <dgm:spPr/>
      <dgm:t>
        <a:bodyPr/>
        <a:lstStyle/>
        <a:p>
          <a:pPr algn="r" rtl="1"/>
          <a:r>
            <a:rPr lang="fa-IR" sz="2500" b="1" dirty="0">
              <a:cs typeface="B Kamran" pitchFamily="2" charset="-78"/>
            </a:rPr>
            <a:t>آب</a:t>
          </a:r>
          <a:endParaRPr lang="en-US" sz="2500" b="1" dirty="0">
            <a:cs typeface="B Kamran" pitchFamily="2" charset="-78"/>
          </a:endParaRPr>
        </a:p>
      </dgm:t>
    </dgm:pt>
    <dgm:pt modelId="{D7DD6A52-D78B-44E6-9632-0C1E63501129}" type="parTrans" cxnId="{5B96D28A-0BD8-4AB5-B3BB-AEFB0890C875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52ECFCE9-0ABE-4D80-A494-6EB05840F5F3}" type="sibTrans" cxnId="{5B96D28A-0BD8-4AB5-B3BB-AEFB0890C875}">
      <dgm:prSet custT="1"/>
      <dgm:spPr/>
      <dgm:t>
        <a:bodyPr/>
        <a:lstStyle/>
        <a:p>
          <a:pPr algn="r" rtl="1"/>
          <a:endParaRPr lang="en-US" sz="1000" b="1">
            <a:cs typeface="B Kamran" pitchFamily="2" charset="-78"/>
          </a:endParaRPr>
        </a:p>
      </dgm:t>
    </dgm:pt>
    <dgm:pt modelId="{009E9D40-65DB-43D9-A8DA-26A468126F1B}">
      <dgm:prSet phldrT="[Text]" custT="1"/>
      <dgm:spPr/>
      <dgm:t>
        <a:bodyPr/>
        <a:lstStyle/>
        <a:p>
          <a:pPr algn="r" rtl="1"/>
          <a:r>
            <a:rPr lang="fa-IR" sz="1600" b="1" dirty="0">
              <a:cs typeface="B Kamran" pitchFamily="2" charset="-78"/>
            </a:rPr>
            <a:t>به حضور آب در باغ اشاره می شود</a:t>
          </a:r>
          <a:endParaRPr lang="en-US" sz="1600" b="1" dirty="0">
            <a:cs typeface="B Kamran" pitchFamily="2" charset="-78"/>
          </a:endParaRPr>
        </a:p>
      </dgm:t>
    </dgm:pt>
    <dgm:pt modelId="{4093B577-8038-4AE8-A189-9D02BF42C1FB}" type="parTrans" cxnId="{1DCCB55B-D979-4B08-87C7-3C07D875135C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CF341F36-D46B-4319-994E-5F50FB1317CE}" type="sibTrans" cxnId="{1DCCB55B-D979-4B08-87C7-3C07D875135C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D15691EB-9F0C-47BD-84E0-B43E39BA6003}">
      <dgm:prSet phldrT="[Text]" custT="1"/>
      <dgm:spPr/>
      <dgm:t>
        <a:bodyPr/>
        <a:lstStyle/>
        <a:p>
          <a:pPr algn="r" rtl="1"/>
          <a:r>
            <a:rPr lang="fa-IR" sz="2500" b="1" dirty="0">
              <a:cs typeface="B Kamran" pitchFamily="2" charset="-78"/>
            </a:rPr>
            <a:t>راه ها</a:t>
          </a:r>
          <a:endParaRPr lang="en-US" sz="2500" b="1" dirty="0">
            <a:cs typeface="B Kamran" pitchFamily="2" charset="-78"/>
          </a:endParaRPr>
        </a:p>
      </dgm:t>
    </dgm:pt>
    <dgm:pt modelId="{52EA7A17-CFE4-4AD7-B24D-51B8513949B4}" type="parTrans" cxnId="{BCB3EE09-B9D7-4498-9D43-4CE64E3C92CA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BADD153A-F017-4877-826D-4F1909E4FDF1}" type="sibTrans" cxnId="{BCB3EE09-B9D7-4498-9D43-4CE64E3C92CA}">
      <dgm:prSet custT="1"/>
      <dgm:spPr/>
      <dgm:t>
        <a:bodyPr/>
        <a:lstStyle/>
        <a:p>
          <a:pPr algn="r" rtl="1"/>
          <a:endParaRPr lang="en-US" sz="1000" b="1">
            <a:cs typeface="B Kamran" pitchFamily="2" charset="-78"/>
          </a:endParaRPr>
        </a:p>
      </dgm:t>
    </dgm:pt>
    <dgm:pt modelId="{FBCC9EC6-3CCE-43E3-8C65-1A4C7CA5CFF9}">
      <dgm:prSet phldrT="[Text]" custT="1"/>
      <dgm:spPr/>
      <dgm:t>
        <a:bodyPr/>
        <a:lstStyle/>
        <a:p>
          <a:pPr algn="r" rtl="1"/>
          <a:r>
            <a:rPr lang="fa-IR" sz="1600" b="1" dirty="0">
              <a:cs typeface="B Kamran" pitchFamily="2" charset="-78"/>
            </a:rPr>
            <a:t>مسیرها کاملا ارگانیک هستند </a:t>
          </a:r>
          <a:endParaRPr lang="en-US" sz="1600" b="1" dirty="0">
            <a:cs typeface="B Kamran" pitchFamily="2" charset="-78"/>
          </a:endParaRPr>
        </a:p>
      </dgm:t>
    </dgm:pt>
    <dgm:pt modelId="{69F0BCEB-D3A0-4B4E-8B59-ADF9162E30F9}" type="parTrans" cxnId="{11DF8E17-59DF-4753-8C20-F240CCB40FA5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FD3D3CCD-8625-47C8-BF4D-06EB1C70D844}" type="sibTrans" cxnId="{11DF8E17-59DF-4753-8C20-F240CCB40FA5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B83489B3-6088-4CA3-B69F-AE15ED60A652}">
      <dgm:prSet phldrT="[Text]" custT="1"/>
      <dgm:spPr/>
      <dgm:t>
        <a:bodyPr/>
        <a:lstStyle/>
        <a:p>
          <a:pPr algn="r" rtl="1"/>
          <a:r>
            <a:rPr lang="fa-IR" sz="2500" b="1" dirty="0">
              <a:cs typeface="B Kamran" pitchFamily="2" charset="-78"/>
            </a:rPr>
            <a:t>رنگ</a:t>
          </a:r>
          <a:endParaRPr lang="en-US" sz="2500" b="1" dirty="0">
            <a:cs typeface="B Kamran" pitchFamily="2" charset="-78"/>
          </a:endParaRPr>
        </a:p>
      </dgm:t>
    </dgm:pt>
    <dgm:pt modelId="{F0E0E1D7-23AF-4D60-9562-F9E6F0458CB4}" type="parTrans" cxnId="{5B2D3A1E-611C-4744-95FD-68DB48567949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62287B24-EA79-4B34-818D-059ACD67A4B1}" type="sibTrans" cxnId="{5B2D3A1E-611C-4744-95FD-68DB48567949}">
      <dgm:prSet/>
      <dgm:spPr/>
      <dgm:t>
        <a:bodyPr/>
        <a:lstStyle/>
        <a:p>
          <a:pPr rtl="1"/>
          <a:endParaRPr lang="en-US"/>
        </a:p>
      </dgm:t>
    </dgm:pt>
    <dgm:pt modelId="{821FA94F-5163-4898-886D-0E0255515188}">
      <dgm:prSet phldrT="[Text]" custT="1"/>
      <dgm:spPr/>
      <dgm:t>
        <a:bodyPr/>
        <a:lstStyle/>
        <a:p>
          <a:pPr algn="r" rtl="1"/>
          <a:r>
            <a:rPr lang="fa-IR" sz="1600" b="1" dirty="0">
              <a:cs typeface="B Kamran" pitchFamily="2" charset="-78"/>
            </a:rPr>
            <a:t>بسیار مینیمال هستند </a:t>
          </a:r>
          <a:endParaRPr lang="en-US" sz="1600" b="1" dirty="0">
            <a:cs typeface="B Kamran" pitchFamily="2" charset="-78"/>
          </a:endParaRPr>
        </a:p>
      </dgm:t>
    </dgm:pt>
    <dgm:pt modelId="{F2130070-7796-410E-9475-26B484B0BC38}" type="parTrans" cxnId="{482A207E-121A-4CC9-960B-249F3F101D86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40618808-9916-4211-8E76-D4F70A99AC5D}" type="sibTrans" cxnId="{482A207E-121A-4CC9-960B-249F3F101D86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398F5160-9687-46DA-84A1-02A7D8A730CB}">
      <dgm:prSet custT="1"/>
      <dgm:spPr/>
      <dgm:t>
        <a:bodyPr/>
        <a:lstStyle/>
        <a:p>
          <a:pPr algn="r" rtl="1"/>
          <a:r>
            <a:rPr lang="fa-IR" sz="2100" b="1" dirty="0">
              <a:cs typeface="B Kamran" pitchFamily="2" charset="-78"/>
            </a:rPr>
            <a:t>وسایل باغ</a:t>
          </a:r>
          <a:endParaRPr lang="en-US" sz="2100" b="1" dirty="0">
            <a:cs typeface="B Kamran" pitchFamily="2" charset="-78"/>
          </a:endParaRPr>
        </a:p>
      </dgm:t>
    </dgm:pt>
    <dgm:pt modelId="{87D9A927-10C1-47AC-A0C4-EC9AE89F7F31}" type="parTrans" cxnId="{897B2490-7F66-4280-8D26-95CED3163A69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BFA5B832-C7AA-4DB2-8C2D-1C4F96796996}" type="sibTrans" cxnId="{897B2490-7F66-4280-8D26-95CED3163A69}">
      <dgm:prSet custT="1"/>
      <dgm:spPr/>
      <dgm:t>
        <a:bodyPr/>
        <a:lstStyle/>
        <a:p>
          <a:pPr algn="r" rtl="1"/>
          <a:endParaRPr lang="en-US" sz="1000" b="1">
            <a:cs typeface="B Kamran" pitchFamily="2" charset="-78"/>
          </a:endParaRPr>
        </a:p>
      </dgm:t>
    </dgm:pt>
    <dgm:pt modelId="{8DE483FA-779D-48E2-A9C2-38F41DCC1C0D}">
      <dgm:prSet custT="1"/>
      <dgm:spPr/>
      <dgm:t>
        <a:bodyPr/>
        <a:lstStyle/>
        <a:p>
          <a:pPr algn="r" rtl="1"/>
          <a:r>
            <a:rPr lang="fa-IR" sz="2100" b="1" dirty="0">
              <a:cs typeface="B Kamran" pitchFamily="2" charset="-78"/>
            </a:rPr>
            <a:t>مراسم ویژه</a:t>
          </a:r>
          <a:endParaRPr lang="en-US" sz="2100" b="1" dirty="0">
            <a:cs typeface="B Kamran" pitchFamily="2" charset="-78"/>
          </a:endParaRPr>
        </a:p>
      </dgm:t>
    </dgm:pt>
    <dgm:pt modelId="{F8A6236A-AA25-41DB-B6D2-E57D049E4DBA}" type="parTrans" cxnId="{1F6C31DD-739E-4C22-88C2-376635BE1E77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4B039AA1-3D56-4B1E-A563-23418A57F38F}" type="sibTrans" cxnId="{1F6C31DD-739E-4C22-88C2-376635BE1E77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1C703E6E-72C5-484D-8B59-3E9BACBC4C03}">
      <dgm:prSet custT="1"/>
      <dgm:spPr/>
      <dgm:t>
        <a:bodyPr/>
        <a:lstStyle/>
        <a:p>
          <a:pPr algn="r" rtl="1"/>
          <a:r>
            <a:rPr lang="fa-IR" sz="1400" b="1" dirty="0">
              <a:cs typeface="B Kamran" pitchFamily="2" charset="-78"/>
            </a:rPr>
            <a:t>فانوس سنگی</a:t>
          </a:r>
          <a:endParaRPr lang="en-US" sz="1400" b="1" dirty="0">
            <a:cs typeface="B Kamran" pitchFamily="2" charset="-78"/>
          </a:endParaRPr>
        </a:p>
      </dgm:t>
    </dgm:pt>
    <dgm:pt modelId="{8CFDC270-757F-4EC5-92D7-E490569B3FF0}" type="parTrans" cxnId="{EE94D96C-C52C-4816-9BD7-A84884F249A9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C8A769B5-BB09-43B4-9C74-513D5D107FEA}" type="sibTrans" cxnId="{EE94D96C-C52C-4816-9BD7-A84884F249A9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910B7790-510A-4B58-BCB8-DE47C088EFAC}">
      <dgm:prSet custT="1"/>
      <dgm:spPr/>
      <dgm:t>
        <a:bodyPr/>
        <a:lstStyle/>
        <a:p>
          <a:pPr algn="r" rtl="1"/>
          <a:r>
            <a:rPr lang="fa-IR" sz="1400" b="1" dirty="0">
              <a:cs typeface="B Kamran" pitchFamily="2" charset="-78"/>
            </a:rPr>
            <a:t>درخت استثنایی </a:t>
          </a:r>
        </a:p>
      </dgm:t>
    </dgm:pt>
    <dgm:pt modelId="{39B05417-FA3E-4BC6-B781-394DB60FA635}" type="parTrans" cxnId="{5715A744-E1A5-46B6-A623-936739730BEC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EDF0B9B3-3C65-4AF8-9972-08EBC8AE0674}" type="sibTrans" cxnId="{5715A744-E1A5-46B6-A623-936739730BEC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AFB72731-B04C-4DED-BC6F-B6ECA068735B}">
      <dgm:prSet custT="1"/>
      <dgm:spPr/>
      <dgm:t>
        <a:bodyPr/>
        <a:lstStyle/>
        <a:p>
          <a:pPr algn="r" rtl="1"/>
          <a:r>
            <a:rPr lang="fa-IR" sz="1400" b="1" dirty="0">
              <a:cs typeface="B Kamran" pitchFamily="2" charset="-78"/>
            </a:rPr>
            <a:t>آلاچیق ماهیگیری </a:t>
          </a:r>
        </a:p>
      </dgm:t>
    </dgm:pt>
    <dgm:pt modelId="{0056425B-873A-41EA-8CAB-5C404323FB7C}" type="parTrans" cxnId="{6D447CF5-308A-453F-9E57-C47A1884181F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28114492-C71D-49D6-B6B6-108C7E0E2D4F}" type="sibTrans" cxnId="{6D447CF5-308A-453F-9E57-C47A1884181F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B899FBA6-47EF-4FA4-9A9C-DA5EB947B7C0}">
      <dgm:prSet custT="1"/>
      <dgm:spPr/>
      <dgm:t>
        <a:bodyPr/>
        <a:lstStyle/>
        <a:p>
          <a:pPr algn="r" rtl="1"/>
          <a:r>
            <a:rPr lang="fa-IR" sz="1400" b="1" dirty="0">
              <a:cs typeface="B Kamran" pitchFamily="2" charset="-78"/>
            </a:rPr>
            <a:t>رواق های چوبی </a:t>
          </a:r>
        </a:p>
      </dgm:t>
    </dgm:pt>
    <dgm:pt modelId="{88FC7173-C0F5-46EA-A18B-3F8A3F81276F}" type="parTrans" cxnId="{1D79F989-7B82-4400-81B9-25448DA94762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485092E1-75A8-43F9-8148-0E5410B903F2}" type="sibTrans" cxnId="{1D79F989-7B82-4400-81B9-25448DA94762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35EFC7E3-CBC6-4AAD-87FD-C8D00F291381}">
      <dgm:prSet custT="1"/>
      <dgm:spPr/>
      <dgm:t>
        <a:bodyPr/>
        <a:lstStyle/>
        <a:p>
          <a:pPr algn="r" rtl="1"/>
          <a:r>
            <a:rPr lang="fa-IR" sz="1400" b="1" dirty="0">
              <a:cs typeface="B Kamran" pitchFamily="2" charset="-78"/>
            </a:rPr>
            <a:t>پل </a:t>
          </a:r>
          <a:endParaRPr lang="en-US" sz="1400" b="1" dirty="0">
            <a:cs typeface="B Kamran" pitchFamily="2" charset="-78"/>
          </a:endParaRPr>
        </a:p>
      </dgm:t>
    </dgm:pt>
    <dgm:pt modelId="{552BF09D-717B-4B42-A9B8-2FB3E5184BA4}" type="parTrans" cxnId="{D0D38A5C-B387-4633-9B58-4DFC52595312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CD88E569-2531-4F39-8EC6-00B0762A8EB5}" type="sibTrans" cxnId="{D0D38A5C-B387-4633-9B58-4DFC52595312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8B44F850-44E8-4601-BAB7-D59889A77BCA}">
      <dgm:prSet custT="1"/>
      <dgm:spPr/>
      <dgm:t>
        <a:bodyPr/>
        <a:lstStyle/>
        <a:p>
          <a:pPr algn="r" rtl="1"/>
          <a:r>
            <a:rPr lang="fa-IR" sz="1600" b="1" dirty="0">
              <a:cs typeface="B Kamran" pitchFamily="2" charset="-78"/>
            </a:rPr>
            <a:t>مراسم چای</a:t>
          </a:r>
          <a:endParaRPr lang="en-US" sz="1600" b="1" dirty="0">
            <a:cs typeface="B Kamran" pitchFamily="2" charset="-78"/>
          </a:endParaRPr>
        </a:p>
      </dgm:t>
    </dgm:pt>
    <dgm:pt modelId="{4E6465A5-3021-4D2F-BB26-0D21FF0880A8}" type="parTrans" cxnId="{49702BBF-752C-43FC-8C1F-2CA9612FA9DC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2100CBD0-142C-48B1-BDA6-CD89F9FE288A}" type="sibTrans" cxnId="{49702BBF-752C-43FC-8C1F-2CA9612FA9DC}">
      <dgm:prSet/>
      <dgm:spPr/>
      <dgm:t>
        <a:bodyPr/>
        <a:lstStyle/>
        <a:p>
          <a:pPr algn="r" rtl="1"/>
          <a:endParaRPr lang="en-US" sz="2000" b="1">
            <a:cs typeface="B Kamran" pitchFamily="2" charset="-78"/>
          </a:endParaRPr>
        </a:p>
      </dgm:t>
    </dgm:pt>
    <dgm:pt modelId="{606125B2-D800-4A28-B4E6-4C9AC5C83406}" type="pres">
      <dgm:prSet presAssocID="{8AE3C7AA-3617-4041-B7D4-4FB7289B5F1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3178D8C0-3AEF-45D2-9965-A6569282D07A}" type="pres">
      <dgm:prSet presAssocID="{20C60557-5B9D-4340-AF6E-CFA64E497146}" presName="composite" presStyleCnt="0"/>
      <dgm:spPr/>
    </dgm:pt>
    <dgm:pt modelId="{2C441FC2-84AA-4AE2-83FE-49E0DA8A4314}" type="pres">
      <dgm:prSet presAssocID="{20C60557-5B9D-4340-AF6E-CFA64E497146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B4981AF-D992-41DB-9780-EDBAE3A07728}" type="pres">
      <dgm:prSet presAssocID="{20C60557-5B9D-4340-AF6E-CFA64E497146}" presName="parSh" presStyleLbl="node1" presStyleIdx="0" presStyleCnt="5" custLinFactNeighborY="-40416"/>
      <dgm:spPr/>
      <dgm:t>
        <a:bodyPr/>
        <a:lstStyle/>
        <a:p>
          <a:pPr rtl="1"/>
          <a:endParaRPr lang="fa-IR"/>
        </a:p>
      </dgm:t>
    </dgm:pt>
    <dgm:pt modelId="{1A510D82-892E-41BE-96DF-7AC25F833EF3}" type="pres">
      <dgm:prSet presAssocID="{20C60557-5B9D-4340-AF6E-CFA64E497146}" presName="desTx" presStyleLbl="fgAcc1" presStyleIdx="0" presStyleCnt="5" custLinFactNeighborY="59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607D459-F87E-48C2-9E9C-9CEDAFC3EB78}" type="pres">
      <dgm:prSet presAssocID="{52ECFCE9-0ABE-4D80-A494-6EB05840F5F3}" presName="sibTrans" presStyleLbl="sibTrans2D1" presStyleIdx="0" presStyleCnt="4" custLinFactNeighborY="-79488"/>
      <dgm:spPr/>
      <dgm:t>
        <a:bodyPr/>
        <a:lstStyle/>
        <a:p>
          <a:pPr rtl="1"/>
          <a:endParaRPr lang="fa-IR"/>
        </a:p>
      </dgm:t>
    </dgm:pt>
    <dgm:pt modelId="{F017FF2B-4E9F-4318-92FA-C3F9B84ED6E1}" type="pres">
      <dgm:prSet presAssocID="{52ECFCE9-0ABE-4D80-A494-6EB05840F5F3}" presName="connTx" presStyleLbl="sibTrans2D1" presStyleIdx="0" presStyleCnt="4"/>
      <dgm:spPr/>
      <dgm:t>
        <a:bodyPr/>
        <a:lstStyle/>
        <a:p>
          <a:pPr rtl="1"/>
          <a:endParaRPr lang="fa-IR"/>
        </a:p>
      </dgm:t>
    </dgm:pt>
    <dgm:pt modelId="{F83F43DC-D544-4289-AB3A-6A77905D39EE}" type="pres">
      <dgm:prSet presAssocID="{D15691EB-9F0C-47BD-84E0-B43E39BA6003}" presName="composite" presStyleCnt="0"/>
      <dgm:spPr/>
    </dgm:pt>
    <dgm:pt modelId="{A9263D5F-792A-486C-B4B0-E548AB322993}" type="pres">
      <dgm:prSet presAssocID="{D15691EB-9F0C-47BD-84E0-B43E39BA6003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9C95F87-D101-4B6F-98C4-6783CC01C526}" type="pres">
      <dgm:prSet presAssocID="{D15691EB-9F0C-47BD-84E0-B43E39BA6003}" presName="parSh" presStyleLbl="node1" presStyleIdx="1" presStyleCnt="5" custLinFactNeighborY="-40416"/>
      <dgm:spPr/>
      <dgm:t>
        <a:bodyPr/>
        <a:lstStyle/>
        <a:p>
          <a:pPr rtl="1"/>
          <a:endParaRPr lang="fa-IR"/>
        </a:p>
      </dgm:t>
    </dgm:pt>
    <dgm:pt modelId="{A56DA0A4-446E-4321-BE43-71F6CB3BA691}" type="pres">
      <dgm:prSet presAssocID="{D15691EB-9F0C-47BD-84E0-B43E39BA6003}" presName="desTx" presStyleLbl="fgAcc1" presStyleIdx="1" presStyleCnt="5" custLinFactNeighborY="59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BB5D0D7-4D72-4C15-BB98-E2ACBF335034}" type="pres">
      <dgm:prSet presAssocID="{BADD153A-F017-4877-826D-4F1909E4FDF1}" presName="sibTrans" presStyleLbl="sibTrans2D1" presStyleIdx="1" presStyleCnt="4" custLinFactNeighborY="-79488"/>
      <dgm:spPr/>
      <dgm:t>
        <a:bodyPr/>
        <a:lstStyle/>
        <a:p>
          <a:pPr rtl="1"/>
          <a:endParaRPr lang="fa-IR"/>
        </a:p>
      </dgm:t>
    </dgm:pt>
    <dgm:pt modelId="{50D11EB4-AA7F-463A-8482-B95553D64E79}" type="pres">
      <dgm:prSet presAssocID="{BADD153A-F017-4877-826D-4F1909E4FDF1}" presName="connTx" presStyleLbl="sibTrans2D1" presStyleIdx="1" presStyleCnt="4"/>
      <dgm:spPr/>
      <dgm:t>
        <a:bodyPr/>
        <a:lstStyle/>
        <a:p>
          <a:pPr rtl="1"/>
          <a:endParaRPr lang="fa-IR"/>
        </a:p>
      </dgm:t>
    </dgm:pt>
    <dgm:pt modelId="{79610645-85CE-4AAD-A4DC-33D428B3FCFA}" type="pres">
      <dgm:prSet presAssocID="{B83489B3-6088-4CA3-B69F-AE15ED60A652}" presName="composite" presStyleCnt="0"/>
      <dgm:spPr/>
    </dgm:pt>
    <dgm:pt modelId="{1BE26A4D-12BC-4F06-AD6E-DA2FA80132D4}" type="pres">
      <dgm:prSet presAssocID="{B83489B3-6088-4CA3-B69F-AE15ED60A652}" presName="par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36FB657-5DA6-40F5-A882-B7F43082BBB3}" type="pres">
      <dgm:prSet presAssocID="{B83489B3-6088-4CA3-B69F-AE15ED60A652}" presName="parSh" presStyleLbl="node1" presStyleIdx="2" presStyleCnt="5" custLinFactNeighborY="-40416"/>
      <dgm:spPr/>
      <dgm:t>
        <a:bodyPr/>
        <a:lstStyle/>
        <a:p>
          <a:pPr rtl="1"/>
          <a:endParaRPr lang="fa-IR"/>
        </a:p>
      </dgm:t>
    </dgm:pt>
    <dgm:pt modelId="{C98F29BD-08C5-490A-A1A7-F1FD288790C0}" type="pres">
      <dgm:prSet presAssocID="{B83489B3-6088-4CA3-B69F-AE15ED60A652}" presName="desTx" presStyleLbl="fgAcc1" presStyleIdx="2" presStyleCnt="5" custLinFactNeighborY="59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87FD045-41F5-4717-8EEC-FDB8610D1555}" type="pres">
      <dgm:prSet presAssocID="{62287B24-EA79-4B34-818D-059ACD67A4B1}" presName="sibTrans" presStyleLbl="sibTrans2D1" presStyleIdx="2" presStyleCnt="4" custAng="21327167" custLinFactNeighborY="-72696"/>
      <dgm:spPr/>
      <dgm:t>
        <a:bodyPr/>
        <a:lstStyle/>
        <a:p>
          <a:pPr rtl="1"/>
          <a:endParaRPr lang="fa-IR"/>
        </a:p>
      </dgm:t>
    </dgm:pt>
    <dgm:pt modelId="{67DAD19D-8B0D-4DB1-8BBA-6EAECAAED265}" type="pres">
      <dgm:prSet presAssocID="{62287B24-EA79-4B34-818D-059ACD67A4B1}" presName="connTx" presStyleLbl="sibTrans2D1" presStyleIdx="2" presStyleCnt="4"/>
      <dgm:spPr/>
      <dgm:t>
        <a:bodyPr/>
        <a:lstStyle/>
        <a:p>
          <a:pPr rtl="1"/>
          <a:endParaRPr lang="fa-IR"/>
        </a:p>
      </dgm:t>
    </dgm:pt>
    <dgm:pt modelId="{85AACF4C-F2CA-4C6C-9CB5-37B97DDE3C44}" type="pres">
      <dgm:prSet presAssocID="{398F5160-9687-46DA-84A1-02A7D8A730CB}" presName="composite" presStyleCnt="0"/>
      <dgm:spPr/>
    </dgm:pt>
    <dgm:pt modelId="{682B748A-26D5-4928-BC93-2B1B94D35F3B}" type="pres">
      <dgm:prSet presAssocID="{398F5160-9687-46DA-84A1-02A7D8A730CB}" presName="par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B5837B20-E9E4-4BB9-8F71-72AB0CE5A24E}" type="pres">
      <dgm:prSet presAssocID="{398F5160-9687-46DA-84A1-02A7D8A730CB}" presName="parSh" presStyleLbl="node1" presStyleIdx="3" presStyleCnt="5" custLinFactNeighborY="-40416"/>
      <dgm:spPr/>
      <dgm:t>
        <a:bodyPr/>
        <a:lstStyle/>
        <a:p>
          <a:pPr rtl="1"/>
          <a:endParaRPr lang="fa-IR"/>
        </a:p>
      </dgm:t>
    </dgm:pt>
    <dgm:pt modelId="{9CB0329E-FD32-42BA-A609-6DFD38D841CD}" type="pres">
      <dgm:prSet presAssocID="{398F5160-9687-46DA-84A1-02A7D8A730CB}" presName="desTx" presStyleLbl="fgAcc1" presStyleIdx="3" presStyleCnt="5" custLinFactNeighborY="59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60DAC9D-DC09-4596-B6E0-20CFBD1FD62B}" type="pres">
      <dgm:prSet presAssocID="{BFA5B832-C7AA-4DB2-8C2D-1C4F96796996}" presName="sibTrans" presStyleLbl="sibTrans2D1" presStyleIdx="3" presStyleCnt="4" custLinFactNeighborY="-79488"/>
      <dgm:spPr/>
      <dgm:t>
        <a:bodyPr/>
        <a:lstStyle/>
        <a:p>
          <a:pPr rtl="1"/>
          <a:endParaRPr lang="fa-IR"/>
        </a:p>
      </dgm:t>
    </dgm:pt>
    <dgm:pt modelId="{52C9D7D5-4B26-4D76-85D3-9D10FF21F449}" type="pres">
      <dgm:prSet presAssocID="{BFA5B832-C7AA-4DB2-8C2D-1C4F96796996}" presName="connTx" presStyleLbl="sibTrans2D1" presStyleIdx="3" presStyleCnt="4"/>
      <dgm:spPr/>
      <dgm:t>
        <a:bodyPr/>
        <a:lstStyle/>
        <a:p>
          <a:pPr rtl="1"/>
          <a:endParaRPr lang="fa-IR"/>
        </a:p>
      </dgm:t>
    </dgm:pt>
    <dgm:pt modelId="{954C4E98-8D3B-4751-A12B-C9DB325C51A2}" type="pres">
      <dgm:prSet presAssocID="{8DE483FA-779D-48E2-A9C2-38F41DCC1C0D}" presName="composite" presStyleCnt="0"/>
      <dgm:spPr/>
    </dgm:pt>
    <dgm:pt modelId="{29141046-A5D7-4335-8C09-E024A1B5FFEE}" type="pres">
      <dgm:prSet presAssocID="{8DE483FA-779D-48E2-A9C2-38F41DCC1C0D}" presName="par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87FC104-2CBD-4278-BBE6-DEA11135A00F}" type="pres">
      <dgm:prSet presAssocID="{8DE483FA-779D-48E2-A9C2-38F41DCC1C0D}" presName="parSh" presStyleLbl="node1" presStyleIdx="4" presStyleCnt="5" custLinFactNeighborY="-40416"/>
      <dgm:spPr/>
      <dgm:t>
        <a:bodyPr/>
        <a:lstStyle/>
        <a:p>
          <a:pPr rtl="1"/>
          <a:endParaRPr lang="fa-IR"/>
        </a:p>
      </dgm:t>
    </dgm:pt>
    <dgm:pt modelId="{4F5AEC02-85F1-4D1D-A0F6-A6001349B84E}" type="pres">
      <dgm:prSet presAssocID="{8DE483FA-779D-48E2-A9C2-38F41DCC1C0D}" presName="desTx" presStyleLbl="fgAcc1" presStyleIdx="4" presStyleCnt="5" custLinFactNeighborY="59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4A7DDD0C-D3C4-43AF-9275-42FE80A34A04}" type="presOf" srcId="{821FA94F-5163-4898-886D-0E0255515188}" destId="{C98F29BD-08C5-490A-A1A7-F1FD288790C0}" srcOrd="0" destOrd="0" presId="urn:microsoft.com/office/officeart/2005/8/layout/process3"/>
    <dgm:cxn modelId="{5B96D28A-0BD8-4AB5-B3BB-AEFB0890C875}" srcId="{8AE3C7AA-3617-4041-B7D4-4FB7289B5F15}" destId="{20C60557-5B9D-4340-AF6E-CFA64E497146}" srcOrd="0" destOrd="0" parTransId="{D7DD6A52-D78B-44E6-9632-0C1E63501129}" sibTransId="{52ECFCE9-0ABE-4D80-A494-6EB05840F5F3}"/>
    <dgm:cxn modelId="{CDCCCD80-4D27-42A5-B1B9-36F2388091A6}" type="presOf" srcId="{35EFC7E3-CBC6-4AAD-87FD-C8D00F291381}" destId="{9CB0329E-FD32-42BA-A609-6DFD38D841CD}" srcOrd="0" destOrd="4" presId="urn:microsoft.com/office/officeart/2005/8/layout/process3"/>
    <dgm:cxn modelId="{D0D38A5C-B387-4633-9B58-4DFC52595312}" srcId="{398F5160-9687-46DA-84A1-02A7D8A730CB}" destId="{35EFC7E3-CBC6-4AAD-87FD-C8D00F291381}" srcOrd="4" destOrd="0" parTransId="{552BF09D-717B-4B42-A9B8-2FB3E5184BA4}" sibTransId="{CD88E569-2531-4F39-8EC6-00B0762A8EB5}"/>
    <dgm:cxn modelId="{49702BBF-752C-43FC-8C1F-2CA9612FA9DC}" srcId="{8DE483FA-779D-48E2-A9C2-38F41DCC1C0D}" destId="{8B44F850-44E8-4601-BAB7-D59889A77BCA}" srcOrd="0" destOrd="0" parTransId="{4E6465A5-3021-4D2F-BB26-0D21FF0880A8}" sibTransId="{2100CBD0-142C-48B1-BDA6-CD89F9FE288A}"/>
    <dgm:cxn modelId="{DEDFE753-1652-496E-B382-090D82EE4AEB}" type="presOf" srcId="{B83489B3-6088-4CA3-B69F-AE15ED60A652}" destId="{B36FB657-5DA6-40F5-A882-B7F43082BBB3}" srcOrd="1" destOrd="0" presId="urn:microsoft.com/office/officeart/2005/8/layout/process3"/>
    <dgm:cxn modelId="{5715A744-E1A5-46B6-A623-936739730BEC}" srcId="{398F5160-9687-46DA-84A1-02A7D8A730CB}" destId="{910B7790-510A-4B58-BCB8-DE47C088EFAC}" srcOrd="1" destOrd="0" parTransId="{39B05417-FA3E-4BC6-B781-394DB60FA635}" sibTransId="{EDF0B9B3-3C65-4AF8-9972-08EBC8AE0674}"/>
    <dgm:cxn modelId="{9423BB61-BC31-4C19-98B6-E43455ACF652}" type="presOf" srcId="{8DE483FA-779D-48E2-A9C2-38F41DCC1C0D}" destId="{29141046-A5D7-4335-8C09-E024A1B5FFEE}" srcOrd="0" destOrd="0" presId="urn:microsoft.com/office/officeart/2005/8/layout/process3"/>
    <dgm:cxn modelId="{A25A2D7D-4FDA-4786-ACE3-97989B14C77E}" type="presOf" srcId="{398F5160-9687-46DA-84A1-02A7D8A730CB}" destId="{682B748A-26D5-4928-BC93-2B1B94D35F3B}" srcOrd="0" destOrd="0" presId="urn:microsoft.com/office/officeart/2005/8/layout/process3"/>
    <dgm:cxn modelId="{3431D0FE-9EA1-4D75-8E1C-2781568E4973}" type="presOf" srcId="{62287B24-EA79-4B34-818D-059ACD67A4B1}" destId="{67DAD19D-8B0D-4DB1-8BBA-6EAECAAED265}" srcOrd="1" destOrd="0" presId="urn:microsoft.com/office/officeart/2005/8/layout/process3"/>
    <dgm:cxn modelId="{F8279B9C-363E-4DE2-8C68-BA0039FD07C6}" type="presOf" srcId="{20C60557-5B9D-4340-AF6E-CFA64E497146}" destId="{2C441FC2-84AA-4AE2-83FE-49E0DA8A4314}" srcOrd="0" destOrd="0" presId="urn:microsoft.com/office/officeart/2005/8/layout/process3"/>
    <dgm:cxn modelId="{A1B7FE9A-7B2F-44C7-AA07-1A2509F4405B}" type="presOf" srcId="{FBCC9EC6-3CCE-43E3-8C65-1A4C7CA5CFF9}" destId="{A56DA0A4-446E-4321-BE43-71F6CB3BA691}" srcOrd="0" destOrd="0" presId="urn:microsoft.com/office/officeart/2005/8/layout/process3"/>
    <dgm:cxn modelId="{BFA1815C-0CBB-45F4-A443-49F57730B45C}" type="presOf" srcId="{8DE483FA-779D-48E2-A9C2-38F41DCC1C0D}" destId="{087FC104-2CBD-4278-BBE6-DEA11135A00F}" srcOrd="1" destOrd="0" presId="urn:microsoft.com/office/officeart/2005/8/layout/process3"/>
    <dgm:cxn modelId="{39079B40-D0C8-4738-A35D-C381A41C521B}" type="presOf" srcId="{B83489B3-6088-4CA3-B69F-AE15ED60A652}" destId="{1BE26A4D-12BC-4F06-AD6E-DA2FA80132D4}" srcOrd="0" destOrd="0" presId="urn:microsoft.com/office/officeart/2005/8/layout/process3"/>
    <dgm:cxn modelId="{11DF8E17-59DF-4753-8C20-F240CCB40FA5}" srcId="{D15691EB-9F0C-47BD-84E0-B43E39BA6003}" destId="{FBCC9EC6-3CCE-43E3-8C65-1A4C7CA5CFF9}" srcOrd="0" destOrd="0" parTransId="{69F0BCEB-D3A0-4B4E-8B59-ADF9162E30F9}" sibTransId="{FD3D3CCD-8625-47C8-BF4D-06EB1C70D844}"/>
    <dgm:cxn modelId="{A475CCD1-D707-431C-860C-727E90A57769}" type="presOf" srcId="{8B44F850-44E8-4601-BAB7-D59889A77BCA}" destId="{4F5AEC02-85F1-4D1D-A0F6-A6001349B84E}" srcOrd="0" destOrd="0" presId="urn:microsoft.com/office/officeart/2005/8/layout/process3"/>
    <dgm:cxn modelId="{5B2D3A1E-611C-4744-95FD-68DB48567949}" srcId="{8AE3C7AA-3617-4041-B7D4-4FB7289B5F15}" destId="{B83489B3-6088-4CA3-B69F-AE15ED60A652}" srcOrd="2" destOrd="0" parTransId="{F0E0E1D7-23AF-4D60-9562-F9E6F0458CB4}" sibTransId="{62287B24-EA79-4B34-818D-059ACD67A4B1}"/>
    <dgm:cxn modelId="{D5EBA0BF-0D9C-46CE-ACA9-4D3F69B6F5AD}" type="presOf" srcId="{910B7790-510A-4B58-BCB8-DE47C088EFAC}" destId="{9CB0329E-FD32-42BA-A609-6DFD38D841CD}" srcOrd="0" destOrd="1" presId="urn:microsoft.com/office/officeart/2005/8/layout/process3"/>
    <dgm:cxn modelId="{72FC7BBE-DF74-4041-8B87-38F2DC71EBE0}" type="presOf" srcId="{B899FBA6-47EF-4FA4-9A9C-DA5EB947B7C0}" destId="{9CB0329E-FD32-42BA-A609-6DFD38D841CD}" srcOrd="0" destOrd="3" presId="urn:microsoft.com/office/officeart/2005/8/layout/process3"/>
    <dgm:cxn modelId="{C3C5C2FA-1334-4D58-9CAF-412DD83D1FC0}" type="presOf" srcId="{BFA5B832-C7AA-4DB2-8C2D-1C4F96796996}" destId="{52C9D7D5-4B26-4D76-85D3-9D10FF21F449}" srcOrd="1" destOrd="0" presId="urn:microsoft.com/office/officeart/2005/8/layout/process3"/>
    <dgm:cxn modelId="{AB222E37-8984-469B-9258-0CC13207CAB9}" type="presOf" srcId="{009E9D40-65DB-43D9-A8DA-26A468126F1B}" destId="{1A510D82-892E-41BE-96DF-7AC25F833EF3}" srcOrd="0" destOrd="0" presId="urn:microsoft.com/office/officeart/2005/8/layout/process3"/>
    <dgm:cxn modelId="{67DD3632-6951-4E6A-9165-8D939685D16A}" type="presOf" srcId="{BADD153A-F017-4877-826D-4F1909E4FDF1}" destId="{DBB5D0D7-4D72-4C15-BB98-E2ACBF335034}" srcOrd="0" destOrd="0" presId="urn:microsoft.com/office/officeart/2005/8/layout/process3"/>
    <dgm:cxn modelId="{6CAEFF94-BA18-4FC6-80A4-60AD5E652712}" type="presOf" srcId="{62287B24-EA79-4B34-818D-059ACD67A4B1}" destId="{087FD045-41F5-4717-8EEC-FDB8610D1555}" srcOrd="0" destOrd="0" presId="urn:microsoft.com/office/officeart/2005/8/layout/process3"/>
    <dgm:cxn modelId="{C16A70AE-493A-4CAC-8069-41CC32E09B57}" type="presOf" srcId="{8AE3C7AA-3617-4041-B7D4-4FB7289B5F15}" destId="{606125B2-D800-4A28-B4E6-4C9AC5C83406}" srcOrd="0" destOrd="0" presId="urn:microsoft.com/office/officeart/2005/8/layout/process3"/>
    <dgm:cxn modelId="{D97D304B-5BCB-49A9-AB08-4FF42C6EBD26}" type="presOf" srcId="{D15691EB-9F0C-47BD-84E0-B43E39BA6003}" destId="{A9263D5F-792A-486C-B4B0-E548AB322993}" srcOrd="0" destOrd="0" presId="urn:microsoft.com/office/officeart/2005/8/layout/process3"/>
    <dgm:cxn modelId="{A829C4AA-3976-46E9-877B-8DA79F8ADDC2}" type="presOf" srcId="{20C60557-5B9D-4340-AF6E-CFA64E497146}" destId="{BB4981AF-D992-41DB-9780-EDBAE3A07728}" srcOrd="1" destOrd="0" presId="urn:microsoft.com/office/officeart/2005/8/layout/process3"/>
    <dgm:cxn modelId="{1F6C31DD-739E-4C22-88C2-376635BE1E77}" srcId="{8AE3C7AA-3617-4041-B7D4-4FB7289B5F15}" destId="{8DE483FA-779D-48E2-A9C2-38F41DCC1C0D}" srcOrd="4" destOrd="0" parTransId="{F8A6236A-AA25-41DB-B6D2-E57D049E4DBA}" sibTransId="{4B039AA1-3D56-4B1E-A563-23418A57F38F}"/>
    <dgm:cxn modelId="{7CD85518-119C-418F-96B4-E513D4305059}" type="presOf" srcId="{398F5160-9687-46DA-84A1-02A7D8A730CB}" destId="{B5837B20-E9E4-4BB9-8F71-72AB0CE5A24E}" srcOrd="1" destOrd="0" presId="urn:microsoft.com/office/officeart/2005/8/layout/process3"/>
    <dgm:cxn modelId="{897B2490-7F66-4280-8D26-95CED3163A69}" srcId="{8AE3C7AA-3617-4041-B7D4-4FB7289B5F15}" destId="{398F5160-9687-46DA-84A1-02A7D8A730CB}" srcOrd="3" destOrd="0" parTransId="{87D9A927-10C1-47AC-A0C4-EC9AE89F7F31}" sibTransId="{BFA5B832-C7AA-4DB2-8C2D-1C4F96796996}"/>
    <dgm:cxn modelId="{5E4D732F-2D22-404E-BFCA-C6AFEAE1CA3B}" type="presOf" srcId="{52ECFCE9-0ABE-4D80-A494-6EB05840F5F3}" destId="{0607D459-F87E-48C2-9E9C-9CEDAFC3EB78}" srcOrd="0" destOrd="0" presId="urn:microsoft.com/office/officeart/2005/8/layout/process3"/>
    <dgm:cxn modelId="{1D79F989-7B82-4400-81B9-25448DA94762}" srcId="{398F5160-9687-46DA-84A1-02A7D8A730CB}" destId="{B899FBA6-47EF-4FA4-9A9C-DA5EB947B7C0}" srcOrd="3" destOrd="0" parTransId="{88FC7173-C0F5-46EA-A18B-3F8A3F81276F}" sibTransId="{485092E1-75A8-43F9-8148-0E5410B903F2}"/>
    <dgm:cxn modelId="{482A207E-121A-4CC9-960B-249F3F101D86}" srcId="{B83489B3-6088-4CA3-B69F-AE15ED60A652}" destId="{821FA94F-5163-4898-886D-0E0255515188}" srcOrd="0" destOrd="0" parTransId="{F2130070-7796-410E-9475-26B484B0BC38}" sibTransId="{40618808-9916-4211-8E76-D4F70A99AC5D}"/>
    <dgm:cxn modelId="{03D91ACC-E22E-436B-9674-F281B8685F69}" type="presOf" srcId="{BADD153A-F017-4877-826D-4F1909E4FDF1}" destId="{50D11EB4-AA7F-463A-8482-B95553D64E79}" srcOrd="1" destOrd="0" presId="urn:microsoft.com/office/officeart/2005/8/layout/process3"/>
    <dgm:cxn modelId="{BCB3EE09-B9D7-4498-9D43-4CE64E3C92CA}" srcId="{8AE3C7AA-3617-4041-B7D4-4FB7289B5F15}" destId="{D15691EB-9F0C-47BD-84E0-B43E39BA6003}" srcOrd="1" destOrd="0" parTransId="{52EA7A17-CFE4-4AD7-B24D-51B8513949B4}" sibTransId="{BADD153A-F017-4877-826D-4F1909E4FDF1}"/>
    <dgm:cxn modelId="{78365709-F44C-4141-9418-EF879573184E}" type="presOf" srcId="{BFA5B832-C7AA-4DB2-8C2D-1C4F96796996}" destId="{C60DAC9D-DC09-4596-B6E0-20CFBD1FD62B}" srcOrd="0" destOrd="0" presId="urn:microsoft.com/office/officeart/2005/8/layout/process3"/>
    <dgm:cxn modelId="{6D447CF5-308A-453F-9E57-C47A1884181F}" srcId="{398F5160-9687-46DA-84A1-02A7D8A730CB}" destId="{AFB72731-B04C-4DED-BC6F-B6ECA068735B}" srcOrd="2" destOrd="0" parTransId="{0056425B-873A-41EA-8CAB-5C404323FB7C}" sibTransId="{28114492-C71D-49D6-B6B6-108C7E0E2D4F}"/>
    <dgm:cxn modelId="{CAC848FF-09F0-4ED5-8AC5-0688790FFCFE}" type="presOf" srcId="{1C703E6E-72C5-484D-8B59-3E9BACBC4C03}" destId="{9CB0329E-FD32-42BA-A609-6DFD38D841CD}" srcOrd="0" destOrd="0" presId="urn:microsoft.com/office/officeart/2005/8/layout/process3"/>
    <dgm:cxn modelId="{B7FBB4DA-0CB2-48F4-AA84-8F51FC9BA54C}" type="presOf" srcId="{AFB72731-B04C-4DED-BC6F-B6ECA068735B}" destId="{9CB0329E-FD32-42BA-A609-6DFD38D841CD}" srcOrd="0" destOrd="2" presId="urn:microsoft.com/office/officeart/2005/8/layout/process3"/>
    <dgm:cxn modelId="{88D3710B-D810-4A76-8C96-E18C7DBB651D}" type="presOf" srcId="{52ECFCE9-0ABE-4D80-A494-6EB05840F5F3}" destId="{F017FF2B-4E9F-4318-92FA-C3F9B84ED6E1}" srcOrd="1" destOrd="0" presId="urn:microsoft.com/office/officeart/2005/8/layout/process3"/>
    <dgm:cxn modelId="{7E975595-E948-4CEB-86C8-11B967B705EF}" type="presOf" srcId="{D15691EB-9F0C-47BD-84E0-B43E39BA6003}" destId="{79C95F87-D101-4B6F-98C4-6783CC01C526}" srcOrd="1" destOrd="0" presId="urn:microsoft.com/office/officeart/2005/8/layout/process3"/>
    <dgm:cxn modelId="{1DCCB55B-D979-4B08-87C7-3C07D875135C}" srcId="{20C60557-5B9D-4340-AF6E-CFA64E497146}" destId="{009E9D40-65DB-43D9-A8DA-26A468126F1B}" srcOrd="0" destOrd="0" parTransId="{4093B577-8038-4AE8-A189-9D02BF42C1FB}" sibTransId="{CF341F36-D46B-4319-994E-5F50FB1317CE}"/>
    <dgm:cxn modelId="{EE94D96C-C52C-4816-9BD7-A84884F249A9}" srcId="{398F5160-9687-46DA-84A1-02A7D8A730CB}" destId="{1C703E6E-72C5-484D-8B59-3E9BACBC4C03}" srcOrd="0" destOrd="0" parTransId="{8CFDC270-757F-4EC5-92D7-E490569B3FF0}" sibTransId="{C8A769B5-BB09-43B4-9C74-513D5D107FEA}"/>
    <dgm:cxn modelId="{AF5B6DD2-1705-4940-B030-5930EC051BCE}" type="presParOf" srcId="{606125B2-D800-4A28-B4E6-4C9AC5C83406}" destId="{3178D8C0-3AEF-45D2-9965-A6569282D07A}" srcOrd="0" destOrd="0" presId="urn:microsoft.com/office/officeart/2005/8/layout/process3"/>
    <dgm:cxn modelId="{97E95DDA-5178-468B-9A7E-20E0877F6A4A}" type="presParOf" srcId="{3178D8C0-3AEF-45D2-9965-A6569282D07A}" destId="{2C441FC2-84AA-4AE2-83FE-49E0DA8A4314}" srcOrd="0" destOrd="0" presId="urn:microsoft.com/office/officeart/2005/8/layout/process3"/>
    <dgm:cxn modelId="{63BC071A-44D5-42FF-8316-098CA845A93B}" type="presParOf" srcId="{3178D8C0-3AEF-45D2-9965-A6569282D07A}" destId="{BB4981AF-D992-41DB-9780-EDBAE3A07728}" srcOrd="1" destOrd="0" presId="urn:microsoft.com/office/officeart/2005/8/layout/process3"/>
    <dgm:cxn modelId="{69B089D2-A9CC-4ED1-84AC-3FE423D7C912}" type="presParOf" srcId="{3178D8C0-3AEF-45D2-9965-A6569282D07A}" destId="{1A510D82-892E-41BE-96DF-7AC25F833EF3}" srcOrd="2" destOrd="0" presId="urn:microsoft.com/office/officeart/2005/8/layout/process3"/>
    <dgm:cxn modelId="{EF592C76-E884-49EF-8BA7-9B824606A437}" type="presParOf" srcId="{606125B2-D800-4A28-B4E6-4C9AC5C83406}" destId="{0607D459-F87E-48C2-9E9C-9CEDAFC3EB78}" srcOrd="1" destOrd="0" presId="urn:microsoft.com/office/officeart/2005/8/layout/process3"/>
    <dgm:cxn modelId="{C197DBEA-C370-4A13-B79D-98292447E2C9}" type="presParOf" srcId="{0607D459-F87E-48C2-9E9C-9CEDAFC3EB78}" destId="{F017FF2B-4E9F-4318-92FA-C3F9B84ED6E1}" srcOrd="0" destOrd="0" presId="urn:microsoft.com/office/officeart/2005/8/layout/process3"/>
    <dgm:cxn modelId="{189B8A78-5DEE-4D44-9C74-0D1DB02CC6E5}" type="presParOf" srcId="{606125B2-D800-4A28-B4E6-4C9AC5C83406}" destId="{F83F43DC-D544-4289-AB3A-6A77905D39EE}" srcOrd="2" destOrd="0" presId="urn:microsoft.com/office/officeart/2005/8/layout/process3"/>
    <dgm:cxn modelId="{044094EE-19D0-46E9-B006-9D0DF626FF36}" type="presParOf" srcId="{F83F43DC-D544-4289-AB3A-6A77905D39EE}" destId="{A9263D5F-792A-486C-B4B0-E548AB322993}" srcOrd="0" destOrd="0" presId="urn:microsoft.com/office/officeart/2005/8/layout/process3"/>
    <dgm:cxn modelId="{5CB1E2A8-D4FB-49B7-AAAD-A9D3F4261BE8}" type="presParOf" srcId="{F83F43DC-D544-4289-AB3A-6A77905D39EE}" destId="{79C95F87-D101-4B6F-98C4-6783CC01C526}" srcOrd="1" destOrd="0" presId="urn:microsoft.com/office/officeart/2005/8/layout/process3"/>
    <dgm:cxn modelId="{6F96CD31-3D1F-4980-80A4-E2F77895E27A}" type="presParOf" srcId="{F83F43DC-D544-4289-AB3A-6A77905D39EE}" destId="{A56DA0A4-446E-4321-BE43-71F6CB3BA691}" srcOrd="2" destOrd="0" presId="urn:microsoft.com/office/officeart/2005/8/layout/process3"/>
    <dgm:cxn modelId="{26A67189-5A0D-4A39-AB2F-1BD7BEC17248}" type="presParOf" srcId="{606125B2-D800-4A28-B4E6-4C9AC5C83406}" destId="{DBB5D0D7-4D72-4C15-BB98-E2ACBF335034}" srcOrd="3" destOrd="0" presId="urn:microsoft.com/office/officeart/2005/8/layout/process3"/>
    <dgm:cxn modelId="{DEFDEB9E-6AF8-47B9-BE35-FA9F9F342DFA}" type="presParOf" srcId="{DBB5D0D7-4D72-4C15-BB98-E2ACBF335034}" destId="{50D11EB4-AA7F-463A-8482-B95553D64E79}" srcOrd="0" destOrd="0" presId="urn:microsoft.com/office/officeart/2005/8/layout/process3"/>
    <dgm:cxn modelId="{EA062DB5-6DCE-4FCD-ADEF-864588CDEC5E}" type="presParOf" srcId="{606125B2-D800-4A28-B4E6-4C9AC5C83406}" destId="{79610645-85CE-4AAD-A4DC-33D428B3FCFA}" srcOrd="4" destOrd="0" presId="urn:microsoft.com/office/officeart/2005/8/layout/process3"/>
    <dgm:cxn modelId="{01CF12CF-ECAC-4904-8D5E-E79EDAC9372F}" type="presParOf" srcId="{79610645-85CE-4AAD-A4DC-33D428B3FCFA}" destId="{1BE26A4D-12BC-4F06-AD6E-DA2FA80132D4}" srcOrd="0" destOrd="0" presId="urn:microsoft.com/office/officeart/2005/8/layout/process3"/>
    <dgm:cxn modelId="{B6F61A99-64E9-433D-94C6-375548C589C0}" type="presParOf" srcId="{79610645-85CE-4AAD-A4DC-33D428B3FCFA}" destId="{B36FB657-5DA6-40F5-A882-B7F43082BBB3}" srcOrd="1" destOrd="0" presId="urn:microsoft.com/office/officeart/2005/8/layout/process3"/>
    <dgm:cxn modelId="{ED38981A-EE84-41F4-BA4E-009BF0428188}" type="presParOf" srcId="{79610645-85CE-4AAD-A4DC-33D428B3FCFA}" destId="{C98F29BD-08C5-490A-A1A7-F1FD288790C0}" srcOrd="2" destOrd="0" presId="urn:microsoft.com/office/officeart/2005/8/layout/process3"/>
    <dgm:cxn modelId="{DD5B3C77-1E0C-426E-BD3A-D31B45CB0C68}" type="presParOf" srcId="{606125B2-D800-4A28-B4E6-4C9AC5C83406}" destId="{087FD045-41F5-4717-8EEC-FDB8610D1555}" srcOrd="5" destOrd="0" presId="urn:microsoft.com/office/officeart/2005/8/layout/process3"/>
    <dgm:cxn modelId="{BA226687-77B0-41E7-8945-0FF78BF4CE86}" type="presParOf" srcId="{087FD045-41F5-4717-8EEC-FDB8610D1555}" destId="{67DAD19D-8B0D-4DB1-8BBA-6EAECAAED265}" srcOrd="0" destOrd="0" presId="urn:microsoft.com/office/officeart/2005/8/layout/process3"/>
    <dgm:cxn modelId="{CB45EB12-45E7-4007-BE27-5581C0610F90}" type="presParOf" srcId="{606125B2-D800-4A28-B4E6-4C9AC5C83406}" destId="{85AACF4C-F2CA-4C6C-9CB5-37B97DDE3C44}" srcOrd="6" destOrd="0" presId="urn:microsoft.com/office/officeart/2005/8/layout/process3"/>
    <dgm:cxn modelId="{858CE180-CAB6-4E10-8EB1-87B61EED1140}" type="presParOf" srcId="{85AACF4C-F2CA-4C6C-9CB5-37B97DDE3C44}" destId="{682B748A-26D5-4928-BC93-2B1B94D35F3B}" srcOrd="0" destOrd="0" presId="urn:microsoft.com/office/officeart/2005/8/layout/process3"/>
    <dgm:cxn modelId="{04C13C38-E753-4AB0-941F-CC28B9404DEF}" type="presParOf" srcId="{85AACF4C-F2CA-4C6C-9CB5-37B97DDE3C44}" destId="{B5837B20-E9E4-4BB9-8F71-72AB0CE5A24E}" srcOrd="1" destOrd="0" presId="urn:microsoft.com/office/officeart/2005/8/layout/process3"/>
    <dgm:cxn modelId="{507CE960-9DDC-45F2-82D6-70DC4CEA1C76}" type="presParOf" srcId="{85AACF4C-F2CA-4C6C-9CB5-37B97DDE3C44}" destId="{9CB0329E-FD32-42BA-A609-6DFD38D841CD}" srcOrd="2" destOrd="0" presId="urn:microsoft.com/office/officeart/2005/8/layout/process3"/>
    <dgm:cxn modelId="{233334EE-D3FB-4972-8EE0-65EBAB35F386}" type="presParOf" srcId="{606125B2-D800-4A28-B4E6-4C9AC5C83406}" destId="{C60DAC9D-DC09-4596-B6E0-20CFBD1FD62B}" srcOrd="7" destOrd="0" presId="urn:microsoft.com/office/officeart/2005/8/layout/process3"/>
    <dgm:cxn modelId="{D4F5BB2F-7949-4566-B9AA-68FF7660753F}" type="presParOf" srcId="{C60DAC9D-DC09-4596-B6E0-20CFBD1FD62B}" destId="{52C9D7D5-4B26-4D76-85D3-9D10FF21F449}" srcOrd="0" destOrd="0" presId="urn:microsoft.com/office/officeart/2005/8/layout/process3"/>
    <dgm:cxn modelId="{43FD73D4-8C91-4014-B61A-6A9F764F7571}" type="presParOf" srcId="{606125B2-D800-4A28-B4E6-4C9AC5C83406}" destId="{954C4E98-8D3B-4751-A12B-C9DB325C51A2}" srcOrd="8" destOrd="0" presId="urn:microsoft.com/office/officeart/2005/8/layout/process3"/>
    <dgm:cxn modelId="{B011D585-47BF-49F7-946C-726A1F59348A}" type="presParOf" srcId="{954C4E98-8D3B-4751-A12B-C9DB325C51A2}" destId="{29141046-A5D7-4335-8C09-E024A1B5FFEE}" srcOrd="0" destOrd="0" presId="urn:microsoft.com/office/officeart/2005/8/layout/process3"/>
    <dgm:cxn modelId="{1493BF25-334E-4B58-88BB-254E5A86B271}" type="presParOf" srcId="{954C4E98-8D3B-4751-A12B-C9DB325C51A2}" destId="{087FC104-2CBD-4278-BBE6-DEA11135A00F}" srcOrd="1" destOrd="0" presId="urn:microsoft.com/office/officeart/2005/8/layout/process3"/>
    <dgm:cxn modelId="{D687C96B-5B07-4C3D-83B7-AC8775E77C30}" type="presParOf" srcId="{954C4E98-8D3B-4751-A12B-C9DB325C51A2}" destId="{4F5AEC02-85F1-4D1D-A0F6-A6001349B84E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F2C3104-23DB-4734-9ECF-4168205F5278}" type="doc">
      <dgm:prSet loTypeId="urn:microsoft.com/office/officeart/2005/8/layout/process1" loCatId="process" qsTypeId="urn:microsoft.com/office/officeart/2005/8/quickstyle/3d1" qsCatId="3D" csTypeId="urn:microsoft.com/office/officeart/2005/8/colors/accent0_3" csCatId="mainScheme" phldr="1"/>
      <dgm:spPr/>
    </dgm:pt>
    <dgm:pt modelId="{7D5F51C6-0E91-4289-A023-2EE42B81CA88}">
      <dgm:prSet phldrT="[Text]"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1. صخره نگهبان</a:t>
          </a:r>
          <a:endParaRPr lang="en-US" sz="1600" dirty="0"/>
        </a:p>
      </dgm:t>
    </dgm:pt>
    <dgm:pt modelId="{D4EF9AA2-F48F-4C79-A3BA-7EFE72568436}" type="parTrans" cxnId="{741C49C9-A39B-408C-BFF7-3E272923A2A8}">
      <dgm:prSet/>
      <dgm:spPr/>
      <dgm:t>
        <a:bodyPr/>
        <a:lstStyle/>
        <a:p>
          <a:endParaRPr lang="en-US" sz="1600"/>
        </a:p>
      </dgm:t>
    </dgm:pt>
    <dgm:pt modelId="{7B93599A-DB95-47E9-A0BF-2A277EF5350A}" type="sibTrans" cxnId="{741C49C9-A39B-408C-BFF7-3E272923A2A8}">
      <dgm:prSet custT="1"/>
      <dgm:spPr/>
      <dgm:t>
        <a:bodyPr/>
        <a:lstStyle/>
        <a:p>
          <a:endParaRPr lang="en-US" sz="600"/>
        </a:p>
      </dgm:t>
    </dgm:pt>
    <dgm:pt modelId="{5D365778-B533-4F4B-8487-4F65C57C38F4}">
      <dgm:prSet phldrT="[Text]" custT="1"/>
      <dgm:spPr/>
      <dgm:t>
        <a:bodyPr/>
        <a:lstStyle/>
        <a:p>
          <a:pPr rtl="1"/>
          <a:r>
            <a:rPr lang="fa-IR" sz="1400" dirty="0">
              <a:cs typeface="B Kamran" pitchFamily="2" charset="-78"/>
            </a:rPr>
            <a:t>2. تپه کوچک یا صخره مهمان </a:t>
          </a:r>
          <a:endParaRPr lang="en-US" sz="1400" dirty="0"/>
        </a:p>
      </dgm:t>
    </dgm:pt>
    <dgm:pt modelId="{DC1420DD-A0A7-4E93-B22B-D9994025F67B}" type="parTrans" cxnId="{8DB3A6B8-2BC4-4767-8B3E-78C569BC90DD}">
      <dgm:prSet/>
      <dgm:spPr/>
      <dgm:t>
        <a:bodyPr/>
        <a:lstStyle/>
        <a:p>
          <a:endParaRPr lang="en-US" sz="1600"/>
        </a:p>
      </dgm:t>
    </dgm:pt>
    <dgm:pt modelId="{F8D5D3D7-B218-441C-A004-4EEB245CE64F}" type="sibTrans" cxnId="{8DB3A6B8-2BC4-4767-8B3E-78C569BC90DD}">
      <dgm:prSet custT="1"/>
      <dgm:spPr/>
      <dgm:t>
        <a:bodyPr/>
        <a:lstStyle/>
        <a:p>
          <a:endParaRPr lang="en-US" sz="600"/>
        </a:p>
      </dgm:t>
    </dgm:pt>
    <dgm:pt modelId="{59F40882-582E-467F-A517-FB04F1BD8259}">
      <dgm:prSet phldrT="[Text]"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3. کوه اطراف در جلوی  صخره مرکزی</a:t>
          </a:r>
          <a:endParaRPr lang="en-US" sz="1600" dirty="0"/>
        </a:p>
      </dgm:t>
    </dgm:pt>
    <dgm:pt modelId="{C8A775A4-1098-4682-B576-B6732CF6469F}" type="parTrans" cxnId="{A61A34B9-70A4-48E3-9FE7-B68B0D21AC22}">
      <dgm:prSet/>
      <dgm:spPr/>
      <dgm:t>
        <a:bodyPr/>
        <a:lstStyle/>
        <a:p>
          <a:endParaRPr lang="en-US" sz="1600"/>
        </a:p>
      </dgm:t>
    </dgm:pt>
    <dgm:pt modelId="{633401C2-CE6A-4B5E-A085-9995C4E1B314}" type="sibTrans" cxnId="{A61A34B9-70A4-48E3-9FE7-B68B0D21AC22}">
      <dgm:prSet custT="1"/>
      <dgm:spPr/>
      <dgm:t>
        <a:bodyPr/>
        <a:lstStyle/>
        <a:p>
          <a:endParaRPr lang="en-US" sz="600"/>
        </a:p>
      </dgm:t>
    </dgm:pt>
    <dgm:pt modelId="{9F8525B1-E1E3-4EE4-A361-811DD96CC21B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4. ساحل شن</a:t>
          </a:r>
          <a:endParaRPr lang="en-US" sz="1600" dirty="0"/>
        </a:p>
      </dgm:t>
    </dgm:pt>
    <dgm:pt modelId="{EC335F53-9DB4-4AB1-9F47-76CB372EEA54}" type="parTrans" cxnId="{9E2393F1-4EE1-4CCE-AC2B-3CAF0C292403}">
      <dgm:prSet/>
      <dgm:spPr/>
      <dgm:t>
        <a:bodyPr/>
        <a:lstStyle/>
        <a:p>
          <a:endParaRPr lang="en-US" sz="1600"/>
        </a:p>
      </dgm:t>
    </dgm:pt>
    <dgm:pt modelId="{8B77942D-5E8A-46AE-87F7-3D3E197ED2B6}" type="sibTrans" cxnId="{9E2393F1-4EE1-4CCE-AC2B-3CAF0C292403}">
      <dgm:prSet custT="1"/>
      <dgm:spPr/>
      <dgm:t>
        <a:bodyPr/>
        <a:lstStyle/>
        <a:p>
          <a:endParaRPr lang="en-US" sz="600"/>
        </a:p>
      </dgm:t>
    </dgm:pt>
    <dgm:pt modelId="{09414C80-6545-4973-BC9F-76F6A1265086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7.  کوه میانی</a:t>
          </a:r>
          <a:endParaRPr lang="en-US" sz="1600" dirty="0"/>
        </a:p>
      </dgm:t>
    </dgm:pt>
    <dgm:pt modelId="{F8317241-C35E-43B6-999E-7075B14D2F0C}" type="parTrans" cxnId="{EFD56357-5E83-4616-8DA4-8C564B71DDD7}">
      <dgm:prSet/>
      <dgm:spPr/>
      <dgm:t>
        <a:bodyPr/>
        <a:lstStyle/>
        <a:p>
          <a:endParaRPr lang="en-US" sz="1600"/>
        </a:p>
      </dgm:t>
    </dgm:pt>
    <dgm:pt modelId="{AE24A5D4-0415-4AA8-AD7F-815616705653}" type="sibTrans" cxnId="{EFD56357-5E83-4616-8DA4-8C564B71DDD7}">
      <dgm:prSet custT="1"/>
      <dgm:spPr/>
      <dgm:t>
        <a:bodyPr/>
        <a:lstStyle/>
        <a:p>
          <a:endParaRPr lang="en-US" sz="600"/>
        </a:p>
      </dgm:t>
    </dgm:pt>
    <dgm:pt modelId="{159916AC-EA6E-4392-953D-0285CBD8A234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5. کوه اصلی</a:t>
          </a:r>
          <a:endParaRPr lang="en-US" sz="1600" dirty="0"/>
        </a:p>
      </dgm:t>
    </dgm:pt>
    <dgm:pt modelId="{B0C2767B-A45A-4B4F-8786-93442515B576}" type="parTrans" cxnId="{E2E45479-322C-4368-91B9-A70D6117830E}">
      <dgm:prSet/>
      <dgm:spPr/>
      <dgm:t>
        <a:bodyPr/>
        <a:lstStyle/>
        <a:p>
          <a:endParaRPr lang="en-US" sz="1600"/>
        </a:p>
      </dgm:t>
    </dgm:pt>
    <dgm:pt modelId="{B08651DC-CED5-4DE5-B0C0-F288CF63DA6D}" type="sibTrans" cxnId="{E2E45479-322C-4368-91B9-A70D6117830E}">
      <dgm:prSet custT="1"/>
      <dgm:spPr/>
      <dgm:t>
        <a:bodyPr/>
        <a:lstStyle/>
        <a:p>
          <a:endParaRPr lang="en-US" sz="600"/>
        </a:p>
      </dgm:t>
    </dgm:pt>
    <dgm:pt modelId="{B8469822-4477-460B-B695-5E365CC972CC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9.  جزیره مرکزی</a:t>
          </a:r>
          <a:endParaRPr lang="en-US" sz="1600" dirty="0"/>
        </a:p>
      </dgm:t>
    </dgm:pt>
    <dgm:pt modelId="{9DBFC734-E040-4D33-B771-A1D5D1F89ECF}" type="parTrans" cxnId="{9257EBF9-465F-4824-A6F3-C6E311DC3E90}">
      <dgm:prSet/>
      <dgm:spPr/>
      <dgm:t>
        <a:bodyPr/>
        <a:lstStyle/>
        <a:p>
          <a:endParaRPr lang="en-US" sz="1600"/>
        </a:p>
      </dgm:t>
    </dgm:pt>
    <dgm:pt modelId="{D3E992F3-BEE3-480C-A5F0-E3D4A53A4EED}" type="sibTrans" cxnId="{9257EBF9-465F-4824-A6F3-C6E311DC3E90}">
      <dgm:prSet/>
      <dgm:spPr/>
      <dgm:t>
        <a:bodyPr/>
        <a:lstStyle/>
        <a:p>
          <a:endParaRPr lang="en-US" sz="1600"/>
        </a:p>
      </dgm:t>
    </dgm:pt>
    <dgm:pt modelId="{3B3A975B-EB54-4BF7-88B8-721EA22AFF78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6.  کوه دوردست</a:t>
          </a:r>
          <a:endParaRPr lang="en-US" sz="1600" dirty="0"/>
        </a:p>
      </dgm:t>
    </dgm:pt>
    <dgm:pt modelId="{581ACF58-625E-47A0-9F02-F1DF97CBDAE3}" type="parTrans" cxnId="{5CC725B1-65FB-4FCB-92BD-E7D52F1D7E44}">
      <dgm:prSet/>
      <dgm:spPr/>
      <dgm:t>
        <a:bodyPr/>
        <a:lstStyle/>
        <a:p>
          <a:endParaRPr lang="en-US" sz="1600"/>
        </a:p>
      </dgm:t>
    </dgm:pt>
    <dgm:pt modelId="{87EEDAD2-DD73-45A7-A9CE-2076E26E6FF9}" type="sibTrans" cxnId="{5CC725B1-65FB-4FCB-92BD-E7D52F1D7E44}">
      <dgm:prSet custT="1"/>
      <dgm:spPr/>
      <dgm:t>
        <a:bodyPr/>
        <a:lstStyle/>
        <a:p>
          <a:endParaRPr lang="en-US" sz="600"/>
        </a:p>
      </dgm:t>
    </dgm:pt>
    <dgm:pt modelId="{7B151824-B4E1-475F-9EFF-726336E82ABD}">
      <dgm:prSet custT="1"/>
      <dgm:spPr/>
      <dgm:t>
        <a:bodyPr/>
        <a:lstStyle/>
        <a:p>
          <a:pPr rtl="1"/>
          <a:r>
            <a:rPr lang="fa-IR" sz="1600" dirty="0">
              <a:cs typeface="B Kamran" pitchFamily="2" charset="-78"/>
            </a:rPr>
            <a:t>8. قله کوه</a:t>
          </a:r>
          <a:endParaRPr lang="en-US" sz="1600" dirty="0"/>
        </a:p>
      </dgm:t>
    </dgm:pt>
    <dgm:pt modelId="{A84FEE79-EFFE-4C90-B41F-83696F4B98BE}" type="parTrans" cxnId="{45CCEC59-7F72-4667-B75A-A4C1EBFBFC8D}">
      <dgm:prSet/>
      <dgm:spPr/>
      <dgm:t>
        <a:bodyPr/>
        <a:lstStyle/>
        <a:p>
          <a:endParaRPr lang="en-US" sz="1600"/>
        </a:p>
      </dgm:t>
    </dgm:pt>
    <dgm:pt modelId="{D7E24548-8E86-46F8-A8EF-719801007171}" type="sibTrans" cxnId="{45CCEC59-7F72-4667-B75A-A4C1EBFBFC8D}">
      <dgm:prSet custT="1"/>
      <dgm:spPr/>
      <dgm:t>
        <a:bodyPr/>
        <a:lstStyle/>
        <a:p>
          <a:endParaRPr lang="en-US" sz="600"/>
        </a:p>
      </dgm:t>
    </dgm:pt>
    <dgm:pt modelId="{3A050B3A-F044-4072-B530-0788E469743C}" type="pres">
      <dgm:prSet presAssocID="{2F2C3104-23DB-4734-9ECF-4168205F5278}" presName="Name0" presStyleCnt="0">
        <dgm:presLayoutVars>
          <dgm:dir/>
          <dgm:resizeHandles val="exact"/>
        </dgm:presLayoutVars>
      </dgm:prSet>
      <dgm:spPr/>
    </dgm:pt>
    <dgm:pt modelId="{E5D8E950-4D0E-45C0-A746-C31CB37A13D1}" type="pres">
      <dgm:prSet presAssocID="{7D5F51C6-0E91-4289-A023-2EE42B81CA88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D6C1ECB-A9D8-451A-8A82-11394DC3C4FA}" type="pres">
      <dgm:prSet presAssocID="{7B93599A-DB95-47E9-A0BF-2A277EF5350A}" presName="sibTrans" presStyleLbl="sibTrans2D1" presStyleIdx="0" presStyleCnt="8"/>
      <dgm:spPr/>
      <dgm:t>
        <a:bodyPr/>
        <a:lstStyle/>
        <a:p>
          <a:pPr rtl="1"/>
          <a:endParaRPr lang="fa-IR"/>
        </a:p>
      </dgm:t>
    </dgm:pt>
    <dgm:pt modelId="{4C055571-AC9F-4A02-9B35-CDA5A7F87632}" type="pres">
      <dgm:prSet presAssocID="{7B93599A-DB95-47E9-A0BF-2A277EF5350A}" presName="connectorText" presStyleLbl="sibTrans2D1" presStyleIdx="0" presStyleCnt="8"/>
      <dgm:spPr/>
      <dgm:t>
        <a:bodyPr/>
        <a:lstStyle/>
        <a:p>
          <a:pPr rtl="1"/>
          <a:endParaRPr lang="fa-IR"/>
        </a:p>
      </dgm:t>
    </dgm:pt>
    <dgm:pt modelId="{6E47E936-EB56-412E-95AC-45B60AF7B7C1}" type="pres">
      <dgm:prSet presAssocID="{5D365778-B533-4F4B-8487-4F65C57C38F4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CDC84DE-A41E-4BBC-83A7-F3A2F471B278}" type="pres">
      <dgm:prSet presAssocID="{F8D5D3D7-B218-441C-A004-4EEB245CE64F}" presName="sibTrans" presStyleLbl="sibTrans2D1" presStyleIdx="1" presStyleCnt="8"/>
      <dgm:spPr/>
      <dgm:t>
        <a:bodyPr/>
        <a:lstStyle/>
        <a:p>
          <a:pPr rtl="1"/>
          <a:endParaRPr lang="fa-IR"/>
        </a:p>
      </dgm:t>
    </dgm:pt>
    <dgm:pt modelId="{39EA3028-2109-4115-BC1C-368170D1DF15}" type="pres">
      <dgm:prSet presAssocID="{F8D5D3D7-B218-441C-A004-4EEB245CE64F}" presName="connectorText" presStyleLbl="sibTrans2D1" presStyleIdx="1" presStyleCnt="8"/>
      <dgm:spPr/>
      <dgm:t>
        <a:bodyPr/>
        <a:lstStyle/>
        <a:p>
          <a:pPr rtl="1"/>
          <a:endParaRPr lang="fa-IR"/>
        </a:p>
      </dgm:t>
    </dgm:pt>
    <dgm:pt modelId="{5D27659C-9823-4DF9-8165-A988FD1AB176}" type="pres">
      <dgm:prSet presAssocID="{59F40882-582E-467F-A517-FB04F1BD8259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9A5C22D-D29E-4BB4-B531-41445E4C5375}" type="pres">
      <dgm:prSet presAssocID="{633401C2-CE6A-4B5E-A085-9995C4E1B314}" presName="sibTrans" presStyleLbl="sibTrans2D1" presStyleIdx="2" presStyleCnt="8"/>
      <dgm:spPr/>
      <dgm:t>
        <a:bodyPr/>
        <a:lstStyle/>
        <a:p>
          <a:pPr rtl="1"/>
          <a:endParaRPr lang="fa-IR"/>
        </a:p>
      </dgm:t>
    </dgm:pt>
    <dgm:pt modelId="{D46FB765-F661-4910-9D75-C63701EAF60F}" type="pres">
      <dgm:prSet presAssocID="{633401C2-CE6A-4B5E-A085-9995C4E1B314}" presName="connectorText" presStyleLbl="sibTrans2D1" presStyleIdx="2" presStyleCnt="8"/>
      <dgm:spPr/>
      <dgm:t>
        <a:bodyPr/>
        <a:lstStyle/>
        <a:p>
          <a:pPr rtl="1"/>
          <a:endParaRPr lang="fa-IR"/>
        </a:p>
      </dgm:t>
    </dgm:pt>
    <dgm:pt modelId="{55AAF3B3-C9C2-49C7-8100-9601FA89E072}" type="pres">
      <dgm:prSet presAssocID="{9F8525B1-E1E3-4EE4-A361-811DD96CC21B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D4F1106-F275-4638-92E4-179670423CA8}" type="pres">
      <dgm:prSet presAssocID="{8B77942D-5E8A-46AE-87F7-3D3E197ED2B6}" presName="sibTrans" presStyleLbl="sibTrans2D1" presStyleIdx="3" presStyleCnt="8"/>
      <dgm:spPr/>
      <dgm:t>
        <a:bodyPr/>
        <a:lstStyle/>
        <a:p>
          <a:pPr rtl="1"/>
          <a:endParaRPr lang="fa-IR"/>
        </a:p>
      </dgm:t>
    </dgm:pt>
    <dgm:pt modelId="{8E159671-6B5C-424A-BEBF-E8A0B98DFF3D}" type="pres">
      <dgm:prSet presAssocID="{8B77942D-5E8A-46AE-87F7-3D3E197ED2B6}" presName="connectorText" presStyleLbl="sibTrans2D1" presStyleIdx="3" presStyleCnt="8"/>
      <dgm:spPr/>
      <dgm:t>
        <a:bodyPr/>
        <a:lstStyle/>
        <a:p>
          <a:pPr rtl="1"/>
          <a:endParaRPr lang="fa-IR"/>
        </a:p>
      </dgm:t>
    </dgm:pt>
    <dgm:pt modelId="{042E359E-5E1A-4E10-A432-359E53343FA7}" type="pres">
      <dgm:prSet presAssocID="{159916AC-EA6E-4392-953D-0285CBD8A234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97B3510A-46F6-4B2A-9ABE-0428E1B9EB2F}" type="pres">
      <dgm:prSet presAssocID="{B08651DC-CED5-4DE5-B0C0-F288CF63DA6D}" presName="sibTrans" presStyleLbl="sibTrans2D1" presStyleIdx="4" presStyleCnt="8"/>
      <dgm:spPr/>
      <dgm:t>
        <a:bodyPr/>
        <a:lstStyle/>
        <a:p>
          <a:pPr rtl="1"/>
          <a:endParaRPr lang="fa-IR"/>
        </a:p>
      </dgm:t>
    </dgm:pt>
    <dgm:pt modelId="{59DF1D6B-569B-45AA-A8C6-8572173E9218}" type="pres">
      <dgm:prSet presAssocID="{B08651DC-CED5-4DE5-B0C0-F288CF63DA6D}" presName="connectorText" presStyleLbl="sibTrans2D1" presStyleIdx="4" presStyleCnt="8"/>
      <dgm:spPr/>
      <dgm:t>
        <a:bodyPr/>
        <a:lstStyle/>
        <a:p>
          <a:pPr rtl="1"/>
          <a:endParaRPr lang="fa-IR"/>
        </a:p>
      </dgm:t>
    </dgm:pt>
    <dgm:pt modelId="{F84D350E-6243-4FF6-B2EB-CFD522A44E0C}" type="pres">
      <dgm:prSet presAssocID="{3B3A975B-EB54-4BF7-88B8-721EA22AFF78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8431C6D6-D4D5-40FD-AE0B-C3776DE7793D}" type="pres">
      <dgm:prSet presAssocID="{87EEDAD2-DD73-45A7-A9CE-2076E26E6FF9}" presName="sibTrans" presStyleLbl="sibTrans2D1" presStyleIdx="5" presStyleCnt="8"/>
      <dgm:spPr/>
      <dgm:t>
        <a:bodyPr/>
        <a:lstStyle/>
        <a:p>
          <a:pPr rtl="1"/>
          <a:endParaRPr lang="fa-IR"/>
        </a:p>
      </dgm:t>
    </dgm:pt>
    <dgm:pt modelId="{1E5C9D0F-F9F7-42F9-9842-76172B3D50C0}" type="pres">
      <dgm:prSet presAssocID="{87EEDAD2-DD73-45A7-A9CE-2076E26E6FF9}" presName="connectorText" presStyleLbl="sibTrans2D1" presStyleIdx="5" presStyleCnt="8"/>
      <dgm:spPr/>
      <dgm:t>
        <a:bodyPr/>
        <a:lstStyle/>
        <a:p>
          <a:pPr rtl="1"/>
          <a:endParaRPr lang="fa-IR"/>
        </a:p>
      </dgm:t>
    </dgm:pt>
    <dgm:pt modelId="{F95BDA74-C5C3-4DF4-8A28-82FEB783F74C}" type="pres">
      <dgm:prSet presAssocID="{09414C80-6545-4973-BC9F-76F6A1265086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AF8AA74-2594-48C3-AACB-E3D9B343CB89}" type="pres">
      <dgm:prSet presAssocID="{AE24A5D4-0415-4AA8-AD7F-815616705653}" presName="sibTrans" presStyleLbl="sibTrans2D1" presStyleIdx="6" presStyleCnt="8"/>
      <dgm:spPr/>
      <dgm:t>
        <a:bodyPr/>
        <a:lstStyle/>
        <a:p>
          <a:pPr rtl="1"/>
          <a:endParaRPr lang="fa-IR"/>
        </a:p>
      </dgm:t>
    </dgm:pt>
    <dgm:pt modelId="{311C2B00-77F1-433C-875B-0F97894445FF}" type="pres">
      <dgm:prSet presAssocID="{AE24A5D4-0415-4AA8-AD7F-815616705653}" presName="connectorText" presStyleLbl="sibTrans2D1" presStyleIdx="6" presStyleCnt="8"/>
      <dgm:spPr/>
      <dgm:t>
        <a:bodyPr/>
        <a:lstStyle/>
        <a:p>
          <a:pPr rtl="1"/>
          <a:endParaRPr lang="fa-IR"/>
        </a:p>
      </dgm:t>
    </dgm:pt>
    <dgm:pt modelId="{3299C73C-7685-4BA0-AAA9-40A4491E37B9}" type="pres">
      <dgm:prSet presAssocID="{7B151824-B4E1-475F-9EFF-726336E82ABD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B7BA614-D22F-463E-BC45-5E05F9F03BA6}" type="pres">
      <dgm:prSet presAssocID="{D7E24548-8E86-46F8-A8EF-719801007171}" presName="sibTrans" presStyleLbl="sibTrans2D1" presStyleIdx="7" presStyleCnt="8"/>
      <dgm:spPr/>
      <dgm:t>
        <a:bodyPr/>
        <a:lstStyle/>
        <a:p>
          <a:pPr rtl="1"/>
          <a:endParaRPr lang="fa-IR"/>
        </a:p>
      </dgm:t>
    </dgm:pt>
    <dgm:pt modelId="{59404655-8F9E-4458-9B86-E7A6D5B5829C}" type="pres">
      <dgm:prSet presAssocID="{D7E24548-8E86-46F8-A8EF-719801007171}" presName="connectorText" presStyleLbl="sibTrans2D1" presStyleIdx="7" presStyleCnt="8"/>
      <dgm:spPr/>
      <dgm:t>
        <a:bodyPr/>
        <a:lstStyle/>
        <a:p>
          <a:pPr rtl="1"/>
          <a:endParaRPr lang="fa-IR"/>
        </a:p>
      </dgm:t>
    </dgm:pt>
    <dgm:pt modelId="{4E8BECDB-3E79-4291-8C5A-3101EF5196B8}" type="pres">
      <dgm:prSet presAssocID="{B8469822-4477-460B-B695-5E365CC972CC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DFEAB063-FCCA-48CE-9216-A1E87B73DF59}" type="presOf" srcId="{5D365778-B533-4F4B-8487-4F65C57C38F4}" destId="{6E47E936-EB56-412E-95AC-45B60AF7B7C1}" srcOrd="0" destOrd="0" presId="urn:microsoft.com/office/officeart/2005/8/layout/process1"/>
    <dgm:cxn modelId="{E48315B7-0BC5-4A8D-A843-B6682EFDCECE}" type="presOf" srcId="{7B151824-B4E1-475F-9EFF-726336E82ABD}" destId="{3299C73C-7685-4BA0-AAA9-40A4491E37B9}" srcOrd="0" destOrd="0" presId="urn:microsoft.com/office/officeart/2005/8/layout/process1"/>
    <dgm:cxn modelId="{935236CE-84EA-4F10-8829-3E2A0A5DB0FF}" type="presOf" srcId="{7D5F51C6-0E91-4289-A023-2EE42B81CA88}" destId="{E5D8E950-4D0E-45C0-A746-C31CB37A13D1}" srcOrd="0" destOrd="0" presId="urn:microsoft.com/office/officeart/2005/8/layout/process1"/>
    <dgm:cxn modelId="{45CCEC59-7F72-4667-B75A-A4C1EBFBFC8D}" srcId="{2F2C3104-23DB-4734-9ECF-4168205F5278}" destId="{7B151824-B4E1-475F-9EFF-726336E82ABD}" srcOrd="7" destOrd="0" parTransId="{A84FEE79-EFFE-4C90-B41F-83696F4B98BE}" sibTransId="{D7E24548-8E86-46F8-A8EF-719801007171}"/>
    <dgm:cxn modelId="{BD8E057D-A51A-49E6-95AB-69C8841B2C94}" type="presOf" srcId="{3B3A975B-EB54-4BF7-88B8-721EA22AFF78}" destId="{F84D350E-6243-4FF6-B2EB-CFD522A44E0C}" srcOrd="0" destOrd="0" presId="urn:microsoft.com/office/officeart/2005/8/layout/process1"/>
    <dgm:cxn modelId="{1F9A7FF8-9F9D-49BF-97D0-1030D1FF8387}" type="presOf" srcId="{7B93599A-DB95-47E9-A0BF-2A277EF5350A}" destId="{4C055571-AC9F-4A02-9B35-CDA5A7F87632}" srcOrd="1" destOrd="0" presId="urn:microsoft.com/office/officeart/2005/8/layout/process1"/>
    <dgm:cxn modelId="{65B8D092-063B-4E35-ACB6-B30C7F99BDF2}" type="presOf" srcId="{2F2C3104-23DB-4734-9ECF-4168205F5278}" destId="{3A050B3A-F044-4072-B530-0788E469743C}" srcOrd="0" destOrd="0" presId="urn:microsoft.com/office/officeart/2005/8/layout/process1"/>
    <dgm:cxn modelId="{B7FF5953-ED53-48CE-A752-6B115D60218B}" type="presOf" srcId="{D7E24548-8E86-46F8-A8EF-719801007171}" destId="{59404655-8F9E-4458-9B86-E7A6D5B5829C}" srcOrd="1" destOrd="0" presId="urn:microsoft.com/office/officeart/2005/8/layout/process1"/>
    <dgm:cxn modelId="{01C16249-4FC1-403A-AFD4-3E3FD1EAE51A}" type="presOf" srcId="{633401C2-CE6A-4B5E-A085-9995C4E1B314}" destId="{19A5C22D-D29E-4BB4-B531-41445E4C5375}" srcOrd="0" destOrd="0" presId="urn:microsoft.com/office/officeart/2005/8/layout/process1"/>
    <dgm:cxn modelId="{57C00A52-ED4C-42AB-9FC1-4B86891735B6}" type="presOf" srcId="{AE24A5D4-0415-4AA8-AD7F-815616705653}" destId="{311C2B00-77F1-433C-875B-0F97894445FF}" srcOrd="1" destOrd="0" presId="urn:microsoft.com/office/officeart/2005/8/layout/process1"/>
    <dgm:cxn modelId="{EFD56357-5E83-4616-8DA4-8C564B71DDD7}" srcId="{2F2C3104-23DB-4734-9ECF-4168205F5278}" destId="{09414C80-6545-4973-BC9F-76F6A1265086}" srcOrd="6" destOrd="0" parTransId="{F8317241-C35E-43B6-999E-7075B14D2F0C}" sibTransId="{AE24A5D4-0415-4AA8-AD7F-815616705653}"/>
    <dgm:cxn modelId="{A2B83C45-7BFC-47A1-AD3D-D4E60D53A252}" type="presOf" srcId="{87EEDAD2-DD73-45A7-A9CE-2076E26E6FF9}" destId="{8431C6D6-D4D5-40FD-AE0B-C3776DE7793D}" srcOrd="0" destOrd="0" presId="urn:microsoft.com/office/officeart/2005/8/layout/process1"/>
    <dgm:cxn modelId="{8C3B1C74-BBBC-4922-B852-45133CBFBBC3}" type="presOf" srcId="{633401C2-CE6A-4B5E-A085-9995C4E1B314}" destId="{D46FB765-F661-4910-9D75-C63701EAF60F}" srcOrd="1" destOrd="0" presId="urn:microsoft.com/office/officeart/2005/8/layout/process1"/>
    <dgm:cxn modelId="{5CC725B1-65FB-4FCB-92BD-E7D52F1D7E44}" srcId="{2F2C3104-23DB-4734-9ECF-4168205F5278}" destId="{3B3A975B-EB54-4BF7-88B8-721EA22AFF78}" srcOrd="5" destOrd="0" parTransId="{581ACF58-625E-47A0-9F02-F1DF97CBDAE3}" sibTransId="{87EEDAD2-DD73-45A7-A9CE-2076E26E6FF9}"/>
    <dgm:cxn modelId="{6A92E283-62B0-4C52-8B81-5B8CC7633D04}" type="presOf" srcId="{8B77942D-5E8A-46AE-87F7-3D3E197ED2B6}" destId="{2D4F1106-F275-4638-92E4-179670423CA8}" srcOrd="0" destOrd="0" presId="urn:microsoft.com/office/officeart/2005/8/layout/process1"/>
    <dgm:cxn modelId="{44F41A86-B51C-49B4-B53B-85B7236ADAFC}" type="presOf" srcId="{B8469822-4477-460B-B695-5E365CC972CC}" destId="{4E8BECDB-3E79-4291-8C5A-3101EF5196B8}" srcOrd="0" destOrd="0" presId="urn:microsoft.com/office/officeart/2005/8/layout/process1"/>
    <dgm:cxn modelId="{804943A7-5431-4195-9817-7CF98BAD513E}" type="presOf" srcId="{8B77942D-5E8A-46AE-87F7-3D3E197ED2B6}" destId="{8E159671-6B5C-424A-BEBF-E8A0B98DFF3D}" srcOrd="1" destOrd="0" presId="urn:microsoft.com/office/officeart/2005/8/layout/process1"/>
    <dgm:cxn modelId="{DC19DEEF-22B2-4E47-97D6-80B12CA96A4B}" type="presOf" srcId="{159916AC-EA6E-4392-953D-0285CBD8A234}" destId="{042E359E-5E1A-4E10-A432-359E53343FA7}" srcOrd="0" destOrd="0" presId="urn:microsoft.com/office/officeart/2005/8/layout/process1"/>
    <dgm:cxn modelId="{F247AE6C-478B-430F-B8E4-C36BA8BC3E37}" type="presOf" srcId="{87EEDAD2-DD73-45A7-A9CE-2076E26E6FF9}" destId="{1E5C9D0F-F9F7-42F9-9842-76172B3D50C0}" srcOrd="1" destOrd="0" presId="urn:microsoft.com/office/officeart/2005/8/layout/process1"/>
    <dgm:cxn modelId="{C79C0521-4178-41EA-9DE4-4BB5B9AAA0E2}" type="presOf" srcId="{D7E24548-8E86-46F8-A8EF-719801007171}" destId="{4B7BA614-D22F-463E-BC45-5E05F9F03BA6}" srcOrd="0" destOrd="0" presId="urn:microsoft.com/office/officeart/2005/8/layout/process1"/>
    <dgm:cxn modelId="{9A5568A6-2D65-4288-A7DF-AAA2A5F90B1A}" type="presOf" srcId="{B08651DC-CED5-4DE5-B0C0-F288CF63DA6D}" destId="{59DF1D6B-569B-45AA-A8C6-8572173E9218}" srcOrd="1" destOrd="0" presId="urn:microsoft.com/office/officeart/2005/8/layout/process1"/>
    <dgm:cxn modelId="{58BFA2C0-1D35-4143-97F0-447BD660ACBE}" type="presOf" srcId="{F8D5D3D7-B218-441C-A004-4EEB245CE64F}" destId="{1CDC84DE-A41E-4BBC-83A7-F3A2F471B278}" srcOrd="0" destOrd="0" presId="urn:microsoft.com/office/officeart/2005/8/layout/process1"/>
    <dgm:cxn modelId="{9632448A-4C31-46F7-9C27-E7C7A4DEE0F5}" type="presOf" srcId="{09414C80-6545-4973-BC9F-76F6A1265086}" destId="{F95BDA74-C5C3-4DF4-8A28-82FEB783F74C}" srcOrd="0" destOrd="0" presId="urn:microsoft.com/office/officeart/2005/8/layout/process1"/>
    <dgm:cxn modelId="{9257EBF9-465F-4824-A6F3-C6E311DC3E90}" srcId="{2F2C3104-23DB-4734-9ECF-4168205F5278}" destId="{B8469822-4477-460B-B695-5E365CC972CC}" srcOrd="8" destOrd="0" parTransId="{9DBFC734-E040-4D33-B771-A1D5D1F89ECF}" sibTransId="{D3E992F3-BEE3-480C-A5F0-E3D4A53A4EED}"/>
    <dgm:cxn modelId="{C308DB25-4EDC-4E83-9DB3-D37CF47D216B}" type="presOf" srcId="{59F40882-582E-467F-A517-FB04F1BD8259}" destId="{5D27659C-9823-4DF9-8165-A988FD1AB176}" srcOrd="0" destOrd="0" presId="urn:microsoft.com/office/officeart/2005/8/layout/process1"/>
    <dgm:cxn modelId="{A61A34B9-70A4-48E3-9FE7-B68B0D21AC22}" srcId="{2F2C3104-23DB-4734-9ECF-4168205F5278}" destId="{59F40882-582E-467F-A517-FB04F1BD8259}" srcOrd="2" destOrd="0" parTransId="{C8A775A4-1098-4682-B576-B6732CF6469F}" sibTransId="{633401C2-CE6A-4B5E-A085-9995C4E1B314}"/>
    <dgm:cxn modelId="{8ED58E3A-5F59-440B-962D-BD189E142B85}" type="presOf" srcId="{F8D5D3D7-B218-441C-A004-4EEB245CE64F}" destId="{39EA3028-2109-4115-BC1C-368170D1DF15}" srcOrd="1" destOrd="0" presId="urn:microsoft.com/office/officeart/2005/8/layout/process1"/>
    <dgm:cxn modelId="{E2E45479-322C-4368-91B9-A70D6117830E}" srcId="{2F2C3104-23DB-4734-9ECF-4168205F5278}" destId="{159916AC-EA6E-4392-953D-0285CBD8A234}" srcOrd="4" destOrd="0" parTransId="{B0C2767B-A45A-4B4F-8786-93442515B576}" sibTransId="{B08651DC-CED5-4DE5-B0C0-F288CF63DA6D}"/>
    <dgm:cxn modelId="{9F13BBCF-6537-41CC-977B-728E7FE512DB}" type="presOf" srcId="{9F8525B1-E1E3-4EE4-A361-811DD96CC21B}" destId="{55AAF3B3-C9C2-49C7-8100-9601FA89E072}" srcOrd="0" destOrd="0" presId="urn:microsoft.com/office/officeart/2005/8/layout/process1"/>
    <dgm:cxn modelId="{8DB3A6B8-2BC4-4767-8B3E-78C569BC90DD}" srcId="{2F2C3104-23DB-4734-9ECF-4168205F5278}" destId="{5D365778-B533-4F4B-8487-4F65C57C38F4}" srcOrd="1" destOrd="0" parTransId="{DC1420DD-A0A7-4E93-B22B-D9994025F67B}" sibTransId="{F8D5D3D7-B218-441C-A004-4EEB245CE64F}"/>
    <dgm:cxn modelId="{2D59546C-3C9B-4773-BC5B-839AD0FF2FBF}" type="presOf" srcId="{7B93599A-DB95-47E9-A0BF-2A277EF5350A}" destId="{9D6C1ECB-A9D8-451A-8A82-11394DC3C4FA}" srcOrd="0" destOrd="0" presId="urn:microsoft.com/office/officeart/2005/8/layout/process1"/>
    <dgm:cxn modelId="{49CA8BB7-3CD7-46F9-A64F-F2A5177787A8}" type="presOf" srcId="{B08651DC-CED5-4DE5-B0C0-F288CF63DA6D}" destId="{97B3510A-46F6-4B2A-9ABE-0428E1B9EB2F}" srcOrd="0" destOrd="0" presId="urn:microsoft.com/office/officeart/2005/8/layout/process1"/>
    <dgm:cxn modelId="{F7C8BEBB-61E5-45BD-925B-77867D5FC345}" type="presOf" srcId="{AE24A5D4-0415-4AA8-AD7F-815616705653}" destId="{FAF8AA74-2594-48C3-AACB-E3D9B343CB89}" srcOrd="0" destOrd="0" presId="urn:microsoft.com/office/officeart/2005/8/layout/process1"/>
    <dgm:cxn modelId="{9E2393F1-4EE1-4CCE-AC2B-3CAF0C292403}" srcId="{2F2C3104-23DB-4734-9ECF-4168205F5278}" destId="{9F8525B1-E1E3-4EE4-A361-811DD96CC21B}" srcOrd="3" destOrd="0" parTransId="{EC335F53-9DB4-4AB1-9F47-76CB372EEA54}" sibTransId="{8B77942D-5E8A-46AE-87F7-3D3E197ED2B6}"/>
    <dgm:cxn modelId="{741C49C9-A39B-408C-BFF7-3E272923A2A8}" srcId="{2F2C3104-23DB-4734-9ECF-4168205F5278}" destId="{7D5F51C6-0E91-4289-A023-2EE42B81CA88}" srcOrd="0" destOrd="0" parTransId="{D4EF9AA2-F48F-4C79-A3BA-7EFE72568436}" sibTransId="{7B93599A-DB95-47E9-A0BF-2A277EF5350A}"/>
    <dgm:cxn modelId="{36A22981-1446-4704-8102-DE68C9C24FB4}" type="presParOf" srcId="{3A050B3A-F044-4072-B530-0788E469743C}" destId="{E5D8E950-4D0E-45C0-A746-C31CB37A13D1}" srcOrd="0" destOrd="0" presId="urn:microsoft.com/office/officeart/2005/8/layout/process1"/>
    <dgm:cxn modelId="{25811674-8F42-419F-AA17-4B2CAA91775E}" type="presParOf" srcId="{3A050B3A-F044-4072-B530-0788E469743C}" destId="{9D6C1ECB-A9D8-451A-8A82-11394DC3C4FA}" srcOrd="1" destOrd="0" presId="urn:microsoft.com/office/officeart/2005/8/layout/process1"/>
    <dgm:cxn modelId="{58DDAC26-4AC7-4D6A-9CE8-1DC0AAA4F3DD}" type="presParOf" srcId="{9D6C1ECB-A9D8-451A-8A82-11394DC3C4FA}" destId="{4C055571-AC9F-4A02-9B35-CDA5A7F87632}" srcOrd="0" destOrd="0" presId="urn:microsoft.com/office/officeart/2005/8/layout/process1"/>
    <dgm:cxn modelId="{8BA0D943-7806-4E84-BBB9-20D68C7769DF}" type="presParOf" srcId="{3A050B3A-F044-4072-B530-0788E469743C}" destId="{6E47E936-EB56-412E-95AC-45B60AF7B7C1}" srcOrd="2" destOrd="0" presId="urn:microsoft.com/office/officeart/2005/8/layout/process1"/>
    <dgm:cxn modelId="{DA3EB25D-A9C8-458E-8137-0680BBF3B311}" type="presParOf" srcId="{3A050B3A-F044-4072-B530-0788E469743C}" destId="{1CDC84DE-A41E-4BBC-83A7-F3A2F471B278}" srcOrd="3" destOrd="0" presId="urn:microsoft.com/office/officeart/2005/8/layout/process1"/>
    <dgm:cxn modelId="{E21662D4-13DD-4552-BD0F-94AAD8427A69}" type="presParOf" srcId="{1CDC84DE-A41E-4BBC-83A7-F3A2F471B278}" destId="{39EA3028-2109-4115-BC1C-368170D1DF15}" srcOrd="0" destOrd="0" presId="urn:microsoft.com/office/officeart/2005/8/layout/process1"/>
    <dgm:cxn modelId="{009C342B-06DC-4BF5-9AAC-1ED885BAA599}" type="presParOf" srcId="{3A050B3A-F044-4072-B530-0788E469743C}" destId="{5D27659C-9823-4DF9-8165-A988FD1AB176}" srcOrd="4" destOrd="0" presId="urn:microsoft.com/office/officeart/2005/8/layout/process1"/>
    <dgm:cxn modelId="{8A5A434D-9F22-4746-AEDE-B420347FE019}" type="presParOf" srcId="{3A050B3A-F044-4072-B530-0788E469743C}" destId="{19A5C22D-D29E-4BB4-B531-41445E4C5375}" srcOrd="5" destOrd="0" presId="urn:microsoft.com/office/officeart/2005/8/layout/process1"/>
    <dgm:cxn modelId="{0D84D77C-EE6F-4D2C-A739-5A730C3F6502}" type="presParOf" srcId="{19A5C22D-D29E-4BB4-B531-41445E4C5375}" destId="{D46FB765-F661-4910-9D75-C63701EAF60F}" srcOrd="0" destOrd="0" presId="urn:microsoft.com/office/officeart/2005/8/layout/process1"/>
    <dgm:cxn modelId="{CFD5338C-20B1-4703-B050-C4979C27B095}" type="presParOf" srcId="{3A050B3A-F044-4072-B530-0788E469743C}" destId="{55AAF3B3-C9C2-49C7-8100-9601FA89E072}" srcOrd="6" destOrd="0" presId="urn:microsoft.com/office/officeart/2005/8/layout/process1"/>
    <dgm:cxn modelId="{7C4957D0-ED32-42F0-B640-5E9A49213E0D}" type="presParOf" srcId="{3A050B3A-F044-4072-B530-0788E469743C}" destId="{2D4F1106-F275-4638-92E4-179670423CA8}" srcOrd="7" destOrd="0" presId="urn:microsoft.com/office/officeart/2005/8/layout/process1"/>
    <dgm:cxn modelId="{D702F4F4-1EE4-444C-B7B0-397DCF716196}" type="presParOf" srcId="{2D4F1106-F275-4638-92E4-179670423CA8}" destId="{8E159671-6B5C-424A-BEBF-E8A0B98DFF3D}" srcOrd="0" destOrd="0" presId="urn:microsoft.com/office/officeart/2005/8/layout/process1"/>
    <dgm:cxn modelId="{34F94779-9FFA-4841-A5FA-755D4DAD0A96}" type="presParOf" srcId="{3A050B3A-F044-4072-B530-0788E469743C}" destId="{042E359E-5E1A-4E10-A432-359E53343FA7}" srcOrd="8" destOrd="0" presId="urn:microsoft.com/office/officeart/2005/8/layout/process1"/>
    <dgm:cxn modelId="{324AB0C7-3456-4DC8-9B47-2BA78BB096B3}" type="presParOf" srcId="{3A050B3A-F044-4072-B530-0788E469743C}" destId="{97B3510A-46F6-4B2A-9ABE-0428E1B9EB2F}" srcOrd="9" destOrd="0" presId="urn:microsoft.com/office/officeart/2005/8/layout/process1"/>
    <dgm:cxn modelId="{FD11A904-1747-4A76-8585-2C16AB42C781}" type="presParOf" srcId="{97B3510A-46F6-4B2A-9ABE-0428E1B9EB2F}" destId="{59DF1D6B-569B-45AA-A8C6-8572173E9218}" srcOrd="0" destOrd="0" presId="urn:microsoft.com/office/officeart/2005/8/layout/process1"/>
    <dgm:cxn modelId="{F20D0CAF-1F97-4251-B3ED-9A9C83F5A0A0}" type="presParOf" srcId="{3A050B3A-F044-4072-B530-0788E469743C}" destId="{F84D350E-6243-4FF6-B2EB-CFD522A44E0C}" srcOrd="10" destOrd="0" presId="urn:microsoft.com/office/officeart/2005/8/layout/process1"/>
    <dgm:cxn modelId="{23B416C8-8C17-41FB-B753-CEA36809D134}" type="presParOf" srcId="{3A050B3A-F044-4072-B530-0788E469743C}" destId="{8431C6D6-D4D5-40FD-AE0B-C3776DE7793D}" srcOrd="11" destOrd="0" presId="urn:microsoft.com/office/officeart/2005/8/layout/process1"/>
    <dgm:cxn modelId="{C121ECB5-F2CD-49BF-BE8F-963D00BC626C}" type="presParOf" srcId="{8431C6D6-D4D5-40FD-AE0B-C3776DE7793D}" destId="{1E5C9D0F-F9F7-42F9-9842-76172B3D50C0}" srcOrd="0" destOrd="0" presId="urn:microsoft.com/office/officeart/2005/8/layout/process1"/>
    <dgm:cxn modelId="{5DA6ED96-857A-4685-9F8A-C481D2471E99}" type="presParOf" srcId="{3A050B3A-F044-4072-B530-0788E469743C}" destId="{F95BDA74-C5C3-4DF4-8A28-82FEB783F74C}" srcOrd="12" destOrd="0" presId="urn:microsoft.com/office/officeart/2005/8/layout/process1"/>
    <dgm:cxn modelId="{4EB30242-92A2-492F-8672-DFCE8810B044}" type="presParOf" srcId="{3A050B3A-F044-4072-B530-0788E469743C}" destId="{FAF8AA74-2594-48C3-AACB-E3D9B343CB89}" srcOrd="13" destOrd="0" presId="urn:microsoft.com/office/officeart/2005/8/layout/process1"/>
    <dgm:cxn modelId="{BB0D08A4-03D3-4056-9650-C1843259EB9F}" type="presParOf" srcId="{FAF8AA74-2594-48C3-AACB-E3D9B343CB89}" destId="{311C2B00-77F1-433C-875B-0F97894445FF}" srcOrd="0" destOrd="0" presId="urn:microsoft.com/office/officeart/2005/8/layout/process1"/>
    <dgm:cxn modelId="{0A6C0674-ACCB-4AC1-8AD8-4258052D2C28}" type="presParOf" srcId="{3A050B3A-F044-4072-B530-0788E469743C}" destId="{3299C73C-7685-4BA0-AAA9-40A4491E37B9}" srcOrd="14" destOrd="0" presId="urn:microsoft.com/office/officeart/2005/8/layout/process1"/>
    <dgm:cxn modelId="{C4DD5407-0095-4092-8A92-EB4594EBE1E7}" type="presParOf" srcId="{3A050B3A-F044-4072-B530-0788E469743C}" destId="{4B7BA614-D22F-463E-BC45-5E05F9F03BA6}" srcOrd="15" destOrd="0" presId="urn:microsoft.com/office/officeart/2005/8/layout/process1"/>
    <dgm:cxn modelId="{7D662748-005A-4497-BF70-30F1854E379B}" type="presParOf" srcId="{4B7BA614-D22F-463E-BC45-5E05F9F03BA6}" destId="{59404655-8F9E-4458-9B86-E7A6D5B5829C}" srcOrd="0" destOrd="0" presId="urn:microsoft.com/office/officeart/2005/8/layout/process1"/>
    <dgm:cxn modelId="{59C966A8-D93C-443D-80F3-283F14C59612}" type="presParOf" srcId="{3A050B3A-F044-4072-B530-0788E469743C}" destId="{4E8BECDB-3E79-4291-8C5A-3101EF5196B8}" srcOrd="1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FB766FE-F0D7-4C6B-B97E-55121A349933}" type="datetimeFigureOut">
              <a:rPr lang="fa-IR" smtClean="0"/>
              <a:t>21/04/1442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E8604BB-67D2-4425-954A-F642BA9A43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199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5FBDB90-AD3D-4C51-BC6C-813B04A28F73}" type="slidenum">
              <a:rPr lang="en-US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25</a:t>
            </a:fld>
            <a:endParaRPr lang="en-US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47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59660B0-1EC5-497F-A88E-AE64A120C765}" type="slidenum">
              <a:rPr lang="en-US" altLang="en-US">
                <a:solidFill>
                  <a:prstClr val="black"/>
                </a:solidFill>
                <a:latin typeface="Calibri" panose="020F0502020204030204" pitchFamily="34" charset="0"/>
              </a:rPr>
              <a:pPr/>
              <a:t>26</a:t>
            </a:fld>
            <a:endParaRPr lang="en-US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009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1E229-60E1-4BAD-8A5B-B4555CD36799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E7FBA-51CC-487C-8669-A2E5175997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3165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9D9FB-B259-40E8-BFF6-4683B8200913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EA8DB-4104-478F-9292-0FAFD39324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5351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B3240-4B23-4BB8-8073-CB571D52489D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B2405-0065-472B-99D8-EEC8F3A8AE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609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4674D-3762-4878-985E-7BD6A84D6890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E0CE13-6F40-4184-BD84-DD13CEB090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7744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50507-0D48-4FF3-9D51-CE68C63F25E3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fld id="{00083E95-754E-4F33-9924-35CCF44C53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5158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E3008-D5EC-48D1-AB24-25EF7DF2CAC9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E9FA0-46D2-4C16-B59B-D2E28F7C06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7074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0F3CE-6ED8-4965-834F-E92EFBE29066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F15A7-7646-4AF6-9849-2000E0D901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247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F472-1374-4114-9F5B-58D96138797E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7C1D4-563B-4C47-92DE-F864721E86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2353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60914-F0C5-44AD-8DF8-94B7F7DA2A45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46245-0E7B-439C-98C7-959D553018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8999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2E754-D513-43BA-8084-C649ECBD5A89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0AC59D-AC50-48BA-8BAC-560D403B95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97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90AC7-8515-4FD7-A6B3-45C8ACBC78D3}" type="datetimeFigureOut">
              <a:rPr lang="en-US">
                <a:solidFill>
                  <a:srgbClr val="696464"/>
                </a:solidFill>
              </a:rPr>
              <a:pPr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fld id="{021FCD1E-94E5-4082-B665-9F7C82B9AA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885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 rtl="0">
              <a:defRPr/>
            </a:pPr>
            <a:fld id="{781BA0ED-8AEA-4B9E-88F3-039F1D6AD6F3}" type="datetimeFigureOut">
              <a:rPr lang="en-US">
                <a:solidFill>
                  <a:srgbClr val="696464"/>
                </a:solidFill>
              </a:rPr>
              <a:pPr rtl="0">
                <a:defRPr/>
              </a:pPr>
              <a:t>12/6/2020</a:t>
            </a:fld>
            <a:endParaRPr lang="en-US">
              <a:solidFill>
                <a:srgbClr val="696464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 algn="l" rtl="0">
              <a:defRPr/>
            </a:pPr>
            <a:endParaRPr lang="en-US">
              <a:solidFill>
                <a:srgbClr val="696464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algn="ctr" eaLnBrk="1" hangingPunct="1">
              <a:defRPr sz="1400">
                <a:solidFill>
                  <a:srgbClr val="FFFFFF"/>
                </a:solidFill>
                <a:latin typeface="Franklin Gothic Book" panose="020B0503020102020204" pitchFamily="34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fld id="{62B5B6C7-06C2-472D-ACEA-50E6CAF01A8E}" type="slidenum">
              <a:rPr lang="en-US" altLang="en-US">
                <a:cs typeface="Arial" panose="020B0604020202020204" pitchFamily="34" charset="0"/>
              </a:rPr>
              <a:pPr rtl="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4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anose="020B0503020102020204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6.jpeg"/><Relationship Id="rId7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3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.jpeg"/><Relationship Id="rId9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13" Type="http://schemas.openxmlformats.org/officeDocument/2006/relationships/image" Target="../media/image56.jpeg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8.xml"/><Relationship Id="rId12" Type="http://schemas.openxmlformats.org/officeDocument/2006/relationships/image" Target="../media/image55.jpeg"/><Relationship Id="rId17" Type="http://schemas.openxmlformats.org/officeDocument/2006/relationships/image" Target="../media/image60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11" Type="http://schemas.openxmlformats.org/officeDocument/2006/relationships/image" Target="../media/image54.jpeg"/><Relationship Id="rId5" Type="http://schemas.openxmlformats.org/officeDocument/2006/relationships/diagramData" Target="../diagrams/data8.xml"/><Relationship Id="rId15" Type="http://schemas.openxmlformats.org/officeDocument/2006/relationships/image" Target="../media/image58.jpeg"/><Relationship Id="rId10" Type="http://schemas.openxmlformats.org/officeDocument/2006/relationships/image" Target="../media/image53.jpeg"/><Relationship Id="rId4" Type="http://schemas.openxmlformats.org/officeDocument/2006/relationships/image" Target="../media/image4.jpeg"/><Relationship Id="rId9" Type="http://schemas.microsoft.com/office/2007/relationships/diagramDrawing" Target="../diagrams/drawing8.xml"/><Relationship Id="rId1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13" Type="http://schemas.microsoft.com/office/2007/relationships/diagramDrawing" Target="../diagrams/drawing10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9.xml"/><Relationship Id="rId12" Type="http://schemas.openxmlformats.org/officeDocument/2006/relationships/diagramColors" Target="../diagrams/colors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11" Type="http://schemas.openxmlformats.org/officeDocument/2006/relationships/diagramQuickStyle" Target="../diagrams/quickStyle10.xml"/><Relationship Id="rId5" Type="http://schemas.openxmlformats.org/officeDocument/2006/relationships/diagramLayout" Target="../diagrams/layout9.xml"/><Relationship Id="rId10" Type="http://schemas.openxmlformats.org/officeDocument/2006/relationships/diagramLayout" Target="../diagrams/layout10.xml"/><Relationship Id="rId4" Type="http://schemas.openxmlformats.org/officeDocument/2006/relationships/diagramData" Target="../diagrams/data9.xml"/><Relationship Id="rId9" Type="http://schemas.openxmlformats.org/officeDocument/2006/relationships/diagramData" Target="../diagrams/data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4.jpeg"/><Relationship Id="rId7" Type="http://schemas.openxmlformats.org/officeDocument/2006/relationships/image" Target="../media/image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4.jpeg"/><Relationship Id="rId7" Type="http://schemas.openxmlformats.org/officeDocument/2006/relationships/image" Target="../media/image7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2.xml"/><Relationship Id="rId12" Type="http://schemas.openxmlformats.org/officeDocument/2006/relationships/image" Target="../media/image7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11" Type="http://schemas.openxmlformats.org/officeDocument/2006/relationships/image" Target="../media/image76.jpeg"/><Relationship Id="rId5" Type="http://schemas.openxmlformats.org/officeDocument/2006/relationships/diagramLayout" Target="../diagrams/layout12.xml"/><Relationship Id="rId10" Type="http://schemas.openxmlformats.org/officeDocument/2006/relationships/image" Target="../media/image75.jpeg"/><Relationship Id="rId4" Type="http://schemas.openxmlformats.org/officeDocument/2006/relationships/diagramData" Target="../diagrams/data12.xml"/><Relationship Id="rId9" Type="http://schemas.openxmlformats.org/officeDocument/2006/relationships/image" Target="../media/image7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openxmlformats.org/officeDocument/2006/relationships/image" Target="../media/image8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11" Type="http://schemas.openxmlformats.org/officeDocument/2006/relationships/image" Target="../media/image80.jpeg"/><Relationship Id="rId5" Type="http://schemas.openxmlformats.org/officeDocument/2006/relationships/diagramQuickStyle" Target="../diagrams/quickStyle13.xml"/><Relationship Id="rId10" Type="http://schemas.openxmlformats.org/officeDocument/2006/relationships/image" Target="../media/image79.jpeg"/><Relationship Id="rId4" Type="http://schemas.openxmlformats.org/officeDocument/2006/relationships/diagramLayout" Target="../diagrams/layout13.xml"/><Relationship Id="rId9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10" Type="http://schemas.openxmlformats.org/officeDocument/2006/relationships/image" Target="../media/image83.jpeg"/><Relationship Id="rId4" Type="http://schemas.openxmlformats.org/officeDocument/2006/relationships/diagramLayout" Target="../diagrams/layout14.xml"/><Relationship Id="rId9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7171" name="Title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endParaRPr altLang="en-US" smtClean="0"/>
          </a:p>
        </p:txBody>
      </p:sp>
      <p:pic>
        <p:nvPicPr>
          <p:cNvPr id="7172" name="Picture 2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Box 4"/>
          <p:cNvSpPr txBox="1">
            <a:spLocks noChangeArrowheads="1"/>
          </p:cNvSpPr>
          <p:nvPr/>
        </p:nvSpPr>
        <p:spPr bwMode="auto">
          <a:xfrm>
            <a:off x="1524000" y="1800225"/>
            <a:ext cx="6096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80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باغ ژاپنی</a:t>
            </a:r>
            <a:endParaRPr lang="en-US" altLang="en-US" sz="8000" b="1">
              <a:solidFill>
                <a:prstClr val="black"/>
              </a:solidFill>
              <a:latin typeface="Perpetua" panose="02020502060401020303" pitchFamily="18" charset="0"/>
              <a:cs typeface="B Kamran" panose="00000400000000000000" pitchFamily="2" charset="-78"/>
            </a:endParaRPr>
          </a:p>
        </p:txBody>
      </p:sp>
      <p:pic>
        <p:nvPicPr>
          <p:cNvPr id="7174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0833" r="26221" b="42708"/>
          <a:stretch>
            <a:fillRect/>
          </a:stretch>
        </p:blipFill>
        <p:spPr bwMode="auto">
          <a:xfrm>
            <a:off x="8001000" y="0"/>
            <a:ext cx="1066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169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تاریخچه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81000" y="1143000"/>
            <a:ext cx="42672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pic>
        <p:nvPicPr>
          <p:cNvPr id="5122" name="Picture 2" descr="C:\Documents and Settings\GIGABYTE\Desktop\templeHoryujiNara60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295400"/>
            <a:ext cx="3760788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Diagram 6"/>
          <p:cNvGraphicFramePr/>
          <p:nvPr/>
        </p:nvGraphicFramePr>
        <p:xfrm>
          <a:off x="-533400" y="4572000"/>
          <a:ext cx="99060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392" name="TextBox 19"/>
          <p:cNvSpPr txBox="1">
            <a:spLocks noChangeArrowheads="1"/>
          </p:cNvSpPr>
          <p:nvPr/>
        </p:nvSpPr>
        <p:spPr bwMode="auto">
          <a:xfrm>
            <a:off x="152400" y="4191000"/>
            <a:ext cx="4495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>
                <a:solidFill>
                  <a:prstClr val="black"/>
                </a:solidFill>
                <a:latin typeface="Technical" pitchFamily="2" charset="0"/>
                <a:cs typeface="B Kamran" panose="00000400000000000000" pitchFamily="2" charset="-78"/>
              </a:rPr>
              <a:t>The temple Horyuji in Nara Prefecture, completed in 607</a:t>
            </a:r>
            <a:endParaRPr lang="en-US" altLang="en-US" sz="1400" b="1">
              <a:solidFill>
                <a:prstClr val="black"/>
              </a:solidFill>
              <a:latin typeface="Technical" pitchFamily="2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724400" y="1143000"/>
            <a:ext cx="42672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pic>
        <p:nvPicPr>
          <p:cNvPr id="22" name="Picture 4" descr="C:\Documents and Settings\GIGABYTE\Desktop\seminar_on_japanese_gardens_Page_09.jpg"/>
          <p:cNvPicPr>
            <a:picLocks noChangeAspect="1" noChangeArrowheads="1"/>
          </p:cNvPicPr>
          <p:nvPr/>
        </p:nvPicPr>
        <p:blipFill>
          <a:blip r:embed="rId9"/>
          <a:srcRect l="51439" t="40823" r="6937" b="21452"/>
          <a:stretch>
            <a:fillRect/>
          </a:stretch>
        </p:blipFill>
        <p:spPr bwMode="auto">
          <a:xfrm>
            <a:off x="4953000" y="1447800"/>
            <a:ext cx="3810000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95" name="TextBox 23"/>
          <p:cNvSpPr txBox="1">
            <a:spLocks noChangeArrowheads="1"/>
          </p:cNvSpPr>
          <p:nvPr/>
        </p:nvSpPr>
        <p:spPr bwMode="auto">
          <a:xfrm>
            <a:off x="4419600" y="4125913"/>
            <a:ext cx="434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400" b="1">
                <a:solidFill>
                  <a:prstClr val="black"/>
                </a:solidFill>
                <a:latin typeface="Technical" pitchFamily="2" charset="0"/>
                <a:cs typeface="B Kamran" panose="00000400000000000000" pitchFamily="2" charset="-78"/>
              </a:rPr>
              <a:t>Kyuseki.stream garden of the 8th century in Nara</a:t>
            </a:r>
          </a:p>
        </p:txBody>
      </p:sp>
    </p:spTree>
    <p:extLst>
      <p:ext uri="{BB962C8B-B14F-4D97-AF65-F5344CB8AC3E}">
        <p14:creationId xmlns:p14="http://schemas.microsoft.com/office/powerpoint/2010/main" val="351234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تاریخچه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graphicFrame>
        <p:nvGraphicFramePr>
          <p:cNvPr id="13" name="Diagram 12"/>
          <p:cNvGraphicFramePr/>
          <p:nvPr/>
        </p:nvGraphicFramePr>
        <p:xfrm>
          <a:off x="-533400" y="4572000"/>
          <a:ext cx="99060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152400" y="1295400"/>
            <a:ext cx="43434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72000" y="1295400"/>
            <a:ext cx="42672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pic>
        <p:nvPicPr>
          <p:cNvPr id="1027" name="Picture 3" descr="C:\Documents and Settings\GIGABYTE\Desktop\heia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4800" y="1485900"/>
            <a:ext cx="4038600" cy="300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Documents and Settings\GIGABYTE\Desktop\Tofukuji%20Moss%20Garden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24400" y="1624013"/>
            <a:ext cx="3900488" cy="2643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8" name="TextBox 19"/>
          <p:cNvSpPr txBox="1">
            <a:spLocks noChangeArrowheads="1"/>
          </p:cNvSpPr>
          <p:nvPr/>
        </p:nvSpPr>
        <p:spPr bwMode="auto">
          <a:xfrm>
            <a:off x="5334000" y="4278313"/>
            <a:ext cx="2667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>
                <a:solidFill>
                  <a:prstClr val="black"/>
                </a:solidFill>
                <a:latin typeface="Technical" pitchFamily="2" charset="0"/>
                <a:cs typeface="B Kamran" panose="00000400000000000000" pitchFamily="2" charset="-78"/>
              </a:rPr>
              <a:t>Moss Garden in  Saihoji</a:t>
            </a:r>
          </a:p>
        </p:txBody>
      </p:sp>
    </p:spTree>
    <p:extLst>
      <p:ext uri="{BB962C8B-B14F-4D97-AF65-F5344CB8AC3E}">
        <p14:creationId xmlns:p14="http://schemas.microsoft.com/office/powerpoint/2010/main" val="108720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Diagram 12"/>
          <p:cNvGraphicFramePr/>
          <p:nvPr/>
        </p:nvGraphicFramePr>
        <p:xfrm>
          <a:off x="-533400" y="4572000"/>
          <a:ext cx="99060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تاریخچه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2400" y="1382713"/>
            <a:ext cx="43434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0" y="1382713"/>
            <a:ext cx="42672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8440" name="TextBox 11"/>
          <p:cNvSpPr txBox="1">
            <a:spLocks noChangeArrowheads="1"/>
          </p:cNvSpPr>
          <p:nvPr/>
        </p:nvSpPr>
        <p:spPr bwMode="auto">
          <a:xfrm>
            <a:off x="1066800" y="4267200"/>
            <a:ext cx="2286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echnical" pitchFamily="2" charset="0"/>
                <a:cs typeface="B Kamran" panose="00000400000000000000" pitchFamily="2" charset="-78"/>
              </a:rPr>
              <a:t>Ryoan-ji Garden</a:t>
            </a:r>
          </a:p>
        </p:txBody>
      </p:sp>
      <p:pic>
        <p:nvPicPr>
          <p:cNvPr id="14" name="Picture 2" descr="C:\Documents and Settings\GIGABYTE\Desktop\sabke shinden3.JPG"/>
          <p:cNvPicPr>
            <a:picLocks noChangeAspect="1" noChangeArrowheads="1"/>
          </p:cNvPicPr>
          <p:nvPr/>
        </p:nvPicPr>
        <p:blipFill>
          <a:blip r:embed="rId8"/>
          <a:srcRect l="39258" t="32292" r="17187" b="27083"/>
          <a:stretch>
            <a:fillRect/>
          </a:stretch>
        </p:blipFill>
        <p:spPr bwMode="auto">
          <a:xfrm>
            <a:off x="4765675" y="1600200"/>
            <a:ext cx="3921125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442" name="TextBox 14"/>
          <p:cNvSpPr txBox="1">
            <a:spLocks noChangeArrowheads="1"/>
          </p:cNvSpPr>
          <p:nvPr/>
        </p:nvSpPr>
        <p:spPr bwMode="auto">
          <a:xfrm>
            <a:off x="5562600" y="4267200"/>
            <a:ext cx="2286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echnical" pitchFamily="2" charset="0"/>
                <a:cs typeface="B Kamran" panose="00000400000000000000" pitchFamily="2" charset="-78"/>
              </a:rPr>
              <a:t>Byodo-in Garden</a:t>
            </a:r>
          </a:p>
        </p:txBody>
      </p:sp>
      <p:pic>
        <p:nvPicPr>
          <p:cNvPr id="2053" name="Picture 5" descr="E:\arshive\nazanin\manzar\japanees garden\portland_oregon07.jpg"/>
          <p:cNvPicPr>
            <a:picLocks noChangeAspect="1" noChangeArrowheads="1"/>
          </p:cNvPicPr>
          <p:nvPr/>
        </p:nvPicPr>
        <p:blipFill>
          <a:blip r:embed="rId9"/>
          <a:srcRect l="8681" r="3542" b="13889"/>
          <a:stretch>
            <a:fillRect/>
          </a:stretch>
        </p:blipFill>
        <p:spPr bwMode="auto">
          <a:xfrm>
            <a:off x="304800" y="1676400"/>
            <a:ext cx="4038600" cy="26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26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تاریخچه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304800" y="4800600"/>
          <a:ext cx="83820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533400" y="1295400"/>
            <a:ext cx="8077200" cy="34290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pic>
        <p:nvPicPr>
          <p:cNvPr id="2052" name="Picture 4" descr="C:\Documents and Settings\GIGABYTE\Desktop\katsura2.JPG"/>
          <p:cNvPicPr>
            <a:picLocks noChangeAspect="1" noChangeArrowheads="1"/>
          </p:cNvPicPr>
          <p:nvPr/>
        </p:nvPicPr>
        <p:blipFill>
          <a:blip r:embed="rId8"/>
          <a:srcRect l="11165" t="23655" r="66960" b="34679"/>
          <a:stretch>
            <a:fillRect/>
          </a:stretch>
        </p:blipFill>
        <p:spPr bwMode="auto">
          <a:xfrm>
            <a:off x="1371600" y="1524000"/>
            <a:ext cx="21336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4" descr="C:\Documents and Settings\GIGABYTE\Desktop\katsura2.JPG"/>
          <p:cNvPicPr>
            <a:picLocks noChangeAspect="1" noChangeArrowheads="1"/>
          </p:cNvPicPr>
          <p:nvPr/>
        </p:nvPicPr>
        <p:blipFill>
          <a:blip r:embed="rId8"/>
          <a:srcRect l="36947" t="29905" r="16960" b="29470"/>
          <a:stretch>
            <a:fillRect/>
          </a:stretch>
        </p:blipFill>
        <p:spPr bwMode="auto">
          <a:xfrm>
            <a:off x="3962400" y="1524000"/>
            <a:ext cx="4495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848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533400" y="1676400"/>
            <a:ext cx="8077200" cy="47244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1.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Karesansui</a:t>
            </a:r>
            <a:endParaRPr lang="en-US" sz="4400" dirty="0">
              <a:solidFill>
                <a:prstClr val="black"/>
              </a:solidFill>
              <a:latin typeface="Technical" pitchFamily="2" charset="0"/>
            </a:endParaRPr>
          </a:p>
          <a:p>
            <a:pPr algn="ctr" rtl="0">
              <a:defRPr/>
            </a:pP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2. Cha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niwa</a:t>
            </a: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 or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Roji</a:t>
            </a:r>
            <a:endParaRPr lang="en-US" sz="4400" dirty="0">
              <a:solidFill>
                <a:prstClr val="black"/>
              </a:solidFill>
              <a:latin typeface="Technical" pitchFamily="2" charset="0"/>
            </a:endParaRPr>
          </a:p>
          <a:p>
            <a:pPr algn="ctr" rtl="0">
              <a:defRPr/>
            </a:pP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3. 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Tsubo</a:t>
            </a: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niwa</a:t>
            </a:r>
            <a:endParaRPr lang="en-US" sz="4400" dirty="0">
              <a:solidFill>
                <a:prstClr val="black"/>
              </a:solidFill>
              <a:latin typeface="Technical" pitchFamily="2" charset="0"/>
            </a:endParaRPr>
          </a:p>
          <a:p>
            <a:pPr algn="ctr" rtl="0">
              <a:defRPr/>
            </a:pP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4.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Tsukiyama</a:t>
            </a:r>
            <a:endParaRPr lang="en-US" sz="4400" dirty="0">
              <a:solidFill>
                <a:prstClr val="black"/>
              </a:solidFill>
              <a:latin typeface="Technical" pitchFamily="2" charset="0"/>
            </a:endParaRPr>
          </a:p>
          <a:p>
            <a:pPr algn="ctr" rtl="0">
              <a:defRPr/>
            </a:pPr>
            <a:r>
              <a:rPr lang="en-US" sz="4400" dirty="0">
                <a:solidFill>
                  <a:prstClr val="black"/>
                </a:solidFill>
                <a:latin typeface="Technical" pitchFamily="2" charset="0"/>
              </a:rPr>
              <a:t>5. </a:t>
            </a:r>
            <a:r>
              <a:rPr lang="en-US" sz="4400" dirty="0" err="1">
                <a:solidFill>
                  <a:prstClr val="black"/>
                </a:solidFill>
                <a:latin typeface="Technical" pitchFamily="2" charset="0"/>
              </a:rPr>
              <a:t>Kaiyu-shikien</a:t>
            </a:r>
            <a:endParaRPr lang="en-US" sz="4400" dirty="0">
              <a:solidFill>
                <a:prstClr val="black"/>
              </a:solidFill>
              <a:latin typeface="Technical" pitchFamily="2" charset="0"/>
            </a:endParaRPr>
          </a:p>
          <a:p>
            <a:pPr algn="ctr" rtl="0">
              <a:defRPr/>
            </a:pPr>
            <a:endParaRPr lang="en-US" sz="4400" dirty="0" err="1">
              <a:solidFill>
                <a:prstClr val="black"/>
              </a:solidFill>
              <a:latin typeface="Technical" pitchFamily="2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</p:spTree>
    <p:extLst>
      <p:ext uri="{BB962C8B-B14F-4D97-AF65-F5344CB8AC3E}">
        <p14:creationId xmlns:p14="http://schemas.microsoft.com/office/powerpoint/2010/main" val="1560475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" y="1143000"/>
            <a:ext cx="8077200" cy="48006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1510" name="Rectangle 24"/>
          <p:cNvSpPr>
            <a:spLocks noChangeArrowheads="1"/>
          </p:cNvSpPr>
          <p:nvPr/>
        </p:nvSpPr>
        <p:spPr bwMode="auto">
          <a:xfrm>
            <a:off x="457200" y="6096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en-US" sz="4400">
              <a:solidFill>
                <a:prstClr val="black"/>
              </a:solidFill>
              <a:latin typeface="Sheer Beauty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52400" y="6096000"/>
            <a:ext cx="3962400" cy="6096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Karesansui</a:t>
            </a:r>
            <a:r>
              <a:rPr lang="fa-IR" sz="2800" b="1" dirty="0">
                <a:solidFill>
                  <a:prstClr val="black"/>
                </a:solidFill>
                <a:latin typeface="Technical" pitchFamily="2" charset="0"/>
              </a:rPr>
              <a:t>.......</a:t>
            </a: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Ryoanji</a:t>
            </a:r>
            <a:endParaRPr lang="en-US" sz="2800" b="1" dirty="0">
              <a:solidFill>
                <a:prstClr val="black"/>
              </a:solidFill>
              <a:latin typeface="Technical" pitchFamily="2" charset="0"/>
            </a:endParaRPr>
          </a:p>
        </p:txBody>
      </p:sp>
      <p:pic>
        <p:nvPicPr>
          <p:cNvPr id="7170" name="Picture 2" descr="C:\Documents and Settings\GIGABYTE\Desktop\sabke1\6.JPG"/>
          <p:cNvPicPr>
            <a:picLocks noChangeAspect="1" noChangeArrowheads="1"/>
          </p:cNvPicPr>
          <p:nvPr/>
        </p:nvPicPr>
        <p:blipFill>
          <a:blip r:embed="rId3"/>
          <a:srcRect l="10970" t="16319" r="66373" b="24306"/>
          <a:stretch>
            <a:fillRect/>
          </a:stretch>
        </p:blipFill>
        <p:spPr bwMode="auto">
          <a:xfrm>
            <a:off x="1676400" y="1295400"/>
            <a:ext cx="2209800" cy="434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" descr="C:\Documents and Settings\GIGABYTE\Desktop\sabke1\6.JPG"/>
          <p:cNvPicPr>
            <a:picLocks noChangeAspect="1" noChangeArrowheads="1"/>
          </p:cNvPicPr>
          <p:nvPr/>
        </p:nvPicPr>
        <p:blipFill>
          <a:blip r:embed="rId3"/>
          <a:srcRect l="37533" t="22569" r="16373" b="36806"/>
          <a:stretch>
            <a:fillRect/>
          </a:stretch>
        </p:blipFill>
        <p:spPr bwMode="auto">
          <a:xfrm>
            <a:off x="4495800" y="1371600"/>
            <a:ext cx="3124200" cy="2065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4" name="Picture 3" descr="C:\Documents and Settings\GIGABYTE\Desktop\sabke1\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55208" r="66406" b="26042"/>
          <a:stretch>
            <a:fillRect/>
          </a:stretch>
        </p:blipFill>
        <p:spPr bwMode="auto">
          <a:xfrm>
            <a:off x="1676400" y="4114800"/>
            <a:ext cx="2209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Documents and Settings\GIGABYTE\Desktop\sabke1\8.JPG"/>
          <p:cNvPicPr>
            <a:picLocks noChangeAspect="1" noChangeArrowheads="1"/>
          </p:cNvPicPr>
          <p:nvPr/>
        </p:nvPicPr>
        <p:blipFill>
          <a:blip r:embed="rId4"/>
          <a:srcRect l="36702" t="22569" r="17985" b="36806"/>
          <a:stretch>
            <a:fillRect/>
          </a:stretch>
        </p:blipFill>
        <p:spPr bwMode="auto">
          <a:xfrm>
            <a:off x="4522788" y="3657600"/>
            <a:ext cx="3173412" cy="213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421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" y="1143000"/>
            <a:ext cx="8077200" cy="48006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2534" name="Rectangle 24"/>
          <p:cNvSpPr>
            <a:spLocks noChangeArrowheads="1"/>
          </p:cNvSpPr>
          <p:nvPr/>
        </p:nvSpPr>
        <p:spPr bwMode="auto">
          <a:xfrm>
            <a:off x="457200" y="6096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en-US" sz="4400">
              <a:solidFill>
                <a:prstClr val="black"/>
              </a:solidFill>
              <a:latin typeface="Sheer Beauty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52400" y="6096000"/>
            <a:ext cx="3962400" cy="6096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Karesansui</a:t>
            </a:r>
            <a:r>
              <a:rPr lang="fa-IR" sz="2800" b="1" dirty="0">
                <a:solidFill>
                  <a:prstClr val="black"/>
                </a:solidFill>
                <a:latin typeface="Technical" pitchFamily="2" charset="0"/>
              </a:rPr>
              <a:t>.......</a:t>
            </a: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Ryoanji</a:t>
            </a:r>
            <a:endParaRPr lang="en-US" sz="2800" b="1" dirty="0">
              <a:solidFill>
                <a:prstClr val="black"/>
              </a:solidFill>
              <a:latin typeface="Technical" pitchFamily="2" charset="0"/>
            </a:endParaRPr>
          </a:p>
        </p:txBody>
      </p:sp>
      <p:pic>
        <p:nvPicPr>
          <p:cNvPr id="4098" name="Picture 2" descr="C:\Documents and Settings\GIGABYTE\Desktop\b_02.gif"/>
          <p:cNvPicPr>
            <a:picLocks noChangeAspect="1" noChangeArrowheads="1"/>
          </p:cNvPicPr>
          <p:nvPr/>
        </p:nvPicPr>
        <p:blipFill>
          <a:blip r:embed="rId3"/>
          <a:srcRect t="50394"/>
          <a:stretch>
            <a:fillRect/>
          </a:stretch>
        </p:blipFill>
        <p:spPr bwMode="auto">
          <a:xfrm>
            <a:off x="609600" y="1295400"/>
            <a:ext cx="41148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C:\Documents and Settings\GIGABYTE\Desktop\b_02.gif"/>
          <p:cNvPicPr>
            <a:picLocks noChangeAspect="1" noChangeArrowheads="1"/>
          </p:cNvPicPr>
          <p:nvPr/>
        </p:nvPicPr>
        <p:blipFill>
          <a:blip r:embed="rId3"/>
          <a:srcRect r="9465" b="48346"/>
          <a:stretch>
            <a:fillRect/>
          </a:stretch>
        </p:blipFill>
        <p:spPr bwMode="auto">
          <a:xfrm>
            <a:off x="4800600" y="2819400"/>
            <a:ext cx="3679825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949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" y="1143000"/>
            <a:ext cx="8077200" cy="48006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3558" name="Rectangle 24"/>
          <p:cNvSpPr>
            <a:spLocks noChangeArrowheads="1"/>
          </p:cNvSpPr>
          <p:nvPr/>
        </p:nvSpPr>
        <p:spPr bwMode="auto">
          <a:xfrm>
            <a:off x="457200" y="6096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en-US" sz="4400">
              <a:solidFill>
                <a:prstClr val="black"/>
              </a:solidFill>
              <a:latin typeface="Sheer Beauty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52400" y="6096000"/>
            <a:ext cx="4038600" cy="6096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Chaniwa</a:t>
            </a:r>
            <a:r>
              <a:rPr lang="fa-IR" sz="2800" b="1" dirty="0">
                <a:solidFill>
                  <a:prstClr val="black"/>
                </a:solidFill>
                <a:latin typeface="Technical" pitchFamily="2" charset="0"/>
              </a:rPr>
              <a:t>.......</a:t>
            </a: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Shusui</a:t>
            </a:r>
            <a:r>
              <a:rPr lang="en-US" sz="2800" b="1" dirty="0">
                <a:solidFill>
                  <a:prstClr val="black"/>
                </a:solidFill>
                <a:latin typeface="Technical" pitchFamily="2" charset="0"/>
              </a:rPr>
              <a:t>-tie</a:t>
            </a:r>
          </a:p>
        </p:txBody>
      </p:sp>
      <p:pic>
        <p:nvPicPr>
          <p:cNvPr id="1026" name="Picture 2" descr="C:\Documents and Settings\GIGABYTE\Desktop\tea room.JPG"/>
          <p:cNvPicPr>
            <a:picLocks noChangeAspect="1" noChangeArrowheads="1"/>
          </p:cNvPicPr>
          <p:nvPr/>
        </p:nvPicPr>
        <p:blipFill>
          <a:blip r:embed="rId3"/>
          <a:srcRect l="37387" t="22765" r="18082" b="36610"/>
          <a:stretch>
            <a:fillRect/>
          </a:stretch>
        </p:blipFill>
        <p:spPr bwMode="auto">
          <a:xfrm>
            <a:off x="3733800" y="1828800"/>
            <a:ext cx="43434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Documents and Settings\GIGABYTE\Desktop\tea room.JPG"/>
          <p:cNvPicPr>
            <a:picLocks noChangeAspect="1" noChangeArrowheads="1"/>
          </p:cNvPicPr>
          <p:nvPr/>
        </p:nvPicPr>
        <p:blipFill>
          <a:blip r:embed="rId3"/>
          <a:srcRect l="10824" t="16515" r="66520" b="24110"/>
          <a:stretch>
            <a:fillRect/>
          </a:stretch>
        </p:blipFill>
        <p:spPr bwMode="auto">
          <a:xfrm>
            <a:off x="1143000" y="1295400"/>
            <a:ext cx="2209800" cy="4343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243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" y="1143000"/>
            <a:ext cx="8077200" cy="48006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4582" name="Rectangle 24"/>
          <p:cNvSpPr>
            <a:spLocks noChangeArrowheads="1"/>
          </p:cNvSpPr>
          <p:nvPr/>
        </p:nvSpPr>
        <p:spPr bwMode="auto">
          <a:xfrm>
            <a:off x="457200" y="6096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en-US" sz="4400">
              <a:solidFill>
                <a:prstClr val="black"/>
              </a:solidFill>
              <a:latin typeface="Sheer Beauty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52400" y="6096000"/>
            <a:ext cx="3962400" cy="6096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Tsubo</a:t>
            </a:r>
            <a:r>
              <a:rPr lang="en-US" sz="2800" b="1" dirty="0">
                <a:solidFill>
                  <a:prstClr val="black"/>
                </a:solidFill>
                <a:latin typeface="Technical" pitchFamily="2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Niwa</a:t>
            </a:r>
            <a:endParaRPr lang="en-US" sz="2800" b="1" dirty="0">
              <a:solidFill>
                <a:prstClr val="black"/>
              </a:solidFill>
              <a:latin typeface="Technical" pitchFamily="2" charset="0"/>
            </a:endParaRPr>
          </a:p>
        </p:txBody>
      </p:sp>
      <p:pic>
        <p:nvPicPr>
          <p:cNvPr id="2050" name="Picture 2" descr="C:\Documents and Settings\GIGABYTE\Desktop\IMG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524000"/>
            <a:ext cx="374332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Documents and Settings\GIGABYTE\Desktop\tsuboniwa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133600"/>
            <a:ext cx="4048125" cy="3038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734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" y="1143000"/>
            <a:ext cx="8077200" cy="48006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5606" name="Rectangle 24"/>
          <p:cNvSpPr>
            <a:spLocks noChangeArrowheads="1"/>
          </p:cNvSpPr>
          <p:nvPr/>
        </p:nvSpPr>
        <p:spPr bwMode="auto">
          <a:xfrm>
            <a:off x="457200" y="6096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en-US" sz="4400">
              <a:solidFill>
                <a:prstClr val="black"/>
              </a:solidFill>
              <a:latin typeface="Sheer Beauty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52400" y="6096000"/>
            <a:ext cx="3962400" cy="6096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Tsukiyama</a:t>
            </a:r>
            <a:r>
              <a:rPr lang="fa-IR" sz="2800" b="1" dirty="0">
                <a:solidFill>
                  <a:prstClr val="black"/>
                </a:solidFill>
                <a:latin typeface="Technical" pitchFamily="2" charset="0"/>
              </a:rPr>
              <a:t>.......</a:t>
            </a: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Teryu-ji</a:t>
            </a:r>
            <a:endParaRPr lang="en-US" sz="2800" b="1" dirty="0">
              <a:solidFill>
                <a:prstClr val="black"/>
              </a:solidFill>
              <a:latin typeface="Technical" pitchFamily="2" charset="0"/>
            </a:endParaRPr>
          </a:p>
        </p:txBody>
      </p:sp>
      <p:pic>
        <p:nvPicPr>
          <p:cNvPr id="3075" name="Picture 3" descr="C:\Documents and Settings\GIGABYTE\Desktop\tsukiyama kind.JPG"/>
          <p:cNvPicPr>
            <a:picLocks noChangeAspect="1" noChangeArrowheads="1"/>
          </p:cNvPicPr>
          <p:nvPr/>
        </p:nvPicPr>
        <p:blipFill>
          <a:blip r:embed="rId3"/>
          <a:srcRect l="36719" t="32292" r="17187" b="27083"/>
          <a:stretch>
            <a:fillRect/>
          </a:stretch>
        </p:blipFill>
        <p:spPr bwMode="auto">
          <a:xfrm>
            <a:off x="3733800" y="1905000"/>
            <a:ext cx="4495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Documents and Settings\GIGABYTE\Desktop\tsukiyama kind.JPG"/>
          <p:cNvPicPr>
            <a:picLocks noChangeAspect="1" noChangeArrowheads="1"/>
          </p:cNvPicPr>
          <p:nvPr/>
        </p:nvPicPr>
        <p:blipFill>
          <a:blip r:embed="rId3"/>
          <a:srcRect l="10938" t="26042" r="66406" b="21875"/>
          <a:stretch>
            <a:fillRect/>
          </a:stretch>
        </p:blipFill>
        <p:spPr bwMode="auto">
          <a:xfrm>
            <a:off x="1295400" y="1600200"/>
            <a:ext cx="22098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469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1676400"/>
            <a:ext cx="8077200" cy="47244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 typeface="Wingdings" pitchFamily="2" charset="2"/>
              <a:buChar char="ü"/>
              <a:defRPr/>
            </a:pPr>
            <a:endParaRPr lang="fa-IR" sz="2800" dirty="0">
              <a:solidFill>
                <a:prstClr val="black"/>
              </a:solidFill>
              <a:cs typeface="B Kamran" pitchFamily="2" charset="-78"/>
            </a:endParaRPr>
          </a:p>
          <a:p>
            <a:pPr>
              <a:buFont typeface="Wingdings" pitchFamily="2" charset="2"/>
              <a:buChar char="ü"/>
              <a:defRPr/>
            </a:pPr>
            <a:endParaRPr lang="fa-IR" sz="2800" dirty="0">
              <a:solidFill>
                <a:prstClr val="black"/>
              </a:solidFill>
              <a:cs typeface="B Kamran" pitchFamily="2" charset="-78"/>
            </a:endParaRPr>
          </a:p>
          <a:p>
            <a:pPr>
              <a:buFont typeface="Wingdings" pitchFamily="2" charset="2"/>
              <a:buChar char="ü"/>
              <a:defRPr/>
            </a:pPr>
            <a:endParaRPr lang="fa-IR" sz="2800" dirty="0">
              <a:solidFill>
                <a:prstClr val="black"/>
              </a:solidFill>
              <a:cs typeface="B Kamran" pitchFamily="2" charset="-78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fa-IR" sz="2800" dirty="0">
                <a:solidFill>
                  <a:prstClr val="black"/>
                </a:solidFill>
                <a:cs typeface="B Kamran" pitchFamily="2" charset="-78"/>
              </a:rPr>
              <a:t>سبک شناسی باغ ها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a-IR" sz="2800" dirty="0">
                <a:solidFill>
                  <a:prstClr val="black"/>
                </a:solidFill>
                <a:cs typeface="B Kamran" pitchFamily="2" charset="-78"/>
              </a:rPr>
              <a:t>موازین فکری ژاپن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a-IR" sz="2800" dirty="0">
                <a:solidFill>
                  <a:prstClr val="black"/>
                </a:solidFill>
                <a:cs typeface="B Kamran" pitchFamily="2" charset="-78"/>
              </a:rPr>
              <a:t>مقایسه دیدگاه ژاپنی و غربی نسبت به طبیعت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a-IR" sz="2800" dirty="0">
                <a:solidFill>
                  <a:prstClr val="black"/>
                </a:solidFill>
                <a:cs typeface="B Kamran" pitchFamily="2" charset="-78"/>
              </a:rPr>
              <a:t>لذت گرایی در باغ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a-IR" sz="2800" dirty="0">
                <a:solidFill>
                  <a:prstClr val="black"/>
                </a:solidFill>
                <a:cs typeface="B Kamran" pitchFamily="2" charset="-78"/>
              </a:rPr>
              <a:t>معیار های طراحی باغ ژاپنی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fa-IR" sz="2800" dirty="0">
                <a:solidFill>
                  <a:prstClr val="black"/>
                </a:solidFill>
                <a:cs typeface="B Kamran" pitchFamily="2" charset="-78"/>
              </a:rPr>
              <a:t>تاریخچه باغ ژاپنی</a:t>
            </a:r>
          </a:p>
          <a:p>
            <a:pPr>
              <a:buFont typeface="Wingdings" pitchFamily="2" charset="2"/>
              <a:buChar char="ü"/>
              <a:defRPr/>
            </a:pPr>
            <a:endParaRPr lang="fa-IR" sz="2800" dirty="0">
              <a:solidFill>
                <a:prstClr val="black"/>
              </a:solidFill>
              <a:cs typeface="B Kamran" pitchFamily="2" charset="-78"/>
            </a:endParaRPr>
          </a:p>
          <a:p>
            <a:pPr>
              <a:buFont typeface="Wingdings" pitchFamily="2" charset="2"/>
              <a:buChar char="ü"/>
              <a:defRPr/>
            </a:pPr>
            <a:endParaRPr lang="fa-IR" sz="2800" dirty="0">
              <a:solidFill>
                <a:prstClr val="black"/>
              </a:solidFill>
              <a:cs typeface="B Kamran" pitchFamily="2" charset="-78"/>
            </a:endParaRPr>
          </a:p>
          <a:p>
            <a:pPr>
              <a:buFont typeface="Wingdings" pitchFamily="2" charset="2"/>
              <a:buChar char="ü"/>
              <a:defRPr/>
            </a:pPr>
            <a:endParaRPr lang="fa-IR" sz="2800" dirty="0">
              <a:solidFill>
                <a:prstClr val="black"/>
              </a:solidFill>
              <a:cs typeface="B Kamran" pitchFamily="2" charset="-78"/>
            </a:endParaRPr>
          </a:p>
          <a:p>
            <a:pPr rtl="0">
              <a:buFont typeface="Wingdings" pitchFamily="2" charset="2"/>
              <a:buChar char="ü"/>
              <a:defRPr/>
            </a:pPr>
            <a:endParaRPr lang="en-US" sz="2800" dirty="0" err="1">
              <a:solidFill>
                <a:prstClr val="black"/>
              </a:solidFill>
            </a:endParaRPr>
          </a:p>
        </p:txBody>
      </p:sp>
      <p:pic>
        <p:nvPicPr>
          <p:cNvPr id="8196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0833" r="26221" b="42708"/>
          <a:stretch>
            <a:fillRect/>
          </a:stretch>
        </p:blipFill>
        <p:spPr bwMode="auto">
          <a:xfrm>
            <a:off x="381000" y="1752600"/>
            <a:ext cx="1066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فهرست مطالب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81400" y="54864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990600" y="2514600"/>
            <a:ext cx="2971800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a-IR" altLang="en-US" sz="2800">
                <a:solidFill>
                  <a:srgbClr val="000000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انواع باغ ژاپنی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a-IR" altLang="en-US" sz="2800">
                <a:solidFill>
                  <a:srgbClr val="000000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ویژگی های باغ ژاپنی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a-IR" altLang="en-US" sz="2800">
                <a:solidFill>
                  <a:srgbClr val="000000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عناصر باغ ژاپنی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a-IR" altLang="en-US" sz="2800">
                <a:solidFill>
                  <a:srgbClr val="000000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ساختار باغ ژاپنی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a-IR" altLang="en-US" sz="2800">
                <a:solidFill>
                  <a:srgbClr val="000000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گونه شناسی باغ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a-IR" altLang="en-US" sz="2800">
                <a:solidFill>
                  <a:srgbClr val="000000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مقایسه باغ ایرانی و ژاپنی</a:t>
            </a:r>
          </a:p>
          <a:p>
            <a:pPr rtl="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altLang="en-US">
              <a:solidFill>
                <a:prstClr val="black"/>
              </a:solidFill>
              <a:latin typeface="Perpetua" panose="0202050206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82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2286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انواع باغ ژاپنی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4600" y="2743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33400" y="1143000"/>
            <a:ext cx="8077200" cy="48006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6630" name="Rectangle 24"/>
          <p:cNvSpPr>
            <a:spLocks noChangeArrowheads="1"/>
          </p:cNvSpPr>
          <p:nvPr/>
        </p:nvSpPr>
        <p:spPr bwMode="auto">
          <a:xfrm>
            <a:off x="457200" y="6096000"/>
            <a:ext cx="1841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en-US" altLang="en-US" sz="4400">
              <a:solidFill>
                <a:prstClr val="black"/>
              </a:solidFill>
              <a:latin typeface="Sheer Beauty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52400" y="6096000"/>
            <a:ext cx="4648200" cy="6096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Kaiyu-shikien</a:t>
            </a:r>
            <a:r>
              <a:rPr lang="fa-IR" sz="2800" b="1" dirty="0">
                <a:solidFill>
                  <a:prstClr val="black"/>
                </a:solidFill>
                <a:latin typeface="Technical" pitchFamily="2" charset="0"/>
              </a:rPr>
              <a:t>.......</a:t>
            </a:r>
            <a:r>
              <a:rPr lang="en-US" sz="2800" b="1" dirty="0" err="1">
                <a:solidFill>
                  <a:prstClr val="black"/>
                </a:solidFill>
                <a:latin typeface="Technical" pitchFamily="2" charset="0"/>
              </a:rPr>
              <a:t>Kinkaku-ji</a:t>
            </a:r>
            <a:endParaRPr lang="en-US" sz="2800" b="1" dirty="0">
              <a:solidFill>
                <a:prstClr val="black"/>
              </a:solidFill>
              <a:latin typeface="Technical" pitchFamily="2" charset="0"/>
            </a:endParaRPr>
          </a:p>
        </p:txBody>
      </p:sp>
      <p:pic>
        <p:nvPicPr>
          <p:cNvPr id="5122" name="Picture 2" descr="C:\Documents and Settings\GIGABYTE\Desktop\last one.JPG"/>
          <p:cNvPicPr>
            <a:picLocks noChangeAspect="1" noChangeArrowheads="1"/>
          </p:cNvPicPr>
          <p:nvPr/>
        </p:nvPicPr>
        <p:blipFill>
          <a:blip r:embed="rId3"/>
          <a:srcRect l="36540" t="22808" r="17366" b="36567"/>
          <a:stretch>
            <a:fillRect/>
          </a:stretch>
        </p:blipFill>
        <p:spPr bwMode="auto">
          <a:xfrm>
            <a:off x="3810000" y="1828800"/>
            <a:ext cx="44958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Documents and Settings\GIGABYTE\Desktop\last one.JPG"/>
          <p:cNvPicPr>
            <a:picLocks noChangeAspect="1" noChangeArrowheads="1"/>
          </p:cNvPicPr>
          <p:nvPr/>
        </p:nvPicPr>
        <p:blipFill>
          <a:blip r:embed="rId3"/>
          <a:srcRect l="11540" t="16558" r="66585" b="27192"/>
          <a:stretch>
            <a:fillRect/>
          </a:stretch>
        </p:blipFill>
        <p:spPr bwMode="auto">
          <a:xfrm>
            <a:off x="1143000" y="1371600"/>
            <a:ext cx="21336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325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عناصر باغ ژاپنی</a:t>
            </a:r>
            <a:endParaRPr lang="en-US" sz="3200" b="1" dirty="0">
              <a:solidFill>
                <a:prstClr val="black"/>
              </a:solidFill>
              <a:cs typeface="B Kamran Outline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7653" name="Rectangle 3"/>
          <p:cNvSpPr>
            <a:spLocks noChangeArrowheads="1"/>
          </p:cNvSpPr>
          <p:nvPr/>
        </p:nvSpPr>
        <p:spPr bwMode="auto">
          <a:xfrm>
            <a:off x="698500" y="1441450"/>
            <a:ext cx="7772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سنگ و آب و گیاه سه جزء مهم باغهای ژاپنی هستند .  طراحان ژاپنی این سه جزء را با دقت فراوان وهمیشه برای نمایاندن منظره ای خاص به کار می برند . </a:t>
            </a:r>
          </a:p>
        </p:txBody>
      </p:sp>
      <p:pic>
        <p:nvPicPr>
          <p:cNvPr id="4098" name="Picture 2" descr="C:\mozhgan\manzar\bagh\pic\510674722_9ba0a171e5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303463"/>
            <a:ext cx="3357562" cy="224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mozhgan\manzar\bagh\pic\japanees garden\Garden%20Staircase%2C%20Kyoto%2C%20Jap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0500" y="2298700"/>
            <a:ext cx="2973388" cy="223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3" name="Picture 7" descr="D:\mozhgan\23.JPG"/>
          <p:cNvPicPr>
            <a:picLocks noChangeAspect="1" noChangeArrowheads="1"/>
          </p:cNvPicPr>
          <p:nvPr/>
        </p:nvPicPr>
        <p:blipFill>
          <a:blip r:embed="rId5"/>
          <a:srcRect t="6975" b="18698"/>
          <a:stretch>
            <a:fillRect/>
          </a:stretch>
        </p:blipFill>
        <p:spPr bwMode="auto">
          <a:xfrm>
            <a:off x="4694238" y="4689475"/>
            <a:ext cx="2544762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C:\mozhgan\manzar\bagh\pic\87-10-6\pierres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62113" y="4689475"/>
            <a:ext cx="2755900" cy="1878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766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سنگ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-76200" y="1382713"/>
            <a:ext cx="8610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>
              <a:lnSpc>
                <a:spcPct val="8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در احداث باغ ژاپنی همیشه اول مکان </a:t>
            </a:r>
            <a:r>
              <a:rPr lang="fa-IR" sz="2200" u="sng" dirty="0">
                <a:solidFill>
                  <a:prstClr val="black"/>
                </a:solidFill>
                <a:cs typeface="B Kamran" pitchFamily="2" charset="-78"/>
              </a:rPr>
              <a:t>سنگ ها </a:t>
            </a: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را مشخص می نمایند و آنها را چها چوب اول طراحی میدانند .</a:t>
            </a:r>
          </a:p>
          <a:p>
            <a:pPr marL="274320" indent="-274320">
              <a:lnSpc>
                <a:spcPct val="8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endParaRPr lang="fa-IR" sz="600" dirty="0">
              <a:solidFill>
                <a:prstClr val="black"/>
              </a:solidFill>
              <a:cs typeface="B Kamran" pitchFamily="2" charset="-78"/>
            </a:endParaRPr>
          </a:p>
          <a:p>
            <a:pPr marL="274320" indent="-274320">
              <a:lnSpc>
                <a:spcPct val="8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انواع سنگ ها عبارتنداز :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سنگ های عمودی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سنگ های کوتاه و گرد 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سنگ های گرد و صاف 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سنگ هایی با شکل نامنظم 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سنگ پهن 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سنگ های مسطح </a:t>
            </a:r>
          </a:p>
          <a:p>
            <a:pPr marL="457200" indent="-457200">
              <a:defRPr/>
            </a:pPr>
            <a:endParaRPr lang="fa-IR" sz="2200" dirty="0">
              <a:solidFill>
                <a:prstClr val="black"/>
              </a:solidFill>
              <a:cs typeface="B Kamran" pitchFamily="2" charset="-78"/>
            </a:endParaRPr>
          </a:p>
          <a:p>
            <a:pPr marL="274320" indent="-274320">
              <a:lnSpc>
                <a:spcPct val="8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endParaRPr lang="fa-IR" sz="2200" dirty="0">
              <a:solidFill>
                <a:prstClr val="black"/>
              </a:solidFill>
              <a:cs typeface="B Kamran" pitchFamily="2" charset="-78"/>
            </a:endParaRPr>
          </a:p>
          <a:p>
            <a:pPr marL="274320" indent="-274320">
              <a:lnSpc>
                <a:spcPct val="8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2200" dirty="0">
                <a:solidFill>
                  <a:prstClr val="black"/>
                </a:solidFill>
                <a:cs typeface="B Kamran" pitchFamily="2" charset="-78"/>
              </a:rPr>
              <a:t> </a:t>
            </a:r>
            <a:endParaRPr lang="en-US" sz="2200" dirty="0">
              <a:solidFill>
                <a:prstClr val="black"/>
              </a:solidFill>
              <a:cs typeface="B Kamran" pitchFamily="2" charset="-78"/>
            </a:endParaRPr>
          </a:p>
        </p:txBody>
      </p:sp>
      <p:pic>
        <p:nvPicPr>
          <p:cNvPr id="6146" name="Picture 2" descr="C:\mozhgan\manzar\mozhgan\84.JPG"/>
          <p:cNvPicPr>
            <a:picLocks noChangeAspect="1" noChangeArrowheads="1"/>
          </p:cNvPicPr>
          <p:nvPr/>
        </p:nvPicPr>
        <p:blipFill>
          <a:blip r:embed="rId3"/>
          <a:srcRect b="3586"/>
          <a:stretch>
            <a:fillRect/>
          </a:stretch>
        </p:blipFill>
        <p:spPr bwMode="auto">
          <a:xfrm>
            <a:off x="1143000" y="2162175"/>
            <a:ext cx="2133600" cy="2106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C:\mozhgan\manzar\mozhgan\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02013" y="2198688"/>
            <a:ext cx="2135187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C:\mozhgan\manzar\mozhgan\92.JPG"/>
          <p:cNvPicPr>
            <a:picLocks noChangeAspect="1" noChangeArrowheads="1"/>
          </p:cNvPicPr>
          <p:nvPr/>
        </p:nvPicPr>
        <p:blipFill>
          <a:blip r:embed="rId5"/>
          <a:srcRect l="11538" t="7998" r="10683" b="8026"/>
          <a:stretch>
            <a:fillRect/>
          </a:stretch>
        </p:blipFill>
        <p:spPr bwMode="auto">
          <a:xfrm>
            <a:off x="1185863" y="4370388"/>
            <a:ext cx="2103437" cy="218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C:\mozhgan\manzar\mozhgan\8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5663" y="4370388"/>
            <a:ext cx="2112962" cy="2178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2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03213" y="2325688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Documents and Settings\ashrafi\Desktop\element\Island.Ryoan-ji.composit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0" y="4216400"/>
            <a:ext cx="3179763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10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آب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29701" name="Rectangle 13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sp>
        <p:nvSpPr>
          <p:cNvPr id="29702" name="TextBox 4"/>
          <p:cNvSpPr txBox="1">
            <a:spLocks noChangeArrowheads="1"/>
          </p:cNvSpPr>
          <p:nvPr/>
        </p:nvSpPr>
        <p:spPr bwMode="auto">
          <a:xfrm>
            <a:off x="914400" y="1216025"/>
            <a:ext cx="7542213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در باغ ژاپنی آب به صورت </a:t>
            </a:r>
            <a:r>
              <a:rPr lang="fa-IR" altLang="en-US" sz="2200" b="1" u="sng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نهر و جوی و آب گیر </a:t>
            </a: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به کار می رود .آب نهرها از </a:t>
            </a:r>
            <a:r>
              <a:rPr lang="fa-IR" altLang="en-US" sz="2200" b="1" u="sng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آبشار</a:t>
            </a: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سرچشمه گرفته و به </a:t>
            </a:r>
            <a:r>
              <a:rPr lang="fa-IR" altLang="en-US" sz="2200" b="1" u="sng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آبگیر مرداب </a:t>
            </a: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مانند ختم می شود .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ژاپنی ها برای احداث آبشار از پنج دسته سنگ استفاده می کنند و به نسبت وظیفه ای که ایفا می کنند نام گذاری شده اند .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سنگ های پهلوئی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سنگ های پایه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سنگ های آئینه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سنگ های سقوطی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en-US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سنگ های فوقانی 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fa-IR" altLang="en-US" b="1">
              <a:solidFill>
                <a:prstClr val="black"/>
              </a:solidFill>
              <a:latin typeface="Perpetua" panose="02020502060401020303" pitchFamily="18" charset="0"/>
              <a:cs typeface="B Kamran" panose="00000400000000000000" pitchFamily="2" charset="-78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b="1">
              <a:solidFill>
                <a:prstClr val="black"/>
              </a:solidFill>
              <a:latin typeface="Perpetua" panose="02020502060401020303" pitchFamily="18" charset="0"/>
              <a:cs typeface="B Kamran" panose="00000400000000000000" pitchFamily="2" charset="-78"/>
            </a:endParaRPr>
          </a:p>
        </p:txBody>
      </p:sp>
      <p:pic>
        <p:nvPicPr>
          <p:cNvPr id="29703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03213" y="2325688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Documents and Settings\ashrafi\Desktop\element\Trees.Tenryu-j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4648200"/>
            <a:ext cx="2590800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9" name="Picture 5" descr="C:\Documents and Settings\ashrafi\Desktop\element\Falls.Nijo.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4648200"/>
            <a:ext cx="2441575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1" name="Picture 7" descr="C:\Documents and Settings\ashrafi\Desktop\element\Falls.Hongo.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2971800"/>
            <a:ext cx="2441575" cy="1560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3" name="Picture 9" descr="C:\Documents and Settings\ashrafi\Desktop\element\Falls.Nijo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86200" y="2971800"/>
            <a:ext cx="2441575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057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گیاه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3400" y="13795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fa-IR" b="1" dirty="0">
                <a:solidFill>
                  <a:prstClr val="white"/>
                </a:solidFill>
                <a:cs typeface="B Kamran" pitchFamily="2" charset="-78"/>
              </a:rPr>
              <a:t>زیتون زینتی</a:t>
            </a: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1500" y="1447800"/>
            <a:ext cx="80010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indent="-274320" algn="just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طراحان باغ ژاپنی همیشه اول درختان و بعد درختچه ها را انتخاب کرده و سپس گل های فصلی و کف پوش ها را مشخص می کنند. </a:t>
            </a:r>
          </a:p>
          <a:p>
            <a:pPr algn="just">
              <a:lnSpc>
                <a:spcPct val="150000"/>
              </a:lnSpc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درختان خزان پذیر :</a:t>
            </a:r>
          </a:p>
          <a:p>
            <a:pPr algn="just">
              <a:lnSpc>
                <a:spcPct val="150000"/>
              </a:lnSpc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توس، جنیگو، بلوط، زیتون زینتی، شاه بلوط سرخ هندی، شیردار ژاپنی، خرمالو، صنوبر آراسته...</a:t>
            </a:r>
          </a:p>
        </p:txBody>
      </p:sp>
      <p:pic>
        <p:nvPicPr>
          <p:cNvPr id="30727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68300" y="24288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2" descr="C:\Documents and Settings\ashrafi\Desktop\best-pic پير - بلوط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" r="3030"/>
          <a:stretch>
            <a:fillRect/>
          </a:stretch>
        </p:blipFill>
        <p:spPr bwMode="auto">
          <a:xfrm>
            <a:off x="533400" y="3581400"/>
            <a:ext cx="264636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34225" y="5473521"/>
            <a:ext cx="612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fa-IR" sz="2800" b="1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  <a:cs typeface="B Kamran" pitchFamily="2" charset="-78"/>
              </a:rPr>
              <a:t>بلوط</a:t>
            </a:r>
            <a:endParaRPr lang="en-US" sz="2800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  <a:cs typeface="Arial" panose="020B0604020202020204" pitchFamily="34" charset="0"/>
            </a:endParaRPr>
          </a:p>
        </p:txBody>
      </p:sp>
      <p:pic>
        <p:nvPicPr>
          <p:cNvPr id="30730" name="Picture 2" descr="C:\Documents and Settings\ashrafi\Desktop\zeyt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113" y="3581400"/>
            <a:ext cx="2622550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231062" y="5533483"/>
            <a:ext cx="13163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fa-IR" sz="2800" b="1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  <a:cs typeface="B Kamran" pitchFamily="2" charset="-78"/>
              </a:rPr>
              <a:t>زیتون زینتی</a:t>
            </a:r>
            <a:endParaRPr lang="en-US" sz="2800" b="1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30732" name="Picture 3" descr="C:\Documents and Settings\ashrafi\Desktop\2092799672_910c3a259e_b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594100"/>
            <a:ext cx="2347913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7174605" y="5801794"/>
            <a:ext cx="737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fa-IR" sz="2800" b="1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  <a:cs typeface="B Kamran" pitchFamily="2" charset="-78"/>
              </a:rPr>
              <a:t>خرمالو</a:t>
            </a:r>
            <a:endParaRPr lang="en-US" sz="2800" b="1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185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گیاه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1500" y="1306513"/>
            <a:ext cx="80010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درختان دائمی پهن برگ :</a:t>
            </a:r>
          </a:p>
          <a:p>
            <a:pPr algn="just">
              <a:lnSpc>
                <a:spcPct val="150000"/>
              </a:lnSpc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انجیر، انجیلی، ماگنولیا زمستانه، شاه درخت....</a:t>
            </a:r>
          </a:p>
          <a:p>
            <a:pPr algn="just">
              <a:lnSpc>
                <a:spcPct val="150000"/>
              </a:lnSpc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سوزنی برگ ها :</a:t>
            </a:r>
          </a:p>
          <a:p>
            <a:pPr algn="just">
              <a:lnSpc>
                <a:spcPct val="150000"/>
              </a:lnSpc>
              <a:defRPr/>
            </a:pPr>
            <a:r>
              <a:rPr lang="fa-IR" sz="2200" b="1" dirty="0">
                <a:solidFill>
                  <a:prstClr val="black"/>
                </a:solidFill>
                <a:cs typeface="B Kamran" pitchFamily="2" charset="-78"/>
              </a:rPr>
              <a:t>سرو، راج، سرو آزاد، سرخدار، کاج ها، ارس....</a:t>
            </a:r>
          </a:p>
          <a:p>
            <a:pPr marL="274320" indent="-274320" algn="just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endParaRPr lang="en-US" dirty="0">
              <a:solidFill>
                <a:prstClr val="black"/>
              </a:solidFill>
              <a:cs typeface="B Kamran" pitchFamily="2" charset="-78"/>
            </a:endParaRPr>
          </a:p>
        </p:txBody>
      </p:sp>
      <p:pic>
        <p:nvPicPr>
          <p:cNvPr id="31751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68300" y="24288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C:\Documents and Settings\ashrafi\Desktop\2593939012_b217901e1d_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1560513"/>
            <a:ext cx="20574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Documents and Settings\ashrafi\Desktop\element\1312847010_19b05f452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9413" y="4379913"/>
            <a:ext cx="2439987" cy="1830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C:\Documents and Settings\ashrafi\Desktop\element\Tree.Nanzen-j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4600" y="1560513"/>
            <a:ext cx="2608263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 descr="C:\Documents and Settings\ashrafi\Desktop\element\Tree.Daisen-i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70213" y="4379913"/>
            <a:ext cx="2819400" cy="1863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8" name="Picture 6" descr="C:\Documents and Settings\ashrafi\Desktop\element\t1.JPG"/>
          <p:cNvPicPr>
            <a:picLocks noChangeAspect="1" noChangeArrowheads="1"/>
          </p:cNvPicPr>
          <p:nvPr/>
        </p:nvPicPr>
        <p:blipFill>
          <a:blip r:embed="rId9"/>
          <a:srcRect l="1172" t="4833" r="22578" b="7167"/>
          <a:stretch>
            <a:fillRect/>
          </a:stretch>
        </p:blipFill>
        <p:spPr bwMode="auto">
          <a:xfrm>
            <a:off x="5954713" y="4379913"/>
            <a:ext cx="2590800" cy="1868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156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ویژگی های باغ ژاپنی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pic>
        <p:nvPicPr>
          <p:cNvPr id="33798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68300" y="24288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Diagram 11"/>
          <p:cNvGraphicFramePr/>
          <p:nvPr/>
        </p:nvGraphicFramePr>
        <p:xfrm>
          <a:off x="152400" y="990600"/>
          <a:ext cx="8991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123" name="Picture 3" descr="C:\mozhgan\manzar\bagh\pic\japanees garden\720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8838" y="4648200"/>
            <a:ext cx="1905000" cy="16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Documents and Settings\ashrafi\Desktop\element\Bridge.1.Shosei-en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86000" y="3287713"/>
            <a:ext cx="1981200" cy="132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C:\mozhgan\manzar\bagh\pic\387713805_caed367082_b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6200" y="3276600"/>
            <a:ext cx="1981200" cy="1314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C:\Documents and Settings\ashrafi\Desktop\element\1525612.japan_garden1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221038" y="4724400"/>
            <a:ext cx="2116137" cy="158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7" name="Picture 7" descr="C:\Documents and Settings\ashrafi\Desktop\element\Bridge.3.Shosei-en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495800" y="3276600"/>
            <a:ext cx="2000250" cy="1335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3805" name="Group 15"/>
          <p:cNvGrpSpPr>
            <a:grpSpLocks/>
          </p:cNvGrpSpPr>
          <p:nvPr/>
        </p:nvGrpSpPr>
        <p:grpSpPr bwMode="auto">
          <a:xfrm>
            <a:off x="5659438" y="4673600"/>
            <a:ext cx="2443162" cy="1768475"/>
            <a:chOff x="5659796" y="4673958"/>
            <a:chExt cx="2443162" cy="1767416"/>
          </a:xfrm>
        </p:grpSpPr>
        <p:pic>
          <p:nvPicPr>
            <p:cNvPr id="33807" name="Picture 3" descr="C:\mozhgan\manzar\bagh\pic\japanees garden\portland_oregon27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2796" y="4686837"/>
              <a:ext cx="1300162" cy="1733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8" name="Picture 2" descr="C:\mozhgan\manzar\bagh\pic\japanees garden\portland_oregon31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9796" y="4673958"/>
              <a:ext cx="1325562" cy="176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806" name="Picture 6" descr="C:\Documents and Settings\ashrafi\Desktop\element\2761615066_fd608a58ac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276600"/>
            <a:ext cx="1752600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17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ساختار باغ ژاپنی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5845" name="Rectangle 12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sp>
        <p:nvSpPr>
          <p:cNvPr id="35846" name="Content Placeholder 2"/>
          <p:cNvSpPr>
            <a:spLocks noGrp="1"/>
          </p:cNvSpPr>
          <p:nvPr>
            <p:ph idx="1"/>
          </p:nvPr>
        </p:nvSpPr>
        <p:spPr>
          <a:xfrm>
            <a:off x="544513" y="1295400"/>
            <a:ext cx="8001000" cy="4572000"/>
          </a:xfrm>
        </p:spPr>
        <p:txBody>
          <a:bodyPr/>
          <a:lstStyle/>
          <a:p>
            <a:pPr marL="0" algn="just" rtl="1" eaLnBrk="1" hangingPunct="1">
              <a:lnSpc>
                <a:spcPct val="150000"/>
              </a:lnSpc>
              <a:buFont typeface="Wingdings 2" panose="05020102010507070707" pitchFamily="18" charset="2"/>
              <a:buNone/>
            </a:pPr>
            <a:r>
              <a:rPr lang="fa-IR" altLang="en-US" sz="2200" b="1" smtClean="0">
                <a:cs typeface="B Kamran" panose="00000400000000000000" pitchFamily="2" charset="-78"/>
              </a:rPr>
              <a:t>بر طبق دیاگرامی از قرن 15 میلادی باغ ژاپنی 16 عنصر دارد که همگی دور ”صخره مرکزی“ یا ”نگهبان“ قرار گرفته اند، و وجود همه این عناصرهمیشه ضروری نیست . </a:t>
            </a:r>
          </a:p>
        </p:txBody>
      </p:sp>
      <p:pic>
        <p:nvPicPr>
          <p:cNvPr id="2050" name="Picture 2" descr="C:\mozhgan\manzar\bagh\pic\japanees garden\07__Japanese_Garden_Pano%2C_Cowra%2C_NSW%2C_22_09_2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3663" y="2641600"/>
            <a:ext cx="7056437" cy="3119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8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68300" y="24288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8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ساختار باغ ژاپنی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6869" name="Rectangle 8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pic>
        <p:nvPicPr>
          <p:cNvPr id="36870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471488" y="24796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Diagram 12"/>
          <p:cNvGraphicFramePr/>
          <p:nvPr/>
        </p:nvGraphicFramePr>
        <p:xfrm>
          <a:off x="0" y="685800"/>
          <a:ext cx="91440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5" name="Diagram 14"/>
          <p:cNvGraphicFramePr/>
          <p:nvPr/>
        </p:nvGraphicFramePr>
        <p:xfrm>
          <a:off x="0" y="3657600"/>
          <a:ext cx="91440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16913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ساختار باغ ژاپنی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7893" name="Rectangle 8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pic>
        <p:nvPicPr>
          <p:cNvPr id="37894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471488" y="24796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255718" y="2886622"/>
            <a:ext cx="11544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صخره نگهبان </a:t>
            </a:r>
            <a:endParaRPr lang="en-US" sz="2200" b="1" u="sng" dirty="0">
              <a:solidFill>
                <a:prstClr val="white"/>
              </a:solidFill>
              <a:effectLst>
                <a:glow rad="228600">
                  <a:prstClr val="black">
                    <a:alpha val="4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37896" name="Picture 2" descr="C:\Documents and Settings\ashrafi\Desktop\manzar2\manzar\sakhtar\ryoanj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30325"/>
            <a:ext cx="20828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4" descr="C:\mozhgan\manzar\mozhgan\6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3" b="8372"/>
          <a:stretch>
            <a:fillRect/>
          </a:stretch>
        </p:blipFill>
        <p:spPr bwMode="auto">
          <a:xfrm>
            <a:off x="6858000" y="3581400"/>
            <a:ext cx="1711325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3886200" y="6096000"/>
            <a:ext cx="4700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 کوه</a:t>
            </a:r>
            <a:endParaRPr lang="en-US" sz="2200" b="1" u="sng" dirty="0">
              <a:solidFill>
                <a:prstClr val="white"/>
              </a:solidFill>
              <a:effectLst>
                <a:glow rad="228600">
                  <a:prstClr val="black">
                    <a:alpha val="4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37899" name="Picture 5" descr="C:\Documents and Settings\ashrafi\Desktop\manzar2\manzar\japanees garden\800px-Shitennoj_honbo_garden06s32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30325"/>
            <a:ext cx="27432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0" name="Picture 6" descr="C:\Documents and Settings\ashrafi\Desktop\manzar2\manzar\New Folder\fuj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7" t="21053" r="35628" b="20648"/>
          <a:stretch>
            <a:fillRect/>
          </a:stretch>
        </p:blipFill>
        <p:spPr bwMode="auto">
          <a:xfrm>
            <a:off x="457200" y="3581400"/>
            <a:ext cx="29718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1" name="Picture 8" descr="C:\Documents and Settings\ashrafi\Desktop\manzar2\manzar\sakhtar\seminar_on_japanese_gardens_Page_1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3" t="29565" r="54509" b="37148"/>
          <a:stretch>
            <a:fillRect/>
          </a:stretch>
        </p:blipFill>
        <p:spPr bwMode="auto">
          <a:xfrm>
            <a:off x="3581400" y="3581400"/>
            <a:ext cx="30702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2" name="Picture 2" descr="D:\mozhgan\8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" b="2518"/>
          <a:stretch>
            <a:fillRect/>
          </a:stretch>
        </p:blipFill>
        <p:spPr bwMode="auto">
          <a:xfrm>
            <a:off x="6400800" y="1330325"/>
            <a:ext cx="1524000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37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سبک شناسی باغ ها</a:t>
            </a:r>
            <a:endParaRPr lang="en-US" sz="2400" b="1" dirty="0">
              <a:solidFill>
                <a:prstClr val="black"/>
              </a:solidFill>
              <a:cs typeface="B Koodak Outline" pitchFamily="2" charset="-78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685800" y="1397000"/>
          <a:ext cx="78486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6671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ساختار باغ ژاپنی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8917" name="Rectangle 8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pic>
        <p:nvPicPr>
          <p:cNvPr id="38918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471488" y="24796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-76200" y="3733800"/>
            <a:ext cx="20826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تپه کوچک یا صخره مهمان </a:t>
            </a:r>
            <a:endParaRPr lang="en-US" sz="2200" b="1" u="sng" dirty="0">
              <a:solidFill>
                <a:prstClr val="white"/>
              </a:solidFill>
              <a:effectLst>
                <a:glow rad="228600">
                  <a:prstClr val="black">
                    <a:alpha val="4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9219" name="Picture 3" descr="C:\Documents and Settings\ashrafi\Desktop\element\Falls.Kenroku.1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800" y="1295400"/>
            <a:ext cx="1622425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18"/>
          <p:cNvSpPr/>
          <p:nvPr/>
        </p:nvSpPr>
        <p:spPr>
          <a:xfrm>
            <a:off x="2286000" y="2921358"/>
            <a:ext cx="123142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  جزیره مرکزی</a:t>
            </a:r>
            <a:endParaRPr lang="en-US" sz="2200" b="1" u="sng" dirty="0">
              <a:solidFill>
                <a:prstClr val="white"/>
              </a:solidFill>
              <a:effectLst>
                <a:glow rad="228600">
                  <a:prstClr val="black">
                    <a:alpha val="4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10242" name="Picture 2" descr="C:\Documents and Settings\ashrafi\Desktop\element\Daikaku-ji.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1295400"/>
            <a:ext cx="2362200" cy="158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2"/>
          <p:cNvSpPr/>
          <p:nvPr/>
        </p:nvSpPr>
        <p:spPr>
          <a:xfrm>
            <a:off x="6400800" y="2972355"/>
            <a:ext cx="11560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  دهانه آبشار</a:t>
            </a:r>
            <a:endParaRPr lang="en-US" sz="2200" b="1" u="sng" dirty="0">
              <a:solidFill>
                <a:prstClr val="white"/>
              </a:solidFill>
              <a:effectLst>
                <a:glow rad="228600">
                  <a:prstClr val="black">
                    <a:alpha val="4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10243" name="Picture 3" descr="C:\Documents and Settings\ashrafi\Desktop\element\Falls.Seiryu-e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1524000"/>
            <a:ext cx="2133600" cy="1423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 23"/>
          <p:cNvSpPr/>
          <p:nvPr/>
        </p:nvSpPr>
        <p:spPr>
          <a:xfrm>
            <a:off x="1267143" y="6046113"/>
            <a:ext cx="12474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 برکه یا دریاچه</a:t>
            </a:r>
            <a:endParaRPr lang="en-US" sz="2200" b="1" u="sng" dirty="0">
              <a:solidFill>
                <a:prstClr val="white"/>
              </a:solidFill>
              <a:effectLst>
                <a:glow rad="228600">
                  <a:prstClr val="black">
                    <a:alpha val="40000"/>
                  </a:prstClr>
                </a:glow>
              </a:effectLst>
              <a:cs typeface="B Kamran" pitchFamily="2" charset="-78"/>
            </a:endParaRPr>
          </a:p>
        </p:txBody>
      </p:sp>
      <p:pic>
        <p:nvPicPr>
          <p:cNvPr id="10244" name="Picture 4" descr="C:\Documents and Settings\ashrafi\Desktop\element\Island.Gosh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90800" y="4584700"/>
            <a:ext cx="2717800" cy="1804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6" name="Picture 6" descr="C:\Documents and Settings\ashrafi\Desktop\element\Bridge.3.Shosei-e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10200" y="4572000"/>
            <a:ext cx="2717800" cy="1812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28" name="Picture 5" descr="C:\mozhgan\manzar\bagh\pic\japanees garden\portland_oregon0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057400"/>
            <a:ext cx="1320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9" name="Picture 5" descr="C:\Documents and Settings\ashrafi\Desktop\element\2760776881_6a3ae30fe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86000"/>
            <a:ext cx="21336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3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گونه شناسی باغ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39941" name="Rectangle 6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1524000" y="1447800"/>
          <a:ext cx="6858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9943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368300" y="24288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3231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6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sp>
        <p:nvSpPr>
          <p:cNvPr id="40964" name="Rectangle 7"/>
          <p:cNvSpPr>
            <a:spLocks noChangeArrowheads="1"/>
          </p:cNvSpPr>
          <p:nvPr/>
        </p:nvSpPr>
        <p:spPr bwMode="auto">
          <a:xfrm>
            <a:off x="-2633663" y="121920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en-US" altLang="en-US" sz="3200" b="1">
              <a:solidFill>
                <a:prstClr val="black"/>
              </a:solidFill>
              <a:latin typeface="Perpetua" panose="02020502060401020303" pitchFamily="18" charset="0"/>
              <a:cs typeface="B Kamran Outline" panose="00000400000000000000" pitchFamily="2" charset="-78"/>
            </a:endParaRPr>
          </a:p>
        </p:txBody>
      </p:sp>
      <p:pic>
        <p:nvPicPr>
          <p:cNvPr id="40965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0" y="261302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باغ های کامل با جزئیات زیاد (</a:t>
            </a:r>
            <a:r>
              <a:rPr lang="en-US" sz="3200" b="1" dirty="0">
                <a:solidFill>
                  <a:prstClr val="black"/>
                </a:solidFill>
                <a:cs typeface="B Kamran Outline" pitchFamily="2" charset="-78"/>
              </a:rPr>
              <a:t>shin</a:t>
            </a: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)</a:t>
            </a:r>
            <a:endParaRPr lang="en-US" sz="3200" b="1" dirty="0">
              <a:solidFill>
                <a:prstClr val="black"/>
              </a:solidFill>
              <a:cs typeface="B Kamran Outline" pitchFamily="2" charset="-78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1184789" y="3733800"/>
          <a:ext cx="3539611" cy="2438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0" name="Picture 2" descr="C:\Documents and Settings\ashrafi\Desktop\manzar2\manzar\japanees garden\portland_oregon02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66800" y="1066800"/>
            <a:ext cx="162560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ashrafi\Desktop\manzar2\manzar\japanees garden\portland_oregon0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45175" y="1555750"/>
            <a:ext cx="29718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Documents and Settings\ashrafi\Desktop\manzar2\manzar\japanees garden\portland_oregon0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91200" y="3733800"/>
            <a:ext cx="29718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mozhgan\manzar\bagh\pic\2475804204_8aa6907cdd_b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43200" y="1539875"/>
            <a:ext cx="2971800" cy="198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983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4198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باغ های کامل با جزئیات متوسط (</a:t>
            </a:r>
            <a:r>
              <a:rPr lang="en-US" sz="3200" b="1" dirty="0" err="1">
                <a:solidFill>
                  <a:prstClr val="black"/>
                </a:solidFill>
                <a:latin typeface="Technical" pitchFamily="2" charset="0"/>
                <a:cs typeface="B Kamran Outline" pitchFamily="2" charset="-78"/>
              </a:rPr>
              <a:t>syo</a:t>
            </a: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)</a:t>
            </a:r>
            <a:endParaRPr lang="en-US" sz="3200" b="1" dirty="0">
              <a:solidFill>
                <a:prstClr val="black"/>
              </a:solidFill>
              <a:cs typeface="B Kamran Outline" pitchFamily="2" charset="-78"/>
            </a:endParaRPr>
          </a:p>
        </p:txBody>
      </p:sp>
      <p:sp>
        <p:nvSpPr>
          <p:cNvPr id="41990" name="Rectangle 5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1143000" y="4706472"/>
          <a:ext cx="3539611" cy="2438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1992" name="Rectangle 7"/>
          <p:cNvSpPr>
            <a:spLocks noChangeArrowheads="1"/>
          </p:cNvSpPr>
          <p:nvPr/>
        </p:nvSpPr>
        <p:spPr bwMode="auto">
          <a:xfrm>
            <a:off x="-2633663" y="121920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en-US" altLang="en-US" sz="3200" b="1">
              <a:solidFill>
                <a:prstClr val="black"/>
              </a:solidFill>
              <a:latin typeface="Perpetua" panose="02020502060401020303" pitchFamily="18" charset="0"/>
              <a:cs typeface="B Kamran Outline" panose="00000400000000000000" pitchFamily="2" charset="-78"/>
            </a:endParaRPr>
          </a:p>
        </p:txBody>
      </p:sp>
      <p:pic>
        <p:nvPicPr>
          <p:cNvPr id="41993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0" y="261302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4" name="Picture 4" descr="C:\Documents and Settings\ashrafi\Desktop\shin garden\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33"/>
          <a:stretch>
            <a:fillRect/>
          </a:stretch>
        </p:blipFill>
        <p:spPr bwMode="auto">
          <a:xfrm>
            <a:off x="4800600" y="3124200"/>
            <a:ext cx="40386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5" descr="C:\Documents and Settings\ashrafi\Desktop\shin garden\3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33"/>
          <a:stretch>
            <a:fillRect/>
          </a:stretch>
        </p:blipFill>
        <p:spPr bwMode="auto">
          <a:xfrm>
            <a:off x="304800" y="1219200"/>
            <a:ext cx="42529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6" name="Picture 6" descr="C:\Documents and Settings\ashrafi\Desktop\shin garden\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33"/>
          <a:stretch>
            <a:fillRect/>
          </a:stretch>
        </p:blipFill>
        <p:spPr bwMode="auto">
          <a:xfrm>
            <a:off x="304800" y="3124200"/>
            <a:ext cx="4322763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7" name="Picture 7" descr="C:\Documents and Settings\ashrafi\Desktop\shin garden\5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" b="16348"/>
          <a:stretch>
            <a:fillRect/>
          </a:stretch>
        </p:blipFill>
        <p:spPr bwMode="auto">
          <a:xfrm>
            <a:off x="4800600" y="1219200"/>
            <a:ext cx="4038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248400" y="5968425"/>
            <a:ext cx="21533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n-US" sz="3200" b="1" dirty="0" err="1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  <a:cs typeface="B Kamran Outline" pitchFamily="2" charset="-78"/>
              </a:rPr>
              <a:t>Kenroku</a:t>
            </a:r>
            <a:r>
              <a:rPr lang="en-US" sz="3200" b="1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  <a:cs typeface="B Kamran Outline" pitchFamily="2" charset="-78"/>
              </a:rPr>
              <a:t>-en</a:t>
            </a:r>
          </a:p>
        </p:txBody>
      </p:sp>
    </p:spTree>
    <p:extLst>
      <p:ext uri="{BB962C8B-B14F-4D97-AF65-F5344CB8AC3E}">
        <p14:creationId xmlns:p14="http://schemas.microsoft.com/office/powerpoint/2010/main" val="193332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 باغ با جزئیات کم و ساده (</a:t>
            </a:r>
            <a:r>
              <a:rPr lang="en-US" sz="3200" b="1" dirty="0">
                <a:solidFill>
                  <a:prstClr val="black"/>
                </a:solidFill>
                <a:cs typeface="B Kamran Outline" pitchFamily="2" charset="-78"/>
              </a:rPr>
              <a:t> so</a:t>
            </a: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)</a:t>
            </a:r>
            <a:endParaRPr lang="en-US" sz="3200" b="1" dirty="0">
              <a:solidFill>
                <a:prstClr val="black"/>
              </a:solidFill>
              <a:cs typeface="B Kamran Outline" pitchFamily="2" charset="-78"/>
            </a:endParaRPr>
          </a:p>
        </p:txBody>
      </p:sp>
      <p:sp>
        <p:nvSpPr>
          <p:cNvPr id="43012" name="Rectangle 6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sp>
        <p:nvSpPr>
          <p:cNvPr id="43013" name="Rectangle 7"/>
          <p:cNvSpPr>
            <a:spLocks noChangeArrowheads="1"/>
          </p:cNvSpPr>
          <p:nvPr/>
        </p:nvSpPr>
        <p:spPr bwMode="auto">
          <a:xfrm>
            <a:off x="-2633663" y="121920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lang="en-US" altLang="en-US" sz="3200" b="1">
              <a:solidFill>
                <a:prstClr val="black"/>
              </a:solidFill>
              <a:latin typeface="Perpetua" panose="02020502060401020303" pitchFamily="18" charset="0"/>
              <a:cs typeface="B Kamran Outline" panose="00000400000000000000" pitchFamily="2" charset="-78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990600" y="4603377"/>
          <a:ext cx="3539611" cy="2438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3015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0" y="253682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mozhgan\manzar\bagh\pic\so garden\untitled.JPG"/>
          <p:cNvPicPr>
            <a:picLocks noChangeAspect="1" noChangeArrowheads="1"/>
          </p:cNvPicPr>
          <p:nvPr/>
        </p:nvPicPr>
        <p:blipFill>
          <a:blip r:embed="rId9"/>
          <a:srcRect t="2192" r="23288" b="16712"/>
          <a:stretch>
            <a:fillRect/>
          </a:stretch>
        </p:blipFill>
        <p:spPr bwMode="auto">
          <a:xfrm>
            <a:off x="1143000" y="2286000"/>
            <a:ext cx="3581400" cy="2366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mozhgan\manzar\bagh\pic\so garden\1.JPG"/>
          <p:cNvPicPr>
            <a:picLocks noChangeAspect="1" noChangeArrowheads="1"/>
          </p:cNvPicPr>
          <p:nvPr/>
        </p:nvPicPr>
        <p:blipFill>
          <a:blip r:embed="rId10"/>
          <a:srcRect l="1370" t="2192" r="21918" b="16712"/>
          <a:stretch>
            <a:fillRect/>
          </a:stretch>
        </p:blipFill>
        <p:spPr bwMode="auto">
          <a:xfrm>
            <a:off x="5105400" y="1295400"/>
            <a:ext cx="3581400" cy="2366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5638800" y="5791200"/>
            <a:ext cx="2765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a-IR" sz="2200" b="1" u="sng" dirty="0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نمونه این نوع گونه : </a:t>
            </a:r>
            <a:r>
              <a:rPr lang="en-US" sz="2200" b="1" u="sng" dirty="0" err="1">
                <a:solidFill>
                  <a:prstClr val="white"/>
                </a:solidFill>
                <a:effectLst>
                  <a:glow rad="228600">
                    <a:prstClr val="black">
                      <a:alpha val="40000"/>
                    </a:prstClr>
                  </a:glow>
                </a:effectLst>
                <a:cs typeface="B Kamran" pitchFamily="2" charset="-78"/>
              </a:rPr>
              <a:t>Ryoanji</a:t>
            </a:r>
            <a:r>
              <a:rPr lang="fa-IR" sz="3200" b="1" dirty="0">
                <a:solidFill>
                  <a:prstClr val="white"/>
                </a:solidFill>
                <a:effectLst>
                  <a:glow rad="101600">
                    <a:prstClr val="black">
                      <a:alpha val="60000"/>
                    </a:prstClr>
                  </a:glow>
                </a:effectLst>
                <a:cs typeface="B Kamran Outline" pitchFamily="2" charset="-78"/>
              </a:rPr>
              <a:t> </a:t>
            </a:r>
            <a:endParaRPr lang="en-US" sz="3200" b="1" dirty="0">
              <a:solidFill>
                <a:prstClr val="white"/>
              </a:solidFill>
              <a:effectLst>
                <a:glow rad="101600">
                  <a:prstClr val="black">
                    <a:alpha val="60000"/>
                  </a:prstClr>
                </a:glow>
              </a:effectLst>
              <a:cs typeface="B Kamran Outline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73360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مقایسه باغ ایرانی و ژاپنی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2590800" y="1016000"/>
          <a:ext cx="4114800" cy="233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4039" name="TextBox 9"/>
          <p:cNvSpPr txBox="1">
            <a:spLocks noChangeArrowheads="1"/>
          </p:cNvSpPr>
          <p:nvPr/>
        </p:nvSpPr>
        <p:spPr bwMode="auto">
          <a:xfrm>
            <a:off x="4648200" y="3124200"/>
            <a:ext cx="3657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طبیعت را ستایش می کنند و می کوشند آن را باز آفرینند.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تعادل غیر متقارن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ادغام با طبیعت اطراف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عدم وجود طراحی هندسی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هدف برای رسیدن به مکان خاص وجود ندارد بلکه لذت در لحظه مهم است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مسیر های ارگانیک و پیچ در پیچ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وجود آب راکد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endParaRPr lang="en-US" altLang="en-US" sz="2400" b="1">
              <a:solidFill>
                <a:prstClr val="black"/>
              </a:solidFill>
              <a:latin typeface="Perpetua" panose="02020502060401020303" pitchFamily="18" charset="0"/>
              <a:cs typeface="B Kamran" panose="00000400000000000000" pitchFamily="2" charset="-78"/>
            </a:endParaRPr>
          </a:p>
        </p:txBody>
      </p:sp>
      <p:sp>
        <p:nvSpPr>
          <p:cNvPr id="44040" name="TextBox 10"/>
          <p:cNvSpPr txBox="1">
            <a:spLocks noChangeArrowheads="1"/>
          </p:cNvSpPr>
          <p:nvPr/>
        </p:nvSpPr>
        <p:spPr bwMode="auto">
          <a:xfrm>
            <a:off x="609600" y="3124200"/>
            <a:ext cx="335280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آرام و محصور کردن طبیعت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تعادل متقارن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جدایی از طبیعت اطراف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وجود طراحی منظم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طرح ریزی یک سلسله فضا از بیرون به درون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مسیر های مستقیم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v"/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وجود آب روان</a:t>
            </a:r>
            <a:endParaRPr lang="en-US" altLang="en-US" sz="2400" b="1">
              <a:solidFill>
                <a:prstClr val="black"/>
              </a:solidFill>
              <a:latin typeface="Perpetua" panose="02020502060401020303" pitchFamily="18" charset="0"/>
              <a:cs typeface="B K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410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موازین فکری ژاپن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137160" y="1447800"/>
          <a:ext cx="8854440" cy="5208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1066800" y="57150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913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533400" y="1676400"/>
            <a:ext cx="8077200" cy="47244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pic>
        <p:nvPicPr>
          <p:cNvPr id="11268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0833" r="26221" b="42708"/>
          <a:stretch>
            <a:fillRect/>
          </a:stretch>
        </p:blipFill>
        <p:spPr bwMode="auto">
          <a:xfrm>
            <a:off x="381000" y="1752600"/>
            <a:ext cx="1066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مقایسه دیدگاه ژاپنی و غربی نسبت به طبیعت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81400" y="54864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914400" y="16764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272" name="TextBox 6"/>
          <p:cNvSpPr txBox="1">
            <a:spLocks noChangeArrowheads="1"/>
          </p:cNvSpPr>
          <p:nvPr/>
        </p:nvSpPr>
        <p:spPr bwMode="auto">
          <a:xfrm>
            <a:off x="1524000" y="2281238"/>
            <a:ext cx="175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>
                <a:solidFill>
                  <a:prstClr val="white"/>
                </a:solidFill>
                <a:latin typeface="Perpetua" panose="02020502060401020303" pitchFamily="18" charset="0"/>
                <a:cs typeface="B Nazanin" panose="00000400000000000000" pitchFamily="2" charset="-78"/>
              </a:rPr>
              <a:t>دیدگاه غربی</a:t>
            </a:r>
            <a:endParaRPr lang="en-US" altLang="en-US" sz="2400" b="1">
              <a:solidFill>
                <a:prstClr val="white"/>
              </a:solidFill>
              <a:latin typeface="Perpetua" panose="02020502060401020303" pitchFamily="18" charset="0"/>
              <a:cs typeface="B Nazanin" panose="00000400000000000000" pitchFamily="2" charset="-78"/>
            </a:endParaRPr>
          </a:p>
        </p:txBody>
      </p:sp>
      <p:sp>
        <p:nvSpPr>
          <p:cNvPr id="11273" name="TextBox 7"/>
          <p:cNvSpPr txBox="1">
            <a:spLocks noChangeArrowheads="1"/>
          </p:cNvSpPr>
          <p:nvPr/>
        </p:nvSpPr>
        <p:spPr bwMode="auto">
          <a:xfrm>
            <a:off x="2209800" y="5100638"/>
            <a:ext cx="175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>
                <a:solidFill>
                  <a:prstClr val="black"/>
                </a:solidFill>
                <a:latin typeface="Perpetua" panose="02020502060401020303" pitchFamily="18" charset="0"/>
                <a:cs typeface="B Nazanin" panose="00000400000000000000" pitchFamily="2" charset="-78"/>
              </a:rPr>
              <a:t>دیدگاه ژاپنی</a:t>
            </a:r>
            <a:endParaRPr lang="en-US" altLang="en-US" sz="2400" b="1">
              <a:solidFill>
                <a:prstClr val="black"/>
              </a:solidFill>
              <a:latin typeface="Perpetua" panose="020205020604010203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588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457200" y="1295400"/>
            <a:ext cx="3429000" cy="51054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دیدگاه ژاپنی نسبت به طبیعت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343400" y="3124200"/>
            <a:ext cx="7772400" cy="114300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rtl="0">
              <a:spcBef>
                <a:spcPct val="0"/>
              </a:spcBef>
              <a:defRPr/>
            </a:pPr>
            <a:endParaRPr lang="en-US" sz="4000" dirty="0">
              <a:solidFill>
                <a:srgbClr val="696464"/>
              </a:solidFill>
              <a:latin typeface="Franklin Gothic Book"/>
              <a:cs typeface="B Nazanin" pitchFamily="2" charset="-78"/>
            </a:endParaRPr>
          </a:p>
        </p:txBody>
      </p:sp>
      <p:pic>
        <p:nvPicPr>
          <p:cNvPr id="3074" name="Picture 2" descr="C:\Documents and Settings\GIGABYTE\Desktop\SesshuShuutouTo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581150"/>
            <a:ext cx="2706688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5" name="TextBox 4"/>
          <p:cNvSpPr txBox="1">
            <a:spLocks noChangeArrowheads="1"/>
          </p:cNvSpPr>
          <p:nvPr/>
        </p:nvSpPr>
        <p:spPr bwMode="auto">
          <a:xfrm>
            <a:off x="1295400" y="5791200"/>
            <a:ext cx="152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echnical" pitchFamily="2" charset="0"/>
                <a:ea typeface="Batang" pitchFamily="18" charset="-127"/>
                <a:cs typeface="B Kamran" panose="00000400000000000000" pitchFamily="2" charset="-78"/>
              </a:rPr>
              <a:t>Sansui-ga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581400" y="1676400"/>
            <a:ext cx="5105400" cy="38862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pic>
        <p:nvPicPr>
          <p:cNvPr id="1026" name="Picture 2" descr="C:\Documents and Settings\GIGABYTE\Desktop\mountain.JPG"/>
          <p:cNvPicPr>
            <a:picLocks noChangeAspect="1" noChangeArrowheads="1"/>
          </p:cNvPicPr>
          <p:nvPr/>
        </p:nvPicPr>
        <p:blipFill>
          <a:blip r:embed="rId4"/>
          <a:srcRect l="36507" t="31923" r="17399" b="26410"/>
          <a:stretch>
            <a:fillRect/>
          </a:stretch>
        </p:blipFill>
        <p:spPr bwMode="auto">
          <a:xfrm>
            <a:off x="3886200" y="1981200"/>
            <a:ext cx="44958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8" name="TextBox 7"/>
          <p:cNvSpPr txBox="1">
            <a:spLocks noChangeArrowheads="1"/>
          </p:cNvSpPr>
          <p:nvPr/>
        </p:nvSpPr>
        <p:spPr bwMode="auto">
          <a:xfrm>
            <a:off x="4419600" y="5086350"/>
            <a:ext cx="2819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0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صخره تجلی کوه در باغ ژاپنی</a:t>
            </a:r>
            <a:endParaRPr lang="en-US" altLang="en-US" sz="2000" b="1">
              <a:solidFill>
                <a:prstClr val="black"/>
              </a:solidFill>
              <a:latin typeface="Perpetua" panose="02020502060401020303" pitchFamily="18" charset="0"/>
              <a:cs typeface="B K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292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33400" y="381000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latin typeface="Franklin Gothic Book"/>
                <a:cs typeface="B Koodak Outline" pitchFamily="2" charset="-78"/>
              </a:rPr>
              <a:t>دیدگاه ژاپنی نسبت به طبیعت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267200" y="1676400"/>
            <a:ext cx="4343400" cy="44958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57200" y="1371600"/>
            <a:ext cx="3657600" cy="5029200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3318" name="TextBox 9"/>
          <p:cNvSpPr txBox="1">
            <a:spLocks noChangeArrowheads="1"/>
          </p:cNvSpPr>
          <p:nvPr/>
        </p:nvSpPr>
        <p:spPr bwMode="auto">
          <a:xfrm>
            <a:off x="4572000" y="5486400"/>
            <a:ext cx="304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echnical" pitchFamily="2" charset="0"/>
                <a:ea typeface="Batang" pitchFamily="18" charset="-127"/>
                <a:cs typeface="B Kamran" panose="00000400000000000000" pitchFamily="2" charset="-78"/>
              </a:rPr>
              <a:t>Ametsu iwasaka</a:t>
            </a:r>
          </a:p>
        </p:txBody>
      </p:sp>
      <p:pic>
        <p:nvPicPr>
          <p:cNvPr id="4098" name="Picture 2" descr="E:\arshive\nazanin\manzar\japanees garden\portland_oregon01.jpg"/>
          <p:cNvPicPr>
            <a:picLocks noChangeAspect="1" noChangeArrowheads="1"/>
          </p:cNvPicPr>
          <p:nvPr/>
        </p:nvPicPr>
        <p:blipFill>
          <a:blip r:embed="rId4"/>
          <a:srcRect b="16296"/>
          <a:stretch>
            <a:fillRect/>
          </a:stretch>
        </p:blipFill>
        <p:spPr bwMode="auto">
          <a:xfrm>
            <a:off x="820738" y="1714500"/>
            <a:ext cx="3065462" cy="384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Documents and Settings\GIGABYTE\Desktop\garden_meigetsuin.jpg"/>
          <p:cNvPicPr>
            <a:picLocks noChangeAspect="1" noChangeArrowheads="1"/>
          </p:cNvPicPr>
          <p:nvPr/>
        </p:nvPicPr>
        <p:blipFill>
          <a:blip r:embed="rId5"/>
          <a:srcRect r="47826"/>
          <a:stretch>
            <a:fillRect/>
          </a:stretch>
        </p:blipFill>
        <p:spPr bwMode="auto">
          <a:xfrm>
            <a:off x="4572000" y="1981200"/>
            <a:ext cx="3651250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21" name="TextBox 8"/>
          <p:cNvSpPr txBox="1">
            <a:spLocks noChangeArrowheads="1"/>
          </p:cNvSpPr>
          <p:nvPr/>
        </p:nvSpPr>
        <p:spPr bwMode="auto">
          <a:xfrm>
            <a:off x="1447800" y="5562600"/>
            <a:ext cx="152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echnical" pitchFamily="2" charset="0"/>
                <a:ea typeface="Batang" pitchFamily="18" charset="-127"/>
                <a:cs typeface="B Kamran" panose="00000400000000000000" pitchFamily="2" charset="-78"/>
              </a:rPr>
              <a:t>Himorogi</a:t>
            </a:r>
          </a:p>
        </p:txBody>
      </p:sp>
    </p:spTree>
    <p:extLst>
      <p:ext uri="{BB962C8B-B14F-4D97-AF65-F5344CB8AC3E}">
        <p14:creationId xmlns:p14="http://schemas.microsoft.com/office/powerpoint/2010/main" val="41747069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274320" algn="ctr">
              <a:lnSpc>
                <a:spcPct val="150000"/>
              </a:lnSpc>
              <a:spcBef>
                <a:spcPts val="580"/>
              </a:spcBef>
              <a:buClr>
                <a:srgbClr val="D34817"/>
              </a:buClr>
              <a:buSzPct val="85000"/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لذت گرایی در باغ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4341" name="Rectangle 9"/>
          <p:cNvSpPr>
            <a:spLocks noChangeArrowheads="1"/>
          </p:cNvSpPr>
          <p:nvPr/>
        </p:nvSpPr>
        <p:spPr bwMode="auto">
          <a:xfrm>
            <a:off x="3581400" y="892175"/>
            <a:ext cx="69342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73050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</a:defRPr>
            </a:lvl1pPr>
            <a:lvl2pPr marL="742950" indent="-285750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</a:defRPr>
            </a:lvl2pPr>
            <a:lvl3pPr marL="1143000" indent="-228600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3pPr>
            <a:lvl4pPr marL="1600200" indent="-228600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4pPr>
            <a:lvl5pPr marL="2057400" indent="-228600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5pPr>
            <a:lvl6pPr marL="2514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6pPr>
            <a:lvl7pPr marL="29718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7pPr>
            <a:lvl8pPr marL="34290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8pPr>
            <a:lvl9pPr marL="38862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</a:defRPr>
            </a:lvl9pPr>
          </a:lstStyle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D34817"/>
              </a:buClr>
              <a:buFontTx/>
              <a:buNone/>
            </a:pPr>
            <a:r>
              <a:rPr lang="fa-IR" altLang="en-US" sz="1800" b="1">
                <a:solidFill>
                  <a:prstClr val="black"/>
                </a:solidFill>
                <a:cs typeface="B Kamran" panose="00000400000000000000" pitchFamily="2" charset="-78"/>
              </a:rPr>
              <a:t> </a:t>
            </a:r>
            <a:endParaRPr lang="fa-IR" altLang="en-US" sz="3200" b="1">
              <a:solidFill>
                <a:prstClr val="black"/>
              </a:solidFill>
              <a:cs typeface="B Kamran Outline" panose="00000400000000000000" pitchFamily="2" charset="-78"/>
            </a:endParaRPr>
          </a:p>
        </p:txBody>
      </p:sp>
      <p:pic>
        <p:nvPicPr>
          <p:cNvPr id="3074" name="Picture 2" descr="C:\mozhgan\manzar\bagh\pic\suibokuga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3276600"/>
            <a:ext cx="2206625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3" name="Picture 4" descr="E:\arshive\nazanin\manzar\japanees garden\untitle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79" t="23401" r="26221" b="42708"/>
          <a:stretch>
            <a:fillRect/>
          </a:stretch>
        </p:blipFill>
        <p:spPr bwMode="auto">
          <a:xfrm>
            <a:off x="458788" y="2428875"/>
            <a:ext cx="10668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Documents and Settings\ashrafi\Desktop\element\Nij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60500" y="1433513"/>
            <a:ext cx="2511425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Documents and Settings\ashrafi\Desktop\element\Rinko-i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27500" y="2271713"/>
            <a:ext cx="2514600" cy="1674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Documents and Settings\ashrafi\Desktop\element\Rocks.Nij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32500" y="4100513"/>
            <a:ext cx="2511425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48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Documents and Settings\GIGABYTE\Desktop\103_furukaw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ounded Rectangle 12"/>
          <p:cNvSpPr/>
          <p:nvPr/>
        </p:nvSpPr>
        <p:spPr>
          <a:xfrm>
            <a:off x="533400" y="174625"/>
            <a:ext cx="8077200" cy="838200"/>
          </a:xfrm>
          <a:prstGeom prst="roundRect">
            <a:avLst/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spcBef>
                <a:spcPct val="0"/>
              </a:spcBef>
              <a:defRPr/>
            </a:pPr>
            <a:r>
              <a:rPr lang="fa-IR" sz="3200" b="1" dirty="0">
                <a:solidFill>
                  <a:prstClr val="black"/>
                </a:solidFill>
                <a:cs typeface="B Kamran Outline" pitchFamily="2" charset="-78"/>
              </a:rPr>
              <a:t>معیار های طراحی باغ ژاپنی</a:t>
            </a:r>
            <a:endParaRPr lang="en-US" sz="3200" b="1" dirty="0">
              <a:solidFill>
                <a:prstClr val="black"/>
              </a:solidFill>
              <a:cs typeface="B Kamran Outline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33400" y="1303338"/>
            <a:ext cx="8077200" cy="5326062"/>
          </a:xfrm>
          <a:prstGeom prst="roundRect">
            <a:avLst>
              <a:gd name="adj" fmla="val 6569"/>
            </a:avLst>
          </a:prstGeom>
          <a:solidFill>
            <a:schemeClr val="tx2">
              <a:lumMod val="20000"/>
              <a:lumOff val="80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n-US" dirty="0" err="1">
              <a:solidFill>
                <a:prstClr val="black"/>
              </a:solidFill>
            </a:endParaRPr>
          </a:p>
        </p:txBody>
      </p:sp>
      <p:sp>
        <p:nvSpPr>
          <p:cNvPr id="15365" name="Rectangle 3"/>
          <p:cNvSpPr>
            <a:spLocks noChangeArrowheads="1"/>
          </p:cNvSpPr>
          <p:nvPr/>
        </p:nvSpPr>
        <p:spPr bwMode="auto">
          <a:xfrm>
            <a:off x="698500" y="1441450"/>
            <a:ext cx="7772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طراحی باغ های ژاپنی بر پایه سه قانون عمومی صورت می گیرد: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1. مقیاس کوچک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2. سمبل سازی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200" b="1">
                <a:solidFill>
                  <a:prstClr val="black"/>
                </a:solidFill>
                <a:latin typeface="Perpetua" panose="02020502060401020303" pitchFamily="18" charset="0"/>
                <a:cs typeface="B Kamran" panose="00000400000000000000" pitchFamily="2" charset="-78"/>
              </a:rPr>
              <a:t>3. لذت در لحظه</a:t>
            </a:r>
          </a:p>
        </p:txBody>
      </p:sp>
      <p:pic>
        <p:nvPicPr>
          <p:cNvPr id="15" name="Picture 2" descr="C:\Documents and Settings\GIGABYTE\Desktop\images1310815_bonseki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343400"/>
            <a:ext cx="2971800" cy="2355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E:\arshive\nazanin\manzar\japanees garden\japa6260.jpg"/>
          <p:cNvPicPr>
            <a:picLocks noChangeAspect="1" noChangeArrowheads="1"/>
          </p:cNvPicPr>
          <p:nvPr/>
        </p:nvPicPr>
        <p:blipFill>
          <a:blip r:embed="rId4"/>
          <a:srcRect l="5828" t="3834" r="5828" b="4149"/>
          <a:stretch>
            <a:fillRect/>
          </a:stretch>
        </p:blipFill>
        <p:spPr bwMode="auto">
          <a:xfrm>
            <a:off x="990600" y="2438400"/>
            <a:ext cx="2362200" cy="3592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2" descr="C:\Documents and Settings\GIGABYTE\Desktop\389_1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81400" y="2819400"/>
            <a:ext cx="4800600" cy="16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634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quity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1301</Words>
  <Application>Microsoft Office PowerPoint</Application>
  <PresentationFormat>On-screen Show (4:3)</PresentationFormat>
  <Paragraphs>253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0" baseType="lpstr">
      <vt:lpstr>Batang</vt:lpstr>
      <vt:lpstr>Arial</vt:lpstr>
      <vt:lpstr>B Kamran</vt:lpstr>
      <vt:lpstr>B Kamran Outline</vt:lpstr>
      <vt:lpstr>B Koodak Outline</vt:lpstr>
      <vt:lpstr>B Nazanin</vt:lpstr>
      <vt:lpstr>Calibri</vt:lpstr>
      <vt:lpstr>Franklin Gothic Book</vt:lpstr>
      <vt:lpstr>Perpetua</vt:lpstr>
      <vt:lpstr>Sheer Beauty</vt:lpstr>
      <vt:lpstr>Technical</vt:lpstr>
      <vt:lpstr>Times New Roman</vt:lpstr>
      <vt:lpstr>Wingdings</vt:lpstr>
      <vt:lpstr>Wingdings 2</vt:lpstr>
      <vt:lpstr>Equity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2020-12-06T12:02:17Z</dcterms:created>
  <dcterms:modified xsi:type="dcterms:W3CDTF">2020-12-06T12:02:30Z</dcterms:modified>
</cp:coreProperties>
</file>