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E:\tasisat%20shahri\ZOBALEH\exell\amar.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tasisat%20shahri\ZOBALEH\exell\ama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340"/>
      <c:rAngAx val="1"/>
    </c:view3D>
    <c:floor>
      <c:thickness val="0"/>
      <c:spPr>
        <a:solidFill>
          <a:schemeClr val="tx1"/>
        </a:solidFill>
      </c:spPr>
    </c:floor>
    <c:sideWall>
      <c:thickness val="0"/>
    </c:sideWall>
    <c:backWall>
      <c:thickness val="0"/>
    </c:backWall>
    <c:plotArea>
      <c:layout/>
      <c:bar3DChart>
        <c:barDir val="col"/>
        <c:grouping val="standard"/>
        <c:varyColors val="0"/>
        <c:ser>
          <c:idx val="0"/>
          <c:order val="0"/>
          <c:tx>
            <c:strRef>
              <c:f>Sheet1!$B$2</c:f>
              <c:strCache>
                <c:ptCount val="1"/>
                <c:pt idx="0">
                  <c:v>زباله خانگی</c:v>
                </c:pt>
              </c:strCache>
            </c:strRef>
          </c:tx>
          <c:invertIfNegative val="0"/>
          <c:cat>
            <c:strRef>
              <c:f>Sheet1!$A$3:$A$15</c:f>
              <c:strCache>
                <c:ptCount val="13"/>
                <c:pt idx="0">
                  <c:v>منطقه1</c:v>
                </c:pt>
                <c:pt idx="1">
                  <c:v>منطقه2</c:v>
                </c:pt>
                <c:pt idx="2">
                  <c:v>منطقه3</c:v>
                </c:pt>
                <c:pt idx="3">
                  <c:v>منطقه4</c:v>
                </c:pt>
                <c:pt idx="4">
                  <c:v>منطقه5</c:v>
                </c:pt>
                <c:pt idx="5">
                  <c:v>منطقه6</c:v>
                </c:pt>
                <c:pt idx="6">
                  <c:v>منطقه7</c:v>
                </c:pt>
                <c:pt idx="7">
                  <c:v>منطقه8</c:v>
                </c:pt>
                <c:pt idx="8">
                  <c:v>منطقه9</c:v>
                </c:pt>
                <c:pt idx="9">
                  <c:v>منطقه10</c:v>
                </c:pt>
                <c:pt idx="10">
                  <c:v>منطقه11</c:v>
                </c:pt>
                <c:pt idx="11">
                  <c:v>منطقه12</c:v>
                </c:pt>
                <c:pt idx="12">
                  <c:v>منطقه ثامن</c:v>
                </c:pt>
              </c:strCache>
            </c:strRef>
          </c:cat>
          <c:val>
            <c:numRef>
              <c:f>Sheet1!$B$3:$B$15</c:f>
              <c:numCache>
                <c:formatCode>General</c:formatCode>
                <c:ptCount val="13"/>
                <c:pt idx="0">
                  <c:v>33693620</c:v>
                </c:pt>
                <c:pt idx="1">
                  <c:v>65244860</c:v>
                </c:pt>
                <c:pt idx="2">
                  <c:v>39382360</c:v>
                </c:pt>
                <c:pt idx="3">
                  <c:v>28519770</c:v>
                </c:pt>
                <c:pt idx="4">
                  <c:v>34682080</c:v>
                </c:pt>
                <c:pt idx="5">
                  <c:v>45869140</c:v>
                </c:pt>
                <c:pt idx="6">
                  <c:v>37664340</c:v>
                </c:pt>
                <c:pt idx="7">
                  <c:v>29925310</c:v>
                </c:pt>
                <c:pt idx="8">
                  <c:v>44399480</c:v>
                </c:pt>
                <c:pt idx="9">
                  <c:v>35940410</c:v>
                </c:pt>
                <c:pt idx="10">
                  <c:v>31189770</c:v>
                </c:pt>
                <c:pt idx="11">
                  <c:v>2576790</c:v>
                </c:pt>
                <c:pt idx="12">
                  <c:v>20696580</c:v>
                </c:pt>
              </c:numCache>
            </c:numRef>
          </c:val>
          <c:extLst xmlns:c16r2="http://schemas.microsoft.com/office/drawing/2015/06/chart">
            <c:ext xmlns:c16="http://schemas.microsoft.com/office/drawing/2014/chart" uri="{C3380CC4-5D6E-409C-BE32-E72D297353CC}">
              <c16:uniqueId val="{00000000-ABD9-4D34-BDBC-7E181DB3D8A6}"/>
            </c:ext>
          </c:extLst>
        </c:ser>
        <c:ser>
          <c:idx val="1"/>
          <c:order val="1"/>
          <c:tx>
            <c:strRef>
              <c:f>Sheet1!$C$2</c:f>
              <c:strCache>
                <c:ptCount val="1"/>
                <c:pt idx="0">
                  <c:v>خاک و نخاله</c:v>
                </c:pt>
              </c:strCache>
            </c:strRef>
          </c:tx>
          <c:invertIfNegative val="0"/>
          <c:cat>
            <c:strRef>
              <c:f>Sheet1!$A$3:$A$15</c:f>
              <c:strCache>
                <c:ptCount val="13"/>
                <c:pt idx="0">
                  <c:v>منطقه1</c:v>
                </c:pt>
                <c:pt idx="1">
                  <c:v>منطقه2</c:v>
                </c:pt>
                <c:pt idx="2">
                  <c:v>منطقه3</c:v>
                </c:pt>
                <c:pt idx="3">
                  <c:v>منطقه4</c:v>
                </c:pt>
                <c:pt idx="4">
                  <c:v>منطقه5</c:v>
                </c:pt>
                <c:pt idx="5">
                  <c:v>منطقه6</c:v>
                </c:pt>
                <c:pt idx="6">
                  <c:v>منطقه7</c:v>
                </c:pt>
                <c:pt idx="7">
                  <c:v>منطقه8</c:v>
                </c:pt>
                <c:pt idx="8">
                  <c:v>منطقه9</c:v>
                </c:pt>
                <c:pt idx="9">
                  <c:v>منطقه10</c:v>
                </c:pt>
                <c:pt idx="10">
                  <c:v>منطقه11</c:v>
                </c:pt>
                <c:pt idx="11">
                  <c:v>منطقه12</c:v>
                </c:pt>
                <c:pt idx="12">
                  <c:v>منطقه ثامن</c:v>
                </c:pt>
              </c:strCache>
            </c:strRef>
          </c:cat>
          <c:val>
            <c:numRef>
              <c:f>Sheet1!$C$3:$C$15</c:f>
              <c:numCache>
                <c:formatCode>General</c:formatCode>
                <c:ptCount val="13"/>
                <c:pt idx="0">
                  <c:v>2362990</c:v>
                </c:pt>
                <c:pt idx="1">
                  <c:v>7273890</c:v>
                </c:pt>
                <c:pt idx="2">
                  <c:v>2300810</c:v>
                </c:pt>
                <c:pt idx="3">
                  <c:v>342730</c:v>
                </c:pt>
                <c:pt idx="4">
                  <c:v>61710</c:v>
                </c:pt>
                <c:pt idx="5">
                  <c:v>1511510</c:v>
                </c:pt>
                <c:pt idx="6">
                  <c:v>4496140</c:v>
                </c:pt>
                <c:pt idx="7">
                  <c:v>2724420</c:v>
                </c:pt>
                <c:pt idx="8">
                  <c:v>330170</c:v>
                </c:pt>
                <c:pt idx="9">
                  <c:v>1771090</c:v>
                </c:pt>
                <c:pt idx="10">
                  <c:v>293320</c:v>
                </c:pt>
                <c:pt idx="11">
                  <c:v>32550</c:v>
                </c:pt>
                <c:pt idx="12">
                  <c:v>135540</c:v>
                </c:pt>
              </c:numCache>
            </c:numRef>
          </c:val>
          <c:extLst xmlns:c16r2="http://schemas.microsoft.com/office/drawing/2015/06/chart">
            <c:ext xmlns:c16="http://schemas.microsoft.com/office/drawing/2014/chart" uri="{C3380CC4-5D6E-409C-BE32-E72D297353CC}">
              <c16:uniqueId val="{00000001-ABD9-4D34-BDBC-7E181DB3D8A6}"/>
            </c:ext>
          </c:extLst>
        </c:ser>
        <c:ser>
          <c:idx val="2"/>
          <c:order val="2"/>
          <c:tx>
            <c:strRef>
              <c:f>Sheet1!$D$2</c:f>
              <c:strCache>
                <c:ptCount val="1"/>
                <c:pt idx="0">
                  <c:v>سرجارو و نخاله</c:v>
                </c:pt>
              </c:strCache>
            </c:strRef>
          </c:tx>
          <c:invertIfNegative val="0"/>
          <c:cat>
            <c:strRef>
              <c:f>Sheet1!$A$3:$A$15</c:f>
              <c:strCache>
                <c:ptCount val="13"/>
                <c:pt idx="0">
                  <c:v>منطقه1</c:v>
                </c:pt>
                <c:pt idx="1">
                  <c:v>منطقه2</c:v>
                </c:pt>
                <c:pt idx="2">
                  <c:v>منطقه3</c:v>
                </c:pt>
                <c:pt idx="3">
                  <c:v>منطقه4</c:v>
                </c:pt>
                <c:pt idx="4">
                  <c:v>منطقه5</c:v>
                </c:pt>
                <c:pt idx="5">
                  <c:v>منطقه6</c:v>
                </c:pt>
                <c:pt idx="6">
                  <c:v>منطقه7</c:v>
                </c:pt>
                <c:pt idx="7">
                  <c:v>منطقه8</c:v>
                </c:pt>
                <c:pt idx="8">
                  <c:v>منطقه9</c:v>
                </c:pt>
                <c:pt idx="9">
                  <c:v>منطقه10</c:v>
                </c:pt>
                <c:pt idx="10">
                  <c:v>منطقه11</c:v>
                </c:pt>
                <c:pt idx="11">
                  <c:v>منطقه12</c:v>
                </c:pt>
                <c:pt idx="12">
                  <c:v>منطقه ثامن</c:v>
                </c:pt>
              </c:strCache>
            </c:strRef>
          </c:cat>
          <c:val>
            <c:numRef>
              <c:f>Sheet1!$D$3:$D$15</c:f>
              <c:numCache>
                <c:formatCode>General</c:formatCode>
                <c:ptCount val="13"/>
                <c:pt idx="0">
                  <c:v>5751300</c:v>
                </c:pt>
                <c:pt idx="1">
                  <c:v>43602700</c:v>
                </c:pt>
                <c:pt idx="2">
                  <c:v>13762700</c:v>
                </c:pt>
                <c:pt idx="3">
                  <c:v>15063500</c:v>
                </c:pt>
                <c:pt idx="4">
                  <c:v>5784500</c:v>
                </c:pt>
                <c:pt idx="5">
                  <c:v>11786630</c:v>
                </c:pt>
                <c:pt idx="6">
                  <c:v>18773300</c:v>
                </c:pt>
                <c:pt idx="7">
                  <c:v>4674300</c:v>
                </c:pt>
                <c:pt idx="8">
                  <c:v>11590000</c:v>
                </c:pt>
                <c:pt idx="9">
                  <c:v>5645610</c:v>
                </c:pt>
                <c:pt idx="10">
                  <c:v>5681100</c:v>
                </c:pt>
                <c:pt idx="11">
                  <c:v>398210</c:v>
                </c:pt>
                <c:pt idx="12">
                  <c:v>82010</c:v>
                </c:pt>
              </c:numCache>
            </c:numRef>
          </c:val>
          <c:extLst xmlns:c16r2="http://schemas.microsoft.com/office/drawing/2015/06/chart">
            <c:ext xmlns:c16="http://schemas.microsoft.com/office/drawing/2014/chart" uri="{C3380CC4-5D6E-409C-BE32-E72D297353CC}">
              <c16:uniqueId val="{00000002-ABD9-4D34-BDBC-7E181DB3D8A6}"/>
            </c:ext>
          </c:extLst>
        </c:ser>
        <c:ser>
          <c:idx val="3"/>
          <c:order val="3"/>
          <c:tx>
            <c:strRef>
              <c:f>Sheet1!$E$2</c:f>
              <c:strCache>
                <c:ptCount val="1"/>
                <c:pt idx="0">
                  <c:v>لجن و رسوبات</c:v>
                </c:pt>
              </c:strCache>
            </c:strRef>
          </c:tx>
          <c:invertIfNegative val="0"/>
          <c:cat>
            <c:strRef>
              <c:f>Sheet1!$A$3:$A$15</c:f>
              <c:strCache>
                <c:ptCount val="13"/>
                <c:pt idx="0">
                  <c:v>منطقه1</c:v>
                </c:pt>
                <c:pt idx="1">
                  <c:v>منطقه2</c:v>
                </c:pt>
                <c:pt idx="2">
                  <c:v>منطقه3</c:v>
                </c:pt>
                <c:pt idx="3">
                  <c:v>منطقه4</c:v>
                </c:pt>
                <c:pt idx="4">
                  <c:v>منطقه5</c:v>
                </c:pt>
                <c:pt idx="5">
                  <c:v>منطقه6</c:v>
                </c:pt>
                <c:pt idx="6">
                  <c:v>منطقه7</c:v>
                </c:pt>
                <c:pt idx="7">
                  <c:v>منطقه8</c:v>
                </c:pt>
                <c:pt idx="8">
                  <c:v>منطقه9</c:v>
                </c:pt>
                <c:pt idx="9">
                  <c:v>منطقه10</c:v>
                </c:pt>
                <c:pt idx="10">
                  <c:v>منطقه11</c:v>
                </c:pt>
                <c:pt idx="11">
                  <c:v>منطقه12</c:v>
                </c:pt>
                <c:pt idx="12">
                  <c:v>منطقه ثامن</c:v>
                </c:pt>
              </c:strCache>
            </c:strRef>
          </c:cat>
          <c:val>
            <c:numRef>
              <c:f>Sheet1!$E$3:$E$15</c:f>
              <c:numCache>
                <c:formatCode>General</c:formatCode>
                <c:ptCount val="13"/>
                <c:pt idx="0">
                  <c:v>3487560</c:v>
                </c:pt>
                <c:pt idx="1">
                  <c:v>731200</c:v>
                </c:pt>
                <c:pt idx="2">
                  <c:v>681410</c:v>
                </c:pt>
                <c:pt idx="3">
                  <c:v>45010</c:v>
                </c:pt>
                <c:pt idx="4">
                  <c:v>1689410</c:v>
                </c:pt>
                <c:pt idx="5">
                  <c:v>297420</c:v>
                </c:pt>
                <c:pt idx="6">
                  <c:v>3947730</c:v>
                </c:pt>
                <c:pt idx="7">
                  <c:v>142240</c:v>
                </c:pt>
                <c:pt idx="8">
                  <c:v>52250</c:v>
                </c:pt>
                <c:pt idx="9">
                  <c:v>35190</c:v>
                </c:pt>
                <c:pt idx="10">
                  <c:v>377660</c:v>
                </c:pt>
                <c:pt idx="12">
                  <c:v>29030</c:v>
                </c:pt>
              </c:numCache>
            </c:numRef>
          </c:val>
          <c:extLst xmlns:c16r2="http://schemas.microsoft.com/office/drawing/2015/06/chart">
            <c:ext xmlns:c16="http://schemas.microsoft.com/office/drawing/2014/chart" uri="{C3380CC4-5D6E-409C-BE32-E72D297353CC}">
              <c16:uniqueId val="{00000003-ABD9-4D34-BDBC-7E181DB3D8A6}"/>
            </c:ext>
          </c:extLst>
        </c:ser>
        <c:ser>
          <c:idx val="4"/>
          <c:order val="4"/>
          <c:tx>
            <c:strRef>
              <c:f>Sheet1!$F$2</c:f>
              <c:strCache>
                <c:ptCount val="1"/>
                <c:pt idx="0">
                  <c:v>شاخه</c:v>
                </c:pt>
              </c:strCache>
            </c:strRef>
          </c:tx>
          <c:invertIfNegative val="0"/>
          <c:cat>
            <c:strRef>
              <c:f>Sheet1!$A$3:$A$15</c:f>
              <c:strCache>
                <c:ptCount val="13"/>
                <c:pt idx="0">
                  <c:v>منطقه1</c:v>
                </c:pt>
                <c:pt idx="1">
                  <c:v>منطقه2</c:v>
                </c:pt>
                <c:pt idx="2">
                  <c:v>منطقه3</c:v>
                </c:pt>
                <c:pt idx="3">
                  <c:v>منطقه4</c:v>
                </c:pt>
                <c:pt idx="4">
                  <c:v>منطقه5</c:v>
                </c:pt>
                <c:pt idx="5">
                  <c:v>منطقه6</c:v>
                </c:pt>
                <c:pt idx="6">
                  <c:v>منطقه7</c:v>
                </c:pt>
                <c:pt idx="7">
                  <c:v>منطقه8</c:v>
                </c:pt>
                <c:pt idx="8">
                  <c:v>منطقه9</c:v>
                </c:pt>
                <c:pt idx="9">
                  <c:v>منطقه10</c:v>
                </c:pt>
                <c:pt idx="10">
                  <c:v>منطقه11</c:v>
                </c:pt>
                <c:pt idx="11">
                  <c:v>منطقه12</c:v>
                </c:pt>
                <c:pt idx="12">
                  <c:v>منطقه ثامن</c:v>
                </c:pt>
              </c:strCache>
            </c:strRef>
          </c:cat>
          <c:val>
            <c:numRef>
              <c:f>Sheet1!$F$3:$F$15</c:f>
              <c:numCache>
                <c:formatCode>General</c:formatCode>
                <c:ptCount val="13"/>
                <c:pt idx="0">
                  <c:v>28032</c:v>
                </c:pt>
                <c:pt idx="1">
                  <c:v>718320</c:v>
                </c:pt>
                <c:pt idx="2">
                  <c:v>199410</c:v>
                </c:pt>
                <c:pt idx="3">
                  <c:v>85130</c:v>
                </c:pt>
                <c:pt idx="4">
                  <c:v>300</c:v>
                </c:pt>
                <c:pt idx="5">
                  <c:v>19340</c:v>
                </c:pt>
                <c:pt idx="6">
                  <c:v>98230</c:v>
                </c:pt>
                <c:pt idx="7">
                  <c:v>273860</c:v>
                </c:pt>
                <c:pt idx="8">
                  <c:v>52530</c:v>
                </c:pt>
                <c:pt idx="9">
                  <c:v>139640</c:v>
                </c:pt>
                <c:pt idx="10">
                  <c:v>72130</c:v>
                </c:pt>
                <c:pt idx="12">
                  <c:v>13630</c:v>
                </c:pt>
              </c:numCache>
            </c:numRef>
          </c:val>
          <c:extLst xmlns:c16r2="http://schemas.microsoft.com/office/drawing/2015/06/chart">
            <c:ext xmlns:c16="http://schemas.microsoft.com/office/drawing/2014/chart" uri="{C3380CC4-5D6E-409C-BE32-E72D297353CC}">
              <c16:uniqueId val="{00000004-ABD9-4D34-BDBC-7E181DB3D8A6}"/>
            </c:ext>
          </c:extLst>
        </c:ser>
        <c:dLbls>
          <c:showLegendKey val="0"/>
          <c:showVal val="0"/>
          <c:showCatName val="0"/>
          <c:showSerName val="0"/>
          <c:showPercent val="0"/>
          <c:showBubbleSize val="0"/>
        </c:dLbls>
        <c:gapWidth val="150"/>
        <c:shape val="box"/>
        <c:axId val="1157332256"/>
        <c:axId val="1157334976"/>
        <c:axId val="1202827152"/>
      </c:bar3DChart>
      <c:catAx>
        <c:axId val="1157332256"/>
        <c:scaling>
          <c:orientation val="maxMin"/>
        </c:scaling>
        <c:delete val="0"/>
        <c:axPos val="b"/>
        <c:numFmt formatCode="General" sourceLinked="0"/>
        <c:majorTickMark val="out"/>
        <c:minorTickMark val="none"/>
        <c:tickLblPos val="nextTo"/>
        <c:crossAx val="1157334976"/>
        <c:crosses val="autoZero"/>
        <c:auto val="1"/>
        <c:lblAlgn val="ctr"/>
        <c:lblOffset val="100"/>
        <c:noMultiLvlLbl val="0"/>
      </c:catAx>
      <c:valAx>
        <c:axId val="1157334976"/>
        <c:scaling>
          <c:orientation val="minMax"/>
        </c:scaling>
        <c:delete val="0"/>
        <c:axPos val="r"/>
        <c:majorGridlines>
          <c:spPr>
            <a:ln>
              <a:solidFill>
                <a:schemeClr val="bg1"/>
              </a:solidFill>
            </a:ln>
          </c:spPr>
        </c:majorGridlines>
        <c:numFmt formatCode="General" sourceLinked="1"/>
        <c:majorTickMark val="out"/>
        <c:minorTickMark val="none"/>
        <c:tickLblPos val="nextTo"/>
        <c:crossAx val="1157332256"/>
        <c:crosses val="autoZero"/>
        <c:crossBetween val="between"/>
      </c:valAx>
      <c:serAx>
        <c:axId val="1202827152"/>
        <c:scaling>
          <c:orientation val="minMax"/>
        </c:scaling>
        <c:delete val="0"/>
        <c:axPos val="b"/>
        <c:majorTickMark val="out"/>
        <c:minorTickMark val="none"/>
        <c:tickLblPos val="nextTo"/>
        <c:crossAx val="1157334976"/>
        <c:crosses val="autoZero"/>
      </c:serAx>
    </c:plotArea>
    <c:legend>
      <c:legendPos val="l"/>
      <c:layout>
        <c:manualLayout>
          <c:xMode val="edge"/>
          <c:yMode val="edge"/>
          <c:x val="0.13555460679190348"/>
          <c:y val="0.19795362166876601"/>
          <c:w val="0.15369778689213029"/>
          <c:h val="0.3491922686967856"/>
        </c:manualLayout>
      </c:layout>
      <c:overlay val="0"/>
    </c:legend>
    <c:plotVisOnly val="1"/>
    <c:dispBlanksAs val="gap"/>
    <c:showDLblsOverMax val="0"/>
  </c:chart>
  <c:spPr>
    <a:ln w="0">
      <a:noFill/>
    </a:ln>
  </c:spPr>
  <c:txPr>
    <a:bodyPr/>
    <a:lstStyle/>
    <a:p>
      <a:pPr>
        <a:defRPr>
          <a:solidFill>
            <a:schemeClr val="bg1"/>
          </a:solidFill>
        </a:defRPr>
      </a:pPr>
      <a:endParaRPr lang="fa-I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360"/>
      <c:rAngAx val="0"/>
    </c:view3D>
    <c:floor>
      <c:thickness val="0"/>
    </c:floor>
    <c:sideWall>
      <c:thickness val="0"/>
    </c:sideWall>
    <c:backWall>
      <c:thickness val="0"/>
    </c:backWall>
    <c:plotArea>
      <c:layout/>
      <c:pie3DChart>
        <c:varyColors val="1"/>
        <c:ser>
          <c:idx val="0"/>
          <c:order val="0"/>
          <c:tx>
            <c:strRef>
              <c:f>Sheet2!$B$2</c:f>
              <c:strCache>
                <c:ptCount val="1"/>
                <c:pt idx="0">
                  <c:v>زباله خانگی</c:v>
                </c:pt>
              </c:strCache>
            </c:strRef>
          </c:tx>
          <c:explosion val="25"/>
          <c:cat>
            <c:strRef>
              <c:f>Sheet2!$A$3:$A$14</c:f>
              <c:strCache>
                <c:ptCount val="12"/>
                <c:pt idx="0">
                  <c:v>فروردین</c:v>
                </c:pt>
                <c:pt idx="1">
                  <c:v>اردیبهشت</c:v>
                </c:pt>
                <c:pt idx="2">
                  <c:v>خرداد</c:v>
                </c:pt>
                <c:pt idx="3">
                  <c:v>تیر</c:v>
                </c:pt>
                <c:pt idx="4">
                  <c:v>مرداد</c:v>
                </c:pt>
                <c:pt idx="5">
                  <c:v>شهریور</c:v>
                </c:pt>
                <c:pt idx="6">
                  <c:v>مهر</c:v>
                </c:pt>
                <c:pt idx="7">
                  <c:v>آبان </c:v>
                </c:pt>
                <c:pt idx="8">
                  <c:v>آذر</c:v>
                </c:pt>
                <c:pt idx="9">
                  <c:v>دی</c:v>
                </c:pt>
                <c:pt idx="10">
                  <c:v>بهمن</c:v>
                </c:pt>
                <c:pt idx="11">
                  <c:v>اسفند</c:v>
                </c:pt>
              </c:strCache>
            </c:strRef>
          </c:cat>
          <c:val>
            <c:numRef>
              <c:f>Sheet2!$B$3:$B$14</c:f>
              <c:numCache>
                <c:formatCode>General</c:formatCode>
                <c:ptCount val="12"/>
                <c:pt idx="0">
                  <c:v>37342350</c:v>
                </c:pt>
                <c:pt idx="1">
                  <c:v>36773580</c:v>
                </c:pt>
                <c:pt idx="2">
                  <c:v>379285820</c:v>
                </c:pt>
                <c:pt idx="3">
                  <c:v>390074830</c:v>
                </c:pt>
                <c:pt idx="4">
                  <c:v>42767260</c:v>
                </c:pt>
                <c:pt idx="5">
                  <c:v>44629060</c:v>
                </c:pt>
                <c:pt idx="6">
                  <c:v>38479260</c:v>
                </c:pt>
                <c:pt idx="7">
                  <c:v>37658350</c:v>
                </c:pt>
                <c:pt idx="8">
                  <c:v>34359410</c:v>
                </c:pt>
                <c:pt idx="9">
                  <c:v>28950120</c:v>
                </c:pt>
                <c:pt idx="10">
                  <c:v>41711590</c:v>
                </c:pt>
                <c:pt idx="11">
                  <c:v>40322480</c:v>
                </c:pt>
              </c:numCache>
            </c:numRef>
          </c:val>
          <c:extLst xmlns:c16r2="http://schemas.microsoft.com/office/drawing/2015/06/chart">
            <c:ext xmlns:c16="http://schemas.microsoft.com/office/drawing/2014/chart" uri="{C3380CC4-5D6E-409C-BE32-E72D297353CC}">
              <c16:uniqueId val="{00000000-0BAF-4761-979A-64BF2C003CA9}"/>
            </c:ext>
          </c:extLst>
        </c:ser>
        <c:ser>
          <c:idx val="1"/>
          <c:order val="1"/>
          <c:tx>
            <c:strRef>
              <c:f>Sheet2!$C$2</c:f>
              <c:strCache>
                <c:ptCount val="1"/>
                <c:pt idx="0">
                  <c:v>خاک و نخاله</c:v>
                </c:pt>
              </c:strCache>
            </c:strRef>
          </c:tx>
          <c:explosion val="25"/>
          <c:cat>
            <c:strRef>
              <c:f>Sheet2!$A$3:$A$14</c:f>
              <c:strCache>
                <c:ptCount val="12"/>
                <c:pt idx="0">
                  <c:v>فروردین</c:v>
                </c:pt>
                <c:pt idx="1">
                  <c:v>اردیبهشت</c:v>
                </c:pt>
                <c:pt idx="2">
                  <c:v>خرداد</c:v>
                </c:pt>
                <c:pt idx="3">
                  <c:v>تیر</c:v>
                </c:pt>
                <c:pt idx="4">
                  <c:v>مرداد</c:v>
                </c:pt>
                <c:pt idx="5">
                  <c:v>شهریور</c:v>
                </c:pt>
                <c:pt idx="6">
                  <c:v>مهر</c:v>
                </c:pt>
                <c:pt idx="7">
                  <c:v>آبان </c:v>
                </c:pt>
                <c:pt idx="8">
                  <c:v>آذر</c:v>
                </c:pt>
                <c:pt idx="9">
                  <c:v>دی</c:v>
                </c:pt>
                <c:pt idx="10">
                  <c:v>بهمن</c:v>
                </c:pt>
                <c:pt idx="11">
                  <c:v>اسفند</c:v>
                </c:pt>
              </c:strCache>
            </c:strRef>
          </c:cat>
          <c:val>
            <c:numRef>
              <c:f>Sheet2!$C$3:$C$14</c:f>
              <c:numCache>
                <c:formatCode>General</c:formatCode>
                <c:ptCount val="12"/>
                <c:pt idx="0">
                  <c:v>1586190</c:v>
                </c:pt>
                <c:pt idx="1">
                  <c:v>2947540</c:v>
                </c:pt>
                <c:pt idx="2">
                  <c:v>3192420</c:v>
                </c:pt>
                <c:pt idx="3">
                  <c:v>2093820</c:v>
                </c:pt>
                <c:pt idx="4">
                  <c:v>2730310</c:v>
                </c:pt>
                <c:pt idx="5">
                  <c:v>1235040</c:v>
                </c:pt>
                <c:pt idx="6">
                  <c:v>1913950</c:v>
                </c:pt>
                <c:pt idx="7">
                  <c:v>1816920</c:v>
                </c:pt>
                <c:pt idx="8">
                  <c:v>1608440</c:v>
                </c:pt>
                <c:pt idx="9">
                  <c:v>808450</c:v>
                </c:pt>
                <c:pt idx="10">
                  <c:v>593660</c:v>
                </c:pt>
                <c:pt idx="11">
                  <c:v>2110140</c:v>
                </c:pt>
              </c:numCache>
            </c:numRef>
          </c:val>
          <c:extLst xmlns:c16r2="http://schemas.microsoft.com/office/drawing/2015/06/chart">
            <c:ext xmlns:c16="http://schemas.microsoft.com/office/drawing/2014/chart" uri="{C3380CC4-5D6E-409C-BE32-E72D297353CC}">
              <c16:uniqueId val="{00000001-0BAF-4761-979A-64BF2C003CA9}"/>
            </c:ext>
          </c:extLst>
        </c:ser>
        <c:ser>
          <c:idx val="2"/>
          <c:order val="2"/>
          <c:tx>
            <c:strRef>
              <c:f>Sheet2!$D$2</c:f>
              <c:strCache>
                <c:ptCount val="1"/>
                <c:pt idx="0">
                  <c:v>سرجارو و نخاله</c:v>
                </c:pt>
              </c:strCache>
            </c:strRef>
          </c:tx>
          <c:explosion val="25"/>
          <c:cat>
            <c:strRef>
              <c:f>Sheet2!$A$3:$A$14</c:f>
              <c:strCache>
                <c:ptCount val="12"/>
                <c:pt idx="0">
                  <c:v>فروردین</c:v>
                </c:pt>
                <c:pt idx="1">
                  <c:v>اردیبهشت</c:v>
                </c:pt>
                <c:pt idx="2">
                  <c:v>خرداد</c:v>
                </c:pt>
                <c:pt idx="3">
                  <c:v>تیر</c:v>
                </c:pt>
                <c:pt idx="4">
                  <c:v>مرداد</c:v>
                </c:pt>
                <c:pt idx="5">
                  <c:v>شهریور</c:v>
                </c:pt>
                <c:pt idx="6">
                  <c:v>مهر</c:v>
                </c:pt>
                <c:pt idx="7">
                  <c:v>آبان </c:v>
                </c:pt>
                <c:pt idx="8">
                  <c:v>آذر</c:v>
                </c:pt>
                <c:pt idx="9">
                  <c:v>دی</c:v>
                </c:pt>
                <c:pt idx="10">
                  <c:v>بهمن</c:v>
                </c:pt>
                <c:pt idx="11">
                  <c:v>اسفند</c:v>
                </c:pt>
              </c:strCache>
            </c:strRef>
          </c:cat>
          <c:val>
            <c:numRef>
              <c:f>Sheet2!$D$3:$D$14</c:f>
              <c:numCache>
                <c:formatCode>General</c:formatCode>
                <c:ptCount val="12"/>
                <c:pt idx="0">
                  <c:v>10276070</c:v>
                </c:pt>
                <c:pt idx="1">
                  <c:v>9828850</c:v>
                </c:pt>
                <c:pt idx="2">
                  <c:v>9182070</c:v>
                </c:pt>
                <c:pt idx="3">
                  <c:v>10685030</c:v>
                </c:pt>
                <c:pt idx="4">
                  <c:v>11455610</c:v>
                </c:pt>
                <c:pt idx="5">
                  <c:v>11546750</c:v>
                </c:pt>
                <c:pt idx="6">
                  <c:v>11312140</c:v>
                </c:pt>
                <c:pt idx="7">
                  <c:v>12080250</c:v>
                </c:pt>
                <c:pt idx="8">
                  <c:v>10201340</c:v>
                </c:pt>
                <c:pt idx="9">
                  <c:v>5721510</c:v>
                </c:pt>
                <c:pt idx="10">
                  <c:v>7298150</c:v>
                </c:pt>
                <c:pt idx="11">
                  <c:v>12678500</c:v>
                </c:pt>
              </c:numCache>
            </c:numRef>
          </c:val>
          <c:extLst xmlns:c16r2="http://schemas.microsoft.com/office/drawing/2015/06/chart">
            <c:ext xmlns:c16="http://schemas.microsoft.com/office/drawing/2014/chart" uri="{C3380CC4-5D6E-409C-BE32-E72D297353CC}">
              <c16:uniqueId val="{00000002-0BAF-4761-979A-64BF2C003CA9}"/>
            </c:ext>
          </c:extLst>
        </c:ser>
        <c:ser>
          <c:idx val="3"/>
          <c:order val="3"/>
          <c:tx>
            <c:strRef>
              <c:f>Sheet2!$E$2</c:f>
              <c:strCache>
                <c:ptCount val="1"/>
                <c:pt idx="0">
                  <c:v>لجن و رسوبات</c:v>
                </c:pt>
              </c:strCache>
            </c:strRef>
          </c:tx>
          <c:explosion val="25"/>
          <c:cat>
            <c:strRef>
              <c:f>Sheet2!$A$3:$A$14</c:f>
              <c:strCache>
                <c:ptCount val="12"/>
                <c:pt idx="0">
                  <c:v>فروردین</c:v>
                </c:pt>
                <c:pt idx="1">
                  <c:v>اردیبهشت</c:v>
                </c:pt>
                <c:pt idx="2">
                  <c:v>خرداد</c:v>
                </c:pt>
                <c:pt idx="3">
                  <c:v>تیر</c:v>
                </c:pt>
                <c:pt idx="4">
                  <c:v>مرداد</c:v>
                </c:pt>
                <c:pt idx="5">
                  <c:v>شهریور</c:v>
                </c:pt>
                <c:pt idx="6">
                  <c:v>مهر</c:v>
                </c:pt>
                <c:pt idx="7">
                  <c:v>آبان </c:v>
                </c:pt>
                <c:pt idx="8">
                  <c:v>آذر</c:v>
                </c:pt>
                <c:pt idx="9">
                  <c:v>دی</c:v>
                </c:pt>
                <c:pt idx="10">
                  <c:v>بهمن</c:v>
                </c:pt>
                <c:pt idx="11">
                  <c:v>اسفند</c:v>
                </c:pt>
              </c:strCache>
            </c:strRef>
          </c:cat>
          <c:val>
            <c:numRef>
              <c:f>Sheet2!$E$3:$E$14</c:f>
              <c:numCache>
                <c:formatCode>General</c:formatCode>
                <c:ptCount val="12"/>
                <c:pt idx="0">
                  <c:v>1108900</c:v>
                </c:pt>
                <c:pt idx="1">
                  <c:v>9102450</c:v>
                </c:pt>
                <c:pt idx="2">
                  <c:v>661170</c:v>
                </c:pt>
                <c:pt idx="3">
                  <c:v>401300</c:v>
                </c:pt>
                <c:pt idx="4">
                  <c:v>418200</c:v>
                </c:pt>
                <c:pt idx="5">
                  <c:v>265190</c:v>
                </c:pt>
                <c:pt idx="6">
                  <c:v>300660</c:v>
                </c:pt>
                <c:pt idx="7">
                  <c:v>598740</c:v>
                </c:pt>
                <c:pt idx="8">
                  <c:v>722830</c:v>
                </c:pt>
                <c:pt idx="9">
                  <c:v>1577690</c:v>
                </c:pt>
                <c:pt idx="10">
                  <c:v>534950</c:v>
                </c:pt>
                <c:pt idx="11">
                  <c:v>1932990</c:v>
                </c:pt>
              </c:numCache>
            </c:numRef>
          </c:val>
          <c:extLst xmlns:c16r2="http://schemas.microsoft.com/office/drawing/2015/06/chart">
            <c:ext xmlns:c16="http://schemas.microsoft.com/office/drawing/2014/chart" uri="{C3380CC4-5D6E-409C-BE32-E72D297353CC}">
              <c16:uniqueId val="{00000003-0BAF-4761-979A-64BF2C003CA9}"/>
            </c:ext>
          </c:extLst>
        </c:ser>
        <c:ser>
          <c:idx val="4"/>
          <c:order val="4"/>
          <c:tx>
            <c:strRef>
              <c:f>Sheet2!$F$2</c:f>
              <c:strCache>
                <c:ptCount val="1"/>
                <c:pt idx="0">
                  <c:v>شاخه</c:v>
                </c:pt>
              </c:strCache>
            </c:strRef>
          </c:tx>
          <c:explosion val="25"/>
          <c:cat>
            <c:strRef>
              <c:f>Sheet2!$A$3:$A$14</c:f>
              <c:strCache>
                <c:ptCount val="12"/>
                <c:pt idx="0">
                  <c:v>فروردین</c:v>
                </c:pt>
                <c:pt idx="1">
                  <c:v>اردیبهشت</c:v>
                </c:pt>
                <c:pt idx="2">
                  <c:v>خرداد</c:v>
                </c:pt>
                <c:pt idx="3">
                  <c:v>تیر</c:v>
                </c:pt>
                <c:pt idx="4">
                  <c:v>مرداد</c:v>
                </c:pt>
                <c:pt idx="5">
                  <c:v>شهریور</c:v>
                </c:pt>
                <c:pt idx="6">
                  <c:v>مهر</c:v>
                </c:pt>
                <c:pt idx="7">
                  <c:v>آبان </c:v>
                </c:pt>
                <c:pt idx="8">
                  <c:v>آذر</c:v>
                </c:pt>
                <c:pt idx="9">
                  <c:v>دی</c:v>
                </c:pt>
                <c:pt idx="10">
                  <c:v>بهمن</c:v>
                </c:pt>
                <c:pt idx="11">
                  <c:v>اسفند</c:v>
                </c:pt>
              </c:strCache>
            </c:strRef>
          </c:cat>
          <c:val>
            <c:numRef>
              <c:f>Sheet2!$F$3:$F$14</c:f>
              <c:numCache>
                <c:formatCode>General</c:formatCode>
                <c:ptCount val="12"/>
                <c:pt idx="0">
                  <c:v>159670</c:v>
                </c:pt>
                <c:pt idx="1">
                  <c:v>154200</c:v>
                </c:pt>
                <c:pt idx="2">
                  <c:v>162200</c:v>
                </c:pt>
                <c:pt idx="3">
                  <c:v>179070</c:v>
                </c:pt>
                <c:pt idx="4">
                  <c:v>209020</c:v>
                </c:pt>
                <c:pt idx="5">
                  <c:v>203510</c:v>
                </c:pt>
                <c:pt idx="6">
                  <c:v>200290</c:v>
                </c:pt>
                <c:pt idx="7">
                  <c:v>266350</c:v>
                </c:pt>
                <c:pt idx="8">
                  <c:v>169620</c:v>
                </c:pt>
                <c:pt idx="9">
                  <c:v>55420</c:v>
                </c:pt>
                <c:pt idx="10">
                  <c:v>305650</c:v>
                </c:pt>
                <c:pt idx="11">
                  <c:v>163660</c:v>
                </c:pt>
              </c:numCache>
            </c:numRef>
          </c:val>
          <c:extLst xmlns:c16r2="http://schemas.microsoft.com/office/drawing/2015/06/chart">
            <c:ext xmlns:c16="http://schemas.microsoft.com/office/drawing/2014/chart" uri="{C3380CC4-5D6E-409C-BE32-E72D297353CC}">
              <c16:uniqueId val="{00000004-0BAF-4761-979A-64BF2C003CA9}"/>
            </c:ext>
          </c:extLst>
        </c:ser>
        <c:dLbls>
          <c:showLegendKey val="0"/>
          <c:showVal val="0"/>
          <c:showCatName val="0"/>
          <c:showSerName val="0"/>
          <c:showPercent val="0"/>
          <c:showBubbleSize val="0"/>
          <c:showLeaderLines val="1"/>
        </c:dLbls>
      </c:pie3DChart>
    </c:plotArea>
    <c:legend>
      <c:legendPos val="l"/>
      <c:overlay val="0"/>
      <c:txPr>
        <a:bodyPr/>
        <a:lstStyle/>
        <a:p>
          <a:pPr>
            <a:defRPr sz="1000"/>
          </a:pPr>
          <a:endParaRPr lang="fa-IR"/>
        </a:p>
      </c:txPr>
    </c:legend>
    <c:plotVisOnly val="1"/>
    <c:dispBlanksAs val="gap"/>
    <c:showDLblsOverMax val="0"/>
  </c:chart>
  <c:txPr>
    <a:bodyPr/>
    <a:lstStyle/>
    <a:p>
      <a:pPr>
        <a:defRPr>
          <a:solidFill>
            <a:schemeClr val="bg1"/>
          </a:solidFill>
        </a:defRPr>
      </a:pPr>
      <a:endParaRPr lang="fa-I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5EDA89-9136-42A2-80B6-863AFE563C62}" type="doc">
      <dgm:prSet loTypeId="urn:microsoft.com/office/officeart/2005/8/layout/hProcess9" loCatId="process" qsTypeId="urn:microsoft.com/office/officeart/2005/8/quickstyle/3d1" qsCatId="3D" csTypeId="urn:microsoft.com/office/officeart/2005/8/colors/accent0_1" csCatId="mainScheme" phldr="1"/>
      <dgm:spPr/>
    </dgm:pt>
    <dgm:pt modelId="{2653E785-A182-438E-B869-0C1291F98B8C}">
      <dgm:prSet phldrT="[Text]" custT="1"/>
      <dgm:spPr/>
      <dgm:t>
        <a:bodyPr/>
        <a:lstStyle/>
        <a:p>
          <a:pPr rtl="1"/>
          <a:r>
            <a:rPr lang="fa-IR" sz="1600" dirty="0">
              <a:cs typeface="B Homa" pitchFamily="2" charset="-78"/>
            </a:rPr>
            <a:t>مشخص کردن نوع زائدات</a:t>
          </a:r>
          <a:endParaRPr lang="fa-IR" sz="1600" dirty="0"/>
        </a:p>
      </dgm:t>
    </dgm:pt>
    <dgm:pt modelId="{F9394E7A-3433-4748-A7F1-B53AA30FF635}" type="parTrans" cxnId="{3F5E946D-A896-4FFA-8601-4FCB8470FE2E}">
      <dgm:prSet/>
      <dgm:spPr/>
      <dgm:t>
        <a:bodyPr/>
        <a:lstStyle/>
        <a:p>
          <a:pPr rtl="1"/>
          <a:endParaRPr lang="fa-IR"/>
        </a:p>
      </dgm:t>
    </dgm:pt>
    <dgm:pt modelId="{BD8B652F-AE2C-4CDD-816B-0B6B02AE0B86}" type="sibTrans" cxnId="{3F5E946D-A896-4FFA-8601-4FCB8470FE2E}">
      <dgm:prSet/>
      <dgm:spPr/>
      <dgm:t>
        <a:bodyPr/>
        <a:lstStyle/>
        <a:p>
          <a:pPr rtl="1"/>
          <a:endParaRPr lang="fa-IR"/>
        </a:p>
      </dgm:t>
    </dgm:pt>
    <dgm:pt modelId="{A3E7D967-FBA8-4F83-8098-A424D43787ED}">
      <dgm:prSet phldrT="[Text]" custT="1"/>
      <dgm:spPr/>
      <dgm:t>
        <a:bodyPr/>
        <a:lstStyle/>
        <a:p>
          <a:pPr rtl="1"/>
          <a:r>
            <a:rPr lang="fa-IR" sz="1600" dirty="0">
              <a:cs typeface="B Homa" pitchFamily="2" charset="-78"/>
            </a:rPr>
            <a:t>انتخاب روش دفع مناسب</a:t>
          </a:r>
          <a:endParaRPr lang="fa-IR" sz="1600" dirty="0"/>
        </a:p>
      </dgm:t>
    </dgm:pt>
    <dgm:pt modelId="{B509F1DF-7DD6-48AC-A37D-D34EFA00498E}" type="parTrans" cxnId="{9216ABB5-6193-457B-B63D-643F1E59497D}">
      <dgm:prSet/>
      <dgm:spPr/>
      <dgm:t>
        <a:bodyPr/>
        <a:lstStyle/>
        <a:p>
          <a:pPr rtl="1"/>
          <a:endParaRPr lang="fa-IR"/>
        </a:p>
      </dgm:t>
    </dgm:pt>
    <dgm:pt modelId="{27817443-B8C6-4AC7-ABA7-513588E33FB6}" type="sibTrans" cxnId="{9216ABB5-6193-457B-B63D-643F1E59497D}">
      <dgm:prSet/>
      <dgm:spPr/>
      <dgm:t>
        <a:bodyPr/>
        <a:lstStyle/>
        <a:p>
          <a:pPr rtl="1"/>
          <a:endParaRPr lang="fa-IR"/>
        </a:p>
      </dgm:t>
    </dgm:pt>
    <dgm:pt modelId="{A7016186-FB91-40AA-B61F-A2B174A3C6D1}">
      <dgm:prSet phldrT="[Text]" custT="1"/>
      <dgm:spPr/>
      <dgm:t>
        <a:bodyPr/>
        <a:lstStyle/>
        <a:p>
          <a:pPr rtl="1"/>
          <a:r>
            <a:rPr lang="fa-IR" sz="1600" dirty="0">
              <a:cs typeface="B Homa" pitchFamily="2" charset="-78"/>
            </a:rPr>
            <a:t>مشخص کردن منبع زائدات</a:t>
          </a:r>
        </a:p>
      </dgm:t>
    </dgm:pt>
    <dgm:pt modelId="{93F044E4-3DFE-420F-8B1B-759F99EC897D}" type="parTrans" cxnId="{C0728FC4-F09A-4209-A62A-BC263F080D8F}">
      <dgm:prSet/>
      <dgm:spPr/>
      <dgm:t>
        <a:bodyPr/>
        <a:lstStyle/>
        <a:p>
          <a:pPr rtl="1"/>
          <a:endParaRPr lang="fa-IR"/>
        </a:p>
      </dgm:t>
    </dgm:pt>
    <dgm:pt modelId="{858D382E-94A4-4C38-8989-E174C0239174}" type="sibTrans" cxnId="{C0728FC4-F09A-4209-A62A-BC263F080D8F}">
      <dgm:prSet/>
      <dgm:spPr/>
      <dgm:t>
        <a:bodyPr/>
        <a:lstStyle/>
        <a:p>
          <a:pPr rtl="1"/>
          <a:endParaRPr lang="fa-IR"/>
        </a:p>
      </dgm:t>
    </dgm:pt>
    <dgm:pt modelId="{02AAC030-B186-4892-95C8-19FCECFA58C3}">
      <dgm:prSet phldrT="[Text]" custT="1"/>
      <dgm:spPr/>
      <dgm:t>
        <a:bodyPr/>
        <a:lstStyle/>
        <a:p>
          <a:pPr rtl="1"/>
          <a:r>
            <a:rPr lang="fa-IR" sz="1600" dirty="0">
              <a:cs typeface="B Homa" pitchFamily="2" charset="-78"/>
            </a:rPr>
            <a:t>مشخص کردن مواد خطرناک</a:t>
          </a:r>
        </a:p>
      </dgm:t>
    </dgm:pt>
    <dgm:pt modelId="{6ACEE20C-61D9-47CD-8E10-3F9DDDBE95E8}" type="parTrans" cxnId="{AAE1DAA7-458B-465D-9955-6C139DEC8EB0}">
      <dgm:prSet/>
      <dgm:spPr/>
      <dgm:t>
        <a:bodyPr/>
        <a:lstStyle/>
        <a:p>
          <a:pPr rtl="1"/>
          <a:endParaRPr lang="fa-IR"/>
        </a:p>
      </dgm:t>
    </dgm:pt>
    <dgm:pt modelId="{38086CF5-2EE9-4F5C-9ECB-22400FD71604}" type="sibTrans" cxnId="{AAE1DAA7-458B-465D-9955-6C139DEC8EB0}">
      <dgm:prSet/>
      <dgm:spPr/>
      <dgm:t>
        <a:bodyPr/>
        <a:lstStyle/>
        <a:p>
          <a:pPr rtl="1"/>
          <a:endParaRPr lang="fa-IR"/>
        </a:p>
      </dgm:t>
    </dgm:pt>
    <dgm:pt modelId="{C9DFB07B-08A4-46D2-A273-2A4B62EF21EB}">
      <dgm:prSet custT="1"/>
      <dgm:spPr/>
      <dgm:t>
        <a:bodyPr/>
        <a:lstStyle/>
        <a:p>
          <a:pPr rtl="1"/>
          <a:r>
            <a:rPr lang="fa-IR" sz="1600" dirty="0">
              <a:cs typeface="B Homa" pitchFamily="2" charset="-78"/>
            </a:rPr>
            <a:t>تعیین فرکانس جمع آوری مناسب</a:t>
          </a:r>
        </a:p>
      </dgm:t>
    </dgm:pt>
    <dgm:pt modelId="{BAEC8C0A-E901-4BF6-9E80-04BF7C560198}" type="parTrans" cxnId="{3AB86DCC-CD78-4407-8383-9F70EF766008}">
      <dgm:prSet/>
      <dgm:spPr/>
      <dgm:t>
        <a:bodyPr/>
        <a:lstStyle/>
        <a:p>
          <a:pPr rtl="1"/>
          <a:endParaRPr lang="fa-IR"/>
        </a:p>
      </dgm:t>
    </dgm:pt>
    <dgm:pt modelId="{5888DF46-68F4-4B11-91C8-66CEC3646152}" type="sibTrans" cxnId="{3AB86DCC-CD78-4407-8383-9F70EF766008}">
      <dgm:prSet/>
      <dgm:spPr/>
      <dgm:t>
        <a:bodyPr/>
        <a:lstStyle/>
        <a:p>
          <a:pPr rtl="1"/>
          <a:endParaRPr lang="fa-IR"/>
        </a:p>
      </dgm:t>
    </dgm:pt>
    <dgm:pt modelId="{94667B0B-E548-4429-8EBF-B379FE09C8F4}">
      <dgm:prSet custT="1"/>
      <dgm:spPr/>
      <dgm:t>
        <a:bodyPr/>
        <a:lstStyle/>
        <a:p>
          <a:pPr rtl="1"/>
          <a:r>
            <a:rPr lang="fa-IR" sz="1600" dirty="0">
              <a:cs typeface="B Homa" pitchFamily="2" charset="-78"/>
            </a:rPr>
            <a:t>شناسایی وسایل مناسب جمع آوری</a:t>
          </a:r>
        </a:p>
      </dgm:t>
    </dgm:pt>
    <dgm:pt modelId="{ADE98131-9316-4777-B0C0-FE92F4CE5B46}" type="parTrans" cxnId="{9159E8B7-F212-4898-8EBB-6EDEA918253C}">
      <dgm:prSet/>
      <dgm:spPr/>
      <dgm:t>
        <a:bodyPr/>
        <a:lstStyle/>
        <a:p>
          <a:pPr rtl="1"/>
          <a:endParaRPr lang="fa-IR"/>
        </a:p>
      </dgm:t>
    </dgm:pt>
    <dgm:pt modelId="{6E08A883-E73F-4FC0-B4FD-9020FC23BA40}" type="sibTrans" cxnId="{9159E8B7-F212-4898-8EBB-6EDEA918253C}">
      <dgm:prSet/>
      <dgm:spPr/>
      <dgm:t>
        <a:bodyPr/>
        <a:lstStyle/>
        <a:p>
          <a:pPr rtl="1"/>
          <a:endParaRPr lang="fa-IR"/>
        </a:p>
      </dgm:t>
    </dgm:pt>
    <dgm:pt modelId="{E33C258F-EE8D-48B3-B0F5-6A6952BC37E5}">
      <dgm:prSet phldrT="[Text]" custT="1"/>
      <dgm:spPr/>
      <dgm:t>
        <a:bodyPr/>
        <a:lstStyle/>
        <a:p>
          <a:pPr rtl="1"/>
          <a:r>
            <a:rPr lang="fa-IR" sz="1600" dirty="0">
              <a:cs typeface="B Homa" pitchFamily="2" charset="-78"/>
            </a:rPr>
            <a:t>انتخاب محل دفن مناسب</a:t>
          </a:r>
        </a:p>
      </dgm:t>
    </dgm:pt>
    <dgm:pt modelId="{3C95441C-B441-4D46-84BF-9E49DD2AFC0B}" type="parTrans" cxnId="{25F24F45-833F-45E6-8929-D6D10F49A67E}">
      <dgm:prSet/>
      <dgm:spPr/>
      <dgm:t>
        <a:bodyPr/>
        <a:lstStyle/>
        <a:p>
          <a:pPr rtl="1"/>
          <a:endParaRPr lang="fa-IR"/>
        </a:p>
      </dgm:t>
    </dgm:pt>
    <dgm:pt modelId="{107650F3-07E4-4035-BDEE-7EB465A0FD99}" type="sibTrans" cxnId="{25F24F45-833F-45E6-8929-D6D10F49A67E}">
      <dgm:prSet/>
      <dgm:spPr/>
      <dgm:t>
        <a:bodyPr/>
        <a:lstStyle/>
        <a:p>
          <a:pPr rtl="1"/>
          <a:endParaRPr lang="fa-IR"/>
        </a:p>
      </dgm:t>
    </dgm:pt>
    <dgm:pt modelId="{0A4B7457-905B-4DB5-B77B-617FFABDE7AA}" type="pres">
      <dgm:prSet presAssocID="{DB5EDA89-9136-42A2-80B6-863AFE563C62}" presName="CompostProcess" presStyleCnt="0">
        <dgm:presLayoutVars>
          <dgm:dir/>
          <dgm:resizeHandles val="exact"/>
        </dgm:presLayoutVars>
      </dgm:prSet>
      <dgm:spPr/>
    </dgm:pt>
    <dgm:pt modelId="{D9FED98F-5A52-409F-847D-9609E200104C}" type="pres">
      <dgm:prSet presAssocID="{DB5EDA89-9136-42A2-80B6-863AFE563C62}" presName="arrow" presStyleLbl="bgShp" presStyleIdx="0" presStyleCnt="1" custLinFactNeighborX="41"/>
      <dgm:spPr/>
    </dgm:pt>
    <dgm:pt modelId="{0E41E4B0-1A78-4A36-A877-0C04688ACD54}" type="pres">
      <dgm:prSet presAssocID="{DB5EDA89-9136-42A2-80B6-863AFE563C62}" presName="linearProcess" presStyleCnt="0"/>
      <dgm:spPr/>
    </dgm:pt>
    <dgm:pt modelId="{48814883-F4DA-4C86-9BBE-415907CE44BF}" type="pres">
      <dgm:prSet presAssocID="{2653E785-A182-438E-B869-0C1291F98B8C}" presName="textNode" presStyleLbl="node1" presStyleIdx="0" presStyleCnt="7">
        <dgm:presLayoutVars>
          <dgm:bulletEnabled val="1"/>
        </dgm:presLayoutVars>
      </dgm:prSet>
      <dgm:spPr/>
      <dgm:t>
        <a:bodyPr/>
        <a:lstStyle/>
        <a:p>
          <a:pPr rtl="1"/>
          <a:endParaRPr lang="fa-IR"/>
        </a:p>
      </dgm:t>
    </dgm:pt>
    <dgm:pt modelId="{E0D75059-CC08-4C99-986F-6598CF830BCD}" type="pres">
      <dgm:prSet presAssocID="{BD8B652F-AE2C-4CDD-816B-0B6B02AE0B86}" presName="sibTrans" presStyleCnt="0"/>
      <dgm:spPr/>
    </dgm:pt>
    <dgm:pt modelId="{68B74DD0-39AA-4C92-A489-1126D03938B9}" type="pres">
      <dgm:prSet presAssocID="{A7016186-FB91-40AA-B61F-A2B174A3C6D1}" presName="textNode" presStyleLbl="node1" presStyleIdx="1" presStyleCnt="7">
        <dgm:presLayoutVars>
          <dgm:bulletEnabled val="1"/>
        </dgm:presLayoutVars>
      </dgm:prSet>
      <dgm:spPr/>
      <dgm:t>
        <a:bodyPr/>
        <a:lstStyle/>
        <a:p>
          <a:pPr rtl="1"/>
          <a:endParaRPr lang="fa-IR"/>
        </a:p>
      </dgm:t>
    </dgm:pt>
    <dgm:pt modelId="{40F2AC58-BFB1-4734-B2C5-9B107216A40D}" type="pres">
      <dgm:prSet presAssocID="{858D382E-94A4-4C38-8989-E174C0239174}" presName="sibTrans" presStyleCnt="0"/>
      <dgm:spPr/>
    </dgm:pt>
    <dgm:pt modelId="{149366D7-3C2E-4E4C-9210-55FA727ACFE9}" type="pres">
      <dgm:prSet presAssocID="{02AAC030-B186-4892-95C8-19FCECFA58C3}" presName="textNode" presStyleLbl="node1" presStyleIdx="2" presStyleCnt="7">
        <dgm:presLayoutVars>
          <dgm:bulletEnabled val="1"/>
        </dgm:presLayoutVars>
      </dgm:prSet>
      <dgm:spPr/>
      <dgm:t>
        <a:bodyPr/>
        <a:lstStyle/>
        <a:p>
          <a:pPr rtl="1"/>
          <a:endParaRPr lang="fa-IR"/>
        </a:p>
      </dgm:t>
    </dgm:pt>
    <dgm:pt modelId="{E98667C5-54D2-4CF3-BB4D-32A555626CCD}" type="pres">
      <dgm:prSet presAssocID="{38086CF5-2EE9-4F5C-9ECB-22400FD71604}" presName="sibTrans" presStyleCnt="0"/>
      <dgm:spPr/>
    </dgm:pt>
    <dgm:pt modelId="{21EE09D7-B676-470A-884A-0B27A04BECC5}" type="pres">
      <dgm:prSet presAssocID="{C9DFB07B-08A4-46D2-A273-2A4B62EF21EB}" presName="textNode" presStyleLbl="node1" presStyleIdx="3" presStyleCnt="7">
        <dgm:presLayoutVars>
          <dgm:bulletEnabled val="1"/>
        </dgm:presLayoutVars>
      </dgm:prSet>
      <dgm:spPr/>
      <dgm:t>
        <a:bodyPr/>
        <a:lstStyle/>
        <a:p>
          <a:pPr rtl="1"/>
          <a:endParaRPr lang="fa-IR"/>
        </a:p>
      </dgm:t>
    </dgm:pt>
    <dgm:pt modelId="{88668BF5-E8C5-49D8-9F9B-6FE5A8540900}" type="pres">
      <dgm:prSet presAssocID="{5888DF46-68F4-4B11-91C8-66CEC3646152}" presName="sibTrans" presStyleCnt="0"/>
      <dgm:spPr/>
    </dgm:pt>
    <dgm:pt modelId="{C458A59C-D233-40A1-93F6-1A77B873422E}" type="pres">
      <dgm:prSet presAssocID="{94667B0B-E548-4429-8EBF-B379FE09C8F4}" presName="textNode" presStyleLbl="node1" presStyleIdx="4" presStyleCnt="7">
        <dgm:presLayoutVars>
          <dgm:bulletEnabled val="1"/>
        </dgm:presLayoutVars>
      </dgm:prSet>
      <dgm:spPr/>
      <dgm:t>
        <a:bodyPr/>
        <a:lstStyle/>
        <a:p>
          <a:pPr rtl="1"/>
          <a:endParaRPr lang="fa-IR"/>
        </a:p>
      </dgm:t>
    </dgm:pt>
    <dgm:pt modelId="{2D11B0FC-0E08-4481-A379-0929BE202E9B}" type="pres">
      <dgm:prSet presAssocID="{6E08A883-E73F-4FC0-B4FD-9020FC23BA40}" presName="sibTrans" presStyleCnt="0"/>
      <dgm:spPr/>
    </dgm:pt>
    <dgm:pt modelId="{4B72C4A4-BC91-4494-8D33-4A3FA0F4B7EA}" type="pres">
      <dgm:prSet presAssocID="{A3E7D967-FBA8-4F83-8098-A424D43787ED}" presName="textNode" presStyleLbl="node1" presStyleIdx="5" presStyleCnt="7">
        <dgm:presLayoutVars>
          <dgm:bulletEnabled val="1"/>
        </dgm:presLayoutVars>
      </dgm:prSet>
      <dgm:spPr/>
      <dgm:t>
        <a:bodyPr/>
        <a:lstStyle/>
        <a:p>
          <a:pPr rtl="1"/>
          <a:endParaRPr lang="fa-IR"/>
        </a:p>
      </dgm:t>
    </dgm:pt>
    <dgm:pt modelId="{BB1BFAE4-838C-42F8-BE7E-E3AFCE6CEE0E}" type="pres">
      <dgm:prSet presAssocID="{27817443-B8C6-4AC7-ABA7-513588E33FB6}" presName="sibTrans" presStyleCnt="0"/>
      <dgm:spPr/>
    </dgm:pt>
    <dgm:pt modelId="{61A121AC-C8A8-4DC8-8F7D-5645C2209CBE}" type="pres">
      <dgm:prSet presAssocID="{E33C258F-EE8D-48B3-B0F5-6A6952BC37E5}" presName="textNode" presStyleLbl="node1" presStyleIdx="6" presStyleCnt="7">
        <dgm:presLayoutVars>
          <dgm:bulletEnabled val="1"/>
        </dgm:presLayoutVars>
      </dgm:prSet>
      <dgm:spPr/>
      <dgm:t>
        <a:bodyPr/>
        <a:lstStyle/>
        <a:p>
          <a:pPr rtl="1"/>
          <a:endParaRPr lang="fa-IR"/>
        </a:p>
      </dgm:t>
    </dgm:pt>
  </dgm:ptLst>
  <dgm:cxnLst>
    <dgm:cxn modelId="{719D7F39-2A97-4B61-BBF7-F142DBA7C86C}" type="presOf" srcId="{94667B0B-E548-4429-8EBF-B379FE09C8F4}" destId="{C458A59C-D233-40A1-93F6-1A77B873422E}" srcOrd="0" destOrd="0" presId="urn:microsoft.com/office/officeart/2005/8/layout/hProcess9"/>
    <dgm:cxn modelId="{3AB86DCC-CD78-4407-8383-9F70EF766008}" srcId="{DB5EDA89-9136-42A2-80B6-863AFE563C62}" destId="{C9DFB07B-08A4-46D2-A273-2A4B62EF21EB}" srcOrd="3" destOrd="0" parTransId="{BAEC8C0A-E901-4BF6-9E80-04BF7C560198}" sibTransId="{5888DF46-68F4-4B11-91C8-66CEC3646152}"/>
    <dgm:cxn modelId="{AAE1DAA7-458B-465D-9955-6C139DEC8EB0}" srcId="{DB5EDA89-9136-42A2-80B6-863AFE563C62}" destId="{02AAC030-B186-4892-95C8-19FCECFA58C3}" srcOrd="2" destOrd="0" parTransId="{6ACEE20C-61D9-47CD-8E10-3F9DDDBE95E8}" sibTransId="{38086CF5-2EE9-4F5C-9ECB-22400FD71604}"/>
    <dgm:cxn modelId="{9216ABB5-6193-457B-B63D-643F1E59497D}" srcId="{DB5EDA89-9136-42A2-80B6-863AFE563C62}" destId="{A3E7D967-FBA8-4F83-8098-A424D43787ED}" srcOrd="5" destOrd="0" parTransId="{B509F1DF-7DD6-48AC-A37D-D34EFA00498E}" sibTransId="{27817443-B8C6-4AC7-ABA7-513588E33FB6}"/>
    <dgm:cxn modelId="{107BB280-0C82-4AA5-BA2D-CA0B87F49818}" type="presOf" srcId="{02AAC030-B186-4892-95C8-19FCECFA58C3}" destId="{149366D7-3C2E-4E4C-9210-55FA727ACFE9}" srcOrd="0" destOrd="0" presId="urn:microsoft.com/office/officeart/2005/8/layout/hProcess9"/>
    <dgm:cxn modelId="{5BEB6A8E-5EA4-49B5-AC27-AB31F32C6342}" type="presOf" srcId="{C9DFB07B-08A4-46D2-A273-2A4B62EF21EB}" destId="{21EE09D7-B676-470A-884A-0B27A04BECC5}" srcOrd="0" destOrd="0" presId="urn:microsoft.com/office/officeart/2005/8/layout/hProcess9"/>
    <dgm:cxn modelId="{37ED6182-DAE3-4854-9501-84DDFAC50933}" type="presOf" srcId="{DB5EDA89-9136-42A2-80B6-863AFE563C62}" destId="{0A4B7457-905B-4DB5-B77B-617FFABDE7AA}" srcOrd="0" destOrd="0" presId="urn:microsoft.com/office/officeart/2005/8/layout/hProcess9"/>
    <dgm:cxn modelId="{03774AE3-C13F-4DCE-95EC-40B10760C68A}" type="presOf" srcId="{A7016186-FB91-40AA-B61F-A2B174A3C6D1}" destId="{68B74DD0-39AA-4C92-A489-1126D03938B9}" srcOrd="0" destOrd="0" presId="urn:microsoft.com/office/officeart/2005/8/layout/hProcess9"/>
    <dgm:cxn modelId="{F5C7C776-B8A1-44A3-B9CB-51FA70F7E409}" type="presOf" srcId="{A3E7D967-FBA8-4F83-8098-A424D43787ED}" destId="{4B72C4A4-BC91-4494-8D33-4A3FA0F4B7EA}" srcOrd="0" destOrd="0" presId="urn:microsoft.com/office/officeart/2005/8/layout/hProcess9"/>
    <dgm:cxn modelId="{91ECFE39-DE06-4E3C-8164-A71636792B27}" type="presOf" srcId="{2653E785-A182-438E-B869-0C1291F98B8C}" destId="{48814883-F4DA-4C86-9BBE-415907CE44BF}" srcOrd="0" destOrd="0" presId="urn:microsoft.com/office/officeart/2005/8/layout/hProcess9"/>
    <dgm:cxn modelId="{25F24F45-833F-45E6-8929-D6D10F49A67E}" srcId="{DB5EDA89-9136-42A2-80B6-863AFE563C62}" destId="{E33C258F-EE8D-48B3-B0F5-6A6952BC37E5}" srcOrd="6" destOrd="0" parTransId="{3C95441C-B441-4D46-84BF-9E49DD2AFC0B}" sibTransId="{107650F3-07E4-4035-BDEE-7EB465A0FD99}"/>
    <dgm:cxn modelId="{3F5E946D-A896-4FFA-8601-4FCB8470FE2E}" srcId="{DB5EDA89-9136-42A2-80B6-863AFE563C62}" destId="{2653E785-A182-438E-B869-0C1291F98B8C}" srcOrd="0" destOrd="0" parTransId="{F9394E7A-3433-4748-A7F1-B53AA30FF635}" sibTransId="{BD8B652F-AE2C-4CDD-816B-0B6B02AE0B86}"/>
    <dgm:cxn modelId="{9159E8B7-F212-4898-8EBB-6EDEA918253C}" srcId="{DB5EDA89-9136-42A2-80B6-863AFE563C62}" destId="{94667B0B-E548-4429-8EBF-B379FE09C8F4}" srcOrd="4" destOrd="0" parTransId="{ADE98131-9316-4777-B0C0-FE92F4CE5B46}" sibTransId="{6E08A883-E73F-4FC0-B4FD-9020FC23BA40}"/>
    <dgm:cxn modelId="{C0728FC4-F09A-4209-A62A-BC263F080D8F}" srcId="{DB5EDA89-9136-42A2-80B6-863AFE563C62}" destId="{A7016186-FB91-40AA-B61F-A2B174A3C6D1}" srcOrd="1" destOrd="0" parTransId="{93F044E4-3DFE-420F-8B1B-759F99EC897D}" sibTransId="{858D382E-94A4-4C38-8989-E174C0239174}"/>
    <dgm:cxn modelId="{93AE57D8-ADE9-44AE-ADEE-474DC7D06C23}" type="presOf" srcId="{E33C258F-EE8D-48B3-B0F5-6A6952BC37E5}" destId="{61A121AC-C8A8-4DC8-8F7D-5645C2209CBE}" srcOrd="0" destOrd="0" presId="urn:microsoft.com/office/officeart/2005/8/layout/hProcess9"/>
    <dgm:cxn modelId="{C0789B7A-4CB7-4D44-8F09-F9842255BCFF}" type="presParOf" srcId="{0A4B7457-905B-4DB5-B77B-617FFABDE7AA}" destId="{D9FED98F-5A52-409F-847D-9609E200104C}" srcOrd="0" destOrd="0" presId="urn:microsoft.com/office/officeart/2005/8/layout/hProcess9"/>
    <dgm:cxn modelId="{FE246DFA-4854-45B4-9871-CCB613ECD72C}" type="presParOf" srcId="{0A4B7457-905B-4DB5-B77B-617FFABDE7AA}" destId="{0E41E4B0-1A78-4A36-A877-0C04688ACD54}" srcOrd="1" destOrd="0" presId="urn:microsoft.com/office/officeart/2005/8/layout/hProcess9"/>
    <dgm:cxn modelId="{85B519F4-39DA-41AB-8DCF-849DBA46501F}" type="presParOf" srcId="{0E41E4B0-1A78-4A36-A877-0C04688ACD54}" destId="{48814883-F4DA-4C86-9BBE-415907CE44BF}" srcOrd="0" destOrd="0" presId="urn:microsoft.com/office/officeart/2005/8/layout/hProcess9"/>
    <dgm:cxn modelId="{0339E0BE-0DE4-4AE4-A8F3-D2A434D9BFF0}" type="presParOf" srcId="{0E41E4B0-1A78-4A36-A877-0C04688ACD54}" destId="{E0D75059-CC08-4C99-986F-6598CF830BCD}" srcOrd="1" destOrd="0" presId="urn:microsoft.com/office/officeart/2005/8/layout/hProcess9"/>
    <dgm:cxn modelId="{D8290A0C-6897-4A01-A4E7-4B61561C7D37}" type="presParOf" srcId="{0E41E4B0-1A78-4A36-A877-0C04688ACD54}" destId="{68B74DD0-39AA-4C92-A489-1126D03938B9}" srcOrd="2" destOrd="0" presId="urn:microsoft.com/office/officeart/2005/8/layout/hProcess9"/>
    <dgm:cxn modelId="{895688BA-1BFE-473C-B723-1AD73CFA108E}" type="presParOf" srcId="{0E41E4B0-1A78-4A36-A877-0C04688ACD54}" destId="{40F2AC58-BFB1-4734-B2C5-9B107216A40D}" srcOrd="3" destOrd="0" presId="urn:microsoft.com/office/officeart/2005/8/layout/hProcess9"/>
    <dgm:cxn modelId="{5F5A2F98-0FDB-4046-B29A-6E5AEC971197}" type="presParOf" srcId="{0E41E4B0-1A78-4A36-A877-0C04688ACD54}" destId="{149366D7-3C2E-4E4C-9210-55FA727ACFE9}" srcOrd="4" destOrd="0" presId="urn:microsoft.com/office/officeart/2005/8/layout/hProcess9"/>
    <dgm:cxn modelId="{E1B02320-E1C3-43ED-9D02-E4EBAD2C0F46}" type="presParOf" srcId="{0E41E4B0-1A78-4A36-A877-0C04688ACD54}" destId="{E98667C5-54D2-4CF3-BB4D-32A555626CCD}" srcOrd="5" destOrd="0" presId="urn:microsoft.com/office/officeart/2005/8/layout/hProcess9"/>
    <dgm:cxn modelId="{20851FA1-59EF-4B82-8471-5137C32B71D4}" type="presParOf" srcId="{0E41E4B0-1A78-4A36-A877-0C04688ACD54}" destId="{21EE09D7-B676-470A-884A-0B27A04BECC5}" srcOrd="6" destOrd="0" presId="urn:microsoft.com/office/officeart/2005/8/layout/hProcess9"/>
    <dgm:cxn modelId="{F77ED7A5-658D-4DC4-B529-470B6D707323}" type="presParOf" srcId="{0E41E4B0-1A78-4A36-A877-0C04688ACD54}" destId="{88668BF5-E8C5-49D8-9F9B-6FE5A8540900}" srcOrd="7" destOrd="0" presId="urn:microsoft.com/office/officeart/2005/8/layout/hProcess9"/>
    <dgm:cxn modelId="{62F01D04-8261-4BAE-A071-EA97DC9C743C}" type="presParOf" srcId="{0E41E4B0-1A78-4A36-A877-0C04688ACD54}" destId="{C458A59C-D233-40A1-93F6-1A77B873422E}" srcOrd="8" destOrd="0" presId="urn:microsoft.com/office/officeart/2005/8/layout/hProcess9"/>
    <dgm:cxn modelId="{448800DE-7426-4D63-829B-61249C7D78EE}" type="presParOf" srcId="{0E41E4B0-1A78-4A36-A877-0C04688ACD54}" destId="{2D11B0FC-0E08-4481-A379-0929BE202E9B}" srcOrd="9" destOrd="0" presId="urn:microsoft.com/office/officeart/2005/8/layout/hProcess9"/>
    <dgm:cxn modelId="{CF82A44E-CB24-4BBF-862F-3209F60278E8}" type="presParOf" srcId="{0E41E4B0-1A78-4A36-A877-0C04688ACD54}" destId="{4B72C4A4-BC91-4494-8D33-4A3FA0F4B7EA}" srcOrd="10" destOrd="0" presId="urn:microsoft.com/office/officeart/2005/8/layout/hProcess9"/>
    <dgm:cxn modelId="{22504E03-9607-4C8E-B5EB-65768B140C58}" type="presParOf" srcId="{0E41E4B0-1A78-4A36-A877-0C04688ACD54}" destId="{BB1BFAE4-838C-42F8-BE7E-E3AFCE6CEE0E}" srcOrd="11" destOrd="0" presId="urn:microsoft.com/office/officeart/2005/8/layout/hProcess9"/>
    <dgm:cxn modelId="{ED28E472-2BA2-46F2-8BA0-1D3B4FCF0A0B}" type="presParOf" srcId="{0E41E4B0-1A78-4A36-A877-0C04688ACD54}" destId="{61A121AC-C8A8-4DC8-8F7D-5645C2209CBE}" srcOrd="12"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6947708-916B-4CA4-82C1-3301077708B9}" type="doc">
      <dgm:prSet loTypeId="urn:microsoft.com/office/officeart/2005/8/layout/hierarchy1" loCatId="hierarchy" qsTypeId="urn:microsoft.com/office/officeart/2005/8/quickstyle/3d3" qsCatId="3D" csTypeId="urn:microsoft.com/office/officeart/2005/8/colors/accent0_2" csCatId="mainScheme" phldr="1"/>
      <dgm:spPr/>
      <dgm:t>
        <a:bodyPr/>
        <a:lstStyle/>
        <a:p>
          <a:pPr rtl="1"/>
          <a:endParaRPr lang="fa-IR"/>
        </a:p>
      </dgm:t>
    </dgm:pt>
    <dgm:pt modelId="{AF8EE582-10C3-417A-BD4D-07784D553CED}">
      <dgm:prSet phldrT="[Text]" phldr="1"/>
      <dgm:spPr/>
      <dgm:t>
        <a:bodyPr/>
        <a:lstStyle/>
        <a:p>
          <a:pPr rtl="1"/>
          <a:endParaRPr lang="fa-IR" dirty="0"/>
        </a:p>
      </dgm:t>
    </dgm:pt>
    <dgm:pt modelId="{1E0FB890-7B39-4E30-BD8A-982778513D3D}" type="parTrans" cxnId="{05B819C2-6DA0-4CFB-9AE1-3EB42F1290C3}">
      <dgm:prSet/>
      <dgm:spPr/>
      <dgm:t>
        <a:bodyPr/>
        <a:lstStyle/>
        <a:p>
          <a:pPr rtl="1"/>
          <a:endParaRPr lang="fa-IR"/>
        </a:p>
      </dgm:t>
    </dgm:pt>
    <dgm:pt modelId="{D862CBF4-A955-46D0-9DD2-10568B3C3C00}" type="sibTrans" cxnId="{05B819C2-6DA0-4CFB-9AE1-3EB42F1290C3}">
      <dgm:prSet/>
      <dgm:spPr/>
      <dgm:t>
        <a:bodyPr/>
        <a:lstStyle/>
        <a:p>
          <a:pPr rtl="1"/>
          <a:endParaRPr lang="fa-IR"/>
        </a:p>
      </dgm:t>
    </dgm:pt>
    <dgm:pt modelId="{41888BE9-B42B-4FD3-B057-4080B43B85F5}">
      <dgm:prSet phldrT="[Text]" phldr="1"/>
      <dgm:spPr/>
      <dgm:t>
        <a:bodyPr/>
        <a:lstStyle/>
        <a:p>
          <a:pPr rtl="1"/>
          <a:endParaRPr lang="fa-IR" dirty="0"/>
        </a:p>
      </dgm:t>
    </dgm:pt>
    <dgm:pt modelId="{4EB716D0-3D8F-4E05-B247-1FDF62EBD215}" type="parTrans" cxnId="{FAE197CC-DFB4-4E40-8378-4500D575F408}">
      <dgm:prSet/>
      <dgm:spPr/>
      <dgm:t>
        <a:bodyPr/>
        <a:lstStyle/>
        <a:p>
          <a:pPr rtl="1"/>
          <a:endParaRPr lang="fa-IR"/>
        </a:p>
      </dgm:t>
    </dgm:pt>
    <dgm:pt modelId="{43263199-72FF-475B-ABAA-4EE86671C075}" type="sibTrans" cxnId="{FAE197CC-DFB4-4E40-8378-4500D575F408}">
      <dgm:prSet/>
      <dgm:spPr/>
      <dgm:t>
        <a:bodyPr/>
        <a:lstStyle/>
        <a:p>
          <a:pPr rtl="1"/>
          <a:endParaRPr lang="fa-IR"/>
        </a:p>
      </dgm:t>
    </dgm:pt>
    <dgm:pt modelId="{5D1AC180-E05E-43F9-89DD-53A42BC059FC}">
      <dgm:prSet phldrT="[Text]" phldr="1"/>
      <dgm:spPr/>
      <dgm:t>
        <a:bodyPr/>
        <a:lstStyle/>
        <a:p>
          <a:pPr rtl="1"/>
          <a:endParaRPr lang="fa-IR" dirty="0"/>
        </a:p>
      </dgm:t>
    </dgm:pt>
    <dgm:pt modelId="{6A7E0A88-98AC-481F-A2F8-6FBC7CA446EC}" type="parTrans" cxnId="{7D42979E-A85A-4244-984A-E0B1AAB3047E}">
      <dgm:prSet/>
      <dgm:spPr/>
      <dgm:t>
        <a:bodyPr/>
        <a:lstStyle/>
        <a:p>
          <a:pPr rtl="1"/>
          <a:endParaRPr lang="fa-IR"/>
        </a:p>
      </dgm:t>
    </dgm:pt>
    <dgm:pt modelId="{166951D4-9AC4-4A3F-B00D-1A5EEAE9C7BC}" type="sibTrans" cxnId="{7D42979E-A85A-4244-984A-E0B1AAB3047E}">
      <dgm:prSet/>
      <dgm:spPr/>
      <dgm:t>
        <a:bodyPr/>
        <a:lstStyle/>
        <a:p>
          <a:pPr rtl="1"/>
          <a:endParaRPr lang="fa-IR"/>
        </a:p>
      </dgm:t>
    </dgm:pt>
    <dgm:pt modelId="{EF888AC3-F2DE-4491-85EF-B006E33C5FE2}">
      <dgm:prSet/>
      <dgm:spPr/>
      <dgm:t>
        <a:bodyPr/>
        <a:lstStyle/>
        <a:p>
          <a:pPr rtl="1"/>
          <a:endParaRPr lang="fa-IR"/>
        </a:p>
      </dgm:t>
    </dgm:pt>
    <dgm:pt modelId="{4A0D9CE9-DBCC-4622-8D69-BF0B5B08B039}" type="parTrans" cxnId="{3651A252-6A27-4C05-A8BD-7440CDBA3EF8}">
      <dgm:prSet/>
      <dgm:spPr/>
      <dgm:t>
        <a:bodyPr/>
        <a:lstStyle/>
        <a:p>
          <a:pPr rtl="1"/>
          <a:endParaRPr lang="fa-IR"/>
        </a:p>
      </dgm:t>
    </dgm:pt>
    <dgm:pt modelId="{2C56B0AA-79C1-4E28-90D4-E0F57EDE1FF7}" type="sibTrans" cxnId="{3651A252-6A27-4C05-A8BD-7440CDBA3EF8}">
      <dgm:prSet/>
      <dgm:spPr/>
      <dgm:t>
        <a:bodyPr/>
        <a:lstStyle/>
        <a:p>
          <a:pPr rtl="1"/>
          <a:endParaRPr lang="fa-IR"/>
        </a:p>
      </dgm:t>
    </dgm:pt>
    <dgm:pt modelId="{B8266CF3-2974-4938-829E-5514F7FF68A0}">
      <dgm:prSet/>
      <dgm:spPr/>
      <dgm:t>
        <a:bodyPr/>
        <a:lstStyle/>
        <a:p>
          <a:pPr rtl="1"/>
          <a:endParaRPr lang="fa-IR"/>
        </a:p>
      </dgm:t>
    </dgm:pt>
    <dgm:pt modelId="{AFA200A6-05D1-4067-AB59-24E37F744440}" type="parTrans" cxnId="{876CD810-FDB9-4A05-B0C5-282C776BF558}">
      <dgm:prSet/>
      <dgm:spPr/>
      <dgm:t>
        <a:bodyPr/>
        <a:lstStyle/>
        <a:p>
          <a:pPr rtl="1"/>
          <a:endParaRPr lang="fa-IR"/>
        </a:p>
      </dgm:t>
    </dgm:pt>
    <dgm:pt modelId="{90488FA2-0D2E-4ED6-85C2-A2112347E9D1}" type="sibTrans" cxnId="{876CD810-FDB9-4A05-B0C5-282C776BF558}">
      <dgm:prSet/>
      <dgm:spPr/>
      <dgm:t>
        <a:bodyPr/>
        <a:lstStyle/>
        <a:p>
          <a:pPr rtl="1"/>
          <a:endParaRPr lang="fa-IR"/>
        </a:p>
      </dgm:t>
    </dgm:pt>
    <dgm:pt modelId="{2708922B-E6C2-4A9F-AAFF-2706996FC5FA}" type="pres">
      <dgm:prSet presAssocID="{36947708-916B-4CA4-82C1-3301077708B9}" presName="hierChild1" presStyleCnt="0">
        <dgm:presLayoutVars>
          <dgm:chPref val="1"/>
          <dgm:dir/>
          <dgm:animOne val="branch"/>
          <dgm:animLvl val="lvl"/>
          <dgm:resizeHandles/>
        </dgm:presLayoutVars>
      </dgm:prSet>
      <dgm:spPr/>
      <dgm:t>
        <a:bodyPr/>
        <a:lstStyle/>
        <a:p>
          <a:pPr rtl="1"/>
          <a:endParaRPr lang="fa-IR"/>
        </a:p>
      </dgm:t>
    </dgm:pt>
    <dgm:pt modelId="{1E5DD292-36CC-4FDB-B920-EF2E921160F1}" type="pres">
      <dgm:prSet presAssocID="{AF8EE582-10C3-417A-BD4D-07784D553CED}" presName="hierRoot1" presStyleCnt="0"/>
      <dgm:spPr/>
    </dgm:pt>
    <dgm:pt modelId="{8962B6E9-1FE8-4965-B15C-1BE3EFE7768A}" type="pres">
      <dgm:prSet presAssocID="{AF8EE582-10C3-417A-BD4D-07784D553CED}" presName="composite" presStyleCnt="0"/>
      <dgm:spPr/>
    </dgm:pt>
    <dgm:pt modelId="{AD50724C-E900-409F-8A8D-B50F85020901}" type="pres">
      <dgm:prSet presAssocID="{AF8EE582-10C3-417A-BD4D-07784D553CED}" presName="background" presStyleLbl="node0" presStyleIdx="0" presStyleCnt="1"/>
      <dgm:spPr/>
    </dgm:pt>
    <dgm:pt modelId="{38DCE000-4797-4FB0-B805-CD977706D64C}" type="pres">
      <dgm:prSet presAssocID="{AF8EE582-10C3-417A-BD4D-07784D553CED}" presName="text" presStyleLbl="fgAcc0" presStyleIdx="0" presStyleCnt="1">
        <dgm:presLayoutVars>
          <dgm:chPref val="3"/>
        </dgm:presLayoutVars>
      </dgm:prSet>
      <dgm:spPr/>
      <dgm:t>
        <a:bodyPr/>
        <a:lstStyle/>
        <a:p>
          <a:pPr rtl="1"/>
          <a:endParaRPr lang="fa-IR"/>
        </a:p>
      </dgm:t>
    </dgm:pt>
    <dgm:pt modelId="{295814FB-0746-4C52-BD3F-8981DAD966F6}" type="pres">
      <dgm:prSet presAssocID="{AF8EE582-10C3-417A-BD4D-07784D553CED}" presName="hierChild2" presStyleCnt="0"/>
      <dgm:spPr/>
    </dgm:pt>
    <dgm:pt modelId="{CD5ED135-760B-4605-9E0A-78587036E811}" type="pres">
      <dgm:prSet presAssocID="{4EB716D0-3D8F-4E05-B247-1FDF62EBD215}" presName="Name10" presStyleLbl="parChTrans1D2" presStyleIdx="0" presStyleCnt="1"/>
      <dgm:spPr/>
      <dgm:t>
        <a:bodyPr/>
        <a:lstStyle/>
        <a:p>
          <a:pPr rtl="1"/>
          <a:endParaRPr lang="fa-IR"/>
        </a:p>
      </dgm:t>
    </dgm:pt>
    <dgm:pt modelId="{46729BC8-26E8-46AE-9463-115F819C0F53}" type="pres">
      <dgm:prSet presAssocID="{41888BE9-B42B-4FD3-B057-4080B43B85F5}" presName="hierRoot2" presStyleCnt="0"/>
      <dgm:spPr/>
    </dgm:pt>
    <dgm:pt modelId="{FD88D7A0-B701-4F51-8E93-805CB66F0251}" type="pres">
      <dgm:prSet presAssocID="{41888BE9-B42B-4FD3-B057-4080B43B85F5}" presName="composite2" presStyleCnt="0"/>
      <dgm:spPr/>
    </dgm:pt>
    <dgm:pt modelId="{011A2004-1B1E-4362-8205-2EE2BB5F472E}" type="pres">
      <dgm:prSet presAssocID="{41888BE9-B42B-4FD3-B057-4080B43B85F5}" presName="background2" presStyleLbl="node2" presStyleIdx="0" presStyleCnt="1"/>
      <dgm:spPr/>
    </dgm:pt>
    <dgm:pt modelId="{7BE9FA01-CB17-4E2B-9FD4-FFD8C53032C7}" type="pres">
      <dgm:prSet presAssocID="{41888BE9-B42B-4FD3-B057-4080B43B85F5}" presName="text2" presStyleLbl="fgAcc2" presStyleIdx="0" presStyleCnt="1" custLinFactNeighborX="-2775" custLinFactNeighborY="-3468">
        <dgm:presLayoutVars>
          <dgm:chPref val="3"/>
        </dgm:presLayoutVars>
      </dgm:prSet>
      <dgm:spPr/>
      <dgm:t>
        <a:bodyPr/>
        <a:lstStyle/>
        <a:p>
          <a:pPr rtl="1"/>
          <a:endParaRPr lang="fa-IR"/>
        </a:p>
      </dgm:t>
    </dgm:pt>
    <dgm:pt modelId="{F0C69E66-7DFF-4A70-8CCE-BC3C588812E7}" type="pres">
      <dgm:prSet presAssocID="{41888BE9-B42B-4FD3-B057-4080B43B85F5}" presName="hierChild3" presStyleCnt="0"/>
      <dgm:spPr/>
    </dgm:pt>
    <dgm:pt modelId="{981C6B4D-B2ED-4667-8FCE-B387E1726C98}" type="pres">
      <dgm:prSet presAssocID="{6A7E0A88-98AC-481F-A2F8-6FBC7CA446EC}" presName="Name17" presStyleLbl="parChTrans1D3" presStyleIdx="0" presStyleCnt="3"/>
      <dgm:spPr/>
      <dgm:t>
        <a:bodyPr/>
        <a:lstStyle/>
        <a:p>
          <a:pPr rtl="1"/>
          <a:endParaRPr lang="fa-IR"/>
        </a:p>
      </dgm:t>
    </dgm:pt>
    <dgm:pt modelId="{6F7031AE-9351-4A25-899B-D7C6614D8A11}" type="pres">
      <dgm:prSet presAssocID="{5D1AC180-E05E-43F9-89DD-53A42BC059FC}" presName="hierRoot3" presStyleCnt="0"/>
      <dgm:spPr/>
    </dgm:pt>
    <dgm:pt modelId="{DF79BEC0-A5D0-4F63-8988-97C05A47314C}" type="pres">
      <dgm:prSet presAssocID="{5D1AC180-E05E-43F9-89DD-53A42BC059FC}" presName="composite3" presStyleCnt="0"/>
      <dgm:spPr/>
    </dgm:pt>
    <dgm:pt modelId="{1D624CC4-7ED9-4DB7-B713-454AB44ED45B}" type="pres">
      <dgm:prSet presAssocID="{5D1AC180-E05E-43F9-89DD-53A42BC059FC}" presName="background3" presStyleLbl="node3" presStyleIdx="0" presStyleCnt="3"/>
      <dgm:spPr/>
    </dgm:pt>
    <dgm:pt modelId="{BC69EE8C-0EEE-4A46-AF17-BA3613702B5D}" type="pres">
      <dgm:prSet presAssocID="{5D1AC180-E05E-43F9-89DD-53A42BC059FC}" presName="text3" presStyleLbl="fgAcc3" presStyleIdx="0" presStyleCnt="3">
        <dgm:presLayoutVars>
          <dgm:chPref val="3"/>
        </dgm:presLayoutVars>
      </dgm:prSet>
      <dgm:spPr/>
      <dgm:t>
        <a:bodyPr/>
        <a:lstStyle/>
        <a:p>
          <a:pPr rtl="1"/>
          <a:endParaRPr lang="fa-IR"/>
        </a:p>
      </dgm:t>
    </dgm:pt>
    <dgm:pt modelId="{572488F8-24BE-40D9-94B8-EE1A423DCF3E}" type="pres">
      <dgm:prSet presAssocID="{5D1AC180-E05E-43F9-89DD-53A42BC059FC}" presName="hierChild4" presStyleCnt="0"/>
      <dgm:spPr/>
    </dgm:pt>
    <dgm:pt modelId="{F1A67442-6337-4441-BAEB-DBB6F209A3B5}" type="pres">
      <dgm:prSet presAssocID="{4A0D9CE9-DBCC-4622-8D69-BF0B5B08B039}" presName="Name17" presStyleLbl="parChTrans1D3" presStyleIdx="1" presStyleCnt="3"/>
      <dgm:spPr/>
      <dgm:t>
        <a:bodyPr/>
        <a:lstStyle/>
        <a:p>
          <a:pPr rtl="1"/>
          <a:endParaRPr lang="fa-IR"/>
        </a:p>
      </dgm:t>
    </dgm:pt>
    <dgm:pt modelId="{2C0B3B36-E379-4384-9CFA-89EE9F644E1E}" type="pres">
      <dgm:prSet presAssocID="{EF888AC3-F2DE-4491-85EF-B006E33C5FE2}" presName="hierRoot3" presStyleCnt="0"/>
      <dgm:spPr/>
    </dgm:pt>
    <dgm:pt modelId="{E0187E20-1653-4C8F-BA0B-A6A776ABA7F1}" type="pres">
      <dgm:prSet presAssocID="{EF888AC3-F2DE-4491-85EF-B006E33C5FE2}" presName="composite3" presStyleCnt="0"/>
      <dgm:spPr/>
    </dgm:pt>
    <dgm:pt modelId="{1E7AD892-3FF2-44CE-9F03-4FDC839DA800}" type="pres">
      <dgm:prSet presAssocID="{EF888AC3-F2DE-4491-85EF-B006E33C5FE2}" presName="background3" presStyleLbl="node3" presStyleIdx="1" presStyleCnt="3"/>
      <dgm:spPr/>
    </dgm:pt>
    <dgm:pt modelId="{7D50FD37-D9B0-4951-93AD-99F9914FD48A}" type="pres">
      <dgm:prSet presAssocID="{EF888AC3-F2DE-4491-85EF-B006E33C5FE2}" presName="text3" presStyleLbl="fgAcc3" presStyleIdx="1" presStyleCnt="3">
        <dgm:presLayoutVars>
          <dgm:chPref val="3"/>
        </dgm:presLayoutVars>
      </dgm:prSet>
      <dgm:spPr/>
      <dgm:t>
        <a:bodyPr/>
        <a:lstStyle/>
        <a:p>
          <a:pPr rtl="1"/>
          <a:endParaRPr lang="fa-IR"/>
        </a:p>
      </dgm:t>
    </dgm:pt>
    <dgm:pt modelId="{9FED7437-F945-4849-9728-C28B744B5B45}" type="pres">
      <dgm:prSet presAssocID="{EF888AC3-F2DE-4491-85EF-B006E33C5FE2}" presName="hierChild4" presStyleCnt="0"/>
      <dgm:spPr/>
    </dgm:pt>
    <dgm:pt modelId="{27AEE122-8A07-4E0F-BE82-51211D810ECD}" type="pres">
      <dgm:prSet presAssocID="{AFA200A6-05D1-4067-AB59-24E37F744440}" presName="Name17" presStyleLbl="parChTrans1D3" presStyleIdx="2" presStyleCnt="3"/>
      <dgm:spPr/>
      <dgm:t>
        <a:bodyPr/>
        <a:lstStyle/>
        <a:p>
          <a:pPr rtl="1"/>
          <a:endParaRPr lang="fa-IR"/>
        </a:p>
      </dgm:t>
    </dgm:pt>
    <dgm:pt modelId="{18851938-910C-4A8A-AE89-E915D141A391}" type="pres">
      <dgm:prSet presAssocID="{B8266CF3-2974-4938-829E-5514F7FF68A0}" presName="hierRoot3" presStyleCnt="0"/>
      <dgm:spPr/>
    </dgm:pt>
    <dgm:pt modelId="{DFEDED39-6EB9-4B63-8AA9-947A84247DE8}" type="pres">
      <dgm:prSet presAssocID="{B8266CF3-2974-4938-829E-5514F7FF68A0}" presName="composite3" presStyleCnt="0"/>
      <dgm:spPr/>
    </dgm:pt>
    <dgm:pt modelId="{3EC95381-A1A6-4019-ABFF-806125282D59}" type="pres">
      <dgm:prSet presAssocID="{B8266CF3-2974-4938-829E-5514F7FF68A0}" presName="background3" presStyleLbl="node3" presStyleIdx="2" presStyleCnt="3"/>
      <dgm:spPr/>
    </dgm:pt>
    <dgm:pt modelId="{CAF5E2D2-3AE3-40D4-8907-37CADAAC10A2}" type="pres">
      <dgm:prSet presAssocID="{B8266CF3-2974-4938-829E-5514F7FF68A0}" presName="text3" presStyleLbl="fgAcc3" presStyleIdx="2" presStyleCnt="3">
        <dgm:presLayoutVars>
          <dgm:chPref val="3"/>
        </dgm:presLayoutVars>
      </dgm:prSet>
      <dgm:spPr/>
      <dgm:t>
        <a:bodyPr/>
        <a:lstStyle/>
        <a:p>
          <a:pPr rtl="1"/>
          <a:endParaRPr lang="fa-IR"/>
        </a:p>
      </dgm:t>
    </dgm:pt>
    <dgm:pt modelId="{2556D23C-5D4C-4E3F-A2EA-46929CBCD5FB}" type="pres">
      <dgm:prSet presAssocID="{B8266CF3-2974-4938-829E-5514F7FF68A0}" presName="hierChild4" presStyleCnt="0"/>
      <dgm:spPr/>
    </dgm:pt>
  </dgm:ptLst>
  <dgm:cxnLst>
    <dgm:cxn modelId="{F7E4A07B-8F7B-4AB1-97B7-D8C35206952E}" type="presOf" srcId="{6A7E0A88-98AC-481F-A2F8-6FBC7CA446EC}" destId="{981C6B4D-B2ED-4667-8FCE-B387E1726C98}" srcOrd="0" destOrd="0" presId="urn:microsoft.com/office/officeart/2005/8/layout/hierarchy1"/>
    <dgm:cxn modelId="{FAE197CC-DFB4-4E40-8378-4500D575F408}" srcId="{AF8EE582-10C3-417A-BD4D-07784D553CED}" destId="{41888BE9-B42B-4FD3-B057-4080B43B85F5}" srcOrd="0" destOrd="0" parTransId="{4EB716D0-3D8F-4E05-B247-1FDF62EBD215}" sibTransId="{43263199-72FF-475B-ABAA-4EE86671C075}"/>
    <dgm:cxn modelId="{534DADE7-91B9-4519-B96D-3FD6EECC3330}" type="presOf" srcId="{AF8EE582-10C3-417A-BD4D-07784D553CED}" destId="{38DCE000-4797-4FB0-B805-CD977706D64C}" srcOrd="0" destOrd="0" presId="urn:microsoft.com/office/officeart/2005/8/layout/hierarchy1"/>
    <dgm:cxn modelId="{2DD93811-0678-425D-9742-FD3357A6BF5D}" type="presOf" srcId="{36947708-916B-4CA4-82C1-3301077708B9}" destId="{2708922B-E6C2-4A9F-AAFF-2706996FC5FA}" srcOrd="0" destOrd="0" presId="urn:microsoft.com/office/officeart/2005/8/layout/hierarchy1"/>
    <dgm:cxn modelId="{DFEEC90F-1D34-4115-AAB7-5B633ABFB874}" type="presOf" srcId="{5D1AC180-E05E-43F9-89DD-53A42BC059FC}" destId="{BC69EE8C-0EEE-4A46-AF17-BA3613702B5D}" srcOrd="0" destOrd="0" presId="urn:microsoft.com/office/officeart/2005/8/layout/hierarchy1"/>
    <dgm:cxn modelId="{7BBCACB8-B9CC-4295-A363-5AEA8250F699}" type="presOf" srcId="{4A0D9CE9-DBCC-4622-8D69-BF0B5B08B039}" destId="{F1A67442-6337-4441-BAEB-DBB6F209A3B5}" srcOrd="0" destOrd="0" presId="urn:microsoft.com/office/officeart/2005/8/layout/hierarchy1"/>
    <dgm:cxn modelId="{ADE2AED6-BD5E-4C16-BC7F-BC9C817B838E}" type="presOf" srcId="{4EB716D0-3D8F-4E05-B247-1FDF62EBD215}" destId="{CD5ED135-760B-4605-9E0A-78587036E811}" srcOrd="0" destOrd="0" presId="urn:microsoft.com/office/officeart/2005/8/layout/hierarchy1"/>
    <dgm:cxn modelId="{7B7D0998-27A2-422D-A04A-F24CF083F84F}" type="presOf" srcId="{EF888AC3-F2DE-4491-85EF-B006E33C5FE2}" destId="{7D50FD37-D9B0-4951-93AD-99F9914FD48A}" srcOrd="0" destOrd="0" presId="urn:microsoft.com/office/officeart/2005/8/layout/hierarchy1"/>
    <dgm:cxn modelId="{7D42979E-A85A-4244-984A-E0B1AAB3047E}" srcId="{41888BE9-B42B-4FD3-B057-4080B43B85F5}" destId="{5D1AC180-E05E-43F9-89DD-53A42BC059FC}" srcOrd="0" destOrd="0" parTransId="{6A7E0A88-98AC-481F-A2F8-6FBC7CA446EC}" sibTransId="{166951D4-9AC4-4A3F-B00D-1A5EEAE9C7BC}"/>
    <dgm:cxn modelId="{1555848D-55D6-49B1-B7C2-34AF697F95EE}" type="presOf" srcId="{41888BE9-B42B-4FD3-B057-4080B43B85F5}" destId="{7BE9FA01-CB17-4E2B-9FD4-FFD8C53032C7}" srcOrd="0" destOrd="0" presId="urn:microsoft.com/office/officeart/2005/8/layout/hierarchy1"/>
    <dgm:cxn modelId="{E91E9C2B-FB12-4943-A765-42E25AAF996E}" type="presOf" srcId="{B8266CF3-2974-4938-829E-5514F7FF68A0}" destId="{CAF5E2D2-3AE3-40D4-8907-37CADAAC10A2}" srcOrd="0" destOrd="0" presId="urn:microsoft.com/office/officeart/2005/8/layout/hierarchy1"/>
    <dgm:cxn modelId="{05B819C2-6DA0-4CFB-9AE1-3EB42F1290C3}" srcId="{36947708-916B-4CA4-82C1-3301077708B9}" destId="{AF8EE582-10C3-417A-BD4D-07784D553CED}" srcOrd="0" destOrd="0" parTransId="{1E0FB890-7B39-4E30-BD8A-982778513D3D}" sibTransId="{D862CBF4-A955-46D0-9DD2-10568B3C3C00}"/>
    <dgm:cxn modelId="{3651A252-6A27-4C05-A8BD-7440CDBA3EF8}" srcId="{41888BE9-B42B-4FD3-B057-4080B43B85F5}" destId="{EF888AC3-F2DE-4491-85EF-B006E33C5FE2}" srcOrd="1" destOrd="0" parTransId="{4A0D9CE9-DBCC-4622-8D69-BF0B5B08B039}" sibTransId="{2C56B0AA-79C1-4E28-90D4-E0F57EDE1FF7}"/>
    <dgm:cxn modelId="{876CD810-FDB9-4A05-B0C5-282C776BF558}" srcId="{41888BE9-B42B-4FD3-B057-4080B43B85F5}" destId="{B8266CF3-2974-4938-829E-5514F7FF68A0}" srcOrd="2" destOrd="0" parTransId="{AFA200A6-05D1-4067-AB59-24E37F744440}" sibTransId="{90488FA2-0D2E-4ED6-85C2-A2112347E9D1}"/>
    <dgm:cxn modelId="{8BE4BB69-786D-47B3-B8C3-EC2BDF1E0E50}" type="presOf" srcId="{AFA200A6-05D1-4067-AB59-24E37F744440}" destId="{27AEE122-8A07-4E0F-BE82-51211D810ECD}" srcOrd="0" destOrd="0" presId="urn:microsoft.com/office/officeart/2005/8/layout/hierarchy1"/>
    <dgm:cxn modelId="{4007E465-4FA7-44BE-940E-3D3BCDB90EAD}" type="presParOf" srcId="{2708922B-E6C2-4A9F-AAFF-2706996FC5FA}" destId="{1E5DD292-36CC-4FDB-B920-EF2E921160F1}" srcOrd="0" destOrd="0" presId="urn:microsoft.com/office/officeart/2005/8/layout/hierarchy1"/>
    <dgm:cxn modelId="{242799B9-219F-48F9-977B-6E0C59483E71}" type="presParOf" srcId="{1E5DD292-36CC-4FDB-B920-EF2E921160F1}" destId="{8962B6E9-1FE8-4965-B15C-1BE3EFE7768A}" srcOrd="0" destOrd="0" presId="urn:microsoft.com/office/officeart/2005/8/layout/hierarchy1"/>
    <dgm:cxn modelId="{2F9F44B0-97B6-47CF-9BB8-61C411D30AAA}" type="presParOf" srcId="{8962B6E9-1FE8-4965-B15C-1BE3EFE7768A}" destId="{AD50724C-E900-409F-8A8D-B50F85020901}" srcOrd="0" destOrd="0" presId="urn:microsoft.com/office/officeart/2005/8/layout/hierarchy1"/>
    <dgm:cxn modelId="{73517D5D-3882-4090-9A9B-6AF15FE1B65D}" type="presParOf" srcId="{8962B6E9-1FE8-4965-B15C-1BE3EFE7768A}" destId="{38DCE000-4797-4FB0-B805-CD977706D64C}" srcOrd="1" destOrd="0" presId="urn:microsoft.com/office/officeart/2005/8/layout/hierarchy1"/>
    <dgm:cxn modelId="{A62BC29B-CDEA-4AED-BEAE-CFAC4C9AAEC0}" type="presParOf" srcId="{1E5DD292-36CC-4FDB-B920-EF2E921160F1}" destId="{295814FB-0746-4C52-BD3F-8981DAD966F6}" srcOrd="1" destOrd="0" presId="urn:microsoft.com/office/officeart/2005/8/layout/hierarchy1"/>
    <dgm:cxn modelId="{AE17A86F-3751-41C8-9A67-FC3DA13C1676}" type="presParOf" srcId="{295814FB-0746-4C52-BD3F-8981DAD966F6}" destId="{CD5ED135-760B-4605-9E0A-78587036E811}" srcOrd="0" destOrd="0" presId="urn:microsoft.com/office/officeart/2005/8/layout/hierarchy1"/>
    <dgm:cxn modelId="{DE0CF664-202C-4EBC-BDAD-53847FEA6C5A}" type="presParOf" srcId="{295814FB-0746-4C52-BD3F-8981DAD966F6}" destId="{46729BC8-26E8-46AE-9463-115F819C0F53}" srcOrd="1" destOrd="0" presId="urn:microsoft.com/office/officeart/2005/8/layout/hierarchy1"/>
    <dgm:cxn modelId="{0C56196C-5B01-4128-AF5C-A598D97B0C07}" type="presParOf" srcId="{46729BC8-26E8-46AE-9463-115F819C0F53}" destId="{FD88D7A0-B701-4F51-8E93-805CB66F0251}" srcOrd="0" destOrd="0" presId="urn:microsoft.com/office/officeart/2005/8/layout/hierarchy1"/>
    <dgm:cxn modelId="{435D679F-BE65-4BF0-8B1A-E8558A9088A2}" type="presParOf" srcId="{FD88D7A0-B701-4F51-8E93-805CB66F0251}" destId="{011A2004-1B1E-4362-8205-2EE2BB5F472E}" srcOrd="0" destOrd="0" presId="urn:microsoft.com/office/officeart/2005/8/layout/hierarchy1"/>
    <dgm:cxn modelId="{C2E868E3-D982-4198-93EB-C7FDBB0172B8}" type="presParOf" srcId="{FD88D7A0-B701-4F51-8E93-805CB66F0251}" destId="{7BE9FA01-CB17-4E2B-9FD4-FFD8C53032C7}" srcOrd="1" destOrd="0" presId="urn:microsoft.com/office/officeart/2005/8/layout/hierarchy1"/>
    <dgm:cxn modelId="{737D239A-4FB4-426E-BDEA-0B89CA7C495F}" type="presParOf" srcId="{46729BC8-26E8-46AE-9463-115F819C0F53}" destId="{F0C69E66-7DFF-4A70-8CCE-BC3C588812E7}" srcOrd="1" destOrd="0" presId="urn:microsoft.com/office/officeart/2005/8/layout/hierarchy1"/>
    <dgm:cxn modelId="{071BF3F0-E554-495E-BEFC-43C358439EDB}" type="presParOf" srcId="{F0C69E66-7DFF-4A70-8CCE-BC3C588812E7}" destId="{981C6B4D-B2ED-4667-8FCE-B387E1726C98}" srcOrd="0" destOrd="0" presId="urn:microsoft.com/office/officeart/2005/8/layout/hierarchy1"/>
    <dgm:cxn modelId="{8DC28EE7-5B0F-4AC3-B060-1506D50BA0F5}" type="presParOf" srcId="{F0C69E66-7DFF-4A70-8CCE-BC3C588812E7}" destId="{6F7031AE-9351-4A25-899B-D7C6614D8A11}" srcOrd="1" destOrd="0" presId="urn:microsoft.com/office/officeart/2005/8/layout/hierarchy1"/>
    <dgm:cxn modelId="{1029F7F9-0DD6-460D-B5E7-2EB01883BB0D}" type="presParOf" srcId="{6F7031AE-9351-4A25-899B-D7C6614D8A11}" destId="{DF79BEC0-A5D0-4F63-8988-97C05A47314C}" srcOrd="0" destOrd="0" presId="urn:microsoft.com/office/officeart/2005/8/layout/hierarchy1"/>
    <dgm:cxn modelId="{C9E3F9DC-0A94-4884-9E0F-2B8F02E538EE}" type="presParOf" srcId="{DF79BEC0-A5D0-4F63-8988-97C05A47314C}" destId="{1D624CC4-7ED9-4DB7-B713-454AB44ED45B}" srcOrd="0" destOrd="0" presId="urn:microsoft.com/office/officeart/2005/8/layout/hierarchy1"/>
    <dgm:cxn modelId="{2B463A35-E608-472A-BCDA-615693D11F11}" type="presParOf" srcId="{DF79BEC0-A5D0-4F63-8988-97C05A47314C}" destId="{BC69EE8C-0EEE-4A46-AF17-BA3613702B5D}" srcOrd="1" destOrd="0" presId="urn:microsoft.com/office/officeart/2005/8/layout/hierarchy1"/>
    <dgm:cxn modelId="{CBFFDE74-3B57-4FE4-8265-105A8A3E96F5}" type="presParOf" srcId="{6F7031AE-9351-4A25-899B-D7C6614D8A11}" destId="{572488F8-24BE-40D9-94B8-EE1A423DCF3E}" srcOrd="1" destOrd="0" presId="urn:microsoft.com/office/officeart/2005/8/layout/hierarchy1"/>
    <dgm:cxn modelId="{3B0E6342-52C4-4325-B52C-B332F973A772}" type="presParOf" srcId="{F0C69E66-7DFF-4A70-8CCE-BC3C588812E7}" destId="{F1A67442-6337-4441-BAEB-DBB6F209A3B5}" srcOrd="2" destOrd="0" presId="urn:microsoft.com/office/officeart/2005/8/layout/hierarchy1"/>
    <dgm:cxn modelId="{5D170BC3-EFF3-4F6F-8170-58557DFACCC8}" type="presParOf" srcId="{F0C69E66-7DFF-4A70-8CCE-BC3C588812E7}" destId="{2C0B3B36-E379-4384-9CFA-89EE9F644E1E}" srcOrd="3" destOrd="0" presId="urn:microsoft.com/office/officeart/2005/8/layout/hierarchy1"/>
    <dgm:cxn modelId="{120FD46B-D637-449C-A379-E5C04034D6AF}" type="presParOf" srcId="{2C0B3B36-E379-4384-9CFA-89EE9F644E1E}" destId="{E0187E20-1653-4C8F-BA0B-A6A776ABA7F1}" srcOrd="0" destOrd="0" presId="urn:microsoft.com/office/officeart/2005/8/layout/hierarchy1"/>
    <dgm:cxn modelId="{DCA629A0-66B6-4736-963D-B029C523EF94}" type="presParOf" srcId="{E0187E20-1653-4C8F-BA0B-A6A776ABA7F1}" destId="{1E7AD892-3FF2-44CE-9F03-4FDC839DA800}" srcOrd="0" destOrd="0" presId="urn:microsoft.com/office/officeart/2005/8/layout/hierarchy1"/>
    <dgm:cxn modelId="{8083AD6B-76CF-4B81-A234-943D7FB1D4F5}" type="presParOf" srcId="{E0187E20-1653-4C8F-BA0B-A6A776ABA7F1}" destId="{7D50FD37-D9B0-4951-93AD-99F9914FD48A}" srcOrd="1" destOrd="0" presId="urn:microsoft.com/office/officeart/2005/8/layout/hierarchy1"/>
    <dgm:cxn modelId="{919106AC-6928-4C2D-807A-A2EBBDC64C36}" type="presParOf" srcId="{2C0B3B36-E379-4384-9CFA-89EE9F644E1E}" destId="{9FED7437-F945-4849-9728-C28B744B5B45}" srcOrd="1" destOrd="0" presId="urn:microsoft.com/office/officeart/2005/8/layout/hierarchy1"/>
    <dgm:cxn modelId="{59762D5E-4738-440E-8333-FC738539555A}" type="presParOf" srcId="{F0C69E66-7DFF-4A70-8CCE-BC3C588812E7}" destId="{27AEE122-8A07-4E0F-BE82-51211D810ECD}" srcOrd="4" destOrd="0" presId="urn:microsoft.com/office/officeart/2005/8/layout/hierarchy1"/>
    <dgm:cxn modelId="{F7C52C83-57CC-4645-88F4-4B3567EB5186}" type="presParOf" srcId="{F0C69E66-7DFF-4A70-8CCE-BC3C588812E7}" destId="{18851938-910C-4A8A-AE89-E915D141A391}" srcOrd="5" destOrd="0" presId="urn:microsoft.com/office/officeart/2005/8/layout/hierarchy1"/>
    <dgm:cxn modelId="{FD11D847-A3EF-4972-B4E0-D1345CFD5551}" type="presParOf" srcId="{18851938-910C-4A8A-AE89-E915D141A391}" destId="{DFEDED39-6EB9-4B63-8AA9-947A84247DE8}" srcOrd="0" destOrd="0" presId="urn:microsoft.com/office/officeart/2005/8/layout/hierarchy1"/>
    <dgm:cxn modelId="{603A71C8-BF9E-46F3-8C55-2AEAAEF14E34}" type="presParOf" srcId="{DFEDED39-6EB9-4B63-8AA9-947A84247DE8}" destId="{3EC95381-A1A6-4019-ABFF-806125282D59}" srcOrd="0" destOrd="0" presId="urn:microsoft.com/office/officeart/2005/8/layout/hierarchy1"/>
    <dgm:cxn modelId="{F7471FC5-175C-4D7B-982B-D8CA1A4371E8}" type="presParOf" srcId="{DFEDED39-6EB9-4B63-8AA9-947A84247DE8}" destId="{CAF5E2D2-3AE3-40D4-8907-37CADAAC10A2}" srcOrd="1" destOrd="0" presId="urn:microsoft.com/office/officeart/2005/8/layout/hierarchy1"/>
    <dgm:cxn modelId="{19C5D743-70F9-42BA-8513-B02AB1BD1B3B}" type="presParOf" srcId="{18851938-910C-4A8A-AE89-E915D141A391}" destId="{2556D23C-5D4C-4E3F-A2EA-46929CBCD5F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BF9BB4">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38C24A52-04B5-455E-A578-F4DAAEF3F39A}" type="presOf" srcId="{7EA0D088-7700-453A-9342-FFC8A5980CDD}" destId="{0CEE6410-6D4D-445F-A674-5FA94EC08C75}"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A34946D6-993D-4536-849E-DABC1FEBA5AF}" type="presOf" srcId="{1CB7A17A-F38D-4F2E-ACE8-527A7DA0D8A0}" destId="{C80D7A6C-3753-4851-BD29-CCC1C73A69A8}"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0F725B2B-9F47-496A-B349-21F768D1AC75}" type="presOf" srcId="{BC32F4DB-9969-4007-8E99-F0F6C1D838B2}" destId="{E0639070-81C5-46BA-96B7-F45B18F3E4AB}"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64248052-FB2F-439C-9D60-BD3238075C8A}" type="presOf" srcId="{52BC17D6-E8BC-45F4-8F62-4845682B2D41}" destId="{8CE722A8-88BF-40F5-A13F-6A7B5B54375F}" srcOrd="0" destOrd="0" presId="urn:microsoft.com/office/officeart/2005/8/layout/pyramid2"/>
    <dgm:cxn modelId="{BCEBE2E7-D0A3-450B-81E4-B96E37824CCA}" type="presOf" srcId="{EEA53322-AFAB-426D-927E-F7A3E23C305F}" destId="{0F252D60-9125-4F54-A915-C6B2A0ACEF90}" srcOrd="0" destOrd="0" presId="urn:microsoft.com/office/officeart/2005/8/layout/pyramid2"/>
    <dgm:cxn modelId="{2651D86B-EEA7-4EFA-B25F-0455ACBC2E18}" type="presOf" srcId="{D05E4399-9C1D-4D39-B7F2-116ECD7942F2}" destId="{83BFA81E-0CE1-4B00-A617-AF5363D69610}" srcOrd="0" destOrd="0" presId="urn:microsoft.com/office/officeart/2005/8/layout/pyramid2"/>
    <dgm:cxn modelId="{C1AA291A-DBDE-4805-A857-4632B5B425B6}" type="presParOf" srcId="{C80D7A6C-3753-4851-BD29-CCC1C73A69A8}" destId="{3104D984-CCB1-4B1B-97DD-24DACC5EF67E}" srcOrd="0" destOrd="0" presId="urn:microsoft.com/office/officeart/2005/8/layout/pyramid2"/>
    <dgm:cxn modelId="{C3F11312-F383-4B62-94AE-502E1C42E586}" type="presParOf" srcId="{C80D7A6C-3753-4851-BD29-CCC1C73A69A8}" destId="{8CAA98C1-8C1F-42A0-BD1B-05BBDB4A50B6}" srcOrd="1" destOrd="0" presId="urn:microsoft.com/office/officeart/2005/8/layout/pyramid2"/>
    <dgm:cxn modelId="{9368A03F-37F1-47FE-9591-25E0E8CB5236}" type="presParOf" srcId="{8CAA98C1-8C1F-42A0-BD1B-05BBDB4A50B6}" destId="{0F252D60-9125-4F54-A915-C6B2A0ACEF90}" srcOrd="0" destOrd="0" presId="urn:microsoft.com/office/officeart/2005/8/layout/pyramid2"/>
    <dgm:cxn modelId="{786786B5-CEBB-4719-A522-B09AFD36974B}" type="presParOf" srcId="{8CAA98C1-8C1F-42A0-BD1B-05BBDB4A50B6}" destId="{BBC43401-A31D-43B3-AC2E-9F0C85A7BBD7}" srcOrd="1" destOrd="0" presId="urn:microsoft.com/office/officeart/2005/8/layout/pyramid2"/>
    <dgm:cxn modelId="{5058C92E-3946-4348-9C03-9FC2444FB8F9}" type="presParOf" srcId="{8CAA98C1-8C1F-42A0-BD1B-05BBDB4A50B6}" destId="{8CE722A8-88BF-40F5-A13F-6A7B5B54375F}" srcOrd="2" destOrd="0" presId="urn:microsoft.com/office/officeart/2005/8/layout/pyramid2"/>
    <dgm:cxn modelId="{D1EEAA40-B66E-425D-AF83-67C24FA1053E}" type="presParOf" srcId="{8CAA98C1-8C1F-42A0-BD1B-05BBDB4A50B6}" destId="{710DF17C-6969-48D9-9C08-DF719D0BC0AD}" srcOrd="3" destOrd="0" presId="urn:microsoft.com/office/officeart/2005/8/layout/pyramid2"/>
    <dgm:cxn modelId="{BABB764D-B245-46AB-A09F-71A073601105}" type="presParOf" srcId="{8CAA98C1-8C1F-42A0-BD1B-05BBDB4A50B6}" destId="{0CEE6410-6D4D-445F-A674-5FA94EC08C75}" srcOrd="4" destOrd="0" presId="urn:microsoft.com/office/officeart/2005/8/layout/pyramid2"/>
    <dgm:cxn modelId="{DF2D79D4-9DA7-488B-A293-A6492F5B784A}" type="presParOf" srcId="{8CAA98C1-8C1F-42A0-BD1B-05BBDB4A50B6}" destId="{4253AF4F-8E3E-4F82-9A53-8CCA14A0A0F3}" srcOrd="5" destOrd="0" presId="urn:microsoft.com/office/officeart/2005/8/layout/pyramid2"/>
    <dgm:cxn modelId="{36AC0ECE-704F-48C8-B0E9-F2D39434387C}" type="presParOf" srcId="{8CAA98C1-8C1F-42A0-BD1B-05BBDB4A50B6}" destId="{83BFA81E-0CE1-4B00-A617-AF5363D69610}" srcOrd="6" destOrd="0" presId="urn:microsoft.com/office/officeart/2005/8/layout/pyramid2"/>
    <dgm:cxn modelId="{64F074E0-4C73-47B3-8803-8C7D392ADE1C}" type="presParOf" srcId="{8CAA98C1-8C1F-42A0-BD1B-05BBDB4A50B6}" destId="{C5DF25B6-1003-47AA-8DFF-CE6EC88A07C1}" srcOrd="7" destOrd="0" presId="urn:microsoft.com/office/officeart/2005/8/layout/pyramid2"/>
    <dgm:cxn modelId="{CB47F861-D664-4713-8ECA-7B4CBBAE32E3}" type="presParOf" srcId="{8CAA98C1-8C1F-42A0-BD1B-05BBDB4A50B6}" destId="{E0639070-81C5-46BA-96B7-F45B18F3E4AB}" srcOrd="8" destOrd="0" presId="urn:microsoft.com/office/officeart/2005/8/layout/pyramid2"/>
    <dgm:cxn modelId="{B8B1F1C1-1297-4C13-84A4-F3DD039DE45B}"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BF9BB4">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AF363B55-43FE-400E-946D-AC9454806BF1}" type="presOf" srcId="{EEA53322-AFAB-426D-927E-F7A3E23C305F}" destId="{0F252D60-9125-4F54-A915-C6B2A0ACEF90}"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C1CA144B-EDE0-45CB-B1FF-A03C309729B6}" srcId="{1CB7A17A-F38D-4F2E-ACE8-527A7DA0D8A0}" destId="{EEA53322-AFAB-426D-927E-F7A3E23C305F}" srcOrd="0" destOrd="0" parTransId="{630E7250-5222-4425-8A55-AEA9BAA74868}" sibTransId="{70024DA8-7250-4D9B-BCEF-9A7CFEA48B95}"/>
    <dgm:cxn modelId="{E844B4CF-5700-414B-9BB0-5ECD79F5EC87}" srcId="{1CB7A17A-F38D-4F2E-ACE8-527A7DA0D8A0}" destId="{52BC17D6-E8BC-45F4-8F62-4845682B2D41}" srcOrd="1" destOrd="0" parTransId="{A4AE7D43-61A1-4B97-8C09-7CF9D9F2CE0F}" sibTransId="{74A6ED34-9C78-4B7F-8C72-331FC5A57216}"/>
    <dgm:cxn modelId="{4751AEF0-F1F3-4AF3-BD1E-F88805D6A8CF}" type="presOf" srcId="{1CB7A17A-F38D-4F2E-ACE8-527A7DA0D8A0}" destId="{C80D7A6C-3753-4851-BD29-CCC1C73A69A8}" srcOrd="0" destOrd="0" presId="urn:microsoft.com/office/officeart/2005/8/layout/pyramid2"/>
    <dgm:cxn modelId="{EB87244B-6C0E-46D2-B13C-9C0A797466DE}" type="presOf" srcId="{BC32F4DB-9969-4007-8E99-F0F6C1D838B2}" destId="{E0639070-81C5-46BA-96B7-F45B18F3E4AB}" srcOrd="0" destOrd="0" presId="urn:microsoft.com/office/officeart/2005/8/layout/pyramid2"/>
    <dgm:cxn modelId="{75866E53-3D8E-47C4-B967-7A526443BFD1}" type="presOf" srcId="{D05E4399-9C1D-4D39-B7F2-116ECD7942F2}" destId="{83BFA81E-0CE1-4B00-A617-AF5363D69610}" srcOrd="0" destOrd="0" presId="urn:microsoft.com/office/officeart/2005/8/layout/pyramid2"/>
    <dgm:cxn modelId="{554BBE7A-127E-49B0-865B-CEAA4179972C}" srcId="{1CB7A17A-F38D-4F2E-ACE8-527A7DA0D8A0}" destId="{7EA0D088-7700-453A-9342-FFC8A5980CDD}" srcOrd="2" destOrd="0" parTransId="{D5F53B4F-0B4A-4904-B32D-EB5255B31660}" sibTransId="{92E1E337-0087-4E24-8737-A52A4DE6774D}"/>
    <dgm:cxn modelId="{0456D262-78D0-42E3-AD2A-99679FAA421E}" type="presOf" srcId="{52BC17D6-E8BC-45F4-8F62-4845682B2D41}" destId="{8CE722A8-88BF-40F5-A13F-6A7B5B54375F}" srcOrd="0" destOrd="0" presId="urn:microsoft.com/office/officeart/2005/8/layout/pyramid2"/>
    <dgm:cxn modelId="{73AF4D3F-D86E-4EC4-A80B-96E7518ED8B2}" type="presOf" srcId="{7EA0D088-7700-453A-9342-FFC8A5980CDD}" destId="{0CEE6410-6D4D-445F-A674-5FA94EC08C75}"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A68C1AA2-983B-4D16-B2A1-7E14B3F3F091}" type="presParOf" srcId="{C80D7A6C-3753-4851-BD29-CCC1C73A69A8}" destId="{3104D984-CCB1-4B1B-97DD-24DACC5EF67E}" srcOrd="0" destOrd="0" presId="urn:microsoft.com/office/officeart/2005/8/layout/pyramid2"/>
    <dgm:cxn modelId="{C36B1DEA-C9E1-4665-BF03-FDBE6F06E42A}" type="presParOf" srcId="{C80D7A6C-3753-4851-BD29-CCC1C73A69A8}" destId="{8CAA98C1-8C1F-42A0-BD1B-05BBDB4A50B6}" srcOrd="1" destOrd="0" presId="urn:microsoft.com/office/officeart/2005/8/layout/pyramid2"/>
    <dgm:cxn modelId="{3269439C-17ED-48AE-A739-BBCF4D84099C}" type="presParOf" srcId="{8CAA98C1-8C1F-42A0-BD1B-05BBDB4A50B6}" destId="{0F252D60-9125-4F54-A915-C6B2A0ACEF90}" srcOrd="0" destOrd="0" presId="urn:microsoft.com/office/officeart/2005/8/layout/pyramid2"/>
    <dgm:cxn modelId="{CC4C62F1-22BE-436E-97B7-B5B98A306D6C}" type="presParOf" srcId="{8CAA98C1-8C1F-42A0-BD1B-05BBDB4A50B6}" destId="{BBC43401-A31D-43B3-AC2E-9F0C85A7BBD7}" srcOrd="1" destOrd="0" presId="urn:microsoft.com/office/officeart/2005/8/layout/pyramid2"/>
    <dgm:cxn modelId="{AB5AF8F9-26A9-41B7-8484-E27CD4425080}" type="presParOf" srcId="{8CAA98C1-8C1F-42A0-BD1B-05BBDB4A50B6}" destId="{8CE722A8-88BF-40F5-A13F-6A7B5B54375F}" srcOrd="2" destOrd="0" presId="urn:microsoft.com/office/officeart/2005/8/layout/pyramid2"/>
    <dgm:cxn modelId="{044C6268-38E2-48CB-9692-2EC0403E0F84}" type="presParOf" srcId="{8CAA98C1-8C1F-42A0-BD1B-05BBDB4A50B6}" destId="{710DF17C-6969-48D9-9C08-DF719D0BC0AD}" srcOrd="3" destOrd="0" presId="urn:microsoft.com/office/officeart/2005/8/layout/pyramid2"/>
    <dgm:cxn modelId="{191EDAB7-D86F-422F-B1A3-A94C24A76FA8}" type="presParOf" srcId="{8CAA98C1-8C1F-42A0-BD1B-05BBDB4A50B6}" destId="{0CEE6410-6D4D-445F-A674-5FA94EC08C75}" srcOrd="4" destOrd="0" presId="urn:microsoft.com/office/officeart/2005/8/layout/pyramid2"/>
    <dgm:cxn modelId="{D7FE870D-74F0-4ADB-B498-01533AAE683D}" type="presParOf" srcId="{8CAA98C1-8C1F-42A0-BD1B-05BBDB4A50B6}" destId="{4253AF4F-8E3E-4F82-9A53-8CCA14A0A0F3}" srcOrd="5" destOrd="0" presId="urn:microsoft.com/office/officeart/2005/8/layout/pyramid2"/>
    <dgm:cxn modelId="{660DECB2-783B-49ED-9AFC-A563EEA89104}" type="presParOf" srcId="{8CAA98C1-8C1F-42A0-BD1B-05BBDB4A50B6}" destId="{83BFA81E-0CE1-4B00-A617-AF5363D69610}" srcOrd="6" destOrd="0" presId="urn:microsoft.com/office/officeart/2005/8/layout/pyramid2"/>
    <dgm:cxn modelId="{DFAA2508-DBA0-4138-9DA3-9BA6F9604EEA}" type="presParOf" srcId="{8CAA98C1-8C1F-42A0-BD1B-05BBDB4A50B6}" destId="{C5DF25B6-1003-47AA-8DFF-CE6EC88A07C1}" srcOrd="7" destOrd="0" presId="urn:microsoft.com/office/officeart/2005/8/layout/pyramid2"/>
    <dgm:cxn modelId="{D7A8F9DD-E115-4FCB-8CAD-6C6E6C413092}" type="presParOf" srcId="{8CAA98C1-8C1F-42A0-BD1B-05BBDB4A50B6}" destId="{E0639070-81C5-46BA-96B7-F45B18F3E4AB}" srcOrd="8" destOrd="0" presId="urn:microsoft.com/office/officeart/2005/8/layout/pyramid2"/>
    <dgm:cxn modelId="{E03C3F5D-3A3B-4007-A762-10562A8FCDE5}"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BF9BB4">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C81D8C06-9978-4F13-901B-11278E41A389}" type="presOf" srcId="{7EA0D088-7700-453A-9342-FFC8A5980CDD}" destId="{0CEE6410-6D4D-445F-A674-5FA94EC08C75}" srcOrd="0" destOrd="0" presId="urn:microsoft.com/office/officeart/2005/8/layout/pyramid2"/>
    <dgm:cxn modelId="{F7922912-36AF-4873-88AB-2C2302FC8F8F}" type="presOf" srcId="{BC32F4DB-9969-4007-8E99-F0F6C1D838B2}" destId="{E0639070-81C5-46BA-96B7-F45B18F3E4AB}"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509BF90E-6CD3-4159-8333-2F227F16B417}" type="presOf" srcId="{D05E4399-9C1D-4D39-B7F2-116ECD7942F2}" destId="{83BFA81E-0CE1-4B00-A617-AF5363D69610}" srcOrd="0" destOrd="0" presId="urn:microsoft.com/office/officeart/2005/8/layout/pyramid2"/>
    <dgm:cxn modelId="{004F1609-01EC-40D5-9228-CDC23B628393}" type="presOf" srcId="{52BC17D6-E8BC-45F4-8F62-4845682B2D41}" destId="{8CE722A8-88BF-40F5-A13F-6A7B5B54375F}"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C8F918AF-776E-442E-96D8-044F5149C005}" type="presOf" srcId="{EEA53322-AFAB-426D-927E-F7A3E23C305F}" destId="{0F252D60-9125-4F54-A915-C6B2A0ACEF90}" srcOrd="0" destOrd="0" presId="urn:microsoft.com/office/officeart/2005/8/layout/pyramid2"/>
    <dgm:cxn modelId="{7986ABD6-06A4-4D4A-A99D-A3D69D49072A}" type="presOf" srcId="{1CB7A17A-F38D-4F2E-ACE8-527A7DA0D8A0}" destId="{C80D7A6C-3753-4851-BD29-CCC1C73A69A8}" srcOrd="0" destOrd="0" presId="urn:microsoft.com/office/officeart/2005/8/layout/pyramid2"/>
    <dgm:cxn modelId="{422CE2D4-C026-4E99-BD1F-14ECBB13D6A4}" type="presParOf" srcId="{C80D7A6C-3753-4851-BD29-CCC1C73A69A8}" destId="{3104D984-CCB1-4B1B-97DD-24DACC5EF67E}" srcOrd="0" destOrd="0" presId="urn:microsoft.com/office/officeart/2005/8/layout/pyramid2"/>
    <dgm:cxn modelId="{65D1DF4F-C0E2-4CC0-9E10-B947755C46A8}" type="presParOf" srcId="{C80D7A6C-3753-4851-BD29-CCC1C73A69A8}" destId="{8CAA98C1-8C1F-42A0-BD1B-05BBDB4A50B6}" srcOrd="1" destOrd="0" presId="urn:microsoft.com/office/officeart/2005/8/layout/pyramid2"/>
    <dgm:cxn modelId="{962755DA-25A4-4921-B3FF-265EA42E8534}" type="presParOf" srcId="{8CAA98C1-8C1F-42A0-BD1B-05BBDB4A50B6}" destId="{0F252D60-9125-4F54-A915-C6B2A0ACEF90}" srcOrd="0" destOrd="0" presId="urn:microsoft.com/office/officeart/2005/8/layout/pyramid2"/>
    <dgm:cxn modelId="{0F33E9B1-71BE-4FCB-9221-F7BCD99A40B3}" type="presParOf" srcId="{8CAA98C1-8C1F-42A0-BD1B-05BBDB4A50B6}" destId="{BBC43401-A31D-43B3-AC2E-9F0C85A7BBD7}" srcOrd="1" destOrd="0" presId="urn:microsoft.com/office/officeart/2005/8/layout/pyramid2"/>
    <dgm:cxn modelId="{5B51EFF2-B873-45F3-970A-2834F792C2DD}" type="presParOf" srcId="{8CAA98C1-8C1F-42A0-BD1B-05BBDB4A50B6}" destId="{8CE722A8-88BF-40F5-A13F-6A7B5B54375F}" srcOrd="2" destOrd="0" presId="urn:microsoft.com/office/officeart/2005/8/layout/pyramid2"/>
    <dgm:cxn modelId="{3F18D246-AE18-4A81-ACD1-9284C3398C93}" type="presParOf" srcId="{8CAA98C1-8C1F-42A0-BD1B-05BBDB4A50B6}" destId="{710DF17C-6969-48D9-9C08-DF719D0BC0AD}" srcOrd="3" destOrd="0" presId="urn:microsoft.com/office/officeart/2005/8/layout/pyramid2"/>
    <dgm:cxn modelId="{9EB5BB2B-7C4B-42C7-A4E7-7DF4D6900127}" type="presParOf" srcId="{8CAA98C1-8C1F-42A0-BD1B-05BBDB4A50B6}" destId="{0CEE6410-6D4D-445F-A674-5FA94EC08C75}" srcOrd="4" destOrd="0" presId="urn:microsoft.com/office/officeart/2005/8/layout/pyramid2"/>
    <dgm:cxn modelId="{B3EC8787-F70A-49F2-917F-239AE687434D}" type="presParOf" srcId="{8CAA98C1-8C1F-42A0-BD1B-05BBDB4A50B6}" destId="{4253AF4F-8E3E-4F82-9A53-8CCA14A0A0F3}" srcOrd="5" destOrd="0" presId="urn:microsoft.com/office/officeart/2005/8/layout/pyramid2"/>
    <dgm:cxn modelId="{2B98091B-A17F-410B-AF84-D606169382EF}" type="presParOf" srcId="{8CAA98C1-8C1F-42A0-BD1B-05BBDB4A50B6}" destId="{83BFA81E-0CE1-4B00-A617-AF5363D69610}" srcOrd="6" destOrd="0" presId="urn:microsoft.com/office/officeart/2005/8/layout/pyramid2"/>
    <dgm:cxn modelId="{A256269F-3435-4808-BBE9-E6B0BA380970}" type="presParOf" srcId="{8CAA98C1-8C1F-42A0-BD1B-05BBDB4A50B6}" destId="{C5DF25B6-1003-47AA-8DFF-CE6EC88A07C1}" srcOrd="7" destOrd="0" presId="urn:microsoft.com/office/officeart/2005/8/layout/pyramid2"/>
    <dgm:cxn modelId="{66FFFC45-1B15-4DE4-BCAD-FAE87D9CF868}" type="presParOf" srcId="{8CAA98C1-8C1F-42A0-BD1B-05BBDB4A50B6}" destId="{E0639070-81C5-46BA-96B7-F45B18F3E4AB}" srcOrd="8" destOrd="0" presId="urn:microsoft.com/office/officeart/2005/8/layout/pyramid2"/>
    <dgm:cxn modelId="{D925CA5A-A336-4663-AD52-B50CC9F280CE}"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BF9BB4">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7109761E-DD95-4AAE-B0BD-BC2F420C9662}" type="presOf" srcId="{1CB7A17A-F38D-4F2E-ACE8-527A7DA0D8A0}" destId="{C80D7A6C-3753-4851-BD29-CCC1C73A69A8}"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C1CA144B-EDE0-45CB-B1FF-A03C309729B6}" srcId="{1CB7A17A-F38D-4F2E-ACE8-527A7DA0D8A0}" destId="{EEA53322-AFAB-426D-927E-F7A3E23C305F}" srcOrd="0" destOrd="0" parTransId="{630E7250-5222-4425-8A55-AEA9BAA74868}" sibTransId="{70024DA8-7250-4D9B-BCEF-9A7CFEA48B95}"/>
    <dgm:cxn modelId="{E844B4CF-5700-414B-9BB0-5ECD79F5EC87}" srcId="{1CB7A17A-F38D-4F2E-ACE8-527A7DA0D8A0}" destId="{52BC17D6-E8BC-45F4-8F62-4845682B2D41}" srcOrd="1" destOrd="0" parTransId="{A4AE7D43-61A1-4B97-8C09-7CF9D9F2CE0F}" sibTransId="{74A6ED34-9C78-4B7F-8C72-331FC5A57216}"/>
    <dgm:cxn modelId="{7348887A-0BCA-4894-A9EC-B3728C530069}" type="presOf" srcId="{D05E4399-9C1D-4D39-B7F2-116ECD7942F2}" destId="{83BFA81E-0CE1-4B00-A617-AF5363D69610}" srcOrd="0" destOrd="0" presId="urn:microsoft.com/office/officeart/2005/8/layout/pyramid2"/>
    <dgm:cxn modelId="{554BBE7A-127E-49B0-865B-CEAA4179972C}" srcId="{1CB7A17A-F38D-4F2E-ACE8-527A7DA0D8A0}" destId="{7EA0D088-7700-453A-9342-FFC8A5980CDD}" srcOrd="2" destOrd="0" parTransId="{D5F53B4F-0B4A-4904-B32D-EB5255B31660}" sibTransId="{92E1E337-0087-4E24-8737-A52A4DE6774D}"/>
    <dgm:cxn modelId="{40599B51-0409-49F1-BDA2-DE37A44E905A}" type="presOf" srcId="{7EA0D088-7700-453A-9342-FFC8A5980CDD}" destId="{0CEE6410-6D4D-445F-A674-5FA94EC08C75}"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41FCA7E1-4C5E-49FB-847C-F2584C0F629F}" type="presOf" srcId="{52BC17D6-E8BC-45F4-8F62-4845682B2D41}" destId="{8CE722A8-88BF-40F5-A13F-6A7B5B54375F}" srcOrd="0" destOrd="0" presId="urn:microsoft.com/office/officeart/2005/8/layout/pyramid2"/>
    <dgm:cxn modelId="{6637FA13-82BC-4E70-BABE-56FF99C198B6}" type="presOf" srcId="{BC32F4DB-9969-4007-8E99-F0F6C1D838B2}" destId="{E0639070-81C5-46BA-96B7-F45B18F3E4AB}" srcOrd="0" destOrd="0" presId="urn:microsoft.com/office/officeart/2005/8/layout/pyramid2"/>
    <dgm:cxn modelId="{2893A201-2999-4669-9B77-067C39080B38}" type="presOf" srcId="{EEA53322-AFAB-426D-927E-F7A3E23C305F}" destId="{0F252D60-9125-4F54-A915-C6B2A0ACEF90}" srcOrd="0" destOrd="0" presId="urn:microsoft.com/office/officeart/2005/8/layout/pyramid2"/>
    <dgm:cxn modelId="{49890703-5CC6-4CF7-A6F0-1922EA4E04C2}" type="presParOf" srcId="{C80D7A6C-3753-4851-BD29-CCC1C73A69A8}" destId="{3104D984-CCB1-4B1B-97DD-24DACC5EF67E}" srcOrd="0" destOrd="0" presId="urn:microsoft.com/office/officeart/2005/8/layout/pyramid2"/>
    <dgm:cxn modelId="{D9AD8021-1899-4ED5-B3B8-0CCA88522DE1}" type="presParOf" srcId="{C80D7A6C-3753-4851-BD29-CCC1C73A69A8}" destId="{8CAA98C1-8C1F-42A0-BD1B-05BBDB4A50B6}" srcOrd="1" destOrd="0" presId="urn:microsoft.com/office/officeart/2005/8/layout/pyramid2"/>
    <dgm:cxn modelId="{ACD30D43-FEB4-44C6-96A8-389BAC80BA9E}" type="presParOf" srcId="{8CAA98C1-8C1F-42A0-BD1B-05BBDB4A50B6}" destId="{0F252D60-9125-4F54-A915-C6B2A0ACEF90}" srcOrd="0" destOrd="0" presId="urn:microsoft.com/office/officeart/2005/8/layout/pyramid2"/>
    <dgm:cxn modelId="{3BC9F31C-9417-4573-AAB8-0BBF799D91BD}" type="presParOf" srcId="{8CAA98C1-8C1F-42A0-BD1B-05BBDB4A50B6}" destId="{BBC43401-A31D-43B3-AC2E-9F0C85A7BBD7}" srcOrd="1" destOrd="0" presId="urn:microsoft.com/office/officeart/2005/8/layout/pyramid2"/>
    <dgm:cxn modelId="{80056A34-514B-43F3-8F46-61B5D5F28CFB}" type="presParOf" srcId="{8CAA98C1-8C1F-42A0-BD1B-05BBDB4A50B6}" destId="{8CE722A8-88BF-40F5-A13F-6A7B5B54375F}" srcOrd="2" destOrd="0" presId="urn:microsoft.com/office/officeart/2005/8/layout/pyramid2"/>
    <dgm:cxn modelId="{AC38DAF6-5C5E-4115-8F3B-153239DB105C}" type="presParOf" srcId="{8CAA98C1-8C1F-42A0-BD1B-05BBDB4A50B6}" destId="{710DF17C-6969-48D9-9C08-DF719D0BC0AD}" srcOrd="3" destOrd="0" presId="urn:microsoft.com/office/officeart/2005/8/layout/pyramid2"/>
    <dgm:cxn modelId="{769682FD-953D-429D-A6BF-E29A64D44251}" type="presParOf" srcId="{8CAA98C1-8C1F-42A0-BD1B-05BBDB4A50B6}" destId="{0CEE6410-6D4D-445F-A674-5FA94EC08C75}" srcOrd="4" destOrd="0" presId="urn:microsoft.com/office/officeart/2005/8/layout/pyramid2"/>
    <dgm:cxn modelId="{6EB3424C-980E-41EA-B1F9-1A3A33E27824}" type="presParOf" srcId="{8CAA98C1-8C1F-42A0-BD1B-05BBDB4A50B6}" destId="{4253AF4F-8E3E-4F82-9A53-8CCA14A0A0F3}" srcOrd="5" destOrd="0" presId="urn:microsoft.com/office/officeart/2005/8/layout/pyramid2"/>
    <dgm:cxn modelId="{FD79CE2C-6668-4ADD-AC4D-550203A69FE7}" type="presParOf" srcId="{8CAA98C1-8C1F-42A0-BD1B-05BBDB4A50B6}" destId="{83BFA81E-0CE1-4B00-A617-AF5363D69610}" srcOrd="6" destOrd="0" presId="urn:microsoft.com/office/officeart/2005/8/layout/pyramid2"/>
    <dgm:cxn modelId="{1C41047E-6E18-424D-9992-AFCF32428635}" type="presParOf" srcId="{8CAA98C1-8C1F-42A0-BD1B-05BBDB4A50B6}" destId="{C5DF25B6-1003-47AA-8DFF-CE6EC88A07C1}" srcOrd="7" destOrd="0" presId="urn:microsoft.com/office/officeart/2005/8/layout/pyramid2"/>
    <dgm:cxn modelId="{C5640C4B-0925-46E2-B4B8-86B9CA4E36B8}" type="presParOf" srcId="{8CAA98C1-8C1F-42A0-BD1B-05BBDB4A50B6}" destId="{E0639070-81C5-46BA-96B7-F45B18F3E4AB}" srcOrd="8" destOrd="0" presId="urn:microsoft.com/office/officeart/2005/8/layout/pyramid2"/>
    <dgm:cxn modelId="{370FBD49-04FF-4FE5-ACEE-81422689CC57}"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FD3C893-1B13-4613-9345-8BDE4579475A}" type="doc">
      <dgm:prSet loTypeId="urn:microsoft.com/office/officeart/2005/8/layout/arrow6" loCatId="process" qsTypeId="urn:microsoft.com/office/officeart/2005/8/quickstyle/3d2#1" qsCatId="3D" csTypeId="urn:microsoft.com/office/officeart/2005/8/colors/accent0_1" csCatId="mainScheme" phldr="1"/>
      <dgm:spPr/>
      <dgm:t>
        <a:bodyPr/>
        <a:lstStyle/>
        <a:p>
          <a:pPr rtl="1"/>
          <a:endParaRPr lang="fa-IR"/>
        </a:p>
      </dgm:t>
    </dgm:pt>
    <dgm:pt modelId="{9469718A-0274-4C65-B392-4B850137DBEF}">
      <dgm:prSet phldrT="[Text]" custT="1"/>
      <dgm:spPr/>
      <dgm:t>
        <a:bodyPr/>
        <a:lstStyle/>
        <a:p>
          <a:pPr rtl="1"/>
          <a:r>
            <a:rPr lang="fa-IR" sz="1600" b="1" u="none" dirty="0">
              <a:cs typeface="B Homa" pitchFamily="2" charset="-78"/>
            </a:rPr>
            <a:t>ماشین های نیمه مکانیزه</a:t>
          </a:r>
        </a:p>
      </dgm:t>
    </dgm:pt>
    <dgm:pt modelId="{8397024A-FBE6-4D5E-BF03-8FF59DB8B821}" type="parTrans" cxnId="{210EED33-262D-4EB1-95DB-1D7B9B8374D3}">
      <dgm:prSet/>
      <dgm:spPr/>
      <dgm:t>
        <a:bodyPr/>
        <a:lstStyle/>
        <a:p>
          <a:pPr rtl="1"/>
          <a:endParaRPr lang="fa-IR" sz="2000"/>
        </a:p>
      </dgm:t>
    </dgm:pt>
    <dgm:pt modelId="{1B510389-9DC0-4CCB-8865-5F5C2C5D7B18}" type="sibTrans" cxnId="{210EED33-262D-4EB1-95DB-1D7B9B8374D3}">
      <dgm:prSet/>
      <dgm:spPr/>
      <dgm:t>
        <a:bodyPr/>
        <a:lstStyle/>
        <a:p>
          <a:pPr rtl="1"/>
          <a:endParaRPr lang="fa-IR" sz="2000"/>
        </a:p>
      </dgm:t>
    </dgm:pt>
    <dgm:pt modelId="{1B1C021E-9411-47F4-B3EC-4578D147415C}">
      <dgm:prSet phldrT="[Text]" custT="1"/>
      <dgm:spPr/>
      <dgm:t>
        <a:bodyPr/>
        <a:lstStyle/>
        <a:p>
          <a:pPr rtl="1"/>
          <a:r>
            <a:rPr lang="fa-IR" sz="1600" b="1" u="none" dirty="0">
              <a:cs typeface="B Homa" pitchFamily="2" charset="-78"/>
            </a:rPr>
            <a:t>ماشین های مکانیزه</a:t>
          </a:r>
        </a:p>
      </dgm:t>
    </dgm:pt>
    <dgm:pt modelId="{07D012E0-3181-4EE6-9262-1783F71DF524}" type="parTrans" cxnId="{589F8BE9-E9FF-46EA-99F1-F6FF67CA422B}">
      <dgm:prSet/>
      <dgm:spPr/>
      <dgm:t>
        <a:bodyPr/>
        <a:lstStyle/>
        <a:p>
          <a:pPr rtl="1"/>
          <a:endParaRPr lang="fa-IR" sz="2000"/>
        </a:p>
      </dgm:t>
    </dgm:pt>
    <dgm:pt modelId="{3FB1C799-0486-49D0-8B15-CB87194CCC2A}" type="sibTrans" cxnId="{589F8BE9-E9FF-46EA-99F1-F6FF67CA422B}">
      <dgm:prSet/>
      <dgm:spPr/>
      <dgm:t>
        <a:bodyPr/>
        <a:lstStyle/>
        <a:p>
          <a:pPr rtl="1"/>
          <a:endParaRPr lang="fa-IR" sz="2000"/>
        </a:p>
      </dgm:t>
    </dgm:pt>
    <dgm:pt modelId="{AF703386-69BE-487B-96E4-23995EA5E762}" type="pres">
      <dgm:prSet presAssocID="{9FD3C893-1B13-4613-9345-8BDE4579475A}" presName="compositeShape" presStyleCnt="0">
        <dgm:presLayoutVars>
          <dgm:chMax val="2"/>
          <dgm:dir/>
          <dgm:resizeHandles val="exact"/>
        </dgm:presLayoutVars>
      </dgm:prSet>
      <dgm:spPr/>
      <dgm:t>
        <a:bodyPr/>
        <a:lstStyle/>
        <a:p>
          <a:pPr rtl="1"/>
          <a:endParaRPr lang="fa-IR"/>
        </a:p>
      </dgm:t>
    </dgm:pt>
    <dgm:pt modelId="{B332473E-7024-470E-B8DF-029C240F4365}" type="pres">
      <dgm:prSet presAssocID="{9FD3C893-1B13-4613-9345-8BDE4579475A}" presName="ribbon" presStyleLbl="node1" presStyleIdx="0" presStyleCnt="1"/>
      <dgm:spPr>
        <a:ln>
          <a:solidFill>
            <a:schemeClr val="bg1"/>
          </a:solidFill>
        </a:ln>
      </dgm:spPr>
    </dgm:pt>
    <dgm:pt modelId="{2A5B3550-62F1-4A64-B85C-D216158C9587}" type="pres">
      <dgm:prSet presAssocID="{9FD3C893-1B13-4613-9345-8BDE4579475A}" presName="leftArrowText" presStyleLbl="node1" presStyleIdx="0" presStyleCnt="1">
        <dgm:presLayoutVars>
          <dgm:chMax val="0"/>
          <dgm:bulletEnabled val="1"/>
        </dgm:presLayoutVars>
      </dgm:prSet>
      <dgm:spPr/>
      <dgm:t>
        <a:bodyPr/>
        <a:lstStyle/>
        <a:p>
          <a:pPr rtl="1"/>
          <a:endParaRPr lang="fa-IR"/>
        </a:p>
      </dgm:t>
    </dgm:pt>
    <dgm:pt modelId="{DAA5A12A-8D0F-47AD-8374-B8BC05F7A7F7}" type="pres">
      <dgm:prSet presAssocID="{9FD3C893-1B13-4613-9345-8BDE4579475A}" presName="rightArrowText" presStyleLbl="node1" presStyleIdx="0" presStyleCnt="1">
        <dgm:presLayoutVars>
          <dgm:chMax val="0"/>
          <dgm:bulletEnabled val="1"/>
        </dgm:presLayoutVars>
      </dgm:prSet>
      <dgm:spPr/>
      <dgm:t>
        <a:bodyPr/>
        <a:lstStyle/>
        <a:p>
          <a:pPr rtl="1"/>
          <a:endParaRPr lang="fa-IR"/>
        </a:p>
      </dgm:t>
    </dgm:pt>
  </dgm:ptLst>
  <dgm:cxnLst>
    <dgm:cxn modelId="{5D53F634-EDF0-44FC-8902-8BDA130E7F55}" type="presOf" srcId="{1B1C021E-9411-47F4-B3EC-4578D147415C}" destId="{DAA5A12A-8D0F-47AD-8374-B8BC05F7A7F7}" srcOrd="0" destOrd="0" presId="urn:microsoft.com/office/officeart/2005/8/layout/arrow6"/>
    <dgm:cxn modelId="{210EED33-262D-4EB1-95DB-1D7B9B8374D3}" srcId="{9FD3C893-1B13-4613-9345-8BDE4579475A}" destId="{9469718A-0274-4C65-B392-4B850137DBEF}" srcOrd="0" destOrd="0" parTransId="{8397024A-FBE6-4D5E-BF03-8FF59DB8B821}" sibTransId="{1B510389-9DC0-4CCB-8865-5F5C2C5D7B18}"/>
    <dgm:cxn modelId="{3F85D155-293B-4BD7-9D9F-8290B20E8727}" type="presOf" srcId="{9FD3C893-1B13-4613-9345-8BDE4579475A}" destId="{AF703386-69BE-487B-96E4-23995EA5E762}" srcOrd="0" destOrd="0" presId="urn:microsoft.com/office/officeart/2005/8/layout/arrow6"/>
    <dgm:cxn modelId="{589F8BE9-E9FF-46EA-99F1-F6FF67CA422B}" srcId="{9FD3C893-1B13-4613-9345-8BDE4579475A}" destId="{1B1C021E-9411-47F4-B3EC-4578D147415C}" srcOrd="1" destOrd="0" parTransId="{07D012E0-3181-4EE6-9262-1783F71DF524}" sibTransId="{3FB1C799-0486-49D0-8B15-CB87194CCC2A}"/>
    <dgm:cxn modelId="{D4238DE0-A48B-46B2-B20E-B560C2BD60F1}" type="presOf" srcId="{9469718A-0274-4C65-B392-4B850137DBEF}" destId="{2A5B3550-62F1-4A64-B85C-D216158C9587}" srcOrd="0" destOrd="0" presId="urn:microsoft.com/office/officeart/2005/8/layout/arrow6"/>
    <dgm:cxn modelId="{9C0ED914-252B-40A5-9161-C324372018E5}" type="presParOf" srcId="{AF703386-69BE-487B-96E4-23995EA5E762}" destId="{B332473E-7024-470E-B8DF-029C240F4365}" srcOrd="0" destOrd="0" presId="urn:microsoft.com/office/officeart/2005/8/layout/arrow6"/>
    <dgm:cxn modelId="{DA102C4B-6EB9-4DD1-87B0-04783A15D08E}" type="presParOf" srcId="{AF703386-69BE-487B-96E4-23995EA5E762}" destId="{2A5B3550-62F1-4A64-B85C-D216158C9587}" srcOrd="1" destOrd="0" presId="urn:microsoft.com/office/officeart/2005/8/layout/arrow6"/>
    <dgm:cxn modelId="{5D2D5464-863E-4669-9EE2-0B038DDCF269}" type="presParOf" srcId="{AF703386-69BE-487B-96E4-23995EA5E762}" destId="{DAA5A12A-8D0F-47AD-8374-B8BC05F7A7F7}" srcOrd="2" destOrd="0" presId="urn:microsoft.com/office/officeart/2005/8/layout/arrow6"/>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13"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05784C79-8A0D-4807-B8CC-A3A7F84B5B59}" type="presOf" srcId="{D05E4399-9C1D-4D39-B7F2-116ECD7942F2}" destId="{83BFA81E-0CE1-4B00-A617-AF5363D69610}"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C1CA144B-EDE0-45CB-B1FF-A03C309729B6}" srcId="{1CB7A17A-F38D-4F2E-ACE8-527A7DA0D8A0}" destId="{EEA53322-AFAB-426D-927E-F7A3E23C305F}" srcOrd="0" destOrd="0" parTransId="{630E7250-5222-4425-8A55-AEA9BAA74868}" sibTransId="{70024DA8-7250-4D9B-BCEF-9A7CFEA48B95}"/>
    <dgm:cxn modelId="{E844B4CF-5700-414B-9BB0-5ECD79F5EC87}" srcId="{1CB7A17A-F38D-4F2E-ACE8-527A7DA0D8A0}" destId="{52BC17D6-E8BC-45F4-8F62-4845682B2D41}" srcOrd="1" destOrd="0" parTransId="{A4AE7D43-61A1-4B97-8C09-7CF9D9F2CE0F}" sibTransId="{74A6ED34-9C78-4B7F-8C72-331FC5A57216}"/>
    <dgm:cxn modelId="{B80BFD75-7E23-4E82-AB90-364304345EEE}" type="presOf" srcId="{1CB7A17A-F38D-4F2E-ACE8-527A7DA0D8A0}" destId="{C80D7A6C-3753-4851-BD29-CCC1C73A69A8}" srcOrd="0" destOrd="0" presId="urn:microsoft.com/office/officeart/2005/8/layout/pyramid2"/>
    <dgm:cxn modelId="{54950667-6A68-41EE-9CC6-533D7A5D26CC}" type="presOf" srcId="{7EA0D088-7700-453A-9342-FFC8A5980CDD}" destId="{0CEE6410-6D4D-445F-A674-5FA94EC08C75}" srcOrd="0" destOrd="0" presId="urn:microsoft.com/office/officeart/2005/8/layout/pyramid2"/>
    <dgm:cxn modelId="{48378183-95B0-4EA9-A092-60203152FA62}" type="presOf" srcId="{BC32F4DB-9969-4007-8E99-F0F6C1D838B2}" destId="{E0639070-81C5-46BA-96B7-F45B18F3E4AB}" srcOrd="0" destOrd="0" presId="urn:microsoft.com/office/officeart/2005/8/layout/pyramid2"/>
    <dgm:cxn modelId="{554BBE7A-127E-49B0-865B-CEAA4179972C}" srcId="{1CB7A17A-F38D-4F2E-ACE8-527A7DA0D8A0}" destId="{7EA0D088-7700-453A-9342-FFC8A5980CDD}" srcOrd="2" destOrd="0" parTransId="{D5F53B4F-0B4A-4904-B32D-EB5255B31660}" sibTransId="{92E1E337-0087-4E24-8737-A52A4DE6774D}"/>
    <dgm:cxn modelId="{82E99B00-F749-465D-AF7D-4A9925926E19}" type="presOf" srcId="{EEA53322-AFAB-426D-927E-F7A3E23C305F}" destId="{0F252D60-9125-4F54-A915-C6B2A0ACEF90}" srcOrd="0" destOrd="0" presId="urn:microsoft.com/office/officeart/2005/8/layout/pyramid2"/>
    <dgm:cxn modelId="{285D851C-609B-48D1-861D-59C47A7B8A9E}" type="presOf" srcId="{52BC17D6-E8BC-45F4-8F62-4845682B2D41}" destId="{8CE722A8-88BF-40F5-A13F-6A7B5B54375F}"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D9E74092-F674-4820-9D18-CE8255EF0A4D}" type="presParOf" srcId="{C80D7A6C-3753-4851-BD29-CCC1C73A69A8}" destId="{3104D984-CCB1-4B1B-97DD-24DACC5EF67E}" srcOrd="0" destOrd="0" presId="urn:microsoft.com/office/officeart/2005/8/layout/pyramid2"/>
    <dgm:cxn modelId="{1E7F1D7E-383D-4928-962D-04D856F9EECF}" type="presParOf" srcId="{C80D7A6C-3753-4851-BD29-CCC1C73A69A8}" destId="{8CAA98C1-8C1F-42A0-BD1B-05BBDB4A50B6}" srcOrd="1" destOrd="0" presId="urn:microsoft.com/office/officeart/2005/8/layout/pyramid2"/>
    <dgm:cxn modelId="{E67A1B05-3E2E-40C7-978B-123AF1410CC7}" type="presParOf" srcId="{8CAA98C1-8C1F-42A0-BD1B-05BBDB4A50B6}" destId="{0F252D60-9125-4F54-A915-C6B2A0ACEF90}" srcOrd="0" destOrd="0" presId="urn:microsoft.com/office/officeart/2005/8/layout/pyramid2"/>
    <dgm:cxn modelId="{0FB15821-5947-41F7-A93A-98B73D8A5C17}" type="presParOf" srcId="{8CAA98C1-8C1F-42A0-BD1B-05BBDB4A50B6}" destId="{BBC43401-A31D-43B3-AC2E-9F0C85A7BBD7}" srcOrd="1" destOrd="0" presId="urn:microsoft.com/office/officeart/2005/8/layout/pyramid2"/>
    <dgm:cxn modelId="{D83096D6-775B-4602-8B9D-7DBE502D58C5}" type="presParOf" srcId="{8CAA98C1-8C1F-42A0-BD1B-05BBDB4A50B6}" destId="{8CE722A8-88BF-40F5-A13F-6A7B5B54375F}" srcOrd="2" destOrd="0" presId="urn:microsoft.com/office/officeart/2005/8/layout/pyramid2"/>
    <dgm:cxn modelId="{CBC92DFC-43F6-49A8-9B3E-F317410E4E3E}" type="presParOf" srcId="{8CAA98C1-8C1F-42A0-BD1B-05BBDB4A50B6}" destId="{710DF17C-6969-48D9-9C08-DF719D0BC0AD}" srcOrd="3" destOrd="0" presId="urn:microsoft.com/office/officeart/2005/8/layout/pyramid2"/>
    <dgm:cxn modelId="{299214A6-4270-488C-8A79-2E371F4A0B93}" type="presParOf" srcId="{8CAA98C1-8C1F-42A0-BD1B-05BBDB4A50B6}" destId="{0CEE6410-6D4D-445F-A674-5FA94EC08C75}" srcOrd="4" destOrd="0" presId="urn:microsoft.com/office/officeart/2005/8/layout/pyramid2"/>
    <dgm:cxn modelId="{D9213D24-0D04-42EE-9971-219EA9636ECB}" type="presParOf" srcId="{8CAA98C1-8C1F-42A0-BD1B-05BBDB4A50B6}" destId="{4253AF4F-8E3E-4F82-9A53-8CCA14A0A0F3}" srcOrd="5" destOrd="0" presId="urn:microsoft.com/office/officeart/2005/8/layout/pyramid2"/>
    <dgm:cxn modelId="{EE56B0CD-7822-4765-9884-C40F11FF8C85}" type="presParOf" srcId="{8CAA98C1-8C1F-42A0-BD1B-05BBDB4A50B6}" destId="{83BFA81E-0CE1-4B00-A617-AF5363D69610}" srcOrd="6" destOrd="0" presId="urn:microsoft.com/office/officeart/2005/8/layout/pyramid2"/>
    <dgm:cxn modelId="{4635DECF-05BA-410A-9A1D-CD6369599883}" type="presParOf" srcId="{8CAA98C1-8C1F-42A0-BD1B-05BBDB4A50B6}" destId="{C5DF25B6-1003-47AA-8DFF-CE6EC88A07C1}" srcOrd="7" destOrd="0" presId="urn:microsoft.com/office/officeart/2005/8/layout/pyramid2"/>
    <dgm:cxn modelId="{3894BD26-965F-4FCB-A6E8-E7075A99A94E}" type="presParOf" srcId="{8CAA98C1-8C1F-42A0-BD1B-05BBDB4A50B6}" destId="{E0639070-81C5-46BA-96B7-F45B18F3E4AB}" srcOrd="8" destOrd="0" presId="urn:microsoft.com/office/officeart/2005/8/layout/pyramid2"/>
    <dgm:cxn modelId="{90F903E4-12AC-46B1-AE93-CB4B092711A6}"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454433FD-D382-4298-A3CC-76B735222B1B}" type="presOf" srcId="{D05E4399-9C1D-4D39-B7F2-116ECD7942F2}" destId="{83BFA81E-0CE1-4B00-A617-AF5363D69610}" srcOrd="0" destOrd="0" presId="urn:microsoft.com/office/officeart/2005/8/layout/pyramid2"/>
    <dgm:cxn modelId="{BBA120E8-FFBE-4EE3-9BD1-783EB6ABB624}" type="presOf" srcId="{BC32F4DB-9969-4007-8E99-F0F6C1D838B2}" destId="{E0639070-81C5-46BA-96B7-F45B18F3E4AB}" srcOrd="0" destOrd="0" presId="urn:microsoft.com/office/officeart/2005/8/layout/pyramid2"/>
    <dgm:cxn modelId="{AB3D4C4F-1CDD-43F7-8274-5FDF17A3A6BC}" type="presOf" srcId="{EEA53322-AFAB-426D-927E-F7A3E23C305F}" destId="{0F252D60-9125-4F54-A915-C6B2A0ACEF90}" srcOrd="0" destOrd="0" presId="urn:microsoft.com/office/officeart/2005/8/layout/pyramid2"/>
    <dgm:cxn modelId="{554BBE7A-127E-49B0-865B-CEAA4179972C}" srcId="{1CB7A17A-F38D-4F2E-ACE8-527A7DA0D8A0}" destId="{7EA0D088-7700-453A-9342-FFC8A5980CDD}" srcOrd="2" destOrd="0" parTransId="{D5F53B4F-0B4A-4904-B32D-EB5255B31660}" sibTransId="{92E1E337-0087-4E24-8737-A52A4DE6774D}"/>
    <dgm:cxn modelId="{98D576DC-FE0C-41AE-AED4-C5C64CD5D626}" srcId="{1CB7A17A-F38D-4F2E-ACE8-527A7DA0D8A0}" destId="{BC32F4DB-9969-4007-8E99-F0F6C1D838B2}" srcOrd="4" destOrd="0" parTransId="{2657D037-4863-47AA-B5F5-8FC665D3B270}" sibTransId="{438270F6-5B29-4DAE-BBE7-038B0C142C20}"/>
    <dgm:cxn modelId="{F78E0408-623D-4139-B835-7441F8E788E0}" srcId="{1CB7A17A-F38D-4F2E-ACE8-527A7DA0D8A0}" destId="{D05E4399-9C1D-4D39-B7F2-116ECD7942F2}" srcOrd="3" destOrd="0" parTransId="{DD356C1A-BD6B-417B-9206-EE155472E903}" sibTransId="{67674D5F-938A-435B-8FD6-E9C6F833E4E7}"/>
    <dgm:cxn modelId="{4C4D0A1E-88FB-44E5-A739-D0D2B37EFAA8}" type="presOf" srcId="{7EA0D088-7700-453A-9342-FFC8A5980CDD}" destId="{0CEE6410-6D4D-445F-A674-5FA94EC08C75}"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A411FA8D-EA2B-410E-9934-BB8ACF8DA1A7}" type="presOf" srcId="{1CB7A17A-F38D-4F2E-ACE8-527A7DA0D8A0}" destId="{C80D7A6C-3753-4851-BD29-CCC1C73A69A8}" srcOrd="0" destOrd="0" presId="urn:microsoft.com/office/officeart/2005/8/layout/pyramid2"/>
    <dgm:cxn modelId="{3AE51B97-5142-4792-A256-A5546562104E}" type="presOf" srcId="{52BC17D6-E8BC-45F4-8F62-4845682B2D41}" destId="{8CE722A8-88BF-40F5-A13F-6A7B5B54375F}" srcOrd="0" destOrd="0" presId="urn:microsoft.com/office/officeart/2005/8/layout/pyramid2"/>
    <dgm:cxn modelId="{146CA7CA-B79E-48E4-8385-CC1EAC0B8EAF}" type="presParOf" srcId="{C80D7A6C-3753-4851-BD29-CCC1C73A69A8}" destId="{3104D984-CCB1-4B1B-97DD-24DACC5EF67E}" srcOrd="0" destOrd="0" presId="urn:microsoft.com/office/officeart/2005/8/layout/pyramid2"/>
    <dgm:cxn modelId="{D4D21589-DACF-43BF-94A7-A1BC1EAC0F5F}" type="presParOf" srcId="{C80D7A6C-3753-4851-BD29-CCC1C73A69A8}" destId="{8CAA98C1-8C1F-42A0-BD1B-05BBDB4A50B6}" srcOrd="1" destOrd="0" presId="urn:microsoft.com/office/officeart/2005/8/layout/pyramid2"/>
    <dgm:cxn modelId="{5358E1D3-2087-4C84-AA09-0423B1B862D0}" type="presParOf" srcId="{8CAA98C1-8C1F-42A0-BD1B-05BBDB4A50B6}" destId="{0F252D60-9125-4F54-A915-C6B2A0ACEF90}" srcOrd="0" destOrd="0" presId="urn:microsoft.com/office/officeart/2005/8/layout/pyramid2"/>
    <dgm:cxn modelId="{1208586F-8234-4006-B118-478C483FEBE4}" type="presParOf" srcId="{8CAA98C1-8C1F-42A0-BD1B-05BBDB4A50B6}" destId="{BBC43401-A31D-43B3-AC2E-9F0C85A7BBD7}" srcOrd="1" destOrd="0" presId="urn:microsoft.com/office/officeart/2005/8/layout/pyramid2"/>
    <dgm:cxn modelId="{3D06744A-39AB-4385-ABEF-752E5138F11C}" type="presParOf" srcId="{8CAA98C1-8C1F-42A0-BD1B-05BBDB4A50B6}" destId="{8CE722A8-88BF-40F5-A13F-6A7B5B54375F}" srcOrd="2" destOrd="0" presId="urn:microsoft.com/office/officeart/2005/8/layout/pyramid2"/>
    <dgm:cxn modelId="{94EA273E-B672-421F-B3B9-73AC9FC81A87}" type="presParOf" srcId="{8CAA98C1-8C1F-42A0-BD1B-05BBDB4A50B6}" destId="{710DF17C-6969-48D9-9C08-DF719D0BC0AD}" srcOrd="3" destOrd="0" presId="urn:microsoft.com/office/officeart/2005/8/layout/pyramid2"/>
    <dgm:cxn modelId="{5046281F-FE69-40DA-8D95-2CBFDEB2D53C}" type="presParOf" srcId="{8CAA98C1-8C1F-42A0-BD1B-05BBDB4A50B6}" destId="{0CEE6410-6D4D-445F-A674-5FA94EC08C75}" srcOrd="4" destOrd="0" presId="urn:microsoft.com/office/officeart/2005/8/layout/pyramid2"/>
    <dgm:cxn modelId="{D75A0134-441F-436D-B2EA-77E7996311ED}" type="presParOf" srcId="{8CAA98C1-8C1F-42A0-BD1B-05BBDB4A50B6}" destId="{4253AF4F-8E3E-4F82-9A53-8CCA14A0A0F3}" srcOrd="5" destOrd="0" presId="urn:microsoft.com/office/officeart/2005/8/layout/pyramid2"/>
    <dgm:cxn modelId="{D22B2D5E-7B23-4401-8C62-3F4EBDD48667}" type="presParOf" srcId="{8CAA98C1-8C1F-42A0-BD1B-05BBDB4A50B6}" destId="{83BFA81E-0CE1-4B00-A617-AF5363D69610}" srcOrd="6" destOrd="0" presId="urn:microsoft.com/office/officeart/2005/8/layout/pyramid2"/>
    <dgm:cxn modelId="{FBAECF05-3579-4011-8C82-67761D6AD0B3}" type="presParOf" srcId="{8CAA98C1-8C1F-42A0-BD1B-05BBDB4A50B6}" destId="{C5DF25B6-1003-47AA-8DFF-CE6EC88A07C1}" srcOrd="7" destOrd="0" presId="urn:microsoft.com/office/officeart/2005/8/layout/pyramid2"/>
    <dgm:cxn modelId="{8DE18EC8-D581-42ED-B408-D2D20FE311D9}" type="presParOf" srcId="{8CAA98C1-8C1F-42A0-BD1B-05BBDB4A50B6}" destId="{E0639070-81C5-46BA-96B7-F45B18F3E4AB}" srcOrd="8" destOrd="0" presId="urn:microsoft.com/office/officeart/2005/8/layout/pyramid2"/>
    <dgm:cxn modelId="{A8CD0D82-4495-4252-B87B-0D70381C7BF9}"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C73550F-7C1C-46C5-84E1-97243217E42E}" type="doc">
      <dgm:prSet loTypeId="urn:microsoft.com/office/officeart/2005/8/layout/process1" loCatId="process" qsTypeId="urn:microsoft.com/office/officeart/2005/8/quickstyle/3d3" qsCatId="3D" csTypeId="urn:microsoft.com/office/officeart/2005/8/colors/accent0_2" csCatId="mainScheme" phldr="0"/>
      <dgm:spPr/>
    </dgm:pt>
    <dgm:pt modelId="{BC5A82C0-8D10-4AB0-8CAF-20438154B2B4}">
      <dgm:prSet phldrT="[Text]" phldr="1"/>
      <dgm:spPr/>
      <dgm:t>
        <a:bodyPr/>
        <a:lstStyle/>
        <a:p>
          <a:pPr rtl="1"/>
          <a:endParaRPr lang="fa-IR"/>
        </a:p>
      </dgm:t>
    </dgm:pt>
    <dgm:pt modelId="{C74B654F-B2A8-4F09-8723-3F3117EB515E}" type="parTrans" cxnId="{301E6746-A798-4964-9C5C-9DCED348C62F}">
      <dgm:prSet/>
      <dgm:spPr/>
      <dgm:t>
        <a:bodyPr/>
        <a:lstStyle/>
        <a:p>
          <a:pPr rtl="1"/>
          <a:endParaRPr lang="fa-IR"/>
        </a:p>
      </dgm:t>
    </dgm:pt>
    <dgm:pt modelId="{FF0281D4-7667-4401-97C5-C48DA07FDDFF}" type="sibTrans" cxnId="{301E6746-A798-4964-9C5C-9DCED348C62F}">
      <dgm:prSet/>
      <dgm:spPr/>
      <dgm:t>
        <a:bodyPr/>
        <a:lstStyle/>
        <a:p>
          <a:pPr rtl="1"/>
          <a:endParaRPr lang="fa-IR"/>
        </a:p>
      </dgm:t>
    </dgm:pt>
    <dgm:pt modelId="{697DCDAF-074F-4073-946E-0393DE3EA476}">
      <dgm:prSet phldrT="[Text]" phldr="1"/>
      <dgm:spPr/>
      <dgm:t>
        <a:bodyPr/>
        <a:lstStyle/>
        <a:p>
          <a:pPr rtl="1"/>
          <a:endParaRPr lang="fa-IR"/>
        </a:p>
      </dgm:t>
    </dgm:pt>
    <dgm:pt modelId="{19F09829-C299-42A8-8DEC-CBA0561BC91E}" type="parTrans" cxnId="{F1BA3568-5DE2-447F-8DA6-3180784BD11B}">
      <dgm:prSet/>
      <dgm:spPr/>
      <dgm:t>
        <a:bodyPr/>
        <a:lstStyle/>
        <a:p>
          <a:pPr rtl="1"/>
          <a:endParaRPr lang="fa-IR"/>
        </a:p>
      </dgm:t>
    </dgm:pt>
    <dgm:pt modelId="{A6147D4C-C075-4AF4-B8F2-DACD816645C0}" type="sibTrans" cxnId="{F1BA3568-5DE2-447F-8DA6-3180784BD11B}">
      <dgm:prSet/>
      <dgm:spPr/>
      <dgm:t>
        <a:bodyPr/>
        <a:lstStyle/>
        <a:p>
          <a:pPr rtl="1"/>
          <a:endParaRPr lang="fa-IR"/>
        </a:p>
      </dgm:t>
    </dgm:pt>
    <dgm:pt modelId="{1B4D898F-B41B-487A-BFF0-D48EA4951AF3}">
      <dgm:prSet phldrT="[Text]" phldr="1"/>
      <dgm:spPr/>
      <dgm:t>
        <a:bodyPr/>
        <a:lstStyle/>
        <a:p>
          <a:pPr rtl="1"/>
          <a:endParaRPr lang="fa-IR"/>
        </a:p>
      </dgm:t>
    </dgm:pt>
    <dgm:pt modelId="{5FF01F01-28D1-43A4-A5C2-2F0C553619DF}" type="parTrans" cxnId="{5D97075B-615F-404F-A295-3C138229B5B1}">
      <dgm:prSet/>
      <dgm:spPr/>
      <dgm:t>
        <a:bodyPr/>
        <a:lstStyle/>
        <a:p>
          <a:pPr rtl="1"/>
          <a:endParaRPr lang="fa-IR"/>
        </a:p>
      </dgm:t>
    </dgm:pt>
    <dgm:pt modelId="{F8EF3B9C-0AAF-458E-A84D-9141B078E49C}" type="sibTrans" cxnId="{5D97075B-615F-404F-A295-3C138229B5B1}">
      <dgm:prSet/>
      <dgm:spPr/>
      <dgm:t>
        <a:bodyPr/>
        <a:lstStyle/>
        <a:p>
          <a:pPr rtl="1"/>
          <a:endParaRPr lang="fa-IR"/>
        </a:p>
      </dgm:t>
    </dgm:pt>
    <dgm:pt modelId="{F1EAD31D-F643-407E-9BBF-96C3A63BBEB4}" type="pres">
      <dgm:prSet presAssocID="{6C73550F-7C1C-46C5-84E1-97243217E42E}" presName="Name0" presStyleCnt="0">
        <dgm:presLayoutVars>
          <dgm:dir/>
          <dgm:resizeHandles val="exact"/>
        </dgm:presLayoutVars>
      </dgm:prSet>
      <dgm:spPr/>
    </dgm:pt>
    <dgm:pt modelId="{A8DC13E7-6927-45C4-A3B1-792760217CC1}" type="pres">
      <dgm:prSet presAssocID="{BC5A82C0-8D10-4AB0-8CAF-20438154B2B4}" presName="node" presStyleLbl="node1" presStyleIdx="0" presStyleCnt="3">
        <dgm:presLayoutVars>
          <dgm:bulletEnabled val="1"/>
        </dgm:presLayoutVars>
      </dgm:prSet>
      <dgm:spPr/>
      <dgm:t>
        <a:bodyPr/>
        <a:lstStyle/>
        <a:p>
          <a:pPr rtl="1"/>
          <a:endParaRPr lang="fa-IR"/>
        </a:p>
      </dgm:t>
    </dgm:pt>
    <dgm:pt modelId="{2A58B50C-EBAD-4025-AED8-03A67F5B6C7C}" type="pres">
      <dgm:prSet presAssocID="{FF0281D4-7667-4401-97C5-C48DA07FDDFF}" presName="sibTrans" presStyleLbl="sibTrans2D1" presStyleIdx="0" presStyleCnt="2"/>
      <dgm:spPr/>
      <dgm:t>
        <a:bodyPr/>
        <a:lstStyle/>
        <a:p>
          <a:pPr rtl="1"/>
          <a:endParaRPr lang="fa-IR"/>
        </a:p>
      </dgm:t>
    </dgm:pt>
    <dgm:pt modelId="{345D4E74-6897-4D36-B337-200B2D8276C9}" type="pres">
      <dgm:prSet presAssocID="{FF0281D4-7667-4401-97C5-C48DA07FDDFF}" presName="connectorText" presStyleLbl="sibTrans2D1" presStyleIdx="0" presStyleCnt="2"/>
      <dgm:spPr/>
      <dgm:t>
        <a:bodyPr/>
        <a:lstStyle/>
        <a:p>
          <a:pPr rtl="1"/>
          <a:endParaRPr lang="fa-IR"/>
        </a:p>
      </dgm:t>
    </dgm:pt>
    <dgm:pt modelId="{6F7342DB-5D8D-4AE1-8E5B-22DE219B5821}" type="pres">
      <dgm:prSet presAssocID="{697DCDAF-074F-4073-946E-0393DE3EA476}" presName="node" presStyleLbl="node1" presStyleIdx="1" presStyleCnt="3">
        <dgm:presLayoutVars>
          <dgm:bulletEnabled val="1"/>
        </dgm:presLayoutVars>
      </dgm:prSet>
      <dgm:spPr/>
      <dgm:t>
        <a:bodyPr/>
        <a:lstStyle/>
        <a:p>
          <a:pPr rtl="1"/>
          <a:endParaRPr lang="fa-IR"/>
        </a:p>
      </dgm:t>
    </dgm:pt>
    <dgm:pt modelId="{E57AB219-7A68-4D86-8261-15275CBEA2C8}" type="pres">
      <dgm:prSet presAssocID="{A6147D4C-C075-4AF4-B8F2-DACD816645C0}" presName="sibTrans" presStyleLbl="sibTrans2D1" presStyleIdx="1" presStyleCnt="2"/>
      <dgm:spPr/>
      <dgm:t>
        <a:bodyPr/>
        <a:lstStyle/>
        <a:p>
          <a:pPr rtl="1"/>
          <a:endParaRPr lang="fa-IR"/>
        </a:p>
      </dgm:t>
    </dgm:pt>
    <dgm:pt modelId="{ACB7FC2F-016D-42CE-95E3-3583599509E1}" type="pres">
      <dgm:prSet presAssocID="{A6147D4C-C075-4AF4-B8F2-DACD816645C0}" presName="connectorText" presStyleLbl="sibTrans2D1" presStyleIdx="1" presStyleCnt="2"/>
      <dgm:spPr/>
      <dgm:t>
        <a:bodyPr/>
        <a:lstStyle/>
        <a:p>
          <a:pPr rtl="1"/>
          <a:endParaRPr lang="fa-IR"/>
        </a:p>
      </dgm:t>
    </dgm:pt>
    <dgm:pt modelId="{2845D784-C563-474E-8A03-C8F571147E99}" type="pres">
      <dgm:prSet presAssocID="{1B4D898F-B41B-487A-BFF0-D48EA4951AF3}" presName="node" presStyleLbl="node1" presStyleIdx="2" presStyleCnt="3">
        <dgm:presLayoutVars>
          <dgm:bulletEnabled val="1"/>
        </dgm:presLayoutVars>
      </dgm:prSet>
      <dgm:spPr/>
      <dgm:t>
        <a:bodyPr/>
        <a:lstStyle/>
        <a:p>
          <a:pPr rtl="1"/>
          <a:endParaRPr lang="fa-IR"/>
        </a:p>
      </dgm:t>
    </dgm:pt>
  </dgm:ptLst>
  <dgm:cxnLst>
    <dgm:cxn modelId="{8C85092F-5320-47CE-BC7F-8E7950AE5036}" type="presOf" srcId="{BC5A82C0-8D10-4AB0-8CAF-20438154B2B4}" destId="{A8DC13E7-6927-45C4-A3B1-792760217CC1}" srcOrd="0" destOrd="0" presId="urn:microsoft.com/office/officeart/2005/8/layout/process1"/>
    <dgm:cxn modelId="{E0EC3812-E6EB-43FD-9907-93933AA4AF71}" type="presOf" srcId="{1B4D898F-B41B-487A-BFF0-D48EA4951AF3}" destId="{2845D784-C563-474E-8A03-C8F571147E99}" srcOrd="0" destOrd="0" presId="urn:microsoft.com/office/officeart/2005/8/layout/process1"/>
    <dgm:cxn modelId="{128CBA8C-7709-41ED-B593-A733C402C144}" type="presOf" srcId="{6C73550F-7C1C-46C5-84E1-97243217E42E}" destId="{F1EAD31D-F643-407E-9BBF-96C3A63BBEB4}" srcOrd="0" destOrd="0" presId="urn:microsoft.com/office/officeart/2005/8/layout/process1"/>
    <dgm:cxn modelId="{F9082114-D4D9-4437-8C08-6010BA6CA38A}" type="presOf" srcId="{FF0281D4-7667-4401-97C5-C48DA07FDDFF}" destId="{345D4E74-6897-4D36-B337-200B2D8276C9}" srcOrd="1" destOrd="0" presId="urn:microsoft.com/office/officeart/2005/8/layout/process1"/>
    <dgm:cxn modelId="{F1BA3568-5DE2-447F-8DA6-3180784BD11B}" srcId="{6C73550F-7C1C-46C5-84E1-97243217E42E}" destId="{697DCDAF-074F-4073-946E-0393DE3EA476}" srcOrd="1" destOrd="0" parTransId="{19F09829-C299-42A8-8DEC-CBA0561BC91E}" sibTransId="{A6147D4C-C075-4AF4-B8F2-DACD816645C0}"/>
    <dgm:cxn modelId="{5D97075B-615F-404F-A295-3C138229B5B1}" srcId="{6C73550F-7C1C-46C5-84E1-97243217E42E}" destId="{1B4D898F-B41B-487A-BFF0-D48EA4951AF3}" srcOrd="2" destOrd="0" parTransId="{5FF01F01-28D1-43A4-A5C2-2F0C553619DF}" sibTransId="{F8EF3B9C-0AAF-458E-A84D-9141B078E49C}"/>
    <dgm:cxn modelId="{F7294CE0-FBEE-4A8E-8429-76F08FFDAAF0}" type="presOf" srcId="{A6147D4C-C075-4AF4-B8F2-DACD816645C0}" destId="{E57AB219-7A68-4D86-8261-15275CBEA2C8}" srcOrd="0" destOrd="0" presId="urn:microsoft.com/office/officeart/2005/8/layout/process1"/>
    <dgm:cxn modelId="{FC132771-10F3-44A0-92BD-BC797266AA39}" type="presOf" srcId="{FF0281D4-7667-4401-97C5-C48DA07FDDFF}" destId="{2A58B50C-EBAD-4025-AED8-03A67F5B6C7C}" srcOrd="0" destOrd="0" presId="urn:microsoft.com/office/officeart/2005/8/layout/process1"/>
    <dgm:cxn modelId="{301E6746-A798-4964-9C5C-9DCED348C62F}" srcId="{6C73550F-7C1C-46C5-84E1-97243217E42E}" destId="{BC5A82C0-8D10-4AB0-8CAF-20438154B2B4}" srcOrd="0" destOrd="0" parTransId="{C74B654F-B2A8-4F09-8723-3F3117EB515E}" sibTransId="{FF0281D4-7667-4401-97C5-C48DA07FDDFF}"/>
    <dgm:cxn modelId="{F7B42B55-0B2D-48F6-A111-1EAD8133EBC9}" type="presOf" srcId="{A6147D4C-C075-4AF4-B8F2-DACD816645C0}" destId="{ACB7FC2F-016D-42CE-95E3-3583599509E1}" srcOrd="1" destOrd="0" presId="urn:microsoft.com/office/officeart/2005/8/layout/process1"/>
    <dgm:cxn modelId="{7B7C84E4-6262-4B4E-A8EB-7BE2E66AA633}" type="presOf" srcId="{697DCDAF-074F-4073-946E-0393DE3EA476}" destId="{6F7342DB-5D8D-4AE1-8E5B-22DE219B5821}" srcOrd="0" destOrd="0" presId="urn:microsoft.com/office/officeart/2005/8/layout/process1"/>
    <dgm:cxn modelId="{AB3F946D-2AEE-4A87-A471-A0B3A3B56008}" type="presParOf" srcId="{F1EAD31D-F643-407E-9BBF-96C3A63BBEB4}" destId="{A8DC13E7-6927-45C4-A3B1-792760217CC1}" srcOrd="0" destOrd="0" presId="urn:microsoft.com/office/officeart/2005/8/layout/process1"/>
    <dgm:cxn modelId="{B283DD82-619F-4CEF-B5D8-FE0AB281BA5E}" type="presParOf" srcId="{F1EAD31D-F643-407E-9BBF-96C3A63BBEB4}" destId="{2A58B50C-EBAD-4025-AED8-03A67F5B6C7C}" srcOrd="1" destOrd="0" presId="urn:microsoft.com/office/officeart/2005/8/layout/process1"/>
    <dgm:cxn modelId="{3D0D0D18-1465-4F16-BF5C-7817B4418799}" type="presParOf" srcId="{2A58B50C-EBAD-4025-AED8-03A67F5B6C7C}" destId="{345D4E74-6897-4D36-B337-200B2D8276C9}" srcOrd="0" destOrd="0" presId="urn:microsoft.com/office/officeart/2005/8/layout/process1"/>
    <dgm:cxn modelId="{B24553D5-8ABC-4AD4-A525-6DB05A632D49}" type="presParOf" srcId="{F1EAD31D-F643-407E-9BBF-96C3A63BBEB4}" destId="{6F7342DB-5D8D-4AE1-8E5B-22DE219B5821}" srcOrd="2" destOrd="0" presId="urn:microsoft.com/office/officeart/2005/8/layout/process1"/>
    <dgm:cxn modelId="{2F3196F3-DA82-42C6-88D6-3399F6C1B5B2}" type="presParOf" srcId="{F1EAD31D-F643-407E-9BBF-96C3A63BBEB4}" destId="{E57AB219-7A68-4D86-8261-15275CBEA2C8}" srcOrd="3" destOrd="0" presId="urn:microsoft.com/office/officeart/2005/8/layout/process1"/>
    <dgm:cxn modelId="{6C7C7CB7-DF8F-47EC-8AA0-7D9F880CE064}" type="presParOf" srcId="{E57AB219-7A68-4D86-8261-15275CBEA2C8}" destId="{ACB7FC2F-016D-42CE-95E3-3583599509E1}" srcOrd="0" destOrd="0" presId="urn:microsoft.com/office/officeart/2005/8/layout/process1"/>
    <dgm:cxn modelId="{A11BE575-9960-4577-9246-D424D74FAAEA}" type="presParOf" srcId="{F1EAD31D-F643-407E-9BBF-96C3A63BBEB4}" destId="{2845D784-C563-474E-8A03-C8F571147E99}" srcOrd="4" destOrd="0" presId="urn:microsoft.com/office/officeart/2005/8/layout/process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C09858FE-C574-49E4-9A33-D376B0F511B6}" type="presOf" srcId="{7EA0D088-7700-453A-9342-FFC8A5980CDD}" destId="{0CEE6410-6D4D-445F-A674-5FA94EC08C75}" srcOrd="0" destOrd="0" presId="urn:microsoft.com/office/officeart/2005/8/layout/pyramid2"/>
    <dgm:cxn modelId="{5DBD7010-9973-4650-9C92-0DA741E04A0D}" type="presOf" srcId="{D05E4399-9C1D-4D39-B7F2-116ECD7942F2}" destId="{83BFA81E-0CE1-4B00-A617-AF5363D69610}"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C1CA144B-EDE0-45CB-B1FF-A03C309729B6}" srcId="{1CB7A17A-F38D-4F2E-ACE8-527A7DA0D8A0}" destId="{EEA53322-AFAB-426D-927E-F7A3E23C305F}" srcOrd="0" destOrd="0" parTransId="{630E7250-5222-4425-8A55-AEA9BAA74868}" sibTransId="{70024DA8-7250-4D9B-BCEF-9A7CFEA48B95}"/>
    <dgm:cxn modelId="{904DED69-9A92-41E4-9B6F-4F3B7F84D1BC}" type="presOf" srcId="{52BC17D6-E8BC-45F4-8F62-4845682B2D41}" destId="{8CE722A8-88BF-40F5-A13F-6A7B5B54375F}" srcOrd="0" destOrd="0" presId="urn:microsoft.com/office/officeart/2005/8/layout/pyramid2"/>
    <dgm:cxn modelId="{0A69EF99-E599-4B6C-AC7E-0961863B5EFD}" type="presOf" srcId="{EEA53322-AFAB-426D-927E-F7A3E23C305F}" destId="{0F252D60-9125-4F54-A915-C6B2A0ACEF90}" srcOrd="0" destOrd="0" presId="urn:microsoft.com/office/officeart/2005/8/layout/pyramid2"/>
    <dgm:cxn modelId="{9C60C4CB-A5D5-4B60-9604-35D5E0D550E6}" type="presOf" srcId="{BC32F4DB-9969-4007-8E99-F0F6C1D838B2}" destId="{E0639070-81C5-46BA-96B7-F45B18F3E4AB}"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CD95A88D-31CE-40F7-AFA1-B65FE16180EB}" type="presOf" srcId="{1CB7A17A-F38D-4F2E-ACE8-527A7DA0D8A0}" destId="{C80D7A6C-3753-4851-BD29-CCC1C73A69A8}" srcOrd="0" destOrd="0" presId="urn:microsoft.com/office/officeart/2005/8/layout/pyramid2"/>
    <dgm:cxn modelId="{554BBE7A-127E-49B0-865B-CEAA4179972C}" srcId="{1CB7A17A-F38D-4F2E-ACE8-527A7DA0D8A0}" destId="{7EA0D088-7700-453A-9342-FFC8A5980CDD}" srcOrd="2" destOrd="0" parTransId="{D5F53B4F-0B4A-4904-B32D-EB5255B31660}" sibTransId="{92E1E337-0087-4E24-8737-A52A4DE6774D}"/>
    <dgm:cxn modelId="{E844B4CF-5700-414B-9BB0-5ECD79F5EC87}" srcId="{1CB7A17A-F38D-4F2E-ACE8-527A7DA0D8A0}" destId="{52BC17D6-E8BC-45F4-8F62-4845682B2D41}" srcOrd="1" destOrd="0" parTransId="{A4AE7D43-61A1-4B97-8C09-7CF9D9F2CE0F}" sibTransId="{74A6ED34-9C78-4B7F-8C72-331FC5A57216}"/>
    <dgm:cxn modelId="{41634149-125C-4998-9F98-FC66AEFDD1F2}" type="presParOf" srcId="{C80D7A6C-3753-4851-BD29-CCC1C73A69A8}" destId="{3104D984-CCB1-4B1B-97DD-24DACC5EF67E}" srcOrd="0" destOrd="0" presId="urn:microsoft.com/office/officeart/2005/8/layout/pyramid2"/>
    <dgm:cxn modelId="{07285291-83D2-4A52-90A9-443FEBD00023}" type="presParOf" srcId="{C80D7A6C-3753-4851-BD29-CCC1C73A69A8}" destId="{8CAA98C1-8C1F-42A0-BD1B-05BBDB4A50B6}" srcOrd="1" destOrd="0" presId="urn:microsoft.com/office/officeart/2005/8/layout/pyramid2"/>
    <dgm:cxn modelId="{B7F35D27-B6E4-4B2F-9DC7-15719E2D1AB9}" type="presParOf" srcId="{8CAA98C1-8C1F-42A0-BD1B-05BBDB4A50B6}" destId="{0F252D60-9125-4F54-A915-C6B2A0ACEF90}" srcOrd="0" destOrd="0" presId="urn:microsoft.com/office/officeart/2005/8/layout/pyramid2"/>
    <dgm:cxn modelId="{2974EBE1-ABA0-4D4A-8788-1AF4E09BF7D0}" type="presParOf" srcId="{8CAA98C1-8C1F-42A0-BD1B-05BBDB4A50B6}" destId="{BBC43401-A31D-43B3-AC2E-9F0C85A7BBD7}" srcOrd="1" destOrd="0" presId="urn:microsoft.com/office/officeart/2005/8/layout/pyramid2"/>
    <dgm:cxn modelId="{F325FEAA-4946-4EC3-8F97-1D8D2D790F28}" type="presParOf" srcId="{8CAA98C1-8C1F-42A0-BD1B-05BBDB4A50B6}" destId="{8CE722A8-88BF-40F5-A13F-6A7B5B54375F}" srcOrd="2" destOrd="0" presId="urn:microsoft.com/office/officeart/2005/8/layout/pyramid2"/>
    <dgm:cxn modelId="{FF2123C5-0E17-4871-B3E2-62760F2E668E}" type="presParOf" srcId="{8CAA98C1-8C1F-42A0-BD1B-05BBDB4A50B6}" destId="{710DF17C-6969-48D9-9C08-DF719D0BC0AD}" srcOrd="3" destOrd="0" presId="urn:microsoft.com/office/officeart/2005/8/layout/pyramid2"/>
    <dgm:cxn modelId="{31B4A373-519E-47DB-A3CE-3BA034FD6C67}" type="presParOf" srcId="{8CAA98C1-8C1F-42A0-BD1B-05BBDB4A50B6}" destId="{0CEE6410-6D4D-445F-A674-5FA94EC08C75}" srcOrd="4" destOrd="0" presId="urn:microsoft.com/office/officeart/2005/8/layout/pyramid2"/>
    <dgm:cxn modelId="{10666362-908C-4B35-84FB-E35A117ECCA6}" type="presParOf" srcId="{8CAA98C1-8C1F-42A0-BD1B-05BBDB4A50B6}" destId="{4253AF4F-8E3E-4F82-9A53-8CCA14A0A0F3}" srcOrd="5" destOrd="0" presId="urn:microsoft.com/office/officeart/2005/8/layout/pyramid2"/>
    <dgm:cxn modelId="{5C70C339-DB6B-4186-A677-CF08D96D6BB5}" type="presParOf" srcId="{8CAA98C1-8C1F-42A0-BD1B-05BBDB4A50B6}" destId="{83BFA81E-0CE1-4B00-A617-AF5363D69610}" srcOrd="6" destOrd="0" presId="urn:microsoft.com/office/officeart/2005/8/layout/pyramid2"/>
    <dgm:cxn modelId="{F4FF2321-6D48-42B9-9655-39DF5B289857}" type="presParOf" srcId="{8CAA98C1-8C1F-42A0-BD1B-05BBDB4A50B6}" destId="{C5DF25B6-1003-47AA-8DFF-CE6EC88A07C1}" srcOrd="7" destOrd="0" presId="urn:microsoft.com/office/officeart/2005/8/layout/pyramid2"/>
    <dgm:cxn modelId="{DAB755E9-E848-4052-AA92-1F946C09D176}" type="presParOf" srcId="{8CAA98C1-8C1F-42A0-BD1B-05BBDB4A50B6}" destId="{E0639070-81C5-46BA-96B7-F45B18F3E4AB}" srcOrd="8" destOrd="0" presId="urn:microsoft.com/office/officeart/2005/8/layout/pyramid2"/>
    <dgm:cxn modelId="{D890B8C2-DDD8-434A-BC12-594E697C55E3}"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0_1" csCatId="mainScheme" phldr="1"/>
      <dgm:spPr/>
    </dgm:pt>
    <dgm:pt modelId="{EEA53322-AFAB-426D-927E-F7A3E23C305F}">
      <dgm:prSet phldrT="[Text]"/>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8575B208-2ACE-4422-8CFF-E03858477753}" type="presOf" srcId="{52BC17D6-E8BC-45F4-8F62-4845682B2D41}" destId="{8CE722A8-88BF-40F5-A13F-6A7B5B54375F}" srcOrd="0" destOrd="0" presId="urn:microsoft.com/office/officeart/2005/8/layout/pyramid2"/>
    <dgm:cxn modelId="{D114F0B6-A9A8-4FCD-9E93-B77A5BE3FCAC}" type="presOf" srcId="{D05E4399-9C1D-4D39-B7F2-116ECD7942F2}" destId="{83BFA81E-0CE1-4B00-A617-AF5363D69610}"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0244EB09-AD9B-4073-8CC9-8D952232B5B2}" type="presOf" srcId="{EEA53322-AFAB-426D-927E-F7A3E23C305F}" destId="{0F252D60-9125-4F54-A915-C6B2A0ACEF90}"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0FDA74E6-D90D-46DA-A6C4-3824773B210C}" type="presOf" srcId="{1CB7A17A-F38D-4F2E-ACE8-527A7DA0D8A0}" destId="{C80D7A6C-3753-4851-BD29-CCC1C73A69A8}" srcOrd="0" destOrd="0" presId="urn:microsoft.com/office/officeart/2005/8/layout/pyramid2"/>
    <dgm:cxn modelId="{5D35E036-34C6-4303-A4B1-EB320E58286E}" type="presOf" srcId="{7EA0D088-7700-453A-9342-FFC8A5980CDD}" destId="{0CEE6410-6D4D-445F-A674-5FA94EC08C75}" srcOrd="0" destOrd="0" presId="urn:microsoft.com/office/officeart/2005/8/layout/pyramid2"/>
    <dgm:cxn modelId="{B8551377-10EF-4877-A435-4B9F3ED72371}" type="presOf" srcId="{BC32F4DB-9969-4007-8E99-F0F6C1D838B2}" destId="{E0639070-81C5-46BA-96B7-F45B18F3E4AB}"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816BD619-B047-4F59-AE7F-88816A7B2BD9}" type="presParOf" srcId="{C80D7A6C-3753-4851-BD29-CCC1C73A69A8}" destId="{3104D984-CCB1-4B1B-97DD-24DACC5EF67E}" srcOrd="0" destOrd="0" presId="urn:microsoft.com/office/officeart/2005/8/layout/pyramid2"/>
    <dgm:cxn modelId="{AE57E876-CBDA-4262-B683-6EB22FB96737}" type="presParOf" srcId="{C80D7A6C-3753-4851-BD29-CCC1C73A69A8}" destId="{8CAA98C1-8C1F-42A0-BD1B-05BBDB4A50B6}" srcOrd="1" destOrd="0" presId="urn:microsoft.com/office/officeart/2005/8/layout/pyramid2"/>
    <dgm:cxn modelId="{9471C792-C292-4179-B186-14D630AA45B0}" type="presParOf" srcId="{8CAA98C1-8C1F-42A0-BD1B-05BBDB4A50B6}" destId="{0F252D60-9125-4F54-A915-C6B2A0ACEF90}" srcOrd="0" destOrd="0" presId="urn:microsoft.com/office/officeart/2005/8/layout/pyramid2"/>
    <dgm:cxn modelId="{44874DD9-1728-4144-BEC5-B9096692A647}" type="presParOf" srcId="{8CAA98C1-8C1F-42A0-BD1B-05BBDB4A50B6}" destId="{BBC43401-A31D-43B3-AC2E-9F0C85A7BBD7}" srcOrd="1" destOrd="0" presId="urn:microsoft.com/office/officeart/2005/8/layout/pyramid2"/>
    <dgm:cxn modelId="{13AC9500-72B3-4BEC-8B98-1B75A093C2EC}" type="presParOf" srcId="{8CAA98C1-8C1F-42A0-BD1B-05BBDB4A50B6}" destId="{8CE722A8-88BF-40F5-A13F-6A7B5B54375F}" srcOrd="2" destOrd="0" presId="urn:microsoft.com/office/officeart/2005/8/layout/pyramid2"/>
    <dgm:cxn modelId="{0426920C-31A3-4E6C-8D2E-CCAF32224269}" type="presParOf" srcId="{8CAA98C1-8C1F-42A0-BD1B-05BBDB4A50B6}" destId="{710DF17C-6969-48D9-9C08-DF719D0BC0AD}" srcOrd="3" destOrd="0" presId="urn:microsoft.com/office/officeart/2005/8/layout/pyramid2"/>
    <dgm:cxn modelId="{47BFB9D1-E1A0-4F20-AAA1-452A4C474AEE}" type="presParOf" srcId="{8CAA98C1-8C1F-42A0-BD1B-05BBDB4A50B6}" destId="{0CEE6410-6D4D-445F-A674-5FA94EC08C75}" srcOrd="4" destOrd="0" presId="urn:microsoft.com/office/officeart/2005/8/layout/pyramid2"/>
    <dgm:cxn modelId="{A5A4F5F4-57C2-4855-8092-3C1CE5DB8654}" type="presParOf" srcId="{8CAA98C1-8C1F-42A0-BD1B-05BBDB4A50B6}" destId="{4253AF4F-8E3E-4F82-9A53-8CCA14A0A0F3}" srcOrd="5" destOrd="0" presId="urn:microsoft.com/office/officeart/2005/8/layout/pyramid2"/>
    <dgm:cxn modelId="{5882D516-C06B-43CE-95D2-ACC6470E78F0}" type="presParOf" srcId="{8CAA98C1-8C1F-42A0-BD1B-05BBDB4A50B6}" destId="{83BFA81E-0CE1-4B00-A617-AF5363D69610}" srcOrd="6" destOrd="0" presId="urn:microsoft.com/office/officeart/2005/8/layout/pyramid2"/>
    <dgm:cxn modelId="{577742F8-52AE-4790-91CA-284C723397D6}" type="presParOf" srcId="{8CAA98C1-8C1F-42A0-BD1B-05BBDB4A50B6}" destId="{C5DF25B6-1003-47AA-8DFF-CE6EC88A07C1}" srcOrd="7" destOrd="0" presId="urn:microsoft.com/office/officeart/2005/8/layout/pyramid2"/>
    <dgm:cxn modelId="{0E72246B-38A4-4417-A813-910F8F540FAD}" type="presParOf" srcId="{8CAA98C1-8C1F-42A0-BD1B-05BBDB4A50B6}" destId="{E0639070-81C5-46BA-96B7-F45B18F3E4AB}" srcOrd="8" destOrd="0" presId="urn:microsoft.com/office/officeart/2005/8/layout/pyramid2"/>
    <dgm:cxn modelId="{33A10355-89BF-4889-87D4-A7D862BBFC94}"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97FC5A5-E55D-4316-810E-FCE939F17466}" type="doc">
      <dgm:prSet loTypeId="urn:microsoft.com/office/officeart/2005/8/layout/chevron2" loCatId="list" qsTypeId="urn:microsoft.com/office/officeart/2005/8/quickstyle/simple1" qsCatId="simple" csTypeId="urn:microsoft.com/office/officeart/2005/8/colors/accent0_1" csCatId="mainScheme" phldr="1"/>
      <dgm:spPr/>
      <dgm:t>
        <a:bodyPr/>
        <a:lstStyle/>
        <a:p>
          <a:pPr rtl="1"/>
          <a:endParaRPr lang="fa-IR"/>
        </a:p>
      </dgm:t>
    </dgm:pt>
    <dgm:pt modelId="{66E91295-6158-4A73-99B8-4B687C1E4B43}">
      <dgm:prSet phldrT="[Text]" custT="1"/>
      <dgm:spPr/>
      <dgm:t>
        <a:bodyPr/>
        <a:lstStyle/>
        <a:p>
          <a:pPr rtl="1"/>
          <a:r>
            <a:rPr kumimoji="0" lang="ar-SA" sz="1800" b="1" i="0" u="none" strike="noStrike" cap="none" normalizeH="0" baseline="0">
              <a:ln>
                <a:noFill/>
              </a:ln>
              <a:solidFill>
                <a:schemeClr val="bg1"/>
              </a:solidFill>
              <a:effectLst/>
              <a:latin typeface="Koodak"/>
              <a:cs typeface="B Homa" pitchFamily="2" charset="-78"/>
            </a:rPr>
            <a:t>محاسن </a:t>
          </a:r>
          <a:endParaRPr lang="fa-IR" sz="1800" dirty="0">
            <a:solidFill>
              <a:schemeClr val="bg1"/>
            </a:solidFill>
            <a:cs typeface="B Homa" pitchFamily="2" charset="-78"/>
          </a:endParaRPr>
        </a:p>
      </dgm:t>
    </dgm:pt>
    <dgm:pt modelId="{BD48E93D-5138-454F-BA2F-1FC4D6A68CB8}" type="parTrans" cxnId="{CF2A0956-6F40-4980-B2A2-ED32875408D7}">
      <dgm:prSet/>
      <dgm:spPr/>
      <dgm:t>
        <a:bodyPr/>
        <a:lstStyle/>
        <a:p>
          <a:pPr rtl="1"/>
          <a:endParaRPr lang="fa-IR"/>
        </a:p>
      </dgm:t>
    </dgm:pt>
    <dgm:pt modelId="{AFB39695-465B-4BA0-AA83-C3EE0877B1EF}" type="sibTrans" cxnId="{CF2A0956-6F40-4980-B2A2-ED32875408D7}">
      <dgm:prSet/>
      <dgm:spPr/>
      <dgm:t>
        <a:bodyPr/>
        <a:lstStyle/>
        <a:p>
          <a:pPr rtl="1"/>
          <a:endParaRPr lang="fa-IR"/>
        </a:p>
      </dgm:t>
    </dgm:pt>
    <dgm:pt modelId="{DE1288DF-93A4-4487-88FB-D6DC827B0B4E}">
      <dgm:prSet phldrT="[Text]" custT="1"/>
      <dgm:spPr/>
      <dgm:t>
        <a:bodyPr/>
        <a:lstStyle/>
        <a:p>
          <a:pPr rtl="1"/>
          <a:r>
            <a:rPr kumimoji="0" lang="ar-SA" sz="1050" b="0" i="0" u="none" strike="noStrike" cap="none" normalizeH="0" baseline="0">
              <a:ln>
                <a:noFill/>
              </a:ln>
              <a:solidFill>
                <a:schemeClr val="bg1"/>
              </a:solidFill>
              <a:effectLst/>
              <a:latin typeface="Times New Roman" pitchFamily="18" charset="0"/>
              <a:ea typeface="Times New Roman" pitchFamily="18" charset="0"/>
              <a:cs typeface="B Homa" pitchFamily="2" charset="-78"/>
            </a:rPr>
            <a:t>        </a:t>
          </a:r>
          <a:r>
            <a:rPr kumimoji="0" lang="ar-SA" sz="1050" b="0" i="0" u="none" strike="noStrike" cap="none" normalizeH="0" baseline="0">
              <a:ln>
                <a:noFill/>
              </a:ln>
              <a:solidFill>
                <a:schemeClr val="bg1"/>
              </a:solidFill>
              <a:effectLst/>
              <a:latin typeface="Mitra"/>
              <a:ea typeface="Times New Roman" pitchFamily="18" charset="0"/>
              <a:cs typeface="B Homa" pitchFamily="2" charset="-78"/>
            </a:rPr>
            <a:t>اين روش موثرترين روش دفع زباله است كه در مقايسه با ساير روش‌هاي دفع به زمين كمتري نياز دارد. خاكستر باقيمانده به علت عاري بودن از مواد آلي و باكتري‌ها از نظر بهداشتي مخاطره آميز نبوده و قابل دفن است.</a:t>
          </a:r>
          <a:endParaRPr lang="fa-IR" sz="1050" dirty="0">
            <a:solidFill>
              <a:schemeClr val="bg1"/>
            </a:solidFill>
            <a:cs typeface="B Homa" pitchFamily="2" charset="-78"/>
          </a:endParaRPr>
        </a:p>
      </dgm:t>
    </dgm:pt>
    <dgm:pt modelId="{A69F93DA-9892-413A-92F9-498784D7C9C2}" type="parTrans" cxnId="{76E2D3B1-4AAE-4074-BC1A-31F64562920D}">
      <dgm:prSet/>
      <dgm:spPr/>
      <dgm:t>
        <a:bodyPr/>
        <a:lstStyle/>
        <a:p>
          <a:pPr rtl="1"/>
          <a:endParaRPr lang="fa-IR"/>
        </a:p>
      </dgm:t>
    </dgm:pt>
    <dgm:pt modelId="{4272A164-17A7-4B4B-B376-B6974BC620D1}" type="sibTrans" cxnId="{76E2D3B1-4AAE-4074-BC1A-31F64562920D}">
      <dgm:prSet/>
      <dgm:spPr/>
      <dgm:t>
        <a:bodyPr/>
        <a:lstStyle/>
        <a:p>
          <a:pPr rtl="1"/>
          <a:endParaRPr lang="fa-IR"/>
        </a:p>
      </dgm:t>
    </dgm:pt>
    <dgm:pt modelId="{9744B2F6-767F-44B7-A048-A64C92A53A2B}">
      <dgm:prSet phldrT="[Text]" custT="1"/>
      <dgm:spPr/>
      <dgm:t>
        <a:bodyPr/>
        <a:lstStyle/>
        <a:p>
          <a:pPr rtl="1"/>
          <a:r>
            <a:rPr kumimoji="0" lang="ar-SA" sz="1800" b="1" i="0" u="none" strike="noStrike" cap="none" normalizeH="0" baseline="0">
              <a:ln>
                <a:noFill/>
              </a:ln>
              <a:solidFill>
                <a:schemeClr val="bg1"/>
              </a:solidFill>
              <a:effectLst/>
              <a:latin typeface="Koodak"/>
              <a:cs typeface="B Homa" pitchFamily="2" charset="-78"/>
            </a:rPr>
            <a:t>معايب </a:t>
          </a:r>
          <a:endParaRPr lang="fa-IR" sz="1800" dirty="0">
            <a:solidFill>
              <a:schemeClr val="bg1"/>
            </a:solidFill>
            <a:cs typeface="B Homa" pitchFamily="2" charset="-78"/>
          </a:endParaRPr>
        </a:p>
      </dgm:t>
    </dgm:pt>
    <dgm:pt modelId="{12B975B8-D7C6-4DD6-8B5A-6EEAE4F6CA64}" type="parTrans" cxnId="{17E7A073-D46A-4437-82F0-1D0D0EC80891}">
      <dgm:prSet/>
      <dgm:spPr/>
      <dgm:t>
        <a:bodyPr/>
        <a:lstStyle/>
        <a:p>
          <a:pPr rtl="1"/>
          <a:endParaRPr lang="fa-IR"/>
        </a:p>
      </dgm:t>
    </dgm:pt>
    <dgm:pt modelId="{1D9A3A78-1941-4440-AD1B-807B4A275948}" type="sibTrans" cxnId="{17E7A073-D46A-4437-82F0-1D0D0EC80891}">
      <dgm:prSet/>
      <dgm:spPr/>
      <dgm:t>
        <a:bodyPr/>
        <a:lstStyle/>
        <a:p>
          <a:pPr rtl="1"/>
          <a:endParaRPr lang="fa-IR"/>
        </a:p>
      </dgm:t>
    </dgm:pt>
    <dgm:pt modelId="{AEACC4AF-6CCA-4DBE-97BC-5F983866B10E}">
      <dgm:prSet phldrT="[Text]" custT="1"/>
      <dgm:spPr/>
      <dgm:t>
        <a:bodyPr/>
        <a:lstStyle/>
        <a:p>
          <a:pPr rtl="1"/>
          <a:r>
            <a:rPr kumimoji="0" lang="ar-SA" sz="1050" b="0" i="0" u="none" strike="noStrike" cap="none" normalizeH="0" baseline="0">
              <a:ln>
                <a:noFill/>
              </a:ln>
              <a:solidFill>
                <a:schemeClr val="bg1"/>
              </a:solidFill>
              <a:effectLst/>
              <a:latin typeface="Times New Roman" pitchFamily="18" charset="0"/>
              <a:ea typeface="Times New Roman" pitchFamily="18" charset="0"/>
              <a:cs typeface="B Homa" pitchFamily="2" charset="-78"/>
            </a:rPr>
            <a:t>        </a:t>
          </a:r>
          <a:r>
            <a:rPr kumimoji="0" lang="ar-SA" sz="1050" b="0" i="0" u="none" strike="noStrike" cap="none" normalizeH="0" baseline="0">
              <a:ln>
                <a:noFill/>
              </a:ln>
              <a:solidFill>
                <a:schemeClr val="bg1"/>
              </a:solidFill>
              <a:effectLst/>
              <a:latin typeface="Mitra"/>
              <a:ea typeface="Times New Roman" pitchFamily="18" charset="0"/>
              <a:cs typeface="B Homa" pitchFamily="2" charset="-78"/>
            </a:rPr>
            <a:t>اين روش در مقايسه با ساير روش‌ها به سرمايه گذاري و هزينه اوليه بيشتري نياز دارد.</a:t>
          </a:r>
          <a:endParaRPr lang="fa-IR" sz="1050" dirty="0">
            <a:solidFill>
              <a:schemeClr val="bg1"/>
            </a:solidFill>
            <a:cs typeface="B Homa" pitchFamily="2" charset="-78"/>
          </a:endParaRPr>
        </a:p>
      </dgm:t>
    </dgm:pt>
    <dgm:pt modelId="{7D5EB48D-5898-4444-823F-34958020DE7B}" type="parTrans" cxnId="{AF98D653-7A74-4A8D-8AC5-A4BD4229F532}">
      <dgm:prSet/>
      <dgm:spPr/>
      <dgm:t>
        <a:bodyPr/>
        <a:lstStyle/>
        <a:p>
          <a:pPr rtl="1"/>
          <a:endParaRPr lang="fa-IR"/>
        </a:p>
      </dgm:t>
    </dgm:pt>
    <dgm:pt modelId="{ABCE2AEB-2BD2-44E5-9DD9-525B5EDEF9E6}" type="sibTrans" cxnId="{AF98D653-7A74-4A8D-8AC5-A4BD4229F532}">
      <dgm:prSet/>
      <dgm:spPr/>
      <dgm:t>
        <a:bodyPr/>
        <a:lstStyle/>
        <a:p>
          <a:pPr rtl="1"/>
          <a:endParaRPr lang="fa-IR"/>
        </a:p>
      </dgm:t>
    </dgm:pt>
    <dgm:pt modelId="{D4EF09C0-816D-4C4B-9CD0-B66018085FBB}">
      <dgm:prSet custT="1"/>
      <dgm:spPr/>
      <dgm:t>
        <a:bodyPr/>
        <a:lstStyle/>
        <a:p>
          <a:pPr rtl="1"/>
          <a:r>
            <a:rPr kumimoji="0" lang="ar-SA" sz="1050" b="0" i="0" u="none" strike="noStrike" cap="none" normalizeH="0" baseline="0">
              <a:ln>
                <a:noFill/>
              </a:ln>
              <a:solidFill>
                <a:schemeClr val="bg1"/>
              </a:solidFill>
              <a:effectLst/>
              <a:latin typeface="Times New Roman" pitchFamily="18" charset="0"/>
              <a:ea typeface="Times New Roman" pitchFamily="18" charset="0"/>
              <a:cs typeface="B Homa" pitchFamily="2" charset="-78"/>
            </a:rPr>
            <a:t>       </a:t>
          </a:r>
          <a:r>
            <a:rPr kumimoji="0" lang="ar-SA" sz="1050" b="0" i="0" u="none" strike="noStrike" cap="none" normalizeH="0" baseline="0">
              <a:ln>
                <a:noFill/>
              </a:ln>
              <a:solidFill>
                <a:schemeClr val="bg1"/>
              </a:solidFill>
              <a:effectLst/>
              <a:latin typeface="Mitra"/>
              <a:ea typeface="Times New Roman" pitchFamily="18" charset="0"/>
              <a:cs typeface="B Homa" pitchFamily="2" charset="-78"/>
            </a:rPr>
            <a:t>آب و هوا و تغييرات جوي تقريباً تاثير مهمي در اين روش ندارد.</a:t>
          </a:r>
          <a:endParaRPr kumimoji="0" lang="en-US" sz="1050" b="0" i="0" u="none" strike="noStrike" cap="none" normalizeH="0" baseline="0" dirty="0">
            <a:ln>
              <a:noFill/>
            </a:ln>
            <a:solidFill>
              <a:schemeClr val="bg1"/>
            </a:solidFill>
            <a:effectLst/>
            <a:latin typeface="Arial" pitchFamily="34" charset="0"/>
            <a:ea typeface="Times New Roman" pitchFamily="18" charset="0"/>
            <a:cs typeface="B Homa" pitchFamily="2" charset="-78"/>
          </a:endParaRPr>
        </a:p>
      </dgm:t>
    </dgm:pt>
    <dgm:pt modelId="{FB7288F8-447D-4129-A784-E86FA23DB664}" type="parTrans" cxnId="{F80017E6-78F2-4C0C-AE21-705EF200C8B8}">
      <dgm:prSet/>
      <dgm:spPr/>
      <dgm:t>
        <a:bodyPr/>
        <a:lstStyle/>
        <a:p>
          <a:pPr rtl="1"/>
          <a:endParaRPr lang="fa-IR"/>
        </a:p>
      </dgm:t>
    </dgm:pt>
    <dgm:pt modelId="{FC8004FB-92DE-44F2-8052-D14320238884}" type="sibTrans" cxnId="{F80017E6-78F2-4C0C-AE21-705EF200C8B8}">
      <dgm:prSet/>
      <dgm:spPr/>
      <dgm:t>
        <a:bodyPr/>
        <a:lstStyle/>
        <a:p>
          <a:pPr rtl="1"/>
          <a:endParaRPr lang="fa-IR"/>
        </a:p>
      </dgm:t>
    </dgm:pt>
    <dgm:pt modelId="{F59262C9-72A6-489C-A126-79DBA63AF444}">
      <dgm:prSet custT="1"/>
      <dgm:spPr/>
      <dgm:t>
        <a:bodyPr/>
        <a:lstStyle/>
        <a:p>
          <a:pPr rtl="1"/>
          <a:r>
            <a:rPr kumimoji="0" lang="ar-SA" sz="1050" b="0" i="0" u="none" strike="noStrike" cap="none" normalizeH="0" baseline="0">
              <a:ln>
                <a:noFill/>
              </a:ln>
              <a:solidFill>
                <a:schemeClr val="bg1"/>
              </a:solidFill>
              <a:effectLst/>
              <a:latin typeface="Times New Roman" pitchFamily="18" charset="0"/>
              <a:ea typeface="Times New Roman" pitchFamily="18" charset="0"/>
              <a:cs typeface="B Homa" pitchFamily="2" charset="-78"/>
            </a:rPr>
            <a:t>       </a:t>
          </a:r>
          <a:r>
            <a:rPr kumimoji="0" lang="ar-SA" sz="1050" b="0" i="0" u="none" strike="noStrike" cap="none" normalizeH="0" baseline="0">
              <a:ln>
                <a:noFill/>
              </a:ln>
              <a:solidFill>
                <a:schemeClr val="bg1"/>
              </a:solidFill>
              <a:effectLst/>
              <a:latin typeface="Mitra"/>
              <a:ea typeface="Times New Roman" pitchFamily="18" charset="0"/>
              <a:cs typeface="B Homa" pitchFamily="2" charset="-78"/>
            </a:rPr>
            <a:t>سوزاندن زباله در دستگاه هاي زباله سوز منافع جنبي نظير استفاده از حرارت ايجاد شده براي توليد انرژي بهره دارد.</a:t>
          </a:r>
          <a:endParaRPr kumimoji="0" lang="en-US" sz="1050" b="1" i="0" u="none" strike="noStrike" cap="none" normalizeH="0" baseline="0" dirty="0">
            <a:ln>
              <a:noFill/>
            </a:ln>
            <a:solidFill>
              <a:schemeClr val="bg1"/>
            </a:solidFill>
            <a:effectLst/>
            <a:latin typeface="Arial" pitchFamily="34" charset="0"/>
            <a:cs typeface="B Homa" pitchFamily="2" charset="-78"/>
          </a:endParaRPr>
        </a:p>
      </dgm:t>
    </dgm:pt>
    <dgm:pt modelId="{315586B3-0DBB-44D4-812C-66CD2691B3E6}" type="parTrans" cxnId="{CE9E6440-5AB9-4A44-AF56-DF033547D891}">
      <dgm:prSet/>
      <dgm:spPr/>
      <dgm:t>
        <a:bodyPr/>
        <a:lstStyle/>
        <a:p>
          <a:pPr rtl="1"/>
          <a:endParaRPr lang="fa-IR"/>
        </a:p>
      </dgm:t>
    </dgm:pt>
    <dgm:pt modelId="{40BCBB59-02A7-4D11-AECD-C90B83BE05B3}" type="sibTrans" cxnId="{CE9E6440-5AB9-4A44-AF56-DF033547D891}">
      <dgm:prSet/>
      <dgm:spPr/>
      <dgm:t>
        <a:bodyPr/>
        <a:lstStyle/>
        <a:p>
          <a:pPr rtl="1"/>
          <a:endParaRPr lang="fa-IR"/>
        </a:p>
      </dgm:t>
    </dgm:pt>
    <dgm:pt modelId="{85F1C041-C840-439A-B745-E2830E298C74}">
      <dgm:prSet custT="1"/>
      <dgm:spPr/>
      <dgm:t>
        <a:bodyPr/>
        <a:lstStyle/>
        <a:p>
          <a:pPr rtl="1"/>
          <a:r>
            <a:rPr kumimoji="0" lang="ar-SA" sz="1050" b="0" i="0" u="none" strike="noStrike" cap="none" normalizeH="0" baseline="0">
              <a:ln>
                <a:noFill/>
              </a:ln>
              <a:solidFill>
                <a:schemeClr val="bg1"/>
              </a:solidFill>
              <a:effectLst/>
              <a:latin typeface="Times New Roman" pitchFamily="18" charset="0"/>
              <a:ea typeface="Times New Roman" pitchFamily="18" charset="0"/>
              <a:cs typeface="B Homa" pitchFamily="2" charset="-78"/>
            </a:rPr>
            <a:t>        </a:t>
          </a:r>
          <a:r>
            <a:rPr kumimoji="0" lang="ar-SA" sz="1050" b="0" i="0" u="none" strike="noStrike" cap="none" normalizeH="0" baseline="0">
              <a:ln>
                <a:noFill/>
              </a:ln>
              <a:solidFill>
                <a:schemeClr val="bg1"/>
              </a:solidFill>
              <a:effectLst/>
              <a:latin typeface="Mitra"/>
              <a:ea typeface="Times New Roman" pitchFamily="18" charset="0"/>
              <a:cs typeface="B Homa" pitchFamily="2" charset="-78"/>
            </a:rPr>
            <a:t>اين روش ايجاد بو، دود و آلودگي هوا مي‌نمايد كه عموماً مورد اعتراض مردم است.</a:t>
          </a:r>
          <a:endParaRPr kumimoji="0" lang="en-US" sz="1050" b="0" i="0" u="none" strike="noStrike" cap="none" normalizeH="0" baseline="0" dirty="0">
            <a:ln>
              <a:noFill/>
            </a:ln>
            <a:solidFill>
              <a:schemeClr val="bg1"/>
            </a:solidFill>
            <a:effectLst/>
            <a:latin typeface="Arial" pitchFamily="34" charset="0"/>
            <a:ea typeface="Times New Roman" pitchFamily="18" charset="0"/>
            <a:cs typeface="B Homa" pitchFamily="2" charset="-78"/>
          </a:endParaRPr>
        </a:p>
      </dgm:t>
    </dgm:pt>
    <dgm:pt modelId="{29A09BA1-6443-45AB-9887-BE9C984D4012}" type="parTrans" cxnId="{C73A327E-C260-45B2-87DE-FEBA31C4DED2}">
      <dgm:prSet/>
      <dgm:spPr/>
      <dgm:t>
        <a:bodyPr/>
        <a:lstStyle/>
        <a:p>
          <a:pPr rtl="1"/>
          <a:endParaRPr lang="fa-IR"/>
        </a:p>
      </dgm:t>
    </dgm:pt>
    <dgm:pt modelId="{A38F4E76-A986-4272-A7C4-535389148583}" type="sibTrans" cxnId="{C73A327E-C260-45B2-87DE-FEBA31C4DED2}">
      <dgm:prSet/>
      <dgm:spPr/>
      <dgm:t>
        <a:bodyPr/>
        <a:lstStyle/>
        <a:p>
          <a:pPr rtl="1"/>
          <a:endParaRPr lang="fa-IR"/>
        </a:p>
      </dgm:t>
    </dgm:pt>
    <dgm:pt modelId="{A6675A34-8A46-4CCC-BDD8-6AABB575735E}">
      <dgm:prSet custT="1"/>
      <dgm:spPr/>
      <dgm:t>
        <a:bodyPr/>
        <a:lstStyle/>
        <a:p>
          <a:pPr rtl="1"/>
          <a:r>
            <a:rPr kumimoji="0" lang="ar-SA" sz="1050" b="0" i="0" u="none" strike="noStrike" cap="none" normalizeH="0" baseline="0">
              <a:ln>
                <a:noFill/>
              </a:ln>
              <a:solidFill>
                <a:schemeClr val="bg1"/>
              </a:solidFill>
              <a:effectLst/>
              <a:latin typeface="Times New Roman" pitchFamily="18" charset="0"/>
              <a:ea typeface="Times New Roman" pitchFamily="18" charset="0"/>
              <a:cs typeface="B Homa" pitchFamily="2" charset="-78"/>
            </a:rPr>
            <a:t>        </a:t>
          </a:r>
          <a:r>
            <a:rPr kumimoji="0" lang="ar-SA" sz="1050" b="0" i="0" u="none" strike="noStrike" cap="none" normalizeH="0" baseline="0">
              <a:ln>
                <a:noFill/>
              </a:ln>
              <a:solidFill>
                <a:schemeClr val="bg1"/>
              </a:solidFill>
              <a:effectLst/>
              <a:latin typeface="Mitra"/>
              <a:ea typeface="Times New Roman" pitchFamily="18" charset="0"/>
              <a:cs typeface="B Homa" pitchFamily="2" charset="-78"/>
            </a:rPr>
            <a:t>به پرسنل كارآزموده و افراد مجرب براي بهره برداري و نگهداري از دستگاه هاي زباله سوز نياز است.</a:t>
          </a:r>
          <a:endParaRPr kumimoji="0" lang="en-US" sz="1050" b="0" i="0" u="none" strike="noStrike" cap="none" normalizeH="0" baseline="0" dirty="0">
            <a:ln>
              <a:noFill/>
            </a:ln>
            <a:solidFill>
              <a:schemeClr val="bg1"/>
            </a:solidFill>
            <a:effectLst/>
            <a:latin typeface="Arial" pitchFamily="34" charset="0"/>
            <a:ea typeface="Times New Roman" pitchFamily="18" charset="0"/>
            <a:cs typeface="B Homa" pitchFamily="2" charset="-78"/>
          </a:endParaRPr>
        </a:p>
      </dgm:t>
    </dgm:pt>
    <dgm:pt modelId="{85DD2BAA-5D96-403B-9DFF-35C520F6DFE2}" type="parTrans" cxnId="{BAC12CFD-5F96-4A37-83D5-8B61083B2E8D}">
      <dgm:prSet/>
      <dgm:spPr/>
      <dgm:t>
        <a:bodyPr/>
        <a:lstStyle/>
        <a:p>
          <a:pPr rtl="1"/>
          <a:endParaRPr lang="fa-IR"/>
        </a:p>
      </dgm:t>
    </dgm:pt>
    <dgm:pt modelId="{6BA3660A-AF28-4685-8A6D-FA087ED9F165}" type="sibTrans" cxnId="{BAC12CFD-5F96-4A37-83D5-8B61083B2E8D}">
      <dgm:prSet/>
      <dgm:spPr/>
      <dgm:t>
        <a:bodyPr/>
        <a:lstStyle/>
        <a:p>
          <a:pPr rtl="1"/>
          <a:endParaRPr lang="fa-IR"/>
        </a:p>
      </dgm:t>
    </dgm:pt>
    <dgm:pt modelId="{3966FF40-4589-4E46-8513-54A8157EE8AA}">
      <dgm:prSet custT="1"/>
      <dgm:spPr/>
      <dgm:t>
        <a:bodyPr/>
        <a:lstStyle/>
        <a:p>
          <a:pPr rtl="1"/>
          <a:r>
            <a:rPr kumimoji="0" lang="ar-SA" sz="1050" b="0" i="0" u="none" strike="noStrike" cap="none" normalizeH="0" baseline="0">
              <a:ln>
                <a:noFill/>
              </a:ln>
              <a:solidFill>
                <a:schemeClr val="bg1"/>
              </a:solidFill>
              <a:effectLst/>
              <a:latin typeface="Times New Roman" pitchFamily="18" charset="0"/>
              <a:ea typeface="Times New Roman" pitchFamily="18" charset="0"/>
              <a:cs typeface="B Homa" pitchFamily="2" charset="-78"/>
            </a:rPr>
            <a:t>        </a:t>
          </a:r>
          <a:r>
            <a:rPr kumimoji="0" lang="ar-SA" sz="1050" b="0" i="0" u="none" strike="noStrike" cap="none" normalizeH="0" baseline="0">
              <a:ln>
                <a:noFill/>
              </a:ln>
              <a:solidFill>
                <a:schemeClr val="bg1"/>
              </a:solidFill>
              <a:effectLst/>
              <a:latin typeface="Mitra"/>
              <a:ea typeface="Times New Roman" pitchFamily="18" charset="0"/>
              <a:cs typeface="B Homa" pitchFamily="2" charset="-78"/>
            </a:rPr>
            <a:t>هزينه نگهداري و تعميرات در اين روش بيش از ساير روش‌هاي دفع زباله است.</a:t>
          </a:r>
          <a:endParaRPr kumimoji="0" lang="en-US" sz="1050" b="0" i="0" u="none" strike="noStrike" cap="none" normalizeH="0" baseline="0" dirty="0">
            <a:ln>
              <a:noFill/>
            </a:ln>
            <a:solidFill>
              <a:schemeClr val="bg1"/>
            </a:solidFill>
            <a:effectLst/>
            <a:latin typeface="Arial" pitchFamily="34" charset="0"/>
            <a:ea typeface="Times New Roman" pitchFamily="18" charset="0"/>
            <a:cs typeface="B Homa" pitchFamily="2" charset="-78"/>
          </a:endParaRPr>
        </a:p>
      </dgm:t>
    </dgm:pt>
    <dgm:pt modelId="{76FE9101-1DBD-4040-AE9C-9CE7983EAEA6}" type="parTrans" cxnId="{6986D811-0F05-4DB2-B0EF-E9DCA24901FE}">
      <dgm:prSet/>
      <dgm:spPr/>
      <dgm:t>
        <a:bodyPr/>
        <a:lstStyle/>
        <a:p>
          <a:pPr rtl="1"/>
          <a:endParaRPr lang="fa-IR"/>
        </a:p>
      </dgm:t>
    </dgm:pt>
    <dgm:pt modelId="{10C5BCF0-289A-46B7-8BEF-4BCF8C86F30B}" type="sibTrans" cxnId="{6986D811-0F05-4DB2-B0EF-E9DCA24901FE}">
      <dgm:prSet/>
      <dgm:spPr/>
      <dgm:t>
        <a:bodyPr/>
        <a:lstStyle/>
        <a:p>
          <a:pPr rtl="1"/>
          <a:endParaRPr lang="fa-IR"/>
        </a:p>
      </dgm:t>
    </dgm:pt>
    <dgm:pt modelId="{9111640B-6A2A-4451-A6F4-36CC41138F2B}">
      <dgm:prSet custT="1"/>
      <dgm:spPr/>
      <dgm:t>
        <a:bodyPr/>
        <a:lstStyle/>
        <a:p>
          <a:pPr rtl="1"/>
          <a:r>
            <a:rPr kumimoji="0" lang="ar-SA" sz="1050" b="0" i="0" u="none" strike="noStrike" cap="none" normalizeH="0" baseline="0">
              <a:ln>
                <a:noFill/>
              </a:ln>
              <a:solidFill>
                <a:schemeClr val="bg1"/>
              </a:solidFill>
              <a:effectLst/>
              <a:latin typeface="Times New Roman" pitchFamily="18" charset="0"/>
              <a:ea typeface="Times New Roman" pitchFamily="18" charset="0"/>
              <a:cs typeface="B Homa" pitchFamily="2" charset="-78"/>
            </a:rPr>
            <a:t>        </a:t>
          </a:r>
          <a:r>
            <a:rPr kumimoji="0" lang="ar-SA" sz="1050" b="0" i="0" u="none" strike="noStrike" cap="none" normalizeH="0" baseline="0">
              <a:ln>
                <a:noFill/>
              </a:ln>
              <a:solidFill>
                <a:schemeClr val="bg1"/>
              </a:solidFill>
              <a:effectLst/>
              <a:latin typeface="Mitra"/>
              <a:ea typeface="Times New Roman" pitchFamily="18" charset="0"/>
              <a:cs typeface="B Homa" pitchFamily="2" charset="-78"/>
            </a:rPr>
            <a:t>اين روش براي دفع مواد زايد خطرناك نظير مواد راديواكتيو و مواد قابل انفجار روش مناسبي نيست (5).</a:t>
          </a:r>
          <a:endParaRPr kumimoji="0" lang="ar-SA" sz="1050" b="0" i="0" u="none" strike="noStrike" cap="none" normalizeH="0" baseline="0" dirty="0">
            <a:ln>
              <a:noFill/>
            </a:ln>
            <a:solidFill>
              <a:schemeClr val="bg1"/>
            </a:solidFill>
            <a:effectLst/>
            <a:latin typeface="Arial" pitchFamily="34" charset="0"/>
            <a:cs typeface="B Homa" pitchFamily="2" charset="-78"/>
          </a:endParaRPr>
        </a:p>
      </dgm:t>
    </dgm:pt>
    <dgm:pt modelId="{A43B2190-35D2-4949-9BAF-B6CA4B7CDB03}" type="parTrans" cxnId="{8B81FD11-F1A0-4AA1-A5EF-4D93D7977BF1}">
      <dgm:prSet/>
      <dgm:spPr/>
      <dgm:t>
        <a:bodyPr/>
        <a:lstStyle/>
        <a:p>
          <a:pPr rtl="1"/>
          <a:endParaRPr lang="fa-IR"/>
        </a:p>
      </dgm:t>
    </dgm:pt>
    <dgm:pt modelId="{6F6DF2C2-78B0-4CC4-9CC4-A535A1BC0093}" type="sibTrans" cxnId="{8B81FD11-F1A0-4AA1-A5EF-4D93D7977BF1}">
      <dgm:prSet/>
      <dgm:spPr/>
      <dgm:t>
        <a:bodyPr/>
        <a:lstStyle/>
        <a:p>
          <a:pPr rtl="1"/>
          <a:endParaRPr lang="fa-IR"/>
        </a:p>
      </dgm:t>
    </dgm:pt>
    <dgm:pt modelId="{27AD7C3B-AA84-41EC-92FD-7ABD02204B85}" type="pres">
      <dgm:prSet presAssocID="{B97FC5A5-E55D-4316-810E-FCE939F17466}" presName="linearFlow" presStyleCnt="0">
        <dgm:presLayoutVars>
          <dgm:dir/>
          <dgm:animLvl val="lvl"/>
          <dgm:resizeHandles val="exact"/>
        </dgm:presLayoutVars>
      </dgm:prSet>
      <dgm:spPr/>
      <dgm:t>
        <a:bodyPr/>
        <a:lstStyle/>
        <a:p>
          <a:pPr rtl="1"/>
          <a:endParaRPr lang="fa-IR"/>
        </a:p>
      </dgm:t>
    </dgm:pt>
    <dgm:pt modelId="{17F4FA51-63E6-44D7-8939-4A22414A45DF}" type="pres">
      <dgm:prSet presAssocID="{66E91295-6158-4A73-99B8-4B687C1E4B43}" presName="composite" presStyleCnt="0"/>
      <dgm:spPr/>
    </dgm:pt>
    <dgm:pt modelId="{01423F39-F6B9-4056-896B-A8B83501E9FB}" type="pres">
      <dgm:prSet presAssocID="{66E91295-6158-4A73-99B8-4B687C1E4B43}" presName="parentText" presStyleLbl="alignNode1" presStyleIdx="0" presStyleCnt="2">
        <dgm:presLayoutVars>
          <dgm:chMax val="1"/>
          <dgm:bulletEnabled val="1"/>
        </dgm:presLayoutVars>
      </dgm:prSet>
      <dgm:spPr/>
      <dgm:t>
        <a:bodyPr/>
        <a:lstStyle/>
        <a:p>
          <a:pPr rtl="1"/>
          <a:endParaRPr lang="fa-IR"/>
        </a:p>
      </dgm:t>
    </dgm:pt>
    <dgm:pt modelId="{24F46A8C-D52A-461C-A50F-D54FFCCE1D82}" type="pres">
      <dgm:prSet presAssocID="{66E91295-6158-4A73-99B8-4B687C1E4B43}" presName="descendantText" presStyleLbl="alignAcc1" presStyleIdx="0" presStyleCnt="2">
        <dgm:presLayoutVars>
          <dgm:bulletEnabled val="1"/>
        </dgm:presLayoutVars>
      </dgm:prSet>
      <dgm:spPr/>
      <dgm:t>
        <a:bodyPr/>
        <a:lstStyle/>
        <a:p>
          <a:pPr rtl="1"/>
          <a:endParaRPr lang="fa-IR"/>
        </a:p>
      </dgm:t>
    </dgm:pt>
    <dgm:pt modelId="{86250544-AD81-4F23-A0B2-319491B6E03C}" type="pres">
      <dgm:prSet presAssocID="{AFB39695-465B-4BA0-AA83-C3EE0877B1EF}" presName="sp" presStyleCnt="0"/>
      <dgm:spPr/>
    </dgm:pt>
    <dgm:pt modelId="{782EC818-4EDD-421B-B664-B6A654136BEF}" type="pres">
      <dgm:prSet presAssocID="{9744B2F6-767F-44B7-A048-A64C92A53A2B}" presName="composite" presStyleCnt="0"/>
      <dgm:spPr/>
    </dgm:pt>
    <dgm:pt modelId="{6D3F503A-2C8C-4468-A688-71C19C5829AD}" type="pres">
      <dgm:prSet presAssocID="{9744B2F6-767F-44B7-A048-A64C92A53A2B}" presName="parentText" presStyleLbl="alignNode1" presStyleIdx="1" presStyleCnt="2">
        <dgm:presLayoutVars>
          <dgm:chMax val="1"/>
          <dgm:bulletEnabled val="1"/>
        </dgm:presLayoutVars>
      </dgm:prSet>
      <dgm:spPr/>
      <dgm:t>
        <a:bodyPr/>
        <a:lstStyle/>
        <a:p>
          <a:pPr rtl="1"/>
          <a:endParaRPr lang="fa-IR"/>
        </a:p>
      </dgm:t>
    </dgm:pt>
    <dgm:pt modelId="{2F4FB772-0D78-48A5-AE28-7EDA801CC869}" type="pres">
      <dgm:prSet presAssocID="{9744B2F6-767F-44B7-A048-A64C92A53A2B}" presName="descendantText" presStyleLbl="alignAcc1" presStyleIdx="1" presStyleCnt="2">
        <dgm:presLayoutVars>
          <dgm:bulletEnabled val="1"/>
        </dgm:presLayoutVars>
      </dgm:prSet>
      <dgm:spPr/>
      <dgm:t>
        <a:bodyPr/>
        <a:lstStyle/>
        <a:p>
          <a:pPr rtl="1"/>
          <a:endParaRPr lang="fa-IR"/>
        </a:p>
      </dgm:t>
    </dgm:pt>
  </dgm:ptLst>
  <dgm:cxnLst>
    <dgm:cxn modelId="{F80017E6-78F2-4C0C-AE21-705EF200C8B8}" srcId="{66E91295-6158-4A73-99B8-4B687C1E4B43}" destId="{D4EF09C0-816D-4C4B-9CD0-B66018085FBB}" srcOrd="1" destOrd="0" parTransId="{FB7288F8-447D-4129-A784-E86FA23DB664}" sibTransId="{FC8004FB-92DE-44F2-8052-D14320238884}"/>
    <dgm:cxn modelId="{251E1102-3E39-4226-93F8-3EA6DD218829}" type="presOf" srcId="{DE1288DF-93A4-4487-88FB-D6DC827B0B4E}" destId="{24F46A8C-D52A-461C-A50F-D54FFCCE1D82}" srcOrd="0" destOrd="0" presId="urn:microsoft.com/office/officeart/2005/8/layout/chevron2"/>
    <dgm:cxn modelId="{BAC12CFD-5F96-4A37-83D5-8B61083B2E8D}" srcId="{9744B2F6-767F-44B7-A048-A64C92A53A2B}" destId="{A6675A34-8A46-4CCC-BDD8-6AABB575735E}" srcOrd="2" destOrd="0" parTransId="{85DD2BAA-5D96-403B-9DFF-35C520F6DFE2}" sibTransId="{6BA3660A-AF28-4685-8A6D-FA087ED9F165}"/>
    <dgm:cxn modelId="{CE9E6440-5AB9-4A44-AF56-DF033547D891}" srcId="{66E91295-6158-4A73-99B8-4B687C1E4B43}" destId="{F59262C9-72A6-489C-A126-79DBA63AF444}" srcOrd="2" destOrd="0" parTransId="{315586B3-0DBB-44D4-812C-66CD2691B3E6}" sibTransId="{40BCBB59-02A7-4D11-AECD-C90B83BE05B3}"/>
    <dgm:cxn modelId="{D6275FD1-9DF4-4EEC-BA5B-54A41164FFAF}" type="presOf" srcId="{3966FF40-4589-4E46-8513-54A8157EE8AA}" destId="{2F4FB772-0D78-48A5-AE28-7EDA801CC869}" srcOrd="0" destOrd="3" presId="urn:microsoft.com/office/officeart/2005/8/layout/chevron2"/>
    <dgm:cxn modelId="{6986D811-0F05-4DB2-B0EF-E9DCA24901FE}" srcId="{9744B2F6-767F-44B7-A048-A64C92A53A2B}" destId="{3966FF40-4589-4E46-8513-54A8157EE8AA}" srcOrd="3" destOrd="0" parTransId="{76FE9101-1DBD-4040-AE9C-9CE7983EAEA6}" sibTransId="{10C5BCF0-289A-46B7-8BEF-4BCF8C86F30B}"/>
    <dgm:cxn modelId="{76E2D3B1-4AAE-4074-BC1A-31F64562920D}" srcId="{66E91295-6158-4A73-99B8-4B687C1E4B43}" destId="{DE1288DF-93A4-4487-88FB-D6DC827B0B4E}" srcOrd="0" destOrd="0" parTransId="{A69F93DA-9892-413A-92F9-498784D7C9C2}" sibTransId="{4272A164-17A7-4B4B-B376-B6974BC620D1}"/>
    <dgm:cxn modelId="{52B252A8-5CC5-4427-A562-E48585556220}" type="presOf" srcId="{AEACC4AF-6CCA-4DBE-97BC-5F983866B10E}" destId="{2F4FB772-0D78-48A5-AE28-7EDA801CC869}" srcOrd="0" destOrd="0" presId="urn:microsoft.com/office/officeart/2005/8/layout/chevron2"/>
    <dgm:cxn modelId="{8C70743E-1727-4429-8247-225F3501A73B}" type="presOf" srcId="{F59262C9-72A6-489C-A126-79DBA63AF444}" destId="{24F46A8C-D52A-461C-A50F-D54FFCCE1D82}" srcOrd="0" destOrd="2" presId="urn:microsoft.com/office/officeart/2005/8/layout/chevron2"/>
    <dgm:cxn modelId="{17E7A073-D46A-4437-82F0-1D0D0EC80891}" srcId="{B97FC5A5-E55D-4316-810E-FCE939F17466}" destId="{9744B2F6-767F-44B7-A048-A64C92A53A2B}" srcOrd="1" destOrd="0" parTransId="{12B975B8-D7C6-4DD6-8B5A-6EEAE4F6CA64}" sibTransId="{1D9A3A78-1941-4440-AD1B-807B4A275948}"/>
    <dgm:cxn modelId="{AD92860F-E75D-48A2-8BBF-E230847ADCF1}" type="presOf" srcId="{85F1C041-C840-439A-B745-E2830E298C74}" destId="{2F4FB772-0D78-48A5-AE28-7EDA801CC869}" srcOrd="0" destOrd="1" presId="urn:microsoft.com/office/officeart/2005/8/layout/chevron2"/>
    <dgm:cxn modelId="{AF98D653-7A74-4A8D-8AC5-A4BD4229F532}" srcId="{9744B2F6-767F-44B7-A048-A64C92A53A2B}" destId="{AEACC4AF-6CCA-4DBE-97BC-5F983866B10E}" srcOrd="0" destOrd="0" parTransId="{7D5EB48D-5898-4444-823F-34958020DE7B}" sibTransId="{ABCE2AEB-2BD2-44E5-9DD9-525B5EDEF9E6}"/>
    <dgm:cxn modelId="{4547FF76-086B-4C29-9655-0DF8763AAB5F}" type="presOf" srcId="{B97FC5A5-E55D-4316-810E-FCE939F17466}" destId="{27AD7C3B-AA84-41EC-92FD-7ABD02204B85}" srcOrd="0" destOrd="0" presId="urn:microsoft.com/office/officeart/2005/8/layout/chevron2"/>
    <dgm:cxn modelId="{564EC9F8-77B9-458C-ACF7-2FDD00FB8B33}" type="presOf" srcId="{9744B2F6-767F-44B7-A048-A64C92A53A2B}" destId="{6D3F503A-2C8C-4468-A688-71C19C5829AD}" srcOrd="0" destOrd="0" presId="urn:microsoft.com/office/officeart/2005/8/layout/chevron2"/>
    <dgm:cxn modelId="{72EBDF95-FD25-4D16-8487-7432A06D8850}" type="presOf" srcId="{9111640B-6A2A-4451-A6F4-36CC41138F2B}" destId="{2F4FB772-0D78-48A5-AE28-7EDA801CC869}" srcOrd="0" destOrd="4" presId="urn:microsoft.com/office/officeart/2005/8/layout/chevron2"/>
    <dgm:cxn modelId="{8B81FD11-F1A0-4AA1-A5EF-4D93D7977BF1}" srcId="{9744B2F6-767F-44B7-A048-A64C92A53A2B}" destId="{9111640B-6A2A-4451-A6F4-36CC41138F2B}" srcOrd="4" destOrd="0" parTransId="{A43B2190-35D2-4949-9BAF-B6CA4B7CDB03}" sibTransId="{6F6DF2C2-78B0-4CC4-9CC4-A535A1BC0093}"/>
    <dgm:cxn modelId="{31B37851-8A10-48A4-A876-7437E0E77399}" type="presOf" srcId="{66E91295-6158-4A73-99B8-4B687C1E4B43}" destId="{01423F39-F6B9-4056-896B-A8B83501E9FB}" srcOrd="0" destOrd="0" presId="urn:microsoft.com/office/officeart/2005/8/layout/chevron2"/>
    <dgm:cxn modelId="{A55FEB46-B3C7-44B9-A4C4-583B55887F94}" type="presOf" srcId="{D4EF09C0-816D-4C4B-9CD0-B66018085FBB}" destId="{24F46A8C-D52A-461C-A50F-D54FFCCE1D82}" srcOrd="0" destOrd="1" presId="urn:microsoft.com/office/officeart/2005/8/layout/chevron2"/>
    <dgm:cxn modelId="{29E024BB-EF0E-42AD-BE8F-C87CA42D955D}" type="presOf" srcId="{A6675A34-8A46-4CCC-BDD8-6AABB575735E}" destId="{2F4FB772-0D78-48A5-AE28-7EDA801CC869}" srcOrd="0" destOrd="2" presId="urn:microsoft.com/office/officeart/2005/8/layout/chevron2"/>
    <dgm:cxn modelId="{CF2A0956-6F40-4980-B2A2-ED32875408D7}" srcId="{B97FC5A5-E55D-4316-810E-FCE939F17466}" destId="{66E91295-6158-4A73-99B8-4B687C1E4B43}" srcOrd="0" destOrd="0" parTransId="{BD48E93D-5138-454F-BA2F-1FC4D6A68CB8}" sibTransId="{AFB39695-465B-4BA0-AA83-C3EE0877B1EF}"/>
    <dgm:cxn modelId="{C73A327E-C260-45B2-87DE-FEBA31C4DED2}" srcId="{9744B2F6-767F-44B7-A048-A64C92A53A2B}" destId="{85F1C041-C840-439A-B745-E2830E298C74}" srcOrd="1" destOrd="0" parTransId="{29A09BA1-6443-45AB-9887-BE9C984D4012}" sibTransId="{A38F4E76-A986-4272-A7C4-535389148583}"/>
    <dgm:cxn modelId="{391C024B-F55B-4907-B3AE-492BA1B0CFF3}" type="presParOf" srcId="{27AD7C3B-AA84-41EC-92FD-7ABD02204B85}" destId="{17F4FA51-63E6-44D7-8939-4A22414A45DF}" srcOrd="0" destOrd="0" presId="urn:microsoft.com/office/officeart/2005/8/layout/chevron2"/>
    <dgm:cxn modelId="{26FD31E2-B032-4C6B-B6D9-34F0B8A84C17}" type="presParOf" srcId="{17F4FA51-63E6-44D7-8939-4A22414A45DF}" destId="{01423F39-F6B9-4056-896B-A8B83501E9FB}" srcOrd="0" destOrd="0" presId="urn:microsoft.com/office/officeart/2005/8/layout/chevron2"/>
    <dgm:cxn modelId="{3019F23E-8DC0-4D29-8A9F-99251FB769E4}" type="presParOf" srcId="{17F4FA51-63E6-44D7-8939-4A22414A45DF}" destId="{24F46A8C-D52A-461C-A50F-D54FFCCE1D82}" srcOrd="1" destOrd="0" presId="urn:microsoft.com/office/officeart/2005/8/layout/chevron2"/>
    <dgm:cxn modelId="{26FB40ED-E237-4DAD-85FC-F02C89814B8C}" type="presParOf" srcId="{27AD7C3B-AA84-41EC-92FD-7ABD02204B85}" destId="{86250544-AD81-4F23-A0B2-319491B6E03C}" srcOrd="1" destOrd="0" presId="urn:microsoft.com/office/officeart/2005/8/layout/chevron2"/>
    <dgm:cxn modelId="{F647753B-1423-4655-86A4-4377798F5F34}" type="presParOf" srcId="{27AD7C3B-AA84-41EC-92FD-7ABD02204B85}" destId="{782EC818-4EDD-421B-B664-B6A654136BEF}" srcOrd="2" destOrd="0" presId="urn:microsoft.com/office/officeart/2005/8/layout/chevron2"/>
    <dgm:cxn modelId="{05030305-CC3B-43FC-BB33-EBCC6BA44035}" type="presParOf" srcId="{782EC818-4EDD-421B-B664-B6A654136BEF}" destId="{6D3F503A-2C8C-4468-A688-71C19C5829AD}" srcOrd="0" destOrd="0" presId="urn:microsoft.com/office/officeart/2005/8/layout/chevron2"/>
    <dgm:cxn modelId="{76C92F1F-47F0-4644-BA5C-4F7A786E3BBA}" type="presParOf" srcId="{782EC818-4EDD-421B-B664-B6A654136BEF}" destId="{2F4FB772-0D78-48A5-AE28-7EDA801CC869}"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34D67F4C-1981-4343-8EC6-9D2CDE3C6BEC}" type="presOf" srcId="{7EA0D088-7700-453A-9342-FFC8A5980CDD}" destId="{0CEE6410-6D4D-445F-A674-5FA94EC08C75}" srcOrd="0" destOrd="0" presId="urn:microsoft.com/office/officeart/2005/8/layout/pyramid2"/>
    <dgm:cxn modelId="{D7A8E45A-3F7A-4651-81F2-DDBC5C654D86}" type="presOf" srcId="{D05E4399-9C1D-4D39-B7F2-116ECD7942F2}" destId="{83BFA81E-0CE1-4B00-A617-AF5363D69610}"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32172A73-5DB7-40F3-A462-050E881859BE}" type="presOf" srcId="{BC32F4DB-9969-4007-8E99-F0F6C1D838B2}" destId="{E0639070-81C5-46BA-96B7-F45B18F3E4AB}"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BC661911-CAEF-43DD-BEAC-C8797D46F371}" type="presOf" srcId="{52BC17D6-E8BC-45F4-8F62-4845682B2D41}" destId="{8CE722A8-88BF-40F5-A13F-6A7B5B54375F}" srcOrd="0" destOrd="0" presId="urn:microsoft.com/office/officeart/2005/8/layout/pyramid2"/>
    <dgm:cxn modelId="{80B90674-8ED8-4226-99EF-F5D29BCA1A0C}" type="presOf" srcId="{EEA53322-AFAB-426D-927E-F7A3E23C305F}" destId="{0F252D60-9125-4F54-A915-C6B2A0ACEF90}" srcOrd="0" destOrd="0" presId="urn:microsoft.com/office/officeart/2005/8/layout/pyramid2"/>
    <dgm:cxn modelId="{A4A2DECC-85C4-47D3-855E-0581CEAA0645}" type="presOf" srcId="{1CB7A17A-F38D-4F2E-ACE8-527A7DA0D8A0}" destId="{C80D7A6C-3753-4851-BD29-CCC1C73A69A8}" srcOrd="0" destOrd="0" presId="urn:microsoft.com/office/officeart/2005/8/layout/pyramid2"/>
    <dgm:cxn modelId="{6CF0997A-6810-49EF-B838-9393F3CDC553}" type="presParOf" srcId="{C80D7A6C-3753-4851-BD29-CCC1C73A69A8}" destId="{3104D984-CCB1-4B1B-97DD-24DACC5EF67E}" srcOrd="0" destOrd="0" presId="urn:microsoft.com/office/officeart/2005/8/layout/pyramid2"/>
    <dgm:cxn modelId="{D64A596E-73B8-4601-9EDB-7E81A4921722}" type="presParOf" srcId="{C80D7A6C-3753-4851-BD29-CCC1C73A69A8}" destId="{8CAA98C1-8C1F-42A0-BD1B-05BBDB4A50B6}" srcOrd="1" destOrd="0" presId="urn:microsoft.com/office/officeart/2005/8/layout/pyramid2"/>
    <dgm:cxn modelId="{2367CA92-2DB0-4960-9E41-9E65D215E950}" type="presParOf" srcId="{8CAA98C1-8C1F-42A0-BD1B-05BBDB4A50B6}" destId="{0F252D60-9125-4F54-A915-C6B2A0ACEF90}" srcOrd="0" destOrd="0" presId="urn:microsoft.com/office/officeart/2005/8/layout/pyramid2"/>
    <dgm:cxn modelId="{E8CDB300-6472-4EBB-9335-B453B343132D}" type="presParOf" srcId="{8CAA98C1-8C1F-42A0-BD1B-05BBDB4A50B6}" destId="{BBC43401-A31D-43B3-AC2E-9F0C85A7BBD7}" srcOrd="1" destOrd="0" presId="urn:microsoft.com/office/officeart/2005/8/layout/pyramid2"/>
    <dgm:cxn modelId="{9BE56E58-AA66-4C93-90B4-2E616466E724}" type="presParOf" srcId="{8CAA98C1-8C1F-42A0-BD1B-05BBDB4A50B6}" destId="{8CE722A8-88BF-40F5-A13F-6A7B5B54375F}" srcOrd="2" destOrd="0" presId="urn:microsoft.com/office/officeart/2005/8/layout/pyramid2"/>
    <dgm:cxn modelId="{2817AC6D-D079-43BD-B199-E1B919937C35}" type="presParOf" srcId="{8CAA98C1-8C1F-42A0-BD1B-05BBDB4A50B6}" destId="{710DF17C-6969-48D9-9C08-DF719D0BC0AD}" srcOrd="3" destOrd="0" presId="urn:microsoft.com/office/officeart/2005/8/layout/pyramid2"/>
    <dgm:cxn modelId="{57562CBB-5230-403A-9839-B35C303CD99A}" type="presParOf" srcId="{8CAA98C1-8C1F-42A0-BD1B-05BBDB4A50B6}" destId="{0CEE6410-6D4D-445F-A674-5FA94EC08C75}" srcOrd="4" destOrd="0" presId="urn:microsoft.com/office/officeart/2005/8/layout/pyramid2"/>
    <dgm:cxn modelId="{DA1EF580-85E8-4C4F-9CEB-2E2A3B8AB9F2}" type="presParOf" srcId="{8CAA98C1-8C1F-42A0-BD1B-05BBDB4A50B6}" destId="{4253AF4F-8E3E-4F82-9A53-8CCA14A0A0F3}" srcOrd="5" destOrd="0" presId="urn:microsoft.com/office/officeart/2005/8/layout/pyramid2"/>
    <dgm:cxn modelId="{84695B6A-814A-42F2-87C2-81AF7A3DA7F3}" type="presParOf" srcId="{8CAA98C1-8C1F-42A0-BD1B-05BBDB4A50B6}" destId="{83BFA81E-0CE1-4B00-A617-AF5363D69610}" srcOrd="6" destOrd="0" presId="urn:microsoft.com/office/officeart/2005/8/layout/pyramid2"/>
    <dgm:cxn modelId="{51CF57E0-1E20-4018-A8F9-C042CD74F204}" type="presParOf" srcId="{8CAA98C1-8C1F-42A0-BD1B-05BBDB4A50B6}" destId="{C5DF25B6-1003-47AA-8DFF-CE6EC88A07C1}" srcOrd="7" destOrd="0" presId="urn:microsoft.com/office/officeart/2005/8/layout/pyramid2"/>
    <dgm:cxn modelId="{69DF7545-A1B5-4FF7-A2EC-5F7F4A0193BB}" type="presParOf" srcId="{8CAA98C1-8C1F-42A0-BD1B-05BBDB4A50B6}" destId="{E0639070-81C5-46BA-96B7-F45B18F3E4AB}" srcOrd="8" destOrd="0" presId="urn:microsoft.com/office/officeart/2005/8/layout/pyramid2"/>
    <dgm:cxn modelId="{4469F0E7-F20C-4FAD-8C97-BBB4D8D88057}"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A77BFDC2-429C-41A7-AC90-32D9EB520BE7}" type="presOf" srcId="{52BC17D6-E8BC-45F4-8F62-4845682B2D41}" destId="{8CE722A8-88BF-40F5-A13F-6A7B5B54375F}"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95FC5719-023E-48E0-88F8-0DE2B590CBAE}" type="presOf" srcId="{1CB7A17A-F38D-4F2E-ACE8-527A7DA0D8A0}" destId="{C80D7A6C-3753-4851-BD29-CCC1C73A69A8}"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4173D988-9BB8-4756-B53F-738D6E9E2D93}" type="presOf" srcId="{EEA53322-AFAB-426D-927E-F7A3E23C305F}" destId="{0F252D60-9125-4F54-A915-C6B2A0ACEF90}" srcOrd="0" destOrd="0" presId="urn:microsoft.com/office/officeart/2005/8/layout/pyramid2"/>
    <dgm:cxn modelId="{C1CA144B-EDE0-45CB-B1FF-A03C309729B6}" srcId="{1CB7A17A-F38D-4F2E-ACE8-527A7DA0D8A0}" destId="{EEA53322-AFAB-426D-927E-F7A3E23C305F}" srcOrd="0" destOrd="0" parTransId="{630E7250-5222-4425-8A55-AEA9BAA74868}" sibTransId="{70024DA8-7250-4D9B-BCEF-9A7CFEA48B95}"/>
    <dgm:cxn modelId="{95C95951-77D7-4714-B1B2-E06686F2F376}" type="presOf" srcId="{BC32F4DB-9969-4007-8E99-F0F6C1D838B2}" destId="{E0639070-81C5-46BA-96B7-F45B18F3E4AB}" srcOrd="0" destOrd="0" presId="urn:microsoft.com/office/officeart/2005/8/layout/pyramid2"/>
    <dgm:cxn modelId="{B1A8B66F-7E8A-4A5D-B0B1-C8DC0BDA06B0}" type="presOf" srcId="{D05E4399-9C1D-4D39-B7F2-116ECD7942F2}" destId="{83BFA81E-0CE1-4B00-A617-AF5363D69610}" srcOrd="0" destOrd="0" presId="urn:microsoft.com/office/officeart/2005/8/layout/pyramid2"/>
    <dgm:cxn modelId="{1C429D61-5BD2-496D-94F0-D543EB0B3684}" type="presOf" srcId="{7EA0D088-7700-453A-9342-FFC8A5980CDD}" destId="{0CEE6410-6D4D-445F-A674-5FA94EC08C75}" srcOrd="0" destOrd="0" presId="urn:microsoft.com/office/officeart/2005/8/layout/pyramid2"/>
    <dgm:cxn modelId="{E826F4E3-E401-4758-8747-E843A2B0D73B}" type="presParOf" srcId="{C80D7A6C-3753-4851-BD29-CCC1C73A69A8}" destId="{3104D984-CCB1-4B1B-97DD-24DACC5EF67E}" srcOrd="0" destOrd="0" presId="urn:microsoft.com/office/officeart/2005/8/layout/pyramid2"/>
    <dgm:cxn modelId="{1BDDBB9D-CA25-4065-9B90-3D587C0F3C06}" type="presParOf" srcId="{C80D7A6C-3753-4851-BD29-CCC1C73A69A8}" destId="{8CAA98C1-8C1F-42A0-BD1B-05BBDB4A50B6}" srcOrd="1" destOrd="0" presId="urn:microsoft.com/office/officeart/2005/8/layout/pyramid2"/>
    <dgm:cxn modelId="{2D011765-9D3E-430E-A410-158DDE81C0E0}" type="presParOf" srcId="{8CAA98C1-8C1F-42A0-BD1B-05BBDB4A50B6}" destId="{0F252D60-9125-4F54-A915-C6B2A0ACEF90}" srcOrd="0" destOrd="0" presId="urn:microsoft.com/office/officeart/2005/8/layout/pyramid2"/>
    <dgm:cxn modelId="{4C118B0E-45C8-46A6-923A-0BAD79CAB440}" type="presParOf" srcId="{8CAA98C1-8C1F-42A0-BD1B-05BBDB4A50B6}" destId="{BBC43401-A31D-43B3-AC2E-9F0C85A7BBD7}" srcOrd="1" destOrd="0" presId="urn:microsoft.com/office/officeart/2005/8/layout/pyramid2"/>
    <dgm:cxn modelId="{8226E8EA-D7B5-492E-A8EB-83C4A5CF0A6E}" type="presParOf" srcId="{8CAA98C1-8C1F-42A0-BD1B-05BBDB4A50B6}" destId="{8CE722A8-88BF-40F5-A13F-6A7B5B54375F}" srcOrd="2" destOrd="0" presId="urn:microsoft.com/office/officeart/2005/8/layout/pyramid2"/>
    <dgm:cxn modelId="{1895D755-68EC-4072-8DBE-10262CE628B7}" type="presParOf" srcId="{8CAA98C1-8C1F-42A0-BD1B-05BBDB4A50B6}" destId="{710DF17C-6969-48D9-9C08-DF719D0BC0AD}" srcOrd="3" destOrd="0" presId="urn:microsoft.com/office/officeart/2005/8/layout/pyramid2"/>
    <dgm:cxn modelId="{F40F595C-C7A8-433E-BE29-099C9F8932B5}" type="presParOf" srcId="{8CAA98C1-8C1F-42A0-BD1B-05BBDB4A50B6}" destId="{0CEE6410-6D4D-445F-A674-5FA94EC08C75}" srcOrd="4" destOrd="0" presId="urn:microsoft.com/office/officeart/2005/8/layout/pyramid2"/>
    <dgm:cxn modelId="{3593692B-0A85-4F05-8B12-5A5A7D4CC541}" type="presParOf" srcId="{8CAA98C1-8C1F-42A0-BD1B-05BBDB4A50B6}" destId="{4253AF4F-8E3E-4F82-9A53-8CCA14A0A0F3}" srcOrd="5" destOrd="0" presId="urn:microsoft.com/office/officeart/2005/8/layout/pyramid2"/>
    <dgm:cxn modelId="{633BBC93-0E8C-43BC-94BD-8986E57E09AB}" type="presParOf" srcId="{8CAA98C1-8C1F-42A0-BD1B-05BBDB4A50B6}" destId="{83BFA81E-0CE1-4B00-A617-AF5363D69610}" srcOrd="6" destOrd="0" presId="urn:microsoft.com/office/officeart/2005/8/layout/pyramid2"/>
    <dgm:cxn modelId="{3B2A0369-1DEE-4076-9A02-995E535069D5}" type="presParOf" srcId="{8CAA98C1-8C1F-42A0-BD1B-05BBDB4A50B6}" destId="{C5DF25B6-1003-47AA-8DFF-CE6EC88A07C1}" srcOrd="7" destOrd="0" presId="urn:microsoft.com/office/officeart/2005/8/layout/pyramid2"/>
    <dgm:cxn modelId="{42630D6E-6718-4A1C-953A-B18D8E46F2CB}" type="presParOf" srcId="{8CAA98C1-8C1F-42A0-BD1B-05BBDB4A50B6}" destId="{E0639070-81C5-46BA-96B7-F45B18F3E4AB}" srcOrd="8" destOrd="0" presId="urn:microsoft.com/office/officeart/2005/8/layout/pyramid2"/>
    <dgm:cxn modelId="{145EA77F-A386-4616-90D6-02135545B6A8}"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B9204F3D-0386-46CF-914A-29CA94A73242}" type="presOf" srcId="{BC32F4DB-9969-4007-8E99-F0F6C1D838B2}" destId="{E0639070-81C5-46BA-96B7-F45B18F3E4AB}" srcOrd="0" destOrd="0" presId="urn:microsoft.com/office/officeart/2005/8/layout/pyramid2"/>
    <dgm:cxn modelId="{03DA3401-8FC9-4B45-BB59-118F6E152F7C}" type="presOf" srcId="{D05E4399-9C1D-4D39-B7F2-116ECD7942F2}" destId="{83BFA81E-0CE1-4B00-A617-AF5363D69610}" srcOrd="0" destOrd="0" presId="urn:microsoft.com/office/officeart/2005/8/layout/pyramid2"/>
    <dgm:cxn modelId="{10B36EA4-AC9B-4A56-93E5-59FD04D56D59}" type="presOf" srcId="{EEA53322-AFAB-426D-927E-F7A3E23C305F}" destId="{0F252D60-9125-4F54-A915-C6B2A0ACEF90}" srcOrd="0" destOrd="0" presId="urn:microsoft.com/office/officeart/2005/8/layout/pyramid2"/>
    <dgm:cxn modelId="{30C2F34D-349F-41ED-B38D-E0E6A9FC926B}" type="presOf" srcId="{7EA0D088-7700-453A-9342-FFC8A5980CDD}" destId="{0CEE6410-6D4D-445F-A674-5FA94EC08C75}"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26EE1FAE-F58E-4AE1-9972-4C18BB042E57}" type="presOf" srcId="{1CB7A17A-F38D-4F2E-ACE8-527A7DA0D8A0}" destId="{C80D7A6C-3753-4851-BD29-CCC1C73A69A8}" srcOrd="0" destOrd="0" presId="urn:microsoft.com/office/officeart/2005/8/layout/pyramid2"/>
    <dgm:cxn modelId="{C1CA144B-EDE0-45CB-B1FF-A03C309729B6}" srcId="{1CB7A17A-F38D-4F2E-ACE8-527A7DA0D8A0}" destId="{EEA53322-AFAB-426D-927E-F7A3E23C305F}" srcOrd="0" destOrd="0" parTransId="{630E7250-5222-4425-8A55-AEA9BAA74868}" sibTransId="{70024DA8-7250-4D9B-BCEF-9A7CFEA48B95}"/>
    <dgm:cxn modelId="{E84B03B0-B4C8-4DFD-99A9-2ABBE3B9EF0C}" type="presOf" srcId="{52BC17D6-E8BC-45F4-8F62-4845682B2D41}" destId="{8CE722A8-88BF-40F5-A13F-6A7B5B54375F}" srcOrd="0" destOrd="0" presId="urn:microsoft.com/office/officeart/2005/8/layout/pyramid2"/>
    <dgm:cxn modelId="{AA0AD2FE-F8E4-4705-A24E-426DADF4758B}" type="presParOf" srcId="{C80D7A6C-3753-4851-BD29-CCC1C73A69A8}" destId="{3104D984-CCB1-4B1B-97DD-24DACC5EF67E}" srcOrd="0" destOrd="0" presId="urn:microsoft.com/office/officeart/2005/8/layout/pyramid2"/>
    <dgm:cxn modelId="{2C6F760A-48B9-42C0-92B5-82CD70FD6172}" type="presParOf" srcId="{C80D7A6C-3753-4851-BD29-CCC1C73A69A8}" destId="{8CAA98C1-8C1F-42A0-BD1B-05BBDB4A50B6}" srcOrd="1" destOrd="0" presId="urn:microsoft.com/office/officeart/2005/8/layout/pyramid2"/>
    <dgm:cxn modelId="{3D6E65B6-82E3-4011-AE6A-7E07342E8D31}" type="presParOf" srcId="{8CAA98C1-8C1F-42A0-BD1B-05BBDB4A50B6}" destId="{0F252D60-9125-4F54-A915-C6B2A0ACEF90}" srcOrd="0" destOrd="0" presId="urn:microsoft.com/office/officeart/2005/8/layout/pyramid2"/>
    <dgm:cxn modelId="{3B8795BB-2CEE-479C-BEEC-F574413E17BD}" type="presParOf" srcId="{8CAA98C1-8C1F-42A0-BD1B-05BBDB4A50B6}" destId="{BBC43401-A31D-43B3-AC2E-9F0C85A7BBD7}" srcOrd="1" destOrd="0" presId="urn:microsoft.com/office/officeart/2005/8/layout/pyramid2"/>
    <dgm:cxn modelId="{0F89FF1A-6508-463E-AC26-F0E9AB1EF73F}" type="presParOf" srcId="{8CAA98C1-8C1F-42A0-BD1B-05BBDB4A50B6}" destId="{8CE722A8-88BF-40F5-A13F-6A7B5B54375F}" srcOrd="2" destOrd="0" presId="urn:microsoft.com/office/officeart/2005/8/layout/pyramid2"/>
    <dgm:cxn modelId="{EC8DACA4-1C5E-4430-ACDD-470DB2E265DA}" type="presParOf" srcId="{8CAA98C1-8C1F-42A0-BD1B-05BBDB4A50B6}" destId="{710DF17C-6969-48D9-9C08-DF719D0BC0AD}" srcOrd="3" destOrd="0" presId="urn:microsoft.com/office/officeart/2005/8/layout/pyramid2"/>
    <dgm:cxn modelId="{65323060-5F03-4057-A4B3-BA4E47F7BA85}" type="presParOf" srcId="{8CAA98C1-8C1F-42A0-BD1B-05BBDB4A50B6}" destId="{0CEE6410-6D4D-445F-A674-5FA94EC08C75}" srcOrd="4" destOrd="0" presId="urn:microsoft.com/office/officeart/2005/8/layout/pyramid2"/>
    <dgm:cxn modelId="{BF3E1806-0312-4334-90A1-DFD33E9113FB}" type="presParOf" srcId="{8CAA98C1-8C1F-42A0-BD1B-05BBDB4A50B6}" destId="{4253AF4F-8E3E-4F82-9A53-8CCA14A0A0F3}" srcOrd="5" destOrd="0" presId="urn:microsoft.com/office/officeart/2005/8/layout/pyramid2"/>
    <dgm:cxn modelId="{377EC0D3-7FD1-474A-A367-713F9C108024}" type="presParOf" srcId="{8CAA98C1-8C1F-42A0-BD1B-05BBDB4A50B6}" destId="{83BFA81E-0CE1-4B00-A617-AF5363D69610}" srcOrd="6" destOrd="0" presId="urn:microsoft.com/office/officeart/2005/8/layout/pyramid2"/>
    <dgm:cxn modelId="{2F6914B2-5FAA-4FDB-968D-074F0AE39A5B}" type="presParOf" srcId="{8CAA98C1-8C1F-42A0-BD1B-05BBDB4A50B6}" destId="{C5DF25B6-1003-47AA-8DFF-CE6EC88A07C1}" srcOrd="7" destOrd="0" presId="urn:microsoft.com/office/officeart/2005/8/layout/pyramid2"/>
    <dgm:cxn modelId="{B336E8C1-F36D-4174-AF71-37FBD29CC754}" type="presParOf" srcId="{8CAA98C1-8C1F-42A0-BD1B-05BBDB4A50B6}" destId="{E0639070-81C5-46BA-96B7-F45B18F3E4AB}" srcOrd="8" destOrd="0" presId="urn:microsoft.com/office/officeart/2005/8/layout/pyramid2"/>
    <dgm:cxn modelId="{379A7580-F9C5-4F55-9EE7-10B9A53EC2B1}"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AF823029-8043-4469-A67B-18656513B959}" type="presOf" srcId="{1CB7A17A-F38D-4F2E-ACE8-527A7DA0D8A0}" destId="{C80D7A6C-3753-4851-BD29-CCC1C73A69A8}" srcOrd="0" destOrd="0" presId="urn:microsoft.com/office/officeart/2005/8/layout/pyramid2"/>
    <dgm:cxn modelId="{CD2701A7-2671-45D2-9E4E-B8688903398C}" type="presOf" srcId="{BC32F4DB-9969-4007-8E99-F0F6C1D838B2}" destId="{E0639070-81C5-46BA-96B7-F45B18F3E4AB}" srcOrd="0" destOrd="0" presId="urn:microsoft.com/office/officeart/2005/8/layout/pyramid2"/>
    <dgm:cxn modelId="{62075A88-B11D-4DE6-9482-6D755311597D}" type="presOf" srcId="{52BC17D6-E8BC-45F4-8F62-4845682B2D41}" destId="{8CE722A8-88BF-40F5-A13F-6A7B5B54375F}" srcOrd="0" destOrd="0" presId="urn:microsoft.com/office/officeart/2005/8/layout/pyramid2"/>
    <dgm:cxn modelId="{7BFC832D-093B-40DF-9EED-E554A012D2BA}" type="presOf" srcId="{EEA53322-AFAB-426D-927E-F7A3E23C305F}" destId="{0F252D60-9125-4F54-A915-C6B2A0ACEF90}"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7A5F230A-1385-45DB-AEA4-5E669080F492}" type="presOf" srcId="{D05E4399-9C1D-4D39-B7F2-116ECD7942F2}" destId="{83BFA81E-0CE1-4B00-A617-AF5363D69610}" srcOrd="0" destOrd="0" presId="urn:microsoft.com/office/officeart/2005/8/layout/pyramid2"/>
    <dgm:cxn modelId="{8E51788E-F751-414A-AAE5-B77853B0C8D3}" type="presOf" srcId="{7EA0D088-7700-453A-9342-FFC8A5980CDD}" destId="{0CEE6410-6D4D-445F-A674-5FA94EC08C75}" srcOrd="0" destOrd="0" presId="urn:microsoft.com/office/officeart/2005/8/layout/pyramid2"/>
    <dgm:cxn modelId="{5E255411-6523-4866-8D7A-20D3CA144128}" type="presParOf" srcId="{C80D7A6C-3753-4851-BD29-CCC1C73A69A8}" destId="{3104D984-CCB1-4B1B-97DD-24DACC5EF67E}" srcOrd="0" destOrd="0" presId="urn:microsoft.com/office/officeart/2005/8/layout/pyramid2"/>
    <dgm:cxn modelId="{7FAA99F5-85FD-4181-AFB6-786994C24872}" type="presParOf" srcId="{C80D7A6C-3753-4851-BD29-CCC1C73A69A8}" destId="{8CAA98C1-8C1F-42A0-BD1B-05BBDB4A50B6}" srcOrd="1" destOrd="0" presId="urn:microsoft.com/office/officeart/2005/8/layout/pyramid2"/>
    <dgm:cxn modelId="{CF879674-EA1D-4621-BF50-0DF7CEEA5E0F}" type="presParOf" srcId="{8CAA98C1-8C1F-42A0-BD1B-05BBDB4A50B6}" destId="{0F252D60-9125-4F54-A915-C6B2A0ACEF90}" srcOrd="0" destOrd="0" presId="urn:microsoft.com/office/officeart/2005/8/layout/pyramid2"/>
    <dgm:cxn modelId="{FB2C92ED-4161-446A-886F-269761E03D9F}" type="presParOf" srcId="{8CAA98C1-8C1F-42A0-BD1B-05BBDB4A50B6}" destId="{BBC43401-A31D-43B3-AC2E-9F0C85A7BBD7}" srcOrd="1" destOrd="0" presId="urn:microsoft.com/office/officeart/2005/8/layout/pyramid2"/>
    <dgm:cxn modelId="{905C27E4-959A-4ADB-BB18-7742B52B400A}" type="presParOf" srcId="{8CAA98C1-8C1F-42A0-BD1B-05BBDB4A50B6}" destId="{8CE722A8-88BF-40F5-A13F-6A7B5B54375F}" srcOrd="2" destOrd="0" presId="urn:microsoft.com/office/officeart/2005/8/layout/pyramid2"/>
    <dgm:cxn modelId="{959E30B8-1DC5-41D4-A1F1-4355B276FCA7}" type="presParOf" srcId="{8CAA98C1-8C1F-42A0-BD1B-05BBDB4A50B6}" destId="{710DF17C-6969-48D9-9C08-DF719D0BC0AD}" srcOrd="3" destOrd="0" presId="urn:microsoft.com/office/officeart/2005/8/layout/pyramid2"/>
    <dgm:cxn modelId="{8BB39BE2-DC6F-4146-B8AC-22D6FFA28271}" type="presParOf" srcId="{8CAA98C1-8C1F-42A0-BD1B-05BBDB4A50B6}" destId="{0CEE6410-6D4D-445F-A674-5FA94EC08C75}" srcOrd="4" destOrd="0" presId="urn:microsoft.com/office/officeart/2005/8/layout/pyramid2"/>
    <dgm:cxn modelId="{C07D31F9-DD73-4494-A2D2-38AE9BC1E1F8}" type="presParOf" srcId="{8CAA98C1-8C1F-42A0-BD1B-05BBDB4A50B6}" destId="{4253AF4F-8E3E-4F82-9A53-8CCA14A0A0F3}" srcOrd="5" destOrd="0" presId="urn:microsoft.com/office/officeart/2005/8/layout/pyramid2"/>
    <dgm:cxn modelId="{3E09231F-014C-4429-9B6D-7A8EA6A50B90}" type="presParOf" srcId="{8CAA98C1-8C1F-42A0-BD1B-05BBDB4A50B6}" destId="{83BFA81E-0CE1-4B00-A617-AF5363D69610}" srcOrd="6" destOrd="0" presId="urn:microsoft.com/office/officeart/2005/8/layout/pyramid2"/>
    <dgm:cxn modelId="{4840916A-2625-4BBF-9AE4-3EFFFAAB27FE}" type="presParOf" srcId="{8CAA98C1-8C1F-42A0-BD1B-05BBDB4A50B6}" destId="{C5DF25B6-1003-47AA-8DFF-CE6EC88A07C1}" srcOrd="7" destOrd="0" presId="urn:microsoft.com/office/officeart/2005/8/layout/pyramid2"/>
    <dgm:cxn modelId="{DB53A8AF-5D92-4B1E-955D-17FDEEFFBEC9}" type="presParOf" srcId="{8CAA98C1-8C1F-42A0-BD1B-05BBDB4A50B6}" destId="{E0639070-81C5-46BA-96B7-F45B18F3E4AB}" srcOrd="8" destOrd="0" presId="urn:microsoft.com/office/officeart/2005/8/layout/pyramid2"/>
    <dgm:cxn modelId="{872DD04A-EA2C-47BA-A988-3E70341850DA}"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195BB755-258E-409B-836D-58499FD276B3}" type="presOf" srcId="{D05E4399-9C1D-4D39-B7F2-116ECD7942F2}" destId="{83BFA81E-0CE1-4B00-A617-AF5363D69610}" srcOrd="0" destOrd="0" presId="urn:microsoft.com/office/officeart/2005/8/layout/pyramid2"/>
    <dgm:cxn modelId="{274DB9E3-F74C-45A1-BC48-F53C3C521247}" type="presOf" srcId="{52BC17D6-E8BC-45F4-8F62-4845682B2D41}" destId="{8CE722A8-88BF-40F5-A13F-6A7B5B54375F}" srcOrd="0" destOrd="0" presId="urn:microsoft.com/office/officeart/2005/8/layout/pyramid2"/>
    <dgm:cxn modelId="{975C11D3-2C14-4B19-AFA5-0245E9546526}" type="presOf" srcId="{7EA0D088-7700-453A-9342-FFC8A5980CDD}" destId="{0CEE6410-6D4D-445F-A674-5FA94EC08C75}"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7E02203E-F8B6-4C04-BDB2-103411C31EEE}" type="presOf" srcId="{EEA53322-AFAB-426D-927E-F7A3E23C305F}" destId="{0F252D60-9125-4F54-A915-C6B2A0ACEF90}" srcOrd="0" destOrd="0" presId="urn:microsoft.com/office/officeart/2005/8/layout/pyramid2"/>
    <dgm:cxn modelId="{C1CA144B-EDE0-45CB-B1FF-A03C309729B6}" srcId="{1CB7A17A-F38D-4F2E-ACE8-527A7DA0D8A0}" destId="{EEA53322-AFAB-426D-927E-F7A3E23C305F}" srcOrd="0" destOrd="0" parTransId="{630E7250-5222-4425-8A55-AEA9BAA74868}" sibTransId="{70024DA8-7250-4D9B-BCEF-9A7CFEA48B95}"/>
    <dgm:cxn modelId="{D2B4F0E3-1701-41D7-BA56-49A0B30C1535}" type="presOf" srcId="{BC32F4DB-9969-4007-8E99-F0F6C1D838B2}" destId="{E0639070-81C5-46BA-96B7-F45B18F3E4AB}" srcOrd="0" destOrd="0" presId="urn:microsoft.com/office/officeart/2005/8/layout/pyramid2"/>
    <dgm:cxn modelId="{01DC3CE8-7B59-47F1-8594-D05025A3EEA8}" type="presOf" srcId="{1CB7A17A-F38D-4F2E-ACE8-527A7DA0D8A0}" destId="{C80D7A6C-3753-4851-BD29-CCC1C73A69A8}" srcOrd="0" destOrd="0" presId="urn:microsoft.com/office/officeart/2005/8/layout/pyramid2"/>
    <dgm:cxn modelId="{C3E50D57-CB57-4A7C-B391-6239592EBEDE}" type="presParOf" srcId="{C80D7A6C-3753-4851-BD29-CCC1C73A69A8}" destId="{3104D984-CCB1-4B1B-97DD-24DACC5EF67E}" srcOrd="0" destOrd="0" presId="urn:microsoft.com/office/officeart/2005/8/layout/pyramid2"/>
    <dgm:cxn modelId="{3109FB2B-8B74-4C9D-9623-CA0EB2290B79}" type="presParOf" srcId="{C80D7A6C-3753-4851-BD29-CCC1C73A69A8}" destId="{8CAA98C1-8C1F-42A0-BD1B-05BBDB4A50B6}" srcOrd="1" destOrd="0" presId="urn:microsoft.com/office/officeart/2005/8/layout/pyramid2"/>
    <dgm:cxn modelId="{5854D0D5-56EF-4AA9-949C-DC54E6A08D8D}" type="presParOf" srcId="{8CAA98C1-8C1F-42A0-BD1B-05BBDB4A50B6}" destId="{0F252D60-9125-4F54-A915-C6B2A0ACEF90}" srcOrd="0" destOrd="0" presId="urn:microsoft.com/office/officeart/2005/8/layout/pyramid2"/>
    <dgm:cxn modelId="{5AEFCE81-B47D-4114-ABCA-90CFCD5A3B70}" type="presParOf" srcId="{8CAA98C1-8C1F-42A0-BD1B-05BBDB4A50B6}" destId="{BBC43401-A31D-43B3-AC2E-9F0C85A7BBD7}" srcOrd="1" destOrd="0" presId="urn:microsoft.com/office/officeart/2005/8/layout/pyramid2"/>
    <dgm:cxn modelId="{C5E579A8-10FC-4B05-AE27-990E58EB565D}" type="presParOf" srcId="{8CAA98C1-8C1F-42A0-BD1B-05BBDB4A50B6}" destId="{8CE722A8-88BF-40F5-A13F-6A7B5B54375F}" srcOrd="2" destOrd="0" presId="urn:microsoft.com/office/officeart/2005/8/layout/pyramid2"/>
    <dgm:cxn modelId="{1B6ECF73-F5E1-413A-AA08-38FB5874FF83}" type="presParOf" srcId="{8CAA98C1-8C1F-42A0-BD1B-05BBDB4A50B6}" destId="{710DF17C-6969-48D9-9C08-DF719D0BC0AD}" srcOrd="3" destOrd="0" presId="urn:microsoft.com/office/officeart/2005/8/layout/pyramid2"/>
    <dgm:cxn modelId="{D5CD5E7E-B618-4A18-B388-2C39A47EBC4E}" type="presParOf" srcId="{8CAA98C1-8C1F-42A0-BD1B-05BBDB4A50B6}" destId="{0CEE6410-6D4D-445F-A674-5FA94EC08C75}" srcOrd="4" destOrd="0" presId="urn:microsoft.com/office/officeart/2005/8/layout/pyramid2"/>
    <dgm:cxn modelId="{14DCE148-BE89-4677-BC2D-0A6D834C9D5F}" type="presParOf" srcId="{8CAA98C1-8C1F-42A0-BD1B-05BBDB4A50B6}" destId="{4253AF4F-8E3E-4F82-9A53-8CCA14A0A0F3}" srcOrd="5" destOrd="0" presId="urn:microsoft.com/office/officeart/2005/8/layout/pyramid2"/>
    <dgm:cxn modelId="{CEEC1811-8EAA-49E6-A9C5-1FE1DFC88B47}" type="presParOf" srcId="{8CAA98C1-8C1F-42A0-BD1B-05BBDB4A50B6}" destId="{83BFA81E-0CE1-4B00-A617-AF5363D69610}" srcOrd="6" destOrd="0" presId="urn:microsoft.com/office/officeart/2005/8/layout/pyramid2"/>
    <dgm:cxn modelId="{DFE2DCFA-98B5-4782-955A-D40F59616E9A}" type="presParOf" srcId="{8CAA98C1-8C1F-42A0-BD1B-05BBDB4A50B6}" destId="{C5DF25B6-1003-47AA-8DFF-CE6EC88A07C1}" srcOrd="7" destOrd="0" presId="urn:microsoft.com/office/officeart/2005/8/layout/pyramid2"/>
    <dgm:cxn modelId="{6F4FCC91-A613-47D4-B58D-4473DBA20DA6}" type="presParOf" srcId="{8CAA98C1-8C1F-42A0-BD1B-05BBDB4A50B6}" destId="{E0639070-81C5-46BA-96B7-F45B18F3E4AB}" srcOrd="8" destOrd="0" presId="urn:microsoft.com/office/officeart/2005/8/layout/pyramid2"/>
    <dgm:cxn modelId="{D5C01E31-0674-42B3-9BD2-F001BFDD736D}"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03B965C9-269E-4432-900E-072340832893}" type="presOf" srcId="{52BC17D6-E8BC-45F4-8F62-4845682B2D41}" destId="{8CE722A8-88BF-40F5-A13F-6A7B5B54375F}" srcOrd="0" destOrd="0" presId="urn:microsoft.com/office/officeart/2005/8/layout/pyramid2"/>
    <dgm:cxn modelId="{0EC840B1-7425-44CE-B6A9-6AFF17E67C76}" type="presOf" srcId="{7EA0D088-7700-453A-9342-FFC8A5980CDD}" destId="{0CEE6410-6D4D-445F-A674-5FA94EC08C75}" srcOrd="0" destOrd="0" presId="urn:microsoft.com/office/officeart/2005/8/layout/pyramid2"/>
    <dgm:cxn modelId="{D66E2C46-6C2E-4848-BA0E-265BB6ACDD24}" type="presOf" srcId="{EEA53322-AFAB-426D-927E-F7A3E23C305F}" destId="{0F252D60-9125-4F54-A915-C6B2A0ACEF90}"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C1CA144B-EDE0-45CB-B1FF-A03C309729B6}" srcId="{1CB7A17A-F38D-4F2E-ACE8-527A7DA0D8A0}" destId="{EEA53322-AFAB-426D-927E-F7A3E23C305F}" srcOrd="0" destOrd="0" parTransId="{630E7250-5222-4425-8A55-AEA9BAA74868}" sibTransId="{70024DA8-7250-4D9B-BCEF-9A7CFEA48B95}"/>
    <dgm:cxn modelId="{56B7A3DC-25A7-41DC-BF15-079BA24E118D}" type="presOf" srcId="{1CB7A17A-F38D-4F2E-ACE8-527A7DA0D8A0}" destId="{C80D7A6C-3753-4851-BD29-CCC1C73A69A8}"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7E3AC4A2-43A8-4A07-9FDC-329CE3D6D2E9}" type="presOf" srcId="{BC32F4DB-9969-4007-8E99-F0F6C1D838B2}" destId="{E0639070-81C5-46BA-96B7-F45B18F3E4AB}"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554BBE7A-127E-49B0-865B-CEAA4179972C}" srcId="{1CB7A17A-F38D-4F2E-ACE8-527A7DA0D8A0}" destId="{7EA0D088-7700-453A-9342-FFC8A5980CDD}" srcOrd="2" destOrd="0" parTransId="{D5F53B4F-0B4A-4904-B32D-EB5255B31660}" sibTransId="{92E1E337-0087-4E24-8737-A52A4DE6774D}"/>
    <dgm:cxn modelId="{C7379777-1459-4115-80C7-E75DFBDE6151}" type="presOf" srcId="{D05E4399-9C1D-4D39-B7F2-116ECD7942F2}" destId="{83BFA81E-0CE1-4B00-A617-AF5363D69610}" srcOrd="0" destOrd="0" presId="urn:microsoft.com/office/officeart/2005/8/layout/pyramid2"/>
    <dgm:cxn modelId="{BAD15A70-269D-4126-B8F1-FB1E353B7570}" type="presParOf" srcId="{C80D7A6C-3753-4851-BD29-CCC1C73A69A8}" destId="{3104D984-CCB1-4B1B-97DD-24DACC5EF67E}" srcOrd="0" destOrd="0" presId="urn:microsoft.com/office/officeart/2005/8/layout/pyramid2"/>
    <dgm:cxn modelId="{ED906CC7-58E0-4B57-8C04-D31A112560CD}" type="presParOf" srcId="{C80D7A6C-3753-4851-BD29-CCC1C73A69A8}" destId="{8CAA98C1-8C1F-42A0-BD1B-05BBDB4A50B6}" srcOrd="1" destOrd="0" presId="urn:microsoft.com/office/officeart/2005/8/layout/pyramid2"/>
    <dgm:cxn modelId="{E80397C3-CC97-4A4C-9C98-259B6BA8944B}" type="presParOf" srcId="{8CAA98C1-8C1F-42A0-BD1B-05BBDB4A50B6}" destId="{0F252D60-9125-4F54-A915-C6B2A0ACEF90}" srcOrd="0" destOrd="0" presId="urn:microsoft.com/office/officeart/2005/8/layout/pyramid2"/>
    <dgm:cxn modelId="{08DEF4B2-8659-4C27-875C-BF304CED68F4}" type="presParOf" srcId="{8CAA98C1-8C1F-42A0-BD1B-05BBDB4A50B6}" destId="{BBC43401-A31D-43B3-AC2E-9F0C85A7BBD7}" srcOrd="1" destOrd="0" presId="urn:microsoft.com/office/officeart/2005/8/layout/pyramid2"/>
    <dgm:cxn modelId="{8855EC5C-10FC-4405-A69D-CA9B5E99DCB2}" type="presParOf" srcId="{8CAA98C1-8C1F-42A0-BD1B-05BBDB4A50B6}" destId="{8CE722A8-88BF-40F5-A13F-6A7B5B54375F}" srcOrd="2" destOrd="0" presId="urn:microsoft.com/office/officeart/2005/8/layout/pyramid2"/>
    <dgm:cxn modelId="{9CB57EB0-A3BF-4E91-911C-41F4727A73EE}" type="presParOf" srcId="{8CAA98C1-8C1F-42A0-BD1B-05BBDB4A50B6}" destId="{710DF17C-6969-48D9-9C08-DF719D0BC0AD}" srcOrd="3" destOrd="0" presId="urn:microsoft.com/office/officeart/2005/8/layout/pyramid2"/>
    <dgm:cxn modelId="{57BB2465-A1DB-43B0-BA56-8078549EA0D9}" type="presParOf" srcId="{8CAA98C1-8C1F-42A0-BD1B-05BBDB4A50B6}" destId="{0CEE6410-6D4D-445F-A674-5FA94EC08C75}" srcOrd="4" destOrd="0" presId="urn:microsoft.com/office/officeart/2005/8/layout/pyramid2"/>
    <dgm:cxn modelId="{B4D5903D-109B-4913-8078-D60798C5B030}" type="presParOf" srcId="{8CAA98C1-8C1F-42A0-BD1B-05BBDB4A50B6}" destId="{4253AF4F-8E3E-4F82-9A53-8CCA14A0A0F3}" srcOrd="5" destOrd="0" presId="urn:microsoft.com/office/officeart/2005/8/layout/pyramid2"/>
    <dgm:cxn modelId="{120F2165-7AFA-403B-B0F8-74BA7B5425D7}" type="presParOf" srcId="{8CAA98C1-8C1F-42A0-BD1B-05BBDB4A50B6}" destId="{83BFA81E-0CE1-4B00-A617-AF5363D69610}" srcOrd="6" destOrd="0" presId="urn:microsoft.com/office/officeart/2005/8/layout/pyramid2"/>
    <dgm:cxn modelId="{B5B4F816-F1FC-41B1-9922-BB9D7F84CC32}" type="presParOf" srcId="{8CAA98C1-8C1F-42A0-BD1B-05BBDB4A50B6}" destId="{C5DF25B6-1003-47AA-8DFF-CE6EC88A07C1}" srcOrd="7" destOrd="0" presId="urn:microsoft.com/office/officeart/2005/8/layout/pyramid2"/>
    <dgm:cxn modelId="{626883E2-E02F-49BB-AD93-0ADA200B7C4B}" type="presParOf" srcId="{8CAA98C1-8C1F-42A0-BD1B-05BBDB4A50B6}" destId="{E0639070-81C5-46BA-96B7-F45B18F3E4AB}" srcOrd="8" destOrd="0" presId="urn:microsoft.com/office/officeart/2005/8/layout/pyramid2"/>
    <dgm:cxn modelId="{7EC7BA40-1674-419A-A8F7-30E46F4B007F}"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4A0BC7A-4E46-44CD-AA66-739C37D67900}" type="doc">
      <dgm:prSet loTypeId="urn:microsoft.com/office/officeart/2005/8/layout/radial3" loCatId="cycle" qsTypeId="urn:microsoft.com/office/officeart/2005/8/quickstyle/3d1" qsCatId="3D" csTypeId="urn:microsoft.com/office/officeart/2005/8/colors/accent0_3" csCatId="mainScheme" phldr="1"/>
      <dgm:spPr/>
      <dgm:t>
        <a:bodyPr/>
        <a:lstStyle/>
        <a:p>
          <a:pPr rtl="1"/>
          <a:endParaRPr lang="fa-IR"/>
        </a:p>
      </dgm:t>
    </dgm:pt>
    <dgm:pt modelId="{AB372E4C-8E72-4AD1-916A-9525BF951162}">
      <dgm:prSet phldrT="[Text]" custT="1"/>
      <dgm:spPr/>
      <dgm:t>
        <a:bodyPr/>
        <a:lstStyle/>
        <a:p>
          <a:pPr rtl="1"/>
          <a:r>
            <a:rPr lang="fa-IR" sz="2000" dirty="0">
              <a:solidFill>
                <a:schemeClr val="bg1"/>
              </a:solidFill>
              <a:effectLst>
                <a:outerShdw blurRad="38100" dist="38100" dir="2700000" algn="tl">
                  <a:srgbClr val="000000">
                    <a:alpha val="43137"/>
                  </a:srgbClr>
                </a:outerShdw>
              </a:effectLst>
              <a:latin typeface="Calibri"/>
              <a:ea typeface="+mj-ea"/>
              <a:cs typeface="B Homa" pitchFamily="2" charset="-78"/>
            </a:rPr>
            <a:t>مشکلات موجود در زمین فعلی دفن </a:t>
          </a:r>
          <a:endParaRPr lang="fa-IR" sz="2000" dirty="0">
            <a:solidFill>
              <a:schemeClr val="bg1"/>
            </a:solidFill>
          </a:endParaRPr>
        </a:p>
      </dgm:t>
    </dgm:pt>
    <dgm:pt modelId="{578451AD-B234-47ED-B871-0425A929F67E}" type="parTrans" cxnId="{6DCDC5D7-AF6C-4240-8710-0140EC51FEA1}">
      <dgm:prSet/>
      <dgm:spPr/>
      <dgm:t>
        <a:bodyPr/>
        <a:lstStyle/>
        <a:p>
          <a:pPr rtl="1"/>
          <a:endParaRPr lang="fa-IR"/>
        </a:p>
      </dgm:t>
    </dgm:pt>
    <dgm:pt modelId="{0E5896F0-16E6-45DA-8D49-D1D559C69625}" type="sibTrans" cxnId="{6DCDC5D7-AF6C-4240-8710-0140EC51FEA1}">
      <dgm:prSet/>
      <dgm:spPr/>
      <dgm:t>
        <a:bodyPr/>
        <a:lstStyle/>
        <a:p>
          <a:pPr rtl="1"/>
          <a:endParaRPr lang="fa-IR"/>
        </a:p>
      </dgm:t>
    </dgm:pt>
    <dgm:pt modelId="{0A360B3A-ED7E-4EB8-B7A5-C00A87DDC30F}">
      <dgm:prSet phldrT="[Text]" custT="1"/>
      <dgm:spPr/>
      <dgm:t>
        <a:bodyPr/>
        <a:lstStyle/>
        <a:p>
          <a:pPr algn="ctr" rtl="1"/>
          <a:r>
            <a:rPr lang="fa-IR" sz="1100">
              <a:cs typeface="B Homa" pitchFamily="2" charset="-78"/>
            </a:rPr>
            <a:t>انتخاب محل به صورت تجربی </a:t>
          </a:r>
          <a:endParaRPr lang="fa-IR" sz="1100" dirty="0"/>
        </a:p>
      </dgm:t>
    </dgm:pt>
    <dgm:pt modelId="{E07DD2BB-E906-470E-AD38-916D87AB9C6A}" type="parTrans" cxnId="{18A351DA-7371-4243-A0CD-ECF4858BE1C9}">
      <dgm:prSet/>
      <dgm:spPr/>
      <dgm:t>
        <a:bodyPr/>
        <a:lstStyle/>
        <a:p>
          <a:pPr rtl="1"/>
          <a:endParaRPr lang="fa-IR"/>
        </a:p>
      </dgm:t>
    </dgm:pt>
    <dgm:pt modelId="{5D81E893-F699-4315-9F6E-81F17CE4856C}" type="sibTrans" cxnId="{18A351DA-7371-4243-A0CD-ECF4858BE1C9}">
      <dgm:prSet/>
      <dgm:spPr/>
      <dgm:t>
        <a:bodyPr/>
        <a:lstStyle/>
        <a:p>
          <a:pPr rtl="1"/>
          <a:endParaRPr lang="fa-IR"/>
        </a:p>
      </dgm:t>
    </dgm:pt>
    <dgm:pt modelId="{979AA570-9313-407C-AA77-48BBA36690E5}">
      <dgm:prSet/>
      <dgm:spPr/>
      <dgm:t>
        <a:bodyPr/>
        <a:lstStyle/>
        <a:p>
          <a:pPr algn="ctr" rtl="1"/>
          <a:endParaRPr lang="fa-IR" sz="2800" dirty="0"/>
        </a:p>
      </dgm:t>
    </dgm:pt>
    <dgm:pt modelId="{5D095A55-6259-4407-ADD3-4943EAE9DE4C}" type="parTrans" cxnId="{D4F0E194-2445-4B02-A4ED-B7425C30F869}">
      <dgm:prSet/>
      <dgm:spPr/>
      <dgm:t>
        <a:bodyPr/>
        <a:lstStyle/>
        <a:p>
          <a:pPr rtl="1"/>
          <a:endParaRPr lang="fa-IR"/>
        </a:p>
      </dgm:t>
    </dgm:pt>
    <dgm:pt modelId="{A5A3D72E-68B1-4845-B15F-F8CEB3960D10}" type="sibTrans" cxnId="{D4F0E194-2445-4B02-A4ED-B7425C30F869}">
      <dgm:prSet/>
      <dgm:spPr/>
      <dgm:t>
        <a:bodyPr/>
        <a:lstStyle/>
        <a:p>
          <a:pPr rtl="1"/>
          <a:endParaRPr lang="fa-IR"/>
        </a:p>
      </dgm:t>
    </dgm:pt>
    <dgm:pt modelId="{D8F1FB56-F7FF-469B-8BAA-5F6D3B876B54}">
      <dgm:prSet custT="1"/>
      <dgm:spPr/>
      <dgm:t>
        <a:bodyPr/>
        <a:lstStyle/>
        <a:p>
          <a:pPr algn="ctr" rtl="1"/>
          <a:r>
            <a:rPr lang="fa-IR" sz="1100">
              <a:cs typeface="B Homa" pitchFamily="2" charset="-78"/>
            </a:rPr>
            <a:t>انتخاب محل بدون در نظر گرفتن توسعه و گسترش آینده شهر</a:t>
          </a:r>
          <a:endParaRPr lang="fa-IR" sz="1100" dirty="0">
            <a:cs typeface="B Homa" pitchFamily="2" charset="-78"/>
          </a:endParaRPr>
        </a:p>
      </dgm:t>
    </dgm:pt>
    <dgm:pt modelId="{016135E9-BF63-4422-B16D-3844D37690F6}" type="parTrans" cxnId="{52244A25-84F6-441E-9375-B010FE32863B}">
      <dgm:prSet/>
      <dgm:spPr/>
      <dgm:t>
        <a:bodyPr/>
        <a:lstStyle/>
        <a:p>
          <a:pPr rtl="1"/>
          <a:endParaRPr lang="fa-IR"/>
        </a:p>
      </dgm:t>
    </dgm:pt>
    <dgm:pt modelId="{2BC4A62B-3235-40FD-AE06-7907FB74D403}" type="sibTrans" cxnId="{52244A25-84F6-441E-9375-B010FE32863B}">
      <dgm:prSet/>
      <dgm:spPr/>
      <dgm:t>
        <a:bodyPr/>
        <a:lstStyle/>
        <a:p>
          <a:pPr rtl="1"/>
          <a:endParaRPr lang="fa-IR"/>
        </a:p>
      </dgm:t>
    </dgm:pt>
    <dgm:pt modelId="{3E9DE82B-DAE4-4740-9C27-24D481CFD41C}">
      <dgm:prSet custT="1"/>
      <dgm:spPr/>
      <dgm:t>
        <a:bodyPr/>
        <a:lstStyle/>
        <a:p>
          <a:pPr algn="ctr" rtl="1"/>
          <a:r>
            <a:rPr lang="fa-IR" sz="1100">
              <a:cs typeface="B Homa" pitchFamily="2" charset="-78"/>
            </a:rPr>
            <a:t>عدم وجود ذخیره خاک به توجه به وجود صخره های سنگی و گرانیتی تا حدود یک کیلومتری عمق زمین </a:t>
          </a:r>
          <a:endParaRPr lang="fa-IR" sz="1100" dirty="0">
            <a:cs typeface="B Homa" pitchFamily="2" charset="-78"/>
          </a:endParaRPr>
        </a:p>
      </dgm:t>
    </dgm:pt>
    <dgm:pt modelId="{EF2B5969-543B-49C9-8AD8-8195497215B3}" type="parTrans" cxnId="{1AC95F35-639D-4F94-ACC0-60C4233674B8}">
      <dgm:prSet/>
      <dgm:spPr/>
      <dgm:t>
        <a:bodyPr/>
        <a:lstStyle/>
        <a:p>
          <a:pPr rtl="1"/>
          <a:endParaRPr lang="fa-IR"/>
        </a:p>
      </dgm:t>
    </dgm:pt>
    <dgm:pt modelId="{344535CF-E62D-4D78-B82F-55BB2A3FCA91}" type="sibTrans" cxnId="{1AC95F35-639D-4F94-ACC0-60C4233674B8}">
      <dgm:prSet/>
      <dgm:spPr/>
      <dgm:t>
        <a:bodyPr/>
        <a:lstStyle/>
        <a:p>
          <a:pPr rtl="1"/>
          <a:endParaRPr lang="fa-IR"/>
        </a:p>
      </dgm:t>
    </dgm:pt>
    <dgm:pt modelId="{48E36965-A958-440B-98AD-1CE9237EDDAE}">
      <dgm:prSet custT="1"/>
      <dgm:spPr/>
      <dgm:t>
        <a:bodyPr/>
        <a:lstStyle/>
        <a:p>
          <a:pPr algn="ctr" rtl="1"/>
          <a:r>
            <a:rPr lang="fa-IR" sz="1100">
              <a:cs typeface="B Homa" pitchFamily="2" charset="-78"/>
            </a:rPr>
            <a:t>واقع شده محل در بین دو شاهراه (جاده اصلی)</a:t>
          </a:r>
          <a:endParaRPr lang="fa-IR" sz="1100" dirty="0">
            <a:cs typeface="B Homa" pitchFamily="2" charset="-78"/>
          </a:endParaRPr>
        </a:p>
      </dgm:t>
    </dgm:pt>
    <dgm:pt modelId="{F60B6B4A-E4D2-410D-91CF-C6E7BCC9EE31}" type="parTrans" cxnId="{27CB734A-EE81-4D30-AD47-34C8ACA9D5FB}">
      <dgm:prSet/>
      <dgm:spPr/>
      <dgm:t>
        <a:bodyPr/>
        <a:lstStyle/>
        <a:p>
          <a:pPr rtl="1"/>
          <a:endParaRPr lang="fa-IR"/>
        </a:p>
      </dgm:t>
    </dgm:pt>
    <dgm:pt modelId="{59C62FC7-7894-4780-9271-207B0E528C2E}" type="sibTrans" cxnId="{27CB734A-EE81-4D30-AD47-34C8ACA9D5FB}">
      <dgm:prSet/>
      <dgm:spPr/>
      <dgm:t>
        <a:bodyPr/>
        <a:lstStyle/>
        <a:p>
          <a:pPr rtl="1"/>
          <a:endParaRPr lang="fa-IR"/>
        </a:p>
      </dgm:t>
    </dgm:pt>
    <dgm:pt modelId="{A967C593-FB03-4B35-9C32-73EE1D89CC0C}">
      <dgm:prSet custT="1"/>
      <dgm:spPr/>
      <dgm:t>
        <a:bodyPr/>
        <a:lstStyle/>
        <a:p>
          <a:pPr algn="ctr" rtl="1"/>
          <a:r>
            <a:rPr lang="fa-IR" sz="1100">
              <a:cs typeface="B Homa" pitchFamily="2" charset="-78"/>
            </a:rPr>
            <a:t>تکمیل شدن ظرفیت زمین </a:t>
          </a:r>
          <a:endParaRPr lang="fa-IR" sz="1100" dirty="0">
            <a:cs typeface="B Homa" pitchFamily="2" charset="-78"/>
          </a:endParaRPr>
        </a:p>
      </dgm:t>
    </dgm:pt>
    <dgm:pt modelId="{4DB48526-88D5-4037-BAD0-DE9D81AE826F}" type="parTrans" cxnId="{87578CCC-B0BD-4B8A-869F-39BC88479106}">
      <dgm:prSet/>
      <dgm:spPr/>
      <dgm:t>
        <a:bodyPr/>
        <a:lstStyle/>
        <a:p>
          <a:pPr rtl="1"/>
          <a:endParaRPr lang="fa-IR"/>
        </a:p>
      </dgm:t>
    </dgm:pt>
    <dgm:pt modelId="{E88C1AF9-70F7-4B0B-8199-39B12A6B7C17}" type="sibTrans" cxnId="{87578CCC-B0BD-4B8A-869F-39BC88479106}">
      <dgm:prSet/>
      <dgm:spPr/>
      <dgm:t>
        <a:bodyPr/>
        <a:lstStyle/>
        <a:p>
          <a:pPr rtl="1"/>
          <a:endParaRPr lang="fa-IR"/>
        </a:p>
      </dgm:t>
    </dgm:pt>
    <dgm:pt modelId="{BA54670A-FA4B-436B-9C1E-87C1AB4846EE}">
      <dgm:prSet custT="1"/>
      <dgm:spPr/>
      <dgm:t>
        <a:bodyPr/>
        <a:lstStyle/>
        <a:p>
          <a:pPr algn="ctr" rtl="1"/>
          <a:r>
            <a:rPr lang="fa-IR" sz="1100">
              <a:cs typeface="B Homa" pitchFamily="2" charset="-78"/>
            </a:rPr>
            <a:t>واقع شدن مسیر بادهای غالب به طرف شهر </a:t>
          </a:r>
          <a:endParaRPr lang="fa-IR" sz="1100" dirty="0">
            <a:cs typeface="B Homa" pitchFamily="2" charset="-78"/>
          </a:endParaRPr>
        </a:p>
      </dgm:t>
    </dgm:pt>
    <dgm:pt modelId="{BDC72626-215B-4F4B-B376-65DD63DD9392}" type="parTrans" cxnId="{C5A1E569-E22A-4C21-B8C4-B62628969F61}">
      <dgm:prSet/>
      <dgm:spPr/>
      <dgm:t>
        <a:bodyPr/>
        <a:lstStyle/>
        <a:p>
          <a:pPr rtl="1"/>
          <a:endParaRPr lang="fa-IR"/>
        </a:p>
      </dgm:t>
    </dgm:pt>
    <dgm:pt modelId="{4508EE89-9F99-4B06-98D3-D24B89DB6F8B}" type="sibTrans" cxnId="{C5A1E569-E22A-4C21-B8C4-B62628969F61}">
      <dgm:prSet/>
      <dgm:spPr/>
      <dgm:t>
        <a:bodyPr/>
        <a:lstStyle/>
        <a:p>
          <a:pPr rtl="1"/>
          <a:endParaRPr lang="fa-IR"/>
        </a:p>
      </dgm:t>
    </dgm:pt>
    <dgm:pt modelId="{F4B3AEE9-15F1-4C61-BFDB-6D3A34BECBF9}">
      <dgm:prSet custT="1"/>
      <dgm:spPr/>
      <dgm:t>
        <a:bodyPr/>
        <a:lstStyle/>
        <a:p>
          <a:pPr algn="ctr" rtl="1"/>
          <a:r>
            <a:rPr lang="fa-IR" sz="1100">
              <a:cs typeface="B Homa" pitchFamily="2" charset="-78"/>
            </a:rPr>
            <a:t>نزدیک بودن محل به مناطق مسکونی و شهر</a:t>
          </a:r>
          <a:endParaRPr lang="fa-IR" sz="1100" dirty="0">
            <a:cs typeface="B Homa" pitchFamily="2" charset="-78"/>
          </a:endParaRPr>
        </a:p>
      </dgm:t>
    </dgm:pt>
    <dgm:pt modelId="{78C31B78-2F4A-4012-A146-94344564563D}" type="parTrans" cxnId="{C858CB0E-B58F-40BC-B34D-8911C8D4CA73}">
      <dgm:prSet/>
      <dgm:spPr/>
      <dgm:t>
        <a:bodyPr/>
        <a:lstStyle/>
        <a:p>
          <a:pPr rtl="1"/>
          <a:endParaRPr lang="fa-IR"/>
        </a:p>
      </dgm:t>
    </dgm:pt>
    <dgm:pt modelId="{04845C5D-A63A-4E85-8EAD-12F6F61439D8}" type="sibTrans" cxnId="{C858CB0E-B58F-40BC-B34D-8911C8D4CA73}">
      <dgm:prSet/>
      <dgm:spPr/>
      <dgm:t>
        <a:bodyPr/>
        <a:lstStyle/>
        <a:p>
          <a:pPr rtl="1"/>
          <a:endParaRPr lang="fa-IR"/>
        </a:p>
      </dgm:t>
    </dgm:pt>
    <dgm:pt modelId="{0868EAC8-E04F-4BD7-89E3-553BDB7F8DBC}" type="pres">
      <dgm:prSet presAssocID="{B4A0BC7A-4E46-44CD-AA66-739C37D67900}" presName="composite" presStyleCnt="0">
        <dgm:presLayoutVars>
          <dgm:chMax val="1"/>
          <dgm:dir/>
          <dgm:resizeHandles val="exact"/>
        </dgm:presLayoutVars>
      </dgm:prSet>
      <dgm:spPr/>
      <dgm:t>
        <a:bodyPr/>
        <a:lstStyle/>
        <a:p>
          <a:pPr rtl="1"/>
          <a:endParaRPr lang="fa-IR"/>
        </a:p>
      </dgm:t>
    </dgm:pt>
    <dgm:pt modelId="{835D2927-3733-473E-A421-572BA675E6CF}" type="pres">
      <dgm:prSet presAssocID="{B4A0BC7A-4E46-44CD-AA66-739C37D67900}" presName="radial" presStyleCnt="0">
        <dgm:presLayoutVars>
          <dgm:animLvl val="ctr"/>
        </dgm:presLayoutVars>
      </dgm:prSet>
      <dgm:spPr/>
    </dgm:pt>
    <dgm:pt modelId="{334033B4-0BA9-465A-860E-46B12B29EB4D}" type="pres">
      <dgm:prSet presAssocID="{AB372E4C-8E72-4AD1-916A-9525BF951162}" presName="centerShape" presStyleLbl="vennNode1" presStyleIdx="0" presStyleCnt="8"/>
      <dgm:spPr/>
      <dgm:t>
        <a:bodyPr/>
        <a:lstStyle/>
        <a:p>
          <a:pPr rtl="1"/>
          <a:endParaRPr lang="fa-IR"/>
        </a:p>
      </dgm:t>
    </dgm:pt>
    <dgm:pt modelId="{F96CF920-38A6-4CC1-BB25-2C489506752F}" type="pres">
      <dgm:prSet presAssocID="{0A360B3A-ED7E-4EB8-B7A5-C00A87DDC30F}" presName="node" presStyleLbl="vennNode1" presStyleIdx="1" presStyleCnt="8">
        <dgm:presLayoutVars>
          <dgm:bulletEnabled val="1"/>
        </dgm:presLayoutVars>
      </dgm:prSet>
      <dgm:spPr/>
      <dgm:t>
        <a:bodyPr/>
        <a:lstStyle/>
        <a:p>
          <a:pPr rtl="1"/>
          <a:endParaRPr lang="fa-IR"/>
        </a:p>
      </dgm:t>
    </dgm:pt>
    <dgm:pt modelId="{B8C0FA47-D950-48CC-AF9E-AB8377CA4978}" type="pres">
      <dgm:prSet presAssocID="{D8F1FB56-F7FF-469B-8BAA-5F6D3B876B54}" presName="node" presStyleLbl="vennNode1" presStyleIdx="2" presStyleCnt="8">
        <dgm:presLayoutVars>
          <dgm:bulletEnabled val="1"/>
        </dgm:presLayoutVars>
      </dgm:prSet>
      <dgm:spPr/>
      <dgm:t>
        <a:bodyPr/>
        <a:lstStyle/>
        <a:p>
          <a:pPr rtl="1"/>
          <a:endParaRPr lang="fa-IR"/>
        </a:p>
      </dgm:t>
    </dgm:pt>
    <dgm:pt modelId="{7DC54E87-7CBB-4201-B8BB-CC21EAE071BF}" type="pres">
      <dgm:prSet presAssocID="{3E9DE82B-DAE4-4740-9C27-24D481CFD41C}" presName="node" presStyleLbl="vennNode1" presStyleIdx="3" presStyleCnt="8">
        <dgm:presLayoutVars>
          <dgm:bulletEnabled val="1"/>
        </dgm:presLayoutVars>
      </dgm:prSet>
      <dgm:spPr/>
      <dgm:t>
        <a:bodyPr/>
        <a:lstStyle/>
        <a:p>
          <a:pPr rtl="1"/>
          <a:endParaRPr lang="fa-IR"/>
        </a:p>
      </dgm:t>
    </dgm:pt>
    <dgm:pt modelId="{7EF9E823-D9C0-43F7-A4A3-AEA1D38275BC}" type="pres">
      <dgm:prSet presAssocID="{48E36965-A958-440B-98AD-1CE9237EDDAE}" presName="node" presStyleLbl="vennNode1" presStyleIdx="4" presStyleCnt="8">
        <dgm:presLayoutVars>
          <dgm:bulletEnabled val="1"/>
        </dgm:presLayoutVars>
      </dgm:prSet>
      <dgm:spPr/>
      <dgm:t>
        <a:bodyPr/>
        <a:lstStyle/>
        <a:p>
          <a:pPr rtl="1"/>
          <a:endParaRPr lang="fa-IR"/>
        </a:p>
      </dgm:t>
    </dgm:pt>
    <dgm:pt modelId="{DB104434-4C63-43DF-943D-29D2A76EA5B7}" type="pres">
      <dgm:prSet presAssocID="{A967C593-FB03-4B35-9C32-73EE1D89CC0C}" presName="node" presStyleLbl="vennNode1" presStyleIdx="5" presStyleCnt="8">
        <dgm:presLayoutVars>
          <dgm:bulletEnabled val="1"/>
        </dgm:presLayoutVars>
      </dgm:prSet>
      <dgm:spPr/>
      <dgm:t>
        <a:bodyPr/>
        <a:lstStyle/>
        <a:p>
          <a:pPr rtl="1"/>
          <a:endParaRPr lang="fa-IR"/>
        </a:p>
      </dgm:t>
    </dgm:pt>
    <dgm:pt modelId="{C3A444A6-CFBD-41B0-BA98-65779C70CCE8}" type="pres">
      <dgm:prSet presAssocID="{BA54670A-FA4B-436B-9C1E-87C1AB4846EE}" presName="node" presStyleLbl="vennNode1" presStyleIdx="6" presStyleCnt="8">
        <dgm:presLayoutVars>
          <dgm:bulletEnabled val="1"/>
        </dgm:presLayoutVars>
      </dgm:prSet>
      <dgm:spPr/>
      <dgm:t>
        <a:bodyPr/>
        <a:lstStyle/>
        <a:p>
          <a:pPr rtl="1"/>
          <a:endParaRPr lang="fa-IR"/>
        </a:p>
      </dgm:t>
    </dgm:pt>
    <dgm:pt modelId="{E5678522-8EBD-4FBB-81B9-B0242EC9DC0C}" type="pres">
      <dgm:prSet presAssocID="{F4B3AEE9-15F1-4C61-BFDB-6D3A34BECBF9}" presName="node" presStyleLbl="vennNode1" presStyleIdx="7" presStyleCnt="8">
        <dgm:presLayoutVars>
          <dgm:bulletEnabled val="1"/>
        </dgm:presLayoutVars>
      </dgm:prSet>
      <dgm:spPr/>
      <dgm:t>
        <a:bodyPr/>
        <a:lstStyle/>
        <a:p>
          <a:pPr rtl="1"/>
          <a:endParaRPr lang="fa-IR"/>
        </a:p>
      </dgm:t>
    </dgm:pt>
  </dgm:ptLst>
  <dgm:cxnLst>
    <dgm:cxn modelId="{18A351DA-7371-4243-A0CD-ECF4858BE1C9}" srcId="{AB372E4C-8E72-4AD1-916A-9525BF951162}" destId="{0A360B3A-ED7E-4EB8-B7A5-C00A87DDC30F}" srcOrd="0" destOrd="0" parTransId="{E07DD2BB-E906-470E-AD38-916D87AB9C6A}" sibTransId="{5D81E893-F699-4315-9F6E-81F17CE4856C}"/>
    <dgm:cxn modelId="{27CB734A-EE81-4D30-AD47-34C8ACA9D5FB}" srcId="{AB372E4C-8E72-4AD1-916A-9525BF951162}" destId="{48E36965-A958-440B-98AD-1CE9237EDDAE}" srcOrd="3" destOrd="0" parTransId="{F60B6B4A-E4D2-410D-91CF-C6E7BCC9EE31}" sibTransId="{59C62FC7-7894-4780-9271-207B0E528C2E}"/>
    <dgm:cxn modelId="{C5A1E569-E22A-4C21-B8C4-B62628969F61}" srcId="{AB372E4C-8E72-4AD1-916A-9525BF951162}" destId="{BA54670A-FA4B-436B-9C1E-87C1AB4846EE}" srcOrd="5" destOrd="0" parTransId="{BDC72626-215B-4F4B-B376-65DD63DD9392}" sibTransId="{4508EE89-9F99-4B06-98D3-D24B89DB6F8B}"/>
    <dgm:cxn modelId="{87578CCC-B0BD-4B8A-869F-39BC88479106}" srcId="{AB372E4C-8E72-4AD1-916A-9525BF951162}" destId="{A967C593-FB03-4B35-9C32-73EE1D89CC0C}" srcOrd="4" destOrd="0" parTransId="{4DB48526-88D5-4037-BAD0-DE9D81AE826F}" sibTransId="{E88C1AF9-70F7-4B0B-8199-39B12A6B7C17}"/>
    <dgm:cxn modelId="{F17A4E3C-4EE0-47EB-8828-E3FCAAEA86D6}" type="presOf" srcId="{AB372E4C-8E72-4AD1-916A-9525BF951162}" destId="{334033B4-0BA9-465A-860E-46B12B29EB4D}" srcOrd="0" destOrd="0" presId="urn:microsoft.com/office/officeart/2005/8/layout/radial3"/>
    <dgm:cxn modelId="{BFE0868B-656F-4F8B-A526-D26E1FA2ADBF}" type="presOf" srcId="{B4A0BC7A-4E46-44CD-AA66-739C37D67900}" destId="{0868EAC8-E04F-4BD7-89E3-553BDB7F8DBC}" srcOrd="0" destOrd="0" presId="urn:microsoft.com/office/officeart/2005/8/layout/radial3"/>
    <dgm:cxn modelId="{8835E1E0-E771-494F-95C2-C9044167BFE8}" type="presOf" srcId="{0A360B3A-ED7E-4EB8-B7A5-C00A87DDC30F}" destId="{F96CF920-38A6-4CC1-BB25-2C489506752F}" srcOrd="0" destOrd="0" presId="urn:microsoft.com/office/officeart/2005/8/layout/radial3"/>
    <dgm:cxn modelId="{6198695E-1135-48F7-A35E-3AA0EE95FEE8}" type="presOf" srcId="{3E9DE82B-DAE4-4740-9C27-24D481CFD41C}" destId="{7DC54E87-7CBB-4201-B8BB-CC21EAE071BF}" srcOrd="0" destOrd="0" presId="urn:microsoft.com/office/officeart/2005/8/layout/radial3"/>
    <dgm:cxn modelId="{C4449D24-4C8E-4692-826F-3EA922903ED4}" type="presOf" srcId="{BA54670A-FA4B-436B-9C1E-87C1AB4846EE}" destId="{C3A444A6-CFBD-41B0-BA98-65779C70CCE8}" srcOrd="0" destOrd="0" presId="urn:microsoft.com/office/officeart/2005/8/layout/radial3"/>
    <dgm:cxn modelId="{AC540F0D-A99C-4CFA-A24F-61DCC8B31518}" type="presOf" srcId="{48E36965-A958-440B-98AD-1CE9237EDDAE}" destId="{7EF9E823-D9C0-43F7-A4A3-AEA1D38275BC}" srcOrd="0" destOrd="0" presId="urn:microsoft.com/office/officeart/2005/8/layout/radial3"/>
    <dgm:cxn modelId="{52244A25-84F6-441E-9375-B010FE32863B}" srcId="{AB372E4C-8E72-4AD1-916A-9525BF951162}" destId="{D8F1FB56-F7FF-469B-8BAA-5F6D3B876B54}" srcOrd="1" destOrd="0" parTransId="{016135E9-BF63-4422-B16D-3844D37690F6}" sibTransId="{2BC4A62B-3235-40FD-AE06-7907FB74D403}"/>
    <dgm:cxn modelId="{A2D52A7C-83BD-43F9-90EE-23ED6A9C9F57}" type="presOf" srcId="{D8F1FB56-F7FF-469B-8BAA-5F6D3B876B54}" destId="{B8C0FA47-D950-48CC-AF9E-AB8377CA4978}" srcOrd="0" destOrd="0" presId="urn:microsoft.com/office/officeart/2005/8/layout/radial3"/>
    <dgm:cxn modelId="{6DCDC5D7-AF6C-4240-8710-0140EC51FEA1}" srcId="{B4A0BC7A-4E46-44CD-AA66-739C37D67900}" destId="{AB372E4C-8E72-4AD1-916A-9525BF951162}" srcOrd="0" destOrd="0" parTransId="{578451AD-B234-47ED-B871-0425A929F67E}" sibTransId="{0E5896F0-16E6-45DA-8D49-D1D559C69625}"/>
    <dgm:cxn modelId="{1AC95F35-639D-4F94-ACC0-60C4233674B8}" srcId="{AB372E4C-8E72-4AD1-916A-9525BF951162}" destId="{3E9DE82B-DAE4-4740-9C27-24D481CFD41C}" srcOrd="2" destOrd="0" parTransId="{EF2B5969-543B-49C9-8AD8-8195497215B3}" sibTransId="{344535CF-E62D-4D78-B82F-55BB2A3FCA91}"/>
    <dgm:cxn modelId="{3C94C766-63C3-4272-8CDF-1A0C6290B782}" type="presOf" srcId="{A967C593-FB03-4B35-9C32-73EE1D89CC0C}" destId="{DB104434-4C63-43DF-943D-29D2A76EA5B7}" srcOrd="0" destOrd="0" presId="urn:microsoft.com/office/officeart/2005/8/layout/radial3"/>
    <dgm:cxn modelId="{3A30C48D-ED90-4676-AC60-50E4692D24BA}" type="presOf" srcId="{F4B3AEE9-15F1-4C61-BFDB-6D3A34BECBF9}" destId="{E5678522-8EBD-4FBB-81B9-B0242EC9DC0C}" srcOrd="0" destOrd="0" presId="urn:microsoft.com/office/officeart/2005/8/layout/radial3"/>
    <dgm:cxn modelId="{C858CB0E-B58F-40BC-B34D-8911C8D4CA73}" srcId="{AB372E4C-8E72-4AD1-916A-9525BF951162}" destId="{F4B3AEE9-15F1-4C61-BFDB-6D3A34BECBF9}" srcOrd="6" destOrd="0" parTransId="{78C31B78-2F4A-4012-A146-94344564563D}" sibTransId="{04845C5D-A63A-4E85-8EAD-12F6F61439D8}"/>
    <dgm:cxn modelId="{D4F0E194-2445-4B02-A4ED-B7425C30F869}" srcId="{B4A0BC7A-4E46-44CD-AA66-739C37D67900}" destId="{979AA570-9313-407C-AA77-48BBA36690E5}" srcOrd="1" destOrd="0" parTransId="{5D095A55-6259-4407-ADD3-4943EAE9DE4C}" sibTransId="{A5A3D72E-68B1-4845-B15F-F8CEB3960D10}"/>
    <dgm:cxn modelId="{BB682321-017E-4976-959D-8CA6E0DB0D37}" type="presParOf" srcId="{0868EAC8-E04F-4BD7-89E3-553BDB7F8DBC}" destId="{835D2927-3733-473E-A421-572BA675E6CF}" srcOrd="0" destOrd="0" presId="urn:microsoft.com/office/officeart/2005/8/layout/radial3"/>
    <dgm:cxn modelId="{525DB721-D8DD-4301-AD8F-17ACD9502054}" type="presParOf" srcId="{835D2927-3733-473E-A421-572BA675E6CF}" destId="{334033B4-0BA9-465A-860E-46B12B29EB4D}" srcOrd="0" destOrd="0" presId="urn:microsoft.com/office/officeart/2005/8/layout/radial3"/>
    <dgm:cxn modelId="{DCDB5152-ACFD-4B10-8BE2-B6F00AD7E3C6}" type="presParOf" srcId="{835D2927-3733-473E-A421-572BA675E6CF}" destId="{F96CF920-38A6-4CC1-BB25-2C489506752F}" srcOrd="1" destOrd="0" presId="urn:microsoft.com/office/officeart/2005/8/layout/radial3"/>
    <dgm:cxn modelId="{1C809D89-EE02-4602-AECC-060367B5EF71}" type="presParOf" srcId="{835D2927-3733-473E-A421-572BA675E6CF}" destId="{B8C0FA47-D950-48CC-AF9E-AB8377CA4978}" srcOrd="2" destOrd="0" presId="urn:microsoft.com/office/officeart/2005/8/layout/radial3"/>
    <dgm:cxn modelId="{057A2AA9-27CF-451E-BC3F-83DB665B16D6}" type="presParOf" srcId="{835D2927-3733-473E-A421-572BA675E6CF}" destId="{7DC54E87-7CBB-4201-B8BB-CC21EAE071BF}" srcOrd="3" destOrd="0" presId="urn:microsoft.com/office/officeart/2005/8/layout/radial3"/>
    <dgm:cxn modelId="{55315682-BF1A-400A-A4F2-EB2CDBDB555B}" type="presParOf" srcId="{835D2927-3733-473E-A421-572BA675E6CF}" destId="{7EF9E823-D9C0-43F7-A4A3-AEA1D38275BC}" srcOrd="4" destOrd="0" presId="urn:microsoft.com/office/officeart/2005/8/layout/radial3"/>
    <dgm:cxn modelId="{97925690-E733-4449-B885-3B8F5DEA0708}" type="presParOf" srcId="{835D2927-3733-473E-A421-572BA675E6CF}" destId="{DB104434-4C63-43DF-943D-29D2A76EA5B7}" srcOrd="5" destOrd="0" presId="urn:microsoft.com/office/officeart/2005/8/layout/radial3"/>
    <dgm:cxn modelId="{F5984EF7-4323-4BBE-90F4-F0FCD20337BA}" type="presParOf" srcId="{835D2927-3733-473E-A421-572BA675E6CF}" destId="{C3A444A6-CFBD-41B0-BA98-65779C70CCE8}" srcOrd="6" destOrd="0" presId="urn:microsoft.com/office/officeart/2005/8/layout/radial3"/>
    <dgm:cxn modelId="{99E719F0-5031-4251-8F48-5AD73A0D9EE5}" type="presParOf" srcId="{835D2927-3733-473E-A421-572BA675E6CF}" destId="{E5678522-8EBD-4FBB-81B9-B0242EC9DC0C}" srcOrd="7" destOrd="0" presId="urn:microsoft.com/office/officeart/2005/8/layout/radial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7629A582-79C9-44CF-85E9-308B90590E63}" type="presOf" srcId="{EEA53322-AFAB-426D-927E-F7A3E23C305F}" destId="{0F252D60-9125-4F54-A915-C6B2A0ACEF90}"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C1CA144B-EDE0-45CB-B1FF-A03C309729B6}" srcId="{1CB7A17A-F38D-4F2E-ACE8-527A7DA0D8A0}" destId="{EEA53322-AFAB-426D-927E-F7A3E23C305F}" srcOrd="0" destOrd="0" parTransId="{630E7250-5222-4425-8A55-AEA9BAA74868}" sibTransId="{70024DA8-7250-4D9B-BCEF-9A7CFEA48B95}"/>
    <dgm:cxn modelId="{97577008-D332-46DE-A17D-90CB34E813C3}" type="presOf" srcId="{52BC17D6-E8BC-45F4-8F62-4845682B2D41}" destId="{8CE722A8-88BF-40F5-A13F-6A7B5B54375F}" srcOrd="0" destOrd="0" presId="urn:microsoft.com/office/officeart/2005/8/layout/pyramid2"/>
    <dgm:cxn modelId="{E10C58F3-97BA-4CC5-9C41-9AB0F2E5CB4A}" type="presOf" srcId="{1CB7A17A-F38D-4F2E-ACE8-527A7DA0D8A0}" destId="{C80D7A6C-3753-4851-BD29-CCC1C73A69A8}"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3E447674-6418-4E8E-9071-AAC279A9AC02}" type="presOf" srcId="{7EA0D088-7700-453A-9342-FFC8A5980CDD}" destId="{0CEE6410-6D4D-445F-A674-5FA94EC08C75}" srcOrd="0" destOrd="0" presId="urn:microsoft.com/office/officeart/2005/8/layout/pyramid2"/>
    <dgm:cxn modelId="{D13A9099-58B1-4237-98B9-44788EB5C144}" type="presOf" srcId="{BC32F4DB-9969-4007-8E99-F0F6C1D838B2}" destId="{E0639070-81C5-46BA-96B7-F45B18F3E4AB}" srcOrd="0" destOrd="0" presId="urn:microsoft.com/office/officeart/2005/8/layout/pyramid2"/>
    <dgm:cxn modelId="{554BBE7A-127E-49B0-865B-CEAA4179972C}" srcId="{1CB7A17A-F38D-4F2E-ACE8-527A7DA0D8A0}" destId="{7EA0D088-7700-453A-9342-FFC8A5980CDD}" srcOrd="2" destOrd="0" parTransId="{D5F53B4F-0B4A-4904-B32D-EB5255B31660}" sibTransId="{92E1E337-0087-4E24-8737-A52A4DE6774D}"/>
    <dgm:cxn modelId="{A5EAB11E-CBFD-400D-8F12-13E6A886DAC3}" type="presOf" srcId="{D05E4399-9C1D-4D39-B7F2-116ECD7942F2}" destId="{83BFA81E-0CE1-4B00-A617-AF5363D69610}"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3162686C-A88B-4C7F-9DA3-C7228F0D5144}" type="presParOf" srcId="{C80D7A6C-3753-4851-BD29-CCC1C73A69A8}" destId="{3104D984-CCB1-4B1B-97DD-24DACC5EF67E}" srcOrd="0" destOrd="0" presId="urn:microsoft.com/office/officeart/2005/8/layout/pyramid2"/>
    <dgm:cxn modelId="{B906FD19-9F54-4BEF-B848-9490EDD82EF3}" type="presParOf" srcId="{C80D7A6C-3753-4851-BD29-CCC1C73A69A8}" destId="{8CAA98C1-8C1F-42A0-BD1B-05BBDB4A50B6}" srcOrd="1" destOrd="0" presId="urn:microsoft.com/office/officeart/2005/8/layout/pyramid2"/>
    <dgm:cxn modelId="{8AE5BECC-A230-4FDE-A5A5-00D13C05EAA8}" type="presParOf" srcId="{8CAA98C1-8C1F-42A0-BD1B-05BBDB4A50B6}" destId="{0F252D60-9125-4F54-A915-C6B2A0ACEF90}" srcOrd="0" destOrd="0" presId="urn:microsoft.com/office/officeart/2005/8/layout/pyramid2"/>
    <dgm:cxn modelId="{5A650AF8-1BA0-4EE5-84DC-47F0CC295786}" type="presParOf" srcId="{8CAA98C1-8C1F-42A0-BD1B-05BBDB4A50B6}" destId="{BBC43401-A31D-43B3-AC2E-9F0C85A7BBD7}" srcOrd="1" destOrd="0" presId="urn:microsoft.com/office/officeart/2005/8/layout/pyramid2"/>
    <dgm:cxn modelId="{CDA9233A-752E-451A-BDB0-06159F5DD699}" type="presParOf" srcId="{8CAA98C1-8C1F-42A0-BD1B-05BBDB4A50B6}" destId="{8CE722A8-88BF-40F5-A13F-6A7B5B54375F}" srcOrd="2" destOrd="0" presId="urn:microsoft.com/office/officeart/2005/8/layout/pyramid2"/>
    <dgm:cxn modelId="{1770BE94-1460-4FE1-8C74-520C9C953540}" type="presParOf" srcId="{8CAA98C1-8C1F-42A0-BD1B-05BBDB4A50B6}" destId="{710DF17C-6969-48D9-9C08-DF719D0BC0AD}" srcOrd="3" destOrd="0" presId="urn:microsoft.com/office/officeart/2005/8/layout/pyramid2"/>
    <dgm:cxn modelId="{4820BB1F-18BE-4195-936F-1454B80AB3DB}" type="presParOf" srcId="{8CAA98C1-8C1F-42A0-BD1B-05BBDB4A50B6}" destId="{0CEE6410-6D4D-445F-A674-5FA94EC08C75}" srcOrd="4" destOrd="0" presId="urn:microsoft.com/office/officeart/2005/8/layout/pyramid2"/>
    <dgm:cxn modelId="{55208B33-81A8-4693-B163-8ABCA14DA3CC}" type="presParOf" srcId="{8CAA98C1-8C1F-42A0-BD1B-05BBDB4A50B6}" destId="{4253AF4F-8E3E-4F82-9A53-8CCA14A0A0F3}" srcOrd="5" destOrd="0" presId="urn:microsoft.com/office/officeart/2005/8/layout/pyramid2"/>
    <dgm:cxn modelId="{FFB6C030-374B-4195-99A4-96E75C91ECDD}" type="presParOf" srcId="{8CAA98C1-8C1F-42A0-BD1B-05BBDB4A50B6}" destId="{83BFA81E-0CE1-4B00-A617-AF5363D69610}" srcOrd="6" destOrd="0" presId="urn:microsoft.com/office/officeart/2005/8/layout/pyramid2"/>
    <dgm:cxn modelId="{F2806E13-DA9D-43E7-A375-46F82D54D968}" type="presParOf" srcId="{8CAA98C1-8C1F-42A0-BD1B-05BBDB4A50B6}" destId="{C5DF25B6-1003-47AA-8DFF-CE6EC88A07C1}" srcOrd="7" destOrd="0" presId="urn:microsoft.com/office/officeart/2005/8/layout/pyramid2"/>
    <dgm:cxn modelId="{B4DA3A69-6805-44AA-9D16-D774BE3845B8}" type="presParOf" srcId="{8CAA98C1-8C1F-42A0-BD1B-05BBDB4A50B6}" destId="{E0639070-81C5-46BA-96B7-F45B18F3E4AB}" srcOrd="8" destOrd="0" presId="urn:microsoft.com/office/officeart/2005/8/layout/pyramid2"/>
    <dgm:cxn modelId="{3526A482-16E7-4D36-B06C-2FACB9BBDD0C}"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4A0BC7A-4E46-44CD-AA66-739C37D67900}" type="doc">
      <dgm:prSet loTypeId="urn:microsoft.com/office/officeart/2005/8/layout/radial3" loCatId="cycle" qsTypeId="urn:microsoft.com/office/officeart/2005/8/quickstyle/3d1" qsCatId="3D" csTypeId="urn:microsoft.com/office/officeart/2005/8/colors/accent0_3" csCatId="mainScheme" phldr="1"/>
      <dgm:spPr/>
      <dgm:t>
        <a:bodyPr/>
        <a:lstStyle/>
        <a:p>
          <a:pPr rtl="1"/>
          <a:endParaRPr lang="fa-IR"/>
        </a:p>
      </dgm:t>
    </dgm:pt>
    <dgm:pt modelId="{AB372E4C-8E72-4AD1-916A-9525BF951162}">
      <dgm:prSet phldrT="[Text]" custT="1"/>
      <dgm:spPr/>
      <dgm:t>
        <a:bodyPr/>
        <a:lstStyle/>
        <a:p>
          <a:pPr rtl="1"/>
          <a:r>
            <a:rPr lang="fa-IR" sz="1200" dirty="0">
              <a:effectLst>
                <a:outerShdw blurRad="38100" dist="38100" dir="2700000" algn="tl">
                  <a:srgbClr val="000000">
                    <a:alpha val="43137"/>
                  </a:srgbClr>
                </a:outerShdw>
              </a:effectLst>
              <a:latin typeface="Calibri"/>
              <a:ea typeface="+mj-ea"/>
              <a:cs typeface="B Homa" pitchFamily="2" charset="-78"/>
            </a:rPr>
            <a:t>مشکلات موجود در زمین فعلی دفن </a:t>
          </a:r>
          <a:endParaRPr lang="fa-IR" sz="1200" dirty="0"/>
        </a:p>
      </dgm:t>
    </dgm:pt>
    <dgm:pt modelId="{578451AD-B234-47ED-B871-0425A929F67E}" type="parTrans" cxnId="{6DCDC5D7-AF6C-4240-8710-0140EC51FEA1}">
      <dgm:prSet/>
      <dgm:spPr/>
      <dgm:t>
        <a:bodyPr/>
        <a:lstStyle/>
        <a:p>
          <a:pPr rtl="1"/>
          <a:endParaRPr lang="fa-IR"/>
        </a:p>
      </dgm:t>
    </dgm:pt>
    <dgm:pt modelId="{0E5896F0-16E6-45DA-8D49-D1D559C69625}" type="sibTrans" cxnId="{6DCDC5D7-AF6C-4240-8710-0140EC51FEA1}">
      <dgm:prSet/>
      <dgm:spPr/>
      <dgm:t>
        <a:bodyPr/>
        <a:lstStyle/>
        <a:p>
          <a:pPr rtl="1"/>
          <a:endParaRPr lang="fa-IR"/>
        </a:p>
      </dgm:t>
    </dgm:pt>
    <dgm:pt modelId="{0A360B3A-ED7E-4EB8-B7A5-C00A87DDC30F}">
      <dgm:prSet phldrT="[Tex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انتخاب محل به صورت تجربی </a:t>
          </a:r>
          <a:endParaRPr lang="fa-IR" sz="900" dirty="0">
            <a:solidFill>
              <a:schemeClr val="bg1"/>
            </a:solidFill>
          </a:endParaRPr>
        </a:p>
      </dgm:t>
    </dgm:pt>
    <dgm:pt modelId="{E07DD2BB-E906-470E-AD38-916D87AB9C6A}" type="parTrans" cxnId="{18A351DA-7371-4243-A0CD-ECF4858BE1C9}">
      <dgm:prSet/>
      <dgm:spPr/>
      <dgm:t>
        <a:bodyPr/>
        <a:lstStyle/>
        <a:p>
          <a:pPr rtl="1"/>
          <a:endParaRPr lang="fa-IR"/>
        </a:p>
      </dgm:t>
    </dgm:pt>
    <dgm:pt modelId="{5D81E893-F699-4315-9F6E-81F17CE4856C}" type="sibTrans" cxnId="{18A351DA-7371-4243-A0CD-ECF4858BE1C9}">
      <dgm:prSet/>
      <dgm:spPr/>
      <dgm:t>
        <a:bodyPr/>
        <a:lstStyle/>
        <a:p>
          <a:pPr rtl="1"/>
          <a:endParaRPr lang="fa-IR"/>
        </a:p>
      </dgm:t>
    </dgm:pt>
    <dgm:pt modelId="{979AA570-9313-407C-AA77-48BBA36690E5}">
      <dgm:prSet/>
      <dgm:spPr/>
      <dgm:t>
        <a:bodyPr/>
        <a:lstStyle/>
        <a:p>
          <a:pPr algn="ctr" rtl="1"/>
          <a:endParaRPr lang="fa-IR" sz="1800" dirty="0"/>
        </a:p>
      </dgm:t>
    </dgm:pt>
    <dgm:pt modelId="{5D095A55-6259-4407-ADD3-4943EAE9DE4C}" type="parTrans" cxnId="{D4F0E194-2445-4B02-A4ED-B7425C30F869}">
      <dgm:prSet/>
      <dgm:spPr/>
      <dgm:t>
        <a:bodyPr/>
        <a:lstStyle/>
        <a:p>
          <a:pPr rtl="1"/>
          <a:endParaRPr lang="fa-IR"/>
        </a:p>
      </dgm:t>
    </dgm:pt>
    <dgm:pt modelId="{A5A3D72E-68B1-4845-B15F-F8CEB3960D10}" type="sibTrans" cxnId="{D4F0E194-2445-4B02-A4ED-B7425C30F869}">
      <dgm:prSet/>
      <dgm:spPr/>
      <dgm:t>
        <a:bodyPr/>
        <a:lstStyle/>
        <a:p>
          <a:pPr rtl="1"/>
          <a:endParaRPr lang="fa-IR"/>
        </a:p>
      </dgm:t>
    </dgm:pt>
    <dgm:pt modelId="{D8F1FB56-F7FF-469B-8BAA-5F6D3B876B54}">
      <dgm:prSet custT="1"/>
      <dgm:spPr>
        <a:solidFill>
          <a:srgbClr val="000000">
            <a:alpha val="49804"/>
          </a:srgbClr>
        </a:solidFill>
      </dgm:spPr>
      <dgm:t>
        <a:bodyPr/>
        <a:lstStyle/>
        <a:p>
          <a:pPr algn="ctr" rtl="1"/>
          <a:r>
            <a:rPr lang="fa-IR" sz="900" dirty="0">
              <a:cs typeface="B Homa" pitchFamily="2" charset="-78"/>
            </a:rPr>
            <a:t>انتخاب محل بدون در نظر گرفتن توسعه و گسترش آینده شهر</a:t>
          </a:r>
        </a:p>
      </dgm:t>
    </dgm:pt>
    <dgm:pt modelId="{016135E9-BF63-4422-B16D-3844D37690F6}" type="parTrans" cxnId="{52244A25-84F6-441E-9375-B010FE32863B}">
      <dgm:prSet/>
      <dgm:spPr/>
      <dgm:t>
        <a:bodyPr/>
        <a:lstStyle/>
        <a:p>
          <a:pPr rtl="1"/>
          <a:endParaRPr lang="fa-IR"/>
        </a:p>
      </dgm:t>
    </dgm:pt>
    <dgm:pt modelId="{2BC4A62B-3235-40FD-AE06-7907FB74D403}" type="sibTrans" cxnId="{52244A25-84F6-441E-9375-B010FE32863B}">
      <dgm:prSet/>
      <dgm:spPr/>
      <dgm:t>
        <a:bodyPr/>
        <a:lstStyle/>
        <a:p>
          <a:pPr rtl="1"/>
          <a:endParaRPr lang="fa-IR"/>
        </a:p>
      </dgm:t>
    </dgm:pt>
    <dgm:pt modelId="{3E9DE82B-DAE4-4740-9C27-24D481CFD41C}">
      <dgm:prSet custT="1"/>
      <dgm:spPr>
        <a:solidFill>
          <a:schemeClr val="bg2">
            <a:lumMod val="60000"/>
            <a:lumOff val="40000"/>
            <a:alpha val="50000"/>
          </a:schemeClr>
        </a:solidFill>
      </dgm:spPr>
      <dgm:t>
        <a:bodyPr/>
        <a:lstStyle/>
        <a:p>
          <a:pPr algn="ctr" rtl="1"/>
          <a:r>
            <a:rPr lang="fa-IR" sz="800" dirty="0">
              <a:solidFill>
                <a:schemeClr val="bg1"/>
              </a:solidFill>
              <a:cs typeface="B Homa" pitchFamily="2" charset="-78"/>
            </a:rPr>
            <a:t>عدم وجود ذخیره خاک به توجه به وجود صخره های سنگی و گرانیتی تا حدود یک کیلومتری عمق زمین </a:t>
          </a:r>
        </a:p>
      </dgm:t>
    </dgm:pt>
    <dgm:pt modelId="{EF2B5969-543B-49C9-8AD8-8195497215B3}" type="parTrans" cxnId="{1AC95F35-639D-4F94-ACC0-60C4233674B8}">
      <dgm:prSet/>
      <dgm:spPr/>
      <dgm:t>
        <a:bodyPr/>
        <a:lstStyle/>
        <a:p>
          <a:pPr rtl="1"/>
          <a:endParaRPr lang="fa-IR"/>
        </a:p>
      </dgm:t>
    </dgm:pt>
    <dgm:pt modelId="{344535CF-E62D-4D78-B82F-55BB2A3FCA91}" type="sibTrans" cxnId="{1AC95F35-639D-4F94-ACC0-60C4233674B8}">
      <dgm:prSet/>
      <dgm:spPr/>
      <dgm:t>
        <a:bodyPr/>
        <a:lstStyle/>
        <a:p>
          <a:pPr rtl="1"/>
          <a:endParaRPr lang="fa-IR"/>
        </a:p>
      </dgm:t>
    </dgm:pt>
    <dgm:pt modelId="{48E36965-A958-440B-98AD-1CE9237EDDAE}">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واقع شده محل در بین دو شاهراه (جاده اصلی)</a:t>
          </a:r>
        </a:p>
      </dgm:t>
    </dgm:pt>
    <dgm:pt modelId="{F60B6B4A-E4D2-410D-91CF-C6E7BCC9EE31}" type="parTrans" cxnId="{27CB734A-EE81-4D30-AD47-34C8ACA9D5FB}">
      <dgm:prSet/>
      <dgm:spPr/>
      <dgm:t>
        <a:bodyPr/>
        <a:lstStyle/>
        <a:p>
          <a:pPr rtl="1"/>
          <a:endParaRPr lang="fa-IR"/>
        </a:p>
      </dgm:t>
    </dgm:pt>
    <dgm:pt modelId="{59C62FC7-7894-4780-9271-207B0E528C2E}" type="sibTrans" cxnId="{27CB734A-EE81-4D30-AD47-34C8ACA9D5FB}">
      <dgm:prSet/>
      <dgm:spPr/>
      <dgm:t>
        <a:bodyPr/>
        <a:lstStyle/>
        <a:p>
          <a:pPr rtl="1"/>
          <a:endParaRPr lang="fa-IR"/>
        </a:p>
      </dgm:t>
    </dgm:pt>
    <dgm:pt modelId="{A967C593-FB03-4B35-9C32-73EE1D89CC0C}">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تکمیل شدن ظرفیت زمین </a:t>
          </a:r>
        </a:p>
      </dgm:t>
    </dgm:pt>
    <dgm:pt modelId="{4DB48526-88D5-4037-BAD0-DE9D81AE826F}" type="parTrans" cxnId="{87578CCC-B0BD-4B8A-869F-39BC88479106}">
      <dgm:prSet/>
      <dgm:spPr/>
      <dgm:t>
        <a:bodyPr/>
        <a:lstStyle/>
        <a:p>
          <a:pPr rtl="1"/>
          <a:endParaRPr lang="fa-IR"/>
        </a:p>
      </dgm:t>
    </dgm:pt>
    <dgm:pt modelId="{E88C1AF9-70F7-4B0B-8199-39B12A6B7C17}" type="sibTrans" cxnId="{87578CCC-B0BD-4B8A-869F-39BC88479106}">
      <dgm:prSet/>
      <dgm:spPr/>
      <dgm:t>
        <a:bodyPr/>
        <a:lstStyle/>
        <a:p>
          <a:pPr rtl="1"/>
          <a:endParaRPr lang="fa-IR"/>
        </a:p>
      </dgm:t>
    </dgm:pt>
    <dgm:pt modelId="{BA54670A-FA4B-436B-9C1E-87C1AB4846EE}">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واقع شدن مسیر بادهای غالب به طرف شهر </a:t>
          </a:r>
        </a:p>
      </dgm:t>
    </dgm:pt>
    <dgm:pt modelId="{BDC72626-215B-4F4B-B376-65DD63DD9392}" type="parTrans" cxnId="{C5A1E569-E22A-4C21-B8C4-B62628969F61}">
      <dgm:prSet/>
      <dgm:spPr/>
      <dgm:t>
        <a:bodyPr/>
        <a:lstStyle/>
        <a:p>
          <a:pPr rtl="1"/>
          <a:endParaRPr lang="fa-IR"/>
        </a:p>
      </dgm:t>
    </dgm:pt>
    <dgm:pt modelId="{4508EE89-9F99-4B06-98D3-D24B89DB6F8B}" type="sibTrans" cxnId="{C5A1E569-E22A-4C21-B8C4-B62628969F61}">
      <dgm:prSet/>
      <dgm:spPr/>
      <dgm:t>
        <a:bodyPr/>
        <a:lstStyle/>
        <a:p>
          <a:pPr rtl="1"/>
          <a:endParaRPr lang="fa-IR"/>
        </a:p>
      </dgm:t>
    </dgm:pt>
    <dgm:pt modelId="{F4B3AEE9-15F1-4C61-BFDB-6D3A34BECBF9}">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نزدیک بودن محل به مناطق مسکونی و شهر</a:t>
          </a:r>
        </a:p>
      </dgm:t>
    </dgm:pt>
    <dgm:pt modelId="{78C31B78-2F4A-4012-A146-94344564563D}" type="parTrans" cxnId="{C858CB0E-B58F-40BC-B34D-8911C8D4CA73}">
      <dgm:prSet/>
      <dgm:spPr/>
      <dgm:t>
        <a:bodyPr/>
        <a:lstStyle/>
        <a:p>
          <a:pPr rtl="1"/>
          <a:endParaRPr lang="fa-IR"/>
        </a:p>
      </dgm:t>
    </dgm:pt>
    <dgm:pt modelId="{04845C5D-A63A-4E85-8EAD-12F6F61439D8}" type="sibTrans" cxnId="{C858CB0E-B58F-40BC-B34D-8911C8D4CA73}">
      <dgm:prSet/>
      <dgm:spPr/>
      <dgm:t>
        <a:bodyPr/>
        <a:lstStyle/>
        <a:p>
          <a:pPr rtl="1"/>
          <a:endParaRPr lang="fa-IR"/>
        </a:p>
      </dgm:t>
    </dgm:pt>
    <dgm:pt modelId="{0868EAC8-E04F-4BD7-89E3-553BDB7F8DBC}" type="pres">
      <dgm:prSet presAssocID="{B4A0BC7A-4E46-44CD-AA66-739C37D67900}" presName="composite" presStyleCnt="0">
        <dgm:presLayoutVars>
          <dgm:chMax val="1"/>
          <dgm:dir/>
          <dgm:resizeHandles val="exact"/>
        </dgm:presLayoutVars>
      </dgm:prSet>
      <dgm:spPr/>
      <dgm:t>
        <a:bodyPr/>
        <a:lstStyle/>
        <a:p>
          <a:pPr rtl="1"/>
          <a:endParaRPr lang="fa-IR"/>
        </a:p>
      </dgm:t>
    </dgm:pt>
    <dgm:pt modelId="{835D2927-3733-473E-A421-572BA675E6CF}" type="pres">
      <dgm:prSet presAssocID="{B4A0BC7A-4E46-44CD-AA66-739C37D67900}" presName="radial" presStyleCnt="0">
        <dgm:presLayoutVars>
          <dgm:animLvl val="ctr"/>
        </dgm:presLayoutVars>
      </dgm:prSet>
      <dgm:spPr/>
    </dgm:pt>
    <dgm:pt modelId="{334033B4-0BA9-465A-860E-46B12B29EB4D}" type="pres">
      <dgm:prSet presAssocID="{AB372E4C-8E72-4AD1-916A-9525BF951162}" presName="centerShape" presStyleLbl="vennNode1" presStyleIdx="0" presStyleCnt="8"/>
      <dgm:spPr/>
      <dgm:t>
        <a:bodyPr/>
        <a:lstStyle/>
        <a:p>
          <a:pPr rtl="1"/>
          <a:endParaRPr lang="fa-IR"/>
        </a:p>
      </dgm:t>
    </dgm:pt>
    <dgm:pt modelId="{F96CF920-38A6-4CC1-BB25-2C489506752F}" type="pres">
      <dgm:prSet presAssocID="{0A360B3A-ED7E-4EB8-B7A5-C00A87DDC30F}" presName="node" presStyleLbl="vennNode1" presStyleIdx="1" presStyleCnt="8">
        <dgm:presLayoutVars>
          <dgm:bulletEnabled val="1"/>
        </dgm:presLayoutVars>
      </dgm:prSet>
      <dgm:spPr/>
      <dgm:t>
        <a:bodyPr/>
        <a:lstStyle/>
        <a:p>
          <a:pPr rtl="1"/>
          <a:endParaRPr lang="fa-IR"/>
        </a:p>
      </dgm:t>
    </dgm:pt>
    <dgm:pt modelId="{B8C0FA47-D950-48CC-AF9E-AB8377CA4978}" type="pres">
      <dgm:prSet presAssocID="{D8F1FB56-F7FF-469B-8BAA-5F6D3B876B54}" presName="node" presStyleLbl="vennNode1" presStyleIdx="2" presStyleCnt="8" custRadScaleRad="158632" custRadScaleInc="6012">
        <dgm:presLayoutVars>
          <dgm:bulletEnabled val="1"/>
        </dgm:presLayoutVars>
      </dgm:prSet>
      <dgm:spPr/>
      <dgm:t>
        <a:bodyPr/>
        <a:lstStyle/>
        <a:p>
          <a:pPr rtl="1"/>
          <a:endParaRPr lang="fa-IR"/>
        </a:p>
      </dgm:t>
    </dgm:pt>
    <dgm:pt modelId="{7DC54E87-7CBB-4201-B8BB-CC21EAE071BF}" type="pres">
      <dgm:prSet presAssocID="{3E9DE82B-DAE4-4740-9C27-24D481CFD41C}" presName="node" presStyleLbl="vennNode1" presStyleIdx="3" presStyleCnt="8">
        <dgm:presLayoutVars>
          <dgm:bulletEnabled val="1"/>
        </dgm:presLayoutVars>
      </dgm:prSet>
      <dgm:spPr/>
      <dgm:t>
        <a:bodyPr/>
        <a:lstStyle/>
        <a:p>
          <a:pPr rtl="1"/>
          <a:endParaRPr lang="fa-IR"/>
        </a:p>
      </dgm:t>
    </dgm:pt>
    <dgm:pt modelId="{7EF9E823-D9C0-43F7-A4A3-AEA1D38275BC}" type="pres">
      <dgm:prSet presAssocID="{48E36965-A958-440B-98AD-1CE9237EDDAE}" presName="node" presStyleLbl="vennNode1" presStyleIdx="4" presStyleCnt="8">
        <dgm:presLayoutVars>
          <dgm:bulletEnabled val="1"/>
        </dgm:presLayoutVars>
      </dgm:prSet>
      <dgm:spPr/>
      <dgm:t>
        <a:bodyPr/>
        <a:lstStyle/>
        <a:p>
          <a:pPr rtl="1"/>
          <a:endParaRPr lang="fa-IR"/>
        </a:p>
      </dgm:t>
    </dgm:pt>
    <dgm:pt modelId="{DB104434-4C63-43DF-943D-29D2A76EA5B7}" type="pres">
      <dgm:prSet presAssocID="{A967C593-FB03-4B35-9C32-73EE1D89CC0C}" presName="node" presStyleLbl="vennNode1" presStyleIdx="5" presStyleCnt="8">
        <dgm:presLayoutVars>
          <dgm:bulletEnabled val="1"/>
        </dgm:presLayoutVars>
      </dgm:prSet>
      <dgm:spPr/>
      <dgm:t>
        <a:bodyPr/>
        <a:lstStyle/>
        <a:p>
          <a:pPr rtl="1"/>
          <a:endParaRPr lang="fa-IR"/>
        </a:p>
      </dgm:t>
    </dgm:pt>
    <dgm:pt modelId="{C3A444A6-CFBD-41B0-BA98-65779C70CCE8}" type="pres">
      <dgm:prSet presAssocID="{BA54670A-FA4B-436B-9C1E-87C1AB4846EE}" presName="node" presStyleLbl="vennNode1" presStyleIdx="6" presStyleCnt="8">
        <dgm:presLayoutVars>
          <dgm:bulletEnabled val="1"/>
        </dgm:presLayoutVars>
      </dgm:prSet>
      <dgm:spPr/>
      <dgm:t>
        <a:bodyPr/>
        <a:lstStyle/>
        <a:p>
          <a:pPr rtl="1"/>
          <a:endParaRPr lang="fa-IR"/>
        </a:p>
      </dgm:t>
    </dgm:pt>
    <dgm:pt modelId="{E5678522-8EBD-4FBB-81B9-B0242EC9DC0C}" type="pres">
      <dgm:prSet presAssocID="{F4B3AEE9-15F1-4C61-BFDB-6D3A34BECBF9}" presName="node" presStyleLbl="vennNode1" presStyleIdx="7" presStyleCnt="8">
        <dgm:presLayoutVars>
          <dgm:bulletEnabled val="1"/>
        </dgm:presLayoutVars>
      </dgm:prSet>
      <dgm:spPr/>
      <dgm:t>
        <a:bodyPr/>
        <a:lstStyle/>
        <a:p>
          <a:pPr rtl="1"/>
          <a:endParaRPr lang="fa-IR"/>
        </a:p>
      </dgm:t>
    </dgm:pt>
  </dgm:ptLst>
  <dgm:cxnLst>
    <dgm:cxn modelId="{18A351DA-7371-4243-A0CD-ECF4858BE1C9}" srcId="{AB372E4C-8E72-4AD1-916A-9525BF951162}" destId="{0A360B3A-ED7E-4EB8-B7A5-C00A87DDC30F}" srcOrd="0" destOrd="0" parTransId="{E07DD2BB-E906-470E-AD38-916D87AB9C6A}" sibTransId="{5D81E893-F699-4315-9F6E-81F17CE4856C}"/>
    <dgm:cxn modelId="{27CB734A-EE81-4D30-AD47-34C8ACA9D5FB}" srcId="{AB372E4C-8E72-4AD1-916A-9525BF951162}" destId="{48E36965-A958-440B-98AD-1CE9237EDDAE}" srcOrd="3" destOrd="0" parTransId="{F60B6B4A-E4D2-410D-91CF-C6E7BCC9EE31}" sibTransId="{59C62FC7-7894-4780-9271-207B0E528C2E}"/>
    <dgm:cxn modelId="{6589463A-525E-4B91-A368-CD13C8B1FF28}" type="presOf" srcId="{BA54670A-FA4B-436B-9C1E-87C1AB4846EE}" destId="{C3A444A6-CFBD-41B0-BA98-65779C70CCE8}" srcOrd="0" destOrd="0" presId="urn:microsoft.com/office/officeart/2005/8/layout/radial3"/>
    <dgm:cxn modelId="{643A1563-E5E6-43FA-AA0E-562A331A7E9F}" type="presOf" srcId="{48E36965-A958-440B-98AD-1CE9237EDDAE}" destId="{7EF9E823-D9C0-43F7-A4A3-AEA1D38275BC}" srcOrd="0" destOrd="0" presId="urn:microsoft.com/office/officeart/2005/8/layout/radial3"/>
    <dgm:cxn modelId="{C5A1E569-E22A-4C21-B8C4-B62628969F61}" srcId="{AB372E4C-8E72-4AD1-916A-9525BF951162}" destId="{BA54670A-FA4B-436B-9C1E-87C1AB4846EE}" srcOrd="5" destOrd="0" parTransId="{BDC72626-215B-4F4B-B376-65DD63DD9392}" sibTransId="{4508EE89-9F99-4B06-98D3-D24B89DB6F8B}"/>
    <dgm:cxn modelId="{87578CCC-B0BD-4B8A-869F-39BC88479106}" srcId="{AB372E4C-8E72-4AD1-916A-9525BF951162}" destId="{A967C593-FB03-4B35-9C32-73EE1D89CC0C}" srcOrd="4" destOrd="0" parTransId="{4DB48526-88D5-4037-BAD0-DE9D81AE826F}" sibTransId="{E88C1AF9-70F7-4B0B-8199-39B12A6B7C17}"/>
    <dgm:cxn modelId="{44E4109A-2A86-4F2B-8379-347DFFAA8B3C}" type="presOf" srcId="{B4A0BC7A-4E46-44CD-AA66-739C37D67900}" destId="{0868EAC8-E04F-4BD7-89E3-553BDB7F8DBC}" srcOrd="0" destOrd="0" presId="urn:microsoft.com/office/officeart/2005/8/layout/radial3"/>
    <dgm:cxn modelId="{373309E8-B6E2-40F3-89E1-467018B3B51C}" type="presOf" srcId="{AB372E4C-8E72-4AD1-916A-9525BF951162}" destId="{334033B4-0BA9-465A-860E-46B12B29EB4D}" srcOrd="0" destOrd="0" presId="urn:microsoft.com/office/officeart/2005/8/layout/radial3"/>
    <dgm:cxn modelId="{B824B955-F4BA-42A4-9EFC-3E64E93AB2F6}" type="presOf" srcId="{F4B3AEE9-15F1-4C61-BFDB-6D3A34BECBF9}" destId="{E5678522-8EBD-4FBB-81B9-B0242EC9DC0C}" srcOrd="0" destOrd="0" presId="urn:microsoft.com/office/officeart/2005/8/layout/radial3"/>
    <dgm:cxn modelId="{52244A25-84F6-441E-9375-B010FE32863B}" srcId="{AB372E4C-8E72-4AD1-916A-9525BF951162}" destId="{D8F1FB56-F7FF-469B-8BAA-5F6D3B876B54}" srcOrd="1" destOrd="0" parTransId="{016135E9-BF63-4422-B16D-3844D37690F6}" sibTransId="{2BC4A62B-3235-40FD-AE06-7907FB74D403}"/>
    <dgm:cxn modelId="{49FDD036-84DE-4123-A503-53B2BFBDDAAE}" type="presOf" srcId="{3E9DE82B-DAE4-4740-9C27-24D481CFD41C}" destId="{7DC54E87-7CBB-4201-B8BB-CC21EAE071BF}" srcOrd="0" destOrd="0" presId="urn:microsoft.com/office/officeart/2005/8/layout/radial3"/>
    <dgm:cxn modelId="{6DCDC5D7-AF6C-4240-8710-0140EC51FEA1}" srcId="{B4A0BC7A-4E46-44CD-AA66-739C37D67900}" destId="{AB372E4C-8E72-4AD1-916A-9525BF951162}" srcOrd="0" destOrd="0" parTransId="{578451AD-B234-47ED-B871-0425A929F67E}" sibTransId="{0E5896F0-16E6-45DA-8D49-D1D559C69625}"/>
    <dgm:cxn modelId="{1AC95F35-639D-4F94-ACC0-60C4233674B8}" srcId="{AB372E4C-8E72-4AD1-916A-9525BF951162}" destId="{3E9DE82B-DAE4-4740-9C27-24D481CFD41C}" srcOrd="2" destOrd="0" parTransId="{EF2B5969-543B-49C9-8AD8-8195497215B3}" sibTransId="{344535CF-E62D-4D78-B82F-55BB2A3FCA91}"/>
    <dgm:cxn modelId="{77B1DB9E-DCC7-4673-B015-A09AD7032805}" type="presOf" srcId="{D8F1FB56-F7FF-469B-8BAA-5F6D3B876B54}" destId="{B8C0FA47-D950-48CC-AF9E-AB8377CA4978}" srcOrd="0" destOrd="0" presId="urn:microsoft.com/office/officeart/2005/8/layout/radial3"/>
    <dgm:cxn modelId="{3A78309E-E7F5-4DE4-B306-E164134BF9D8}" type="presOf" srcId="{A967C593-FB03-4B35-9C32-73EE1D89CC0C}" destId="{DB104434-4C63-43DF-943D-29D2A76EA5B7}" srcOrd="0" destOrd="0" presId="urn:microsoft.com/office/officeart/2005/8/layout/radial3"/>
    <dgm:cxn modelId="{C858CB0E-B58F-40BC-B34D-8911C8D4CA73}" srcId="{AB372E4C-8E72-4AD1-916A-9525BF951162}" destId="{F4B3AEE9-15F1-4C61-BFDB-6D3A34BECBF9}" srcOrd="6" destOrd="0" parTransId="{78C31B78-2F4A-4012-A146-94344564563D}" sibTransId="{04845C5D-A63A-4E85-8EAD-12F6F61439D8}"/>
    <dgm:cxn modelId="{D4F0E194-2445-4B02-A4ED-B7425C30F869}" srcId="{B4A0BC7A-4E46-44CD-AA66-739C37D67900}" destId="{979AA570-9313-407C-AA77-48BBA36690E5}" srcOrd="1" destOrd="0" parTransId="{5D095A55-6259-4407-ADD3-4943EAE9DE4C}" sibTransId="{A5A3D72E-68B1-4845-B15F-F8CEB3960D10}"/>
    <dgm:cxn modelId="{C4036880-C260-4734-AFA5-2A10E262352A}" type="presOf" srcId="{0A360B3A-ED7E-4EB8-B7A5-C00A87DDC30F}" destId="{F96CF920-38A6-4CC1-BB25-2C489506752F}" srcOrd="0" destOrd="0" presId="urn:microsoft.com/office/officeart/2005/8/layout/radial3"/>
    <dgm:cxn modelId="{1AA8BF10-80B2-484F-A35D-B33930B64298}" type="presParOf" srcId="{0868EAC8-E04F-4BD7-89E3-553BDB7F8DBC}" destId="{835D2927-3733-473E-A421-572BA675E6CF}" srcOrd="0" destOrd="0" presId="urn:microsoft.com/office/officeart/2005/8/layout/radial3"/>
    <dgm:cxn modelId="{B71D598D-6375-4450-BBC8-4AA34ED27B3B}" type="presParOf" srcId="{835D2927-3733-473E-A421-572BA675E6CF}" destId="{334033B4-0BA9-465A-860E-46B12B29EB4D}" srcOrd="0" destOrd="0" presId="urn:microsoft.com/office/officeart/2005/8/layout/radial3"/>
    <dgm:cxn modelId="{E5677768-B4C3-42C2-8D30-79C6D8AEBD5B}" type="presParOf" srcId="{835D2927-3733-473E-A421-572BA675E6CF}" destId="{F96CF920-38A6-4CC1-BB25-2C489506752F}" srcOrd="1" destOrd="0" presId="urn:microsoft.com/office/officeart/2005/8/layout/radial3"/>
    <dgm:cxn modelId="{AC7DD998-3259-4B52-BC96-65471CB87A55}" type="presParOf" srcId="{835D2927-3733-473E-A421-572BA675E6CF}" destId="{B8C0FA47-D950-48CC-AF9E-AB8377CA4978}" srcOrd="2" destOrd="0" presId="urn:microsoft.com/office/officeart/2005/8/layout/radial3"/>
    <dgm:cxn modelId="{3071EDC5-11AC-4E61-9067-B67FACB031FD}" type="presParOf" srcId="{835D2927-3733-473E-A421-572BA675E6CF}" destId="{7DC54E87-7CBB-4201-B8BB-CC21EAE071BF}" srcOrd="3" destOrd="0" presId="urn:microsoft.com/office/officeart/2005/8/layout/radial3"/>
    <dgm:cxn modelId="{2EED161F-7154-4D83-88F5-5DD97E996D21}" type="presParOf" srcId="{835D2927-3733-473E-A421-572BA675E6CF}" destId="{7EF9E823-D9C0-43F7-A4A3-AEA1D38275BC}" srcOrd="4" destOrd="0" presId="urn:microsoft.com/office/officeart/2005/8/layout/radial3"/>
    <dgm:cxn modelId="{090CC2B0-B8A9-4DC4-B094-48E77A6F6F61}" type="presParOf" srcId="{835D2927-3733-473E-A421-572BA675E6CF}" destId="{DB104434-4C63-43DF-943D-29D2A76EA5B7}" srcOrd="5" destOrd="0" presId="urn:microsoft.com/office/officeart/2005/8/layout/radial3"/>
    <dgm:cxn modelId="{43380ACE-007B-402B-BC9F-F559AF3A7B0B}" type="presParOf" srcId="{835D2927-3733-473E-A421-572BA675E6CF}" destId="{C3A444A6-CFBD-41B0-BA98-65779C70CCE8}" srcOrd="6" destOrd="0" presId="urn:microsoft.com/office/officeart/2005/8/layout/radial3"/>
    <dgm:cxn modelId="{FD8008EA-DD17-40A6-B156-E89252ECD22D}" type="presParOf" srcId="{835D2927-3733-473E-A421-572BA675E6CF}" destId="{E5678522-8EBD-4FBB-81B9-B0242EC9DC0C}" srcOrd="7" destOrd="0" presId="urn:microsoft.com/office/officeart/2005/8/layout/radial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9A47FE-F5D9-4061-A52C-5B86D801180A}" type="doc">
      <dgm:prSet loTypeId="urn:microsoft.com/office/officeart/2005/8/layout/hierarchy1" loCatId="hierarchy" qsTypeId="urn:microsoft.com/office/officeart/2005/8/quickstyle/3d1" qsCatId="3D" csTypeId="urn:microsoft.com/office/officeart/2005/8/colors/accent0_2" csCatId="mainScheme" phldr="1"/>
      <dgm:spPr/>
      <dgm:t>
        <a:bodyPr/>
        <a:lstStyle/>
        <a:p>
          <a:pPr rtl="1"/>
          <a:endParaRPr lang="fa-IR"/>
        </a:p>
      </dgm:t>
    </dgm:pt>
    <dgm:pt modelId="{244228D0-02FE-47FB-97EE-52D6BF44C940}">
      <dgm:prSet phldrT="[Text]" custT="1"/>
      <dgm:spPr/>
      <dgm:t>
        <a:bodyPr/>
        <a:lstStyle/>
        <a:p>
          <a:pPr rtl="1"/>
          <a:r>
            <a:rPr lang="fa-IR" sz="1400" dirty="0">
              <a:cs typeface="B Homa" pitchFamily="2" charset="-78"/>
            </a:rPr>
            <a:t>تولید زباله</a:t>
          </a:r>
        </a:p>
      </dgm:t>
    </dgm:pt>
    <dgm:pt modelId="{FBF1264B-B917-4740-BDDF-891F4B355D8C}" type="parTrans" cxnId="{B6E7C079-B5D7-4E1B-9F0F-0BBF5B197ECC}">
      <dgm:prSet/>
      <dgm:spPr/>
      <dgm:t>
        <a:bodyPr/>
        <a:lstStyle/>
        <a:p>
          <a:pPr rtl="1"/>
          <a:endParaRPr lang="fa-IR"/>
        </a:p>
      </dgm:t>
    </dgm:pt>
    <dgm:pt modelId="{0E16BB05-D5B1-42CD-81C9-EDA85061B33F}" type="sibTrans" cxnId="{B6E7C079-B5D7-4E1B-9F0F-0BBF5B197ECC}">
      <dgm:prSet/>
      <dgm:spPr/>
      <dgm:t>
        <a:bodyPr/>
        <a:lstStyle/>
        <a:p>
          <a:pPr rtl="1"/>
          <a:endParaRPr lang="fa-IR"/>
        </a:p>
      </dgm:t>
    </dgm:pt>
    <dgm:pt modelId="{E33600DC-D55E-40DA-8E8B-D7C1F0F108BC}">
      <dgm:prSet phldrT="[Text]" custT="1"/>
      <dgm:spPr/>
      <dgm:t>
        <a:bodyPr/>
        <a:lstStyle/>
        <a:p>
          <a:pPr rtl="1"/>
          <a:r>
            <a:rPr lang="fa-IR" sz="1400" dirty="0">
              <a:cs typeface="B Homa" pitchFamily="2" charset="-78"/>
            </a:rPr>
            <a:t>جمع آوری زباله</a:t>
          </a:r>
        </a:p>
      </dgm:t>
    </dgm:pt>
    <dgm:pt modelId="{C98F37F2-728E-45B3-BDD2-6EFCF40A98EA}" type="parTrans" cxnId="{C92CB796-3472-44CA-B569-60B1B9EA5374}">
      <dgm:prSet/>
      <dgm:spPr/>
      <dgm:t>
        <a:bodyPr/>
        <a:lstStyle/>
        <a:p>
          <a:pPr rtl="1"/>
          <a:endParaRPr lang="fa-IR"/>
        </a:p>
      </dgm:t>
    </dgm:pt>
    <dgm:pt modelId="{0BD14F62-1E15-4B37-8231-FDA705678445}" type="sibTrans" cxnId="{C92CB796-3472-44CA-B569-60B1B9EA5374}">
      <dgm:prSet/>
      <dgm:spPr/>
      <dgm:t>
        <a:bodyPr/>
        <a:lstStyle/>
        <a:p>
          <a:pPr rtl="1"/>
          <a:endParaRPr lang="fa-IR"/>
        </a:p>
      </dgm:t>
    </dgm:pt>
    <dgm:pt modelId="{68EAF70E-D950-4D0A-8B93-4897B5EC8359}">
      <dgm:prSet phldrT="[Text]" custT="1"/>
      <dgm:spPr/>
      <dgm:t>
        <a:bodyPr/>
        <a:lstStyle/>
        <a:p>
          <a:pPr rtl="1"/>
          <a:r>
            <a:rPr lang="fa-IR" sz="1400" dirty="0">
              <a:cs typeface="B Homa" pitchFamily="2" charset="-78"/>
            </a:rPr>
            <a:t>ذخیره سازی زباله</a:t>
          </a:r>
        </a:p>
      </dgm:t>
    </dgm:pt>
    <dgm:pt modelId="{4595E17A-F1C8-4A7E-BF41-5664DD089398}" type="sibTrans" cxnId="{698DB5C5-26B4-49C8-8DC6-223239D55172}">
      <dgm:prSet/>
      <dgm:spPr/>
      <dgm:t>
        <a:bodyPr/>
        <a:lstStyle/>
        <a:p>
          <a:pPr rtl="1"/>
          <a:endParaRPr lang="fa-IR"/>
        </a:p>
      </dgm:t>
    </dgm:pt>
    <dgm:pt modelId="{2FAFAD17-A66C-47EE-83BD-42102983B6C2}" type="parTrans" cxnId="{698DB5C5-26B4-49C8-8DC6-223239D55172}">
      <dgm:prSet/>
      <dgm:spPr/>
      <dgm:t>
        <a:bodyPr/>
        <a:lstStyle/>
        <a:p>
          <a:pPr rtl="1"/>
          <a:endParaRPr lang="fa-IR"/>
        </a:p>
      </dgm:t>
    </dgm:pt>
    <dgm:pt modelId="{ABF63D6E-7DB9-485C-B619-57F7AAA89330}">
      <dgm:prSet custT="1"/>
      <dgm:spPr/>
      <dgm:t>
        <a:bodyPr/>
        <a:lstStyle/>
        <a:p>
          <a:pPr rtl="1"/>
          <a:r>
            <a:rPr lang="fa-IR" sz="1400" dirty="0">
              <a:cs typeface="B Homa" pitchFamily="2" charset="-78"/>
            </a:rPr>
            <a:t>انتقال و حمل زباله</a:t>
          </a:r>
        </a:p>
      </dgm:t>
    </dgm:pt>
    <dgm:pt modelId="{55C86A66-FD24-4692-9CB0-1104570A42B2}" type="parTrans" cxnId="{624B3B11-029F-41F1-AFEF-DFDCE0A0FAFD}">
      <dgm:prSet/>
      <dgm:spPr/>
      <dgm:t>
        <a:bodyPr/>
        <a:lstStyle/>
        <a:p>
          <a:pPr rtl="1"/>
          <a:endParaRPr lang="fa-IR"/>
        </a:p>
      </dgm:t>
    </dgm:pt>
    <dgm:pt modelId="{FC907B2B-9660-42E0-924F-3FCFC293C952}" type="sibTrans" cxnId="{624B3B11-029F-41F1-AFEF-DFDCE0A0FAFD}">
      <dgm:prSet/>
      <dgm:spPr/>
      <dgm:t>
        <a:bodyPr/>
        <a:lstStyle/>
        <a:p>
          <a:pPr rtl="1"/>
          <a:endParaRPr lang="fa-IR"/>
        </a:p>
      </dgm:t>
    </dgm:pt>
    <dgm:pt modelId="{99C0229B-6F3D-4900-BA88-BA03A823C1A8}">
      <dgm:prSet custT="1"/>
      <dgm:spPr/>
      <dgm:t>
        <a:bodyPr/>
        <a:lstStyle/>
        <a:p>
          <a:pPr rtl="1"/>
          <a:r>
            <a:rPr lang="fa-IR" sz="1400" dirty="0">
              <a:cs typeface="B Homa" pitchFamily="2" charset="-78"/>
            </a:rPr>
            <a:t>دفع نهایی زباله</a:t>
          </a:r>
        </a:p>
      </dgm:t>
    </dgm:pt>
    <dgm:pt modelId="{1273663F-53DA-487B-9A2C-40D49351F1FB}" type="parTrans" cxnId="{8DCB8C51-BA03-42E3-A70E-E53757B6CE32}">
      <dgm:prSet/>
      <dgm:spPr/>
      <dgm:t>
        <a:bodyPr/>
        <a:lstStyle/>
        <a:p>
          <a:pPr rtl="1"/>
          <a:endParaRPr lang="fa-IR"/>
        </a:p>
      </dgm:t>
    </dgm:pt>
    <dgm:pt modelId="{1EB99210-340E-4825-9015-D7C2C729FC29}" type="sibTrans" cxnId="{8DCB8C51-BA03-42E3-A70E-E53757B6CE32}">
      <dgm:prSet/>
      <dgm:spPr/>
      <dgm:t>
        <a:bodyPr/>
        <a:lstStyle/>
        <a:p>
          <a:pPr rtl="1"/>
          <a:endParaRPr lang="fa-IR"/>
        </a:p>
      </dgm:t>
    </dgm:pt>
    <dgm:pt modelId="{295E023D-4AA0-45F5-8922-C41115BFCC77}">
      <dgm:prSet custT="1"/>
      <dgm:spPr/>
      <dgm:t>
        <a:bodyPr/>
        <a:lstStyle/>
        <a:p>
          <a:pPr algn="ctr" rtl="1"/>
          <a:r>
            <a:rPr lang="fa-IR" sz="1100" dirty="0">
              <a:cs typeface="B Homa" pitchFamily="2" charset="-78"/>
            </a:rPr>
            <a:t>عملیات پردازش و بازیافت</a:t>
          </a:r>
        </a:p>
      </dgm:t>
    </dgm:pt>
    <dgm:pt modelId="{7DF76DA6-BB75-4A10-8852-155CCFCCF808}" type="parTrans" cxnId="{032BA2C2-F0E4-440B-8352-A8FEB8FDAEAB}">
      <dgm:prSet/>
      <dgm:spPr/>
      <dgm:t>
        <a:bodyPr/>
        <a:lstStyle/>
        <a:p>
          <a:pPr rtl="1"/>
          <a:endParaRPr lang="fa-IR"/>
        </a:p>
      </dgm:t>
    </dgm:pt>
    <dgm:pt modelId="{5BBF843E-8B1C-400D-A27C-F44BFB6C42C5}" type="sibTrans" cxnId="{032BA2C2-F0E4-440B-8352-A8FEB8FDAEAB}">
      <dgm:prSet/>
      <dgm:spPr/>
      <dgm:t>
        <a:bodyPr/>
        <a:lstStyle/>
        <a:p>
          <a:pPr rtl="1"/>
          <a:endParaRPr lang="fa-IR"/>
        </a:p>
      </dgm:t>
    </dgm:pt>
    <dgm:pt modelId="{790CF7B0-A564-4D23-8E84-486D511ED83A}" type="pres">
      <dgm:prSet presAssocID="{779A47FE-F5D9-4061-A52C-5B86D801180A}" presName="hierChild1" presStyleCnt="0">
        <dgm:presLayoutVars>
          <dgm:chPref val="1"/>
          <dgm:dir/>
          <dgm:animOne val="branch"/>
          <dgm:animLvl val="lvl"/>
          <dgm:resizeHandles/>
        </dgm:presLayoutVars>
      </dgm:prSet>
      <dgm:spPr/>
      <dgm:t>
        <a:bodyPr/>
        <a:lstStyle/>
        <a:p>
          <a:pPr rtl="1"/>
          <a:endParaRPr lang="fa-IR"/>
        </a:p>
      </dgm:t>
    </dgm:pt>
    <dgm:pt modelId="{2CA65D83-3B47-4D06-9A74-BAAE263A9764}" type="pres">
      <dgm:prSet presAssocID="{244228D0-02FE-47FB-97EE-52D6BF44C940}" presName="hierRoot1" presStyleCnt="0"/>
      <dgm:spPr/>
    </dgm:pt>
    <dgm:pt modelId="{45B24F6C-39C9-41CE-B292-24842E4727C3}" type="pres">
      <dgm:prSet presAssocID="{244228D0-02FE-47FB-97EE-52D6BF44C940}" presName="composite" presStyleCnt="0"/>
      <dgm:spPr/>
    </dgm:pt>
    <dgm:pt modelId="{C3790722-4EE7-40F9-9B96-B3CB6FA2E48B}" type="pres">
      <dgm:prSet presAssocID="{244228D0-02FE-47FB-97EE-52D6BF44C940}" presName="background" presStyleLbl="node0" presStyleIdx="0" presStyleCnt="1"/>
      <dgm:spPr>
        <a:gradFill rotWithShape="0">
          <a:gsLst>
            <a:gs pos="80000">
              <a:schemeClr val="lt1">
                <a:hueOff val="0"/>
                <a:satOff val="0"/>
                <a:lum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gradFill>
      </dgm:spPr>
    </dgm:pt>
    <dgm:pt modelId="{D08F343A-1CFB-43DB-808C-61B960AD1AD1}" type="pres">
      <dgm:prSet presAssocID="{244228D0-02FE-47FB-97EE-52D6BF44C940}" presName="text" presStyleLbl="fgAcc0" presStyleIdx="0" presStyleCnt="1">
        <dgm:presLayoutVars>
          <dgm:chPref val="3"/>
        </dgm:presLayoutVars>
      </dgm:prSet>
      <dgm:spPr/>
      <dgm:t>
        <a:bodyPr/>
        <a:lstStyle/>
        <a:p>
          <a:pPr rtl="1"/>
          <a:endParaRPr lang="fa-IR"/>
        </a:p>
      </dgm:t>
    </dgm:pt>
    <dgm:pt modelId="{011D3DEA-20F2-4968-B497-EED8066B5250}" type="pres">
      <dgm:prSet presAssocID="{244228D0-02FE-47FB-97EE-52D6BF44C940}" presName="hierChild2" presStyleCnt="0"/>
      <dgm:spPr/>
    </dgm:pt>
    <dgm:pt modelId="{92591D44-D528-4F42-9F84-003544470ACE}" type="pres">
      <dgm:prSet presAssocID="{2FAFAD17-A66C-47EE-83BD-42102983B6C2}" presName="Name10" presStyleLbl="parChTrans1D2" presStyleIdx="0" presStyleCnt="1"/>
      <dgm:spPr/>
      <dgm:t>
        <a:bodyPr/>
        <a:lstStyle/>
        <a:p>
          <a:pPr rtl="1"/>
          <a:endParaRPr lang="fa-IR"/>
        </a:p>
      </dgm:t>
    </dgm:pt>
    <dgm:pt modelId="{0ACC5CD5-1AB2-4D8D-9639-52B5BCDC0DB7}" type="pres">
      <dgm:prSet presAssocID="{68EAF70E-D950-4D0A-8B93-4897B5EC8359}" presName="hierRoot2" presStyleCnt="0"/>
      <dgm:spPr/>
    </dgm:pt>
    <dgm:pt modelId="{B76D61D6-144C-4677-8509-EA1DD2FC1198}" type="pres">
      <dgm:prSet presAssocID="{68EAF70E-D950-4D0A-8B93-4897B5EC8359}" presName="composite2" presStyleCnt="0"/>
      <dgm:spPr/>
    </dgm:pt>
    <dgm:pt modelId="{35874D83-000F-4FAE-A721-B225C815C5A5}" type="pres">
      <dgm:prSet presAssocID="{68EAF70E-D950-4D0A-8B93-4897B5EC8359}" presName="background2" presStyleLbl="node2" presStyleIdx="0" presStyleCnt="1"/>
      <dgm:spPr>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gradFill>
      </dgm:spPr>
    </dgm:pt>
    <dgm:pt modelId="{6174684E-7EF2-4545-913A-33F1EF3AF36C}" type="pres">
      <dgm:prSet presAssocID="{68EAF70E-D950-4D0A-8B93-4897B5EC8359}" presName="text2" presStyleLbl="fgAcc2" presStyleIdx="0" presStyleCnt="1">
        <dgm:presLayoutVars>
          <dgm:chPref val="3"/>
        </dgm:presLayoutVars>
      </dgm:prSet>
      <dgm:spPr/>
      <dgm:t>
        <a:bodyPr/>
        <a:lstStyle/>
        <a:p>
          <a:pPr rtl="1"/>
          <a:endParaRPr lang="fa-IR"/>
        </a:p>
      </dgm:t>
    </dgm:pt>
    <dgm:pt modelId="{E1AB6FAA-3FAD-448E-82DF-3828FD7B6EAF}" type="pres">
      <dgm:prSet presAssocID="{68EAF70E-D950-4D0A-8B93-4897B5EC8359}" presName="hierChild3" presStyleCnt="0"/>
      <dgm:spPr/>
    </dgm:pt>
    <dgm:pt modelId="{9052BDFD-7F3C-43B2-870F-EE423D8D529A}" type="pres">
      <dgm:prSet presAssocID="{C98F37F2-728E-45B3-BDD2-6EFCF40A98EA}" presName="Name17" presStyleLbl="parChTrans1D3" presStyleIdx="0" presStyleCnt="1"/>
      <dgm:spPr/>
      <dgm:t>
        <a:bodyPr/>
        <a:lstStyle/>
        <a:p>
          <a:pPr rtl="1"/>
          <a:endParaRPr lang="fa-IR"/>
        </a:p>
      </dgm:t>
    </dgm:pt>
    <dgm:pt modelId="{B05263EF-C862-46AF-926F-7B3F4D64CACF}" type="pres">
      <dgm:prSet presAssocID="{E33600DC-D55E-40DA-8E8B-D7C1F0F108BC}" presName="hierRoot3" presStyleCnt="0"/>
      <dgm:spPr/>
    </dgm:pt>
    <dgm:pt modelId="{50BA4417-75C2-4455-9E33-424A7363FAAD}" type="pres">
      <dgm:prSet presAssocID="{E33600DC-D55E-40DA-8E8B-D7C1F0F108BC}" presName="composite3" presStyleCnt="0"/>
      <dgm:spPr/>
    </dgm:pt>
    <dgm:pt modelId="{25AE02BB-F9CD-4CCF-8387-F159D5960065}" type="pres">
      <dgm:prSet presAssocID="{E33600DC-D55E-40DA-8E8B-D7C1F0F108BC}" presName="background3" presStyleLbl="node3" presStyleIdx="0" presStyleCnt="1"/>
      <dgm:spPr>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gradFill>
      </dgm:spPr>
    </dgm:pt>
    <dgm:pt modelId="{DD386FC9-1CC4-4C5E-98D5-6554CDEB188A}" type="pres">
      <dgm:prSet presAssocID="{E33600DC-D55E-40DA-8E8B-D7C1F0F108BC}" presName="text3" presStyleLbl="fgAcc3" presStyleIdx="0" presStyleCnt="1">
        <dgm:presLayoutVars>
          <dgm:chPref val="3"/>
        </dgm:presLayoutVars>
      </dgm:prSet>
      <dgm:spPr/>
      <dgm:t>
        <a:bodyPr/>
        <a:lstStyle/>
        <a:p>
          <a:pPr rtl="1"/>
          <a:endParaRPr lang="fa-IR"/>
        </a:p>
      </dgm:t>
    </dgm:pt>
    <dgm:pt modelId="{C16CF985-DA0D-47CF-8018-E6D7C67A834D}" type="pres">
      <dgm:prSet presAssocID="{E33600DC-D55E-40DA-8E8B-D7C1F0F108BC}" presName="hierChild4" presStyleCnt="0"/>
      <dgm:spPr/>
    </dgm:pt>
    <dgm:pt modelId="{2C50845F-0A60-41D0-84F1-0D4AEF8345DA}" type="pres">
      <dgm:prSet presAssocID="{55C86A66-FD24-4692-9CB0-1104570A42B2}" presName="Name23" presStyleLbl="parChTrans1D4" presStyleIdx="0" presStyleCnt="3"/>
      <dgm:spPr/>
      <dgm:t>
        <a:bodyPr/>
        <a:lstStyle/>
        <a:p>
          <a:pPr rtl="1"/>
          <a:endParaRPr lang="fa-IR"/>
        </a:p>
      </dgm:t>
    </dgm:pt>
    <dgm:pt modelId="{70200494-23B7-4F2C-B3BD-E111FF6220BA}" type="pres">
      <dgm:prSet presAssocID="{ABF63D6E-7DB9-485C-B619-57F7AAA89330}" presName="hierRoot4" presStyleCnt="0"/>
      <dgm:spPr/>
    </dgm:pt>
    <dgm:pt modelId="{0F8819BF-CCF5-4440-B466-698C121F5ADB}" type="pres">
      <dgm:prSet presAssocID="{ABF63D6E-7DB9-485C-B619-57F7AAA89330}" presName="composite4" presStyleCnt="0"/>
      <dgm:spPr/>
    </dgm:pt>
    <dgm:pt modelId="{74B60A3A-59F3-4B61-8C5A-AB86D95A16F9}" type="pres">
      <dgm:prSet presAssocID="{ABF63D6E-7DB9-485C-B619-57F7AAA89330}" presName="background4" presStyleLbl="node4" presStyleIdx="0" presStyleCnt="3"/>
      <dgm:spPr>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gradFill>
      </dgm:spPr>
    </dgm:pt>
    <dgm:pt modelId="{CE73C4FC-37A7-4B31-8349-1859468CFFF7}" type="pres">
      <dgm:prSet presAssocID="{ABF63D6E-7DB9-485C-B619-57F7AAA89330}" presName="text4" presStyleLbl="fgAcc4" presStyleIdx="0" presStyleCnt="3" custLinFactNeighborX="-67252" custLinFactNeighborY="8961">
        <dgm:presLayoutVars>
          <dgm:chPref val="3"/>
        </dgm:presLayoutVars>
      </dgm:prSet>
      <dgm:spPr/>
      <dgm:t>
        <a:bodyPr/>
        <a:lstStyle/>
        <a:p>
          <a:pPr rtl="1"/>
          <a:endParaRPr lang="fa-IR"/>
        </a:p>
      </dgm:t>
    </dgm:pt>
    <dgm:pt modelId="{767BF74F-F7A5-4F3E-B557-E6D588D9661D}" type="pres">
      <dgm:prSet presAssocID="{ABF63D6E-7DB9-485C-B619-57F7AAA89330}" presName="hierChild5" presStyleCnt="0"/>
      <dgm:spPr/>
    </dgm:pt>
    <dgm:pt modelId="{58F783B9-C7FB-42E2-BF6D-2AEC398A0C42}" type="pres">
      <dgm:prSet presAssocID="{1273663F-53DA-487B-9A2C-40D49351F1FB}" presName="Name23" presStyleLbl="parChTrans1D4" presStyleIdx="1" presStyleCnt="3"/>
      <dgm:spPr/>
      <dgm:t>
        <a:bodyPr/>
        <a:lstStyle/>
        <a:p>
          <a:pPr rtl="1"/>
          <a:endParaRPr lang="fa-IR"/>
        </a:p>
      </dgm:t>
    </dgm:pt>
    <dgm:pt modelId="{54B76EEF-3ACD-42AE-A746-11CC482EE84A}" type="pres">
      <dgm:prSet presAssocID="{99C0229B-6F3D-4900-BA88-BA03A823C1A8}" presName="hierRoot4" presStyleCnt="0"/>
      <dgm:spPr/>
    </dgm:pt>
    <dgm:pt modelId="{AE63554C-7F95-406E-9E80-B68D2B25B5E8}" type="pres">
      <dgm:prSet presAssocID="{99C0229B-6F3D-4900-BA88-BA03A823C1A8}" presName="composite4" presStyleCnt="0"/>
      <dgm:spPr/>
    </dgm:pt>
    <dgm:pt modelId="{A21DB372-B26A-43F6-BD9C-EF718325CC61}" type="pres">
      <dgm:prSet presAssocID="{99C0229B-6F3D-4900-BA88-BA03A823C1A8}" presName="background4" presStyleLbl="node4" presStyleIdx="1" presStyleCnt="3"/>
      <dgm:spPr>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gradFill>
      </dgm:spPr>
    </dgm:pt>
    <dgm:pt modelId="{C708AF35-02E4-4774-B081-01044F564732}" type="pres">
      <dgm:prSet presAssocID="{99C0229B-6F3D-4900-BA88-BA03A823C1A8}" presName="text4" presStyleLbl="fgAcc4" presStyleIdx="1" presStyleCnt="3">
        <dgm:presLayoutVars>
          <dgm:chPref val="3"/>
        </dgm:presLayoutVars>
      </dgm:prSet>
      <dgm:spPr/>
      <dgm:t>
        <a:bodyPr/>
        <a:lstStyle/>
        <a:p>
          <a:pPr rtl="1"/>
          <a:endParaRPr lang="fa-IR"/>
        </a:p>
      </dgm:t>
    </dgm:pt>
    <dgm:pt modelId="{FD394635-364D-41D5-937D-B83F98436E46}" type="pres">
      <dgm:prSet presAssocID="{99C0229B-6F3D-4900-BA88-BA03A823C1A8}" presName="hierChild5" presStyleCnt="0"/>
      <dgm:spPr/>
    </dgm:pt>
    <dgm:pt modelId="{3C0AA14A-F5B6-4BC5-BF4D-94EDB309DE30}" type="pres">
      <dgm:prSet presAssocID="{7DF76DA6-BB75-4A10-8852-155CCFCCF808}" presName="Name23" presStyleLbl="parChTrans1D4" presStyleIdx="2" presStyleCnt="3"/>
      <dgm:spPr/>
      <dgm:t>
        <a:bodyPr/>
        <a:lstStyle/>
        <a:p>
          <a:pPr rtl="1"/>
          <a:endParaRPr lang="fa-IR"/>
        </a:p>
      </dgm:t>
    </dgm:pt>
    <dgm:pt modelId="{9ECF7748-065C-4FCE-A51A-092DF42FB6E4}" type="pres">
      <dgm:prSet presAssocID="{295E023D-4AA0-45F5-8922-C41115BFCC77}" presName="hierRoot4" presStyleCnt="0"/>
      <dgm:spPr/>
    </dgm:pt>
    <dgm:pt modelId="{935D4B9F-EA08-4420-B6ED-6154DD1BD9FB}" type="pres">
      <dgm:prSet presAssocID="{295E023D-4AA0-45F5-8922-C41115BFCC77}" presName="composite4" presStyleCnt="0"/>
      <dgm:spPr/>
    </dgm:pt>
    <dgm:pt modelId="{978B7509-E73F-4022-A5CA-DA5FF9690893}" type="pres">
      <dgm:prSet presAssocID="{295E023D-4AA0-45F5-8922-C41115BFCC77}" presName="background4" presStyleLbl="node4" presStyleIdx="2" presStyleCnt="3"/>
      <dgm:spPr>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gradFill>
      </dgm:spPr>
    </dgm:pt>
    <dgm:pt modelId="{573E6346-E1B3-4D36-913D-378840246363}" type="pres">
      <dgm:prSet presAssocID="{295E023D-4AA0-45F5-8922-C41115BFCC77}" presName="text4" presStyleLbl="fgAcc4" presStyleIdx="2" presStyleCnt="3" custLinFactNeighborX="71673">
        <dgm:presLayoutVars>
          <dgm:chPref val="3"/>
        </dgm:presLayoutVars>
      </dgm:prSet>
      <dgm:spPr/>
      <dgm:t>
        <a:bodyPr/>
        <a:lstStyle/>
        <a:p>
          <a:pPr rtl="1"/>
          <a:endParaRPr lang="fa-IR"/>
        </a:p>
      </dgm:t>
    </dgm:pt>
    <dgm:pt modelId="{B6E57978-CE38-4935-AAF2-8D2766BE69FC}" type="pres">
      <dgm:prSet presAssocID="{295E023D-4AA0-45F5-8922-C41115BFCC77}" presName="hierChild5" presStyleCnt="0"/>
      <dgm:spPr/>
    </dgm:pt>
  </dgm:ptLst>
  <dgm:cxnLst>
    <dgm:cxn modelId="{B6E7C079-B5D7-4E1B-9F0F-0BBF5B197ECC}" srcId="{779A47FE-F5D9-4061-A52C-5B86D801180A}" destId="{244228D0-02FE-47FB-97EE-52D6BF44C940}" srcOrd="0" destOrd="0" parTransId="{FBF1264B-B917-4740-BDDF-891F4B355D8C}" sibTransId="{0E16BB05-D5B1-42CD-81C9-EDA85061B33F}"/>
    <dgm:cxn modelId="{DF941569-71DB-4663-B4BD-CEB1AF7E0CD0}" type="presOf" srcId="{C98F37F2-728E-45B3-BDD2-6EFCF40A98EA}" destId="{9052BDFD-7F3C-43B2-870F-EE423D8D529A}" srcOrd="0" destOrd="0" presId="urn:microsoft.com/office/officeart/2005/8/layout/hierarchy1"/>
    <dgm:cxn modelId="{01C854AF-19DA-4473-9EAC-3B793E20924B}" type="presOf" srcId="{779A47FE-F5D9-4061-A52C-5B86D801180A}" destId="{790CF7B0-A564-4D23-8E84-486D511ED83A}" srcOrd="0" destOrd="0" presId="urn:microsoft.com/office/officeart/2005/8/layout/hierarchy1"/>
    <dgm:cxn modelId="{8C902105-CCC0-43E2-9534-F60765974791}" type="presOf" srcId="{244228D0-02FE-47FB-97EE-52D6BF44C940}" destId="{D08F343A-1CFB-43DB-808C-61B960AD1AD1}" srcOrd="0" destOrd="0" presId="urn:microsoft.com/office/officeart/2005/8/layout/hierarchy1"/>
    <dgm:cxn modelId="{01A89148-4CA9-48B5-A2ED-A2E8764D2D90}" type="presOf" srcId="{295E023D-4AA0-45F5-8922-C41115BFCC77}" destId="{573E6346-E1B3-4D36-913D-378840246363}" srcOrd="0" destOrd="0" presId="urn:microsoft.com/office/officeart/2005/8/layout/hierarchy1"/>
    <dgm:cxn modelId="{8DCB8C51-BA03-42E3-A70E-E53757B6CE32}" srcId="{E33600DC-D55E-40DA-8E8B-D7C1F0F108BC}" destId="{99C0229B-6F3D-4900-BA88-BA03A823C1A8}" srcOrd="1" destOrd="0" parTransId="{1273663F-53DA-487B-9A2C-40D49351F1FB}" sibTransId="{1EB99210-340E-4825-9015-D7C2C729FC29}"/>
    <dgm:cxn modelId="{C92CB796-3472-44CA-B569-60B1B9EA5374}" srcId="{68EAF70E-D950-4D0A-8B93-4897B5EC8359}" destId="{E33600DC-D55E-40DA-8E8B-D7C1F0F108BC}" srcOrd="0" destOrd="0" parTransId="{C98F37F2-728E-45B3-BDD2-6EFCF40A98EA}" sibTransId="{0BD14F62-1E15-4B37-8231-FDA705678445}"/>
    <dgm:cxn modelId="{032BA2C2-F0E4-440B-8352-A8FEB8FDAEAB}" srcId="{E33600DC-D55E-40DA-8E8B-D7C1F0F108BC}" destId="{295E023D-4AA0-45F5-8922-C41115BFCC77}" srcOrd="2" destOrd="0" parTransId="{7DF76DA6-BB75-4A10-8852-155CCFCCF808}" sibTransId="{5BBF843E-8B1C-400D-A27C-F44BFB6C42C5}"/>
    <dgm:cxn modelId="{D1859457-BD7A-4FEA-87A7-D181CDF116C3}" type="presOf" srcId="{E33600DC-D55E-40DA-8E8B-D7C1F0F108BC}" destId="{DD386FC9-1CC4-4C5E-98D5-6554CDEB188A}" srcOrd="0" destOrd="0" presId="urn:microsoft.com/office/officeart/2005/8/layout/hierarchy1"/>
    <dgm:cxn modelId="{7D3F853C-91D3-43AD-BE3C-9ACFF0D8FDA2}" type="presOf" srcId="{7DF76DA6-BB75-4A10-8852-155CCFCCF808}" destId="{3C0AA14A-F5B6-4BC5-BF4D-94EDB309DE30}" srcOrd="0" destOrd="0" presId="urn:microsoft.com/office/officeart/2005/8/layout/hierarchy1"/>
    <dgm:cxn modelId="{529DBD0D-8D2B-4522-946D-803048F96131}" type="presOf" srcId="{ABF63D6E-7DB9-485C-B619-57F7AAA89330}" destId="{CE73C4FC-37A7-4B31-8349-1859468CFFF7}" srcOrd="0" destOrd="0" presId="urn:microsoft.com/office/officeart/2005/8/layout/hierarchy1"/>
    <dgm:cxn modelId="{6F7727A2-9E9B-4ACC-8F3D-1CAEC4E41379}" type="presOf" srcId="{68EAF70E-D950-4D0A-8B93-4897B5EC8359}" destId="{6174684E-7EF2-4545-913A-33F1EF3AF36C}" srcOrd="0" destOrd="0" presId="urn:microsoft.com/office/officeart/2005/8/layout/hierarchy1"/>
    <dgm:cxn modelId="{304F1101-B8BD-45FB-9A27-822CE9ED54F8}" type="presOf" srcId="{55C86A66-FD24-4692-9CB0-1104570A42B2}" destId="{2C50845F-0A60-41D0-84F1-0D4AEF8345DA}" srcOrd="0" destOrd="0" presId="urn:microsoft.com/office/officeart/2005/8/layout/hierarchy1"/>
    <dgm:cxn modelId="{FF01444B-DC01-4EB2-8556-32A432FBE57C}" type="presOf" srcId="{1273663F-53DA-487B-9A2C-40D49351F1FB}" destId="{58F783B9-C7FB-42E2-BF6D-2AEC398A0C42}" srcOrd="0" destOrd="0" presId="urn:microsoft.com/office/officeart/2005/8/layout/hierarchy1"/>
    <dgm:cxn modelId="{698DB5C5-26B4-49C8-8DC6-223239D55172}" srcId="{244228D0-02FE-47FB-97EE-52D6BF44C940}" destId="{68EAF70E-D950-4D0A-8B93-4897B5EC8359}" srcOrd="0" destOrd="0" parTransId="{2FAFAD17-A66C-47EE-83BD-42102983B6C2}" sibTransId="{4595E17A-F1C8-4A7E-BF41-5664DD089398}"/>
    <dgm:cxn modelId="{8D165312-E5BF-4583-97B5-91C7E922A319}" type="presOf" srcId="{99C0229B-6F3D-4900-BA88-BA03A823C1A8}" destId="{C708AF35-02E4-4774-B081-01044F564732}" srcOrd="0" destOrd="0" presId="urn:microsoft.com/office/officeart/2005/8/layout/hierarchy1"/>
    <dgm:cxn modelId="{624B3B11-029F-41F1-AFEF-DFDCE0A0FAFD}" srcId="{E33600DC-D55E-40DA-8E8B-D7C1F0F108BC}" destId="{ABF63D6E-7DB9-485C-B619-57F7AAA89330}" srcOrd="0" destOrd="0" parTransId="{55C86A66-FD24-4692-9CB0-1104570A42B2}" sibTransId="{FC907B2B-9660-42E0-924F-3FCFC293C952}"/>
    <dgm:cxn modelId="{E8A239F3-B946-44EF-B764-7BE67301DA4B}" type="presOf" srcId="{2FAFAD17-A66C-47EE-83BD-42102983B6C2}" destId="{92591D44-D528-4F42-9F84-003544470ACE}" srcOrd="0" destOrd="0" presId="urn:microsoft.com/office/officeart/2005/8/layout/hierarchy1"/>
    <dgm:cxn modelId="{B07D3E05-587D-4F32-A8C1-ADE4236C1DE7}" type="presParOf" srcId="{790CF7B0-A564-4D23-8E84-486D511ED83A}" destId="{2CA65D83-3B47-4D06-9A74-BAAE263A9764}" srcOrd="0" destOrd="0" presId="urn:microsoft.com/office/officeart/2005/8/layout/hierarchy1"/>
    <dgm:cxn modelId="{F5674399-7E7E-440F-A598-BD6B9B125EA8}" type="presParOf" srcId="{2CA65D83-3B47-4D06-9A74-BAAE263A9764}" destId="{45B24F6C-39C9-41CE-B292-24842E4727C3}" srcOrd="0" destOrd="0" presId="urn:microsoft.com/office/officeart/2005/8/layout/hierarchy1"/>
    <dgm:cxn modelId="{B6F16280-B9FD-42EC-854C-31756A8A45DB}" type="presParOf" srcId="{45B24F6C-39C9-41CE-B292-24842E4727C3}" destId="{C3790722-4EE7-40F9-9B96-B3CB6FA2E48B}" srcOrd="0" destOrd="0" presId="urn:microsoft.com/office/officeart/2005/8/layout/hierarchy1"/>
    <dgm:cxn modelId="{0478F83D-6F0F-4FB6-927A-43AAB129971B}" type="presParOf" srcId="{45B24F6C-39C9-41CE-B292-24842E4727C3}" destId="{D08F343A-1CFB-43DB-808C-61B960AD1AD1}" srcOrd="1" destOrd="0" presId="urn:microsoft.com/office/officeart/2005/8/layout/hierarchy1"/>
    <dgm:cxn modelId="{82BB8A3D-5429-43D6-ACD6-E642CC34ACE7}" type="presParOf" srcId="{2CA65D83-3B47-4D06-9A74-BAAE263A9764}" destId="{011D3DEA-20F2-4968-B497-EED8066B5250}" srcOrd="1" destOrd="0" presId="urn:microsoft.com/office/officeart/2005/8/layout/hierarchy1"/>
    <dgm:cxn modelId="{12CEF027-8E2B-4FF9-952E-8A77DC38DA8E}" type="presParOf" srcId="{011D3DEA-20F2-4968-B497-EED8066B5250}" destId="{92591D44-D528-4F42-9F84-003544470ACE}" srcOrd="0" destOrd="0" presId="urn:microsoft.com/office/officeart/2005/8/layout/hierarchy1"/>
    <dgm:cxn modelId="{B1ED69AB-F525-4A4E-9E33-5CB8CBF895B9}" type="presParOf" srcId="{011D3DEA-20F2-4968-B497-EED8066B5250}" destId="{0ACC5CD5-1AB2-4D8D-9639-52B5BCDC0DB7}" srcOrd="1" destOrd="0" presId="urn:microsoft.com/office/officeart/2005/8/layout/hierarchy1"/>
    <dgm:cxn modelId="{E3D0A4C1-063D-496D-90E9-8E32927E76BE}" type="presParOf" srcId="{0ACC5CD5-1AB2-4D8D-9639-52B5BCDC0DB7}" destId="{B76D61D6-144C-4677-8509-EA1DD2FC1198}" srcOrd="0" destOrd="0" presId="urn:microsoft.com/office/officeart/2005/8/layout/hierarchy1"/>
    <dgm:cxn modelId="{136E49D3-C03C-4549-BAD3-2D7FE45AE013}" type="presParOf" srcId="{B76D61D6-144C-4677-8509-EA1DD2FC1198}" destId="{35874D83-000F-4FAE-A721-B225C815C5A5}" srcOrd="0" destOrd="0" presId="urn:microsoft.com/office/officeart/2005/8/layout/hierarchy1"/>
    <dgm:cxn modelId="{00CF3308-E0CB-4755-9EAC-FE6F0A32C29B}" type="presParOf" srcId="{B76D61D6-144C-4677-8509-EA1DD2FC1198}" destId="{6174684E-7EF2-4545-913A-33F1EF3AF36C}" srcOrd="1" destOrd="0" presId="urn:microsoft.com/office/officeart/2005/8/layout/hierarchy1"/>
    <dgm:cxn modelId="{1000E155-F55E-4F87-BD12-56FA651CFC6A}" type="presParOf" srcId="{0ACC5CD5-1AB2-4D8D-9639-52B5BCDC0DB7}" destId="{E1AB6FAA-3FAD-448E-82DF-3828FD7B6EAF}" srcOrd="1" destOrd="0" presId="urn:microsoft.com/office/officeart/2005/8/layout/hierarchy1"/>
    <dgm:cxn modelId="{5A86C20C-3412-4C28-ACE5-0964E606A72A}" type="presParOf" srcId="{E1AB6FAA-3FAD-448E-82DF-3828FD7B6EAF}" destId="{9052BDFD-7F3C-43B2-870F-EE423D8D529A}" srcOrd="0" destOrd="0" presId="urn:microsoft.com/office/officeart/2005/8/layout/hierarchy1"/>
    <dgm:cxn modelId="{BFE9DE89-7489-4810-B4B6-96F64BE8C101}" type="presParOf" srcId="{E1AB6FAA-3FAD-448E-82DF-3828FD7B6EAF}" destId="{B05263EF-C862-46AF-926F-7B3F4D64CACF}" srcOrd="1" destOrd="0" presId="urn:microsoft.com/office/officeart/2005/8/layout/hierarchy1"/>
    <dgm:cxn modelId="{A8E01C92-44A6-4A08-A8EB-C3B331CDE5AE}" type="presParOf" srcId="{B05263EF-C862-46AF-926F-7B3F4D64CACF}" destId="{50BA4417-75C2-4455-9E33-424A7363FAAD}" srcOrd="0" destOrd="0" presId="urn:microsoft.com/office/officeart/2005/8/layout/hierarchy1"/>
    <dgm:cxn modelId="{42FC48D4-C719-4228-83D9-989207C94B75}" type="presParOf" srcId="{50BA4417-75C2-4455-9E33-424A7363FAAD}" destId="{25AE02BB-F9CD-4CCF-8387-F159D5960065}" srcOrd="0" destOrd="0" presId="urn:microsoft.com/office/officeart/2005/8/layout/hierarchy1"/>
    <dgm:cxn modelId="{1B5F95CD-B85E-43CB-ADBF-0A8464C6CE24}" type="presParOf" srcId="{50BA4417-75C2-4455-9E33-424A7363FAAD}" destId="{DD386FC9-1CC4-4C5E-98D5-6554CDEB188A}" srcOrd="1" destOrd="0" presId="urn:microsoft.com/office/officeart/2005/8/layout/hierarchy1"/>
    <dgm:cxn modelId="{A4EC6BE8-2353-4FE4-9395-2E4AF8F293F4}" type="presParOf" srcId="{B05263EF-C862-46AF-926F-7B3F4D64CACF}" destId="{C16CF985-DA0D-47CF-8018-E6D7C67A834D}" srcOrd="1" destOrd="0" presId="urn:microsoft.com/office/officeart/2005/8/layout/hierarchy1"/>
    <dgm:cxn modelId="{65331A66-9CBD-4E61-8986-1912215B3597}" type="presParOf" srcId="{C16CF985-DA0D-47CF-8018-E6D7C67A834D}" destId="{2C50845F-0A60-41D0-84F1-0D4AEF8345DA}" srcOrd="0" destOrd="0" presId="urn:microsoft.com/office/officeart/2005/8/layout/hierarchy1"/>
    <dgm:cxn modelId="{BE8E0686-AD0D-4073-84A0-349AC4AABCDE}" type="presParOf" srcId="{C16CF985-DA0D-47CF-8018-E6D7C67A834D}" destId="{70200494-23B7-4F2C-B3BD-E111FF6220BA}" srcOrd="1" destOrd="0" presId="urn:microsoft.com/office/officeart/2005/8/layout/hierarchy1"/>
    <dgm:cxn modelId="{FD9A453D-471B-405A-8421-D56A298779B0}" type="presParOf" srcId="{70200494-23B7-4F2C-B3BD-E111FF6220BA}" destId="{0F8819BF-CCF5-4440-B466-698C121F5ADB}" srcOrd="0" destOrd="0" presId="urn:microsoft.com/office/officeart/2005/8/layout/hierarchy1"/>
    <dgm:cxn modelId="{84235A38-CC8D-4660-8E2A-18A5DD27961E}" type="presParOf" srcId="{0F8819BF-CCF5-4440-B466-698C121F5ADB}" destId="{74B60A3A-59F3-4B61-8C5A-AB86D95A16F9}" srcOrd="0" destOrd="0" presId="urn:microsoft.com/office/officeart/2005/8/layout/hierarchy1"/>
    <dgm:cxn modelId="{E5866789-FB7F-4A44-9BCC-86716D4FC8AA}" type="presParOf" srcId="{0F8819BF-CCF5-4440-B466-698C121F5ADB}" destId="{CE73C4FC-37A7-4B31-8349-1859468CFFF7}" srcOrd="1" destOrd="0" presId="urn:microsoft.com/office/officeart/2005/8/layout/hierarchy1"/>
    <dgm:cxn modelId="{BA5B8804-9F71-4F3A-BEE3-7B0528E826CC}" type="presParOf" srcId="{70200494-23B7-4F2C-B3BD-E111FF6220BA}" destId="{767BF74F-F7A5-4F3E-B557-E6D588D9661D}" srcOrd="1" destOrd="0" presId="urn:microsoft.com/office/officeart/2005/8/layout/hierarchy1"/>
    <dgm:cxn modelId="{33245BC9-B43C-4608-8944-3A2EB44E8ED6}" type="presParOf" srcId="{C16CF985-DA0D-47CF-8018-E6D7C67A834D}" destId="{58F783B9-C7FB-42E2-BF6D-2AEC398A0C42}" srcOrd="2" destOrd="0" presId="urn:microsoft.com/office/officeart/2005/8/layout/hierarchy1"/>
    <dgm:cxn modelId="{2381857F-A7A7-44C3-9C8A-C1C6FC2AED80}" type="presParOf" srcId="{C16CF985-DA0D-47CF-8018-E6D7C67A834D}" destId="{54B76EEF-3ACD-42AE-A746-11CC482EE84A}" srcOrd="3" destOrd="0" presId="urn:microsoft.com/office/officeart/2005/8/layout/hierarchy1"/>
    <dgm:cxn modelId="{9B85D69A-35A6-4D61-87E8-432668FE08DD}" type="presParOf" srcId="{54B76EEF-3ACD-42AE-A746-11CC482EE84A}" destId="{AE63554C-7F95-406E-9E80-B68D2B25B5E8}" srcOrd="0" destOrd="0" presId="urn:microsoft.com/office/officeart/2005/8/layout/hierarchy1"/>
    <dgm:cxn modelId="{35A3CB2A-4FBE-4C74-ACEA-204A10B4B9B7}" type="presParOf" srcId="{AE63554C-7F95-406E-9E80-B68D2B25B5E8}" destId="{A21DB372-B26A-43F6-BD9C-EF718325CC61}" srcOrd="0" destOrd="0" presId="urn:microsoft.com/office/officeart/2005/8/layout/hierarchy1"/>
    <dgm:cxn modelId="{DCC5A790-52EA-4769-9A8D-EECE2AFB1075}" type="presParOf" srcId="{AE63554C-7F95-406E-9E80-B68D2B25B5E8}" destId="{C708AF35-02E4-4774-B081-01044F564732}" srcOrd="1" destOrd="0" presId="urn:microsoft.com/office/officeart/2005/8/layout/hierarchy1"/>
    <dgm:cxn modelId="{63ABB4E8-FD53-43BC-B7C6-BDC92D06D71E}" type="presParOf" srcId="{54B76EEF-3ACD-42AE-A746-11CC482EE84A}" destId="{FD394635-364D-41D5-937D-B83F98436E46}" srcOrd="1" destOrd="0" presId="urn:microsoft.com/office/officeart/2005/8/layout/hierarchy1"/>
    <dgm:cxn modelId="{4F18A6DB-D829-49E2-9274-F56371FBEF96}" type="presParOf" srcId="{C16CF985-DA0D-47CF-8018-E6D7C67A834D}" destId="{3C0AA14A-F5B6-4BC5-BF4D-94EDB309DE30}" srcOrd="4" destOrd="0" presId="urn:microsoft.com/office/officeart/2005/8/layout/hierarchy1"/>
    <dgm:cxn modelId="{A58EEEC0-96CB-4643-A733-2D0EC8E5AAB0}" type="presParOf" srcId="{C16CF985-DA0D-47CF-8018-E6D7C67A834D}" destId="{9ECF7748-065C-4FCE-A51A-092DF42FB6E4}" srcOrd="5" destOrd="0" presId="urn:microsoft.com/office/officeart/2005/8/layout/hierarchy1"/>
    <dgm:cxn modelId="{68C74C40-AC2A-4563-94AA-24A919AB5BD3}" type="presParOf" srcId="{9ECF7748-065C-4FCE-A51A-092DF42FB6E4}" destId="{935D4B9F-EA08-4420-B6ED-6154DD1BD9FB}" srcOrd="0" destOrd="0" presId="urn:microsoft.com/office/officeart/2005/8/layout/hierarchy1"/>
    <dgm:cxn modelId="{7334949F-D2BE-44EA-B88F-D932523C2EB3}" type="presParOf" srcId="{935D4B9F-EA08-4420-B6ED-6154DD1BD9FB}" destId="{978B7509-E73F-4022-A5CA-DA5FF9690893}" srcOrd="0" destOrd="0" presId="urn:microsoft.com/office/officeart/2005/8/layout/hierarchy1"/>
    <dgm:cxn modelId="{3D73BCEB-547B-4F59-84D4-C7DDC7053C9F}" type="presParOf" srcId="{935D4B9F-EA08-4420-B6ED-6154DD1BD9FB}" destId="{573E6346-E1B3-4D36-913D-378840246363}" srcOrd="1" destOrd="0" presId="urn:microsoft.com/office/officeart/2005/8/layout/hierarchy1"/>
    <dgm:cxn modelId="{8B53DFDE-D9ED-4212-86C3-16FAE5939136}" type="presParOf" srcId="{9ECF7748-065C-4FCE-A51A-092DF42FB6E4}" destId="{B6E57978-CE38-4935-AAF2-8D2766BE69FC}" srcOrd="1" destOrd="0" presId="urn:microsoft.com/office/officeart/2005/8/layout/hierarchy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2D02C0B4-B5B1-49D4-A85F-863255567D0E}" type="presOf" srcId="{EEA53322-AFAB-426D-927E-F7A3E23C305F}" destId="{0F252D60-9125-4F54-A915-C6B2A0ACEF90}" srcOrd="0" destOrd="0" presId="urn:microsoft.com/office/officeart/2005/8/layout/pyramid2"/>
    <dgm:cxn modelId="{329814B6-4C26-4438-9728-C8222913264A}" type="presOf" srcId="{52BC17D6-E8BC-45F4-8F62-4845682B2D41}" destId="{8CE722A8-88BF-40F5-A13F-6A7B5B54375F}"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0CF050FF-7B45-4BB1-BEBD-AD123E1E11CA}" type="presOf" srcId="{7EA0D088-7700-453A-9342-FFC8A5980CDD}" destId="{0CEE6410-6D4D-445F-A674-5FA94EC08C75}" srcOrd="0" destOrd="0" presId="urn:microsoft.com/office/officeart/2005/8/layout/pyramid2"/>
    <dgm:cxn modelId="{192C96D7-1DBB-4115-9973-131FB2A4E394}" type="presOf" srcId="{1CB7A17A-F38D-4F2E-ACE8-527A7DA0D8A0}" destId="{C80D7A6C-3753-4851-BD29-CCC1C73A69A8}" srcOrd="0" destOrd="0" presId="urn:microsoft.com/office/officeart/2005/8/layout/pyramid2"/>
    <dgm:cxn modelId="{596AD910-61BF-4C98-A555-9CE6BBCB168B}" type="presOf" srcId="{D05E4399-9C1D-4D39-B7F2-116ECD7942F2}" destId="{83BFA81E-0CE1-4B00-A617-AF5363D69610}"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BCAC1F1-27C0-4F62-9347-152D7353D45F}" type="presOf" srcId="{BC32F4DB-9969-4007-8E99-F0F6C1D838B2}" destId="{E0639070-81C5-46BA-96B7-F45B18F3E4AB}" srcOrd="0" destOrd="0" presId="urn:microsoft.com/office/officeart/2005/8/layout/pyramid2"/>
    <dgm:cxn modelId="{C1CA144B-EDE0-45CB-B1FF-A03C309729B6}" srcId="{1CB7A17A-F38D-4F2E-ACE8-527A7DA0D8A0}" destId="{EEA53322-AFAB-426D-927E-F7A3E23C305F}" srcOrd="0" destOrd="0" parTransId="{630E7250-5222-4425-8A55-AEA9BAA74868}" sibTransId="{70024DA8-7250-4D9B-BCEF-9A7CFEA48B95}"/>
    <dgm:cxn modelId="{63B1451C-AFBE-49B0-9068-1B6687CBF7BD}" type="presParOf" srcId="{C80D7A6C-3753-4851-BD29-CCC1C73A69A8}" destId="{3104D984-CCB1-4B1B-97DD-24DACC5EF67E}" srcOrd="0" destOrd="0" presId="urn:microsoft.com/office/officeart/2005/8/layout/pyramid2"/>
    <dgm:cxn modelId="{B98B2D75-995C-431F-B06A-B84C269B846A}" type="presParOf" srcId="{C80D7A6C-3753-4851-BD29-CCC1C73A69A8}" destId="{8CAA98C1-8C1F-42A0-BD1B-05BBDB4A50B6}" srcOrd="1" destOrd="0" presId="urn:microsoft.com/office/officeart/2005/8/layout/pyramid2"/>
    <dgm:cxn modelId="{4D38ED88-9D12-44FE-ABB5-400D8A6AEE93}" type="presParOf" srcId="{8CAA98C1-8C1F-42A0-BD1B-05BBDB4A50B6}" destId="{0F252D60-9125-4F54-A915-C6B2A0ACEF90}" srcOrd="0" destOrd="0" presId="urn:microsoft.com/office/officeart/2005/8/layout/pyramid2"/>
    <dgm:cxn modelId="{E2D897A4-D197-45BB-B9E0-945B67B3E935}" type="presParOf" srcId="{8CAA98C1-8C1F-42A0-BD1B-05BBDB4A50B6}" destId="{BBC43401-A31D-43B3-AC2E-9F0C85A7BBD7}" srcOrd="1" destOrd="0" presId="urn:microsoft.com/office/officeart/2005/8/layout/pyramid2"/>
    <dgm:cxn modelId="{073544FB-B0D0-4283-B0C0-D2D6558AC686}" type="presParOf" srcId="{8CAA98C1-8C1F-42A0-BD1B-05BBDB4A50B6}" destId="{8CE722A8-88BF-40F5-A13F-6A7B5B54375F}" srcOrd="2" destOrd="0" presId="urn:microsoft.com/office/officeart/2005/8/layout/pyramid2"/>
    <dgm:cxn modelId="{76C56D5A-E8B9-46C8-9370-79BBF8F20384}" type="presParOf" srcId="{8CAA98C1-8C1F-42A0-BD1B-05BBDB4A50B6}" destId="{710DF17C-6969-48D9-9C08-DF719D0BC0AD}" srcOrd="3" destOrd="0" presId="urn:microsoft.com/office/officeart/2005/8/layout/pyramid2"/>
    <dgm:cxn modelId="{8130AFAB-E06F-4231-8B77-F027256F51FD}" type="presParOf" srcId="{8CAA98C1-8C1F-42A0-BD1B-05BBDB4A50B6}" destId="{0CEE6410-6D4D-445F-A674-5FA94EC08C75}" srcOrd="4" destOrd="0" presId="urn:microsoft.com/office/officeart/2005/8/layout/pyramid2"/>
    <dgm:cxn modelId="{FD05E49E-AB06-4726-A72C-789EE7D0C385}" type="presParOf" srcId="{8CAA98C1-8C1F-42A0-BD1B-05BBDB4A50B6}" destId="{4253AF4F-8E3E-4F82-9A53-8CCA14A0A0F3}" srcOrd="5" destOrd="0" presId="urn:microsoft.com/office/officeart/2005/8/layout/pyramid2"/>
    <dgm:cxn modelId="{70449EE6-F2CF-4C27-AF1B-4B74F927B9A8}" type="presParOf" srcId="{8CAA98C1-8C1F-42A0-BD1B-05BBDB4A50B6}" destId="{83BFA81E-0CE1-4B00-A617-AF5363D69610}" srcOrd="6" destOrd="0" presId="urn:microsoft.com/office/officeart/2005/8/layout/pyramid2"/>
    <dgm:cxn modelId="{FFBAE71F-1A91-41ED-B213-1FE3E529E730}" type="presParOf" srcId="{8CAA98C1-8C1F-42A0-BD1B-05BBDB4A50B6}" destId="{C5DF25B6-1003-47AA-8DFF-CE6EC88A07C1}" srcOrd="7" destOrd="0" presId="urn:microsoft.com/office/officeart/2005/8/layout/pyramid2"/>
    <dgm:cxn modelId="{22136380-815F-4D2C-AC7C-3992FD5AAE79}" type="presParOf" srcId="{8CAA98C1-8C1F-42A0-BD1B-05BBDB4A50B6}" destId="{E0639070-81C5-46BA-96B7-F45B18F3E4AB}" srcOrd="8" destOrd="0" presId="urn:microsoft.com/office/officeart/2005/8/layout/pyramid2"/>
    <dgm:cxn modelId="{B323200F-15A3-459C-83F8-5A2EAC064ED3}"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4A0BC7A-4E46-44CD-AA66-739C37D67900}" type="doc">
      <dgm:prSet loTypeId="urn:microsoft.com/office/officeart/2005/8/layout/radial3" loCatId="cycle" qsTypeId="urn:microsoft.com/office/officeart/2005/8/quickstyle/3d1" qsCatId="3D" csTypeId="urn:microsoft.com/office/officeart/2005/8/colors/accent0_3" csCatId="mainScheme" phldr="1"/>
      <dgm:spPr/>
      <dgm:t>
        <a:bodyPr/>
        <a:lstStyle/>
        <a:p>
          <a:pPr rtl="1"/>
          <a:endParaRPr lang="fa-IR"/>
        </a:p>
      </dgm:t>
    </dgm:pt>
    <dgm:pt modelId="{AB372E4C-8E72-4AD1-916A-9525BF951162}">
      <dgm:prSet phldrT="[Text]" custT="1"/>
      <dgm:spPr/>
      <dgm:t>
        <a:bodyPr/>
        <a:lstStyle/>
        <a:p>
          <a:pPr rtl="1"/>
          <a:r>
            <a:rPr lang="fa-IR" sz="1200" dirty="0">
              <a:effectLst>
                <a:outerShdw blurRad="38100" dist="38100" dir="2700000" algn="tl">
                  <a:srgbClr val="000000">
                    <a:alpha val="43137"/>
                  </a:srgbClr>
                </a:outerShdw>
              </a:effectLst>
              <a:latin typeface="Calibri"/>
              <a:ea typeface="+mj-ea"/>
              <a:cs typeface="B Homa" pitchFamily="2" charset="-78"/>
            </a:rPr>
            <a:t>مشکلات موجود در زمین فعلی دفن </a:t>
          </a:r>
          <a:endParaRPr lang="fa-IR" sz="1200" dirty="0"/>
        </a:p>
      </dgm:t>
    </dgm:pt>
    <dgm:pt modelId="{578451AD-B234-47ED-B871-0425A929F67E}" type="parTrans" cxnId="{6DCDC5D7-AF6C-4240-8710-0140EC51FEA1}">
      <dgm:prSet/>
      <dgm:spPr/>
      <dgm:t>
        <a:bodyPr/>
        <a:lstStyle/>
        <a:p>
          <a:pPr rtl="1"/>
          <a:endParaRPr lang="fa-IR"/>
        </a:p>
      </dgm:t>
    </dgm:pt>
    <dgm:pt modelId="{0E5896F0-16E6-45DA-8D49-D1D559C69625}" type="sibTrans" cxnId="{6DCDC5D7-AF6C-4240-8710-0140EC51FEA1}">
      <dgm:prSet/>
      <dgm:spPr/>
      <dgm:t>
        <a:bodyPr/>
        <a:lstStyle/>
        <a:p>
          <a:pPr rtl="1"/>
          <a:endParaRPr lang="fa-IR"/>
        </a:p>
      </dgm:t>
    </dgm:pt>
    <dgm:pt modelId="{0A360B3A-ED7E-4EB8-B7A5-C00A87DDC30F}">
      <dgm:prSet phldrT="[Tex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انتخاب محل به صورت تجربی </a:t>
          </a:r>
          <a:endParaRPr lang="fa-IR" sz="900" dirty="0">
            <a:solidFill>
              <a:schemeClr val="bg1"/>
            </a:solidFill>
          </a:endParaRPr>
        </a:p>
      </dgm:t>
    </dgm:pt>
    <dgm:pt modelId="{E07DD2BB-E906-470E-AD38-916D87AB9C6A}" type="parTrans" cxnId="{18A351DA-7371-4243-A0CD-ECF4858BE1C9}">
      <dgm:prSet/>
      <dgm:spPr/>
      <dgm:t>
        <a:bodyPr/>
        <a:lstStyle/>
        <a:p>
          <a:pPr rtl="1"/>
          <a:endParaRPr lang="fa-IR"/>
        </a:p>
      </dgm:t>
    </dgm:pt>
    <dgm:pt modelId="{5D81E893-F699-4315-9F6E-81F17CE4856C}" type="sibTrans" cxnId="{18A351DA-7371-4243-A0CD-ECF4858BE1C9}">
      <dgm:prSet/>
      <dgm:spPr/>
      <dgm:t>
        <a:bodyPr/>
        <a:lstStyle/>
        <a:p>
          <a:pPr rtl="1"/>
          <a:endParaRPr lang="fa-IR"/>
        </a:p>
      </dgm:t>
    </dgm:pt>
    <dgm:pt modelId="{979AA570-9313-407C-AA77-48BBA36690E5}">
      <dgm:prSet/>
      <dgm:spPr/>
      <dgm:t>
        <a:bodyPr/>
        <a:lstStyle/>
        <a:p>
          <a:pPr algn="ctr" rtl="1"/>
          <a:endParaRPr lang="fa-IR" sz="1800" dirty="0"/>
        </a:p>
      </dgm:t>
    </dgm:pt>
    <dgm:pt modelId="{5D095A55-6259-4407-ADD3-4943EAE9DE4C}" type="parTrans" cxnId="{D4F0E194-2445-4B02-A4ED-B7425C30F869}">
      <dgm:prSet/>
      <dgm:spPr/>
      <dgm:t>
        <a:bodyPr/>
        <a:lstStyle/>
        <a:p>
          <a:pPr rtl="1"/>
          <a:endParaRPr lang="fa-IR"/>
        </a:p>
      </dgm:t>
    </dgm:pt>
    <dgm:pt modelId="{A5A3D72E-68B1-4845-B15F-F8CEB3960D10}" type="sibTrans" cxnId="{D4F0E194-2445-4B02-A4ED-B7425C30F869}">
      <dgm:prSet/>
      <dgm:spPr/>
      <dgm:t>
        <a:bodyPr/>
        <a:lstStyle/>
        <a:p>
          <a:pPr rtl="1"/>
          <a:endParaRPr lang="fa-IR"/>
        </a:p>
      </dgm:t>
    </dgm:pt>
    <dgm:pt modelId="{D8F1FB56-F7FF-469B-8BAA-5F6D3B876B54}">
      <dgm:prSet custT="1"/>
      <dgm:spPr>
        <a:solidFill>
          <a:schemeClr val="bg2">
            <a:lumMod val="60000"/>
            <a:lumOff val="40000"/>
            <a:alpha val="49804"/>
          </a:schemeClr>
        </a:solidFill>
      </dgm:spPr>
      <dgm:t>
        <a:bodyPr/>
        <a:lstStyle/>
        <a:p>
          <a:pPr algn="ctr" rtl="1"/>
          <a:r>
            <a:rPr lang="fa-IR" sz="900" dirty="0">
              <a:solidFill>
                <a:schemeClr val="bg1"/>
              </a:solidFill>
              <a:cs typeface="B Homa" pitchFamily="2" charset="-78"/>
            </a:rPr>
            <a:t>انتخاب محل بدون در نظر گرفتن توسعه و گسترش آینده شهر</a:t>
          </a:r>
        </a:p>
      </dgm:t>
    </dgm:pt>
    <dgm:pt modelId="{016135E9-BF63-4422-B16D-3844D37690F6}" type="parTrans" cxnId="{52244A25-84F6-441E-9375-B010FE32863B}">
      <dgm:prSet/>
      <dgm:spPr/>
      <dgm:t>
        <a:bodyPr/>
        <a:lstStyle/>
        <a:p>
          <a:pPr rtl="1"/>
          <a:endParaRPr lang="fa-IR"/>
        </a:p>
      </dgm:t>
    </dgm:pt>
    <dgm:pt modelId="{2BC4A62B-3235-40FD-AE06-7907FB74D403}" type="sibTrans" cxnId="{52244A25-84F6-441E-9375-B010FE32863B}">
      <dgm:prSet/>
      <dgm:spPr/>
      <dgm:t>
        <a:bodyPr/>
        <a:lstStyle/>
        <a:p>
          <a:pPr rtl="1"/>
          <a:endParaRPr lang="fa-IR"/>
        </a:p>
      </dgm:t>
    </dgm:pt>
    <dgm:pt modelId="{3E9DE82B-DAE4-4740-9C27-24D481CFD41C}">
      <dgm:prSet custT="1"/>
      <dgm:spPr>
        <a:solidFill>
          <a:schemeClr val="bg1">
            <a:alpha val="50000"/>
          </a:schemeClr>
        </a:solidFill>
      </dgm:spPr>
      <dgm:t>
        <a:bodyPr/>
        <a:lstStyle/>
        <a:p>
          <a:pPr algn="ctr" rtl="1"/>
          <a:r>
            <a:rPr lang="fa-IR" sz="800" dirty="0">
              <a:solidFill>
                <a:schemeClr val="tx1"/>
              </a:solidFill>
              <a:cs typeface="B Homa" pitchFamily="2" charset="-78"/>
            </a:rPr>
            <a:t>عدم وجود ذخیره خاک به توجه به وجود صخره های سنگی و گرانیتی تا حدود یک کیلومتری عمق زمین </a:t>
          </a:r>
        </a:p>
      </dgm:t>
    </dgm:pt>
    <dgm:pt modelId="{EF2B5969-543B-49C9-8AD8-8195497215B3}" type="parTrans" cxnId="{1AC95F35-639D-4F94-ACC0-60C4233674B8}">
      <dgm:prSet/>
      <dgm:spPr/>
      <dgm:t>
        <a:bodyPr/>
        <a:lstStyle/>
        <a:p>
          <a:pPr rtl="1"/>
          <a:endParaRPr lang="fa-IR"/>
        </a:p>
      </dgm:t>
    </dgm:pt>
    <dgm:pt modelId="{344535CF-E62D-4D78-B82F-55BB2A3FCA91}" type="sibTrans" cxnId="{1AC95F35-639D-4F94-ACC0-60C4233674B8}">
      <dgm:prSet/>
      <dgm:spPr/>
      <dgm:t>
        <a:bodyPr/>
        <a:lstStyle/>
        <a:p>
          <a:pPr rtl="1"/>
          <a:endParaRPr lang="fa-IR"/>
        </a:p>
      </dgm:t>
    </dgm:pt>
    <dgm:pt modelId="{48E36965-A958-440B-98AD-1CE9237EDDAE}">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واقع شده محل در بین دو شاهراه (جاده اصلی)</a:t>
          </a:r>
        </a:p>
      </dgm:t>
    </dgm:pt>
    <dgm:pt modelId="{F60B6B4A-E4D2-410D-91CF-C6E7BCC9EE31}" type="parTrans" cxnId="{27CB734A-EE81-4D30-AD47-34C8ACA9D5FB}">
      <dgm:prSet/>
      <dgm:spPr/>
      <dgm:t>
        <a:bodyPr/>
        <a:lstStyle/>
        <a:p>
          <a:pPr rtl="1"/>
          <a:endParaRPr lang="fa-IR"/>
        </a:p>
      </dgm:t>
    </dgm:pt>
    <dgm:pt modelId="{59C62FC7-7894-4780-9271-207B0E528C2E}" type="sibTrans" cxnId="{27CB734A-EE81-4D30-AD47-34C8ACA9D5FB}">
      <dgm:prSet/>
      <dgm:spPr/>
      <dgm:t>
        <a:bodyPr/>
        <a:lstStyle/>
        <a:p>
          <a:pPr rtl="1"/>
          <a:endParaRPr lang="fa-IR"/>
        </a:p>
      </dgm:t>
    </dgm:pt>
    <dgm:pt modelId="{A967C593-FB03-4B35-9C32-73EE1D89CC0C}">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تکمیل شدن ظرفیت زمین </a:t>
          </a:r>
        </a:p>
      </dgm:t>
    </dgm:pt>
    <dgm:pt modelId="{4DB48526-88D5-4037-BAD0-DE9D81AE826F}" type="parTrans" cxnId="{87578CCC-B0BD-4B8A-869F-39BC88479106}">
      <dgm:prSet/>
      <dgm:spPr/>
      <dgm:t>
        <a:bodyPr/>
        <a:lstStyle/>
        <a:p>
          <a:pPr rtl="1"/>
          <a:endParaRPr lang="fa-IR"/>
        </a:p>
      </dgm:t>
    </dgm:pt>
    <dgm:pt modelId="{E88C1AF9-70F7-4B0B-8199-39B12A6B7C17}" type="sibTrans" cxnId="{87578CCC-B0BD-4B8A-869F-39BC88479106}">
      <dgm:prSet/>
      <dgm:spPr/>
      <dgm:t>
        <a:bodyPr/>
        <a:lstStyle/>
        <a:p>
          <a:pPr rtl="1"/>
          <a:endParaRPr lang="fa-IR"/>
        </a:p>
      </dgm:t>
    </dgm:pt>
    <dgm:pt modelId="{BA54670A-FA4B-436B-9C1E-87C1AB4846EE}">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واقع شدن مسیر بادهای غالب به طرف شهر </a:t>
          </a:r>
        </a:p>
      </dgm:t>
    </dgm:pt>
    <dgm:pt modelId="{BDC72626-215B-4F4B-B376-65DD63DD9392}" type="parTrans" cxnId="{C5A1E569-E22A-4C21-B8C4-B62628969F61}">
      <dgm:prSet/>
      <dgm:spPr/>
      <dgm:t>
        <a:bodyPr/>
        <a:lstStyle/>
        <a:p>
          <a:pPr rtl="1"/>
          <a:endParaRPr lang="fa-IR"/>
        </a:p>
      </dgm:t>
    </dgm:pt>
    <dgm:pt modelId="{4508EE89-9F99-4B06-98D3-D24B89DB6F8B}" type="sibTrans" cxnId="{C5A1E569-E22A-4C21-B8C4-B62628969F61}">
      <dgm:prSet/>
      <dgm:spPr/>
      <dgm:t>
        <a:bodyPr/>
        <a:lstStyle/>
        <a:p>
          <a:pPr rtl="1"/>
          <a:endParaRPr lang="fa-IR"/>
        </a:p>
      </dgm:t>
    </dgm:pt>
    <dgm:pt modelId="{F4B3AEE9-15F1-4C61-BFDB-6D3A34BECBF9}">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نزدیک بودن محل به مناطق مسکونی و شهر</a:t>
          </a:r>
        </a:p>
      </dgm:t>
    </dgm:pt>
    <dgm:pt modelId="{78C31B78-2F4A-4012-A146-94344564563D}" type="parTrans" cxnId="{C858CB0E-B58F-40BC-B34D-8911C8D4CA73}">
      <dgm:prSet/>
      <dgm:spPr/>
      <dgm:t>
        <a:bodyPr/>
        <a:lstStyle/>
        <a:p>
          <a:pPr rtl="1"/>
          <a:endParaRPr lang="fa-IR"/>
        </a:p>
      </dgm:t>
    </dgm:pt>
    <dgm:pt modelId="{04845C5D-A63A-4E85-8EAD-12F6F61439D8}" type="sibTrans" cxnId="{C858CB0E-B58F-40BC-B34D-8911C8D4CA73}">
      <dgm:prSet/>
      <dgm:spPr/>
      <dgm:t>
        <a:bodyPr/>
        <a:lstStyle/>
        <a:p>
          <a:pPr rtl="1"/>
          <a:endParaRPr lang="fa-IR"/>
        </a:p>
      </dgm:t>
    </dgm:pt>
    <dgm:pt modelId="{0868EAC8-E04F-4BD7-89E3-553BDB7F8DBC}" type="pres">
      <dgm:prSet presAssocID="{B4A0BC7A-4E46-44CD-AA66-739C37D67900}" presName="composite" presStyleCnt="0">
        <dgm:presLayoutVars>
          <dgm:chMax val="1"/>
          <dgm:dir/>
          <dgm:resizeHandles val="exact"/>
        </dgm:presLayoutVars>
      </dgm:prSet>
      <dgm:spPr/>
      <dgm:t>
        <a:bodyPr/>
        <a:lstStyle/>
        <a:p>
          <a:pPr rtl="1"/>
          <a:endParaRPr lang="fa-IR"/>
        </a:p>
      </dgm:t>
    </dgm:pt>
    <dgm:pt modelId="{835D2927-3733-473E-A421-572BA675E6CF}" type="pres">
      <dgm:prSet presAssocID="{B4A0BC7A-4E46-44CD-AA66-739C37D67900}" presName="radial" presStyleCnt="0">
        <dgm:presLayoutVars>
          <dgm:animLvl val="ctr"/>
        </dgm:presLayoutVars>
      </dgm:prSet>
      <dgm:spPr/>
    </dgm:pt>
    <dgm:pt modelId="{334033B4-0BA9-465A-860E-46B12B29EB4D}" type="pres">
      <dgm:prSet presAssocID="{AB372E4C-8E72-4AD1-916A-9525BF951162}" presName="centerShape" presStyleLbl="vennNode1" presStyleIdx="0" presStyleCnt="8"/>
      <dgm:spPr/>
      <dgm:t>
        <a:bodyPr/>
        <a:lstStyle/>
        <a:p>
          <a:pPr rtl="1"/>
          <a:endParaRPr lang="fa-IR"/>
        </a:p>
      </dgm:t>
    </dgm:pt>
    <dgm:pt modelId="{F96CF920-38A6-4CC1-BB25-2C489506752F}" type="pres">
      <dgm:prSet presAssocID="{0A360B3A-ED7E-4EB8-B7A5-C00A87DDC30F}" presName="node" presStyleLbl="vennNode1" presStyleIdx="1" presStyleCnt="8">
        <dgm:presLayoutVars>
          <dgm:bulletEnabled val="1"/>
        </dgm:presLayoutVars>
      </dgm:prSet>
      <dgm:spPr/>
      <dgm:t>
        <a:bodyPr/>
        <a:lstStyle/>
        <a:p>
          <a:pPr rtl="1"/>
          <a:endParaRPr lang="fa-IR"/>
        </a:p>
      </dgm:t>
    </dgm:pt>
    <dgm:pt modelId="{B8C0FA47-D950-48CC-AF9E-AB8377CA4978}" type="pres">
      <dgm:prSet presAssocID="{D8F1FB56-F7FF-469B-8BAA-5F6D3B876B54}" presName="node" presStyleLbl="vennNode1" presStyleIdx="2" presStyleCnt="8" custRadScaleRad="98019" custRadScaleInc="-3119">
        <dgm:presLayoutVars>
          <dgm:bulletEnabled val="1"/>
        </dgm:presLayoutVars>
      </dgm:prSet>
      <dgm:spPr/>
      <dgm:t>
        <a:bodyPr/>
        <a:lstStyle/>
        <a:p>
          <a:pPr rtl="1"/>
          <a:endParaRPr lang="fa-IR"/>
        </a:p>
      </dgm:t>
    </dgm:pt>
    <dgm:pt modelId="{7DC54E87-7CBB-4201-B8BB-CC21EAE071BF}" type="pres">
      <dgm:prSet presAssocID="{3E9DE82B-DAE4-4740-9C27-24D481CFD41C}" presName="node" presStyleLbl="vennNode1" presStyleIdx="3" presStyleCnt="8" custRadScaleRad="139852" custRadScaleInc="6191">
        <dgm:presLayoutVars>
          <dgm:bulletEnabled val="1"/>
        </dgm:presLayoutVars>
      </dgm:prSet>
      <dgm:spPr/>
      <dgm:t>
        <a:bodyPr/>
        <a:lstStyle/>
        <a:p>
          <a:pPr rtl="1"/>
          <a:endParaRPr lang="fa-IR"/>
        </a:p>
      </dgm:t>
    </dgm:pt>
    <dgm:pt modelId="{7EF9E823-D9C0-43F7-A4A3-AEA1D38275BC}" type="pres">
      <dgm:prSet presAssocID="{48E36965-A958-440B-98AD-1CE9237EDDAE}" presName="node" presStyleLbl="vennNode1" presStyleIdx="4" presStyleCnt="8">
        <dgm:presLayoutVars>
          <dgm:bulletEnabled val="1"/>
        </dgm:presLayoutVars>
      </dgm:prSet>
      <dgm:spPr/>
      <dgm:t>
        <a:bodyPr/>
        <a:lstStyle/>
        <a:p>
          <a:pPr rtl="1"/>
          <a:endParaRPr lang="fa-IR"/>
        </a:p>
      </dgm:t>
    </dgm:pt>
    <dgm:pt modelId="{DB104434-4C63-43DF-943D-29D2A76EA5B7}" type="pres">
      <dgm:prSet presAssocID="{A967C593-FB03-4B35-9C32-73EE1D89CC0C}" presName="node" presStyleLbl="vennNode1" presStyleIdx="5" presStyleCnt="8">
        <dgm:presLayoutVars>
          <dgm:bulletEnabled val="1"/>
        </dgm:presLayoutVars>
      </dgm:prSet>
      <dgm:spPr/>
      <dgm:t>
        <a:bodyPr/>
        <a:lstStyle/>
        <a:p>
          <a:pPr rtl="1"/>
          <a:endParaRPr lang="fa-IR"/>
        </a:p>
      </dgm:t>
    </dgm:pt>
    <dgm:pt modelId="{C3A444A6-CFBD-41B0-BA98-65779C70CCE8}" type="pres">
      <dgm:prSet presAssocID="{BA54670A-FA4B-436B-9C1E-87C1AB4846EE}" presName="node" presStyleLbl="vennNode1" presStyleIdx="6" presStyleCnt="8">
        <dgm:presLayoutVars>
          <dgm:bulletEnabled val="1"/>
        </dgm:presLayoutVars>
      </dgm:prSet>
      <dgm:spPr/>
      <dgm:t>
        <a:bodyPr/>
        <a:lstStyle/>
        <a:p>
          <a:pPr rtl="1"/>
          <a:endParaRPr lang="fa-IR"/>
        </a:p>
      </dgm:t>
    </dgm:pt>
    <dgm:pt modelId="{E5678522-8EBD-4FBB-81B9-B0242EC9DC0C}" type="pres">
      <dgm:prSet presAssocID="{F4B3AEE9-15F1-4C61-BFDB-6D3A34BECBF9}" presName="node" presStyleLbl="vennNode1" presStyleIdx="7" presStyleCnt="8">
        <dgm:presLayoutVars>
          <dgm:bulletEnabled val="1"/>
        </dgm:presLayoutVars>
      </dgm:prSet>
      <dgm:spPr/>
      <dgm:t>
        <a:bodyPr/>
        <a:lstStyle/>
        <a:p>
          <a:pPr rtl="1"/>
          <a:endParaRPr lang="fa-IR"/>
        </a:p>
      </dgm:t>
    </dgm:pt>
  </dgm:ptLst>
  <dgm:cxnLst>
    <dgm:cxn modelId="{F3230245-902C-49E4-A498-96E558A35DFD}" type="presOf" srcId="{48E36965-A958-440B-98AD-1CE9237EDDAE}" destId="{7EF9E823-D9C0-43F7-A4A3-AEA1D38275BC}" srcOrd="0" destOrd="0" presId="urn:microsoft.com/office/officeart/2005/8/layout/radial3"/>
    <dgm:cxn modelId="{87578CCC-B0BD-4B8A-869F-39BC88479106}" srcId="{AB372E4C-8E72-4AD1-916A-9525BF951162}" destId="{A967C593-FB03-4B35-9C32-73EE1D89CC0C}" srcOrd="4" destOrd="0" parTransId="{4DB48526-88D5-4037-BAD0-DE9D81AE826F}" sibTransId="{E88C1AF9-70F7-4B0B-8199-39B12A6B7C17}"/>
    <dgm:cxn modelId="{BA45E957-1561-467C-9F0D-7C1DD405A05E}" type="presOf" srcId="{F4B3AEE9-15F1-4C61-BFDB-6D3A34BECBF9}" destId="{E5678522-8EBD-4FBB-81B9-B0242EC9DC0C}" srcOrd="0" destOrd="0" presId="urn:microsoft.com/office/officeart/2005/8/layout/radial3"/>
    <dgm:cxn modelId="{8E22FBD6-7221-40A6-90EA-E3C9CBE94F64}" type="presOf" srcId="{BA54670A-FA4B-436B-9C1E-87C1AB4846EE}" destId="{C3A444A6-CFBD-41B0-BA98-65779C70CCE8}" srcOrd="0" destOrd="0" presId="urn:microsoft.com/office/officeart/2005/8/layout/radial3"/>
    <dgm:cxn modelId="{5DFF0414-C07E-4044-BA7C-C04628986B11}" type="presOf" srcId="{3E9DE82B-DAE4-4740-9C27-24D481CFD41C}" destId="{7DC54E87-7CBB-4201-B8BB-CC21EAE071BF}" srcOrd="0" destOrd="0" presId="urn:microsoft.com/office/officeart/2005/8/layout/radial3"/>
    <dgm:cxn modelId="{52244A25-84F6-441E-9375-B010FE32863B}" srcId="{AB372E4C-8E72-4AD1-916A-9525BF951162}" destId="{D8F1FB56-F7FF-469B-8BAA-5F6D3B876B54}" srcOrd="1" destOrd="0" parTransId="{016135E9-BF63-4422-B16D-3844D37690F6}" sibTransId="{2BC4A62B-3235-40FD-AE06-7907FB74D403}"/>
    <dgm:cxn modelId="{C858CB0E-B58F-40BC-B34D-8911C8D4CA73}" srcId="{AB372E4C-8E72-4AD1-916A-9525BF951162}" destId="{F4B3AEE9-15F1-4C61-BFDB-6D3A34BECBF9}" srcOrd="6" destOrd="0" parTransId="{78C31B78-2F4A-4012-A146-94344564563D}" sibTransId="{04845C5D-A63A-4E85-8EAD-12F6F61439D8}"/>
    <dgm:cxn modelId="{18A351DA-7371-4243-A0CD-ECF4858BE1C9}" srcId="{AB372E4C-8E72-4AD1-916A-9525BF951162}" destId="{0A360B3A-ED7E-4EB8-B7A5-C00A87DDC30F}" srcOrd="0" destOrd="0" parTransId="{E07DD2BB-E906-470E-AD38-916D87AB9C6A}" sibTransId="{5D81E893-F699-4315-9F6E-81F17CE4856C}"/>
    <dgm:cxn modelId="{D4F0E194-2445-4B02-A4ED-B7425C30F869}" srcId="{B4A0BC7A-4E46-44CD-AA66-739C37D67900}" destId="{979AA570-9313-407C-AA77-48BBA36690E5}" srcOrd="1" destOrd="0" parTransId="{5D095A55-6259-4407-ADD3-4943EAE9DE4C}" sibTransId="{A5A3D72E-68B1-4845-B15F-F8CEB3960D10}"/>
    <dgm:cxn modelId="{1AC95F35-639D-4F94-ACC0-60C4233674B8}" srcId="{AB372E4C-8E72-4AD1-916A-9525BF951162}" destId="{3E9DE82B-DAE4-4740-9C27-24D481CFD41C}" srcOrd="2" destOrd="0" parTransId="{EF2B5969-543B-49C9-8AD8-8195497215B3}" sibTransId="{344535CF-E62D-4D78-B82F-55BB2A3FCA91}"/>
    <dgm:cxn modelId="{C5A1E569-E22A-4C21-B8C4-B62628969F61}" srcId="{AB372E4C-8E72-4AD1-916A-9525BF951162}" destId="{BA54670A-FA4B-436B-9C1E-87C1AB4846EE}" srcOrd="5" destOrd="0" parTransId="{BDC72626-215B-4F4B-B376-65DD63DD9392}" sibTransId="{4508EE89-9F99-4B06-98D3-D24B89DB6F8B}"/>
    <dgm:cxn modelId="{92292B46-57A2-48FF-935D-0989AEEAE381}" type="presOf" srcId="{D8F1FB56-F7FF-469B-8BAA-5F6D3B876B54}" destId="{B8C0FA47-D950-48CC-AF9E-AB8377CA4978}" srcOrd="0" destOrd="0" presId="urn:microsoft.com/office/officeart/2005/8/layout/radial3"/>
    <dgm:cxn modelId="{AD4DB330-1942-49B2-AA53-3C5572D4C7EE}" type="presOf" srcId="{A967C593-FB03-4B35-9C32-73EE1D89CC0C}" destId="{DB104434-4C63-43DF-943D-29D2A76EA5B7}" srcOrd="0" destOrd="0" presId="urn:microsoft.com/office/officeart/2005/8/layout/radial3"/>
    <dgm:cxn modelId="{4D305AC3-6CAE-47FB-B23D-3815AD3C4C14}" type="presOf" srcId="{AB372E4C-8E72-4AD1-916A-9525BF951162}" destId="{334033B4-0BA9-465A-860E-46B12B29EB4D}" srcOrd="0" destOrd="0" presId="urn:microsoft.com/office/officeart/2005/8/layout/radial3"/>
    <dgm:cxn modelId="{6DCDC5D7-AF6C-4240-8710-0140EC51FEA1}" srcId="{B4A0BC7A-4E46-44CD-AA66-739C37D67900}" destId="{AB372E4C-8E72-4AD1-916A-9525BF951162}" srcOrd="0" destOrd="0" parTransId="{578451AD-B234-47ED-B871-0425A929F67E}" sibTransId="{0E5896F0-16E6-45DA-8D49-D1D559C69625}"/>
    <dgm:cxn modelId="{27CB734A-EE81-4D30-AD47-34C8ACA9D5FB}" srcId="{AB372E4C-8E72-4AD1-916A-9525BF951162}" destId="{48E36965-A958-440B-98AD-1CE9237EDDAE}" srcOrd="3" destOrd="0" parTransId="{F60B6B4A-E4D2-410D-91CF-C6E7BCC9EE31}" sibTransId="{59C62FC7-7894-4780-9271-207B0E528C2E}"/>
    <dgm:cxn modelId="{80D3603E-1DDB-48A9-A64E-BCC99F10E7AE}" type="presOf" srcId="{B4A0BC7A-4E46-44CD-AA66-739C37D67900}" destId="{0868EAC8-E04F-4BD7-89E3-553BDB7F8DBC}" srcOrd="0" destOrd="0" presId="urn:microsoft.com/office/officeart/2005/8/layout/radial3"/>
    <dgm:cxn modelId="{720407CD-FA22-46F5-B244-567DA3617993}" type="presOf" srcId="{0A360B3A-ED7E-4EB8-B7A5-C00A87DDC30F}" destId="{F96CF920-38A6-4CC1-BB25-2C489506752F}" srcOrd="0" destOrd="0" presId="urn:microsoft.com/office/officeart/2005/8/layout/radial3"/>
    <dgm:cxn modelId="{7DDFD2F1-B8C0-45AF-B69A-5E3D8ABD96C5}" type="presParOf" srcId="{0868EAC8-E04F-4BD7-89E3-553BDB7F8DBC}" destId="{835D2927-3733-473E-A421-572BA675E6CF}" srcOrd="0" destOrd="0" presId="urn:microsoft.com/office/officeart/2005/8/layout/radial3"/>
    <dgm:cxn modelId="{876F4423-1B0F-4E6E-9ACF-28956127BBF4}" type="presParOf" srcId="{835D2927-3733-473E-A421-572BA675E6CF}" destId="{334033B4-0BA9-465A-860E-46B12B29EB4D}" srcOrd="0" destOrd="0" presId="urn:microsoft.com/office/officeart/2005/8/layout/radial3"/>
    <dgm:cxn modelId="{8A3D5E41-D2BF-477D-9F3C-7C52B21632C6}" type="presParOf" srcId="{835D2927-3733-473E-A421-572BA675E6CF}" destId="{F96CF920-38A6-4CC1-BB25-2C489506752F}" srcOrd="1" destOrd="0" presId="urn:microsoft.com/office/officeart/2005/8/layout/radial3"/>
    <dgm:cxn modelId="{E6C5EB8F-8FBE-4EB0-9CF6-944307AC338A}" type="presParOf" srcId="{835D2927-3733-473E-A421-572BA675E6CF}" destId="{B8C0FA47-D950-48CC-AF9E-AB8377CA4978}" srcOrd="2" destOrd="0" presId="urn:microsoft.com/office/officeart/2005/8/layout/radial3"/>
    <dgm:cxn modelId="{832BA79F-4F7C-47C0-AC6F-770FEFDE4FDB}" type="presParOf" srcId="{835D2927-3733-473E-A421-572BA675E6CF}" destId="{7DC54E87-7CBB-4201-B8BB-CC21EAE071BF}" srcOrd="3" destOrd="0" presId="urn:microsoft.com/office/officeart/2005/8/layout/radial3"/>
    <dgm:cxn modelId="{ED3721C1-E5FC-43AD-A395-7507BFAA7E1B}" type="presParOf" srcId="{835D2927-3733-473E-A421-572BA675E6CF}" destId="{7EF9E823-D9C0-43F7-A4A3-AEA1D38275BC}" srcOrd="4" destOrd="0" presId="urn:microsoft.com/office/officeart/2005/8/layout/radial3"/>
    <dgm:cxn modelId="{61A290FA-C453-494E-B5A8-E23BD3D89410}" type="presParOf" srcId="{835D2927-3733-473E-A421-572BA675E6CF}" destId="{DB104434-4C63-43DF-943D-29D2A76EA5B7}" srcOrd="5" destOrd="0" presId="urn:microsoft.com/office/officeart/2005/8/layout/radial3"/>
    <dgm:cxn modelId="{8EF04A32-43F7-46D5-9CFD-1210F5CA2EE8}" type="presParOf" srcId="{835D2927-3733-473E-A421-572BA675E6CF}" destId="{C3A444A6-CFBD-41B0-BA98-65779C70CCE8}" srcOrd="6" destOrd="0" presId="urn:microsoft.com/office/officeart/2005/8/layout/radial3"/>
    <dgm:cxn modelId="{37D25E60-6BFF-4397-96B1-FFB8B14C17CB}" type="presParOf" srcId="{835D2927-3733-473E-A421-572BA675E6CF}" destId="{E5678522-8EBD-4FBB-81B9-B0242EC9DC0C}" srcOrd="7" destOrd="0" presId="urn:microsoft.com/office/officeart/2005/8/layout/radial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A2D2BE94-1FA2-4B16-A189-1480B10F120C}" type="presOf" srcId="{EEA53322-AFAB-426D-927E-F7A3E23C305F}" destId="{0F252D60-9125-4F54-A915-C6B2A0ACEF90}" srcOrd="0" destOrd="0" presId="urn:microsoft.com/office/officeart/2005/8/layout/pyramid2"/>
    <dgm:cxn modelId="{007C7FBE-49D2-4979-8BD5-A3A4FBCFFFF8}" type="presOf" srcId="{1CB7A17A-F38D-4F2E-ACE8-527A7DA0D8A0}" destId="{C80D7A6C-3753-4851-BD29-CCC1C73A69A8}"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F155E426-C8E0-433C-8833-D18772EE50EC}" type="presOf" srcId="{BC32F4DB-9969-4007-8E99-F0F6C1D838B2}" destId="{E0639070-81C5-46BA-96B7-F45B18F3E4AB}" srcOrd="0" destOrd="0" presId="urn:microsoft.com/office/officeart/2005/8/layout/pyramid2"/>
    <dgm:cxn modelId="{BDDA5087-39AD-45DD-9F56-A1A2F362F541}" type="presOf" srcId="{7EA0D088-7700-453A-9342-FFC8A5980CDD}" destId="{0CEE6410-6D4D-445F-A674-5FA94EC08C75}"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19FA12FF-A1C3-4D3B-A646-7256763920C3}" type="presOf" srcId="{52BC17D6-E8BC-45F4-8F62-4845682B2D41}" destId="{8CE722A8-88BF-40F5-A13F-6A7B5B54375F}" srcOrd="0" destOrd="0" presId="urn:microsoft.com/office/officeart/2005/8/layout/pyramid2"/>
    <dgm:cxn modelId="{2AE8D6DB-B554-40EB-8F57-999BA5F50D77}" type="presOf" srcId="{D05E4399-9C1D-4D39-B7F2-116ECD7942F2}" destId="{83BFA81E-0CE1-4B00-A617-AF5363D69610}" srcOrd="0" destOrd="0" presId="urn:microsoft.com/office/officeart/2005/8/layout/pyramid2"/>
    <dgm:cxn modelId="{98A8EDBA-7269-4A9F-B97E-A35A30F63EDC}" type="presParOf" srcId="{C80D7A6C-3753-4851-BD29-CCC1C73A69A8}" destId="{3104D984-CCB1-4B1B-97DD-24DACC5EF67E}" srcOrd="0" destOrd="0" presId="urn:microsoft.com/office/officeart/2005/8/layout/pyramid2"/>
    <dgm:cxn modelId="{1590EB6E-3A38-42A0-99F8-74158A3817FD}" type="presParOf" srcId="{C80D7A6C-3753-4851-BD29-CCC1C73A69A8}" destId="{8CAA98C1-8C1F-42A0-BD1B-05BBDB4A50B6}" srcOrd="1" destOrd="0" presId="urn:microsoft.com/office/officeart/2005/8/layout/pyramid2"/>
    <dgm:cxn modelId="{E3394324-6F9A-49EC-BF2A-30171D244DFE}" type="presParOf" srcId="{8CAA98C1-8C1F-42A0-BD1B-05BBDB4A50B6}" destId="{0F252D60-9125-4F54-A915-C6B2A0ACEF90}" srcOrd="0" destOrd="0" presId="urn:microsoft.com/office/officeart/2005/8/layout/pyramid2"/>
    <dgm:cxn modelId="{939E4452-76C4-4F34-BB00-4ED4E4AFDFA7}" type="presParOf" srcId="{8CAA98C1-8C1F-42A0-BD1B-05BBDB4A50B6}" destId="{BBC43401-A31D-43B3-AC2E-9F0C85A7BBD7}" srcOrd="1" destOrd="0" presId="urn:microsoft.com/office/officeart/2005/8/layout/pyramid2"/>
    <dgm:cxn modelId="{7967FE95-A2BE-4EA3-B1ED-CDBF5C60F03B}" type="presParOf" srcId="{8CAA98C1-8C1F-42A0-BD1B-05BBDB4A50B6}" destId="{8CE722A8-88BF-40F5-A13F-6A7B5B54375F}" srcOrd="2" destOrd="0" presId="urn:microsoft.com/office/officeart/2005/8/layout/pyramid2"/>
    <dgm:cxn modelId="{60410905-9B82-40C3-B8E3-A44CAD181B23}" type="presParOf" srcId="{8CAA98C1-8C1F-42A0-BD1B-05BBDB4A50B6}" destId="{710DF17C-6969-48D9-9C08-DF719D0BC0AD}" srcOrd="3" destOrd="0" presId="urn:microsoft.com/office/officeart/2005/8/layout/pyramid2"/>
    <dgm:cxn modelId="{D3B6B358-C937-4F6A-969F-2C19F12E84A5}" type="presParOf" srcId="{8CAA98C1-8C1F-42A0-BD1B-05BBDB4A50B6}" destId="{0CEE6410-6D4D-445F-A674-5FA94EC08C75}" srcOrd="4" destOrd="0" presId="urn:microsoft.com/office/officeart/2005/8/layout/pyramid2"/>
    <dgm:cxn modelId="{D4779902-5B24-45D8-98A2-BE8FCB40A676}" type="presParOf" srcId="{8CAA98C1-8C1F-42A0-BD1B-05BBDB4A50B6}" destId="{4253AF4F-8E3E-4F82-9A53-8CCA14A0A0F3}" srcOrd="5" destOrd="0" presId="urn:microsoft.com/office/officeart/2005/8/layout/pyramid2"/>
    <dgm:cxn modelId="{57656F2E-A077-44B0-B9A3-D1B829BA36E8}" type="presParOf" srcId="{8CAA98C1-8C1F-42A0-BD1B-05BBDB4A50B6}" destId="{83BFA81E-0CE1-4B00-A617-AF5363D69610}" srcOrd="6" destOrd="0" presId="urn:microsoft.com/office/officeart/2005/8/layout/pyramid2"/>
    <dgm:cxn modelId="{47AC57DC-83B2-4ECF-BD8F-842D6ABB4528}" type="presParOf" srcId="{8CAA98C1-8C1F-42A0-BD1B-05BBDB4A50B6}" destId="{C5DF25B6-1003-47AA-8DFF-CE6EC88A07C1}" srcOrd="7" destOrd="0" presId="urn:microsoft.com/office/officeart/2005/8/layout/pyramid2"/>
    <dgm:cxn modelId="{30512FBD-0363-4534-A895-84F1CFD3582A}" type="presParOf" srcId="{8CAA98C1-8C1F-42A0-BD1B-05BBDB4A50B6}" destId="{E0639070-81C5-46BA-96B7-F45B18F3E4AB}" srcOrd="8" destOrd="0" presId="urn:microsoft.com/office/officeart/2005/8/layout/pyramid2"/>
    <dgm:cxn modelId="{5089B31E-12BB-4E5C-AEF5-92AA3820596A}"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4A0BC7A-4E46-44CD-AA66-739C37D67900}" type="doc">
      <dgm:prSet loTypeId="urn:microsoft.com/office/officeart/2005/8/layout/radial3" loCatId="cycle" qsTypeId="urn:microsoft.com/office/officeart/2005/8/quickstyle/3d1" qsCatId="3D" csTypeId="urn:microsoft.com/office/officeart/2005/8/colors/accent0_3" csCatId="mainScheme" phldr="1"/>
      <dgm:spPr/>
      <dgm:t>
        <a:bodyPr/>
        <a:lstStyle/>
        <a:p>
          <a:pPr rtl="1"/>
          <a:endParaRPr lang="fa-IR"/>
        </a:p>
      </dgm:t>
    </dgm:pt>
    <dgm:pt modelId="{AB372E4C-8E72-4AD1-916A-9525BF951162}">
      <dgm:prSet phldrT="[Text]" custT="1"/>
      <dgm:spPr/>
      <dgm:t>
        <a:bodyPr/>
        <a:lstStyle/>
        <a:p>
          <a:pPr rtl="1"/>
          <a:r>
            <a:rPr lang="fa-IR" sz="1200" dirty="0">
              <a:effectLst>
                <a:outerShdw blurRad="38100" dist="38100" dir="2700000" algn="tl">
                  <a:srgbClr val="000000">
                    <a:alpha val="43137"/>
                  </a:srgbClr>
                </a:outerShdw>
              </a:effectLst>
              <a:latin typeface="Calibri"/>
              <a:ea typeface="+mj-ea"/>
              <a:cs typeface="B Homa" pitchFamily="2" charset="-78"/>
            </a:rPr>
            <a:t>مشکلات موجود در زمین فعلی دفن </a:t>
          </a:r>
          <a:endParaRPr lang="fa-IR" sz="1200" dirty="0"/>
        </a:p>
      </dgm:t>
    </dgm:pt>
    <dgm:pt modelId="{578451AD-B234-47ED-B871-0425A929F67E}" type="parTrans" cxnId="{6DCDC5D7-AF6C-4240-8710-0140EC51FEA1}">
      <dgm:prSet/>
      <dgm:spPr/>
      <dgm:t>
        <a:bodyPr/>
        <a:lstStyle/>
        <a:p>
          <a:pPr rtl="1"/>
          <a:endParaRPr lang="fa-IR"/>
        </a:p>
      </dgm:t>
    </dgm:pt>
    <dgm:pt modelId="{0E5896F0-16E6-45DA-8D49-D1D559C69625}" type="sibTrans" cxnId="{6DCDC5D7-AF6C-4240-8710-0140EC51FEA1}">
      <dgm:prSet/>
      <dgm:spPr/>
      <dgm:t>
        <a:bodyPr/>
        <a:lstStyle/>
        <a:p>
          <a:pPr rtl="1"/>
          <a:endParaRPr lang="fa-IR"/>
        </a:p>
      </dgm:t>
    </dgm:pt>
    <dgm:pt modelId="{0A360B3A-ED7E-4EB8-B7A5-C00A87DDC30F}">
      <dgm:prSet phldrT="[Tex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انتخاب محل به صورت تجربی </a:t>
          </a:r>
          <a:endParaRPr lang="fa-IR" sz="900" dirty="0">
            <a:solidFill>
              <a:schemeClr val="bg1"/>
            </a:solidFill>
          </a:endParaRPr>
        </a:p>
      </dgm:t>
    </dgm:pt>
    <dgm:pt modelId="{E07DD2BB-E906-470E-AD38-916D87AB9C6A}" type="parTrans" cxnId="{18A351DA-7371-4243-A0CD-ECF4858BE1C9}">
      <dgm:prSet/>
      <dgm:spPr/>
      <dgm:t>
        <a:bodyPr/>
        <a:lstStyle/>
        <a:p>
          <a:pPr rtl="1"/>
          <a:endParaRPr lang="fa-IR"/>
        </a:p>
      </dgm:t>
    </dgm:pt>
    <dgm:pt modelId="{5D81E893-F699-4315-9F6E-81F17CE4856C}" type="sibTrans" cxnId="{18A351DA-7371-4243-A0CD-ECF4858BE1C9}">
      <dgm:prSet/>
      <dgm:spPr/>
      <dgm:t>
        <a:bodyPr/>
        <a:lstStyle/>
        <a:p>
          <a:pPr rtl="1"/>
          <a:endParaRPr lang="fa-IR"/>
        </a:p>
      </dgm:t>
    </dgm:pt>
    <dgm:pt modelId="{979AA570-9313-407C-AA77-48BBA36690E5}">
      <dgm:prSet/>
      <dgm:spPr/>
      <dgm:t>
        <a:bodyPr/>
        <a:lstStyle/>
        <a:p>
          <a:pPr algn="ctr" rtl="1"/>
          <a:endParaRPr lang="fa-IR" sz="1800" dirty="0"/>
        </a:p>
      </dgm:t>
    </dgm:pt>
    <dgm:pt modelId="{5D095A55-6259-4407-ADD3-4943EAE9DE4C}" type="parTrans" cxnId="{D4F0E194-2445-4B02-A4ED-B7425C30F869}">
      <dgm:prSet/>
      <dgm:spPr/>
      <dgm:t>
        <a:bodyPr/>
        <a:lstStyle/>
        <a:p>
          <a:pPr rtl="1"/>
          <a:endParaRPr lang="fa-IR"/>
        </a:p>
      </dgm:t>
    </dgm:pt>
    <dgm:pt modelId="{A5A3D72E-68B1-4845-B15F-F8CEB3960D10}" type="sibTrans" cxnId="{D4F0E194-2445-4B02-A4ED-B7425C30F869}">
      <dgm:prSet/>
      <dgm:spPr/>
      <dgm:t>
        <a:bodyPr/>
        <a:lstStyle/>
        <a:p>
          <a:pPr rtl="1"/>
          <a:endParaRPr lang="fa-IR"/>
        </a:p>
      </dgm:t>
    </dgm:pt>
    <dgm:pt modelId="{D8F1FB56-F7FF-469B-8BAA-5F6D3B876B54}">
      <dgm:prSet custT="1"/>
      <dgm:spPr>
        <a:solidFill>
          <a:schemeClr val="bg2">
            <a:lumMod val="60000"/>
            <a:lumOff val="40000"/>
            <a:alpha val="49804"/>
          </a:schemeClr>
        </a:solidFill>
      </dgm:spPr>
      <dgm:t>
        <a:bodyPr/>
        <a:lstStyle/>
        <a:p>
          <a:pPr algn="ctr" rtl="1"/>
          <a:r>
            <a:rPr lang="fa-IR" sz="900" dirty="0">
              <a:solidFill>
                <a:schemeClr val="bg1"/>
              </a:solidFill>
              <a:cs typeface="B Homa" pitchFamily="2" charset="-78"/>
            </a:rPr>
            <a:t>انتخاب محل بدون در نظر گرفتن توسعه و گسترش آینده شهر</a:t>
          </a:r>
        </a:p>
      </dgm:t>
    </dgm:pt>
    <dgm:pt modelId="{016135E9-BF63-4422-B16D-3844D37690F6}" type="parTrans" cxnId="{52244A25-84F6-441E-9375-B010FE32863B}">
      <dgm:prSet/>
      <dgm:spPr/>
      <dgm:t>
        <a:bodyPr/>
        <a:lstStyle/>
        <a:p>
          <a:pPr rtl="1"/>
          <a:endParaRPr lang="fa-IR"/>
        </a:p>
      </dgm:t>
    </dgm:pt>
    <dgm:pt modelId="{2BC4A62B-3235-40FD-AE06-7907FB74D403}" type="sibTrans" cxnId="{52244A25-84F6-441E-9375-B010FE32863B}">
      <dgm:prSet/>
      <dgm:spPr/>
      <dgm:t>
        <a:bodyPr/>
        <a:lstStyle/>
        <a:p>
          <a:pPr rtl="1"/>
          <a:endParaRPr lang="fa-IR"/>
        </a:p>
      </dgm:t>
    </dgm:pt>
    <dgm:pt modelId="{3E9DE82B-DAE4-4740-9C27-24D481CFD41C}">
      <dgm:prSet custT="1"/>
      <dgm:spPr>
        <a:solidFill>
          <a:schemeClr val="bg2">
            <a:lumMod val="60000"/>
            <a:lumOff val="40000"/>
            <a:alpha val="50000"/>
          </a:schemeClr>
        </a:solidFill>
      </dgm:spPr>
      <dgm:t>
        <a:bodyPr/>
        <a:lstStyle/>
        <a:p>
          <a:pPr algn="ctr" rtl="1"/>
          <a:r>
            <a:rPr lang="fa-IR" sz="800" dirty="0">
              <a:solidFill>
                <a:schemeClr val="bg1"/>
              </a:solidFill>
              <a:cs typeface="B Homa" pitchFamily="2" charset="-78"/>
            </a:rPr>
            <a:t>عدم وجود ذخیره خاک به توجه به وجود صخره های سنگی و گرانیتی تا حدود یک کیلومتری عمق زمین </a:t>
          </a:r>
        </a:p>
      </dgm:t>
    </dgm:pt>
    <dgm:pt modelId="{EF2B5969-543B-49C9-8AD8-8195497215B3}" type="parTrans" cxnId="{1AC95F35-639D-4F94-ACC0-60C4233674B8}">
      <dgm:prSet/>
      <dgm:spPr/>
      <dgm:t>
        <a:bodyPr/>
        <a:lstStyle/>
        <a:p>
          <a:pPr rtl="1"/>
          <a:endParaRPr lang="fa-IR"/>
        </a:p>
      </dgm:t>
    </dgm:pt>
    <dgm:pt modelId="{344535CF-E62D-4D78-B82F-55BB2A3FCA91}" type="sibTrans" cxnId="{1AC95F35-639D-4F94-ACC0-60C4233674B8}">
      <dgm:prSet/>
      <dgm:spPr/>
      <dgm:t>
        <a:bodyPr/>
        <a:lstStyle/>
        <a:p>
          <a:pPr rtl="1"/>
          <a:endParaRPr lang="fa-IR"/>
        </a:p>
      </dgm:t>
    </dgm:pt>
    <dgm:pt modelId="{48E36965-A958-440B-98AD-1CE9237EDDAE}">
      <dgm:prSet custT="1"/>
      <dgm:spPr>
        <a:solidFill>
          <a:schemeClr val="bg1">
            <a:alpha val="50000"/>
          </a:schemeClr>
        </a:solidFill>
      </dgm:spPr>
      <dgm:t>
        <a:bodyPr/>
        <a:lstStyle/>
        <a:p>
          <a:pPr algn="ctr" rtl="1"/>
          <a:r>
            <a:rPr lang="fa-IR" sz="900" dirty="0">
              <a:solidFill>
                <a:schemeClr val="tx1"/>
              </a:solidFill>
              <a:cs typeface="B Homa" pitchFamily="2" charset="-78"/>
            </a:rPr>
            <a:t>واقع شده محل در بین دو شاهراه (جاده اصلی)</a:t>
          </a:r>
        </a:p>
      </dgm:t>
    </dgm:pt>
    <dgm:pt modelId="{F60B6B4A-E4D2-410D-91CF-C6E7BCC9EE31}" type="parTrans" cxnId="{27CB734A-EE81-4D30-AD47-34C8ACA9D5FB}">
      <dgm:prSet/>
      <dgm:spPr/>
      <dgm:t>
        <a:bodyPr/>
        <a:lstStyle/>
        <a:p>
          <a:pPr rtl="1"/>
          <a:endParaRPr lang="fa-IR"/>
        </a:p>
      </dgm:t>
    </dgm:pt>
    <dgm:pt modelId="{59C62FC7-7894-4780-9271-207B0E528C2E}" type="sibTrans" cxnId="{27CB734A-EE81-4D30-AD47-34C8ACA9D5FB}">
      <dgm:prSet/>
      <dgm:spPr/>
      <dgm:t>
        <a:bodyPr/>
        <a:lstStyle/>
        <a:p>
          <a:pPr rtl="1"/>
          <a:endParaRPr lang="fa-IR"/>
        </a:p>
      </dgm:t>
    </dgm:pt>
    <dgm:pt modelId="{A967C593-FB03-4B35-9C32-73EE1D89CC0C}">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تکمیل شدن ظرفیت زمین </a:t>
          </a:r>
        </a:p>
      </dgm:t>
    </dgm:pt>
    <dgm:pt modelId="{4DB48526-88D5-4037-BAD0-DE9D81AE826F}" type="parTrans" cxnId="{87578CCC-B0BD-4B8A-869F-39BC88479106}">
      <dgm:prSet/>
      <dgm:spPr/>
      <dgm:t>
        <a:bodyPr/>
        <a:lstStyle/>
        <a:p>
          <a:pPr rtl="1"/>
          <a:endParaRPr lang="fa-IR"/>
        </a:p>
      </dgm:t>
    </dgm:pt>
    <dgm:pt modelId="{E88C1AF9-70F7-4B0B-8199-39B12A6B7C17}" type="sibTrans" cxnId="{87578CCC-B0BD-4B8A-869F-39BC88479106}">
      <dgm:prSet/>
      <dgm:spPr/>
      <dgm:t>
        <a:bodyPr/>
        <a:lstStyle/>
        <a:p>
          <a:pPr rtl="1"/>
          <a:endParaRPr lang="fa-IR"/>
        </a:p>
      </dgm:t>
    </dgm:pt>
    <dgm:pt modelId="{BA54670A-FA4B-436B-9C1E-87C1AB4846EE}">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واقع شدن مسیر بادهای غالب به طرف شهر </a:t>
          </a:r>
        </a:p>
      </dgm:t>
    </dgm:pt>
    <dgm:pt modelId="{BDC72626-215B-4F4B-B376-65DD63DD9392}" type="parTrans" cxnId="{C5A1E569-E22A-4C21-B8C4-B62628969F61}">
      <dgm:prSet/>
      <dgm:spPr/>
      <dgm:t>
        <a:bodyPr/>
        <a:lstStyle/>
        <a:p>
          <a:pPr rtl="1"/>
          <a:endParaRPr lang="fa-IR"/>
        </a:p>
      </dgm:t>
    </dgm:pt>
    <dgm:pt modelId="{4508EE89-9F99-4B06-98D3-D24B89DB6F8B}" type="sibTrans" cxnId="{C5A1E569-E22A-4C21-B8C4-B62628969F61}">
      <dgm:prSet/>
      <dgm:spPr/>
      <dgm:t>
        <a:bodyPr/>
        <a:lstStyle/>
        <a:p>
          <a:pPr rtl="1"/>
          <a:endParaRPr lang="fa-IR"/>
        </a:p>
      </dgm:t>
    </dgm:pt>
    <dgm:pt modelId="{F4B3AEE9-15F1-4C61-BFDB-6D3A34BECBF9}">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نزدیک بودن محل به مناطق مسکونی و شهر</a:t>
          </a:r>
        </a:p>
      </dgm:t>
    </dgm:pt>
    <dgm:pt modelId="{78C31B78-2F4A-4012-A146-94344564563D}" type="parTrans" cxnId="{C858CB0E-B58F-40BC-B34D-8911C8D4CA73}">
      <dgm:prSet/>
      <dgm:spPr/>
      <dgm:t>
        <a:bodyPr/>
        <a:lstStyle/>
        <a:p>
          <a:pPr rtl="1"/>
          <a:endParaRPr lang="fa-IR"/>
        </a:p>
      </dgm:t>
    </dgm:pt>
    <dgm:pt modelId="{04845C5D-A63A-4E85-8EAD-12F6F61439D8}" type="sibTrans" cxnId="{C858CB0E-B58F-40BC-B34D-8911C8D4CA73}">
      <dgm:prSet/>
      <dgm:spPr/>
      <dgm:t>
        <a:bodyPr/>
        <a:lstStyle/>
        <a:p>
          <a:pPr rtl="1"/>
          <a:endParaRPr lang="fa-IR"/>
        </a:p>
      </dgm:t>
    </dgm:pt>
    <dgm:pt modelId="{0868EAC8-E04F-4BD7-89E3-553BDB7F8DBC}" type="pres">
      <dgm:prSet presAssocID="{B4A0BC7A-4E46-44CD-AA66-739C37D67900}" presName="composite" presStyleCnt="0">
        <dgm:presLayoutVars>
          <dgm:chMax val="1"/>
          <dgm:dir/>
          <dgm:resizeHandles val="exact"/>
        </dgm:presLayoutVars>
      </dgm:prSet>
      <dgm:spPr/>
      <dgm:t>
        <a:bodyPr/>
        <a:lstStyle/>
        <a:p>
          <a:pPr rtl="1"/>
          <a:endParaRPr lang="fa-IR"/>
        </a:p>
      </dgm:t>
    </dgm:pt>
    <dgm:pt modelId="{835D2927-3733-473E-A421-572BA675E6CF}" type="pres">
      <dgm:prSet presAssocID="{B4A0BC7A-4E46-44CD-AA66-739C37D67900}" presName="radial" presStyleCnt="0">
        <dgm:presLayoutVars>
          <dgm:animLvl val="ctr"/>
        </dgm:presLayoutVars>
      </dgm:prSet>
      <dgm:spPr/>
    </dgm:pt>
    <dgm:pt modelId="{334033B4-0BA9-465A-860E-46B12B29EB4D}" type="pres">
      <dgm:prSet presAssocID="{AB372E4C-8E72-4AD1-916A-9525BF951162}" presName="centerShape" presStyleLbl="vennNode1" presStyleIdx="0" presStyleCnt="8"/>
      <dgm:spPr/>
      <dgm:t>
        <a:bodyPr/>
        <a:lstStyle/>
        <a:p>
          <a:pPr rtl="1"/>
          <a:endParaRPr lang="fa-IR"/>
        </a:p>
      </dgm:t>
    </dgm:pt>
    <dgm:pt modelId="{F96CF920-38A6-4CC1-BB25-2C489506752F}" type="pres">
      <dgm:prSet presAssocID="{0A360B3A-ED7E-4EB8-B7A5-C00A87DDC30F}" presName="node" presStyleLbl="vennNode1" presStyleIdx="1" presStyleCnt="8">
        <dgm:presLayoutVars>
          <dgm:bulletEnabled val="1"/>
        </dgm:presLayoutVars>
      </dgm:prSet>
      <dgm:spPr/>
      <dgm:t>
        <a:bodyPr/>
        <a:lstStyle/>
        <a:p>
          <a:pPr rtl="1"/>
          <a:endParaRPr lang="fa-IR"/>
        </a:p>
      </dgm:t>
    </dgm:pt>
    <dgm:pt modelId="{B8C0FA47-D950-48CC-AF9E-AB8377CA4978}" type="pres">
      <dgm:prSet presAssocID="{D8F1FB56-F7FF-469B-8BAA-5F6D3B876B54}" presName="node" presStyleLbl="vennNode1" presStyleIdx="2" presStyleCnt="8" custRadScaleRad="97963" custRadScaleInc="551">
        <dgm:presLayoutVars>
          <dgm:bulletEnabled val="1"/>
        </dgm:presLayoutVars>
      </dgm:prSet>
      <dgm:spPr/>
      <dgm:t>
        <a:bodyPr/>
        <a:lstStyle/>
        <a:p>
          <a:pPr rtl="1"/>
          <a:endParaRPr lang="fa-IR"/>
        </a:p>
      </dgm:t>
    </dgm:pt>
    <dgm:pt modelId="{7DC54E87-7CBB-4201-B8BB-CC21EAE071BF}" type="pres">
      <dgm:prSet presAssocID="{3E9DE82B-DAE4-4740-9C27-24D481CFD41C}" presName="node" presStyleLbl="vennNode1" presStyleIdx="3" presStyleCnt="8">
        <dgm:presLayoutVars>
          <dgm:bulletEnabled val="1"/>
        </dgm:presLayoutVars>
      </dgm:prSet>
      <dgm:spPr/>
      <dgm:t>
        <a:bodyPr/>
        <a:lstStyle/>
        <a:p>
          <a:pPr rtl="1"/>
          <a:endParaRPr lang="fa-IR"/>
        </a:p>
      </dgm:t>
    </dgm:pt>
    <dgm:pt modelId="{7EF9E823-D9C0-43F7-A4A3-AEA1D38275BC}" type="pres">
      <dgm:prSet presAssocID="{48E36965-A958-440B-98AD-1CE9237EDDAE}" presName="node" presStyleLbl="vennNode1" presStyleIdx="4" presStyleCnt="8" custRadScaleRad="170305" custRadScaleInc="-70170">
        <dgm:presLayoutVars>
          <dgm:bulletEnabled val="1"/>
        </dgm:presLayoutVars>
      </dgm:prSet>
      <dgm:spPr/>
      <dgm:t>
        <a:bodyPr/>
        <a:lstStyle/>
        <a:p>
          <a:pPr rtl="1"/>
          <a:endParaRPr lang="fa-IR"/>
        </a:p>
      </dgm:t>
    </dgm:pt>
    <dgm:pt modelId="{DB104434-4C63-43DF-943D-29D2A76EA5B7}" type="pres">
      <dgm:prSet presAssocID="{A967C593-FB03-4B35-9C32-73EE1D89CC0C}" presName="node" presStyleLbl="vennNode1" presStyleIdx="5" presStyleCnt="8">
        <dgm:presLayoutVars>
          <dgm:bulletEnabled val="1"/>
        </dgm:presLayoutVars>
      </dgm:prSet>
      <dgm:spPr/>
      <dgm:t>
        <a:bodyPr/>
        <a:lstStyle/>
        <a:p>
          <a:pPr rtl="1"/>
          <a:endParaRPr lang="fa-IR"/>
        </a:p>
      </dgm:t>
    </dgm:pt>
    <dgm:pt modelId="{C3A444A6-CFBD-41B0-BA98-65779C70CCE8}" type="pres">
      <dgm:prSet presAssocID="{BA54670A-FA4B-436B-9C1E-87C1AB4846EE}" presName="node" presStyleLbl="vennNode1" presStyleIdx="6" presStyleCnt="8">
        <dgm:presLayoutVars>
          <dgm:bulletEnabled val="1"/>
        </dgm:presLayoutVars>
      </dgm:prSet>
      <dgm:spPr/>
      <dgm:t>
        <a:bodyPr/>
        <a:lstStyle/>
        <a:p>
          <a:pPr rtl="1"/>
          <a:endParaRPr lang="fa-IR"/>
        </a:p>
      </dgm:t>
    </dgm:pt>
    <dgm:pt modelId="{E5678522-8EBD-4FBB-81B9-B0242EC9DC0C}" type="pres">
      <dgm:prSet presAssocID="{F4B3AEE9-15F1-4C61-BFDB-6D3A34BECBF9}" presName="node" presStyleLbl="vennNode1" presStyleIdx="7" presStyleCnt="8">
        <dgm:presLayoutVars>
          <dgm:bulletEnabled val="1"/>
        </dgm:presLayoutVars>
      </dgm:prSet>
      <dgm:spPr/>
      <dgm:t>
        <a:bodyPr/>
        <a:lstStyle/>
        <a:p>
          <a:pPr rtl="1"/>
          <a:endParaRPr lang="fa-IR"/>
        </a:p>
      </dgm:t>
    </dgm:pt>
  </dgm:ptLst>
  <dgm:cxnLst>
    <dgm:cxn modelId="{18A351DA-7371-4243-A0CD-ECF4858BE1C9}" srcId="{AB372E4C-8E72-4AD1-916A-9525BF951162}" destId="{0A360B3A-ED7E-4EB8-B7A5-C00A87DDC30F}" srcOrd="0" destOrd="0" parTransId="{E07DD2BB-E906-470E-AD38-916D87AB9C6A}" sibTransId="{5D81E893-F699-4315-9F6E-81F17CE4856C}"/>
    <dgm:cxn modelId="{27CB734A-EE81-4D30-AD47-34C8ACA9D5FB}" srcId="{AB372E4C-8E72-4AD1-916A-9525BF951162}" destId="{48E36965-A958-440B-98AD-1CE9237EDDAE}" srcOrd="3" destOrd="0" parTransId="{F60B6B4A-E4D2-410D-91CF-C6E7BCC9EE31}" sibTransId="{59C62FC7-7894-4780-9271-207B0E528C2E}"/>
    <dgm:cxn modelId="{DB420755-767C-4F2D-BCB9-0751CB0D644F}" type="presOf" srcId="{D8F1FB56-F7FF-469B-8BAA-5F6D3B876B54}" destId="{B8C0FA47-D950-48CC-AF9E-AB8377CA4978}" srcOrd="0" destOrd="0" presId="urn:microsoft.com/office/officeart/2005/8/layout/radial3"/>
    <dgm:cxn modelId="{F6C91586-E775-46E8-A467-4BA743DD71D3}" type="presOf" srcId="{0A360B3A-ED7E-4EB8-B7A5-C00A87DDC30F}" destId="{F96CF920-38A6-4CC1-BB25-2C489506752F}" srcOrd="0" destOrd="0" presId="urn:microsoft.com/office/officeart/2005/8/layout/radial3"/>
    <dgm:cxn modelId="{C5A1E569-E22A-4C21-B8C4-B62628969F61}" srcId="{AB372E4C-8E72-4AD1-916A-9525BF951162}" destId="{BA54670A-FA4B-436B-9C1E-87C1AB4846EE}" srcOrd="5" destOrd="0" parTransId="{BDC72626-215B-4F4B-B376-65DD63DD9392}" sibTransId="{4508EE89-9F99-4B06-98D3-D24B89DB6F8B}"/>
    <dgm:cxn modelId="{BCBB9950-74E6-4F79-84A6-94EC63053319}" type="presOf" srcId="{F4B3AEE9-15F1-4C61-BFDB-6D3A34BECBF9}" destId="{E5678522-8EBD-4FBB-81B9-B0242EC9DC0C}" srcOrd="0" destOrd="0" presId="urn:microsoft.com/office/officeart/2005/8/layout/radial3"/>
    <dgm:cxn modelId="{87578CCC-B0BD-4B8A-869F-39BC88479106}" srcId="{AB372E4C-8E72-4AD1-916A-9525BF951162}" destId="{A967C593-FB03-4B35-9C32-73EE1D89CC0C}" srcOrd="4" destOrd="0" parTransId="{4DB48526-88D5-4037-BAD0-DE9D81AE826F}" sibTransId="{E88C1AF9-70F7-4B0B-8199-39B12A6B7C17}"/>
    <dgm:cxn modelId="{D4D14718-83CA-4AF9-94DB-4B3500AD1419}" type="presOf" srcId="{3E9DE82B-DAE4-4740-9C27-24D481CFD41C}" destId="{7DC54E87-7CBB-4201-B8BB-CC21EAE071BF}" srcOrd="0" destOrd="0" presId="urn:microsoft.com/office/officeart/2005/8/layout/radial3"/>
    <dgm:cxn modelId="{4CE2B75B-EF5F-4ECB-9323-E6A44E1D6552}" type="presOf" srcId="{48E36965-A958-440B-98AD-1CE9237EDDAE}" destId="{7EF9E823-D9C0-43F7-A4A3-AEA1D38275BC}" srcOrd="0" destOrd="0" presId="urn:microsoft.com/office/officeart/2005/8/layout/radial3"/>
    <dgm:cxn modelId="{52244A25-84F6-441E-9375-B010FE32863B}" srcId="{AB372E4C-8E72-4AD1-916A-9525BF951162}" destId="{D8F1FB56-F7FF-469B-8BAA-5F6D3B876B54}" srcOrd="1" destOrd="0" parTransId="{016135E9-BF63-4422-B16D-3844D37690F6}" sibTransId="{2BC4A62B-3235-40FD-AE06-7907FB74D403}"/>
    <dgm:cxn modelId="{6DCDC5D7-AF6C-4240-8710-0140EC51FEA1}" srcId="{B4A0BC7A-4E46-44CD-AA66-739C37D67900}" destId="{AB372E4C-8E72-4AD1-916A-9525BF951162}" srcOrd="0" destOrd="0" parTransId="{578451AD-B234-47ED-B871-0425A929F67E}" sibTransId="{0E5896F0-16E6-45DA-8D49-D1D559C69625}"/>
    <dgm:cxn modelId="{1AC95F35-639D-4F94-ACC0-60C4233674B8}" srcId="{AB372E4C-8E72-4AD1-916A-9525BF951162}" destId="{3E9DE82B-DAE4-4740-9C27-24D481CFD41C}" srcOrd="2" destOrd="0" parTransId="{EF2B5969-543B-49C9-8AD8-8195497215B3}" sibTransId="{344535CF-E62D-4D78-B82F-55BB2A3FCA91}"/>
    <dgm:cxn modelId="{C858CB0E-B58F-40BC-B34D-8911C8D4CA73}" srcId="{AB372E4C-8E72-4AD1-916A-9525BF951162}" destId="{F4B3AEE9-15F1-4C61-BFDB-6D3A34BECBF9}" srcOrd="6" destOrd="0" parTransId="{78C31B78-2F4A-4012-A146-94344564563D}" sibTransId="{04845C5D-A63A-4E85-8EAD-12F6F61439D8}"/>
    <dgm:cxn modelId="{386B2935-53C4-4BDA-9A66-17B8FA06DF09}" type="presOf" srcId="{BA54670A-FA4B-436B-9C1E-87C1AB4846EE}" destId="{C3A444A6-CFBD-41B0-BA98-65779C70CCE8}" srcOrd="0" destOrd="0" presId="urn:microsoft.com/office/officeart/2005/8/layout/radial3"/>
    <dgm:cxn modelId="{2AF3EF5E-F96E-4524-B72A-299E3DF7C523}" type="presOf" srcId="{A967C593-FB03-4B35-9C32-73EE1D89CC0C}" destId="{DB104434-4C63-43DF-943D-29D2A76EA5B7}" srcOrd="0" destOrd="0" presId="urn:microsoft.com/office/officeart/2005/8/layout/radial3"/>
    <dgm:cxn modelId="{D4F0E194-2445-4B02-A4ED-B7425C30F869}" srcId="{B4A0BC7A-4E46-44CD-AA66-739C37D67900}" destId="{979AA570-9313-407C-AA77-48BBA36690E5}" srcOrd="1" destOrd="0" parTransId="{5D095A55-6259-4407-ADD3-4943EAE9DE4C}" sibTransId="{A5A3D72E-68B1-4845-B15F-F8CEB3960D10}"/>
    <dgm:cxn modelId="{D9313736-3FC9-48F8-B1E5-A6B5132E3003}" type="presOf" srcId="{AB372E4C-8E72-4AD1-916A-9525BF951162}" destId="{334033B4-0BA9-465A-860E-46B12B29EB4D}" srcOrd="0" destOrd="0" presId="urn:microsoft.com/office/officeart/2005/8/layout/radial3"/>
    <dgm:cxn modelId="{202A2927-D9C4-4696-B404-DF908846B5BE}" type="presOf" srcId="{B4A0BC7A-4E46-44CD-AA66-739C37D67900}" destId="{0868EAC8-E04F-4BD7-89E3-553BDB7F8DBC}" srcOrd="0" destOrd="0" presId="urn:microsoft.com/office/officeart/2005/8/layout/radial3"/>
    <dgm:cxn modelId="{25115379-0DB8-463E-9DF8-47F0AB314DAA}" type="presParOf" srcId="{0868EAC8-E04F-4BD7-89E3-553BDB7F8DBC}" destId="{835D2927-3733-473E-A421-572BA675E6CF}" srcOrd="0" destOrd="0" presId="urn:microsoft.com/office/officeart/2005/8/layout/radial3"/>
    <dgm:cxn modelId="{61020EE8-EBA3-4756-B9E1-94C225846604}" type="presParOf" srcId="{835D2927-3733-473E-A421-572BA675E6CF}" destId="{334033B4-0BA9-465A-860E-46B12B29EB4D}" srcOrd="0" destOrd="0" presId="urn:microsoft.com/office/officeart/2005/8/layout/radial3"/>
    <dgm:cxn modelId="{9B30A1F1-AE17-4BD0-B322-2216F5A3C68E}" type="presParOf" srcId="{835D2927-3733-473E-A421-572BA675E6CF}" destId="{F96CF920-38A6-4CC1-BB25-2C489506752F}" srcOrd="1" destOrd="0" presId="urn:microsoft.com/office/officeart/2005/8/layout/radial3"/>
    <dgm:cxn modelId="{D466AB9A-8981-4766-94AE-33B5E7B6C2ED}" type="presParOf" srcId="{835D2927-3733-473E-A421-572BA675E6CF}" destId="{B8C0FA47-D950-48CC-AF9E-AB8377CA4978}" srcOrd="2" destOrd="0" presId="urn:microsoft.com/office/officeart/2005/8/layout/radial3"/>
    <dgm:cxn modelId="{4A16B035-511E-4CE6-8294-AC0A377C4895}" type="presParOf" srcId="{835D2927-3733-473E-A421-572BA675E6CF}" destId="{7DC54E87-7CBB-4201-B8BB-CC21EAE071BF}" srcOrd="3" destOrd="0" presId="urn:microsoft.com/office/officeart/2005/8/layout/radial3"/>
    <dgm:cxn modelId="{F80FD599-AB6D-48AB-8090-63CD130F6868}" type="presParOf" srcId="{835D2927-3733-473E-A421-572BA675E6CF}" destId="{7EF9E823-D9C0-43F7-A4A3-AEA1D38275BC}" srcOrd="4" destOrd="0" presId="urn:microsoft.com/office/officeart/2005/8/layout/radial3"/>
    <dgm:cxn modelId="{41D3D1A1-E891-48F1-8312-7E3E3DB6A992}" type="presParOf" srcId="{835D2927-3733-473E-A421-572BA675E6CF}" destId="{DB104434-4C63-43DF-943D-29D2A76EA5B7}" srcOrd="5" destOrd="0" presId="urn:microsoft.com/office/officeart/2005/8/layout/radial3"/>
    <dgm:cxn modelId="{3277BCE9-AD13-4E2C-9728-05DD380AA66B}" type="presParOf" srcId="{835D2927-3733-473E-A421-572BA675E6CF}" destId="{C3A444A6-CFBD-41B0-BA98-65779C70CCE8}" srcOrd="6" destOrd="0" presId="urn:microsoft.com/office/officeart/2005/8/layout/radial3"/>
    <dgm:cxn modelId="{644CC2FF-C92F-4BED-973A-2D4710043C08}" type="presParOf" srcId="{835D2927-3733-473E-A421-572BA675E6CF}" destId="{E5678522-8EBD-4FBB-81B9-B0242EC9DC0C}" srcOrd="7" destOrd="0" presId="urn:microsoft.com/office/officeart/2005/8/layout/radial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F78E0408-623D-4139-B835-7441F8E788E0}" srcId="{1CB7A17A-F38D-4F2E-ACE8-527A7DA0D8A0}" destId="{D05E4399-9C1D-4D39-B7F2-116ECD7942F2}" srcOrd="3" destOrd="0" parTransId="{DD356C1A-BD6B-417B-9206-EE155472E903}" sibTransId="{67674D5F-938A-435B-8FD6-E9C6F833E4E7}"/>
    <dgm:cxn modelId="{C1CA144B-EDE0-45CB-B1FF-A03C309729B6}" srcId="{1CB7A17A-F38D-4F2E-ACE8-527A7DA0D8A0}" destId="{EEA53322-AFAB-426D-927E-F7A3E23C305F}" srcOrd="0" destOrd="0" parTransId="{630E7250-5222-4425-8A55-AEA9BAA74868}" sibTransId="{70024DA8-7250-4D9B-BCEF-9A7CFEA48B95}"/>
    <dgm:cxn modelId="{E844B4CF-5700-414B-9BB0-5ECD79F5EC87}" srcId="{1CB7A17A-F38D-4F2E-ACE8-527A7DA0D8A0}" destId="{52BC17D6-E8BC-45F4-8F62-4845682B2D41}" srcOrd="1" destOrd="0" parTransId="{A4AE7D43-61A1-4B97-8C09-7CF9D9F2CE0F}" sibTransId="{74A6ED34-9C78-4B7F-8C72-331FC5A57216}"/>
    <dgm:cxn modelId="{182B0972-AAFA-40D5-8138-54D158C95AF6}" type="presOf" srcId="{EEA53322-AFAB-426D-927E-F7A3E23C305F}" destId="{0F252D60-9125-4F54-A915-C6B2A0ACEF90}" srcOrd="0" destOrd="0" presId="urn:microsoft.com/office/officeart/2005/8/layout/pyramid2"/>
    <dgm:cxn modelId="{554BBE7A-127E-49B0-865B-CEAA4179972C}" srcId="{1CB7A17A-F38D-4F2E-ACE8-527A7DA0D8A0}" destId="{7EA0D088-7700-453A-9342-FFC8A5980CDD}" srcOrd="2" destOrd="0" parTransId="{D5F53B4F-0B4A-4904-B32D-EB5255B31660}" sibTransId="{92E1E337-0087-4E24-8737-A52A4DE6774D}"/>
    <dgm:cxn modelId="{85739D94-EAF9-4A5E-A588-AB079805E345}" type="presOf" srcId="{1CB7A17A-F38D-4F2E-ACE8-527A7DA0D8A0}" destId="{C80D7A6C-3753-4851-BD29-CCC1C73A69A8}" srcOrd="0" destOrd="0" presId="urn:microsoft.com/office/officeart/2005/8/layout/pyramid2"/>
    <dgm:cxn modelId="{6771EB29-38B4-4D6B-B9B0-C428CAFF930B}" type="presOf" srcId="{D05E4399-9C1D-4D39-B7F2-116ECD7942F2}" destId="{83BFA81E-0CE1-4B00-A617-AF5363D69610}" srcOrd="0" destOrd="0" presId="urn:microsoft.com/office/officeart/2005/8/layout/pyramid2"/>
    <dgm:cxn modelId="{5ADDFB8C-55DE-4DB3-910A-D897E0B78ABD}" type="presOf" srcId="{52BC17D6-E8BC-45F4-8F62-4845682B2D41}" destId="{8CE722A8-88BF-40F5-A13F-6A7B5B54375F}" srcOrd="0" destOrd="0" presId="urn:microsoft.com/office/officeart/2005/8/layout/pyramid2"/>
    <dgm:cxn modelId="{33800E05-B657-4C2E-AD7E-222D6AEFD1E2}" type="presOf" srcId="{7EA0D088-7700-453A-9342-FFC8A5980CDD}" destId="{0CEE6410-6D4D-445F-A674-5FA94EC08C75}" srcOrd="0" destOrd="0" presId="urn:microsoft.com/office/officeart/2005/8/layout/pyramid2"/>
    <dgm:cxn modelId="{7EA1E5C9-83DC-4525-9691-0E0ED0FA7A0D}" type="presOf" srcId="{BC32F4DB-9969-4007-8E99-F0F6C1D838B2}" destId="{E0639070-81C5-46BA-96B7-F45B18F3E4AB}"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1FA553BD-EED9-48B5-B9D5-48BFB04B48F5}" type="presParOf" srcId="{C80D7A6C-3753-4851-BD29-CCC1C73A69A8}" destId="{3104D984-CCB1-4B1B-97DD-24DACC5EF67E}" srcOrd="0" destOrd="0" presId="urn:microsoft.com/office/officeart/2005/8/layout/pyramid2"/>
    <dgm:cxn modelId="{D9884954-C9D0-40D0-8269-E67F8938ACA9}" type="presParOf" srcId="{C80D7A6C-3753-4851-BD29-CCC1C73A69A8}" destId="{8CAA98C1-8C1F-42A0-BD1B-05BBDB4A50B6}" srcOrd="1" destOrd="0" presId="urn:microsoft.com/office/officeart/2005/8/layout/pyramid2"/>
    <dgm:cxn modelId="{94F2CB97-A12E-4601-8C2A-04AED8CD49E6}" type="presParOf" srcId="{8CAA98C1-8C1F-42A0-BD1B-05BBDB4A50B6}" destId="{0F252D60-9125-4F54-A915-C6B2A0ACEF90}" srcOrd="0" destOrd="0" presId="urn:microsoft.com/office/officeart/2005/8/layout/pyramid2"/>
    <dgm:cxn modelId="{491E377E-348A-4177-AC02-FBEC8F90DF04}" type="presParOf" srcId="{8CAA98C1-8C1F-42A0-BD1B-05BBDB4A50B6}" destId="{BBC43401-A31D-43B3-AC2E-9F0C85A7BBD7}" srcOrd="1" destOrd="0" presId="urn:microsoft.com/office/officeart/2005/8/layout/pyramid2"/>
    <dgm:cxn modelId="{24B1C4F0-C670-49FD-91A5-F01D0FAE0956}" type="presParOf" srcId="{8CAA98C1-8C1F-42A0-BD1B-05BBDB4A50B6}" destId="{8CE722A8-88BF-40F5-A13F-6A7B5B54375F}" srcOrd="2" destOrd="0" presId="urn:microsoft.com/office/officeart/2005/8/layout/pyramid2"/>
    <dgm:cxn modelId="{3D5C45CD-BB73-447F-9E1B-7E98D4759373}" type="presParOf" srcId="{8CAA98C1-8C1F-42A0-BD1B-05BBDB4A50B6}" destId="{710DF17C-6969-48D9-9C08-DF719D0BC0AD}" srcOrd="3" destOrd="0" presId="urn:microsoft.com/office/officeart/2005/8/layout/pyramid2"/>
    <dgm:cxn modelId="{86EFF1A4-42C8-4060-AE62-BE0C0901AD48}" type="presParOf" srcId="{8CAA98C1-8C1F-42A0-BD1B-05BBDB4A50B6}" destId="{0CEE6410-6D4D-445F-A674-5FA94EC08C75}" srcOrd="4" destOrd="0" presId="urn:microsoft.com/office/officeart/2005/8/layout/pyramid2"/>
    <dgm:cxn modelId="{85786ECB-B6BE-47D1-904A-E9CF3E370DAD}" type="presParOf" srcId="{8CAA98C1-8C1F-42A0-BD1B-05BBDB4A50B6}" destId="{4253AF4F-8E3E-4F82-9A53-8CCA14A0A0F3}" srcOrd="5" destOrd="0" presId="urn:microsoft.com/office/officeart/2005/8/layout/pyramid2"/>
    <dgm:cxn modelId="{D4FD1EC4-D922-4778-93BE-DDE9E29E2467}" type="presParOf" srcId="{8CAA98C1-8C1F-42A0-BD1B-05BBDB4A50B6}" destId="{83BFA81E-0CE1-4B00-A617-AF5363D69610}" srcOrd="6" destOrd="0" presId="urn:microsoft.com/office/officeart/2005/8/layout/pyramid2"/>
    <dgm:cxn modelId="{D19E8AD2-59BD-40BE-8E88-3F25FE990986}" type="presParOf" srcId="{8CAA98C1-8C1F-42A0-BD1B-05BBDB4A50B6}" destId="{C5DF25B6-1003-47AA-8DFF-CE6EC88A07C1}" srcOrd="7" destOrd="0" presId="urn:microsoft.com/office/officeart/2005/8/layout/pyramid2"/>
    <dgm:cxn modelId="{0BFDAF30-9FEB-4C22-B69F-956BFC53C3DE}" type="presParOf" srcId="{8CAA98C1-8C1F-42A0-BD1B-05BBDB4A50B6}" destId="{E0639070-81C5-46BA-96B7-F45B18F3E4AB}" srcOrd="8" destOrd="0" presId="urn:microsoft.com/office/officeart/2005/8/layout/pyramid2"/>
    <dgm:cxn modelId="{EB20ABEF-D0F7-4759-A367-3EEDA4EF231F}"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4A0BC7A-4E46-44CD-AA66-739C37D67900}" type="doc">
      <dgm:prSet loTypeId="urn:microsoft.com/office/officeart/2005/8/layout/radial3" loCatId="cycle" qsTypeId="urn:microsoft.com/office/officeart/2005/8/quickstyle/3d1" qsCatId="3D" csTypeId="urn:microsoft.com/office/officeart/2005/8/colors/accent0_3" csCatId="mainScheme" phldr="1"/>
      <dgm:spPr/>
      <dgm:t>
        <a:bodyPr/>
        <a:lstStyle/>
        <a:p>
          <a:pPr rtl="1"/>
          <a:endParaRPr lang="fa-IR"/>
        </a:p>
      </dgm:t>
    </dgm:pt>
    <dgm:pt modelId="{AB372E4C-8E72-4AD1-916A-9525BF951162}">
      <dgm:prSet phldrT="[Text]" custT="1"/>
      <dgm:spPr/>
      <dgm:t>
        <a:bodyPr/>
        <a:lstStyle/>
        <a:p>
          <a:pPr rtl="1"/>
          <a:r>
            <a:rPr lang="fa-IR" sz="1200" dirty="0">
              <a:effectLst>
                <a:outerShdw blurRad="38100" dist="38100" dir="2700000" algn="tl">
                  <a:srgbClr val="000000">
                    <a:alpha val="43137"/>
                  </a:srgbClr>
                </a:outerShdw>
              </a:effectLst>
              <a:latin typeface="Calibri"/>
              <a:ea typeface="+mj-ea"/>
              <a:cs typeface="B Homa" pitchFamily="2" charset="-78"/>
            </a:rPr>
            <a:t>مشکلات موجود در زمین فعلی دفن </a:t>
          </a:r>
          <a:endParaRPr lang="fa-IR" sz="1200" dirty="0"/>
        </a:p>
      </dgm:t>
    </dgm:pt>
    <dgm:pt modelId="{578451AD-B234-47ED-B871-0425A929F67E}" type="parTrans" cxnId="{6DCDC5D7-AF6C-4240-8710-0140EC51FEA1}">
      <dgm:prSet/>
      <dgm:spPr/>
      <dgm:t>
        <a:bodyPr/>
        <a:lstStyle/>
        <a:p>
          <a:pPr rtl="1"/>
          <a:endParaRPr lang="fa-IR"/>
        </a:p>
      </dgm:t>
    </dgm:pt>
    <dgm:pt modelId="{0E5896F0-16E6-45DA-8D49-D1D559C69625}" type="sibTrans" cxnId="{6DCDC5D7-AF6C-4240-8710-0140EC51FEA1}">
      <dgm:prSet/>
      <dgm:spPr/>
      <dgm:t>
        <a:bodyPr/>
        <a:lstStyle/>
        <a:p>
          <a:pPr rtl="1"/>
          <a:endParaRPr lang="fa-IR"/>
        </a:p>
      </dgm:t>
    </dgm:pt>
    <dgm:pt modelId="{0A360B3A-ED7E-4EB8-B7A5-C00A87DDC30F}">
      <dgm:prSet phldrT="[Tex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انتخاب محل به صورت تجربی </a:t>
          </a:r>
          <a:endParaRPr lang="fa-IR" sz="900" dirty="0">
            <a:solidFill>
              <a:schemeClr val="bg1"/>
            </a:solidFill>
          </a:endParaRPr>
        </a:p>
      </dgm:t>
    </dgm:pt>
    <dgm:pt modelId="{E07DD2BB-E906-470E-AD38-916D87AB9C6A}" type="parTrans" cxnId="{18A351DA-7371-4243-A0CD-ECF4858BE1C9}">
      <dgm:prSet/>
      <dgm:spPr/>
      <dgm:t>
        <a:bodyPr/>
        <a:lstStyle/>
        <a:p>
          <a:pPr rtl="1"/>
          <a:endParaRPr lang="fa-IR"/>
        </a:p>
      </dgm:t>
    </dgm:pt>
    <dgm:pt modelId="{5D81E893-F699-4315-9F6E-81F17CE4856C}" type="sibTrans" cxnId="{18A351DA-7371-4243-A0CD-ECF4858BE1C9}">
      <dgm:prSet/>
      <dgm:spPr/>
      <dgm:t>
        <a:bodyPr/>
        <a:lstStyle/>
        <a:p>
          <a:pPr rtl="1"/>
          <a:endParaRPr lang="fa-IR"/>
        </a:p>
      </dgm:t>
    </dgm:pt>
    <dgm:pt modelId="{979AA570-9313-407C-AA77-48BBA36690E5}">
      <dgm:prSet/>
      <dgm:spPr/>
      <dgm:t>
        <a:bodyPr/>
        <a:lstStyle/>
        <a:p>
          <a:pPr algn="ctr" rtl="1"/>
          <a:endParaRPr lang="fa-IR" sz="1800" dirty="0"/>
        </a:p>
      </dgm:t>
    </dgm:pt>
    <dgm:pt modelId="{5D095A55-6259-4407-ADD3-4943EAE9DE4C}" type="parTrans" cxnId="{D4F0E194-2445-4B02-A4ED-B7425C30F869}">
      <dgm:prSet/>
      <dgm:spPr/>
      <dgm:t>
        <a:bodyPr/>
        <a:lstStyle/>
        <a:p>
          <a:pPr rtl="1"/>
          <a:endParaRPr lang="fa-IR"/>
        </a:p>
      </dgm:t>
    </dgm:pt>
    <dgm:pt modelId="{A5A3D72E-68B1-4845-B15F-F8CEB3960D10}" type="sibTrans" cxnId="{D4F0E194-2445-4B02-A4ED-B7425C30F869}">
      <dgm:prSet/>
      <dgm:spPr/>
      <dgm:t>
        <a:bodyPr/>
        <a:lstStyle/>
        <a:p>
          <a:pPr rtl="1"/>
          <a:endParaRPr lang="fa-IR"/>
        </a:p>
      </dgm:t>
    </dgm:pt>
    <dgm:pt modelId="{D8F1FB56-F7FF-469B-8BAA-5F6D3B876B54}">
      <dgm:prSet custT="1"/>
      <dgm:spPr>
        <a:solidFill>
          <a:schemeClr val="bg2">
            <a:lumMod val="60000"/>
            <a:lumOff val="40000"/>
            <a:alpha val="49804"/>
          </a:schemeClr>
        </a:solidFill>
      </dgm:spPr>
      <dgm:t>
        <a:bodyPr/>
        <a:lstStyle/>
        <a:p>
          <a:pPr algn="ctr" rtl="1"/>
          <a:r>
            <a:rPr lang="fa-IR" sz="900" dirty="0">
              <a:solidFill>
                <a:schemeClr val="bg1"/>
              </a:solidFill>
              <a:cs typeface="B Homa" pitchFamily="2" charset="-78"/>
            </a:rPr>
            <a:t>انتخاب محل بدون در نظر گرفتن توسعه و گسترش آینده شهر</a:t>
          </a:r>
        </a:p>
      </dgm:t>
    </dgm:pt>
    <dgm:pt modelId="{016135E9-BF63-4422-B16D-3844D37690F6}" type="parTrans" cxnId="{52244A25-84F6-441E-9375-B010FE32863B}">
      <dgm:prSet/>
      <dgm:spPr/>
      <dgm:t>
        <a:bodyPr/>
        <a:lstStyle/>
        <a:p>
          <a:pPr rtl="1"/>
          <a:endParaRPr lang="fa-IR"/>
        </a:p>
      </dgm:t>
    </dgm:pt>
    <dgm:pt modelId="{2BC4A62B-3235-40FD-AE06-7907FB74D403}" type="sibTrans" cxnId="{52244A25-84F6-441E-9375-B010FE32863B}">
      <dgm:prSet/>
      <dgm:spPr/>
      <dgm:t>
        <a:bodyPr/>
        <a:lstStyle/>
        <a:p>
          <a:pPr rtl="1"/>
          <a:endParaRPr lang="fa-IR"/>
        </a:p>
      </dgm:t>
    </dgm:pt>
    <dgm:pt modelId="{3E9DE82B-DAE4-4740-9C27-24D481CFD41C}">
      <dgm:prSet custT="1"/>
      <dgm:spPr>
        <a:solidFill>
          <a:schemeClr val="bg2">
            <a:lumMod val="60000"/>
            <a:lumOff val="40000"/>
            <a:alpha val="50000"/>
          </a:schemeClr>
        </a:solidFill>
      </dgm:spPr>
      <dgm:t>
        <a:bodyPr/>
        <a:lstStyle/>
        <a:p>
          <a:pPr algn="ctr" rtl="1"/>
          <a:r>
            <a:rPr lang="fa-IR" sz="800" dirty="0">
              <a:solidFill>
                <a:schemeClr val="bg1"/>
              </a:solidFill>
              <a:cs typeface="B Homa" pitchFamily="2" charset="-78"/>
            </a:rPr>
            <a:t>عدم وجود ذخیره خاک به توجه به وجود صخره های سنگی و گرانیتی تا حدود یک کیلومتری عمق زمین </a:t>
          </a:r>
        </a:p>
      </dgm:t>
    </dgm:pt>
    <dgm:pt modelId="{EF2B5969-543B-49C9-8AD8-8195497215B3}" type="parTrans" cxnId="{1AC95F35-639D-4F94-ACC0-60C4233674B8}">
      <dgm:prSet/>
      <dgm:spPr/>
      <dgm:t>
        <a:bodyPr/>
        <a:lstStyle/>
        <a:p>
          <a:pPr rtl="1"/>
          <a:endParaRPr lang="fa-IR"/>
        </a:p>
      </dgm:t>
    </dgm:pt>
    <dgm:pt modelId="{344535CF-E62D-4D78-B82F-55BB2A3FCA91}" type="sibTrans" cxnId="{1AC95F35-639D-4F94-ACC0-60C4233674B8}">
      <dgm:prSet/>
      <dgm:spPr/>
      <dgm:t>
        <a:bodyPr/>
        <a:lstStyle/>
        <a:p>
          <a:pPr rtl="1"/>
          <a:endParaRPr lang="fa-IR"/>
        </a:p>
      </dgm:t>
    </dgm:pt>
    <dgm:pt modelId="{48E36965-A958-440B-98AD-1CE9237EDDAE}">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واقع شده محل در بین دو شاهراه (جاده اصلی)</a:t>
          </a:r>
        </a:p>
      </dgm:t>
    </dgm:pt>
    <dgm:pt modelId="{F60B6B4A-E4D2-410D-91CF-C6E7BCC9EE31}" type="parTrans" cxnId="{27CB734A-EE81-4D30-AD47-34C8ACA9D5FB}">
      <dgm:prSet/>
      <dgm:spPr/>
      <dgm:t>
        <a:bodyPr/>
        <a:lstStyle/>
        <a:p>
          <a:pPr rtl="1"/>
          <a:endParaRPr lang="fa-IR"/>
        </a:p>
      </dgm:t>
    </dgm:pt>
    <dgm:pt modelId="{59C62FC7-7894-4780-9271-207B0E528C2E}" type="sibTrans" cxnId="{27CB734A-EE81-4D30-AD47-34C8ACA9D5FB}">
      <dgm:prSet/>
      <dgm:spPr/>
      <dgm:t>
        <a:bodyPr/>
        <a:lstStyle/>
        <a:p>
          <a:pPr rtl="1"/>
          <a:endParaRPr lang="fa-IR"/>
        </a:p>
      </dgm:t>
    </dgm:pt>
    <dgm:pt modelId="{A967C593-FB03-4B35-9C32-73EE1D89CC0C}">
      <dgm:prSet custT="1"/>
      <dgm:spPr>
        <a:solidFill>
          <a:schemeClr val="bg1">
            <a:alpha val="50000"/>
          </a:schemeClr>
        </a:solidFill>
      </dgm:spPr>
      <dgm:t>
        <a:bodyPr/>
        <a:lstStyle/>
        <a:p>
          <a:pPr algn="ctr" rtl="1"/>
          <a:r>
            <a:rPr lang="fa-IR" sz="900" dirty="0">
              <a:solidFill>
                <a:schemeClr val="tx1"/>
              </a:solidFill>
              <a:cs typeface="B Homa" pitchFamily="2" charset="-78"/>
            </a:rPr>
            <a:t>تکمیل شدن ظرفیت زمین </a:t>
          </a:r>
        </a:p>
      </dgm:t>
    </dgm:pt>
    <dgm:pt modelId="{4DB48526-88D5-4037-BAD0-DE9D81AE826F}" type="parTrans" cxnId="{87578CCC-B0BD-4B8A-869F-39BC88479106}">
      <dgm:prSet/>
      <dgm:spPr/>
      <dgm:t>
        <a:bodyPr/>
        <a:lstStyle/>
        <a:p>
          <a:pPr rtl="1"/>
          <a:endParaRPr lang="fa-IR"/>
        </a:p>
      </dgm:t>
    </dgm:pt>
    <dgm:pt modelId="{E88C1AF9-70F7-4B0B-8199-39B12A6B7C17}" type="sibTrans" cxnId="{87578CCC-B0BD-4B8A-869F-39BC88479106}">
      <dgm:prSet/>
      <dgm:spPr/>
      <dgm:t>
        <a:bodyPr/>
        <a:lstStyle/>
        <a:p>
          <a:pPr rtl="1"/>
          <a:endParaRPr lang="fa-IR"/>
        </a:p>
      </dgm:t>
    </dgm:pt>
    <dgm:pt modelId="{BA54670A-FA4B-436B-9C1E-87C1AB4846EE}">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واقع شدن مسیر بادهای غالب به طرف شهر </a:t>
          </a:r>
        </a:p>
      </dgm:t>
    </dgm:pt>
    <dgm:pt modelId="{BDC72626-215B-4F4B-B376-65DD63DD9392}" type="parTrans" cxnId="{C5A1E569-E22A-4C21-B8C4-B62628969F61}">
      <dgm:prSet/>
      <dgm:spPr/>
      <dgm:t>
        <a:bodyPr/>
        <a:lstStyle/>
        <a:p>
          <a:pPr rtl="1"/>
          <a:endParaRPr lang="fa-IR"/>
        </a:p>
      </dgm:t>
    </dgm:pt>
    <dgm:pt modelId="{4508EE89-9F99-4B06-98D3-D24B89DB6F8B}" type="sibTrans" cxnId="{C5A1E569-E22A-4C21-B8C4-B62628969F61}">
      <dgm:prSet/>
      <dgm:spPr/>
      <dgm:t>
        <a:bodyPr/>
        <a:lstStyle/>
        <a:p>
          <a:pPr rtl="1"/>
          <a:endParaRPr lang="fa-IR"/>
        </a:p>
      </dgm:t>
    </dgm:pt>
    <dgm:pt modelId="{F4B3AEE9-15F1-4C61-BFDB-6D3A34BECBF9}">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نزدیک بودن محل به مناطق مسکونی و شهر</a:t>
          </a:r>
        </a:p>
      </dgm:t>
    </dgm:pt>
    <dgm:pt modelId="{78C31B78-2F4A-4012-A146-94344564563D}" type="parTrans" cxnId="{C858CB0E-B58F-40BC-B34D-8911C8D4CA73}">
      <dgm:prSet/>
      <dgm:spPr/>
      <dgm:t>
        <a:bodyPr/>
        <a:lstStyle/>
        <a:p>
          <a:pPr rtl="1"/>
          <a:endParaRPr lang="fa-IR"/>
        </a:p>
      </dgm:t>
    </dgm:pt>
    <dgm:pt modelId="{04845C5D-A63A-4E85-8EAD-12F6F61439D8}" type="sibTrans" cxnId="{C858CB0E-B58F-40BC-B34D-8911C8D4CA73}">
      <dgm:prSet/>
      <dgm:spPr/>
      <dgm:t>
        <a:bodyPr/>
        <a:lstStyle/>
        <a:p>
          <a:pPr rtl="1"/>
          <a:endParaRPr lang="fa-IR"/>
        </a:p>
      </dgm:t>
    </dgm:pt>
    <dgm:pt modelId="{0868EAC8-E04F-4BD7-89E3-553BDB7F8DBC}" type="pres">
      <dgm:prSet presAssocID="{B4A0BC7A-4E46-44CD-AA66-739C37D67900}" presName="composite" presStyleCnt="0">
        <dgm:presLayoutVars>
          <dgm:chMax val="1"/>
          <dgm:dir/>
          <dgm:resizeHandles val="exact"/>
        </dgm:presLayoutVars>
      </dgm:prSet>
      <dgm:spPr/>
      <dgm:t>
        <a:bodyPr/>
        <a:lstStyle/>
        <a:p>
          <a:pPr rtl="1"/>
          <a:endParaRPr lang="fa-IR"/>
        </a:p>
      </dgm:t>
    </dgm:pt>
    <dgm:pt modelId="{835D2927-3733-473E-A421-572BA675E6CF}" type="pres">
      <dgm:prSet presAssocID="{B4A0BC7A-4E46-44CD-AA66-739C37D67900}" presName="radial" presStyleCnt="0">
        <dgm:presLayoutVars>
          <dgm:animLvl val="ctr"/>
        </dgm:presLayoutVars>
      </dgm:prSet>
      <dgm:spPr/>
    </dgm:pt>
    <dgm:pt modelId="{334033B4-0BA9-465A-860E-46B12B29EB4D}" type="pres">
      <dgm:prSet presAssocID="{AB372E4C-8E72-4AD1-916A-9525BF951162}" presName="centerShape" presStyleLbl="vennNode1" presStyleIdx="0" presStyleCnt="8"/>
      <dgm:spPr/>
      <dgm:t>
        <a:bodyPr/>
        <a:lstStyle/>
        <a:p>
          <a:pPr rtl="1"/>
          <a:endParaRPr lang="fa-IR"/>
        </a:p>
      </dgm:t>
    </dgm:pt>
    <dgm:pt modelId="{F96CF920-38A6-4CC1-BB25-2C489506752F}" type="pres">
      <dgm:prSet presAssocID="{0A360B3A-ED7E-4EB8-B7A5-C00A87DDC30F}" presName="node" presStyleLbl="vennNode1" presStyleIdx="1" presStyleCnt="8">
        <dgm:presLayoutVars>
          <dgm:bulletEnabled val="1"/>
        </dgm:presLayoutVars>
      </dgm:prSet>
      <dgm:spPr/>
      <dgm:t>
        <a:bodyPr/>
        <a:lstStyle/>
        <a:p>
          <a:pPr rtl="1"/>
          <a:endParaRPr lang="fa-IR"/>
        </a:p>
      </dgm:t>
    </dgm:pt>
    <dgm:pt modelId="{B8C0FA47-D950-48CC-AF9E-AB8377CA4978}" type="pres">
      <dgm:prSet presAssocID="{D8F1FB56-F7FF-469B-8BAA-5F6D3B876B54}" presName="node" presStyleLbl="vennNode1" presStyleIdx="2" presStyleCnt="8" custRadScaleRad="102119" custRadScaleInc="4086">
        <dgm:presLayoutVars>
          <dgm:bulletEnabled val="1"/>
        </dgm:presLayoutVars>
      </dgm:prSet>
      <dgm:spPr/>
      <dgm:t>
        <a:bodyPr/>
        <a:lstStyle/>
        <a:p>
          <a:pPr rtl="1"/>
          <a:endParaRPr lang="fa-IR"/>
        </a:p>
      </dgm:t>
    </dgm:pt>
    <dgm:pt modelId="{7DC54E87-7CBB-4201-B8BB-CC21EAE071BF}" type="pres">
      <dgm:prSet presAssocID="{3E9DE82B-DAE4-4740-9C27-24D481CFD41C}" presName="node" presStyleLbl="vennNode1" presStyleIdx="3" presStyleCnt="8">
        <dgm:presLayoutVars>
          <dgm:bulletEnabled val="1"/>
        </dgm:presLayoutVars>
      </dgm:prSet>
      <dgm:spPr/>
      <dgm:t>
        <a:bodyPr/>
        <a:lstStyle/>
        <a:p>
          <a:pPr rtl="1"/>
          <a:endParaRPr lang="fa-IR"/>
        </a:p>
      </dgm:t>
    </dgm:pt>
    <dgm:pt modelId="{7EF9E823-D9C0-43F7-A4A3-AEA1D38275BC}" type="pres">
      <dgm:prSet presAssocID="{48E36965-A958-440B-98AD-1CE9237EDDAE}" presName="node" presStyleLbl="vennNode1" presStyleIdx="4" presStyleCnt="8">
        <dgm:presLayoutVars>
          <dgm:bulletEnabled val="1"/>
        </dgm:presLayoutVars>
      </dgm:prSet>
      <dgm:spPr/>
      <dgm:t>
        <a:bodyPr/>
        <a:lstStyle/>
        <a:p>
          <a:pPr rtl="1"/>
          <a:endParaRPr lang="fa-IR"/>
        </a:p>
      </dgm:t>
    </dgm:pt>
    <dgm:pt modelId="{DB104434-4C63-43DF-943D-29D2A76EA5B7}" type="pres">
      <dgm:prSet presAssocID="{A967C593-FB03-4B35-9C32-73EE1D89CC0C}" presName="node" presStyleLbl="vennNode1" presStyleIdx="5" presStyleCnt="8" custRadScaleRad="162893" custRadScaleInc="57616">
        <dgm:presLayoutVars>
          <dgm:bulletEnabled val="1"/>
        </dgm:presLayoutVars>
      </dgm:prSet>
      <dgm:spPr/>
      <dgm:t>
        <a:bodyPr/>
        <a:lstStyle/>
        <a:p>
          <a:pPr rtl="1"/>
          <a:endParaRPr lang="fa-IR"/>
        </a:p>
      </dgm:t>
    </dgm:pt>
    <dgm:pt modelId="{C3A444A6-CFBD-41B0-BA98-65779C70CCE8}" type="pres">
      <dgm:prSet presAssocID="{BA54670A-FA4B-436B-9C1E-87C1AB4846EE}" presName="node" presStyleLbl="vennNode1" presStyleIdx="6" presStyleCnt="8">
        <dgm:presLayoutVars>
          <dgm:bulletEnabled val="1"/>
        </dgm:presLayoutVars>
      </dgm:prSet>
      <dgm:spPr/>
      <dgm:t>
        <a:bodyPr/>
        <a:lstStyle/>
        <a:p>
          <a:pPr rtl="1"/>
          <a:endParaRPr lang="fa-IR"/>
        </a:p>
      </dgm:t>
    </dgm:pt>
    <dgm:pt modelId="{E5678522-8EBD-4FBB-81B9-B0242EC9DC0C}" type="pres">
      <dgm:prSet presAssocID="{F4B3AEE9-15F1-4C61-BFDB-6D3A34BECBF9}" presName="node" presStyleLbl="vennNode1" presStyleIdx="7" presStyleCnt="8" custRadScaleRad="96283" custRadScaleInc="993">
        <dgm:presLayoutVars>
          <dgm:bulletEnabled val="1"/>
        </dgm:presLayoutVars>
      </dgm:prSet>
      <dgm:spPr/>
      <dgm:t>
        <a:bodyPr/>
        <a:lstStyle/>
        <a:p>
          <a:pPr rtl="1"/>
          <a:endParaRPr lang="fa-IR"/>
        </a:p>
      </dgm:t>
    </dgm:pt>
  </dgm:ptLst>
  <dgm:cxnLst>
    <dgm:cxn modelId="{B6D49381-8C4E-4738-B1EC-67B0DD5F3658}" type="presOf" srcId="{BA54670A-FA4B-436B-9C1E-87C1AB4846EE}" destId="{C3A444A6-CFBD-41B0-BA98-65779C70CCE8}" srcOrd="0" destOrd="0" presId="urn:microsoft.com/office/officeart/2005/8/layout/radial3"/>
    <dgm:cxn modelId="{87578CCC-B0BD-4B8A-869F-39BC88479106}" srcId="{AB372E4C-8E72-4AD1-916A-9525BF951162}" destId="{A967C593-FB03-4B35-9C32-73EE1D89CC0C}" srcOrd="4" destOrd="0" parTransId="{4DB48526-88D5-4037-BAD0-DE9D81AE826F}" sibTransId="{E88C1AF9-70F7-4B0B-8199-39B12A6B7C17}"/>
    <dgm:cxn modelId="{52244A25-84F6-441E-9375-B010FE32863B}" srcId="{AB372E4C-8E72-4AD1-916A-9525BF951162}" destId="{D8F1FB56-F7FF-469B-8BAA-5F6D3B876B54}" srcOrd="1" destOrd="0" parTransId="{016135E9-BF63-4422-B16D-3844D37690F6}" sibTransId="{2BC4A62B-3235-40FD-AE06-7907FB74D403}"/>
    <dgm:cxn modelId="{C858CB0E-B58F-40BC-B34D-8911C8D4CA73}" srcId="{AB372E4C-8E72-4AD1-916A-9525BF951162}" destId="{F4B3AEE9-15F1-4C61-BFDB-6D3A34BECBF9}" srcOrd="6" destOrd="0" parTransId="{78C31B78-2F4A-4012-A146-94344564563D}" sibTransId="{04845C5D-A63A-4E85-8EAD-12F6F61439D8}"/>
    <dgm:cxn modelId="{18A351DA-7371-4243-A0CD-ECF4858BE1C9}" srcId="{AB372E4C-8E72-4AD1-916A-9525BF951162}" destId="{0A360B3A-ED7E-4EB8-B7A5-C00A87DDC30F}" srcOrd="0" destOrd="0" parTransId="{E07DD2BB-E906-470E-AD38-916D87AB9C6A}" sibTransId="{5D81E893-F699-4315-9F6E-81F17CE4856C}"/>
    <dgm:cxn modelId="{D4F0E194-2445-4B02-A4ED-B7425C30F869}" srcId="{B4A0BC7A-4E46-44CD-AA66-739C37D67900}" destId="{979AA570-9313-407C-AA77-48BBA36690E5}" srcOrd="1" destOrd="0" parTransId="{5D095A55-6259-4407-ADD3-4943EAE9DE4C}" sibTransId="{A5A3D72E-68B1-4845-B15F-F8CEB3960D10}"/>
    <dgm:cxn modelId="{3B653A16-EC5D-4401-97E8-C2301E0C8B9E}" type="presOf" srcId="{D8F1FB56-F7FF-469B-8BAA-5F6D3B876B54}" destId="{B8C0FA47-D950-48CC-AF9E-AB8377CA4978}" srcOrd="0" destOrd="0" presId="urn:microsoft.com/office/officeart/2005/8/layout/radial3"/>
    <dgm:cxn modelId="{47CAA5AE-E3F8-4BDA-A2DE-AF586D058DE3}" type="presOf" srcId="{3E9DE82B-DAE4-4740-9C27-24D481CFD41C}" destId="{7DC54E87-7CBB-4201-B8BB-CC21EAE071BF}" srcOrd="0" destOrd="0" presId="urn:microsoft.com/office/officeart/2005/8/layout/radial3"/>
    <dgm:cxn modelId="{1AC95F35-639D-4F94-ACC0-60C4233674B8}" srcId="{AB372E4C-8E72-4AD1-916A-9525BF951162}" destId="{3E9DE82B-DAE4-4740-9C27-24D481CFD41C}" srcOrd="2" destOrd="0" parTransId="{EF2B5969-543B-49C9-8AD8-8195497215B3}" sibTransId="{344535CF-E62D-4D78-B82F-55BB2A3FCA91}"/>
    <dgm:cxn modelId="{C5A1E569-E22A-4C21-B8C4-B62628969F61}" srcId="{AB372E4C-8E72-4AD1-916A-9525BF951162}" destId="{BA54670A-FA4B-436B-9C1E-87C1AB4846EE}" srcOrd="5" destOrd="0" parTransId="{BDC72626-215B-4F4B-B376-65DD63DD9392}" sibTransId="{4508EE89-9F99-4B06-98D3-D24B89DB6F8B}"/>
    <dgm:cxn modelId="{1CD6C6A9-FF3D-4CDC-81EB-79315AE0E0A8}" type="presOf" srcId="{48E36965-A958-440B-98AD-1CE9237EDDAE}" destId="{7EF9E823-D9C0-43F7-A4A3-AEA1D38275BC}" srcOrd="0" destOrd="0" presId="urn:microsoft.com/office/officeart/2005/8/layout/radial3"/>
    <dgm:cxn modelId="{98AD8A79-092C-44D2-93D5-74CF70FFCC47}" type="presOf" srcId="{AB372E4C-8E72-4AD1-916A-9525BF951162}" destId="{334033B4-0BA9-465A-860E-46B12B29EB4D}" srcOrd="0" destOrd="0" presId="urn:microsoft.com/office/officeart/2005/8/layout/radial3"/>
    <dgm:cxn modelId="{43130B6A-019C-4FC6-86A2-949B678CC8BD}" type="presOf" srcId="{0A360B3A-ED7E-4EB8-B7A5-C00A87DDC30F}" destId="{F96CF920-38A6-4CC1-BB25-2C489506752F}" srcOrd="0" destOrd="0" presId="urn:microsoft.com/office/officeart/2005/8/layout/radial3"/>
    <dgm:cxn modelId="{6DCDC5D7-AF6C-4240-8710-0140EC51FEA1}" srcId="{B4A0BC7A-4E46-44CD-AA66-739C37D67900}" destId="{AB372E4C-8E72-4AD1-916A-9525BF951162}" srcOrd="0" destOrd="0" parTransId="{578451AD-B234-47ED-B871-0425A929F67E}" sibTransId="{0E5896F0-16E6-45DA-8D49-D1D559C69625}"/>
    <dgm:cxn modelId="{5C4EF6F7-FEC3-4C6F-BC03-CAA8C8EDE564}" type="presOf" srcId="{F4B3AEE9-15F1-4C61-BFDB-6D3A34BECBF9}" destId="{E5678522-8EBD-4FBB-81B9-B0242EC9DC0C}" srcOrd="0" destOrd="0" presId="urn:microsoft.com/office/officeart/2005/8/layout/radial3"/>
    <dgm:cxn modelId="{27CB734A-EE81-4D30-AD47-34C8ACA9D5FB}" srcId="{AB372E4C-8E72-4AD1-916A-9525BF951162}" destId="{48E36965-A958-440B-98AD-1CE9237EDDAE}" srcOrd="3" destOrd="0" parTransId="{F60B6B4A-E4D2-410D-91CF-C6E7BCC9EE31}" sibTransId="{59C62FC7-7894-4780-9271-207B0E528C2E}"/>
    <dgm:cxn modelId="{C2A0CEF5-FC56-4517-BF9F-DBD2D402D473}" type="presOf" srcId="{B4A0BC7A-4E46-44CD-AA66-739C37D67900}" destId="{0868EAC8-E04F-4BD7-89E3-553BDB7F8DBC}" srcOrd="0" destOrd="0" presId="urn:microsoft.com/office/officeart/2005/8/layout/radial3"/>
    <dgm:cxn modelId="{A8DE2D3B-892A-4CD5-8FE1-D4BB08818AB1}" type="presOf" srcId="{A967C593-FB03-4B35-9C32-73EE1D89CC0C}" destId="{DB104434-4C63-43DF-943D-29D2A76EA5B7}" srcOrd="0" destOrd="0" presId="urn:microsoft.com/office/officeart/2005/8/layout/radial3"/>
    <dgm:cxn modelId="{72B640C7-F4A7-4745-94A7-F206E38E09FE}" type="presParOf" srcId="{0868EAC8-E04F-4BD7-89E3-553BDB7F8DBC}" destId="{835D2927-3733-473E-A421-572BA675E6CF}" srcOrd="0" destOrd="0" presId="urn:microsoft.com/office/officeart/2005/8/layout/radial3"/>
    <dgm:cxn modelId="{12DCBF34-BC39-45A3-8A49-99F1FADDA172}" type="presParOf" srcId="{835D2927-3733-473E-A421-572BA675E6CF}" destId="{334033B4-0BA9-465A-860E-46B12B29EB4D}" srcOrd="0" destOrd="0" presId="urn:microsoft.com/office/officeart/2005/8/layout/radial3"/>
    <dgm:cxn modelId="{D65FD1E2-42FB-4D5A-B9F5-1170A5EA466A}" type="presParOf" srcId="{835D2927-3733-473E-A421-572BA675E6CF}" destId="{F96CF920-38A6-4CC1-BB25-2C489506752F}" srcOrd="1" destOrd="0" presId="urn:microsoft.com/office/officeart/2005/8/layout/radial3"/>
    <dgm:cxn modelId="{92366CC3-C2B0-4F0E-92B2-5AFD08680AE3}" type="presParOf" srcId="{835D2927-3733-473E-A421-572BA675E6CF}" destId="{B8C0FA47-D950-48CC-AF9E-AB8377CA4978}" srcOrd="2" destOrd="0" presId="urn:microsoft.com/office/officeart/2005/8/layout/radial3"/>
    <dgm:cxn modelId="{22FBB248-09C6-437C-A515-A55B179FF0A1}" type="presParOf" srcId="{835D2927-3733-473E-A421-572BA675E6CF}" destId="{7DC54E87-7CBB-4201-B8BB-CC21EAE071BF}" srcOrd="3" destOrd="0" presId="urn:microsoft.com/office/officeart/2005/8/layout/radial3"/>
    <dgm:cxn modelId="{D2F1DFFF-21B3-490F-AAC4-66A1A9A50260}" type="presParOf" srcId="{835D2927-3733-473E-A421-572BA675E6CF}" destId="{7EF9E823-D9C0-43F7-A4A3-AEA1D38275BC}" srcOrd="4" destOrd="0" presId="urn:microsoft.com/office/officeart/2005/8/layout/radial3"/>
    <dgm:cxn modelId="{0311A916-D295-4E81-A5F2-281636FC368B}" type="presParOf" srcId="{835D2927-3733-473E-A421-572BA675E6CF}" destId="{DB104434-4C63-43DF-943D-29D2A76EA5B7}" srcOrd="5" destOrd="0" presId="urn:microsoft.com/office/officeart/2005/8/layout/radial3"/>
    <dgm:cxn modelId="{C5244C41-8232-4CFD-9126-1A049AB82012}" type="presParOf" srcId="{835D2927-3733-473E-A421-572BA675E6CF}" destId="{C3A444A6-CFBD-41B0-BA98-65779C70CCE8}" srcOrd="6" destOrd="0" presId="urn:microsoft.com/office/officeart/2005/8/layout/radial3"/>
    <dgm:cxn modelId="{58A419BC-BE8E-4316-BF40-D66F1B4F3765}" type="presParOf" srcId="{835D2927-3733-473E-A421-572BA675E6CF}" destId="{E5678522-8EBD-4FBB-81B9-B0242EC9DC0C}" srcOrd="7" destOrd="0" presId="urn:microsoft.com/office/officeart/2005/8/layout/radial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DECBD8">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a:solidFill>
          <a:srgbClr val="DECBD8">
            <a:alpha val="90000"/>
          </a:srgbClr>
        </a:solidFill>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a:solidFill>
          <a:srgbClr val="BF9BB4">
            <a:alpha val="90000"/>
          </a:srgbClr>
        </a:solidFill>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54EE9CD8-D3FD-4E31-A596-A186A3888EA6}" type="presOf" srcId="{7EA0D088-7700-453A-9342-FFC8A5980CDD}" destId="{0CEE6410-6D4D-445F-A674-5FA94EC08C75}" srcOrd="0" destOrd="0" presId="urn:microsoft.com/office/officeart/2005/8/layout/pyramid2"/>
    <dgm:cxn modelId="{0666972A-29C8-4F64-97A0-B53A9D8D7985}" type="presOf" srcId="{D05E4399-9C1D-4D39-B7F2-116ECD7942F2}" destId="{83BFA81E-0CE1-4B00-A617-AF5363D69610}" srcOrd="0" destOrd="0" presId="urn:microsoft.com/office/officeart/2005/8/layout/pyramid2"/>
    <dgm:cxn modelId="{4B7E03CE-D5FB-410B-8C5E-27F3F3B0D1D7}" type="presOf" srcId="{1CB7A17A-F38D-4F2E-ACE8-527A7DA0D8A0}" destId="{C80D7A6C-3753-4851-BD29-CCC1C73A69A8}" srcOrd="0" destOrd="0" presId="urn:microsoft.com/office/officeart/2005/8/layout/pyramid2"/>
    <dgm:cxn modelId="{BCCFB74F-CC55-413B-A3BB-F7050A7184A2}" type="presOf" srcId="{52BC17D6-E8BC-45F4-8F62-4845682B2D41}" destId="{8CE722A8-88BF-40F5-A13F-6A7B5B54375F}"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36E1B15B-F4E0-487E-9001-2658C9E6BB25}" type="presOf" srcId="{EEA53322-AFAB-426D-927E-F7A3E23C305F}" destId="{0F252D60-9125-4F54-A915-C6B2A0ACEF90}" srcOrd="0" destOrd="0" presId="urn:microsoft.com/office/officeart/2005/8/layout/pyramid2"/>
    <dgm:cxn modelId="{F2DEBF8A-47B0-4918-9097-670853392575}" type="presOf" srcId="{BC32F4DB-9969-4007-8E99-F0F6C1D838B2}" destId="{E0639070-81C5-46BA-96B7-F45B18F3E4AB}" srcOrd="0" destOrd="0" presId="urn:microsoft.com/office/officeart/2005/8/layout/pyramid2"/>
    <dgm:cxn modelId="{6632D24C-82DB-4B62-8635-2192F88C5B60}" type="presParOf" srcId="{C80D7A6C-3753-4851-BD29-CCC1C73A69A8}" destId="{3104D984-CCB1-4B1B-97DD-24DACC5EF67E}" srcOrd="0" destOrd="0" presId="urn:microsoft.com/office/officeart/2005/8/layout/pyramid2"/>
    <dgm:cxn modelId="{29F85FBC-C9A4-448F-814B-5EB5BDB8839C}" type="presParOf" srcId="{C80D7A6C-3753-4851-BD29-CCC1C73A69A8}" destId="{8CAA98C1-8C1F-42A0-BD1B-05BBDB4A50B6}" srcOrd="1" destOrd="0" presId="urn:microsoft.com/office/officeart/2005/8/layout/pyramid2"/>
    <dgm:cxn modelId="{4D486231-34BA-4687-AA85-9D43B2400C16}" type="presParOf" srcId="{8CAA98C1-8C1F-42A0-BD1B-05BBDB4A50B6}" destId="{0F252D60-9125-4F54-A915-C6B2A0ACEF90}" srcOrd="0" destOrd="0" presId="urn:microsoft.com/office/officeart/2005/8/layout/pyramid2"/>
    <dgm:cxn modelId="{19C05E48-B494-4A49-A6F8-AAFB3D6FD83D}" type="presParOf" srcId="{8CAA98C1-8C1F-42A0-BD1B-05BBDB4A50B6}" destId="{BBC43401-A31D-43B3-AC2E-9F0C85A7BBD7}" srcOrd="1" destOrd="0" presId="urn:microsoft.com/office/officeart/2005/8/layout/pyramid2"/>
    <dgm:cxn modelId="{FFD7130A-3FF8-4F8B-ABF7-4B50986AEEAA}" type="presParOf" srcId="{8CAA98C1-8C1F-42A0-BD1B-05BBDB4A50B6}" destId="{8CE722A8-88BF-40F5-A13F-6A7B5B54375F}" srcOrd="2" destOrd="0" presId="urn:microsoft.com/office/officeart/2005/8/layout/pyramid2"/>
    <dgm:cxn modelId="{36C13DE2-4FD6-4BCB-A42C-C9D5AF07C0EF}" type="presParOf" srcId="{8CAA98C1-8C1F-42A0-BD1B-05BBDB4A50B6}" destId="{710DF17C-6969-48D9-9C08-DF719D0BC0AD}" srcOrd="3" destOrd="0" presId="urn:microsoft.com/office/officeart/2005/8/layout/pyramid2"/>
    <dgm:cxn modelId="{B9F6F494-DA5B-4B31-90AC-14AB17D912B3}" type="presParOf" srcId="{8CAA98C1-8C1F-42A0-BD1B-05BBDB4A50B6}" destId="{0CEE6410-6D4D-445F-A674-5FA94EC08C75}" srcOrd="4" destOrd="0" presId="urn:microsoft.com/office/officeart/2005/8/layout/pyramid2"/>
    <dgm:cxn modelId="{A6026794-EAFD-4FC4-A954-313DA072F0F2}" type="presParOf" srcId="{8CAA98C1-8C1F-42A0-BD1B-05BBDB4A50B6}" destId="{4253AF4F-8E3E-4F82-9A53-8CCA14A0A0F3}" srcOrd="5" destOrd="0" presId="urn:microsoft.com/office/officeart/2005/8/layout/pyramid2"/>
    <dgm:cxn modelId="{2E3561AE-7E1F-4C61-BD43-B2ABEAF57E95}" type="presParOf" srcId="{8CAA98C1-8C1F-42A0-BD1B-05BBDB4A50B6}" destId="{83BFA81E-0CE1-4B00-A617-AF5363D69610}" srcOrd="6" destOrd="0" presId="urn:microsoft.com/office/officeart/2005/8/layout/pyramid2"/>
    <dgm:cxn modelId="{F8AF68CA-2E33-40FB-96B3-C731349A1010}" type="presParOf" srcId="{8CAA98C1-8C1F-42A0-BD1B-05BBDB4A50B6}" destId="{C5DF25B6-1003-47AA-8DFF-CE6EC88A07C1}" srcOrd="7" destOrd="0" presId="urn:microsoft.com/office/officeart/2005/8/layout/pyramid2"/>
    <dgm:cxn modelId="{D0BD4FB6-9ACD-4616-8F88-9521A06DE009}" type="presParOf" srcId="{8CAA98C1-8C1F-42A0-BD1B-05BBDB4A50B6}" destId="{E0639070-81C5-46BA-96B7-F45B18F3E4AB}" srcOrd="8" destOrd="0" presId="urn:microsoft.com/office/officeart/2005/8/layout/pyramid2"/>
    <dgm:cxn modelId="{8E42815B-B56A-47D3-B6A7-49B5D865E8A6}"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4A0BC7A-4E46-44CD-AA66-739C37D67900}" type="doc">
      <dgm:prSet loTypeId="urn:microsoft.com/office/officeart/2005/8/layout/radial3" loCatId="cycle" qsTypeId="urn:microsoft.com/office/officeart/2005/8/quickstyle/3d1" qsCatId="3D" csTypeId="urn:microsoft.com/office/officeart/2005/8/colors/accent0_3" csCatId="mainScheme" phldr="1"/>
      <dgm:spPr/>
      <dgm:t>
        <a:bodyPr/>
        <a:lstStyle/>
        <a:p>
          <a:pPr rtl="1"/>
          <a:endParaRPr lang="fa-IR"/>
        </a:p>
      </dgm:t>
    </dgm:pt>
    <dgm:pt modelId="{AB372E4C-8E72-4AD1-916A-9525BF951162}">
      <dgm:prSet phldrT="[Text]" custT="1"/>
      <dgm:spPr/>
      <dgm:t>
        <a:bodyPr/>
        <a:lstStyle/>
        <a:p>
          <a:pPr rtl="1"/>
          <a:r>
            <a:rPr lang="fa-IR" sz="1200" dirty="0">
              <a:effectLst>
                <a:outerShdw blurRad="38100" dist="38100" dir="2700000" algn="tl">
                  <a:srgbClr val="000000">
                    <a:alpha val="43137"/>
                  </a:srgbClr>
                </a:outerShdw>
              </a:effectLst>
              <a:latin typeface="Calibri"/>
              <a:ea typeface="+mj-ea"/>
              <a:cs typeface="B Homa" pitchFamily="2" charset="-78"/>
            </a:rPr>
            <a:t>مشکلات موجود در زمین فعلی دفن </a:t>
          </a:r>
          <a:endParaRPr lang="fa-IR" sz="1200" dirty="0"/>
        </a:p>
      </dgm:t>
    </dgm:pt>
    <dgm:pt modelId="{578451AD-B234-47ED-B871-0425A929F67E}" type="parTrans" cxnId="{6DCDC5D7-AF6C-4240-8710-0140EC51FEA1}">
      <dgm:prSet/>
      <dgm:spPr/>
      <dgm:t>
        <a:bodyPr/>
        <a:lstStyle/>
        <a:p>
          <a:pPr rtl="1"/>
          <a:endParaRPr lang="fa-IR"/>
        </a:p>
      </dgm:t>
    </dgm:pt>
    <dgm:pt modelId="{0E5896F0-16E6-45DA-8D49-D1D559C69625}" type="sibTrans" cxnId="{6DCDC5D7-AF6C-4240-8710-0140EC51FEA1}">
      <dgm:prSet/>
      <dgm:spPr/>
      <dgm:t>
        <a:bodyPr/>
        <a:lstStyle/>
        <a:p>
          <a:pPr rtl="1"/>
          <a:endParaRPr lang="fa-IR"/>
        </a:p>
      </dgm:t>
    </dgm:pt>
    <dgm:pt modelId="{0A360B3A-ED7E-4EB8-B7A5-C00A87DDC30F}">
      <dgm:prSet phldrT="[Tex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انتخاب محل به صورت تجربی </a:t>
          </a:r>
          <a:endParaRPr lang="fa-IR" sz="900" dirty="0">
            <a:solidFill>
              <a:schemeClr val="bg1"/>
            </a:solidFill>
          </a:endParaRPr>
        </a:p>
      </dgm:t>
    </dgm:pt>
    <dgm:pt modelId="{E07DD2BB-E906-470E-AD38-916D87AB9C6A}" type="parTrans" cxnId="{18A351DA-7371-4243-A0CD-ECF4858BE1C9}">
      <dgm:prSet/>
      <dgm:spPr/>
      <dgm:t>
        <a:bodyPr/>
        <a:lstStyle/>
        <a:p>
          <a:pPr rtl="1"/>
          <a:endParaRPr lang="fa-IR"/>
        </a:p>
      </dgm:t>
    </dgm:pt>
    <dgm:pt modelId="{5D81E893-F699-4315-9F6E-81F17CE4856C}" type="sibTrans" cxnId="{18A351DA-7371-4243-A0CD-ECF4858BE1C9}">
      <dgm:prSet/>
      <dgm:spPr/>
      <dgm:t>
        <a:bodyPr/>
        <a:lstStyle/>
        <a:p>
          <a:pPr rtl="1"/>
          <a:endParaRPr lang="fa-IR"/>
        </a:p>
      </dgm:t>
    </dgm:pt>
    <dgm:pt modelId="{979AA570-9313-407C-AA77-48BBA36690E5}">
      <dgm:prSet/>
      <dgm:spPr/>
      <dgm:t>
        <a:bodyPr/>
        <a:lstStyle/>
        <a:p>
          <a:pPr algn="ctr" rtl="1"/>
          <a:endParaRPr lang="fa-IR" sz="1800" dirty="0"/>
        </a:p>
      </dgm:t>
    </dgm:pt>
    <dgm:pt modelId="{5D095A55-6259-4407-ADD3-4943EAE9DE4C}" type="parTrans" cxnId="{D4F0E194-2445-4B02-A4ED-B7425C30F869}">
      <dgm:prSet/>
      <dgm:spPr/>
      <dgm:t>
        <a:bodyPr/>
        <a:lstStyle/>
        <a:p>
          <a:pPr rtl="1"/>
          <a:endParaRPr lang="fa-IR"/>
        </a:p>
      </dgm:t>
    </dgm:pt>
    <dgm:pt modelId="{A5A3D72E-68B1-4845-B15F-F8CEB3960D10}" type="sibTrans" cxnId="{D4F0E194-2445-4B02-A4ED-B7425C30F869}">
      <dgm:prSet/>
      <dgm:spPr/>
      <dgm:t>
        <a:bodyPr/>
        <a:lstStyle/>
        <a:p>
          <a:pPr rtl="1"/>
          <a:endParaRPr lang="fa-IR"/>
        </a:p>
      </dgm:t>
    </dgm:pt>
    <dgm:pt modelId="{D8F1FB56-F7FF-469B-8BAA-5F6D3B876B54}">
      <dgm:prSet custT="1"/>
      <dgm:spPr>
        <a:solidFill>
          <a:schemeClr val="bg2">
            <a:lumMod val="60000"/>
            <a:lumOff val="40000"/>
            <a:alpha val="49804"/>
          </a:schemeClr>
        </a:solidFill>
      </dgm:spPr>
      <dgm:t>
        <a:bodyPr/>
        <a:lstStyle/>
        <a:p>
          <a:pPr algn="ctr" rtl="1"/>
          <a:r>
            <a:rPr lang="fa-IR" sz="900" dirty="0">
              <a:solidFill>
                <a:schemeClr val="bg1"/>
              </a:solidFill>
              <a:cs typeface="B Homa" pitchFamily="2" charset="-78"/>
            </a:rPr>
            <a:t>انتخاب محل بدون در نظر گرفتن توسعه و گسترش آینده شهر</a:t>
          </a:r>
        </a:p>
      </dgm:t>
    </dgm:pt>
    <dgm:pt modelId="{016135E9-BF63-4422-B16D-3844D37690F6}" type="parTrans" cxnId="{52244A25-84F6-441E-9375-B010FE32863B}">
      <dgm:prSet/>
      <dgm:spPr/>
      <dgm:t>
        <a:bodyPr/>
        <a:lstStyle/>
        <a:p>
          <a:pPr rtl="1"/>
          <a:endParaRPr lang="fa-IR"/>
        </a:p>
      </dgm:t>
    </dgm:pt>
    <dgm:pt modelId="{2BC4A62B-3235-40FD-AE06-7907FB74D403}" type="sibTrans" cxnId="{52244A25-84F6-441E-9375-B010FE32863B}">
      <dgm:prSet/>
      <dgm:spPr/>
      <dgm:t>
        <a:bodyPr/>
        <a:lstStyle/>
        <a:p>
          <a:pPr rtl="1"/>
          <a:endParaRPr lang="fa-IR"/>
        </a:p>
      </dgm:t>
    </dgm:pt>
    <dgm:pt modelId="{3E9DE82B-DAE4-4740-9C27-24D481CFD41C}">
      <dgm:prSet custT="1"/>
      <dgm:spPr>
        <a:solidFill>
          <a:schemeClr val="bg2">
            <a:lumMod val="60000"/>
            <a:lumOff val="40000"/>
            <a:alpha val="50000"/>
          </a:schemeClr>
        </a:solidFill>
      </dgm:spPr>
      <dgm:t>
        <a:bodyPr/>
        <a:lstStyle/>
        <a:p>
          <a:pPr algn="ctr" rtl="1"/>
          <a:r>
            <a:rPr lang="fa-IR" sz="800" dirty="0">
              <a:solidFill>
                <a:schemeClr val="bg1"/>
              </a:solidFill>
              <a:cs typeface="B Homa" pitchFamily="2" charset="-78"/>
            </a:rPr>
            <a:t>عدم وجود ذخیره خاک به توجه به وجود صخره های سنگی و گرانیتی تا حدود یک کیلومتری عمق زمین </a:t>
          </a:r>
        </a:p>
      </dgm:t>
    </dgm:pt>
    <dgm:pt modelId="{EF2B5969-543B-49C9-8AD8-8195497215B3}" type="parTrans" cxnId="{1AC95F35-639D-4F94-ACC0-60C4233674B8}">
      <dgm:prSet/>
      <dgm:spPr/>
      <dgm:t>
        <a:bodyPr/>
        <a:lstStyle/>
        <a:p>
          <a:pPr rtl="1"/>
          <a:endParaRPr lang="fa-IR"/>
        </a:p>
      </dgm:t>
    </dgm:pt>
    <dgm:pt modelId="{344535CF-E62D-4D78-B82F-55BB2A3FCA91}" type="sibTrans" cxnId="{1AC95F35-639D-4F94-ACC0-60C4233674B8}">
      <dgm:prSet/>
      <dgm:spPr/>
      <dgm:t>
        <a:bodyPr/>
        <a:lstStyle/>
        <a:p>
          <a:pPr rtl="1"/>
          <a:endParaRPr lang="fa-IR"/>
        </a:p>
      </dgm:t>
    </dgm:pt>
    <dgm:pt modelId="{48E36965-A958-440B-98AD-1CE9237EDDAE}">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واقع شده محل در بین دو شاهراه (جاده اصلی)</a:t>
          </a:r>
        </a:p>
      </dgm:t>
    </dgm:pt>
    <dgm:pt modelId="{F60B6B4A-E4D2-410D-91CF-C6E7BCC9EE31}" type="parTrans" cxnId="{27CB734A-EE81-4D30-AD47-34C8ACA9D5FB}">
      <dgm:prSet/>
      <dgm:spPr/>
      <dgm:t>
        <a:bodyPr/>
        <a:lstStyle/>
        <a:p>
          <a:pPr rtl="1"/>
          <a:endParaRPr lang="fa-IR"/>
        </a:p>
      </dgm:t>
    </dgm:pt>
    <dgm:pt modelId="{59C62FC7-7894-4780-9271-207B0E528C2E}" type="sibTrans" cxnId="{27CB734A-EE81-4D30-AD47-34C8ACA9D5FB}">
      <dgm:prSet/>
      <dgm:spPr/>
      <dgm:t>
        <a:bodyPr/>
        <a:lstStyle/>
        <a:p>
          <a:pPr rtl="1"/>
          <a:endParaRPr lang="fa-IR"/>
        </a:p>
      </dgm:t>
    </dgm:pt>
    <dgm:pt modelId="{A967C593-FB03-4B35-9C32-73EE1D89CC0C}">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تکمیل شدن ظرفیت زمین </a:t>
          </a:r>
        </a:p>
      </dgm:t>
    </dgm:pt>
    <dgm:pt modelId="{4DB48526-88D5-4037-BAD0-DE9D81AE826F}" type="parTrans" cxnId="{87578CCC-B0BD-4B8A-869F-39BC88479106}">
      <dgm:prSet/>
      <dgm:spPr/>
      <dgm:t>
        <a:bodyPr/>
        <a:lstStyle/>
        <a:p>
          <a:pPr rtl="1"/>
          <a:endParaRPr lang="fa-IR"/>
        </a:p>
      </dgm:t>
    </dgm:pt>
    <dgm:pt modelId="{E88C1AF9-70F7-4B0B-8199-39B12A6B7C17}" type="sibTrans" cxnId="{87578CCC-B0BD-4B8A-869F-39BC88479106}">
      <dgm:prSet/>
      <dgm:spPr/>
      <dgm:t>
        <a:bodyPr/>
        <a:lstStyle/>
        <a:p>
          <a:pPr rtl="1"/>
          <a:endParaRPr lang="fa-IR"/>
        </a:p>
      </dgm:t>
    </dgm:pt>
    <dgm:pt modelId="{BA54670A-FA4B-436B-9C1E-87C1AB4846EE}">
      <dgm:prSet custT="1"/>
      <dgm:spPr>
        <a:solidFill>
          <a:schemeClr val="bg1">
            <a:alpha val="50000"/>
          </a:schemeClr>
        </a:solidFill>
      </dgm:spPr>
      <dgm:t>
        <a:bodyPr/>
        <a:lstStyle/>
        <a:p>
          <a:pPr algn="ctr" rtl="1"/>
          <a:r>
            <a:rPr lang="fa-IR" sz="900" dirty="0">
              <a:solidFill>
                <a:schemeClr val="tx1"/>
              </a:solidFill>
              <a:cs typeface="B Homa" pitchFamily="2" charset="-78"/>
            </a:rPr>
            <a:t>واقع شدن مسیر بادهای غالب به طرف شهر </a:t>
          </a:r>
        </a:p>
      </dgm:t>
    </dgm:pt>
    <dgm:pt modelId="{BDC72626-215B-4F4B-B376-65DD63DD9392}" type="parTrans" cxnId="{C5A1E569-E22A-4C21-B8C4-B62628969F61}">
      <dgm:prSet/>
      <dgm:spPr/>
      <dgm:t>
        <a:bodyPr/>
        <a:lstStyle/>
        <a:p>
          <a:pPr rtl="1"/>
          <a:endParaRPr lang="fa-IR"/>
        </a:p>
      </dgm:t>
    </dgm:pt>
    <dgm:pt modelId="{4508EE89-9F99-4B06-98D3-D24B89DB6F8B}" type="sibTrans" cxnId="{C5A1E569-E22A-4C21-B8C4-B62628969F61}">
      <dgm:prSet/>
      <dgm:spPr/>
      <dgm:t>
        <a:bodyPr/>
        <a:lstStyle/>
        <a:p>
          <a:pPr rtl="1"/>
          <a:endParaRPr lang="fa-IR"/>
        </a:p>
      </dgm:t>
    </dgm:pt>
    <dgm:pt modelId="{F4B3AEE9-15F1-4C61-BFDB-6D3A34BECBF9}">
      <dgm:prSet custT="1"/>
      <dgm:spPr>
        <a:solidFill>
          <a:schemeClr val="bg2">
            <a:lumMod val="60000"/>
            <a:lumOff val="40000"/>
            <a:alpha val="50000"/>
          </a:schemeClr>
        </a:solidFill>
      </dgm:spPr>
      <dgm:t>
        <a:bodyPr/>
        <a:lstStyle/>
        <a:p>
          <a:pPr algn="ctr" rtl="1"/>
          <a:r>
            <a:rPr lang="fa-IR" sz="900" dirty="0">
              <a:solidFill>
                <a:schemeClr val="bg1"/>
              </a:solidFill>
              <a:cs typeface="B Homa" pitchFamily="2" charset="-78"/>
            </a:rPr>
            <a:t>نزدیک بودن محل به مناطق مسکونی و شهر</a:t>
          </a:r>
        </a:p>
      </dgm:t>
    </dgm:pt>
    <dgm:pt modelId="{78C31B78-2F4A-4012-A146-94344564563D}" type="parTrans" cxnId="{C858CB0E-B58F-40BC-B34D-8911C8D4CA73}">
      <dgm:prSet/>
      <dgm:spPr/>
      <dgm:t>
        <a:bodyPr/>
        <a:lstStyle/>
        <a:p>
          <a:pPr rtl="1"/>
          <a:endParaRPr lang="fa-IR"/>
        </a:p>
      </dgm:t>
    </dgm:pt>
    <dgm:pt modelId="{04845C5D-A63A-4E85-8EAD-12F6F61439D8}" type="sibTrans" cxnId="{C858CB0E-B58F-40BC-B34D-8911C8D4CA73}">
      <dgm:prSet/>
      <dgm:spPr/>
      <dgm:t>
        <a:bodyPr/>
        <a:lstStyle/>
        <a:p>
          <a:pPr rtl="1"/>
          <a:endParaRPr lang="fa-IR"/>
        </a:p>
      </dgm:t>
    </dgm:pt>
    <dgm:pt modelId="{0868EAC8-E04F-4BD7-89E3-553BDB7F8DBC}" type="pres">
      <dgm:prSet presAssocID="{B4A0BC7A-4E46-44CD-AA66-739C37D67900}" presName="composite" presStyleCnt="0">
        <dgm:presLayoutVars>
          <dgm:chMax val="1"/>
          <dgm:dir/>
          <dgm:resizeHandles val="exact"/>
        </dgm:presLayoutVars>
      </dgm:prSet>
      <dgm:spPr/>
      <dgm:t>
        <a:bodyPr/>
        <a:lstStyle/>
        <a:p>
          <a:pPr rtl="1"/>
          <a:endParaRPr lang="fa-IR"/>
        </a:p>
      </dgm:t>
    </dgm:pt>
    <dgm:pt modelId="{835D2927-3733-473E-A421-572BA675E6CF}" type="pres">
      <dgm:prSet presAssocID="{B4A0BC7A-4E46-44CD-AA66-739C37D67900}" presName="radial" presStyleCnt="0">
        <dgm:presLayoutVars>
          <dgm:animLvl val="ctr"/>
        </dgm:presLayoutVars>
      </dgm:prSet>
      <dgm:spPr/>
    </dgm:pt>
    <dgm:pt modelId="{334033B4-0BA9-465A-860E-46B12B29EB4D}" type="pres">
      <dgm:prSet presAssocID="{AB372E4C-8E72-4AD1-916A-9525BF951162}" presName="centerShape" presStyleLbl="vennNode1" presStyleIdx="0" presStyleCnt="8"/>
      <dgm:spPr/>
      <dgm:t>
        <a:bodyPr/>
        <a:lstStyle/>
        <a:p>
          <a:pPr rtl="1"/>
          <a:endParaRPr lang="fa-IR"/>
        </a:p>
      </dgm:t>
    </dgm:pt>
    <dgm:pt modelId="{F96CF920-38A6-4CC1-BB25-2C489506752F}" type="pres">
      <dgm:prSet presAssocID="{0A360B3A-ED7E-4EB8-B7A5-C00A87DDC30F}" presName="node" presStyleLbl="vennNode1" presStyleIdx="1" presStyleCnt="8">
        <dgm:presLayoutVars>
          <dgm:bulletEnabled val="1"/>
        </dgm:presLayoutVars>
      </dgm:prSet>
      <dgm:spPr/>
      <dgm:t>
        <a:bodyPr/>
        <a:lstStyle/>
        <a:p>
          <a:pPr rtl="1"/>
          <a:endParaRPr lang="fa-IR"/>
        </a:p>
      </dgm:t>
    </dgm:pt>
    <dgm:pt modelId="{B8C0FA47-D950-48CC-AF9E-AB8377CA4978}" type="pres">
      <dgm:prSet presAssocID="{D8F1FB56-F7FF-469B-8BAA-5F6D3B876B54}" presName="node" presStyleLbl="vennNode1" presStyleIdx="2" presStyleCnt="8" custRadScaleRad="97963" custRadScaleInc="551">
        <dgm:presLayoutVars>
          <dgm:bulletEnabled val="1"/>
        </dgm:presLayoutVars>
      </dgm:prSet>
      <dgm:spPr/>
      <dgm:t>
        <a:bodyPr/>
        <a:lstStyle/>
        <a:p>
          <a:pPr rtl="1"/>
          <a:endParaRPr lang="fa-IR"/>
        </a:p>
      </dgm:t>
    </dgm:pt>
    <dgm:pt modelId="{7DC54E87-7CBB-4201-B8BB-CC21EAE071BF}" type="pres">
      <dgm:prSet presAssocID="{3E9DE82B-DAE4-4740-9C27-24D481CFD41C}" presName="node" presStyleLbl="vennNode1" presStyleIdx="3" presStyleCnt="8">
        <dgm:presLayoutVars>
          <dgm:bulletEnabled val="1"/>
        </dgm:presLayoutVars>
      </dgm:prSet>
      <dgm:spPr/>
      <dgm:t>
        <a:bodyPr/>
        <a:lstStyle/>
        <a:p>
          <a:pPr rtl="1"/>
          <a:endParaRPr lang="fa-IR"/>
        </a:p>
      </dgm:t>
    </dgm:pt>
    <dgm:pt modelId="{7EF9E823-D9C0-43F7-A4A3-AEA1D38275BC}" type="pres">
      <dgm:prSet presAssocID="{48E36965-A958-440B-98AD-1CE9237EDDAE}" presName="node" presStyleLbl="vennNode1" presStyleIdx="4" presStyleCnt="8">
        <dgm:presLayoutVars>
          <dgm:bulletEnabled val="1"/>
        </dgm:presLayoutVars>
      </dgm:prSet>
      <dgm:spPr/>
      <dgm:t>
        <a:bodyPr/>
        <a:lstStyle/>
        <a:p>
          <a:pPr rtl="1"/>
          <a:endParaRPr lang="fa-IR"/>
        </a:p>
      </dgm:t>
    </dgm:pt>
    <dgm:pt modelId="{DB104434-4C63-43DF-943D-29D2A76EA5B7}" type="pres">
      <dgm:prSet presAssocID="{A967C593-FB03-4B35-9C32-73EE1D89CC0C}" presName="node" presStyleLbl="vennNode1" presStyleIdx="5" presStyleCnt="8">
        <dgm:presLayoutVars>
          <dgm:bulletEnabled val="1"/>
        </dgm:presLayoutVars>
      </dgm:prSet>
      <dgm:spPr/>
      <dgm:t>
        <a:bodyPr/>
        <a:lstStyle/>
        <a:p>
          <a:pPr rtl="1"/>
          <a:endParaRPr lang="fa-IR"/>
        </a:p>
      </dgm:t>
    </dgm:pt>
    <dgm:pt modelId="{C3A444A6-CFBD-41B0-BA98-65779C70CCE8}" type="pres">
      <dgm:prSet presAssocID="{BA54670A-FA4B-436B-9C1E-87C1AB4846EE}" presName="node" presStyleLbl="vennNode1" presStyleIdx="6" presStyleCnt="8" custRadScaleRad="133567" custRadScaleInc="1311">
        <dgm:presLayoutVars>
          <dgm:bulletEnabled val="1"/>
        </dgm:presLayoutVars>
      </dgm:prSet>
      <dgm:spPr/>
      <dgm:t>
        <a:bodyPr/>
        <a:lstStyle/>
        <a:p>
          <a:pPr rtl="1"/>
          <a:endParaRPr lang="fa-IR"/>
        </a:p>
      </dgm:t>
    </dgm:pt>
    <dgm:pt modelId="{E5678522-8EBD-4FBB-81B9-B0242EC9DC0C}" type="pres">
      <dgm:prSet presAssocID="{F4B3AEE9-15F1-4C61-BFDB-6D3A34BECBF9}" presName="node" presStyleLbl="vennNode1" presStyleIdx="7" presStyleCnt="8">
        <dgm:presLayoutVars>
          <dgm:bulletEnabled val="1"/>
        </dgm:presLayoutVars>
      </dgm:prSet>
      <dgm:spPr/>
      <dgm:t>
        <a:bodyPr/>
        <a:lstStyle/>
        <a:p>
          <a:pPr rtl="1"/>
          <a:endParaRPr lang="fa-IR"/>
        </a:p>
      </dgm:t>
    </dgm:pt>
  </dgm:ptLst>
  <dgm:cxnLst>
    <dgm:cxn modelId="{18A351DA-7371-4243-A0CD-ECF4858BE1C9}" srcId="{AB372E4C-8E72-4AD1-916A-9525BF951162}" destId="{0A360B3A-ED7E-4EB8-B7A5-C00A87DDC30F}" srcOrd="0" destOrd="0" parTransId="{E07DD2BB-E906-470E-AD38-916D87AB9C6A}" sibTransId="{5D81E893-F699-4315-9F6E-81F17CE4856C}"/>
    <dgm:cxn modelId="{27CB734A-EE81-4D30-AD47-34C8ACA9D5FB}" srcId="{AB372E4C-8E72-4AD1-916A-9525BF951162}" destId="{48E36965-A958-440B-98AD-1CE9237EDDAE}" srcOrd="3" destOrd="0" parTransId="{F60B6B4A-E4D2-410D-91CF-C6E7BCC9EE31}" sibTransId="{59C62FC7-7894-4780-9271-207B0E528C2E}"/>
    <dgm:cxn modelId="{4DDBA4C6-F4ED-475B-886A-C86737464021}" type="presOf" srcId="{BA54670A-FA4B-436B-9C1E-87C1AB4846EE}" destId="{C3A444A6-CFBD-41B0-BA98-65779C70CCE8}" srcOrd="0" destOrd="0" presId="urn:microsoft.com/office/officeart/2005/8/layout/radial3"/>
    <dgm:cxn modelId="{C5A1E569-E22A-4C21-B8C4-B62628969F61}" srcId="{AB372E4C-8E72-4AD1-916A-9525BF951162}" destId="{BA54670A-FA4B-436B-9C1E-87C1AB4846EE}" srcOrd="5" destOrd="0" parTransId="{BDC72626-215B-4F4B-B376-65DD63DD9392}" sibTransId="{4508EE89-9F99-4B06-98D3-D24B89DB6F8B}"/>
    <dgm:cxn modelId="{4CB8644F-04D8-4C6E-A64D-FB2B08323ED7}" type="presOf" srcId="{0A360B3A-ED7E-4EB8-B7A5-C00A87DDC30F}" destId="{F96CF920-38A6-4CC1-BB25-2C489506752F}" srcOrd="0" destOrd="0" presId="urn:microsoft.com/office/officeart/2005/8/layout/radial3"/>
    <dgm:cxn modelId="{87578CCC-B0BD-4B8A-869F-39BC88479106}" srcId="{AB372E4C-8E72-4AD1-916A-9525BF951162}" destId="{A967C593-FB03-4B35-9C32-73EE1D89CC0C}" srcOrd="4" destOrd="0" parTransId="{4DB48526-88D5-4037-BAD0-DE9D81AE826F}" sibTransId="{E88C1AF9-70F7-4B0B-8199-39B12A6B7C17}"/>
    <dgm:cxn modelId="{861849BC-D6BE-49DF-BA75-462F5B8BECCC}" type="presOf" srcId="{AB372E4C-8E72-4AD1-916A-9525BF951162}" destId="{334033B4-0BA9-465A-860E-46B12B29EB4D}" srcOrd="0" destOrd="0" presId="urn:microsoft.com/office/officeart/2005/8/layout/radial3"/>
    <dgm:cxn modelId="{4A7582E0-411A-4D4D-AA29-8B59FA11A968}" type="presOf" srcId="{F4B3AEE9-15F1-4C61-BFDB-6D3A34BECBF9}" destId="{E5678522-8EBD-4FBB-81B9-B0242EC9DC0C}" srcOrd="0" destOrd="0" presId="urn:microsoft.com/office/officeart/2005/8/layout/radial3"/>
    <dgm:cxn modelId="{EE5421E5-EB23-4D11-816F-18DCC2919C53}" type="presOf" srcId="{B4A0BC7A-4E46-44CD-AA66-739C37D67900}" destId="{0868EAC8-E04F-4BD7-89E3-553BDB7F8DBC}" srcOrd="0" destOrd="0" presId="urn:microsoft.com/office/officeart/2005/8/layout/radial3"/>
    <dgm:cxn modelId="{50F80C1F-77CF-465D-874C-764D09DF963D}" type="presOf" srcId="{D8F1FB56-F7FF-469B-8BAA-5F6D3B876B54}" destId="{B8C0FA47-D950-48CC-AF9E-AB8377CA4978}" srcOrd="0" destOrd="0" presId="urn:microsoft.com/office/officeart/2005/8/layout/radial3"/>
    <dgm:cxn modelId="{52244A25-84F6-441E-9375-B010FE32863B}" srcId="{AB372E4C-8E72-4AD1-916A-9525BF951162}" destId="{D8F1FB56-F7FF-469B-8BAA-5F6D3B876B54}" srcOrd="1" destOrd="0" parTransId="{016135E9-BF63-4422-B16D-3844D37690F6}" sibTransId="{2BC4A62B-3235-40FD-AE06-7907FB74D403}"/>
    <dgm:cxn modelId="{6DCDC5D7-AF6C-4240-8710-0140EC51FEA1}" srcId="{B4A0BC7A-4E46-44CD-AA66-739C37D67900}" destId="{AB372E4C-8E72-4AD1-916A-9525BF951162}" srcOrd="0" destOrd="0" parTransId="{578451AD-B234-47ED-B871-0425A929F67E}" sibTransId="{0E5896F0-16E6-45DA-8D49-D1D559C69625}"/>
    <dgm:cxn modelId="{41E4B757-3B23-4F91-9645-FD095FF673E4}" type="presOf" srcId="{A967C593-FB03-4B35-9C32-73EE1D89CC0C}" destId="{DB104434-4C63-43DF-943D-29D2A76EA5B7}" srcOrd="0" destOrd="0" presId="urn:microsoft.com/office/officeart/2005/8/layout/radial3"/>
    <dgm:cxn modelId="{1AC95F35-639D-4F94-ACC0-60C4233674B8}" srcId="{AB372E4C-8E72-4AD1-916A-9525BF951162}" destId="{3E9DE82B-DAE4-4740-9C27-24D481CFD41C}" srcOrd="2" destOrd="0" parTransId="{EF2B5969-543B-49C9-8AD8-8195497215B3}" sibTransId="{344535CF-E62D-4D78-B82F-55BB2A3FCA91}"/>
    <dgm:cxn modelId="{C720D4C8-E9E8-431C-A26A-DE69519BA679}" type="presOf" srcId="{48E36965-A958-440B-98AD-1CE9237EDDAE}" destId="{7EF9E823-D9C0-43F7-A4A3-AEA1D38275BC}" srcOrd="0" destOrd="0" presId="urn:microsoft.com/office/officeart/2005/8/layout/radial3"/>
    <dgm:cxn modelId="{9D08828C-4859-4BBA-9945-3BE4AD5FDF13}" type="presOf" srcId="{3E9DE82B-DAE4-4740-9C27-24D481CFD41C}" destId="{7DC54E87-7CBB-4201-B8BB-CC21EAE071BF}" srcOrd="0" destOrd="0" presId="urn:microsoft.com/office/officeart/2005/8/layout/radial3"/>
    <dgm:cxn modelId="{C858CB0E-B58F-40BC-B34D-8911C8D4CA73}" srcId="{AB372E4C-8E72-4AD1-916A-9525BF951162}" destId="{F4B3AEE9-15F1-4C61-BFDB-6D3A34BECBF9}" srcOrd="6" destOrd="0" parTransId="{78C31B78-2F4A-4012-A146-94344564563D}" sibTransId="{04845C5D-A63A-4E85-8EAD-12F6F61439D8}"/>
    <dgm:cxn modelId="{D4F0E194-2445-4B02-A4ED-B7425C30F869}" srcId="{B4A0BC7A-4E46-44CD-AA66-739C37D67900}" destId="{979AA570-9313-407C-AA77-48BBA36690E5}" srcOrd="1" destOrd="0" parTransId="{5D095A55-6259-4407-ADD3-4943EAE9DE4C}" sibTransId="{A5A3D72E-68B1-4845-B15F-F8CEB3960D10}"/>
    <dgm:cxn modelId="{E86BF616-6FB3-45E2-8D31-D3CAE6375CC0}" type="presParOf" srcId="{0868EAC8-E04F-4BD7-89E3-553BDB7F8DBC}" destId="{835D2927-3733-473E-A421-572BA675E6CF}" srcOrd="0" destOrd="0" presId="urn:microsoft.com/office/officeart/2005/8/layout/radial3"/>
    <dgm:cxn modelId="{52D8EACE-0877-4486-BBD4-79343A83C66F}" type="presParOf" srcId="{835D2927-3733-473E-A421-572BA675E6CF}" destId="{334033B4-0BA9-465A-860E-46B12B29EB4D}" srcOrd="0" destOrd="0" presId="urn:microsoft.com/office/officeart/2005/8/layout/radial3"/>
    <dgm:cxn modelId="{5D3795BD-CE2A-471D-B85A-09DF1DC8A3C2}" type="presParOf" srcId="{835D2927-3733-473E-A421-572BA675E6CF}" destId="{F96CF920-38A6-4CC1-BB25-2C489506752F}" srcOrd="1" destOrd="0" presId="urn:microsoft.com/office/officeart/2005/8/layout/radial3"/>
    <dgm:cxn modelId="{8C1C54AF-3485-4D90-9FEE-F10723D20856}" type="presParOf" srcId="{835D2927-3733-473E-A421-572BA675E6CF}" destId="{B8C0FA47-D950-48CC-AF9E-AB8377CA4978}" srcOrd="2" destOrd="0" presId="urn:microsoft.com/office/officeart/2005/8/layout/radial3"/>
    <dgm:cxn modelId="{21F2E946-DC44-41F1-967A-AD900F08BD01}" type="presParOf" srcId="{835D2927-3733-473E-A421-572BA675E6CF}" destId="{7DC54E87-7CBB-4201-B8BB-CC21EAE071BF}" srcOrd="3" destOrd="0" presId="urn:microsoft.com/office/officeart/2005/8/layout/radial3"/>
    <dgm:cxn modelId="{E3857750-BCBF-4F0C-90DD-DC4B5D85C591}" type="presParOf" srcId="{835D2927-3733-473E-A421-572BA675E6CF}" destId="{7EF9E823-D9C0-43F7-A4A3-AEA1D38275BC}" srcOrd="4" destOrd="0" presId="urn:microsoft.com/office/officeart/2005/8/layout/radial3"/>
    <dgm:cxn modelId="{DC408AB0-BCF0-46E2-8737-372BA809D339}" type="presParOf" srcId="{835D2927-3733-473E-A421-572BA675E6CF}" destId="{DB104434-4C63-43DF-943D-29D2A76EA5B7}" srcOrd="5" destOrd="0" presId="urn:microsoft.com/office/officeart/2005/8/layout/radial3"/>
    <dgm:cxn modelId="{A07B5284-4903-4965-A531-2FF10CEDF1B8}" type="presParOf" srcId="{835D2927-3733-473E-A421-572BA675E6CF}" destId="{C3A444A6-CFBD-41B0-BA98-65779C70CCE8}" srcOrd="6" destOrd="0" presId="urn:microsoft.com/office/officeart/2005/8/layout/radial3"/>
    <dgm:cxn modelId="{833286FE-6D17-4AA2-A96E-A68B2BDC18AD}" type="presParOf" srcId="{835D2927-3733-473E-A421-572BA675E6CF}" destId="{E5678522-8EBD-4FBB-81B9-B0242EC9DC0C}" srcOrd="7" destOrd="0" presId="urn:microsoft.com/office/officeart/2005/8/layout/radial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DAF2E771-FCFD-4863-BDCB-BCC9D58C8782}" type="doc">
      <dgm:prSet loTypeId="urn:microsoft.com/office/officeart/2005/8/layout/pyramid1" loCatId="pyramid" qsTypeId="urn:microsoft.com/office/officeart/2005/8/quickstyle/simple5" qsCatId="simple" csTypeId="urn:microsoft.com/office/officeart/2005/8/colors/accent0_3" csCatId="mainScheme" phldr="1"/>
      <dgm:spPr/>
    </dgm:pt>
    <dgm:pt modelId="{E8373501-260B-4600-AD47-21660A9FA468}">
      <dgm:prSet phldrT="[Text]" custT="1"/>
      <dgm:spPr/>
      <dgm:t>
        <a:bodyPr/>
        <a:lstStyle/>
        <a:p>
          <a:pPr rtl="1"/>
          <a:r>
            <a:rPr lang="fa-IR" sz="1100">
              <a:cs typeface="B Homa" pitchFamily="2" charset="-78"/>
            </a:rPr>
            <a:t>گردباد ،طوفان</a:t>
          </a:r>
          <a:endParaRPr lang="fa-IR" sz="1100" dirty="0">
            <a:cs typeface="B Homa" pitchFamily="2" charset="-78"/>
          </a:endParaRPr>
        </a:p>
      </dgm:t>
    </dgm:pt>
    <dgm:pt modelId="{46843F60-4BC0-40CC-94D8-981C64E5BD0E}" type="parTrans" cxnId="{90984BBC-7B98-4149-B293-F4BB2CF24BD7}">
      <dgm:prSet/>
      <dgm:spPr/>
      <dgm:t>
        <a:bodyPr/>
        <a:lstStyle/>
        <a:p>
          <a:pPr rtl="1"/>
          <a:endParaRPr lang="fa-IR"/>
        </a:p>
      </dgm:t>
    </dgm:pt>
    <dgm:pt modelId="{2878C8A8-EE46-437B-9918-6D88C1AE3130}" type="sibTrans" cxnId="{90984BBC-7B98-4149-B293-F4BB2CF24BD7}">
      <dgm:prSet/>
      <dgm:spPr/>
      <dgm:t>
        <a:bodyPr/>
        <a:lstStyle/>
        <a:p>
          <a:pPr rtl="1"/>
          <a:endParaRPr lang="fa-IR"/>
        </a:p>
      </dgm:t>
    </dgm:pt>
    <dgm:pt modelId="{2815A9AB-2CE9-4E42-8D83-A498B104C857}">
      <dgm:prSet custT="1"/>
      <dgm:spPr/>
      <dgm:t>
        <a:bodyPr/>
        <a:lstStyle/>
        <a:p>
          <a:pPr rtl="1"/>
          <a:r>
            <a:rPr lang="fa-IR" sz="1200">
              <a:cs typeface="B Homa" pitchFamily="2" charset="-78"/>
            </a:rPr>
            <a:t>طوفان های برفی</a:t>
          </a:r>
          <a:endParaRPr lang="fa-IR" sz="1200" dirty="0">
            <a:cs typeface="B Homa" pitchFamily="2" charset="-78"/>
          </a:endParaRPr>
        </a:p>
      </dgm:t>
    </dgm:pt>
    <dgm:pt modelId="{6D43E7A0-677D-4A9F-BA08-4B077485764D}" type="parTrans" cxnId="{AFE2019E-8123-4C82-A234-C7B3529DD4BD}">
      <dgm:prSet/>
      <dgm:spPr/>
      <dgm:t>
        <a:bodyPr/>
        <a:lstStyle/>
        <a:p>
          <a:pPr rtl="1"/>
          <a:endParaRPr lang="fa-IR"/>
        </a:p>
      </dgm:t>
    </dgm:pt>
    <dgm:pt modelId="{664C4084-740E-4E09-9959-E126068117B4}" type="sibTrans" cxnId="{AFE2019E-8123-4C82-A234-C7B3529DD4BD}">
      <dgm:prSet/>
      <dgm:spPr/>
      <dgm:t>
        <a:bodyPr/>
        <a:lstStyle/>
        <a:p>
          <a:pPr rtl="1"/>
          <a:endParaRPr lang="fa-IR"/>
        </a:p>
      </dgm:t>
    </dgm:pt>
    <dgm:pt modelId="{57AC3161-0693-4869-BAA1-3BC6B8837F37}">
      <dgm:prSet custT="1"/>
      <dgm:spPr/>
      <dgm:t>
        <a:bodyPr/>
        <a:lstStyle/>
        <a:p>
          <a:pPr rtl="1"/>
          <a:r>
            <a:rPr lang="fa-IR" sz="1200">
              <a:cs typeface="B Homa" pitchFamily="2" charset="-78"/>
            </a:rPr>
            <a:t>امواج ایجاد شده به وسیله زلزله طوفان های دریایی</a:t>
          </a:r>
          <a:endParaRPr lang="fa-IR" sz="1200" dirty="0">
            <a:cs typeface="B Homa" pitchFamily="2" charset="-78"/>
          </a:endParaRPr>
        </a:p>
      </dgm:t>
    </dgm:pt>
    <dgm:pt modelId="{0CDBE00C-662C-42BE-8ED0-D6308673C7D6}" type="parTrans" cxnId="{A3B7E5AB-A82D-45DE-8A24-F3AFF2ED5ECD}">
      <dgm:prSet/>
      <dgm:spPr/>
      <dgm:t>
        <a:bodyPr/>
        <a:lstStyle/>
        <a:p>
          <a:pPr rtl="1"/>
          <a:endParaRPr lang="fa-IR"/>
        </a:p>
      </dgm:t>
    </dgm:pt>
    <dgm:pt modelId="{AD5131AF-41D1-415F-B83A-B509C5B50D54}" type="sibTrans" cxnId="{A3B7E5AB-A82D-45DE-8A24-F3AFF2ED5ECD}">
      <dgm:prSet/>
      <dgm:spPr/>
      <dgm:t>
        <a:bodyPr/>
        <a:lstStyle/>
        <a:p>
          <a:pPr rtl="1"/>
          <a:endParaRPr lang="fa-IR"/>
        </a:p>
      </dgm:t>
    </dgm:pt>
    <dgm:pt modelId="{E999F0D9-9C0C-455D-A2FD-E1FDBEF13084}">
      <dgm:prSet custT="1"/>
      <dgm:spPr/>
      <dgm:t>
        <a:bodyPr/>
        <a:lstStyle/>
        <a:p>
          <a:pPr rtl="1"/>
          <a:r>
            <a:rPr lang="fa-IR" sz="1200" dirty="0">
              <a:cs typeface="B Homa" pitchFamily="2" charset="-78"/>
            </a:rPr>
            <a:t>امواج طولانی (خیزاب های جزر و مدی)</a:t>
          </a:r>
        </a:p>
      </dgm:t>
    </dgm:pt>
    <dgm:pt modelId="{711AB284-A27E-4B09-95D1-21AC5C95C723}" type="parTrans" cxnId="{16AC3339-9022-411B-B137-873D561773C2}">
      <dgm:prSet/>
      <dgm:spPr/>
      <dgm:t>
        <a:bodyPr/>
        <a:lstStyle/>
        <a:p>
          <a:pPr rtl="1"/>
          <a:endParaRPr lang="fa-IR"/>
        </a:p>
      </dgm:t>
    </dgm:pt>
    <dgm:pt modelId="{9AF13F2D-B0AF-4333-A7F7-4425C6EE67EA}" type="sibTrans" cxnId="{16AC3339-9022-411B-B137-873D561773C2}">
      <dgm:prSet/>
      <dgm:spPr/>
      <dgm:t>
        <a:bodyPr/>
        <a:lstStyle/>
        <a:p>
          <a:pPr rtl="1"/>
          <a:endParaRPr lang="fa-IR"/>
        </a:p>
      </dgm:t>
    </dgm:pt>
    <dgm:pt modelId="{1C2BF4F2-9E91-4A71-9488-5F31C9883B7D}">
      <dgm:prSet custT="1"/>
      <dgm:spPr/>
      <dgm:t>
        <a:bodyPr/>
        <a:lstStyle/>
        <a:p>
          <a:pPr rtl="1"/>
          <a:r>
            <a:rPr lang="fa-IR" sz="1400" dirty="0">
              <a:cs typeface="B Homa" pitchFamily="2" charset="-78"/>
            </a:rPr>
            <a:t>سیل های برق آسا</a:t>
          </a:r>
        </a:p>
      </dgm:t>
    </dgm:pt>
    <dgm:pt modelId="{2ECF1C93-5F75-4331-8928-D08DFF7D5CFC}" type="parTrans" cxnId="{9E04FD59-6125-4F54-87B1-FF4627466B0C}">
      <dgm:prSet/>
      <dgm:spPr/>
      <dgm:t>
        <a:bodyPr/>
        <a:lstStyle/>
        <a:p>
          <a:pPr rtl="1"/>
          <a:endParaRPr lang="fa-IR"/>
        </a:p>
      </dgm:t>
    </dgm:pt>
    <dgm:pt modelId="{193C2A9E-EF51-49A9-9345-F5F56466765D}" type="sibTrans" cxnId="{9E04FD59-6125-4F54-87B1-FF4627466B0C}">
      <dgm:prSet/>
      <dgm:spPr/>
      <dgm:t>
        <a:bodyPr/>
        <a:lstStyle/>
        <a:p>
          <a:pPr rtl="1"/>
          <a:endParaRPr lang="fa-IR"/>
        </a:p>
      </dgm:t>
    </dgm:pt>
    <dgm:pt modelId="{D78F24CB-85F8-4002-AD9B-345884FE22BE}">
      <dgm:prSet custT="1"/>
      <dgm:spPr/>
      <dgm:t>
        <a:bodyPr/>
        <a:lstStyle/>
        <a:p>
          <a:pPr rtl="1"/>
          <a:r>
            <a:rPr lang="fa-IR" sz="1600" dirty="0">
              <a:cs typeface="B Homa" pitchFamily="2" charset="-78"/>
            </a:rPr>
            <a:t>آتش سوزی</a:t>
          </a:r>
        </a:p>
      </dgm:t>
    </dgm:pt>
    <dgm:pt modelId="{9EFB1D5A-94E1-4EDC-8189-F4F26235DDD4}" type="parTrans" cxnId="{282AC5D1-66D5-413F-8BD1-856DE56C6D5B}">
      <dgm:prSet/>
      <dgm:spPr/>
      <dgm:t>
        <a:bodyPr/>
        <a:lstStyle/>
        <a:p>
          <a:pPr rtl="1"/>
          <a:endParaRPr lang="fa-IR"/>
        </a:p>
      </dgm:t>
    </dgm:pt>
    <dgm:pt modelId="{EFBE3DA8-5541-49A9-9939-F90418E60903}" type="sibTrans" cxnId="{282AC5D1-66D5-413F-8BD1-856DE56C6D5B}">
      <dgm:prSet/>
      <dgm:spPr/>
      <dgm:t>
        <a:bodyPr/>
        <a:lstStyle/>
        <a:p>
          <a:pPr rtl="1"/>
          <a:endParaRPr lang="fa-IR"/>
        </a:p>
      </dgm:t>
    </dgm:pt>
    <dgm:pt modelId="{C7A15377-578A-4D6C-BD82-0D21885B8D00}">
      <dgm:prSet custT="1"/>
      <dgm:spPr/>
      <dgm:t>
        <a:bodyPr/>
        <a:lstStyle/>
        <a:p>
          <a:pPr rtl="1"/>
          <a:r>
            <a:rPr lang="fa-IR" sz="1600" dirty="0">
              <a:cs typeface="B Homa" pitchFamily="2" charset="-78"/>
            </a:rPr>
            <a:t>زمین لرزه</a:t>
          </a:r>
        </a:p>
      </dgm:t>
    </dgm:pt>
    <dgm:pt modelId="{1FCF8BC8-4540-4A87-B974-E3EC8612BACD}" type="parTrans" cxnId="{358534F4-F3CB-4FE4-8696-6D346D05C05B}">
      <dgm:prSet/>
      <dgm:spPr/>
      <dgm:t>
        <a:bodyPr/>
        <a:lstStyle/>
        <a:p>
          <a:pPr rtl="1"/>
          <a:endParaRPr lang="fa-IR"/>
        </a:p>
      </dgm:t>
    </dgm:pt>
    <dgm:pt modelId="{439A5AE0-724E-4367-8B44-0F6DAA5E8434}" type="sibTrans" cxnId="{358534F4-F3CB-4FE4-8696-6D346D05C05B}">
      <dgm:prSet/>
      <dgm:spPr/>
      <dgm:t>
        <a:bodyPr/>
        <a:lstStyle/>
        <a:p>
          <a:pPr rtl="1"/>
          <a:endParaRPr lang="fa-IR"/>
        </a:p>
      </dgm:t>
    </dgm:pt>
    <dgm:pt modelId="{C3869FB7-72F6-440D-8F60-06A6A6A2EA76}">
      <dgm:prSet custT="1"/>
      <dgm:spPr/>
      <dgm:t>
        <a:bodyPr/>
        <a:lstStyle/>
        <a:p>
          <a:pPr rtl="1"/>
          <a:r>
            <a:rPr lang="fa-IR" sz="1600" dirty="0">
              <a:cs typeface="B Homa" pitchFamily="2" charset="-78"/>
            </a:rPr>
            <a:t>رانش زمین و سقوط بهمن</a:t>
          </a:r>
        </a:p>
      </dgm:t>
    </dgm:pt>
    <dgm:pt modelId="{AEACB745-3119-485C-AB5A-BB2B4E79F893}" type="parTrans" cxnId="{805874B7-DEA3-46D4-B78A-48D8A94A8FD5}">
      <dgm:prSet/>
      <dgm:spPr/>
      <dgm:t>
        <a:bodyPr/>
        <a:lstStyle/>
        <a:p>
          <a:pPr rtl="1"/>
          <a:endParaRPr lang="fa-IR"/>
        </a:p>
      </dgm:t>
    </dgm:pt>
    <dgm:pt modelId="{8081E6EC-A1DB-47AD-8EC3-6D1CDEDD8026}" type="sibTrans" cxnId="{805874B7-DEA3-46D4-B78A-48D8A94A8FD5}">
      <dgm:prSet/>
      <dgm:spPr/>
      <dgm:t>
        <a:bodyPr/>
        <a:lstStyle/>
        <a:p>
          <a:pPr rtl="1"/>
          <a:endParaRPr lang="fa-IR"/>
        </a:p>
      </dgm:t>
    </dgm:pt>
    <dgm:pt modelId="{785BBDB3-9946-42F2-9B5D-139495C16CD7}">
      <dgm:prSet custT="1"/>
      <dgm:spPr/>
      <dgm:t>
        <a:bodyPr/>
        <a:lstStyle/>
        <a:p>
          <a:pPr rtl="1"/>
          <a:r>
            <a:rPr lang="fa-IR" sz="1600" dirty="0">
              <a:cs typeface="B Homa" pitchFamily="2" charset="-78"/>
            </a:rPr>
            <a:t>فوران آتش فشانی</a:t>
          </a:r>
        </a:p>
      </dgm:t>
    </dgm:pt>
    <dgm:pt modelId="{1038FCC8-F9A7-468A-B235-1F6EC21FF7A8}" type="parTrans" cxnId="{AED6CD98-7FF4-4E01-892E-A43E56C62DF4}">
      <dgm:prSet/>
      <dgm:spPr/>
      <dgm:t>
        <a:bodyPr/>
        <a:lstStyle/>
        <a:p>
          <a:pPr rtl="1"/>
          <a:endParaRPr lang="fa-IR"/>
        </a:p>
      </dgm:t>
    </dgm:pt>
    <dgm:pt modelId="{DFC7058C-1E46-4F7E-B9F1-6F29B8AD826A}" type="sibTrans" cxnId="{AED6CD98-7FF4-4E01-892E-A43E56C62DF4}">
      <dgm:prSet/>
      <dgm:spPr/>
      <dgm:t>
        <a:bodyPr/>
        <a:lstStyle/>
        <a:p>
          <a:pPr rtl="1"/>
          <a:endParaRPr lang="fa-IR"/>
        </a:p>
      </dgm:t>
    </dgm:pt>
    <dgm:pt modelId="{C520612E-113E-4DB7-A75E-4D776AA825C8}" type="pres">
      <dgm:prSet presAssocID="{DAF2E771-FCFD-4863-BDCB-BCC9D58C8782}" presName="Name0" presStyleCnt="0">
        <dgm:presLayoutVars>
          <dgm:dir/>
          <dgm:animLvl val="lvl"/>
          <dgm:resizeHandles val="exact"/>
        </dgm:presLayoutVars>
      </dgm:prSet>
      <dgm:spPr/>
    </dgm:pt>
    <dgm:pt modelId="{103AFBAB-6E64-42D8-8550-6A52F2031B02}" type="pres">
      <dgm:prSet presAssocID="{E8373501-260B-4600-AD47-21660A9FA468}" presName="Name8" presStyleCnt="0"/>
      <dgm:spPr/>
    </dgm:pt>
    <dgm:pt modelId="{B8DCCB6C-73DB-4EE9-B4F1-7F27EDB7BC5A}" type="pres">
      <dgm:prSet presAssocID="{E8373501-260B-4600-AD47-21660A9FA468}" presName="level" presStyleLbl="node1" presStyleIdx="0" presStyleCnt="9">
        <dgm:presLayoutVars>
          <dgm:chMax val="1"/>
          <dgm:bulletEnabled val="1"/>
        </dgm:presLayoutVars>
      </dgm:prSet>
      <dgm:spPr/>
      <dgm:t>
        <a:bodyPr/>
        <a:lstStyle/>
        <a:p>
          <a:pPr rtl="1"/>
          <a:endParaRPr lang="fa-IR"/>
        </a:p>
      </dgm:t>
    </dgm:pt>
    <dgm:pt modelId="{7AEE987D-159F-404F-A5B3-C4D61F471931}" type="pres">
      <dgm:prSet presAssocID="{E8373501-260B-4600-AD47-21660A9FA468}" presName="levelTx" presStyleLbl="revTx" presStyleIdx="0" presStyleCnt="0">
        <dgm:presLayoutVars>
          <dgm:chMax val="1"/>
          <dgm:bulletEnabled val="1"/>
        </dgm:presLayoutVars>
      </dgm:prSet>
      <dgm:spPr/>
      <dgm:t>
        <a:bodyPr/>
        <a:lstStyle/>
        <a:p>
          <a:pPr rtl="1"/>
          <a:endParaRPr lang="fa-IR"/>
        </a:p>
      </dgm:t>
    </dgm:pt>
    <dgm:pt modelId="{177C98FF-1F7B-4412-B067-E3262BEE4A5B}" type="pres">
      <dgm:prSet presAssocID="{2815A9AB-2CE9-4E42-8D83-A498B104C857}" presName="Name8" presStyleCnt="0"/>
      <dgm:spPr/>
    </dgm:pt>
    <dgm:pt modelId="{8489719B-5EBC-465C-A033-05D8725ACC17}" type="pres">
      <dgm:prSet presAssocID="{2815A9AB-2CE9-4E42-8D83-A498B104C857}" presName="level" presStyleLbl="node1" presStyleIdx="1" presStyleCnt="9">
        <dgm:presLayoutVars>
          <dgm:chMax val="1"/>
          <dgm:bulletEnabled val="1"/>
        </dgm:presLayoutVars>
      </dgm:prSet>
      <dgm:spPr/>
      <dgm:t>
        <a:bodyPr/>
        <a:lstStyle/>
        <a:p>
          <a:pPr rtl="1"/>
          <a:endParaRPr lang="fa-IR"/>
        </a:p>
      </dgm:t>
    </dgm:pt>
    <dgm:pt modelId="{2F4E4FF0-0362-4055-A2FD-86DAC34E6E8C}" type="pres">
      <dgm:prSet presAssocID="{2815A9AB-2CE9-4E42-8D83-A498B104C857}" presName="levelTx" presStyleLbl="revTx" presStyleIdx="0" presStyleCnt="0">
        <dgm:presLayoutVars>
          <dgm:chMax val="1"/>
          <dgm:bulletEnabled val="1"/>
        </dgm:presLayoutVars>
      </dgm:prSet>
      <dgm:spPr/>
      <dgm:t>
        <a:bodyPr/>
        <a:lstStyle/>
        <a:p>
          <a:pPr rtl="1"/>
          <a:endParaRPr lang="fa-IR"/>
        </a:p>
      </dgm:t>
    </dgm:pt>
    <dgm:pt modelId="{3169D3D5-D2D5-4102-9DDA-EB29B40E5141}" type="pres">
      <dgm:prSet presAssocID="{57AC3161-0693-4869-BAA1-3BC6B8837F37}" presName="Name8" presStyleCnt="0"/>
      <dgm:spPr/>
    </dgm:pt>
    <dgm:pt modelId="{7E1A3354-03AB-41BD-9BC4-BDE6EDAD090F}" type="pres">
      <dgm:prSet presAssocID="{57AC3161-0693-4869-BAA1-3BC6B8837F37}" presName="level" presStyleLbl="node1" presStyleIdx="2" presStyleCnt="9">
        <dgm:presLayoutVars>
          <dgm:chMax val="1"/>
          <dgm:bulletEnabled val="1"/>
        </dgm:presLayoutVars>
      </dgm:prSet>
      <dgm:spPr/>
      <dgm:t>
        <a:bodyPr/>
        <a:lstStyle/>
        <a:p>
          <a:pPr rtl="1"/>
          <a:endParaRPr lang="fa-IR"/>
        </a:p>
      </dgm:t>
    </dgm:pt>
    <dgm:pt modelId="{0915427A-699D-4645-8AE5-9796E29BDA05}" type="pres">
      <dgm:prSet presAssocID="{57AC3161-0693-4869-BAA1-3BC6B8837F37}" presName="levelTx" presStyleLbl="revTx" presStyleIdx="0" presStyleCnt="0">
        <dgm:presLayoutVars>
          <dgm:chMax val="1"/>
          <dgm:bulletEnabled val="1"/>
        </dgm:presLayoutVars>
      </dgm:prSet>
      <dgm:spPr/>
      <dgm:t>
        <a:bodyPr/>
        <a:lstStyle/>
        <a:p>
          <a:pPr rtl="1"/>
          <a:endParaRPr lang="fa-IR"/>
        </a:p>
      </dgm:t>
    </dgm:pt>
    <dgm:pt modelId="{036C3739-0C9C-40D0-8F8F-05603BFAC428}" type="pres">
      <dgm:prSet presAssocID="{E999F0D9-9C0C-455D-A2FD-E1FDBEF13084}" presName="Name8" presStyleCnt="0"/>
      <dgm:spPr/>
    </dgm:pt>
    <dgm:pt modelId="{2CE7BFAD-5C2E-43AC-904E-D3398499EC9C}" type="pres">
      <dgm:prSet presAssocID="{E999F0D9-9C0C-455D-A2FD-E1FDBEF13084}" presName="level" presStyleLbl="node1" presStyleIdx="3" presStyleCnt="9">
        <dgm:presLayoutVars>
          <dgm:chMax val="1"/>
          <dgm:bulletEnabled val="1"/>
        </dgm:presLayoutVars>
      </dgm:prSet>
      <dgm:spPr/>
      <dgm:t>
        <a:bodyPr/>
        <a:lstStyle/>
        <a:p>
          <a:pPr rtl="1"/>
          <a:endParaRPr lang="fa-IR"/>
        </a:p>
      </dgm:t>
    </dgm:pt>
    <dgm:pt modelId="{D93CCB3F-3550-4EB6-9EB7-AB8945BF69CC}" type="pres">
      <dgm:prSet presAssocID="{E999F0D9-9C0C-455D-A2FD-E1FDBEF13084}" presName="levelTx" presStyleLbl="revTx" presStyleIdx="0" presStyleCnt="0">
        <dgm:presLayoutVars>
          <dgm:chMax val="1"/>
          <dgm:bulletEnabled val="1"/>
        </dgm:presLayoutVars>
      </dgm:prSet>
      <dgm:spPr/>
      <dgm:t>
        <a:bodyPr/>
        <a:lstStyle/>
        <a:p>
          <a:pPr rtl="1"/>
          <a:endParaRPr lang="fa-IR"/>
        </a:p>
      </dgm:t>
    </dgm:pt>
    <dgm:pt modelId="{86CAAA22-157B-4580-8D0C-88DFAF614C1C}" type="pres">
      <dgm:prSet presAssocID="{1C2BF4F2-9E91-4A71-9488-5F31C9883B7D}" presName="Name8" presStyleCnt="0"/>
      <dgm:spPr/>
    </dgm:pt>
    <dgm:pt modelId="{BE3C1A82-FA42-46DB-8445-80EC7B654577}" type="pres">
      <dgm:prSet presAssocID="{1C2BF4F2-9E91-4A71-9488-5F31C9883B7D}" presName="level" presStyleLbl="node1" presStyleIdx="4" presStyleCnt="9">
        <dgm:presLayoutVars>
          <dgm:chMax val="1"/>
          <dgm:bulletEnabled val="1"/>
        </dgm:presLayoutVars>
      </dgm:prSet>
      <dgm:spPr/>
      <dgm:t>
        <a:bodyPr/>
        <a:lstStyle/>
        <a:p>
          <a:pPr rtl="1"/>
          <a:endParaRPr lang="fa-IR"/>
        </a:p>
      </dgm:t>
    </dgm:pt>
    <dgm:pt modelId="{AE28FBAF-5577-4EE2-B903-E3C2341018B5}" type="pres">
      <dgm:prSet presAssocID="{1C2BF4F2-9E91-4A71-9488-5F31C9883B7D}" presName="levelTx" presStyleLbl="revTx" presStyleIdx="0" presStyleCnt="0">
        <dgm:presLayoutVars>
          <dgm:chMax val="1"/>
          <dgm:bulletEnabled val="1"/>
        </dgm:presLayoutVars>
      </dgm:prSet>
      <dgm:spPr/>
      <dgm:t>
        <a:bodyPr/>
        <a:lstStyle/>
        <a:p>
          <a:pPr rtl="1"/>
          <a:endParaRPr lang="fa-IR"/>
        </a:p>
      </dgm:t>
    </dgm:pt>
    <dgm:pt modelId="{83936BBF-F520-4536-B2C6-30703D24854F}" type="pres">
      <dgm:prSet presAssocID="{D78F24CB-85F8-4002-AD9B-345884FE22BE}" presName="Name8" presStyleCnt="0"/>
      <dgm:spPr/>
    </dgm:pt>
    <dgm:pt modelId="{D1FD1430-27F9-4727-8C9F-E8B1AFA54815}" type="pres">
      <dgm:prSet presAssocID="{D78F24CB-85F8-4002-AD9B-345884FE22BE}" presName="level" presStyleLbl="node1" presStyleIdx="5" presStyleCnt="9">
        <dgm:presLayoutVars>
          <dgm:chMax val="1"/>
          <dgm:bulletEnabled val="1"/>
        </dgm:presLayoutVars>
      </dgm:prSet>
      <dgm:spPr/>
      <dgm:t>
        <a:bodyPr/>
        <a:lstStyle/>
        <a:p>
          <a:pPr rtl="1"/>
          <a:endParaRPr lang="fa-IR"/>
        </a:p>
      </dgm:t>
    </dgm:pt>
    <dgm:pt modelId="{C31B10E4-DBFD-47AF-A759-DDA030F96A18}" type="pres">
      <dgm:prSet presAssocID="{D78F24CB-85F8-4002-AD9B-345884FE22BE}" presName="levelTx" presStyleLbl="revTx" presStyleIdx="0" presStyleCnt="0">
        <dgm:presLayoutVars>
          <dgm:chMax val="1"/>
          <dgm:bulletEnabled val="1"/>
        </dgm:presLayoutVars>
      </dgm:prSet>
      <dgm:spPr/>
      <dgm:t>
        <a:bodyPr/>
        <a:lstStyle/>
        <a:p>
          <a:pPr rtl="1"/>
          <a:endParaRPr lang="fa-IR"/>
        </a:p>
      </dgm:t>
    </dgm:pt>
    <dgm:pt modelId="{ECDF3BCD-70E7-44F3-A475-8A7175437D64}" type="pres">
      <dgm:prSet presAssocID="{C7A15377-578A-4D6C-BD82-0D21885B8D00}" presName="Name8" presStyleCnt="0"/>
      <dgm:spPr/>
    </dgm:pt>
    <dgm:pt modelId="{7C5FE54E-C5D0-4FEA-ADF0-546FB9E1A358}" type="pres">
      <dgm:prSet presAssocID="{C7A15377-578A-4D6C-BD82-0D21885B8D00}" presName="level" presStyleLbl="node1" presStyleIdx="6" presStyleCnt="9">
        <dgm:presLayoutVars>
          <dgm:chMax val="1"/>
          <dgm:bulletEnabled val="1"/>
        </dgm:presLayoutVars>
      </dgm:prSet>
      <dgm:spPr/>
      <dgm:t>
        <a:bodyPr/>
        <a:lstStyle/>
        <a:p>
          <a:pPr rtl="1"/>
          <a:endParaRPr lang="fa-IR"/>
        </a:p>
      </dgm:t>
    </dgm:pt>
    <dgm:pt modelId="{EAE19A89-BA22-453C-A2DC-D3B87A6D9924}" type="pres">
      <dgm:prSet presAssocID="{C7A15377-578A-4D6C-BD82-0D21885B8D00}" presName="levelTx" presStyleLbl="revTx" presStyleIdx="0" presStyleCnt="0">
        <dgm:presLayoutVars>
          <dgm:chMax val="1"/>
          <dgm:bulletEnabled val="1"/>
        </dgm:presLayoutVars>
      </dgm:prSet>
      <dgm:spPr/>
      <dgm:t>
        <a:bodyPr/>
        <a:lstStyle/>
        <a:p>
          <a:pPr rtl="1"/>
          <a:endParaRPr lang="fa-IR"/>
        </a:p>
      </dgm:t>
    </dgm:pt>
    <dgm:pt modelId="{51AE6E90-CE07-4864-8C26-0A42AB16466B}" type="pres">
      <dgm:prSet presAssocID="{C3869FB7-72F6-440D-8F60-06A6A6A2EA76}" presName="Name8" presStyleCnt="0"/>
      <dgm:spPr/>
    </dgm:pt>
    <dgm:pt modelId="{000805B9-3A57-4D9E-82CE-CDFDBCBC3F0E}" type="pres">
      <dgm:prSet presAssocID="{C3869FB7-72F6-440D-8F60-06A6A6A2EA76}" presName="level" presStyleLbl="node1" presStyleIdx="7" presStyleCnt="9">
        <dgm:presLayoutVars>
          <dgm:chMax val="1"/>
          <dgm:bulletEnabled val="1"/>
        </dgm:presLayoutVars>
      </dgm:prSet>
      <dgm:spPr/>
      <dgm:t>
        <a:bodyPr/>
        <a:lstStyle/>
        <a:p>
          <a:pPr rtl="1"/>
          <a:endParaRPr lang="fa-IR"/>
        </a:p>
      </dgm:t>
    </dgm:pt>
    <dgm:pt modelId="{15C4F499-17F0-4DA8-A4E5-64B6352AA17C}" type="pres">
      <dgm:prSet presAssocID="{C3869FB7-72F6-440D-8F60-06A6A6A2EA76}" presName="levelTx" presStyleLbl="revTx" presStyleIdx="0" presStyleCnt="0">
        <dgm:presLayoutVars>
          <dgm:chMax val="1"/>
          <dgm:bulletEnabled val="1"/>
        </dgm:presLayoutVars>
      </dgm:prSet>
      <dgm:spPr/>
      <dgm:t>
        <a:bodyPr/>
        <a:lstStyle/>
        <a:p>
          <a:pPr rtl="1"/>
          <a:endParaRPr lang="fa-IR"/>
        </a:p>
      </dgm:t>
    </dgm:pt>
    <dgm:pt modelId="{E301C97F-A3DC-41F4-897B-74676254CBDC}" type="pres">
      <dgm:prSet presAssocID="{785BBDB3-9946-42F2-9B5D-139495C16CD7}" presName="Name8" presStyleCnt="0"/>
      <dgm:spPr/>
    </dgm:pt>
    <dgm:pt modelId="{30A47481-91F8-4E14-9AE8-10E6048A74DD}" type="pres">
      <dgm:prSet presAssocID="{785BBDB3-9946-42F2-9B5D-139495C16CD7}" presName="level" presStyleLbl="node1" presStyleIdx="8" presStyleCnt="9">
        <dgm:presLayoutVars>
          <dgm:chMax val="1"/>
          <dgm:bulletEnabled val="1"/>
        </dgm:presLayoutVars>
      </dgm:prSet>
      <dgm:spPr/>
      <dgm:t>
        <a:bodyPr/>
        <a:lstStyle/>
        <a:p>
          <a:pPr rtl="1"/>
          <a:endParaRPr lang="fa-IR"/>
        </a:p>
      </dgm:t>
    </dgm:pt>
    <dgm:pt modelId="{46637278-9AA3-43E9-B814-787CD29A866A}" type="pres">
      <dgm:prSet presAssocID="{785BBDB3-9946-42F2-9B5D-139495C16CD7}" presName="levelTx" presStyleLbl="revTx" presStyleIdx="0" presStyleCnt="0">
        <dgm:presLayoutVars>
          <dgm:chMax val="1"/>
          <dgm:bulletEnabled val="1"/>
        </dgm:presLayoutVars>
      </dgm:prSet>
      <dgm:spPr/>
      <dgm:t>
        <a:bodyPr/>
        <a:lstStyle/>
        <a:p>
          <a:pPr rtl="1"/>
          <a:endParaRPr lang="fa-IR"/>
        </a:p>
      </dgm:t>
    </dgm:pt>
  </dgm:ptLst>
  <dgm:cxnLst>
    <dgm:cxn modelId="{1A970034-A1C9-45B2-822B-719784981231}" type="presOf" srcId="{57AC3161-0693-4869-BAA1-3BC6B8837F37}" destId="{0915427A-699D-4645-8AE5-9796E29BDA05}" srcOrd="1" destOrd="0" presId="urn:microsoft.com/office/officeart/2005/8/layout/pyramid1"/>
    <dgm:cxn modelId="{16AC3339-9022-411B-B137-873D561773C2}" srcId="{DAF2E771-FCFD-4863-BDCB-BCC9D58C8782}" destId="{E999F0D9-9C0C-455D-A2FD-E1FDBEF13084}" srcOrd="3" destOrd="0" parTransId="{711AB284-A27E-4B09-95D1-21AC5C95C723}" sibTransId="{9AF13F2D-B0AF-4333-A7F7-4425C6EE67EA}"/>
    <dgm:cxn modelId="{6DC4B968-7137-41B2-81ED-A4C5C98FA366}" type="presOf" srcId="{D78F24CB-85F8-4002-AD9B-345884FE22BE}" destId="{C31B10E4-DBFD-47AF-A759-DDA030F96A18}" srcOrd="1" destOrd="0" presId="urn:microsoft.com/office/officeart/2005/8/layout/pyramid1"/>
    <dgm:cxn modelId="{F327FB83-2C8F-409F-887C-E23D96815500}" type="presOf" srcId="{E8373501-260B-4600-AD47-21660A9FA468}" destId="{7AEE987D-159F-404F-A5B3-C4D61F471931}" srcOrd="1" destOrd="0" presId="urn:microsoft.com/office/officeart/2005/8/layout/pyramid1"/>
    <dgm:cxn modelId="{9E04FD59-6125-4F54-87B1-FF4627466B0C}" srcId="{DAF2E771-FCFD-4863-BDCB-BCC9D58C8782}" destId="{1C2BF4F2-9E91-4A71-9488-5F31C9883B7D}" srcOrd="4" destOrd="0" parTransId="{2ECF1C93-5F75-4331-8928-D08DFF7D5CFC}" sibTransId="{193C2A9E-EF51-49A9-9345-F5F56466765D}"/>
    <dgm:cxn modelId="{15292311-D0B8-4B45-962B-048A10417B09}" type="presOf" srcId="{E999F0D9-9C0C-455D-A2FD-E1FDBEF13084}" destId="{D93CCB3F-3550-4EB6-9EB7-AB8945BF69CC}" srcOrd="1" destOrd="0" presId="urn:microsoft.com/office/officeart/2005/8/layout/pyramid1"/>
    <dgm:cxn modelId="{AED6CD98-7FF4-4E01-892E-A43E56C62DF4}" srcId="{DAF2E771-FCFD-4863-BDCB-BCC9D58C8782}" destId="{785BBDB3-9946-42F2-9B5D-139495C16CD7}" srcOrd="8" destOrd="0" parTransId="{1038FCC8-F9A7-468A-B235-1F6EC21FF7A8}" sibTransId="{DFC7058C-1E46-4F7E-B9F1-6F29B8AD826A}"/>
    <dgm:cxn modelId="{C713F13F-5A65-4068-91C9-C47D5B148B89}" type="presOf" srcId="{57AC3161-0693-4869-BAA1-3BC6B8837F37}" destId="{7E1A3354-03AB-41BD-9BC4-BDE6EDAD090F}" srcOrd="0" destOrd="0" presId="urn:microsoft.com/office/officeart/2005/8/layout/pyramid1"/>
    <dgm:cxn modelId="{C6F049AB-CC73-43ED-9FFA-F85C97A8881B}" type="presOf" srcId="{1C2BF4F2-9E91-4A71-9488-5F31C9883B7D}" destId="{BE3C1A82-FA42-46DB-8445-80EC7B654577}" srcOrd="0" destOrd="0" presId="urn:microsoft.com/office/officeart/2005/8/layout/pyramid1"/>
    <dgm:cxn modelId="{AA2B7B26-C2AC-4622-AA0A-AEC5D06ED8E7}" type="presOf" srcId="{785BBDB3-9946-42F2-9B5D-139495C16CD7}" destId="{46637278-9AA3-43E9-B814-787CD29A866A}" srcOrd="1" destOrd="0" presId="urn:microsoft.com/office/officeart/2005/8/layout/pyramid1"/>
    <dgm:cxn modelId="{B6765F31-0299-45DD-861C-43189943A839}" type="presOf" srcId="{E8373501-260B-4600-AD47-21660A9FA468}" destId="{B8DCCB6C-73DB-4EE9-B4F1-7F27EDB7BC5A}" srcOrd="0" destOrd="0" presId="urn:microsoft.com/office/officeart/2005/8/layout/pyramid1"/>
    <dgm:cxn modelId="{90984BBC-7B98-4149-B293-F4BB2CF24BD7}" srcId="{DAF2E771-FCFD-4863-BDCB-BCC9D58C8782}" destId="{E8373501-260B-4600-AD47-21660A9FA468}" srcOrd="0" destOrd="0" parTransId="{46843F60-4BC0-40CC-94D8-981C64E5BD0E}" sibTransId="{2878C8A8-EE46-437B-9918-6D88C1AE3130}"/>
    <dgm:cxn modelId="{9B63FBAE-13CB-4C6E-9D2A-E004AF848678}" type="presOf" srcId="{C7A15377-578A-4D6C-BD82-0D21885B8D00}" destId="{EAE19A89-BA22-453C-A2DC-D3B87A6D9924}" srcOrd="1" destOrd="0" presId="urn:microsoft.com/office/officeart/2005/8/layout/pyramid1"/>
    <dgm:cxn modelId="{C3522DCB-1040-43BD-83B6-7D0664324BEC}" type="presOf" srcId="{C3869FB7-72F6-440D-8F60-06A6A6A2EA76}" destId="{15C4F499-17F0-4DA8-A4E5-64B6352AA17C}" srcOrd="1" destOrd="0" presId="urn:microsoft.com/office/officeart/2005/8/layout/pyramid1"/>
    <dgm:cxn modelId="{0B535450-58BB-4E78-9D95-0CBEECD8D091}" type="presOf" srcId="{C7A15377-578A-4D6C-BD82-0D21885B8D00}" destId="{7C5FE54E-C5D0-4FEA-ADF0-546FB9E1A358}" srcOrd="0" destOrd="0" presId="urn:microsoft.com/office/officeart/2005/8/layout/pyramid1"/>
    <dgm:cxn modelId="{4A38BB40-DD1C-4D71-86B7-B259D0C49C67}" type="presOf" srcId="{E999F0D9-9C0C-455D-A2FD-E1FDBEF13084}" destId="{2CE7BFAD-5C2E-43AC-904E-D3398499EC9C}" srcOrd="0" destOrd="0" presId="urn:microsoft.com/office/officeart/2005/8/layout/pyramid1"/>
    <dgm:cxn modelId="{A3B7E5AB-A82D-45DE-8A24-F3AFF2ED5ECD}" srcId="{DAF2E771-FCFD-4863-BDCB-BCC9D58C8782}" destId="{57AC3161-0693-4869-BAA1-3BC6B8837F37}" srcOrd="2" destOrd="0" parTransId="{0CDBE00C-662C-42BE-8ED0-D6308673C7D6}" sibTransId="{AD5131AF-41D1-415F-B83A-B509C5B50D54}"/>
    <dgm:cxn modelId="{1934CA41-B487-4F70-9462-2A3255E17F6E}" type="presOf" srcId="{DAF2E771-FCFD-4863-BDCB-BCC9D58C8782}" destId="{C520612E-113E-4DB7-A75E-4D776AA825C8}" srcOrd="0" destOrd="0" presId="urn:microsoft.com/office/officeart/2005/8/layout/pyramid1"/>
    <dgm:cxn modelId="{805874B7-DEA3-46D4-B78A-48D8A94A8FD5}" srcId="{DAF2E771-FCFD-4863-BDCB-BCC9D58C8782}" destId="{C3869FB7-72F6-440D-8F60-06A6A6A2EA76}" srcOrd="7" destOrd="0" parTransId="{AEACB745-3119-485C-AB5A-BB2B4E79F893}" sibTransId="{8081E6EC-A1DB-47AD-8EC3-6D1CDEDD8026}"/>
    <dgm:cxn modelId="{8584A923-ABE2-484B-94C3-CF78F029B9B6}" type="presOf" srcId="{2815A9AB-2CE9-4E42-8D83-A498B104C857}" destId="{2F4E4FF0-0362-4055-A2FD-86DAC34E6E8C}" srcOrd="1" destOrd="0" presId="urn:microsoft.com/office/officeart/2005/8/layout/pyramid1"/>
    <dgm:cxn modelId="{5C889401-96D2-405D-996E-A289463DC880}" type="presOf" srcId="{C3869FB7-72F6-440D-8F60-06A6A6A2EA76}" destId="{000805B9-3A57-4D9E-82CE-CDFDBCBC3F0E}" srcOrd="0" destOrd="0" presId="urn:microsoft.com/office/officeart/2005/8/layout/pyramid1"/>
    <dgm:cxn modelId="{BD2238C0-037D-4E70-A59B-23D885E2DADB}" type="presOf" srcId="{1C2BF4F2-9E91-4A71-9488-5F31C9883B7D}" destId="{AE28FBAF-5577-4EE2-B903-E3C2341018B5}" srcOrd="1" destOrd="0" presId="urn:microsoft.com/office/officeart/2005/8/layout/pyramid1"/>
    <dgm:cxn modelId="{7966EDAA-38AC-4404-96C1-41B03CA4C653}" type="presOf" srcId="{2815A9AB-2CE9-4E42-8D83-A498B104C857}" destId="{8489719B-5EBC-465C-A033-05D8725ACC17}" srcOrd="0" destOrd="0" presId="urn:microsoft.com/office/officeart/2005/8/layout/pyramid1"/>
    <dgm:cxn modelId="{282AC5D1-66D5-413F-8BD1-856DE56C6D5B}" srcId="{DAF2E771-FCFD-4863-BDCB-BCC9D58C8782}" destId="{D78F24CB-85F8-4002-AD9B-345884FE22BE}" srcOrd="5" destOrd="0" parTransId="{9EFB1D5A-94E1-4EDC-8189-F4F26235DDD4}" sibTransId="{EFBE3DA8-5541-49A9-9939-F90418E60903}"/>
    <dgm:cxn modelId="{358534F4-F3CB-4FE4-8696-6D346D05C05B}" srcId="{DAF2E771-FCFD-4863-BDCB-BCC9D58C8782}" destId="{C7A15377-578A-4D6C-BD82-0D21885B8D00}" srcOrd="6" destOrd="0" parTransId="{1FCF8BC8-4540-4A87-B974-E3EC8612BACD}" sibTransId="{439A5AE0-724E-4367-8B44-0F6DAA5E8434}"/>
    <dgm:cxn modelId="{88BC2909-79D7-4CC6-869D-D27A2BECDD6A}" type="presOf" srcId="{D78F24CB-85F8-4002-AD9B-345884FE22BE}" destId="{D1FD1430-27F9-4727-8C9F-E8B1AFA54815}" srcOrd="0" destOrd="0" presId="urn:microsoft.com/office/officeart/2005/8/layout/pyramid1"/>
    <dgm:cxn modelId="{E4795903-805E-42CE-BECE-BB9C0104663E}" type="presOf" srcId="{785BBDB3-9946-42F2-9B5D-139495C16CD7}" destId="{30A47481-91F8-4E14-9AE8-10E6048A74DD}" srcOrd="0" destOrd="0" presId="urn:microsoft.com/office/officeart/2005/8/layout/pyramid1"/>
    <dgm:cxn modelId="{AFE2019E-8123-4C82-A234-C7B3529DD4BD}" srcId="{DAF2E771-FCFD-4863-BDCB-BCC9D58C8782}" destId="{2815A9AB-2CE9-4E42-8D83-A498B104C857}" srcOrd="1" destOrd="0" parTransId="{6D43E7A0-677D-4A9F-BA08-4B077485764D}" sibTransId="{664C4084-740E-4E09-9959-E126068117B4}"/>
    <dgm:cxn modelId="{6502382A-579D-4CBB-AB7D-1091CCD87842}" type="presParOf" srcId="{C520612E-113E-4DB7-A75E-4D776AA825C8}" destId="{103AFBAB-6E64-42D8-8550-6A52F2031B02}" srcOrd="0" destOrd="0" presId="urn:microsoft.com/office/officeart/2005/8/layout/pyramid1"/>
    <dgm:cxn modelId="{925F9BEC-A761-4E74-8405-13BD1DDECA9C}" type="presParOf" srcId="{103AFBAB-6E64-42D8-8550-6A52F2031B02}" destId="{B8DCCB6C-73DB-4EE9-B4F1-7F27EDB7BC5A}" srcOrd="0" destOrd="0" presId="urn:microsoft.com/office/officeart/2005/8/layout/pyramid1"/>
    <dgm:cxn modelId="{582CE65F-C517-4516-9F81-37F010FAF3B4}" type="presParOf" srcId="{103AFBAB-6E64-42D8-8550-6A52F2031B02}" destId="{7AEE987D-159F-404F-A5B3-C4D61F471931}" srcOrd="1" destOrd="0" presId="urn:microsoft.com/office/officeart/2005/8/layout/pyramid1"/>
    <dgm:cxn modelId="{37E69B88-B908-4FB6-A16C-976896CBF567}" type="presParOf" srcId="{C520612E-113E-4DB7-A75E-4D776AA825C8}" destId="{177C98FF-1F7B-4412-B067-E3262BEE4A5B}" srcOrd="1" destOrd="0" presId="urn:microsoft.com/office/officeart/2005/8/layout/pyramid1"/>
    <dgm:cxn modelId="{EE4C4BCB-3489-403C-AB44-41B425B555E5}" type="presParOf" srcId="{177C98FF-1F7B-4412-B067-E3262BEE4A5B}" destId="{8489719B-5EBC-465C-A033-05D8725ACC17}" srcOrd="0" destOrd="0" presId="urn:microsoft.com/office/officeart/2005/8/layout/pyramid1"/>
    <dgm:cxn modelId="{47DE6585-F9D9-48E7-88AA-DD29C7385271}" type="presParOf" srcId="{177C98FF-1F7B-4412-B067-E3262BEE4A5B}" destId="{2F4E4FF0-0362-4055-A2FD-86DAC34E6E8C}" srcOrd="1" destOrd="0" presId="urn:microsoft.com/office/officeart/2005/8/layout/pyramid1"/>
    <dgm:cxn modelId="{572DE96E-7A45-4E3A-B38A-4B8A06E42820}" type="presParOf" srcId="{C520612E-113E-4DB7-A75E-4D776AA825C8}" destId="{3169D3D5-D2D5-4102-9DDA-EB29B40E5141}" srcOrd="2" destOrd="0" presId="urn:microsoft.com/office/officeart/2005/8/layout/pyramid1"/>
    <dgm:cxn modelId="{A98DD8AE-E8C4-4377-B27E-5E3CF39CBE90}" type="presParOf" srcId="{3169D3D5-D2D5-4102-9DDA-EB29B40E5141}" destId="{7E1A3354-03AB-41BD-9BC4-BDE6EDAD090F}" srcOrd="0" destOrd="0" presId="urn:microsoft.com/office/officeart/2005/8/layout/pyramid1"/>
    <dgm:cxn modelId="{DB369078-4C3C-443D-BBE5-01A6F6CF8153}" type="presParOf" srcId="{3169D3D5-D2D5-4102-9DDA-EB29B40E5141}" destId="{0915427A-699D-4645-8AE5-9796E29BDA05}" srcOrd="1" destOrd="0" presId="urn:microsoft.com/office/officeart/2005/8/layout/pyramid1"/>
    <dgm:cxn modelId="{4C5263C0-DF3E-4B95-9A66-FA8CEC159C98}" type="presParOf" srcId="{C520612E-113E-4DB7-A75E-4D776AA825C8}" destId="{036C3739-0C9C-40D0-8F8F-05603BFAC428}" srcOrd="3" destOrd="0" presId="urn:microsoft.com/office/officeart/2005/8/layout/pyramid1"/>
    <dgm:cxn modelId="{5265AA1D-A32D-4B2A-9A88-AFFA509898D3}" type="presParOf" srcId="{036C3739-0C9C-40D0-8F8F-05603BFAC428}" destId="{2CE7BFAD-5C2E-43AC-904E-D3398499EC9C}" srcOrd="0" destOrd="0" presId="urn:microsoft.com/office/officeart/2005/8/layout/pyramid1"/>
    <dgm:cxn modelId="{69266962-1DEE-417F-902A-8B37E38826A1}" type="presParOf" srcId="{036C3739-0C9C-40D0-8F8F-05603BFAC428}" destId="{D93CCB3F-3550-4EB6-9EB7-AB8945BF69CC}" srcOrd="1" destOrd="0" presId="urn:microsoft.com/office/officeart/2005/8/layout/pyramid1"/>
    <dgm:cxn modelId="{3E37E63C-A172-4891-80C7-C9552F1C22FB}" type="presParOf" srcId="{C520612E-113E-4DB7-A75E-4D776AA825C8}" destId="{86CAAA22-157B-4580-8D0C-88DFAF614C1C}" srcOrd="4" destOrd="0" presId="urn:microsoft.com/office/officeart/2005/8/layout/pyramid1"/>
    <dgm:cxn modelId="{CBB4B821-A919-4AFE-AEE8-E46539D30F05}" type="presParOf" srcId="{86CAAA22-157B-4580-8D0C-88DFAF614C1C}" destId="{BE3C1A82-FA42-46DB-8445-80EC7B654577}" srcOrd="0" destOrd="0" presId="urn:microsoft.com/office/officeart/2005/8/layout/pyramid1"/>
    <dgm:cxn modelId="{EE878155-CB52-4F44-8437-86D022E5C7E6}" type="presParOf" srcId="{86CAAA22-157B-4580-8D0C-88DFAF614C1C}" destId="{AE28FBAF-5577-4EE2-B903-E3C2341018B5}" srcOrd="1" destOrd="0" presId="urn:microsoft.com/office/officeart/2005/8/layout/pyramid1"/>
    <dgm:cxn modelId="{131B7020-5210-4BA1-8804-4B2C47AD8027}" type="presParOf" srcId="{C520612E-113E-4DB7-A75E-4D776AA825C8}" destId="{83936BBF-F520-4536-B2C6-30703D24854F}" srcOrd="5" destOrd="0" presId="urn:microsoft.com/office/officeart/2005/8/layout/pyramid1"/>
    <dgm:cxn modelId="{2FCDCBDB-EBEE-497F-9BC1-2A580D8F4976}" type="presParOf" srcId="{83936BBF-F520-4536-B2C6-30703D24854F}" destId="{D1FD1430-27F9-4727-8C9F-E8B1AFA54815}" srcOrd="0" destOrd="0" presId="urn:microsoft.com/office/officeart/2005/8/layout/pyramid1"/>
    <dgm:cxn modelId="{E0495348-114C-4FAE-AD53-BA610023F16C}" type="presParOf" srcId="{83936BBF-F520-4536-B2C6-30703D24854F}" destId="{C31B10E4-DBFD-47AF-A759-DDA030F96A18}" srcOrd="1" destOrd="0" presId="urn:microsoft.com/office/officeart/2005/8/layout/pyramid1"/>
    <dgm:cxn modelId="{A0CBCD57-D639-4770-81C9-B6808F5DC459}" type="presParOf" srcId="{C520612E-113E-4DB7-A75E-4D776AA825C8}" destId="{ECDF3BCD-70E7-44F3-A475-8A7175437D64}" srcOrd="6" destOrd="0" presId="urn:microsoft.com/office/officeart/2005/8/layout/pyramid1"/>
    <dgm:cxn modelId="{6677BD7E-2D5F-4059-BCC5-8E2F1545BE3B}" type="presParOf" srcId="{ECDF3BCD-70E7-44F3-A475-8A7175437D64}" destId="{7C5FE54E-C5D0-4FEA-ADF0-546FB9E1A358}" srcOrd="0" destOrd="0" presId="urn:microsoft.com/office/officeart/2005/8/layout/pyramid1"/>
    <dgm:cxn modelId="{853E9BAF-B871-48E5-972B-CE5BC7291F1E}" type="presParOf" srcId="{ECDF3BCD-70E7-44F3-A475-8A7175437D64}" destId="{EAE19A89-BA22-453C-A2DC-D3B87A6D9924}" srcOrd="1" destOrd="0" presId="urn:microsoft.com/office/officeart/2005/8/layout/pyramid1"/>
    <dgm:cxn modelId="{BE18B73B-4F0E-4C22-A58D-6339DE60258C}" type="presParOf" srcId="{C520612E-113E-4DB7-A75E-4D776AA825C8}" destId="{51AE6E90-CE07-4864-8C26-0A42AB16466B}" srcOrd="7" destOrd="0" presId="urn:microsoft.com/office/officeart/2005/8/layout/pyramid1"/>
    <dgm:cxn modelId="{7AE7F3DA-1CD3-4E83-8B93-B848C290C679}" type="presParOf" srcId="{51AE6E90-CE07-4864-8C26-0A42AB16466B}" destId="{000805B9-3A57-4D9E-82CE-CDFDBCBC3F0E}" srcOrd="0" destOrd="0" presId="urn:microsoft.com/office/officeart/2005/8/layout/pyramid1"/>
    <dgm:cxn modelId="{149E8B07-27F2-4F25-9536-778B9C325BCA}" type="presParOf" srcId="{51AE6E90-CE07-4864-8C26-0A42AB16466B}" destId="{15C4F499-17F0-4DA8-A4E5-64B6352AA17C}" srcOrd="1" destOrd="0" presId="urn:microsoft.com/office/officeart/2005/8/layout/pyramid1"/>
    <dgm:cxn modelId="{48565AA5-C9B9-4C57-92C2-5051D7BF86E0}" type="presParOf" srcId="{C520612E-113E-4DB7-A75E-4D776AA825C8}" destId="{E301C97F-A3DC-41F4-897B-74676254CBDC}" srcOrd="8" destOrd="0" presId="urn:microsoft.com/office/officeart/2005/8/layout/pyramid1"/>
    <dgm:cxn modelId="{975F5EF1-1319-40C6-81B1-7E512F24763E}" type="presParOf" srcId="{E301C97F-A3DC-41F4-897B-74676254CBDC}" destId="{30A47481-91F8-4E14-9AE8-10E6048A74DD}" srcOrd="0" destOrd="0" presId="urn:microsoft.com/office/officeart/2005/8/layout/pyramid1"/>
    <dgm:cxn modelId="{0AB954A3-A48D-461E-8E27-E98A7B140444}" type="presParOf" srcId="{E301C97F-A3DC-41F4-897B-74676254CBDC}" destId="{46637278-9AA3-43E9-B814-787CD29A866A}"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F24B0773-5FE7-42AE-A047-B61E164BFB57}" type="doc">
      <dgm:prSet loTypeId="urn:microsoft.com/office/officeart/2005/8/layout/venn1" loCatId="relationship" qsTypeId="urn:microsoft.com/office/officeart/2005/8/quickstyle/simple1" qsCatId="simple" csTypeId="urn:microsoft.com/office/officeart/2005/8/colors/accent0_1" csCatId="mainScheme" phldr="1"/>
      <dgm:spPr/>
      <dgm:t>
        <a:bodyPr/>
        <a:lstStyle/>
        <a:p>
          <a:pPr rtl="1"/>
          <a:endParaRPr lang="fa-IR"/>
        </a:p>
      </dgm:t>
    </dgm:pt>
    <dgm:pt modelId="{3A8946FB-2597-40AF-82B1-1E0CDB3488AB}">
      <dgm:prSet phldrT="[Text]" custT="1"/>
      <dgm:spPr/>
      <dgm:t>
        <a:bodyPr/>
        <a:lstStyle/>
        <a:p>
          <a:pPr rtl="1"/>
          <a:r>
            <a:rPr lang="fa-IR" sz="1400" dirty="0">
              <a:solidFill>
                <a:schemeClr val="bg1"/>
              </a:solidFill>
              <a:effectLst>
                <a:reflection blurRad="6350" stA="60000" endA="900" endPos="58000" dir="5400000" sy="-100000" algn="bl" rotWithShape="0"/>
              </a:effectLst>
              <a:cs typeface="B Homa" pitchFamily="2" charset="-78"/>
            </a:rPr>
            <a:t>نماینده استانداری و یا فرمانداری</a:t>
          </a:r>
          <a:endParaRPr lang="fa-IR" sz="1400" dirty="0">
            <a:solidFill>
              <a:schemeClr val="bg1"/>
            </a:solidFill>
            <a:effectLst>
              <a:reflection blurRad="6350" stA="60000" endA="900" endPos="58000" dir="5400000" sy="-100000" algn="bl" rotWithShape="0"/>
            </a:effectLst>
          </a:endParaRPr>
        </a:p>
      </dgm:t>
    </dgm:pt>
    <dgm:pt modelId="{3C60E27E-5A95-451B-88EA-543980E6265F}" type="parTrans" cxnId="{13868E0B-56E7-43C2-A9B0-AB786C054247}">
      <dgm:prSet/>
      <dgm:spPr/>
      <dgm:t>
        <a:bodyPr/>
        <a:lstStyle/>
        <a:p>
          <a:pPr rtl="1"/>
          <a:endParaRPr lang="fa-IR"/>
        </a:p>
      </dgm:t>
    </dgm:pt>
    <dgm:pt modelId="{05C5ED5C-AA03-47BF-9EF0-B0FCAB43E6FA}" type="sibTrans" cxnId="{13868E0B-56E7-43C2-A9B0-AB786C054247}">
      <dgm:prSet/>
      <dgm:spPr/>
      <dgm:t>
        <a:bodyPr/>
        <a:lstStyle/>
        <a:p>
          <a:pPr rtl="1"/>
          <a:endParaRPr lang="fa-IR"/>
        </a:p>
      </dgm:t>
    </dgm:pt>
    <dgm:pt modelId="{8B96A684-BE82-474A-A7E2-796D9E837987}">
      <dgm:prSet custT="1"/>
      <dgm:spPr/>
      <dgm:t>
        <a:bodyPr/>
        <a:lstStyle/>
        <a:p>
          <a:pPr rtl="1"/>
          <a:r>
            <a:rPr lang="fa-IR" sz="1400" dirty="0">
              <a:solidFill>
                <a:schemeClr val="bg1"/>
              </a:solidFill>
              <a:effectLst>
                <a:reflection blurRad="6350" stA="60000" endA="900" endPos="58000" dir="5400000" sy="-100000" algn="bl" rotWithShape="0"/>
              </a:effectLst>
              <a:cs typeface="B Homa" pitchFamily="2" charset="-78"/>
            </a:rPr>
            <a:t>نماینده سازمان حفاظت محیط زیست منطقه</a:t>
          </a:r>
        </a:p>
      </dgm:t>
    </dgm:pt>
    <dgm:pt modelId="{AE71AFFD-1B5D-4376-924F-563B13C7A267}" type="parTrans" cxnId="{79848B1B-584E-4C75-85C8-31C8FCA20960}">
      <dgm:prSet/>
      <dgm:spPr/>
      <dgm:t>
        <a:bodyPr/>
        <a:lstStyle/>
        <a:p>
          <a:pPr rtl="1"/>
          <a:endParaRPr lang="fa-IR"/>
        </a:p>
      </dgm:t>
    </dgm:pt>
    <dgm:pt modelId="{92D2CB1F-F432-4FF4-B046-6B7277B9E8C5}" type="sibTrans" cxnId="{79848B1B-584E-4C75-85C8-31C8FCA20960}">
      <dgm:prSet/>
      <dgm:spPr/>
      <dgm:t>
        <a:bodyPr/>
        <a:lstStyle/>
        <a:p>
          <a:pPr rtl="1"/>
          <a:endParaRPr lang="fa-IR"/>
        </a:p>
      </dgm:t>
    </dgm:pt>
    <dgm:pt modelId="{4588F74D-3589-4275-99E9-A1F264CF4BAB}">
      <dgm:prSet custT="1"/>
      <dgm:spPr/>
      <dgm:t>
        <a:bodyPr/>
        <a:lstStyle/>
        <a:p>
          <a:pPr algn="ctr" rtl="1"/>
          <a:r>
            <a:rPr lang="fa-IR" sz="1400" dirty="0">
              <a:solidFill>
                <a:schemeClr val="bg1"/>
              </a:solidFill>
              <a:effectLst>
                <a:reflection blurRad="6350" stA="60000" endA="900" endPos="58000" dir="5400000" sy="-100000" algn="bl" rotWithShape="0"/>
              </a:effectLst>
              <a:cs typeface="B Homa" pitchFamily="2" charset="-78"/>
            </a:rPr>
            <a:t>نماینده شهرداری و یا بخشداری محل</a:t>
          </a:r>
        </a:p>
      </dgm:t>
    </dgm:pt>
    <dgm:pt modelId="{2B5BF2A8-516E-4719-BAD3-05795CBB265C}" type="parTrans" cxnId="{73F40B52-4252-4E49-BD0A-4D9F6671F64E}">
      <dgm:prSet/>
      <dgm:spPr/>
      <dgm:t>
        <a:bodyPr/>
        <a:lstStyle/>
        <a:p>
          <a:pPr rtl="1"/>
          <a:endParaRPr lang="fa-IR"/>
        </a:p>
      </dgm:t>
    </dgm:pt>
    <dgm:pt modelId="{616201E5-3706-4746-A65D-04F494A605B2}" type="sibTrans" cxnId="{73F40B52-4252-4E49-BD0A-4D9F6671F64E}">
      <dgm:prSet/>
      <dgm:spPr/>
      <dgm:t>
        <a:bodyPr/>
        <a:lstStyle/>
        <a:p>
          <a:pPr rtl="1"/>
          <a:endParaRPr lang="fa-IR"/>
        </a:p>
      </dgm:t>
    </dgm:pt>
    <dgm:pt modelId="{8BCF3F72-BD01-4A5A-8697-EA6C0B20CADC}">
      <dgm:prSet custT="1"/>
      <dgm:spPr/>
      <dgm:t>
        <a:bodyPr/>
        <a:lstStyle/>
        <a:p>
          <a:pPr algn="ctr" rtl="1"/>
          <a:r>
            <a:rPr lang="fa-IR" sz="1400" dirty="0">
              <a:solidFill>
                <a:schemeClr val="bg1"/>
              </a:solidFill>
              <a:effectLst>
                <a:reflection blurRad="6350" stA="60000" endA="900" endPos="58000" dir="5400000" sy="-100000" algn="bl" rotWithShape="0"/>
              </a:effectLst>
              <a:cs typeface="B Homa" pitchFamily="2" charset="-78"/>
            </a:rPr>
            <a:t>نماینده جهاد کشاورزی</a:t>
          </a:r>
        </a:p>
      </dgm:t>
    </dgm:pt>
    <dgm:pt modelId="{D87D5618-4375-4533-A010-4A59D2EDFEC7}" type="parTrans" cxnId="{BEF3E45D-EB05-4E9C-A78D-CF255724617B}">
      <dgm:prSet/>
      <dgm:spPr/>
      <dgm:t>
        <a:bodyPr/>
        <a:lstStyle/>
        <a:p>
          <a:pPr rtl="1"/>
          <a:endParaRPr lang="fa-IR"/>
        </a:p>
      </dgm:t>
    </dgm:pt>
    <dgm:pt modelId="{F831F54F-2192-4297-837D-8119788624E5}" type="sibTrans" cxnId="{BEF3E45D-EB05-4E9C-A78D-CF255724617B}">
      <dgm:prSet/>
      <dgm:spPr/>
      <dgm:t>
        <a:bodyPr/>
        <a:lstStyle/>
        <a:p>
          <a:pPr rtl="1"/>
          <a:endParaRPr lang="fa-IR"/>
        </a:p>
      </dgm:t>
    </dgm:pt>
    <dgm:pt modelId="{D809051B-CBB7-4BBB-90E5-A6922E702C63}">
      <dgm:prSet custT="1"/>
      <dgm:spPr/>
      <dgm:t>
        <a:bodyPr/>
        <a:lstStyle/>
        <a:p>
          <a:pPr algn="ctr" rtl="1"/>
          <a:r>
            <a:rPr lang="fa-IR" sz="1400" dirty="0">
              <a:solidFill>
                <a:schemeClr val="bg1"/>
              </a:solidFill>
              <a:effectLst>
                <a:reflection blurRad="6350" stA="60000" endA="900" endPos="58000" dir="5400000" sy="-100000" algn="bl" rotWithShape="0"/>
              </a:effectLst>
              <a:cs typeface="B Homa" pitchFamily="2" charset="-78"/>
            </a:rPr>
            <a:t>نماینده کمیته بهداشت و درمان</a:t>
          </a:r>
        </a:p>
      </dgm:t>
    </dgm:pt>
    <dgm:pt modelId="{849EFB4F-C2B4-49A6-8C31-C4AC18584D56}" type="parTrans" cxnId="{0A5F136E-559D-4AB8-8C47-0C906067926B}">
      <dgm:prSet/>
      <dgm:spPr/>
      <dgm:t>
        <a:bodyPr/>
        <a:lstStyle/>
        <a:p>
          <a:pPr rtl="1"/>
          <a:endParaRPr lang="fa-IR"/>
        </a:p>
      </dgm:t>
    </dgm:pt>
    <dgm:pt modelId="{991EEE70-8460-44F9-9AF2-046226336690}" type="sibTrans" cxnId="{0A5F136E-559D-4AB8-8C47-0C906067926B}">
      <dgm:prSet/>
      <dgm:spPr/>
      <dgm:t>
        <a:bodyPr/>
        <a:lstStyle/>
        <a:p>
          <a:pPr rtl="1"/>
          <a:endParaRPr lang="fa-IR"/>
        </a:p>
      </dgm:t>
    </dgm:pt>
    <dgm:pt modelId="{7C3D47FC-AEE9-4591-89B0-D41B0179E460}">
      <dgm:prSet custT="1"/>
      <dgm:spPr/>
      <dgm:t>
        <a:bodyPr/>
        <a:lstStyle/>
        <a:p>
          <a:pPr algn="ctr" rtl="1"/>
          <a:r>
            <a:rPr lang="fa-IR" sz="1400" dirty="0">
              <a:solidFill>
                <a:schemeClr val="bg1"/>
              </a:solidFill>
              <a:effectLst>
                <a:reflection blurRad="6350" stA="60000" endA="900" endPos="58000" dir="5400000" sy="-100000" algn="bl" rotWithShape="0"/>
              </a:effectLst>
              <a:cs typeface="B Homa" pitchFamily="2" charset="-78"/>
            </a:rPr>
            <a:t>نماینده منابع طبیعی</a:t>
          </a:r>
        </a:p>
      </dgm:t>
    </dgm:pt>
    <dgm:pt modelId="{26F10E97-B421-42E9-ADE3-5158DE7B16E8}" type="parTrans" cxnId="{84A6BB02-BD8D-4A59-88E9-BD5B2C8B06F7}">
      <dgm:prSet/>
      <dgm:spPr/>
      <dgm:t>
        <a:bodyPr/>
        <a:lstStyle/>
        <a:p>
          <a:pPr rtl="1"/>
          <a:endParaRPr lang="fa-IR"/>
        </a:p>
      </dgm:t>
    </dgm:pt>
    <dgm:pt modelId="{41B807C3-4FD2-40D4-AFF3-1C5745E8EA3A}" type="sibTrans" cxnId="{84A6BB02-BD8D-4A59-88E9-BD5B2C8B06F7}">
      <dgm:prSet/>
      <dgm:spPr/>
      <dgm:t>
        <a:bodyPr/>
        <a:lstStyle/>
        <a:p>
          <a:pPr rtl="1"/>
          <a:endParaRPr lang="fa-IR"/>
        </a:p>
      </dgm:t>
    </dgm:pt>
    <dgm:pt modelId="{9219F284-62F5-4D3D-BD56-EA4294165DFF}">
      <dgm:prSet custT="1"/>
      <dgm:spPr/>
      <dgm:t>
        <a:bodyPr/>
        <a:lstStyle/>
        <a:p>
          <a:pPr algn="ctr" rtl="1"/>
          <a:r>
            <a:rPr lang="fa-IR" sz="1400" dirty="0">
              <a:solidFill>
                <a:schemeClr val="bg1"/>
              </a:solidFill>
              <a:effectLst>
                <a:reflection blurRad="6350" stA="60000" endA="900" endPos="58000" dir="5400000" sy="-100000" algn="bl" rotWithShape="0"/>
              </a:effectLst>
              <a:cs typeface="B Homa" pitchFamily="2" charset="-78"/>
            </a:rPr>
            <a:t>نماینده بهداشت محیط </a:t>
          </a:r>
        </a:p>
      </dgm:t>
    </dgm:pt>
    <dgm:pt modelId="{5A22B49E-2425-41DD-8BB7-0F4C46C86E54}" type="parTrans" cxnId="{468D21B3-F2FA-4329-8AA3-13622C272EF3}">
      <dgm:prSet/>
      <dgm:spPr/>
      <dgm:t>
        <a:bodyPr/>
        <a:lstStyle/>
        <a:p>
          <a:pPr rtl="1"/>
          <a:endParaRPr lang="fa-IR"/>
        </a:p>
      </dgm:t>
    </dgm:pt>
    <dgm:pt modelId="{E398A31B-76A6-4206-8396-25024D296657}" type="sibTrans" cxnId="{468D21B3-F2FA-4329-8AA3-13622C272EF3}">
      <dgm:prSet/>
      <dgm:spPr/>
      <dgm:t>
        <a:bodyPr/>
        <a:lstStyle/>
        <a:p>
          <a:pPr rtl="1"/>
          <a:endParaRPr lang="fa-IR"/>
        </a:p>
      </dgm:t>
    </dgm:pt>
    <dgm:pt modelId="{FFD3F1F2-053E-4EF1-BDD1-5E3500EF9694}">
      <dgm:prSet/>
      <dgm:spPr/>
      <dgm:t>
        <a:bodyPr/>
        <a:lstStyle/>
        <a:p>
          <a:pPr rtl="1"/>
          <a:endParaRPr lang="fa-IR"/>
        </a:p>
      </dgm:t>
    </dgm:pt>
    <dgm:pt modelId="{0B57C6B8-0DC4-49E8-B41D-EF47A7B950AD}" type="parTrans" cxnId="{FA7BAD0E-3768-46D5-9476-1BE1D50264D5}">
      <dgm:prSet/>
      <dgm:spPr/>
      <dgm:t>
        <a:bodyPr/>
        <a:lstStyle/>
        <a:p>
          <a:pPr rtl="1"/>
          <a:endParaRPr lang="fa-IR"/>
        </a:p>
      </dgm:t>
    </dgm:pt>
    <dgm:pt modelId="{F5C87E15-EBF8-4342-871D-993B9547978A}" type="sibTrans" cxnId="{FA7BAD0E-3768-46D5-9476-1BE1D50264D5}">
      <dgm:prSet/>
      <dgm:spPr/>
      <dgm:t>
        <a:bodyPr/>
        <a:lstStyle/>
        <a:p>
          <a:pPr rtl="1"/>
          <a:endParaRPr lang="fa-IR"/>
        </a:p>
      </dgm:t>
    </dgm:pt>
    <dgm:pt modelId="{FBF18678-8F30-419A-A3CE-1BB813FBAF0F}" type="pres">
      <dgm:prSet presAssocID="{F24B0773-5FE7-42AE-A047-B61E164BFB57}" presName="compositeShape" presStyleCnt="0">
        <dgm:presLayoutVars>
          <dgm:chMax val="7"/>
          <dgm:dir/>
          <dgm:resizeHandles val="exact"/>
        </dgm:presLayoutVars>
      </dgm:prSet>
      <dgm:spPr/>
      <dgm:t>
        <a:bodyPr/>
        <a:lstStyle/>
        <a:p>
          <a:pPr rtl="1"/>
          <a:endParaRPr lang="fa-IR"/>
        </a:p>
      </dgm:t>
    </dgm:pt>
    <dgm:pt modelId="{15649305-5A9E-49D9-ABB0-CD6525B84444}" type="pres">
      <dgm:prSet presAssocID="{3A8946FB-2597-40AF-82B1-1E0CDB3488AB}" presName="circ1" presStyleLbl="vennNode1" presStyleIdx="0" presStyleCnt="7"/>
      <dgm:spPr/>
    </dgm:pt>
    <dgm:pt modelId="{E129F06A-CA4A-4D40-B73B-1063B66811F3}" type="pres">
      <dgm:prSet presAssocID="{3A8946FB-2597-40AF-82B1-1E0CDB3488AB}" presName="circ1Tx" presStyleLbl="revTx" presStyleIdx="0" presStyleCnt="0">
        <dgm:presLayoutVars>
          <dgm:chMax val="0"/>
          <dgm:chPref val="0"/>
          <dgm:bulletEnabled val="1"/>
        </dgm:presLayoutVars>
      </dgm:prSet>
      <dgm:spPr/>
      <dgm:t>
        <a:bodyPr/>
        <a:lstStyle/>
        <a:p>
          <a:pPr rtl="1"/>
          <a:endParaRPr lang="fa-IR"/>
        </a:p>
      </dgm:t>
    </dgm:pt>
    <dgm:pt modelId="{F2AA865E-59FC-46FA-AC7A-F6B21547969E}" type="pres">
      <dgm:prSet presAssocID="{8B96A684-BE82-474A-A7E2-796D9E837987}" presName="circ2" presStyleLbl="vennNode1" presStyleIdx="1" presStyleCnt="7"/>
      <dgm:spPr/>
    </dgm:pt>
    <dgm:pt modelId="{DF6B5CA7-9436-432B-9682-CC716A351427}" type="pres">
      <dgm:prSet presAssocID="{8B96A684-BE82-474A-A7E2-796D9E837987}" presName="circ2Tx" presStyleLbl="revTx" presStyleIdx="0" presStyleCnt="0">
        <dgm:presLayoutVars>
          <dgm:chMax val="0"/>
          <dgm:chPref val="0"/>
          <dgm:bulletEnabled val="1"/>
        </dgm:presLayoutVars>
      </dgm:prSet>
      <dgm:spPr/>
      <dgm:t>
        <a:bodyPr/>
        <a:lstStyle/>
        <a:p>
          <a:pPr rtl="1"/>
          <a:endParaRPr lang="fa-IR"/>
        </a:p>
      </dgm:t>
    </dgm:pt>
    <dgm:pt modelId="{F1CA7111-2CBF-4D27-96E3-5098A0431362}" type="pres">
      <dgm:prSet presAssocID="{4588F74D-3589-4275-99E9-A1F264CF4BAB}" presName="circ3" presStyleLbl="vennNode1" presStyleIdx="2" presStyleCnt="7"/>
      <dgm:spPr/>
    </dgm:pt>
    <dgm:pt modelId="{64A8F8E1-C878-4525-B983-CEA481C1E72E}" type="pres">
      <dgm:prSet presAssocID="{4588F74D-3589-4275-99E9-A1F264CF4BAB}" presName="circ3Tx" presStyleLbl="revTx" presStyleIdx="0" presStyleCnt="0">
        <dgm:presLayoutVars>
          <dgm:chMax val="0"/>
          <dgm:chPref val="0"/>
          <dgm:bulletEnabled val="1"/>
        </dgm:presLayoutVars>
      </dgm:prSet>
      <dgm:spPr/>
      <dgm:t>
        <a:bodyPr/>
        <a:lstStyle/>
        <a:p>
          <a:pPr rtl="1"/>
          <a:endParaRPr lang="fa-IR"/>
        </a:p>
      </dgm:t>
    </dgm:pt>
    <dgm:pt modelId="{F7248E15-3BCA-4D1C-9B76-7EA9871ABE85}" type="pres">
      <dgm:prSet presAssocID="{8BCF3F72-BD01-4A5A-8697-EA6C0B20CADC}" presName="circ4" presStyleLbl="vennNode1" presStyleIdx="3" presStyleCnt="7"/>
      <dgm:spPr/>
    </dgm:pt>
    <dgm:pt modelId="{9A945FEC-0126-47A4-820D-831D40BD9988}" type="pres">
      <dgm:prSet presAssocID="{8BCF3F72-BD01-4A5A-8697-EA6C0B20CADC}" presName="circ4Tx" presStyleLbl="revTx" presStyleIdx="0" presStyleCnt="0">
        <dgm:presLayoutVars>
          <dgm:chMax val="0"/>
          <dgm:chPref val="0"/>
          <dgm:bulletEnabled val="1"/>
        </dgm:presLayoutVars>
      </dgm:prSet>
      <dgm:spPr/>
      <dgm:t>
        <a:bodyPr/>
        <a:lstStyle/>
        <a:p>
          <a:pPr rtl="1"/>
          <a:endParaRPr lang="fa-IR"/>
        </a:p>
      </dgm:t>
    </dgm:pt>
    <dgm:pt modelId="{11250BEA-F230-4CC1-B301-B79A8C47B534}" type="pres">
      <dgm:prSet presAssocID="{D809051B-CBB7-4BBB-90E5-A6922E702C63}" presName="circ5" presStyleLbl="vennNode1" presStyleIdx="4" presStyleCnt="7"/>
      <dgm:spPr/>
    </dgm:pt>
    <dgm:pt modelId="{2E604F09-0D34-4350-A61F-D5227163A3C3}" type="pres">
      <dgm:prSet presAssocID="{D809051B-CBB7-4BBB-90E5-A6922E702C63}" presName="circ5Tx" presStyleLbl="revTx" presStyleIdx="0" presStyleCnt="0">
        <dgm:presLayoutVars>
          <dgm:chMax val="0"/>
          <dgm:chPref val="0"/>
          <dgm:bulletEnabled val="1"/>
        </dgm:presLayoutVars>
      </dgm:prSet>
      <dgm:spPr/>
      <dgm:t>
        <a:bodyPr/>
        <a:lstStyle/>
        <a:p>
          <a:pPr rtl="1"/>
          <a:endParaRPr lang="fa-IR"/>
        </a:p>
      </dgm:t>
    </dgm:pt>
    <dgm:pt modelId="{5A571861-5F6D-4C7B-AB8C-ED621FD78CB1}" type="pres">
      <dgm:prSet presAssocID="{7C3D47FC-AEE9-4591-89B0-D41B0179E460}" presName="circ6" presStyleLbl="vennNode1" presStyleIdx="5" presStyleCnt="7"/>
      <dgm:spPr/>
    </dgm:pt>
    <dgm:pt modelId="{F7A90A71-ADB6-4CC5-BF56-8A1A63FF56BA}" type="pres">
      <dgm:prSet presAssocID="{7C3D47FC-AEE9-4591-89B0-D41B0179E460}" presName="circ6Tx" presStyleLbl="revTx" presStyleIdx="0" presStyleCnt="0">
        <dgm:presLayoutVars>
          <dgm:chMax val="0"/>
          <dgm:chPref val="0"/>
          <dgm:bulletEnabled val="1"/>
        </dgm:presLayoutVars>
      </dgm:prSet>
      <dgm:spPr/>
      <dgm:t>
        <a:bodyPr/>
        <a:lstStyle/>
        <a:p>
          <a:pPr rtl="1"/>
          <a:endParaRPr lang="fa-IR"/>
        </a:p>
      </dgm:t>
    </dgm:pt>
    <dgm:pt modelId="{F4D4CF98-11E6-45D9-891A-A5D0EB3F9BF3}" type="pres">
      <dgm:prSet presAssocID="{9219F284-62F5-4D3D-BD56-EA4294165DFF}" presName="circ7" presStyleLbl="vennNode1" presStyleIdx="6" presStyleCnt="7"/>
      <dgm:spPr/>
    </dgm:pt>
    <dgm:pt modelId="{6A18107B-E9BB-4956-A57A-A300B5777F3F}" type="pres">
      <dgm:prSet presAssocID="{9219F284-62F5-4D3D-BD56-EA4294165DFF}" presName="circ7Tx" presStyleLbl="revTx" presStyleIdx="0" presStyleCnt="0">
        <dgm:presLayoutVars>
          <dgm:chMax val="0"/>
          <dgm:chPref val="0"/>
          <dgm:bulletEnabled val="1"/>
        </dgm:presLayoutVars>
      </dgm:prSet>
      <dgm:spPr/>
      <dgm:t>
        <a:bodyPr/>
        <a:lstStyle/>
        <a:p>
          <a:pPr rtl="1"/>
          <a:endParaRPr lang="fa-IR"/>
        </a:p>
      </dgm:t>
    </dgm:pt>
  </dgm:ptLst>
  <dgm:cxnLst>
    <dgm:cxn modelId="{F34748D5-D2E9-44C8-A7D1-A5E12564992F}" type="presOf" srcId="{3A8946FB-2597-40AF-82B1-1E0CDB3488AB}" destId="{E129F06A-CA4A-4D40-B73B-1063B66811F3}" srcOrd="0" destOrd="0" presId="urn:microsoft.com/office/officeart/2005/8/layout/venn1"/>
    <dgm:cxn modelId="{12A46073-DBF8-428E-AA07-ED507CDB20A0}" type="presOf" srcId="{F24B0773-5FE7-42AE-A047-B61E164BFB57}" destId="{FBF18678-8F30-419A-A3CE-1BB813FBAF0F}" srcOrd="0" destOrd="0" presId="urn:microsoft.com/office/officeart/2005/8/layout/venn1"/>
    <dgm:cxn modelId="{FA7BAD0E-3768-46D5-9476-1BE1D50264D5}" srcId="{F24B0773-5FE7-42AE-A047-B61E164BFB57}" destId="{FFD3F1F2-053E-4EF1-BDD1-5E3500EF9694}" srcOrd="7" destOrd="0" parTransId="{0B57C6B8-0DC4-49E8-B41D-EF47A7B950AD}" sibTransId="{F5C87E15-EBF8-4342-871D-993B9547978A}"/>
    <dgm:cxn modelId="{84A6BB02-BD8D-4A59-88E9-BD5B2C8B06F7}" srcId="{F24B0773-5FE7-42AE-A047-B61E164BFB57}" destId="{7C3D47FC-AEE9-4591-89B0-D41B0179E460}" srcOrd="5" destOrd="0" parTransId="{26F10E97-B421-42E9-ADE3-5158DE7B16E8}" sibTransId="{41B807C3-4FD2-40D4-AFF3-1C5745E8EA3A}"/>
    <dgm:cxn modelId="{B1ED01BA-3C65-41B8-94BD-94D46AA3D5EB}" type="presOf" srcId="{4588F74D-3589-4275-99E9-A1F264CF4BAB}" destId="{64A8F8E1-C878-4525-B983-CEA481C1E72E}" srcOrd="0" destOrd="0" presId="urn:microsoft.com/office/officeart/2005/8/layout/venn1"/>
    <dgm:cxn modelId="{EE128183-0610-4A13-82D5-38AF595B3952}" type="presOf" srcId="{7C3D47FC-AEE9-4591-89B0-D41B0179E460}" destId="{F7A90A71-ADB6-4CC5-BF56-8A1A63FF56BA}" srcOrd="0" destOrd="0" presId="urn:microsoft.com/office/officeart/2005/8/layout/venn1"/>
    <dgm:cxn modelId="{660B792F-10AC-45EB-ADD9-17773DDCA572}" type="presOf" srcId="{8BCF3F72-BD01-4A5A-8697-EA6C0B20CADC}" destId="{9A945FEC-0126-47A4-820D-831D40BD9988}" srcOrd="0" destOrd="0" presId="urn:microsoft.com/office/officeart/2005/8/layout/venn1"/>
    <dgm:cxn modelId="{CE327399-6807-4C62-BF93-15A71C146DF1}" type="presOf" srcId="{8B96A684-BE82-474A-A7E2-796D9E837987}" destId="{DF6B5CA7-9436-432B-9682-CC716A351427}" srcOrd="0" destOrd="0" presId="urn:microsoft.com/office/officeart/2005/8/layout/venn1"/>
    <dgm:cxn modelId="{13868E0B-56E7-43C2-A9B0-AB786C054247}" srcId="{F24B0773-5FE7-42AE-A047-B61E164BFB57}" destId="{3A8946FB-2597-40AF-82B1-1E0CDB3488AB}" srcOrd="0" destOrd="0" parTransId="{3C60E27E-5A95-451B-88EA-543980E6265F}" sibTransId="{05C5ED5C-AA03-47BF-9EF0-B0FCAB43E6FA}"/>
    <dgm:cxn modelId="{9872E5A9-B031-4D8A-8CBA-19C9AFD20134}" type="presOf" srcId="{D809051B-CBB7-4BBB-90E5-A6922E702C63}" destId="{2E604F09-0D34-4350-A61F-D5227163A3C3}" srcOrd="0" destOrd="0" presId="urn:microsoft.com/office/officeart/2005/8/layout/venn1"/>
    <dgm:cxn modelId="{0A5F136E-559D-4AB8-8C47-0C906067926B}" srcId="{F24B0773-5FE7-42AE-A047-B61E164BFB57}" destId="{D809051B-CBB7-4BBB-90E5-A6922E702C63}" srcOrd="4" destOrd="0" parTransId="{849EFB4F-C2B4-49A6-8C31-C4AC18584D56}" sibTransId="{991EEE70-8460-44F9-9AF2-046226336690}"/>
    <dgm:cxn modelId="{727286EC-AAB6-45F3-B661-B94BB8A8578F}" type="presOf" srcId="{9219F284-62F5-4D3D-BD56-EA4294165DFF}" destId="{6A18107B-E9BB-4956-A57A-A300B5777F3F}" srcOrd="0" destOrd="0" presId="urn:microsoft.com/office/officeart/2005/8/layout/venn1"/>
    <dgm:cxn modelId="{73F40B52-4252-4E49-BD0A-4D9F6671F64E}" srcId="{F24B0773-5FE7-42AE-A047-B61E164BFB57}" destId="{4588F74D-3589-4275-99E9-A1F264CF4BAB}" srcOrd="2" destOrd="0" parTransId="{2B5BF2A8-516E-4719-BAD3-05795CBB265C}" sibTransId="{616201E5-3706-4746-A65D-04F494A605B2}"/>
    <dgm:cxn modelId="{468D21B3-F2FA-4329-8AA3-13622C272EF3}" srcId="{F24B0773-5FE7-42AE-A047-B61E164BFB57}" destId="{9219F284-62F5-4D3D-BD56-EA4294165DFF}" srcOrd="6" destOrd="0" parTransId="{5A22B49E-2425-41DD-8BB7-0F4C46C86E54}" sibTransId="{E398A31B-76A6-4206-8396-25024D296657}"/>
    <dgm:cxn modelId="{BEF3E45D-EB05-4E9C-A78D-CF255724617B}" srcId="{F24B0773-5FE7-42AE-A047-B61E164BFB57}" destId="{8BCF3F72-BD01-4A5A-8697-EA6C0B20CADC}" srcOrd="3" destOrd="0" parTransId="{D87D5618-4375-4533-A010-4A59D2EDFEC7}" sibTransId="{F831F54F-2192-4297-837D-8119788624E5}"/>
    <dgm:cxn modelId="{79848B1B-584E-4C75-85C8-31C8FCA20960}" srcId="{F24B0773-5FE7-42AE-A047-B61E164BFB57}" destId="{8B96A684-BE82-474A-A7E2-796D9E837987}" srcOrd="1" destOrd="0" parTransId="{AE71AFFD-1B5D-4376-924F-563B13C7A267}" sibTransId="{92D2CB1F-F432-4FF4-B046-6B7277B9E8C5}"/>
    <dgm:cxn modelId="{840CAC24-B829-4A3B-9646-7EFDF78264EF}" type="presParOf" srcId="{FBF18678-8F30-419A-A3CE-1BB813FBAF0F}" destId="{15649305-5A9E-49D9-ABB0-CD6525B84444}" srcOrd="0" destOrd="0" presId="urn:microsoft.com/office/officeart/2005/8/layout/venn1"/>
    <dgm:cxn modelId="{2FB558CB-2206-49D1-A8EC-1A05BAC6DCC5}" type="presParOf" srcId="{FBF18678-8F30-419A-A3CE-1BB813FBAF0F}" destId="{E129F06A-CA4A-4D40-B73B-1063B66811F3}" srcOrd="1" destOrd="0" presId="urn:microsoft.com/office/officeart/2005/8/layout/venn1"/>
    <dgm:cxn modelId="{BC426343-98D0-490E-A0D7-971593B7F204}" type="presParOf" srcId="{FBF18678-8F30-419A-A3CE-1BB813FBAF0F}" destId="{F2AA865E-59FC-46FA-AC7A-F6B21547969E}" srcOrd="2" destOrd="0" presId="urn:microsoft.com/office/officeart/2005/8/layout/venn1"/>
    <dgm:cxn modelId="{26D87B7B-0743-4D2B-A613-234D38379B4B}" type="presParOf" srcId="{FBF18678-8F30-419A-A3CE-1BB813FBAF0F}" destId="{DF6B5CA7-9436-432B-9682-CC716A351427}" srcOrd="3" destOrd="0" presId="urn:microsoft.com/office/officeart/2005/8/layout/venn1"/>
    <dgm:cxn modelId="{87211846-823B-4B78-86A4-7DA64A511F0A}" type="presParOf" srcId="{FBF18678-8F30-419A-A3CE-1BB813FBAF0F}" destId="{F1CA7111-2CBF-4D27-96E3-5098A0431362}" srcOrd="4" destOrd="0" presId="urn:microsoft.com/office/officeart/2005/8/layout/venn1"/>
    <dgm:cxn modelId="{086861E1-06B4-4A3F-8B12-8624C711BBE0}" type="presParOf" srcId="{FBF18678-8F30-419A-A3CE-1BB813FBAF0F}" destId="{64A8F8E1-C878-4525-B983-CEA481C1E72E}" srcOrd="5" destOrd="0" presId="urn:microsoft.com/office/officeart/2005/8/layout/venn1"/>
    <dgm:cxn modelId="{B8295CE8-0BEA-42C1-84BA-1F0D4FFB6461}" type="presParOf" srcId="{FBF18678-8F30-419A-A3CE-1BB813FBAF0F}" destId="{F7248E15-3BCA-4D1C-9B76-7EA9871ABE85}" srcOrd="6" destOrd="0" presId="urn:microsoft.com/office/officeart/2005/8/layout/venn1"/>
    <dgm:cxn modelId="{280C942D-4D6A-4D3A-AE23-EED3E6F221B1}" type="presParOf" srcId="{FBF18678-8F30-419A-A3CE-1BB813FBAF0F}" destId="{9A945FEC-0126-47A4-820D-831D40BD9988}" srcOrd="7" destOrd="0" presId="urn:microsoft.com/office/officeart/2005/8/layout/venn1"/>
    <dgm:cxn modelId="{BFCE1366-E7E7-40C3-802A-0C4B599FE9E0}" type="presParOf" srcId="{FBF18678-8F30-419A-A3CE-1BB813FBAF0F}" destId="{11250BEA-F230-4CC1-B301-B79A8C47B534}" srcOrd="8" destOrd="0" presId="urn:microsoft.com/office/officeart/2005/8/layout/venn1"/>
    <dgm:cxn modelId="{19DEB206-1EEA-464F-84BC-48AC0A130C5B}" type="presParOf" srcId="{FBF18678-8F30-419A-A3CE-1BB813FBAF0F}" destId="{2E604F09-0D34-4350-A61F-D5227163A3C3}" srcOrd="9" destOrd="0" presId="urn:microsoft.com/office/officeart/2005/8/layout/venn1"/>
    <dgm:cxn modelId="{8CA2776B-FBC2-4467-BD47-07B867611565}" type="presParOf" srcId="{FBF18678-8F30-419A-A3CE-1BB813FBAF0F}" destId="{5A571861-5F6D-4C7B-AB8C-ED621FD78CB1}" srcOrd="10" destOrd="0" presId="urn:microsoft.com/office/officeart/2005/8/layout/venn1"/>
    <dgm:cxn modelId="{68F1B21F-260A-4853-B945-860E59C72571}" type="presParOf" srcId="{FBF18678-8F30-419A-A3CE-1BB813FBAF0F}" destId="{F7A90A71-ADB6-4CC5-BF56-8A1A63FF56BA}" srcOrd="11" destOrd="0" presId="urn:microsoft.com/office/officeart/2005/8/layout/venn1"/>
    <dgm:cxn modelId="{9F1071B5-3322-4563-955F-60A102BD5C28}" type="presParOf" srcId="{FBF18678-8F30-419A-A3CE-1BB813FBAF0F}" destId="{F4D4CF98-11E6-45D9-891A-A5D0EB3F9BF3}" srcOrd="12" destOrd="0" presId="urn:microsoft.com/office/officeart/2005/8/layout/venn1"/>
    <dgm:cxn modelId="{3C42A43D-2E4E-4A74-A934-814B3301B609}" type="presParOf" srcId="{FBF18678-8F30-419A-A3CE-1BB813FBAF0F}" destId="{6A18107B-E9BB-4956-A57A-A300B5777F3F}"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B185A3"/>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5CAA638D-D24A-4DC9-9031-F7BA3807EC82}" type="presOf" srcId="{EEA53322-AFAB-426D-927E-F7A3E23C305F}" destId="{0F252D60-9125-4F54-A915-C6B2A0ACEF90}" srcOrd="0" destOrd="0" presId="urn:microsoft.com/office/officeart/2005/8/layout/pyramid2"/>
    <dgm:cxn modelId="{3074F6AD-7E1D-4230-AB08-BE1C271868EB}" type="presOf" srcId="{D05E4399-9C1D-4D39-B7F2-116ECD7942F2}" destId="{83BFA81E-0CE1-4B00-A617-AF5363D69610}" srcOrd="0" destOrd="0" presId="urn:microsoft.com/office/officeart/2005/8/layout/pyramid2"/>
    <dgm:cxn modelId="{B81C527F-C80F-48C8-939D-F0D2A44CB978}" type="presOf" srcId="{1CB7A17A-F38D-4F2E-ACE8-527A7DA0D8A0}" destId="{C80D7A6C-3753-4851-BD29-CCC1C73A69A8}" srcOrd="0" destOrd="0" presId="urn:microsoft.com/office/officeart/2005/8/layout/pyramid2"/>
    <dgm:cxn modelId="{13081BC5-1D50-432C-9991-1C06361D1353}" type="presOf" srcId="{52BC17D6-E8BC-45F4-8F62-4845682B2D41}" destId="{8CE722A8-88BF-40F5-A13F-6A7B5B54375F}" srcOrd="0" destOrd="0" presId="urn:microsoft.com/office/officeart/2005/8/layout/pyramid2"/>
    <dgm:cxn modelId="{B4A27842-71AC-48E7-A0F6-F98ECA135210}" type="presOf" srcId="{7EA0D088-7700-453A-9342-FFC8A5980CDD}" destId="{0CEE6410-6D4D-445F-A674-5FA94EC08C75}"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8AA902D0-EBB4-4DB7-9870-4FD557D885A7}" type="presOf" srcId="{BC32F4DB-9969-4007-8E99-F0F6C1D838B2}" destId="{E0639070-81C5-46BA-96B7-F45B18F3E4AB}" srcOrd="0" destOrd="0" presId="urn:microsoft.com/office/officeart/2005/8/layout/pyramid2"/>
    <dgm:cxn modelId="{679E5B3F-0BFD-44FB-B8F2-6A834562704B}" type="presParOf" srcId="{C80D7A6C-3753-4851-BD29-CCC1C73A69A8}" destId="{3104D984-CCB1-4B1B-97DD-24DACC5EF67E}" srcOrd="0" destOrd="0" presId="urn:microsoft.com/office/officeart/2005/8/layout/pyramid2"/>
    <dgm:cxn modelId="{85635F2A-123C-4181-84BE-5E33B4471D5F}" type="presParOf" srcId="{C80D7A6C-3753-4851-BD29-CCC1C73A69A8}" destId="{8CAA98C1-8C1F-42A0-BD1B-05BBDB4A50B6}" srcOrd="1" destOrd="0" presId="urn:microsoft.com/office/officeart/2005/8/layout/pyramid2"/>
    <dgm:cxn modelId="{8379D0EA-2189-4A88-AED5-5EFE03257D6F}" type="presParOf" srcId="{8CAA98C1-8C1F-42A0-BD1B-05BBDB4A50B6}" destId="{0F252D60-9125-4F54-A915-C6B2A0ACEF90}" srcOrd="0" destOrd="0" presId="urn:microsoft.com/office/officeart/2005/8/layout/pyramid2"/>
    <dgm:cxn modelId="{CE8FCE5F-18CD-4986-AF60-AE722A36A826}" type="presParOf" srcId="{8CAA98C1-8C1F-42A0-BD1B-05BBDB4A50B6}" destId="{BBC43401-A31D-43B3-AC2E-9F0C85A7BBD7}" srcOrd="1" destOrd="0" presId="urn:microsoft.com/office/officeart/2005/8/layout/pyramid2"/>
    <dgm:cxn modelId="{8E6118B1-AC81-42A0-8D82-F532AFD70DDB}" type="presParOf" srcId="{8CAA98C1-8C1F-42A0-BD1B-05BBDB4A50B6}" destId="{8CE722A8-88BF-40F5-A13F-6A7B5B54375F}" srcOrd="2" destOrd="0" presId="urn:microsoft.com/office/officeart/2005/8/layout/pyramid2"/>
    <dgm:cxn modelId="{22F9936B-A0F6-4960-902D-1AD168A33DD0}" type="presParOf" srcId="{8CAA98C1-8C1F-42A0-BD1B-05BBDB4A50B6}" destId="{710DF17C-6969-48D9-9C08-DF719D0BC0AD}" srcOrd="3" destOrd="0" presId="urn:microsoft.com/office/officeart/2005/8/layout/pyramid2"/>
    <dgm:cxn modelId="{4070F0EF-22B1-44B6-A999-2F563DDDD066}" type="presParOf" srcId="{8CAA98C1-8C1F-42A0-BD1B-05BBDB4A50B6}" destId="{0CEE6410-6D4D-445F-A674-5FA94EC08C75}" srcOrd="4" destOrd="0" presId="urn:microsoft.com/office/officeart/2005/8/layout/pyramid2"/>
    <dgm:cxn modelId="{21C90832-1790-476F-9485-833657479482}" type="presParOf" srcId="{8CAA98C1-8C1F-42A0-BD1B-05BBDB4A50B6}" destId="{4253AF4F-8E3E-4F82-9A53-8CCA14A0A0F3}" srcOrd="5" destOrd="0" presId="urn:microsoft.com/office/officeart/2005/8/layout/pyramid2"/>
    <dgm:cxn modelId="{D46F88F9-7080-4684-A4DF-D153DB036406}" type="presParOf" srcId="{8CAA98C1-8C1F-42A0-BD1B-05BBDB4A50B6}" destId="{83BFA81E-0CE1-4B00-A617-AF5363D69610}" srcOrd="6" destOrd="0" presId="urn:microsoft.com/office/officeart/2005/8/layout/pyramid2"/>
    <dgm:cxn modelId="{E441E5E4-38A7-471F-810F-171259C112BC}" type="presParOf" srcId="{8CAA98C1-8C1F-42A0-BD1B-05BBDB4A50B6}" destId="{C5DF25B6-1003-47AA-8DFF-CE6EC88A07C1}" srcOrd="7" destOrd="0" presId="urn:microsoft.com/office/officeart/2005/8/layout/pyramid2"/>
    <dgm:cxn modelId="{B9FC74A1-62C1-4FB6-8F53-3D5B997A643A}" type="presParOf" srcId="{8CAA98C1-8C1F-42A0-BD1B-05BBDB4A50B6}" destId="{E0639070-81C5-46BA-96B7-F45B18F3E4AB}" srcOrd="8" destOrd="0" presId="urn:microsoft.com/office/officeart/2005/8/layout/pyramid2"/>
    <dgm:cxn modelId="{60D6BE1E-40DF-4F2A-8F18-6FA54DD1C254}"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CBD7FB2-8262-4A27-B868-0ACDB9BA420B}" type="doc">
      <dgm:prSet loTypeId="urn:microsoft.com/office/officeart/2005/8/layout/balance1" loCatId="relationship" qsTypeId="urn:microsoft.com/office/officeart/2005/8/quickstyle/simple5" qsCatId="simple" csTypeId="urn:microsoft.com/office/officeart/2005/8/colors/accent0_1" csCatId="mainScheme" phldr="1"/>
      <dgm:spPr/>
      <dgm:t>
        <a:bodyPr/>
        <a:lstStyle/>
        <a:p>
          <a:pPr rtl="1"/>
          <a:endParaRPr lang="fa-IR"/>
        </a:p>
      </dgm:t>
    </dgm:pt>
    <dgm:pt modelId="{13C49A89-AF69-45C2-AFBB-23665CA1ABF8}">
      <dgm:prSet phldrT="[Text]" custT="1"/>
      <dgm:spPr/>
      <dgm:t>
        <a:bodyPr/>
        <a:lstStyle/>
        <a:p>
          <a:pPr rtl="1"/>
          <a:r>
            <a:rPr lang="fa-IR" sz="1000" dirty="0">
              <a:cs typeface="B Homa" pitchFamily="2" charset="-78"/>
            </a:rPr>
            <a:t>مواد ناشی از تخریب ساختمان ها شامل بتن ،آجر ،گچ ،خاک ،آهن ،چوب و ...</a:t>
          </a:r>
          <a:endParaRPr lang="fa-IR" sz="1000" dirty="0"/>
        </a:p>
      </dgm:t>
    </dgm:pt>
    <dgm:pt modelId="{2E45345A-875B-46CD-AF21-26D3FAC7E570}" type="parTrans" cxnId="{755D9A57-94EA-4511-AEAD-0CC20B88FCD1}">
      <dgm:prSet/>
      <dgm:spPr/>
      <dgm:t>
        <a:bodyPr/>
        <a:lstStyle/>
        <a:p>
          <a:pPr rtl="1"/>
          <a:endParaRPr lang="fa-IR"/>
        </a:p>
      </dgm:t>
    </dgm:pt>
    <dgm:pt modelId="{1138D8E8-792B-40CE-9A09-A63839F28874}" type="sibTrans" cxnId="{755D9A57-94EA-4511-AEAD-0CC20B88FCD1}">
      <dgm:prSet/>
      <dgm:spPr/>
      <dgm:t>
        <a:bodyPr/>
        <a:lstStyle/>
        <a:p>
          <a:pPr rtl="1"/>
          <a:endParaRPr lang="fa-IR"/>
        </a:p>
      </dgm:t>
    </dgm:pt>
    <dgm:pt modelId="{C0F88C6A-C05F-406D-9D70-98750FBF2171}">
      <dgm:prSet phldrT="[Text]" custT="1"/>
      <dgm:spPr/>
      <dgm:t>
        <a:bodyPr/>
        <a:lstStyle/>
        <a:p>
          <a:pPr rtl="1"/>
          <a:r>
            <a:rPr lang="fa-IR" sz="900" dirty="0">
              <a:cs typeface="B Homa" pitchFamily="2" charset="-78"/>
            </a:rPr>
            <a:t>مواد زائد جامدی که در اثر ارائه خدمات به گروه های آسیب دیده ایجاد می گردد نظیر زباله های عفونی </a:t>
          </a:r>
          <a:endParaRPr lang="fa-IR" sz="900" dirty="0"/>
        </a:p>
      </dgm:t>
    </dgm:pt>
    <dgm:pt modelId="{30150FAE-5AE8-495A-9B30-ACF1E3440F57}">
      <dgm:prSet phldrT="[Text]" custT="1"/>
      <dgm:spPr/>
      <dgm:t>
        <a:bodyPr/>
        <a:lstStyle/>
        <a:p>
          <a:pPr rtl="1"/>
          <a:r>
            <a:rPr lang="fa-IR" sz="900" dirty="0">
              <a:cs typeface="B Homa" pitchFamily="2" charset="-78"/>
            </a:rPr>
            <a:t>مواد رائدی که توسط حادثه دیدگاه پس از حادثه تولید می شود ،مانند مواد زائد فسادپذیر قوطی کنسرو ،بطری نوشابه و ...</a:t>
          </a:r>
          <a:endParaRPr lang="fa-IR" sz="900" dirty="0"/>
        </a:p>
      </dgm:t>
    </dgm:pt>
    <dgm:pt modelId="{1DC38EF8-F90F-487D-AAE5-F29498EFFD6B}">
      <dgm:prSet phldrT="[Text]"/>
      <dgm:spPr/>
      <dgm:t>
        <a:bodyPr/>
        <a:lstStyle/>
        <a:p>
          <a:pPr rtl="1"/>
          <a:r>
            <a:rPr lang="fa-IR" dirty="0">
              <a:cs typeface="B Homa" pitchFamily="2" charset="-78"/>
            </a:rPr>
            <a:t>مواد زائد حجیم مانند اتومبیل های اسقاطی و یا شاخه و برگ درختان</a:t>
          </a:r>
          <a:endParaRPr lang="fa-IR" dirty="0"/>
        </a:p>
      </dgm:t>
    </dgm:pt>
    <dgm:pt modelId="{BA333B53-3E4F-43CF-9647-F576211935CD}">
      <dgm:prSet phldrT="[Text]" custT="1"/>
      <dgm:spPr/>
      <dgm:t>
        <a:bodyPr/>
        <a:lstStyle/>
        <a:p>
          <a:pPr rtl="1"/>
          <a:r>
            <a:rPr lang="fa-IR" sz="1000" dirty="0">
              <a:cs typeface="B Homa" pitchFamily="2" charset="-78"/>
            </a:rPr>
            <a:t>زائدات ناشی از تخریب ماشین آلات ،خودروها و تاسیسات </a:t>
          </a:r>
          <a:endParaRPr lang="fa-IR" sz="1000" dirty="0"/>
        </a:p>
      </dgm:t>
    </dgm:pt>
    <dgm:pt modelId="{4C18CE81-2E6C-40BF-B218-73DF18F83FE0}" type="sibTrans" cxnId="{77893F2A-62DD-488F-98E4-F37FCC373F6E}">
      <dgm:prSet/>
      <dgm:spPr/>
      <dgm:t>
        <a:bodyPr/>
        <a:lstStyle/>
        <a:p>
          <a:pPr rtl="1"/>
          <a:endParaRPr lang="fa-IR"/>
        </a:p>
      </dgm:t>
    </dgm:pt>
    <dgm:pt modelId="{6EC5753E-04F6-43DE-BF6A-3707D8E6C5DF}" type="parTrans" cxnId="{77893F2A-62DD-488F-98E4-F37FCC373F6E}">
      <dgm:prSet/>
      <dgm:spPr/>
      <dgm:t>
        <a:bodyPr/>
        <a:lstStyle/>
        <a:p>
          <a:pPr rtl="1"/>
          <a:endParaRPr lang="fa-IR"/>
        </a:p>
      </dgm:t>
    </dgm:pt>
    <dgm:pt modelId="{1975734A-5D7F-4410-9854-1FB28A5CC2BF}" type="sibTrans" cxnId="{908266C9-30EC-4323-8107-5D61E3435FF6}">
      <dgm:prSet/>
      <dgm:spPr/>
      <dgm:t>
        <a:bodyPr/>
        <a:lstStyle/>
        <a:p>
          <a:pPr rtl="1"/>
          <a:endParaRPr lang="fa-IR"/>
        </a:p>
      </dgm:t>
    </dgm:pt>
    <dgm:pt modelId="{AE644FCD-05BC-4A78-B9B8-88EBAA3775CD}" type="parTrans" cxnId="{908266C9-30EC-4323-8107-5D61E3435FF6}">
      <dgm:prSet/>
      <dgm:spPr/>
      <dgm:t>
        <a:bodyPr/>
        <a:lstStyle/>
        <a:p>
          <a:pPr rtl="1"/>
          <a:endParaRPr lang="fa-IR"/>
        </a:p>
      </dgm:t>
    </dgm:pt>
    <dgm:pt modelId="{C3179A54-D238-41AC-902F-AFB444A6DF79}" type="sibTrans" cxnId="{1FC06DD0-DA29-4B3D-B43E-7E430DE0E6EE}">
      <dgm:prSet/>
      <dgm:spPr/>
      <dgm:t>
        <a:bodyPr/>
        <a:lstStyle/>
        <a:p>
          <a:pPr rtl="1"/>
          <a:endParaRPr lang="fa-IR"/>
        </a:p>
      </dgm:t>
    </dgm:pt>
    <dgm:pt modelId="{B20644AE-9227-4E70-9D20-18E100F9E658}" type="parTrans" cxnId="{1FC06DD0-DA29-4B3D-B43E-7E430DE0E6EE}">
      <dgm:prSet/>
      <dgm:spPr/>
      <dgm:t>
        <a:bodyPr/>
        <a:lstStyle/>
        <a:p>
          <a:pPr rtl="1"/>
          <a:endParaRPr lang="fa-IR"/>
        </a:p>
      </dgm:t>
    </dgm:pt>
    <dgm:pt modelId="{49905D0E-9EA3-4F94-ABCE-AD72B12C642F}" type="sibTrans" cxnId="{0E5FE2BA-8B5F-4843-B7EA-54939D8156DA}">
      <dgm:prSet/>
      <dgm:spPr/>
      <dgm:t>
        <a:bodyPr/>
        <a:lstStyle/>
        <a:p>
          <a:pPr rtl="1"/>
          <a:endParaRPr lang="fa-IR"/>
        </a:p>
      </dgm:t>
    </dgm:pt>
    <dgm:pt modelId="{DFFF5D01-1CFB-4A07-B184-A1A04238ECFF}" type="parTrans" cxnId="{0E5FE2BA-8B5F-4843-B7EA-54939D8156DA}">
      <dgm:prSet/>
      <dgm:spPr/>
      <dgm:t>
        <a:bodyPr/>
        <a:lstStyle/>
        <a:p>
          <a:pPr rtl="1"/>
          <a:endParaRPr lang="fa-IR"/>
        </a:p>
      </dgm:t>
    </dgm:pt>
    <dgm:pt modelId="{FC27EAFE-4B1E-461C-A009-56D04DDE12B7}">
      <dgm:prSet phldrT="[Text]"/>
      <dgm:spPr/>
      <dgm:t>
        <a:bodyPr/>
        <a:lstStyle/>
        <a:p>
          <a:pPr rtl="1"/>
          <a:r>
            <a:rPr lang="fa-IR" dirty="0">
              <a:cs typeface="B Homa" pitchFamily="2" charset="-78"/>
            </a:rPr>
            <a:t>لاشه های حیوانات</a:t>
          </a:r>
          <a:endParaRPr lang="fa-IR" dirty="0"/>
        </a:p>
      </dgm:t>
    </dgm:pt>
    <dgm:pt modelId="{20BC2CF0-9A71-43A1-BAD6-78F9BA2C3568}" type="sibTrans" cxnId="{3B775E32-C5F3-4659-BEEE-2FEA2E5621C8}">
      <dgm:prSet/>
      <dgm:spPr/>
      <dgm:t>
        <a:bodyPr/>
        <a:lstStyle/>
        <a:p>
          <a:pPr rtl="1"/>
          <a:endParaRPr lang="fa-IR"/>
        </a:p>
      </dgm:t>
    </dgm:pt>
    <dgm:pt modelId="{D17D46D6-4765-4737-8756-6BADB008EDA5}" type="parTrans" cxnId="{3B775E32-C5F3-4659-BEEE-2FEA2E5621C8}">
      <dgm:prSet/>
      <dgm:spPr/>
      <dgm:t>
        <a:bodyPr/>
        <a:lstStyle/>
        <a:p>
          <a:pPr rtl="1"/>
          <a:endParaRPr lang="fa-IR"/>
        </a:p>
      </dgm:t>
    </dgm:pt>
    <dgm:pt modelId="{21EF686C-4E5B-4BAD-B6EF-C969E958B43D}">
      <dgm:prSet/>
      <dgm:spPr/>
      <dgm:t>
        <a:bodyPr/>
        <a:lstStyle/>
        <a:p>
          <a:pPr rtl="1"/>
          <a:endParaRPr lang="fa-IR"/>
        </a:p>
      </dgm:t>
    </dgm:pt>
    <dgm:pt modelId="{DAF2B55E-92AC-415F-80E8-B9AE673E5E01}" type="parTrans" cxnId="{4812A965-2445-4AC2-9526-AF42D83B5A5C}">
      <dgm:prSet/>
      <dgm:spPr/>
      <dgm:t>
        <a:bodyPr/>
        <a:lstStyle/>
        <a:p>
          <a:pPr rtl="1"/>
          <a:endParaRPr lang="fa-IR"/>
        </a:p>
      </dgm:t>
    </dgm:pt>
    <dgm:pt modelId="{E5F5C029-A6FB-417D-9DAF-F23A5C0CA459}" type="sibTrans" cxnId="{4812A965-2445-4AC2-9526-AF42D83B5A5C}">
      <dgm:prSet/>
      <dgm:spPr/>
      <dgm:t>
        <a:bodyPr/>
        <a:lstStyle/>
        <a:p>
          <a:pPr rtl="1"/>
          <a:endParaRPr lang="fa-IR"/>
        </a:p>
      </dgm:t>
    </dgm:pt>
    <dgm:pt modelId="{73AE2FCA-A19E-4D38-BB9A-0D5B00E455CD}">
      <dgm:prSet/>
      <dgm:spPr/>
      <dgm:t>
        <a:bodyPr/>
        <a:lstStyle/>
        <a:p>
          <a:pPr rtl="1"/>
          <a:r>
            <a:rPr lang="fa-IR" dirty="0">
              <a:cs typeface="B Homa" pitchFamily="2" charset="-78"/>
            </a:rPr>
            <a:t>مواد زائد خطرناک </a:t>
          </a:r>
        </a:p>
      </dgm:t>
    </dgm:pt>
    <dgm:pt modelId="{6F7B2DF7-B19B-428A-96EE-417F7B1E9BEC}" type="parTrans" cxnId="{4E2649F8-88EC-4BA1-838D-404417CD23C9}">
      <dgm:prSet/>
      <dgm:spPr/>
      <dgm:t>
        <a:bodyPr/>
        <a:lstStyle/>
        <a:p>
          <a:pPr rtl="1"/>
          <a:endParaRPr lang="fa-IR"/>
        </a:p>
      </dgm:t>
    </dgm:pt>
    <dgm:pt modelId="{484D094D-0F69-4920-8E81-9CB7CAF07F34}" type="sibTrans" cxnId="{4E2649F8-88EC-4BA1-838D-404417CD23C9}">
      <dgm:prSet/>
      <dgm:spPr/>
      <dgm:t>
        <a:bodyPr/>
        <a:lstStyle/>
        <a:p>
          <a:pPr rtl="1"/>
          <a:endParaRPr lang="fa-IR"/>
        </a:p>
      </dgm:t>
    </dgm:pt>
    <dgm:pt modelId="{0B1FA16C-D728-4E32-9714-96F0871C39B7}" type="pres">
      <dgm:prSet presAssocID="{BCBD7FB2-8262-4A27-B868-0ACDB9BA420B}" presName="outerComposite" presStyleCnt="0">
        <dgm:presLayoutVars>
          <dgm:chMax val="2"/>
          <dgm:animLvl val="lvl"/>
          <dgm:resizeHandles val="exact"/>
        </dgm:presLayoutVars>
      </dgm:prSet>
      <dgm:spPr/>
      <dgm:t>
        <a:bodyPr/>
        <a:lstStyle/>
        <a:p>
          <a:pPr rtl="1"/>
          <a:endParaRPr lang="fa-IR"/>
        </a:p>
      </dgm:t>
    </dgm:pt>
    <dgm:pt modelId="{6C5993F2-84C1-44AC-9A0A-702BC88BBAC4}" type="pres">
      <dgm:prSet presAssocID="{BCBD7FB2-8262-4A27-B868-0ACDB9BA420B}" presName="dummyMaxCanvas" presStyleCnt="0"/>
      <dgm:spPr/>
    </dgm:pt>
    <dgm:pt modelId="{BB997B67-67C4-4941-8FD2-CF5F7948F26E}" type="pres">
      <dgm:prSet presAssocID="{BCBD7FB2-8262-4A27-B868-0ACDB9BA420B}" presName="parentComposite" presStyleCnt="0"/>
      <dgm:spPr/>
    </dgm:pt>
    <dgm:pt modelId="{75E747A6-0A6F-4AE0-AB80-95937755A64A}" type="pres">
      <dgm:prSet presAssocID="{BCBD7FB2-8262-4A27-B868-0ACDB9BA420B}" presName="parent1" presStyleLbl="alignAccFollowNode1" presStyleIdx="0" presStyleCnt="4">
        <dgm:presLayoutVars>
          <dgm:chMax val="4"/>
        </dgm:presLayoutVars>
      </dgm:prSet>
      <dgm:spPr/>
      <dgm:t>
        <a:bodyPr/>
        <a:lstStyle/>
        <a:p>
          <a:pPr rtl="1"/>
          <a:endParaRPr lang="fa-IR"/>
        </a:p>
      </dgm:t>
    </dgm:pt>
    <dgm:pt modelId="{14BFD316-D579-4EE8-B0D2-AAAB7839515C}" type="pres">
      <dgm:prSet presAssocID="{BCBD7FB2-8262-4A27-B868-0ACDB9BA420B}" presName="parent2" presStyleLbl="alignAccFollowNode1" presStyleIdx="1" presStyleCnt="4">
        <dgm:presLayoutVars>
          <dgm:chMax val="4"/>
        </dgm:presLayoutVars>
      </dgm:prSet>
      <dgm:spPr/>
      <dgm:t>
        <a:bodyPr/>
        <a:lstStyle/>
        <a:p>
          <a:pPr rtl="1"/>
          <a:endParaRPr lang="fa-IR"/>
        </a:p>
      </dgm:t>
    </dgm:pt>
    <dgm:pt modelId="{6812681E-BAC1-4223-86E0-FE8B88AD58CF}" type="pres">
      <dgm:prSet presAssocID="{BCBD7FB2-8262-4A27-B868-0ACDB9BA420B}" presName="childrenComposite" presStyleCnt="0"/>
      <dgm:spPr/>
    </dgm:pt>
    <dgm:pt modelId="{DB03CD1D-559E-43FB-89F9-E25E3474E8E2}" type="pres">
      <dgm:prSet presAssocID="{BCBD7FB2-8262-4A27-B868-0ACDB9BA420B}" presName="dummyMaxCanvas_ChildArea" presStyleCnt="0"/>
      <dgm:spPr/>
    </dgm:pt>
    <dgm:pt modelId="{20E79022-54E6-42EF-BCD8-6FC33F2099BB}" type="pres">
      <dgm:prSet presAssocID="{BCBD7FB2-8262-4A27-B868-0ACDB9BA420B}" presName="fulcrum" presStyleLbl="alignAccFollowNode1" presStyleIdx="2" presStyleCnt="4"/>
      <dgm:spPr/>
    </dgm:pt>
    <dgm:pt modelId="{C68B5980-C1B0-49B4-8D21-574E0A485D23}" type="pres">
      <dgm:prSet presAssocID="{BCBD7FB2-8262-4A27-B868-0ACDB9BA420B}" presName="balance_23" presStyleLbl="alignAccFollowNode1" presStyleIdx="3" presStyleCnt="4">
        <dgm:presLayoutVars>
          <dgm:bulletEnabled val="1"/>
        </dgm:presLayoutVars>
      </dgm:prSet>
      <dgm:spPr/>
    </dgm:pt>
    <dgm:pt modelId="{D41ECA3F-3DC9-4B91-BDD9-85D6463C63F3}" type="pres">
      <dgm:prSet presAssocID="{BCBD7FB2-8262-4A27-B868-0ACDB9BA420B}" presName="right_23_1" presStyleLbl="node1" presStyleIdx="0" presStyleCnt="5">
        <dgm:presLayoutVars>
          <dgm:bulletEnabled val="1"/>
        </dgm:presLayoutVars>
      </dgm:prSet>
      <dgm:spPr/>
      <dgm:t>
        <a:bodyPr/>
        <a:lstStyle/>
        <a:p>
          <a:pPr rtl="1"/>
          <a:endParaRPr lang="fa-IR"/>
        </a:p>
      </dgm:t>
    </dgm:pt>
    <dgm:pt modelId="{B6539236-636A-41DE-8F52-FA7D229664E6}" type="pres">
      <dgm:prSet presAssocID="{BCBD7FB2-8262-4A27-B868-0ACDB9BA420B}" presName="right_23_2" presStyleLbl="node1" presStyleIdx="1" presStyleCnt="5">
        <dgm:presLayoutVars>
          <dgm:bulletEnabled val="1"/>
        </dgm:presLayoutVars>
      </dgm:prSet>
      <dgm:spPr/>
      <dgm:t>
        <a:bodyPr/>
        <a:lstStyle/>
        <a:p>
          <a:pPr rtl="1"/>
          <a:endParaRPr lang="fa-IR"/>
        </a:p>
      </dgm:t>
    </dgm:pt>
    <dgm:pt modelId="{32689A06-DFEB-4A6B-BFD9-20DE44F36424}" type="pres">
      <dgm:prSet presAssocID="{BCBD7FB2-8262-4A27-B868-0ACDB9BA420B}" presName="right_23_3" presStyleLbl="node1" presStyleIdx="2" presStyleCnt="5">
        <dgm:presLayoutVars>
          <dgm:bulletEnabled val="1"/>
        </dgm:presLayoutVars>
      </dgm:prSet>
      <dgm:spPr/>
      <dgm:t>
        <a:bodyPr/>
        <a:lstStyle/>
        <a:p>
          <a:pPr rtl="1"/>
          <a:endParaRPr lang="fa-IR"/>
        </a:p>
      </dgm:t>
    </dgm:pt>
    <dgm:pt modelId="{18FDD653-D975-4271-AFD7-E8E301398B42}" type="pres">
      <dgm:prSet presAssocID="{BCBD7FB2-8262-4A27-B868-0ACDB9BA420B}" presName="left_23_1" presStyleLbl="node1" presStyleIdx="3" presStyleCnt="5">
        <dgm:presLayoutVars>
          <dgm:bulletEnabled val="1"/>
        </dgm:presLayoutVars>
      </dgm:prSet>
      <dgm:spPr/>
      <dgm:t>
        <a:bodyPr/>
        <a:lstStyle/>
        <a:p>
          <a:pPr rtl="1"/>
          <a:endParaRPr lang="fa-IR"/>
        </a:p>
      </dgm:t>
    </dgm:pt>
    <dgm:pt modelId="{F4E0739F-D236-463E-9FFE-86692ECD8D16}" type="pres">
      <dgm:prSet presAssocID="{BCBD7FB2-8262-4A27-B868-0ACDB9BA420B}" presName="left_23_2" presStyleLbl="node1" presStyleIdx="4" presStyleCnt="5">
        <dgm:presLayoutVars>
          <dgm:bulletEnabled val="1"/>
        </dgm:presLayoutVars>
      </dgm:prSet>
      <dgm:spPr/>
      <dgm:t>
        <a:bodyPr/>
        <a:lstStyle/>
        <a:p>
          <a:pPr rtl="1"/>
          <a:endParaRPr lang="fa-IR"/>
        </a:p>
      </dgm:t>
    </dgm:pt>
  </dgm:ptLst>
  <dgm:cxnLst>
    <dgm:cxn modelId="{0E5FE2BA-8B5F-4843-B7EA-54939D8156DA}" srcId="{BA333B53-3E4F-43CF-9647-F576211935CD}" destId="{1DC38EF8-F90F-487D-AAE5-F29498EFFD6B}" srcOrd="0" destOrd="0" parTransId="{DFFF5D01-1CFB-4A07-B184-A1A04238ECFF}" sibTransId="{49905D0E-9EA3-4F94-ABCE-AD72B12C642F}"/>
    <dgm:cxn modelId="{0BA9FC2F-15E6-4F7D-B242-129495A5027B}" type="presOf" srcId="{C0F88C6A-C05F-406D-9D70-98750FBF2171}" destId="{32689A06-DFEB-4A6B-BFD9-20DE44F36424}" srcOrd="0" destOrd="0" presId="urn:microsoft.com/office/officeart/2005/8/layout/balance1"/>
    <dgm:cxn modelId="{CBEF1BFF-258D-4DF3-A6ED-B932F7986D56}" type="presOf" srcId="{73AE2FCA-A19E-4D38-BB9A-0D5B00E455CD}" destId="{18FDD653-D975-4271-AFD7-E8E301398B42}" srcOrd="0" destOrd="0" presId="urn:microsoft.com/office/officeart/2005/8/layout/balance1"/>
    <dgm:cxn modelId="{CA00C700-88B8-4CC1-A04D-C0D39886F4A4}" type="presOf" srcId="{1DC38EF8-F90F-487D-AAE5-F29498EFFD6B}" destId="{D41ECA3F-3DC9-4B91-BDD9-85D6463C63F3}" srcOrd="0" destOrd="0" presId="urn:microsoft.com/office/officeart/2005/8/layout/balance1"/>
    <dgm:cxn modelId="{908266C9-30EC-4323-8107-5D61E3435FF6}" srcId="{BA333B53-3E4F-43CF-9647-F576211935CD}" destId="{C0F88C6A-C05F-406D-9D70-98750FBF2171}" srcOrd="2" destOrd="0" parTransId="{AE644FCD-05BC-4A78-B9B8-88EBAA3775CD}" sibTransId="{1975734A-5D7F-4410-9854-1FB28A5CC2BF}"/>
    <dgm:cxn modelId="{4E2649F8-88EC-4BA1-838D-404417CD23C9}" srcId="{13C49A89-AF69-45C2-AFBB-23665CA1ABF8}" destId="{73AE2FCA-A19E-4D38-BB9A-0D5B00E455CD}" srcOrd="0" destOrd="0" parTransId="{6F7B2DF7-B19B-428A-96EE-417F7B1E9BEC}" sibTransId="{484D094D-0F69-4920-8E81-9CB7CAF07F34}"/>
    <dgm:cxn modelId="{17BEA31B-8E51-40AD-AF98-3D7C96F6108B}" type="presOf" srcId="{FC27EAFE-4B1E-461C-A009-56D04DDE12B7}" destId="{F4E0739F-D236-463E-9FFE-86692ECD8D16}" srcOrd="0" destOrd="0" presId="urn:microsoft.com/office/officeart/2005/8/layout/balance1"/>
    <dgm:cxn modelId="{77893F2A-62DD-488F-98E4-F37FCC373F6E}" srcId="{BCBD7FB2-8262-4A27-B868-0ACDB9BA420B}" destId="{BA333B53-3E4F-43CF-9647-F576211935CD}" srcOrd="1" destOrd="0" parTransId="{6EC5753E-04F6-43DE-BF6A-3707D8E6C5DF}" sibTransId="{4C18CE81-2E6C-40BF-B218-73DF18F83FE0}"/>
    <dgm:cxn modelId="{76A37073-580C-40F3-91AF-0708C25D867F}" type="presOf" srcId="{BCBD7FB2-8262-4A27-B868-0ACDB9BA420B}" destId="{0B1FA16C-D728-4E32-9714-96F0871C39B7}" srcOrd="0" destOrd="0" presId="urn:microsoft.com/office/officeart/2005/8/layout/balance1"/>
    <dgm:cxn modelId="{755D9A57-94EA-4511-AEAD-0CC20B88FCD1}" srcId="{BCBD7FB2-8262-4A27-B868-0ACDB9BA420B}" destId="{13C49A89-AF69-45C2-AFBB-23665CA1ABF8}" srcOrd="0" destOrd="0" parTransId="{2E45345A-875B-46CD-AF21-26D3FAC7E570}" sibTransId="{1138D8E8-792B-40CE-9A09-A63839F28874}"/>
    <dgm:cxn modelId="{4812A965-2445-4AC2-9526-AF42D83B5A5C}" srcId="{BCBD7FB2-8262-4A27-B868-0ACDB9BA420B}" destId="{21EF686C-4E5B-4BAD-B6EF-C969E958B43D}" srcOrd="2" destOrd="0" parTransId="{DAF2B55E-92AC-415F-80E8-B9AE673E5E01}" sibTransId="{E5F5C029-A6FB-417D-9DAF-F23A5C0CA459}"/>
    <dgm:cxn modelId="{EBD89A45-0B84-4B98-B1A6-6C9836DB7CCC}" type="presOf" srcId="{30150FAE-5AE8-495A-9B30-ACF1E3440F57}" destId="{B6539236-636A-41DE-8F52-FA7D229664E6}" srcOrd="0" destOrd="0" presId="urn:microsoft.com/office/officeart/2005/8/layout/balance1"/>
    <dgm:cxn modelId="{1FC06DD0-DA29-4B3D-B43E-7E430DE0E6EE}" srcId="{BA333B53-3E4F-43CF-9647-F576211935CD}" destId="{30150FAE-5AE8-495A-9B30-ACF1E3440F57}" srcOrd="1" destOrd="0" parTransId="{B20644AE-9227-4E70-9D20-18E100F9E658}" sibTransId="{C3179A54-D238-41AC-902F-AFB444A6DF79}"/>
    <dgm:cxn modelId="{3B775E32-C5F3-4659-BEEE-2FEA2E5621C8}" srcId="{13C49A89-AF69-45C2-AFBB-23665CA1ABF8}" destId="{FC27EAFE-4B1E-461C-A009-56D04DDE12B7}" srcOrd="1" destOrd="0" parTransId="{D17D46D6-4765-4737-8756-6BADB008EDA5}" sibTransId="{20BC2CF0-9A71-43A1-BAD6-78F9BA2C3568}"/>
    <dgm:cxn modelId="{F36FA190-774E-4878-B050-FB0B28CA6FF9}" type="presOf" srcId="{13C49A89-AF69-45C2-AFBB-23665CA1ABF8}" destId="{75E747A6-0A6F-4AE0-AB80-95937755A64A}" srcOrd="0" destOrd="0" presId="urn:microsoft.com/office/officeart/2005/8/layout/balance1"/>
    <dgm:cxn modelId="{86E75943-4519-476C-97A7-C99659F84E16}" type="presOf" srcId="{BA333B53-3E4F-43CF-9647-F576211935CD}" destId="{14BFD316-D579-4EE8-B0D2-AAAB7839515C}" srcOrd="0" destOrd="0" presId="urn:microsoft.com/office/officeart/2005/8/layout/balance1"/>
    <dgm:cxn modelId="{F19E5049-BE95-4FC2-9314-5E8667523B2C}" type="presParOf" srcId="{0B1FA16C-D728-4E32-9714-96F0871C39B7}" destId="{6C5993F2-84C1-44AC-9A0A-702BC88BBAC4}" srcOrd="0" destOrd="0" presId="urn:microsoft.com/office/officeart/2005/8/layout/balance1"/>
    <dgm:cxn modelId="{A0103B3F-4903-49F6-B275-70A6EA14466C}" type="presParOf" srcId="{0B1FA16C-D728-4E32-9714-96F0871C39B7}" destId="{BB997B67-67C4-4941-8FD2-CF5F7948F26E}" srcOrd="1" destOrd="0" presId="urn:microsoft.com/office/officeart/2005/8/layout/balance1"/>
    <dgm:cxn modelId="{24BAF1CC-2151-41EE-A7AD-EF3EBC136C82}" type="presParOf" srcId="{BB997B67-67C4-4941-8FD2-CF5F7948F26E}" destId="{75E747A6-0A6F-4AE0-AB80-95937755A64A}" srcOrd="0" destOrd="0" presId="urn:microsoft.com/office/officeart/2005/8/layout/balance1"/>
    <dgm:cxn modelId="{10FA88C1-A543-4DAE-9421-434842FF3E3F}" type="presParOf" srcId="{BB997B67-67C4-4941-8FD2-CF5F7948F26E}" destId="{14BFD316-D579-4EE8-B0D2-AAAB7839515C}" srcOrd="1" destOrd="0" presId="urn:microsoft.com/office/officeart/2005/8/layout/balance1"/>
    <dgm:cxn modelId="{D259FC5B-7337-4ED5-8984-337F39B4C37A}" type="presParOf" srcId="{0B1FA16C-D728-4E32-9714-96F0871C39B7}" destId="{6812681E-BAC1-4223-86E0-FE8B88AD58CF}" srcOrd="2" destOrd="0" presId="urn:microsoft.com/office/officeart/2005/8/layout/balance1"/>
    <dgm:cxn modelId="{47FE8F25-6FE8-4EA4-B88B-73DAA6556F00}" type="presParOf" srcId="{6812681E-BAC1-4223-86E0-FE8B88AD58CF}" destId="{DB03CD1D-559E-43FB-89F9-E25E3474E8E2}" srcOrd="0" destOrd="0" presId="urn:microsoft.com/office/officeart/2005/8/layout/balance1"/>
    <dgm:cxn modelId="{901DACAB-C14F-4669-89F5-73750E26B119}" type="presParOf" srcId="{6812681E-BAC1-4223-86E0-FE8B88AD58CF}" destId="{20E79022-54E6-42EF-BCD8-6FC33F2099BB}" srcOrd="1" destOrd="0" presId="urn:microsoft.com/office/officeart/2005/8/layout/balance1"/>
    <dgm:cxn modelId="{4ACF6B85-BDEA-40C0-A70C-35526164EB1F}" type="presParOf" srcId="{6812681E-BAC1-4223-86E0-FE8B88AD58CF}" destId="{C68B5980-C1B0-49B4-8D21-574E0A485D23}" srcOrd="2" destOrd="0" presId="urn:microsoft.com/office/officeart/2005/8/layout/balance1"/>
    <dgm:cxn modelId="{2B56CDE7-CCF5-4BFC-987E-4E386054E9A4}" type="presParOf" srcId="{6812681E-BAC1-4223-86E0-FE8B88AD58CF}" destId="{D41ECA3F-3DC9-4B91-BDD9-85D6463C63F3}" srcOrd="3" destOrd="0" presId="urn:microsoft.com/office/officeart/2005/8/layout/balance1"/>
    <dgm:cxn modelId="{9BABAEB0-E2C9-413A-AD1D-CB3955BAF9AE}" type="presParOf" srcId="{6812681E-BAC1-4223-86E0-FE8B88AD58CF}" destId="{B6539236-636A-41DE-8F52-FA7D229664E6}" srcOrd="4" destOrd="0" presId="urn:microsoft.com/office/officeart/2005/8/layout/balance1"/>
    <dgm:cxn modelId="{D64E044F-BEB7-4C9F-886A-A68554753341}" type="presParOf" srcId="{6812681E-BAC1-4223-86E0-FE8B88AD58CF}" destId="{32689A06-DFEB-4A6B-BFD9-20DE44F36424}" srcOrd="5" destOrd="0" presId="urn:microsoft.com/office/officeart/2005/8/layout/balance1"/>
    <dgm:cxn modelId="{1A36E372-AE23-480D-87BB-5A6A4D6319D4}" type="presParOf" srcId="{6812681E-BAC1-4223-86E0-FE8B88AD58CF}" destId="{18FDD653-D975-4271-AFD7-E8E301398B42}" srcOrd="6" destOrd="0" presId="urn:microsoft.com/office/officeart/2005/8/layout/balance1"/>
    <dgm:cxn modelId="{55BF207F-B869-40D1-A07F-4C43BE06FFE3}" type="presParOf" srcId="{6812681E-BAC1-4223-86E0-FE8B88AD58CF}" destId="{F4E0739F-D236-463E-9FFE-86692ECD8D16}" srcOrd="7" destOrd="0" presId="urn:microsoft.com/office/officeart/2005/8/layout/balance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20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20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6C1EABD5-8C1E-472B-BA01-73424642EFB7}" srcId="{6284CB32-5A19-4464-B174-B419D73B8AC7}" destId="{B5BD78A1-2032-4737-9013-838D8B79D37B}" srcOrd="1" destOrd="0" parTransId="{757B6E69-9598-4E90-88B3-B054F4F7611C}" sibTransId="{E57E68E8-6174-4688-A8A1-8F38CB56AC2E}"/>
    <dgm:cxn modelId="{3066E66A-FD61-4BC0-B162-E6CF8623CB67}" srcId="{6284CB32-5A19-4464-B174-B419D73B8AC7}" destId="{40193041-88B5-445B-9EEC-36D94DEC3E2A}" srcOrd="0" destOrd="0" parTransId="{9321C9AA-6457-4840-9B6D-9FA0E357CB8F}" sibTransId="{39A14FB6-834C-4A18-9B12-D7967D989954}"/>
    <dgm:cxn modelId="{CB104D63-C457-49E5-B23A-D613CBB0CC23}" type="presOf" srcId="{6284CB32-5A19-4464-B174-B419D73B8AC7}" destId="{710E6CCB-0AF3-4198-86D7-7EF3E9EEBFF1}" srcOrd="0" destOrd="0" presId="urn:microsoft.com/office/officeart/2005/8/layout/arrow3"/>
    <dgm:cxn modelId="{4703A202-9577-443E-80AB-B7D52D4E056E}" type="presOf" srcId="{B5BD78A1-2032-4737-9013-838D8B79D37B}" destId="{9D88B08A-FBEC-418D-83C6-069BF13F1D08}" srcOrd="0" destOrd="0" presId="urn:microsoft.com/office/officeart/2005/8/layout/arrow3"/>
    <dgm:cxn modelId="{7D8E3214-CFDC-44F5-BFE8-E0E28318FF39}" type="presOf" srcId="{40193041-88B5-445B-9EEC-36D94DEC3E2A}" destId="{FA5606AC-FB48-4ECE-B476-6382D119D874}" srcOrd="0" destOrd="0" presId="urn:microsoft.com/office/officeart/2005/8/layout/arrow3"/>
    <dgm:cxn modelId="{FD107232-A570-47CC-ADB8-99D4A0B13558}" type="presParOf" srcId="{710E6CCB-0AF3-4198-86D7-7EF3E9EEBFF1}" destId="{DBF54ACF-24A8-4D82-8D3B-B4DEB7160732}" srcOrd="0" destOrd="0" presId="urn:microsoft.com/office/officeart/2005/8/layout/arrow3"/>
    <dgm:cxn modelId="{9B8C9467-58D4-45E9-B306-F1F76BE4BE0E}" type="presParOf" srcId="{710E6CCB-0AF3-4198-86D7-7EF3E9EEBFF1}" destId="{F2ADC12C-275F-4943-891D-FE0A719B4D42}" srcOrd="1" destOrd="0" presId="urn:microsoft.com/office/officeart/2005/8/layout/arrow3"/>
    <dgm:cxn modelId="{D70619D3-6B2F-49E0-9D2F-49CB1EBDE198}" type="presParOf" srcId="{710E6CCB-0AF3-4198-86D7-7EF3E9EEBFF1}" destId="{FA5606AC-FB48-4ECE-B476-6382D119D874}" srcOrd="2" destOrd="0" presId="urn:microsoft.com/office/officeart/2005/8/layout/arrow3"/>
    <dgm:cxn modelId="{201C31EB-955E-4141-85CA-CFA08844D4D0}" type="presParOf" srcId="{710E6CCB-0AF3-4198-86D7-7EF3E9EEBFF1}" destId="{A7F35D35-5C22-4EF4-95A5-E128A85178D2}" srcOrd="3" destOrd="0" presId="urn:microsoft.com/office/officeart/2005/8/layout/arrow3"/>
    <dgm:cxn modelId="{D877C1A0-1EA2-422A-87DC-75B4C19B7A59}"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6C1EABD5-8C1E-472B-BA01-73424642EFB7}" srcId="{6284CB32-5A19-4464-B174-B419D73B8AC7}" destId="{B5BD78A1-2032-4737-9013-838D8B79D37B}" srcOrd="1" destOrd="0" parTransId="{757B6E69-9598-4E90-88B3-B054F4F7611C}" sibTransId="{E57E68E8-6174-4688-A8A1-8F38CB56AC2E}"/>
    <dgm:cxn modelId="{5D39258A-9EB0-4202-A4DB-DC561B2DE78D}" type="presOf" srcId="{6284CB32-5A19-4464-B174-B419D73B8AC7}" destId="{710E6CCB-0AF3-4198-86D7-7EF3E9EEBFF1}"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CD83465C-E512-4958-BB85-4C14330C78B1}" type="presOf" srcId="{B5BD78A1-2032-4737-9013-838D8B79D37B}" destId="{9D88B08A-FBEC-418D-83C6-069BF13F1D08}" srcOrd="0" destOrd="0" presId="urn:microsoft.com/office/officeart/2005/8/layout/arrow3"/>
    <dgm:cxn modelId="{0DF45433-3AF5-4604-A4C7-6DF9918E5B02}" type="presOf" srcId="{40193041-88B5-445B-9EEC-36D94DEC3E2A}" destId="{FA5606AC-FB48-4ECE-B476-6382D119D874}" srcOrd="0" destOrd="0" presId="urn:microsoft.com/office/officeart/2005/8/layout/arrow3"/>
    <dgm:cxn modelId="{006EF021-771D-4C70-88E8-0F2FFCA9B991}" type="presParOf" srcId="{710E6CCB-0AF3-4198-86D7-7EF3E9EEBFF1}" destId="{DBF54ACF-24A8-4D82-8D3B-B4DEB7160732}" srcOrd="0" destOrd="0" presId="urn:microsoft.com/office/officeart/2005/8/layout/arrow3"/>
    <dgm:cxn modelId="{48ECFEBD-65D5-4E39-AB77-A8C500A95B8E}" type="presParOf" srcId="{710E6CCB-0AF3-4198-86D7-7EF3E9EEBFF1}" destId="{F2ADC12C-275F-4943-891D-FE0A719B4D42}" srcOrd="1" destOrd="0" presId="urn:microsoft.com/office/officeart/2005/8/layout/arrow3"/>
    <dgm:cxn modelId="{6DAFB9C7-7EC1-4737-A81C-AB1B074E1340}" type="presParOf" srcId="{710E6CCB-0AF3-4198-86D7-7EF3E9EEBFF1}" destId="{FA5606AC-FB48-4ECE-B476-6382D119D874}" srcOrd="2" destOrd="0" presId="urn:microsoft.com/office/officeart/2005/8/layout/arrow3"/>
    <dgm:cxn modelId="{9639AB3E-B4C5-497C-B9BB-C4A1A7A8D518}" type="presParOf" srcId="{710E6CCB-0AF3-4198-86D7-7EF3E9EEBFF1}" destId="{A7F35D35-5C22-4EF4-95A5-E128A85178D2}" srcOrd="3" destOrd="0" presId="urn:microsoft.com/office/officeart/2005/8/layout/arrow3"/>
    <dgm:cxn modelId="{12528683-B838-4761-A273-CA523ECB36FA}"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3B703FAC-E56D-4139-AD47-B8BD13CA87CD}" type="doc">
      <dgm:prSet loTypeId="urn:microsoft.com/office/officeart/2005/8/layout/cycle3" loCatId="cycle" qsTypeId="urn:microsoft.com/office/officeart/2005/8/quickstyle/3d1" qsCatId="3D" csTypeId="urn:microsoft.com/office/officeart/2005/8/colors/accent0_3" csCatId="mainScheme" phldr="1"/>
      <dgm:spPr/>
      <dgm:t>
        <a:bodyPr/>
        <a:lstStyle/>
        <a:p>
          <a:pPr rtl="1"/>
          <a:endParaRPr lang="fa-IR"/>
        </a:p>
      </dgm:t>
    </dgm:pt>
    <dgm:pt modelId="{6F91E7AC-528B-412B-B4CF-69A3EB1BB7BB}">
      <dgm:prSet phldrT="[Text]" custT="1"/>
      <dgm:spPr/>
      <dgm:t>
        <a:bodyPr/>
        <a:lstStyle/>
        <a:p>
          <a:pPr rtl="1"/>
          <a:r>
            <a:rPr lang="fa-IR" sz="1600">
              <a:cs typeface="B Homa" pitchFamily="2" charset="-78"/>
            </a:rPr>
            <a:t>آمادگی</a:t>
          </a:r>
          <a:endParaRPr lang="fa-IR" sz="1600" dirty="0">
            <a:cs typeface="B Homa" pitchFamily="2" charset="-78"/>
          </a:endParaRPr>
        </a:p>
      </dgm:t>
    </dgm:pt>
    <dgm:pt modelId="{13A71A52-218D-4640-BAF5-9235AFA0C708}" type="parTrans" cxnId="{A30159DC-1990-4392-B8DF-B68C85426798}">
      <dgm:prSet/>
      <dgm:spPr/>
      <dgm:t>
        <a:bodyPr/>
        <a:lstStyle/>
        <a:p>
          <a:pPr rtl="1"/>
          <a:endParaRPr lang="fa-IR"/>
        </a:p>
      </dgm:t>
    </dgm:pt>
    <dgm:pt modelId="{DA5F210C-AEA9-4B79-B67A-8298DC26060F}" type="sibTrans" cxnId="{A30159DC-1990-4392-B8DF-B68C85426798}">
      <dgm:prSet/>
      <dgm:spPr/>
      <dgm:t>
        <a:bodyPr/>
        <a:lstStyle/>
        <a:p>
          <a:pPr rtl="1"/>
          <a:endParaRPr lang="fa-IR"/>
        </a:p>
      </dgm:t>
    </dgm:pt>
    <dgm:pt modelId="{3407DC65-CBFB-4916-AAB9-40C7FEB1B240}">
      <dgm:prSet phldrT="[Text]" custT="1"/>
      <dgm:spPr/>
      <dgm:t>
        <a:bodyPr/>
        <a:lstStyle/>
        <a:p>
          <a:pPr rtl="1"/>
          <a:r>
            <a:rPr lang="fa-IR" sz="1600" dirty="0">
              <a:cs typeface="B Homa" pitchFamily="2" charset="-78"/>
            </a:rPr>
            <a:t>اقدام قبل از وقوع زلزله</a:t>
          </a:r>
        </a:p>
      </dgm:t>
    </dgm:pt>
    <dgm:pt modelId="{8BFCE080-B926-4ECD-975B-818BE4ECF41B}" type="parTrans" cxnId="{1EF550BE-C86C-4F49-9227-09765719CE71}">
      <dgm:prSet/>
      <dgm:spPr/>
      <dgm:t>
        <a:bodyPr/>
        <a:lstStyle/>
        <a:p>
          <a:pPr rtl="1"/>
          <a:endParaRPr lang="fa-IR"/>
        </a:p>
      </dgm:t>
    </dgm:pt>
    <dgm:pt modelId="{EF1B3B30-54A5-4E71-B085-81F83758821E}" type="sibTrans" cxnId="{1EF550BE-C86C-4F49-9227-09765719CE71}">
      <dgm:prSet/>
      <dgm:spPr/>
      <dgm:t>
        <a:bodyPr/>
        <a:lstStyle/>
        <a:p>
          <a:pPr rtl="1"/>
          <a:endParaRPr lang="fa-IR"/>
        </a:p>
      </dgm:t>
    </dgm:pt>
    <dgm:pt modelId="{E89C0CC9-17CA-49C6-9AEB-9E32B215472A}">
      <dgm:prSet phldrT="[Text]" custT="1"/>
      <dgm:spPr/>
      <dgm:t>
        <a:bodyPr/>
        <a:lstStyle/>
        <a:p>
          <a:pPr rtl="1"/>
          <a:r>
            <a:rPr lang="fa-IR" sz="1600" dirty="0">
              <a:cs typeface="B Homa" pitchFamily="2" charset="-78"/>
            </a:rPr>
            <a:t>اقدام بعد از وقوع</a:t>
          </a:r>
        </a:p>
        <a:p>
          <a:pPr rtl="1"/>
          <a:r>
            <a:rPr lang="fa-IR" sz="1600" dirty="0">
              <a:cs typeface="B Homa" pitchFamily="2" charset="-78"/>
            </a:rPr>
            <a:t>(بازسازی و بهبود)</a:t>
          </a:r>
        </a:p>
      </dgm:t>
    </dgm:pt>
    <dgm:pt modelId="{56F562F5-A709-400D-929F-E9AF77A4CFC9}" type="parTrans" cxnId="{9E50954E-A1F5-493D-B6F8-3D9E34B91350}">
      <dgm:prSet/>
      <dgm:spPr/>
      <dgm:t>
        <a:bodyPr/>
        <a:lstStyle/>
        <a:p>
          <a:pPr rtl="1"/>
          <a:endParaRPr lang="fa-IR"/>
        </a:p>
      </dgm:t>
    </dgm:pt>
    <dgm:pt modelId="{FBAB5757-4AF2-43E0-9B82-B2C2D12C3C0F}" type="sibTrans" cxnId="{9E50954E-A1F5-493D-B6F8-3D9E34B91350}">
      <dgm:prSet/>
      <dgm:spPr/>
      <dgm:t>
        <a:bodyPr/>
        <a:lstStyle/>
        <a:p>
          <a:pPr rtl="1"/>
          <a:endParaRPr lang="fa-IR"/>
        </a:p>
      </dgm:t>
    </dgm:pt>
    <dgm:pt modelId="{E17A5D66-D1F3-43C0-8802-590064B853E8}">
      <dgm:prSet/>
      <dgm:spPr/>
      <dgm:t>
        <a:bodyPr/>
        <a:lstStyle/>
        <a:p>
          <a:pPr rtl="1"/>
          <a:r>
            <a:rPr lang="fa-IR" dirty="0">
              <a:cs typeface="B Homa" pitchFamily="2" charset="-78"/>
            </a:rPr>
            <a:t>اقدام در حین وقوع(واکنش سریع)</a:t>
          </a:r>
        </a:p>
      </dgm:t>
    </dgm:pt>
    <dgm:pt modelId="{1D77455E-D378-4D52-9236-A03CCB4E90D5}" type="parTrans" cxnId="{EA754662-BE11-4AD9-83DD-824353A2750C}">
      <dgm:prSet/>
      <dgm:spPr/>
      <dgm:t>
        <a:bodyPr/>
        <a:lstStyle/>
        <a:p>
          <a:pPr rtl="1"/>
          <a:endParaRPr lang="fa-IR"/>
        </a:p>
      </dgm:t>
    </dgm:pt>
    <dgm:pt modelId="{9E7A0E90-59F6-47E2-9B93-3D2A8618B77A}" type="sibTrans" cxnId="{EA754662-BE11-4AD9-83DD-824353A2750C}">
      <dgm:prSet/>
      <dgm:spPr/>
      <dgm:t>
        <a:bodyPr/>
        <a:lstStyle/>
        <a:p>
          <a:pPr rtl="1"/>
          <a:endParaRPr lang="fa-IR"/>
        </a:p>
      </dgm:t>
    </dgm:pt>
    <dgm:pt modelId="{A902D795-8D23-435C-9844-12C3F476E3B6}">
      <dgm:prSet/>
      <dgm:spPr/>
      <dgm:t>
        <a:bodyPr/>
        <a:lstStyle/>
        <a:p>
          <a:pPr rtl="1"/>
          <a:r>
            <a:rPr lang="fa-IR">
              <a:cs typeface="B Homa" pitchFamily="2" charset="-78"/>
            </a:rPr>
            <a:t>وقوع زلزله</a:t>
          </a:r>
          <a:endParaRPr lang="fa-IR" dirty="0">
            <a:cs typeface="B Homa" pitchFamily="2" charset="-78"/>
          </a:endParaRPr>
        </a:p>
      </dgm:t>
    </dgm:pt>
    <dgm:pt modelId="{EFDE8C47-3877-4558-81A1-78522B6D71E3}" type="parTrans" cxnId="{13F41AC1-B46E-451B-A779-05CBC1B21BD6}">
      <dgm:prSet/>
      <dgm:spPr/>
      <dgm:t>
        <a:bodyPr/>
        <a:lstStyle/>
        <a:p>
          <a:pPr rtl="1"/>
          <a:endParaRPr lang="fa-IR"/>
        </a:p>
      </dgm:t>
    </dgm:pt>
    <dgm:pt modelId="{24E129B1-6A91-48AD-86F1-6DBC8E85340A}" type="sibTrans" cxnId="{13F41AC1-B46E-451B-A779-05CBC1B21BD6}">
      <dgm:prSet/>
      <dgm:spPr/>
      <dgm:t>
        <a:bodyPr/>
        <a:lstStyle/>
        <a:p>
          <a:pPr rtl="1"/>
          <a:endParaRPr lang="fa-IR"/>
        </a:p>
      </dgm:t>
    </dgm:pt>
    <dgm:pt modelId="{060D69AD-A070-48A5-8127-983AE2C8768B}" type="pres">
      <dgm:prSet presAssocID="{3B703FAC-E56D-4139-AD47-B8BD13CA87CD}" presName="Name0" presStyleCnt="0">
        <dgm:presLayoutVars>
          <dgm:dir/>
          <dgm:resizeHandles val="exact"/>
        </dgm:presLayoutVars>
      </dgm:prSet>
      <dgm:spPr/>
      <dgm:t>
        <a:bodyPr/>
        <a:lstStyle/>
        <a:p>
          <a:pPr rtl="1"/>
          <a:endParaRPr lang="fa-IR"/>
        </a:p>
      </dgm:t>
    </dgm:pt>
    <dgm:pt modelId="{7E08EB18-C145-4F58-9B4B-893BDEA57AA7}" type="pres">
      <dgm:prSet presAssocID="{3B703FAC-E56D-4139-AD47-B8BD13CA87CD}" presName="cycle" presStyleCnt="0"/>
      <dgm:spPr/>
    </dgm:pt>
    <dgm:pt modelId="{82733185-F1B4-4A22-881D-B22EFF80EDDE}" type="pres">
      <dgm:prSet presAssocID="{6F91E7AC-528B-412B-B4CF-69A3EB1BB7BB}" presName="nodeFirstNode" presStyleLbl="node1" presStyleIdx="0" presStyleCnt="5">
        <dgm:presLayoutVars>
          <dgm:bulletEnabled val="1"/>
        </dgm:presLayoutVars>
      </dgm:prSet>
      <dgm:spPr/>
      <dgm:t>
        <a:bodyPr/>
        <a:lstStyle/>
        <a:p>
          <a:pPr rtl="1"/>
          <a:endParaRPr lang="fa-IR"/>
        </a:p>
      </dgm:t>
    </dgm:pt>
    <dgm:pt modelId="{28A3411B-9399-4638-B009-9568077BD4A7}" type="pres">
      <dgm:prSet presAssocID="{DA5F210C-AEA9-4B79-B67A-8298DC26060F}" presName="sibTransFirstNode" presStyleLbl="bgShp" presStyleIdx="0" presStyleCnt="1"/>
      <dgm:spPr/>
      <dgm:t>
        <a:bodyPr/>
        <a:lstStyle/>
        <a:p>
          <a:pPr rtl="1"/>
          <a:endParaRPr lang="fa-IR"/>
        </a:p>
      </dgm:t>
    </dgm:pt>
    <dgm:pt modelId="{A3955981-FFC0-4AF5-805C-0925BB645877}" type="pres">
      <dgm:prSet presAssocID="{3407DC65-CBFB-4916-AAB9-40C7FEB1B240}" presName="nodeFollowingNodes" presStyleLbl="node1" presStyleIdx="1" presStyleCnt="5">
        <dgm:presLayoutVars>
          <dgm:bulletEnabled val="1"/>
        </dgm:presLayoutVars>
      </dgm:prSet>
      <dgm:spPr/>
      <dgm:t>
        <a:bodyPr/>
        <a:lstStyle/>
        <a:p>
          <a:pPr rtl="1"/>
          <a:endParaRPr lang="fa-IR"/>
        </a:p>
      </dgm:t>
    </dgm:pt>
    <dgm:pt modelId="{2CF703AA-5D8F-40A6-8440-C146124A9425}" type="pres">
      <dgm:prSet presAssocID="{A902D795-8D23-435C-9844-12C3F476E3B6}" presName="nodeFollowingNodes" presStyleLbl="node1" presStyleIdx="2" presStyleCnt="5">
        <dgm:presLayoutVars>
          <dgm:bulletEnabled val="1"/>
        </dgm:presLayoutVars>
      </dgm:prSet>
      <dgm:spPr/>
      <dgm:t>
        <a:bodyPr/>
        <a:lstStyle/>
        <a:p>
          <a:pPr rtl="1"/>
          <a:endParaRPr lang="fa-IR"/>
        </a:p>
      </dgm:t>
    </dgm:pt>
    <dgm:pt modelId="{60F46271-633F-4690-A28A-2865E821D039}" type="pres">
      <dgm:prSet presAssocID="{E17A5D66-D1F3-43C0-8802-590064B853E8}" presName="nodeFollowingNodes" presStyleLbl="node1" presStyleIdx="3" presStyleCnt="5">
        <dgm:presLayoutVars>
          <dgm:bulletEnabled val="1"/>
        </dgm:presLayoutVars>
      </dgm:prSet>
      <dgm:spPr/>
      <dgm:t>
        <a:bodyPr/>
        <a:lstStyle/>
        <a:p>
          <a:pPr rtl="1"/>
          <a:endParaRPr lang="fa-IR"/>
        </a:p>
      </dgm:t>
    </dgm:pt>
    <dgm:pt modelId="{90235EBC-78E0-4BAF-8E55-AF1F4AF45D51}" type="pres">
      <dgm:prSet presAssocID="{E89C0CC9-17CA-49C6-9AEB-9E32B215472A}" presName="nodeFollowingNodes" presStyleLbl="node1" presStyleIdx="4" presStyleCnt="5">
        <dgm:presLayoutVars>
          <dgm:bulletEnabled val="1"/>
        </dgm:presLayoutVars>
      </dgm:prSet>
      <dgm:spPr/>
      <dgm:t>
        <a:bodyPr/>
        <a:lstStyle/>
        <a:p>
          <a:pPr rtl="1"/>
          <a:endParaRPr lang="fa-IR"/>
        </a:p>
      </dgm:t>
    </dgm:pt>
  </dgm:ptLst>
  <dgm:cxnLst>
    <dgm:cxn modelId="{EA754662-BE11-4AD9-83DD-824353A2750C}" srcId="{3B703FAC-E56D-4139-AD47-B8BD13CA87CD}" destId="{E17A5D66-D1F3-43C0-8802-590064B853E8}" srcOrd="3" destOrd="0" parTransId="{1D77455E-D378-4D52-9236-A03CCB4E90D5}" sibTransId="{9E7A0E90-59F6-47E2-9B93-3D2A8618B77A}"/>
    <dgm:cxn modelId="{DAA4A4E5-7F17-437D-9FD2-03EE02E6E8CC}" type="presOf" srcId="{3407DC65-CBFB-4916-AAB9-40C7FEB1B240}" destId="{A3955981-FFC0-4AF5-805C-0925BB645877}" srcOrd="0" destOrd="0" presId="urn:microsoft.com/office/officeart/2005/8/layout/cycle3"/>
    <dgm:cxn modelId="{13F41AC1-B46E-451B-A779-05CBC1B21BD6}" srcId="{3B703FAC-E56D-4139-AD47-B8BD13CA87CD}" destId="{A902D795-8D23-435C-9844-12C3F476E3B6}" srcOrd="2" destOrd="0" parTransId="{EFDE8C47-3877-4558-81A1-78522B6D71E3}" sibTransId="{24E129B1-6A91-48AD-86F1-6DBC8E85340A}"/>
    <dgm:cxn modelId="{2856340E-0828-4F83-9B0B-79DF0702AD8F}" type="presOf" srcId="{DA5F210C-AEA9-4B79-B67A-8298DC26060F}" destId="{28A3411B-9399-4638-B009-9568077BD4A7}" srcOrd="0" destOrd="0" presId="urn:microsoft.com/office/officeart/2005/8/layout/cycle3"/>
    <dgm:cxn modelId="{F0C4C936-FE0E-4374-9376-BEAFA8B7BCE7}" type="presOf" srcId="{A902D795-8D23-435C-9844-12C3F476E3B6}" destId="{2CF703AA-5D8F-40A6-8440-C146124A9425}" srcOrd="0" destOrd="0" presId="urn:microsoft.com/office/officeart/2005/8/layout/cycle3"/>
    <dgm:cxn modelId="{80938CB4-1105-442B-949D-04BE79FC37F5}" type="presOf" srcId="{3B703FAC-E56D-4139-AD47-B8BD13CA87CD}" destId="{060D69AD-A070-48A5-8127-983AE2C8768B}" srcOrd="0" destOrd="0" presId="urn:microsoft.com/office/officeart/2005/8/layout/cycle3"/>
    <dgm:cxn modelId="{9E26E55A-9EC3-4575-AFDD-48138FC0250F}" type="presOf" srcId="{6F91E7AC-528B-412B-B4CF-69A3EB1BB7BB}" destId="{82733185-F1B4-4A22-881D-B22EFF80EDDE}" srcOrd="0" destOrd="0" presId="urn:microsoft.com/office/officeart/2005/8/layout/cycle3"/>
    <dgm:cxn modelId="{9F8CF9A1-E6CD-45BF-A406-350F85226CF7}" type="presOf" srcId="{E89C0CC9-17CA-49C6-9AEB-9E32B215472A}" destId="{90235EBC-78E0-4BAF-8E55-AF1F4AF45D51}" srcOrd="0" destOrd="0" presId="urn:microsoft.com/office/officeart/2005/8/layout/cycle3"/>
    <dgm:cxn modelId="{A30159DC-1990-4392-B8DF-B68C85426798}" srcId="{3B703FAC-E56D-4139-AD47-B8BD13CA87CD}" destId="{6F91E7AC-528B-412B-B4CF-69A3EB1BB7BB}" srcOrd="0" destOrd="0" parTransId="{13A71A52-218D-4640-BAF5-9235AFA0C708}" sibTransId="{DA5F210C-AEA9-4B79-B67A-8298DC26060F}"/>
    <dgm:cxn modelId="{1EF550BE-C86C-4F49-9227-09765719CE71}" srcId="{3B703FAC-E56D-4139-AD47-B8BD13CA87CD}" destId="{3407DC65-CBFB-4916-AAB9-40C7FEB1B240}" srcOrd="1" destOrd="0" parTransId="{8BFCE080-B926-4ECD-975B-818BE4ECF41B}" sibTransId="{EF1B3B30-54A5-4E71-B085-81F83758821E}"/>
    <dgm:cxn modelId="{9E50954E-A1F5-493D-B6F8-3D9E34B91350}" srcId="{3B703FAC-E56D-4139-AD47-B8BD13CA87CD}" destId="{E89C0CC9-17CA-49C6-9AEB-9E32B215472A}" srcOrd="4" destOrd="0" parTransId="{56F562F5-A709-400D-929F-E9AF77A4CFC9}" sibTransId="{FBAB5757-4AF2-43E0-9B82-B2C2D12C3C0F}"/>
    <dgm:cxn modelId="{E905335F-BC77-4670-8CC4-723B05CC95E0}" type="presOf" srcId="{E17A5D66-D1F3-43C0-8802-590064B853E8}" destId="{60F46271-633F-4690-A28A-2865E821D039}" srcOrd="0" destOrd="0" presId="urn:microsoft.com/office/officeart/2005/8/layout/cycle3"/>
    <dgm:cxn modelId="{41DDCC9F-C20B-41BC-8320-8D634052665F}" type="presParOf" srcId="{060D69AD-A070-48A5-8127-983AE2C8768B}" destId="{7E08EB18-C145-4F58-9B4B-893BDEA57AA7}" srcOrd="0" destOrd="0" presId="urn:microsoft.com/office/officeart/2005/8/layout/cycle3"/>
    <dgm:cxn modelId="{D2A0D077-A9A4-4380-8AA0-5C8F619E035E}" type="presParOf" srcId="{7E08EB18-C145-4F58-9B4B-893BDEA57AA7}" destId="{82733185-F1B4-4A22-881D-B22EFF80EDDE}" srcOrd="0" destOrd="0" presId="urn:microsoft.com/office/officeart/2005/8/layout/cycle3"/>
    <dgm:cxn modelId="{48680795-49D8-4C60-813B-E046FFDCB2B3}" type="presParOf" srcId="{7E08EB18-C145-4F58-9B4B-893BDEA57AA7}" destId="{28A3411B-9399-4638-B009-9568077BD4A7}" srcOrd="1" destOrd="0" presId="urn:microsoft.com/office/officeart/2005/8/layout/cycle3"/>
    <dgm:cxn modelId="{39CCADDC-695F-4FE1-99AF-70E3F2E9BA35}" type="presParOf" srcId="{7E08EB18-C145-4F58-9B4B-893BDEA57AA7}" destId="{A3955981-FFC0-4AF5-805C-0925BB645877}" srcOrd="2" destOrd="0" presId="urn:microsoft.com/office/officeart/2005/8/layout/cycle3"/>
    <dgm:cxn modelId="{B7BD0FDD-FC57-442F-B60B-58AD2DC60B5B}" type="presParOf" srcId="{7E08EB18-C145-4F58-9B4B-893BDEA57AA7}" destId="{2CF703AA-5D8F-40A6-8440-C146124A9425}" srcOrd="3" destOrd="0" presId="urn:microsoft.com/office/officeart/2005/8/layout/cycle3"/>
    <dgm:cxn modelId="{21F22F2F-9EF5-4322-8963-53241F11BA02}" type="presParOf" srcId="{7E08EB18-C145-4F58-9B4B-893BDEA57AA7}" destId="{60F46271-633F-4690-A28A-2865E821D039}" srcOrd="4" destOrd="0" presId="urn:microsoft.com/office/officeart/2005/8/layout/cycle3"/>
    <dgm:cxn modelId="{469D364A-2030-4DA3-9414-A7C8AE3BE040}" type="presParOf" srcId="{7E08EB18-C145-4F58-9B4B-893BDEA57AA7}" destId="{90235EBC-78E0-4BAF-8E55-AF1F4AF45D51}" srcOrd="5" destOrd="0" presId="urn:microsoft.com/office/officeart/2005/8/layout/cycle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2EB78B6E-4B86-4C4C-BA6A-977AB53ED3BB}" type="presOf" srcId="{40193041-88B5-445B-9EEC-36D94DEC3E2A}" destId="{FA5606AC-FB48-4ECE-B476-6382D119D874}" srcOrd="0" destOrd="0" presId="urn:microsoft.com/office/officeart/2005/8/layout/arrow3"/>
    <dgm:cxn modelId="{6C1EABD5-8C1E-472B-BA01-73424642EFB7}" srcId="{6284CB32-5A19-4464-B174-B419D73B8AC7}" destId="{B5BD78A1-2032-4737-9013-838D8B79D37B}" srcOrd="1" destOrd="0" parTransId="{757B6E69-9598-4E90-88B3-B054F4F7611C}" sibTransId="{E57E68E8-6174-4688-A8A1-8F38CB56AC2E}"/>
    <dgm:cxn modelId="{3066E66A-FD61-4BC0-B162-E6CF8623CB67}" srcId="{6284CB32-5A19-4464-B174-B419D73B8AC7}" destId="{40193041-88B5-445B-9EEC-36D94DEC3E2A}" srcOrd="0" destOrd="0" parTransId="{9321C9AA-6457-4840-9B6D-9FA0E357CB8F}" sibTransId="{39A14FB6-834C-4A18-9B12-D7967D989954}"/>
    <dgm:cxn modelId="{F2753FF3-6F62-40EB-B727-872113C0D205}" type="presOf" srcId="{6284CB32-5A19-4464-B174-B419D73B8AC7}" destId="{710E6CCB-0AF3-4198-86D7-7EF3E9EEBFF1}" srcOrd="0" destOrd="0" presId="urn:microsoft.com/office/officeart/2005/8/layout/arrow3"/>
    <dgm:cxn modelId="{678632E9-9422-494A-AB0B-D6D32F9CC22F}" type="presOf" srcId="{B5BD78A1-2032-4737-9013-838D8B79D37B}" destId="{9D88B08A-FBEC-418D-83C6-069BF13F1D08}" srcOrd="0" destOrd="0" presId="urn:microsoft.com/office/officeart/2005/8/layout/arrow3"/>
    <dgm:cxn modelId="{D6DC83A3-8FDA-4C76-8CA2-0959BC532BB9}" type="presParOf" srcId="{710E6CCB-0AF3-4198-86D7-7EF3E9EEBFF1}" destId="{DBF54ACF-24A8-4D82-8D3B-B4DEB7160732}" srcOrd="0" destOrd="0" presId="urn:microsoft.com/office/officeart/2005/8/layout/arrow3"/>
    <dgm:cxn modelId="{3275A7E6-55BB-4976-B6A7-6006708109C9}" type="presParOf" srcId="{710E6CCB-0AF3-4198-86D7-7EF3E9EEBFF1}" destId="{F2ADC12C-275F-4943-891D-FE0A719B4D42}" srcOrd="1" destOrd="0" presId="urn:microsoft.com/office/officeart/2005/8/layout/arrow3"/>
    <dgm:cxn modelId="{1C834951-9278-4C62-9A30-81865340E6D4}" type="presParOf" srcId="{710E6CCB-0AF3-4198-86D7-7EF3E9EEBFF1}" destId="{FA5606AC-FB48-4ECE-B476-6382D119D874}" srcOrd="2" destOrd="0" presId="urn:microsoft.com/office/officeart/2005/8/layout/arrow3"/>
    <dgm:cxn modelId="{6BE23526-D79F-4802-B9F4-155047AE0213}" type="presParOf" srcId="{710E6CCB-0AF3-4198-86D7-7EF3E9EEBFF1}" destId="{A7F35D35-5C22-4EF4-95A5-E128A85178D2}" srcOrd="3" destOrd="0" presId="urn:microsoft.com/office/officeart/2005/8/layout/arrow3"/>
    <dgm:cxn modelId="{0F86A7F8-EFF0-4EF8-9ACA-59D862F5C232}"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741AC2AA-E649-40A6-902E-8F9BC406A972}" type="doc">
      <dgm:prSet loTypeId="urn:microsoft.com/office/officeart/2005/8/layout/arrow4" loCatId="process" qsTypeId="urn:microsoft.com/office/officeart/2005/8/quickstyle/simple5" qsCatId="simple" csTypeId="urn:microsoft.com/office/officeart/2005/8/colors/accent0_1" csCatId="mainScheme" phldr="1"/>
      <dgm:spPr>
        <a:scene3d>
          <a:camera prst="orthographicFront">
            <a:rot lat="0" lon="0" rev="10800000"/>
          </a:camera>
          <a:lightRig rig="threePt" dir="t"/>
        </a:scene3d>
      </dgm:spPr>
      <dgm:t>
        <a:bodyPr/>
        <a:lstStyle/>
        <a:p>
          <a:pPr rtl="1"/>
          <a:endParaRPr lang="fa-IR"/>
        </a:p>
      </dgm:t>
    </dgm:pt>
    <dgm:pt modelId="{A9BB3724-02A3-42B4-8342-7DE03E818518}">
      <dgm:prSet phldrT="[Text]" custT="1"/>
      <dgm:spPr>
        <a:scene3d>
          <a:camera prst="orthographicFront">
            <a:rot lat="0" lon="0" rev="10800000"/>
          </a:camera>
          <a:lightRig rig="threePt" dir="t"/>
        </a:scene3d>
        <a:sp3d/>
      </dgm:spPr>
      <dgm:t>
        <a:bodyPr>
          <a:flatTx/>
        </a:bodyPr>
        <a:lstStyle/>
        <a:p>
          <a:pPr algn="ctr" rtl="1"/>
          <a:r>
            <a:rPr lang="fa-IR" sz="1400" dirty="0">
              <a:solidFill>
                <a:schemeClr val="bg1"/>
              </a:solidFill>
              <a:effectLst>
                <a:outerShdw blurRad="38100" dist="38100" dir="2700000" algn="tl">
                  <a:srgbClr val="000000">
                    <a:alpha val="43137"/>
                  </a:srgbClr>
                </a:outerShdw>
              </a:effectLst>
              <a:cs typeface="B Homa" pitchFamily="2" charset="-78"/>
            </a:rPr>
            <a:t>2</a:t>
          </a:r>
          <a:r>
            <a:rPr lang="fa-IR" sz="1400" dirty="0">
              <a:solidFill>
                <a:sysClr val="windowText" lastClr="000000"/>
              </a:solidFill>
              <a:effectLst>
                <a:outerShdw blurRad="38100" dist="38100" dir="2700000" algn="tl">
                  <a:srgbClr val="000000">
                    <a:alpha val="43137"/>
                  </a:srgbClr>
                </a:outerShdw>
              </a:effectLst>
              <a:cs typeface="B Homa" pitchFamily="2" charset="-78"/>
            </a:rPr>
            <a:t>.پیش بینی و یا برنامه ریزی اصولی در راستای مدیریت ضایعات تولیدی</a:t>
          </a:r>
        </a:p>
      </dgm:t>
    </dgm:pt>
    <dgm:pt modelId="{AD25608F-3BC1-4660-9542-5166AE928ABE}" type="parTrans" cxnId="{7DB1ED5A-2FB7-442F-AF2A-49A55D53D202}">
      <dgm:prSet/>
      <dgm:spPr/>
      <dgm:t>
        <a:bodyPr/>
        <a:lstStyle/>
        <a:p>
          <a:pPr rtl="1"/>
          <a:endParaRPr lang="fa-IR">
            <a:solidFill>
              <a:schemeClr val="bg1"/>
            </a:solidFill>
          </a:endParaRPr>
        </a:p>
      </dgm:t>
    </dgm:pt>
    <dgm:pt modelId="{C8040D5B-7625-4E70-B512-EDE368FF9193}" type="sibTrans" cxnId="{7DB1ED5A-2FB7-442F-AF2A-49A55D53D202}">
      <dgm:prSet/>
      <dgm:spPr/>
      <dgm:t>
        <a:bodyPr/>
        <a:lstStyle/>
        <a:p>
          <a:pPr rtl="1"/>
          <a:endParaRPr lang="fa-IR">
            <a:solidFill>
              <a:schemeClr val="bg1"/>
            </a:solidFill>
          </a:endParaRPr>
        </a:p>
      </dgm:t>
    </dgm:pt>
    <dgm:pt modelId="{641D7578-6E44-4D0C-9566-92ADB1776AC9}">
      <dgm:prSet phldrT="[Text]" custT="1"/>
      <dgm:spPr>
        <a:scene3d>
          <a:camera prst="orthographicFront">
            <a:rot lat="0" lon="0" rev="10800000"/>
          </a:camera>
          <a:lightRig rig="threePt" dir="t"/>
        </a:scene3d>
        <a:sp3d/>
      </dgm:spPr>
      <dgm:t>
        <a:bodyPr>
          <a:flatTx/>
        </a:bodyPr>
        <a:lstStyle/>
        <a:p>
          <a:pPr algn="ctr" rtl="1"/>
          <a:r>
            <a:rPr lang="fa-IR" sz="1400" dirty="0">
              <a:solidFill>
                <a:sysClr val="windowText" lastClr="000000"/>
              </a:solidFill>
              <a:effectLst>
                <a:outerShdw blurRad="38100" dist="38100" dir="2700000" algn="tl">
                  <a:srgbClr val="000000">
                    <a:alpha val="43137"/>
                  </a:srgbClr>
                </a:outerShdw>
              </a:effectLst>
              <a:cs typeface="B Homa" pitchFamily="2" charset="-78"/>
            </a:rPr>
            <a:t>1.پیش بینی و یا کاهش تولید ضایعات</a:t>
          </a:r>
          <a:endParaRPr lang="fa-IR" sz="1400" dirty="0">
            <a:solidFill>
              <a:schemeClr val="bg1"/>
            </a:solidFill>
            <a:effectLst>
              <a:outerShdw blurRad="38100" dist="38100" dir="2700000" algn="tl">
                <a:srgbClr val="000000">
                  <a:alpha val="43137"/>
                </a:srgbClr>
              </a:outerShdw>
            </a:effectLst>
            <a:cs typeface="B Homa" pitchFamily="2" charset="-78"/>
          </a:endParaRPr>
        </a:p>
      </dgm:t>
    </dgm:pt>
    <dgm:pt modelId="{12C4AE5B-EF6F-4CC3-811F-39B826D5FB08}" type="parTrans" cxnId="{5BBA8D82-CACA-4D4A-B884-A4BBAA186175}">
      <dgm:prSet/>
      <dgm:spPr/>
      <dgm:t>
        <a:bodyPr/>
        <a:lstStyle/>
        <a:p>
          <a:pPr rtl="1"/>
          <a:endParaRPr lang="fa-IR">
            <a:solidFill>
              <a:schemeClr val="bg1"/>
            </a:solidFill>
          </a:endParaRPr>
        </a:p>
      </dgm:t>
    </dgm:pt>
    <dgm:pt modelId="{54272856-8AFD-4C9C-A3C3-5C76868DAF72}" type="sibTrans" cxnId="{5BBA8D82-CACA-4D4A-B884-A4BBAA186175}">
      <dgm:prSet/>
      <dgm:spPr/>
      <dgm:t>
        <a:bodyPr/>
        <a:lstStyle/>
        <a:p>
          <a:pPr rtl="1"/>
          <a:endParaRPr lang="fa-IR">
            <a:solidFill>
              <a:schemeClr val="bg1"/>
            </a:solidFill>
          </a:endParaRPr>
        </a:p>
      </dgm:t>
    </dgm:pt>
    <dgm:pt modelId="{A4D8B122-5D1F-4945-94B1-50B6BB3B0D59}" type="pres">
      <dgm:prSet presAssocID="{741AC2AA-E649-40A6-902E-8F9BC406A972}" presName="compositeShape" presStyleCnt="0">
        <dgm:presLayoutVars>
          <dgm:chMax val="2"/>
          <dgm:dir/>
          <dgm:resizeHandles val="exact"/>
        </dgm:presLayoutVars>
      </dgm:prSet>
      <dgm:spPr/>
      <dgm:t>
        <a:bodyPr/>
        <a:lstStyle/>
        <a:p>
          <a:pPr rtl="1"/>
          <a:endParaRPr lang="fa-IR"/>
        </a:p>
      </dgm:t>
    </dgm:pt>
    <dgm:pt modelId="{6B09C68A-9009-49B2-B61A-BA63F3ECEAF1}" type="pres">
      <dgm:prSet presAssocID="{A9BB3724-02A3-42B4-8342-7DE03E818518}" presName="upArrow" presStyleLbl="node1" presStyleIdx="0" presStyleCnt="2"/>
      <dgm:spPr>
        <a:scene3d>
          <a:camera prst="orthographicFront">
            <a:rot lat="0" lon="0" rev="10800000"/>
          </a:camera>
          <a:lightRig rig="threePt" dir="t"/>
        </a:scene3d>
        <a:sp3d prstMaterial="plastic">
          <a:bevelT w="127000" h="38200" prst="relaxedInset"/>
          <a:contourClr>
            <a:schemeClr val="lt1">
              <a:hueOff val="0"/>
              <a:satOff val="0"/>
              <a:lumOff val="0"/>
              <a:alphaOff val="0"/>
            </a:schemeClr>
          </a:contourClr>
        </a:sp3d>
      </dgm:spPr>
    </dgm:pt>
    <dgm:pt modelId="{C260DCF1-B416-4C35-A1F0-B18F5136331C}" type="pres">
      <dgm:prSet presAssocID="{A9BB3724-02A3-42B4-8342-7DE03E818518}" presName="upArrowText" presStyleLbl="revTx" presStyleIdx="0" presStyleCnt="2">
        <dgm:presLayoutVars>
          <dgm:chMax val="0"/>
          <dgm:bulletEnabled val="1"/>
        </dgm:presLayoutVars>
      </dgm:prSet>
      <dgm:spPr/>
      <dgm:t>
        <a:bodyPr/>
        <a:lstStyle/>
        <a:p>
          <a:pPr rtl="1"/>
          <a:endParaRPr lang="fa-IR"/>
        </a:p>
      </dgm:t>
    </dgm:pt>
    <dgm:pt modelId="{A32E8B72-13D7-49D3-B7A9-275923EE6D8F}" type="pres">
      <dgm:prSet presAssocID="{641D7578-6E44-4D0C-9566-92ADB1776AC9}" presName="downArrow" presStyleLbl="node1" presStyleIdx="1" presStyleCnt="2"/>
      <dgm:spPr>
        <a:scene3d>
          <a:camera prst="orthographicFront">
            <a:rot lat="0" lon="0" rev="10800000"/>
          </a:camera>
          <a:lightRig rig="threePt" dir="t"/>
        </a:scene3d>
        <a:sp3d prstMaterial="plastic">
          <a:bevelT w="127000" h="38200" prst="relaxedInset"/>
          <a:contourClr>
            <a:schemeClr val="lt1">
              <a:hueOff val="0"/>
              <a:satOff val="0"/>
              <a:lumOff val="0"/>
              <a:alphaOff val="0"/>
            </a:schemeClr>
          </a:contourClr>
        </a:sp3d>
      </dgm:spPr>
    </dgm:pt>
    <dgm:pt modelId="{08F4C231-7B27-4B94-B470-FD33C175F098}" type="pres">
      <dgm:prSet presAssocID="{641D7578-6E44-4D0C-9566-92ADB1776AC9}" presName="downArrowText" presStyleLbl="revTx" presStyleIdx="1" presStyleCnt="2">
        <dgm:presLayoutVars>
          <dgm:chMax val="0"/>
          <dgm:bulletEnabled val="1"/>
        </dgm:presLayoutVars>
      </dgm:prSet>
      <dgm:spPr/>
      <dgm:t>
        <a:bodyPr/>
        <a:lstStyle/>
        <a:p>
          <a:pPr rtl="1"/>
          <a:endParaRPr lang="fa-IR"/>
        </a:p>
      </dgm:t>
    </dgm:pt>
  </dgm:ptLst>
  <dgm:cxnLst>
    <dgm:cxn modelId="{5BBA8D82-CACA-4D4A-B884-A4BBAA186175}" srcId="{741AC2AA-E649-40A6-902E-8F9BC406A972}" destId="{641D7578-6E44-4D0C-9566-92ADB1776AC9}" srcOrd="1" destOrd="0" parTransId="{12C4AE5B-EF6F-4CC3-811F-39B826D5FB08}" sibTransId="{54272856-8AFD-4C9C-A3C3-5C76868DAF72}"/>
    <dgm:cxn modelId="{F7D08F06-020E-48F9-9722-ACFD001DCD38}" type="presOf" srcId="{741AC2AA-E649-40A6-902E-8F9BC406A972}" destId="{A4D8B122-5D1F-4945-94B1-50B6BB3B0D59}" srcOrd="0" destOrd="0" presId="urn:microsoft.com/office/officeart/2005/8/layout/arrow4"/>
    <dgm:cxn modelId="{8CD846D0-7F6B-4378-AC2E-3959BC598722}" type="presOf" srcId="{A9BB3724-02A3-42B4-8342-7DE03E818518}" destId="{C260DCF1-B416-4C35-A1F0-B18F5136331C}" srcOrd="0" destOrd="0" presId="urn:microsoft.com/office/officeart/2005/8/layout/arrow4"/>
    <dgm:cxn modelId="{7DB1ED5A-2FB7-442F-AF2A-49A55D53D202}" srcId="{741AC2AA-E649-40A6-902E-8F9BC406A972}" destId="{A9BB3724-02A3-42B4-8342-7DE03E818518}" srcOrd="0" destOrd="0" parTransId="{AD25608F-3BC1-4660-9542-5166AE928ABE}" sibTransId="{C8040D5B-7625-4E70-B512-EDE368FF9193}"/>
    <dgm:cxn modelId="{3F01DED7-F137-4F09-8FA7-D67DADA157B2}" type="presOf" srcId="{641D7578-6E44-4D0C-9566-92ADB1776AC9}" destId="{08F4C231-7B27-4B94-B470-FD33C175F098}" srcOrd="0" destOrd="0" presId="urn:microsoft.com/office/officeart/2005/8/layout/arrow4"/>
    <dgm:cxn modelId="{E2D14FCB-DE50-45F8-9008-7CED2E8D2211}" type="presParOf" srcId="{A4D8B122-5D1F-4945-94B1-50B6BB3B0D59}" destId="{6B09C68A-9009-49B2-B61A-BA63F3ECEAF1}" srcOrd="0" destOrd="0" presId="urn:microsoft.com/office/officeart/2005/8/layout/arrow4"/>
    <dgm:cxn modelId="{AF528CB4-2BDB-4A3E-827B-AFD0331FA6A7}" type="presParOf" srcId="{A4D8B122-5D1F-4945-94B1-50B6BB3B0D59}" destId="{C260DCF1-B416-4C35-A1F0-B18F5136331C}" srcOrd="1" destOrd="0" presId="urn:microsoft.com/office/officeart/2005/8/layout/arrow4"/>
    <dgm:cxn modelId="{59F6345C-5620-42FD-A52C-17796631AC0F}" type="presParOf" srcId="{A4D8B122-5D1F-4945-94B1-50B6BB3B0D59}" destId="{A32E8B72-13D7-49D3-B7A9-275923EE6D8F}" srcOrd="2" destOrd="0" presId="urn:microsoft.com/office/officeart/2005/8/layout/arrow4"/>
    <dgm:cxn modelId="{76BDB73F-6AEC-47FF-86B6-01C55737589F}" type="presParOf" srcId="{A4D8B122-5D1F-4945-94B1-50B6BB3B0D59}" destId="{08F4C231-7B27-4B94-B470-FD33C175F098}" srcOrd="3" destOrd="0" presId="urn:microsoft.com/office/officeart/2005/8/layout/arrow4"/>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6C1EABD5-8C1E-472B-BA01-73424642EFB7}" srcId="{6284CB32-5A19-4464-B174-B419D73B8AC7}" destId="{B5BD78A1-2032-4737-9013-838D8B79D37B}" srcOrd="1" destOrd="0" parTransId="{757B6E69-9598-4E90-88B3-B054F4F7611C}" sibTransId="{E57E68E8-6174-4688-A8A1-8F38CB56AC2E}"/>
    <dgm:cxn modelId="{3066E66A-FD61-4BC0-B162-E6CF8623CB67}" srcId="{6284CB32-5A19-4464-B174-B419D73B8AC7}" destId="{40193041-88B5-445B-9EEC-36D94DEC3E2A}" srcOrd="0" destOrd="0" parTransId="{9321C9AA-6457-4840-9B6D-9FA0E357CB8F}" sibTransId="{39A14FB6-834C-4A18-9B12-D7967D989954}"/>
    <dgm:cxn modelId="{C519DC51-2640-4AEF-AE3B-170EC437B5FF}" type="presOf" srcId="{B5BD78A1-2032-4737-9013-838D8B79D37B}" destId="{9D88B08A-FBEC-418D-83C6-069BF13F1D08}" srcOrd="0" destOrd="0" presId="urn:microsoft.com/office/officeart/2005/8/layout/arrow3"/>
    <dgm:cxn modelId="{C76BC546-E97D-4BDD-8C72-73F067C37F82}" type="presOf" srcId="{6284CB32-5A19-4464-B174-B419D73B8AC7}" destId="{710E6CCB-0AF3-4198-86D7-7EF3E9EEBFF1}" srcOrd="0" destOrd="0" presId="urn:microsoft.com/office/officeart/2005/8/layout/arrow3"/>
    <dgm:cxn modelId="{AB01A4CE-EC58-4D34-A43A-6485AB896C0C}" type="presOf" srcId="{40193041-88B5-445B-9EEC-36D94DEC3E2A}" destId="{FA5606AC-FB48-4ECE-B476-6382D119D874}" srcOrd="0" destOrd="0" presId="urn:microsoft.com/office/officeart/2005/8/layout/arrow3"/>
    <dgm:cxn modelId="{F26787F3-1FBD-445D-B443-781FB17F37FA}" type="presParOf" srcId="{710E6CCB-0AF3-4198-86D7-7EF3E9EEBFF1}" destId="{DBF54ACF-24A8-4D82-8D3B-B4DEB7160732}" srcOrd="0" destOrd="0" presId="urn:microsoft.com/office/officeart/2005/8/layout/arrow3"/>
    <dgm:cxn modelId="{BF86873D-E28D-4655-9D92-09F9DE70F778}" type="presParOf" srcId="{710E6CCB-0AF3-4198-86D7-7EF3E9EEBFF1}" destId="{F2ADC12C-275F-4943-891D-FE0A719B4D42}" srcOrd="1" destOrd="0" presId="urn:microsoft.com/office/officeart/2005/8/layout/arrow3"/>
    <dgm:cxn modelId="{63DACF59-E5E8-4689-9983-C64F1B21AE9D}" type="presParOf" srcId="{710E6CCB-0AF3-4198-86D7-7EF3E9EEBFF1}" destId="{FA5606AC-FB48-4ECE-B476-6382D119D874}" srcOrd="2" destOrd="0" presId="urn:microsoft.com/office/officeart/2005/8/layout/arrow3"/>
    <dgm:cxn modelId="{3DDEFB77-68AF-4E9F-BE71-148600E51C88}" type="presParOf" srcId="{710E6CCB-0AF3-4198-86D7-7EF3E9EEBFF1}" destId="{A7F35D35-5C22-4EF4-95A5-E128A85178D2}" srcOrd="3" destOrd="0" presId="urn:microsoft.com/office/officeart/2005/8/layout/arrow3"/>
    <dgm:cxn modelId="{D50D3B6A-0985-4290-BA46-A0A9235CBEED}"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741AC2AA-E649-40A6-902E-8F9BC406A972}" type="doc">
      <dgm:prSet loTypeId="urn:microsoft.com/office/officeart/2005/8/layout/arrow4" loCatId="process" qsTypeId="urn:microsoft.com/office/officeart/2005/8/quickstyle/simple5" qsCatId="simple" csTypeId="urn:microsoft.com/office/officeart/2005/8/colors/accent0_1" csCatId="mainScheme" phldr="1"/>
      <dgm:spPr>
        <a:scene3d>
          <a:camera prst="orthographicFront">
            <a:rot lat="0" lon="0" rev="10800000"/>
          </a:camera>
          <a:lightRig rig="threePt" dir="t"/>
        </a:scene3d>
      </dgm:spPr>
      <dgm:t>
        <a:bodyPr/>
        <a:lstStyle/>
        <a:p>
          <a:pPr rtl="1"/>
          <a:endParaRPr lang="fa-IR"/>
        </a:p>
      </dgm:t>
    </dgm:pt>
    <dgm:pt modelId="{A9BB3724-02A3-42B4-8342-7DE03E818518}">
      <dgm:prSet phldrT="[Text]" custT="1"/>
      <dgm:spPr>
        <a:scene3d>
          <a:camera prst="orthographicFront">
            <a:rot lat="0" lon="0" rev="10800000"/>
          </a:camera>
          <a:lightRig rig="threePt" dir="t"/>
        </a:scene3d>
        <a:sp3d/>
      </dgm:spPr>
      <dgm:t>
        <a:bodyPr>
          <a:flatTx/>
        </a:bodyPr>
        <a:lstStyle/>
        <a:p>
          <a:pPr algn="ctr" rtl="1"/>
          <a:r>
            <a:rPr lang="fa-IR" sz="1100" dirty="0">
              <a:solidFill>
                <a:schemeClr val="bg1"/>
              </a:solidFill>
              <a:effectLst>
                <a:outerShdw blurRad="38100" dist="38100" dir="2700000" algn="tl">
                  <a:srgbClr val="000000">
                    <a:alpha val="43137"/>
                  </a:srgbClr>
                </a:outerShdw>
              </a:effectLst>
              <a:cs typeface="B Homa" pitchFamily="2" charset="-78"/>
            </a:rPr>
            <a:t>2</a:t>
          </a:r>
          <a:r>
            <a:rPr lang="fa-IR" sz="1100" dirty="0">
              <a:solidFill>
                <a:sysClr val="windowText" lastClr="000000"/>
              </a:solidFill>
              <a:effectLst>
                <a:outerShdw blurRad="38100" dist="38100" dir="2700000" algn="tl">
                  <a:srgbClr val="000000">
                    <a:alpha val="43137"/>
                  </a:srgbClr>
                </a:outerShdw>
              </a:effectLst>
              <a:cs typeface="B Homa" pitchFamily="2" charset="-78"/>
            </a:rPr>
            <a:t>.پیش بینی و یا برنامه ریزی اصولی در راستای مدیریت ضایعات تولیدی</a:t>
          </a:r>
        </a:p>
      </dgm:t>
    </dgm:pt>
    <dgm:pt modelId="{AD25608F-3BC1-4660-9542-5166AE928ABE}" type="parTrans" cxnId="{7DB1ED5A-2FB7-442F-AF2A-49A55D53D202}">
      <dgm:prSet/>
      <dgm:spPr/>
      <dgm:t>
        <a:bodyPr/>
        <a:lstStyle/>
        <a:p>
          <a:pPr rtl="1"/>
          <a:endParaRPr lang="fa-IR">
            <a:solidFill>
              <a:schemeClr val="bg1"/>
            </a:solidFill>
          </a:endParaRPr>
        </a:p>
      </dgm:t>
    </dgm:pt>
    <dgm:pt modelId="{C8040D5B-7625-4E70-B512-EDE368FF9193}" type="sibTrans" cxnId="{7DB1ED5A-2FB7-442F-AF2A-49A55D53D202}">
      <dgm:prSet/>
      <dgm:spPr/>
      <dgm:t>
        <a:bodyPr/>
        <a:lstStyle/>
        <a:p>
          <a:pPr rtl="1"/>
          <a:endParaRPr lang="fa-IR">
            <a:solidFill>
              <a:schemeClr val="bg1"/>
            </a:solidFill>
          </a:endParaRPr>
        </a:p>
      </dgm:t>
    </dgm:pt>
    <dgm:pt modelId="{641D7578-6E44-4D0C-9566-92ADB1776AC9}">
      <dgm:prSet phldrT="[Text]" custT="1"/>
      <dgm:spPr>
        <a:scene3d>
          <a:camera prst="orthographicFront">
            <a:rot lat="0" lon="0" rev="10800000"/>
          </a:camera>
          <a:lightRig rig="threePt" dir="t"/>
        </a:scene3d>
        <a:sp3d/>
      </dgm:spPr>
      <dgm:t>
        <a:bodyPr>
          <a:flatTx/>
        </a:bodyPr>
        <a:lstStyle/>
        <a:p>
          <a:pPr algn="ctr" rtl="1"/>
          <a:r>
            <a:rPr lang="fa-IR" sz="1100" dirty="0">
              <a:solidFill>
                <a:sysClr val="windowText" lastClr="000000"/>
              </a:solidFill>
              <a:effectLst>
                <a:outerShdw blurRad="38100" dist="38100" dir="2700000" algn="tl">
                  <a:srgbClr val="000000">
                    <a:alpha val="43137"/>
                  </a:srgbClr>
                </a:outerShdw>
              </a:effectLst>
              <a:cs typeface="B Homa" pitchFamily="2" charset="-78"/>
            </a:rPr>
            <a:t>1.پیش بینی و یا کاهش تولید ضایعات</a:t>
          </a:r>
          <a:endParaRPr lang="fa-IR" sz="1100" dirty="0">
            <a:solidFill>
              <a:schemeClr val="bg1"/>
            </a:solidFill>
            <a:effectLst>
              <a:outerShdw blurRad="38100" dist="38100" dir="2700000" algn="tl">
                <a:srgbClr val="000000">
                  <a:alpha val="43137"/>
                </a:srgbClr>
              </a:outerShdw>
            </a:effectLst>
            <a:cs typeface="B Homa" pitchFamily="2" charset="-78"/>
          </a:endParaRPr>
        </a:p>
      </dgm:t>
    </dgm:pt>
    <dgm:pt modelId="{12C4AE5B-EF6F-4CC3-811F-39B826D5FB08}" type="parTrans" cxnId="{5BBA8D82-CACA-4D4A-B884-A4BBAA186175}">
      <dgm:prSet/>
      <dgm:spPr/>
      <dgm:t>
        <a:bodyPr/>
        <a:lstStyle/>
        <a:p>
          <a:pPr rtl="1"/>
          <a:endParaRPr lang="fa-IR">
            <a:solidFill>
              <a:schemeClr val="bg1"/>
            </a:solidFill>
          </a:endParaRPr>
        </a:p>
      </dgm:t>
    </dgm:pt>
    <dgm:pt modelId="{54272856-8AFD-4C9C-A3C3-5C76868DAF72}" type="sibTrans" cxnId="{5BBA8D82-CACA-4D4A-B884-A4BBAA186175}">
      <dgm:prSet/>
      <dgm:spPr/>
      <dgm:t>
        <a:bodyPr/>
        <a:lstStyle/>
        <a:p>
          <a:pPr rtl="1"/>
          <a:endParaRPr lang="fa-IR">
            <a:solidFill>
              <a:schemeClr val="bg1"/>
            </a:solidFill>
          </a:endParaRPr>
        </a:p>
      </dgm:t>
    </dgm:pt>
    <dgm:pt modelId="{A4D8B122-5D1F-4945-94B1-50B6BB3B0D59}" type="pres">
      <dgm:prSet presAssocID="{741AC2AA-E649-40A6-902E-8F9BC406A972}" presName="compositeShape" presStyleCnt="0">
        <dgm:presLayoutVars>
          <dgm:chMax val="2"/>
          <dgm:dir/>
          <dgm:resizeHandles val="exact"/>
        </dgm:presLayoutVars>
      </dgm:prSet>
      <dgm:spPr/>
      <dgm:t>
        <a:bodyPr/>
        <a:lstStyle/>
        <a:p>
          <a:pPr rtl="1"/>
          <a:endParaRPr lang="fa-IR"/>
        </a:p>
      </dgm:t>
    </dgm:pt>
    <dgm:pt modelId="{6B09C68A-9009-49B2-B61A-BA63F3ECEAF1}" type="pres">
      <dgm:prSet presAssocID="{A9BB3724-02A3-42B4-8342-7DE03E818518}" presName="upArrow" presStyleLbl="node1" presStyleIdx="0" presStyleCnt="2"/>
      <dgm:spPr>
        <a:scene3d>
          <a:camera prst="orthographicFront">
            <a:rot lat="0" lon="0" rev="10800000"/>
          </a:camera>
          <a:lightRig rig="threePt" dir="t"/>
        </a:scene3d>
        <a:sp3d prstMaterial="plastic">
          <a:bevelT w="127000" h="38200" prst="relaxedInset"/>
          <a:contourClr>
            <a:schemeClr val="lt1">
              <a:hueOff val="0"/>
              <a:satOff val="0"/>
              <a:lumOff val="0"/>
              <a:alphaOff val="0"/>
            </a:schemeClr>
          </a:contourClr>
        </a:sp3d>
      </dgm:spPr>
    </dgm:pt>
    <dgm:pt modelId="{C260DCF1-B416-4C35-A1F0-B18F5136331C}" type="pres">
      <dgm:prSet presAssocID="{A9BB3724-02A3-42B4-8342-7DE03E818518}" presName="upArrowText" presStyleLbl="revTx" presStyleIdx="0" presStyleCnt="2">
        <dgm:presLayoutVars>
          <dgm:chMax val="0"/>
          <dgm:bulletEnabled val="1"/>
        </dgm:presLayoutVars>
      </dgm:prSet>
      <dgm:spPr/>
      <dgm:t>
        <a:bodyPr/>
        <a:lstStyle/>
        <a:p>
          <a:pPr rtl="1"/>
          <a:endParaRPr lang="fa-IR"/>
        </a:p>
      </dgm:t>
    </dgm:pt>
    <dgm:pt modelId="{A32E8B72-13D7-49D3-B7A9-275923EE6D8F}" type="pres">
      <dgm:prSet presAssocID="{641D7578-6E44-4D0C-9566-92ADB1776AC9}" presName="downArrow" presStyleLbl="node1" presStyleIdx="1" presStyleCnt="2"/>
      <dgm:spPr>
        <a:solidFill>
          <a:schemeClr val="tx2">
            <a:lumMod val="50000"/>
          </a:schemeClr>
        </a:solidFill>
        <a:scene3d>
          <a:camera prst="orthographicFront">
            <a:rot lat="0" lon="0" rev="10800000"/>
          </a:camera>
          <a:lightRig rig="threePt" dir="t"/>
        </a:scene3d>
        <a:sp3d prstMaterial="plastic">
          <a:bevelT w="127000" h="38200" prst="relaxedInset"/>
          <a:contourClr>
            <a:schemeClr val="lt1">
              <a:hueOff val="0"/>
              <a:satOff val="0"/>
              <a:lumOff val="0"/>
              <a:alphaOff val="0"/>
            </a:schemeClr>
          </a:contourClr>
        </a:sp3d>
      </dgm:spPr>
    </dgm:pt>
    <dgm:pt modelId="{08F4C231-7B27-4B94-B470-FD33C175F098}" type="pres">
      <dgm:prSet presAssocID="{641D7578-6E44-4D0C-9566-92ADB1776AC9}" presName="downArrowText" presStyleLbl="revTx" presStyleIdx="1" presStyleCnt="2">
        <dgm:presLayoutVars>
          <dgm:chMax val="0"/>
          <dgm:bulletEnabled val="1"/>
        </dgm:presLayoutVars>
      </dgm:prSet>
      <dgm:spPr/>
      <dgm:t>
        <a:bodyPr/>
        <a:lstStyle/>
        <a:p>
          <a:pPr rtl="1"/>
          <a:endParaRPr lang="fa-IR"/>
        </a:p>
      </dgm:t>
    </dgm:pt>
  </dgm:ptLst>
  <dgm:cxnLst>
    <dgm:cxn modelId="{ECC25652-DDE9-4C1A-9AEC-941D09DA5F39}" type="presOf" srcId="{741AC2AA-E649-40A6-902E-8F9BC406A972}" destId="{A4D8B122-5D1F-4945-94B1-50B6BB3B0D59}" srcOrd="0" destOrd="0" presId="urn:microsoft.com/office/officeart/2005/8/layout/arrow4"/>
    <dgm:cxn modelId="{5BBA8D82-CACA-4D4A-B884-A4BBAA186175}" srcId="{741AC2AA-E649-40A6-902E-8F9BC406A972}" destId="{641D7578-6E44-4D0C-9566-92ADB1776AC9}" srcOrd="1" destOrd="0" parTransId="{12C4AE5B-EF6F-4CC3-811F-39B826D5FB08}" sibTransId="{54272856-8AFD-4C9C-A3C3-5C76868DAF72}"/>
    <dgm:cxn modelId="{E3C88DEF-FA32-4C44-8363-6D656BFE51B7}" type="presOf" srcId="{A9BB3724-02A3-42B4-8342-7DE03E818518}" destId="{C260DCF1-B416-4C35-A1F0-B18F5136331C}" srcOrd="0" destOrd="0" presId="urn:microsoft.com/office/officeart/2005/8/layout/arrow4"/>
    <dgm:cxn modelId="{AF4429A4-72CF-458B-AABB-1A99487602D6}" type="presOf" srcId="{641D7578-6E44-4D0C-9566-92ADB1776AC9}" destId="{08F4C231-7B27-4B94-B470-FD33C175F098}" srcOrd="0" destOrd="0" presId="urn:microsoft.com/office/officeart/2005/8/layout/arrow4"/>
    <dgm:cxn modelId="{7DB1ED5A-2FB7-442F-AF2A-49A55D53D202}" srcId="{741AC2AA-E649-40A6-902E-8F9BC406A972}" destId="{A9BB3724-02A3-42B4-8342-7DE03E818518}" srcOrd="0" destOrd="0" parTransId="{AD25608F-3BC1-4660-9542-5166AE928ABE}" sibTransId="{C8040D5B-7625-4E70-B512-EDE368FF9193}"/>
    <dgm:cxn modelId="{041E336E-1471-4691-99E8-234128647BA6}" type="presParOf" srcId="{A4D8B122-5D1F-4945-94B1-50B6BB3B0D59}" destId="{6B09C68A-9009-49B2-B61A-BA63F3ECEAF1}" srcOrd="0" destOrd="0" presId="urn:microsoft.com/office/officeart/2005/8/layout/arrow4"/>
    <dgm:cxn modelId="{6C60E599-511E-4048-92B6-03429D2CAB5A}" type="presParOf" srcId="{A4D8B122-5D1F-4945-94B1-50B6BB3B0D59}" destId="{C260DCF1-B416-4C35-A1F0-B18F5136331C}" srcOrd="1" destOrd="0" presId="urn:microsoft.com/office/officeart/2005/8/layout/arrow4"/>
    <dgm:cxn modelId="{A5244C1F-D507-4594-9CB2-799041026E41}" type="presParOf" srcId="{A4D8B122-5D1F-4945-94B1-50B6BB3B0D59}" destId="{A32E8B72-13D7-49D3-B7A9-275923EE6D8F}" srcOrd="2" destOrd="0" presId="urn:microsoft.com/office/officeart/2005/8/layout/arrow4"/>
    <dgm:cxn modelId="{9318F297-C626-4254-97E4-743477D0DB30}" type="presParOf" srcId="{A4D8B122-5D1F-4945-94B1-50B6BB3B0D59}" destId="{08F4C231-7B27-4B94-B470-FD33C175F098}" srcOrd="3" destOrd="0" presId="urn:microsoft.com/office/officeart/2005/8/layout/arrow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E06E4FB9-13A8-45D0-8349-18580EDCC6A3}" type="presOf" srcId="{6284CB32-5A19-4464-B174-B419D73B8AC7}" destId="{710E6CCB-0AF3-4198-86D7-7EF3E9EEBFF1}" srcOrd="0" destOrd="0" presId="urn:microsoft.com/office/officeart/2005/8/layout/arrow3"/>
    <dgm:cxn modelId="{6C1EABD5-8C1E-472B-BA01-73424642EFB7}" srcId="{6284CB32-5A19-4464-B174-B419D73B8AC7}" destId="{B5BD78A1-2032-4737-9013-838D8B79D37B}" srcOrd="1" destOrd="0" parTransId="{757B6E69-9598-4E90-88B3-B054F4F7611C}" sibTransId="{E57E68E8-6174-4688-A8A1-8F38CB56AC2E}"/>
    <dgm:cxn modelId="{61BD936C-65AB-4F46-B415-A06786C593A0}" type="presOf" srcId="{B5BD78A1-2032-4737-9013-838D8B79D37B}" destId="{9D88B08A-FBEC-418D-83C6-069BF13F1D08}"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1678D918-B970-4284-B1F4-15FAB437F60B}" type="presOf" srcId="{40193041-88B5-445B-9EEC-36D94DEC3E2A}" destId="{FA5606AC-FB48-4ECE-B476-6382D119D874}" srcOrd="0" destOrd="0" presId="urn:microsoft.com/office/officeart/2005/8/layout/arrow3"/>
    <dgm:cxn modelId="{A719FCFD-6CC2-41F2-B7A8-71A0BCF03B1A}" type="presParOf" srcId="{710E6CCB-0AF3-4198-86D7-7EF3E9EEBFF1}" destId="{DBF54ACF-24A8-4D82-8D3B-B4DEB7160732}" srcOrd="0" destOrd="0" presId="urn:microsoft.com/office/officeart/2005/8/layout/arrow3"/>
    <dgm:cxn modelId="{A4A9DC4D-DE5E-4631-9D9E-ABDA8098313F}" type="presParOf" srcId="{710E6CCB-0AF3-4198-86D7-7EF3E9EEBFF1}" destId="{F2ADC12C-275F-4943-891D-FE0A719B4D42}" srcOrd="1" destOrd="0" presId="urn:microsoft.com/office/officeart/2005/8/layout/arrow3"/>
    <dgm:cxn modelId="{998077C2-B04E-4305-BC31-13A4EFB22485}" type="presParOf" srcId="{710E6CCB-0AF3-4198-86D7-7EF3E9EEBFF1}" destId="{FA5606AC-FB48-4ECE-B476-6382D119D874}" srcOrd="2" destOrd="0" presId="urn:microsoft.com/office/officeart/2005/8/layout/arrow3"/>
    <dgm:cxn modelId="{05F7C095-7E01-490D-8DDE-C2E0BCE6874E}" type="presParOf" srcId="{710E6CCB-0AF3-4198-86D7-7EF3E9EEBFF1}" destId="{A7F35D35-5C22-4EF4-95A5-E128A85178D2}" srcOrd="3" destOrd="0" presId="urn:microsoft.com/office/officeart/2005/8/layout/arrow3"/>
    <dgm:cxn modelId="{29B2ED10-FC7C-4AC0-8FF7-13A12E9F177F}"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FFFE1D02-6E64-4D4A-A687-B888EED59152}" type="doc">
      <dgm:prSet loTypeId="urn:microsoft.com/office/officeart/2005/8/layout/radial4" loCatId="relationship" qsTypeId="urn:microsoft.com/office/officeart/2005/8/quickstyle/3d3" qsCatId="3D" csTypeId="urn:microsoft.com/office/officeart/2005/8/colors/accent0_3" csCatId="mainScheme" phldr="1"/>
      <dgm:spPr/>
      <dgm:t>
        <a:bodyPr/>
        <a:lstStyle/>
        <a:p>
          <a:pPr rtl="1"/>
          <a:endParaRPr lang="fa-IR"/>
        </a:p>
      </dgm:t>
    </dgm:pt>
    <dgm:pt modelId="{5C01C0E8-99D1-4932-940D-C8F6AE5AFEF2}">
      <dgm:prSet phldrT="[Text]" custT="1"/>
      <dgm:spPr/>
      <dgm:t>
        <a:bodyPr/>
        <a:lstStyle/>
        <a:p>
          <a:pPr rtl="1"/>
          <a:r>
            <a:rPr lang="fa-IR" sz="1600" dirty="0">
              <a:cs typeface="B Homa" pitchFamily="2" charset="-78"/>
            </a:rPr>
            <a:t>راهکارهای قبل از وقوع بلایا در ارتباط با مواد زائد جامد</a:t>
          </a:r>
        </a:p>
      </dgm:t>
    </dgm:pt>
    <dgm:pt modelId="{C5E20EF9-4F37-44C1-8A51-F549AFA92369}" type="parTrans" cxnId="{2D0382CF-6B1F-4683-B6D9-BE6076E09EFC}">
      <dgm:prSet/>
      <dgm:spPr/>
      <dgm:t>
        <a:bodyPr/>
        <a:lstStyle/>
        <a:p>
          <a:pPr rtl="1"/>
          <a:endParaRPr lang="fa-IR"/>
        </a:p>
      </dgm:t>
    </dgm:pt>
    <dgm:pt modelId="{8D4298FA-383F-448B-9AE1-0F8D82F37C1B}" type="sibTrans" cxnId="{2D0382CF-6B1F-4683-B6D9-BE6076E09EFC}">
      <dgm:prSet/>
      <dgm:spPr/>
      <dgm:t>
        <a:bodyPr/>
        <a:lstStyle/>
        <a:p>
          <a:pPr rtl="1"/>
          <a:endParaRPr lang="fa-IR"/>
        </a:p>
      </dgm:t>
    </dgm:pt>
    <dgm:pt modelId="{B94BB6DC-370D-47C2-8701-EE9633DB250F}">
      <dgm:prSet phldrT="[Text]" custT="1"/>
      <dgm:spPr/>
      <dgm:t>
        <a:bodyPr/>
        <a:lstStyle/>
        <a:p>
          <a:pPr rtl="1"/>
          <a:r>
            <a:rPr lang="fa-IR" sz="1400" dirty="0">
              <a:cs typeface="B Homa" pitchFamily="2" charset="-78"/>
            </a:rPr>
            <a:t>هماهنگی و توافق با سایر شهرها</a:t>
          </a:r>
        </a:p>
      </dgm:t>
    </dgm:pt>
    <dgm:pt modelId="{A68291C3-EFDA-4C3D-B0ED-773BF0B1CE37}" type="parTrans" cxnId="{8398851C-2844-407F-B42A-80184449EEF2}">
      <dgm:prSet/>
      <dgm:spPr/>
      <dgm:t>
        <a:bodyPr/>
        <a:lstStyle/>
        <a:p>
          <a:pPr rtl="1"/>
          <a:endParaRPr lang="fa-IR"/>
        </a:p>
      </dgm:t>
    </dgm:pt>
    <dgm:pt modelId="{8FA9F9F8-D0A8-4E25-B032-A6A50AD753B8}" type="sibTrans" cxnId="{8398851C-2844-407F-B42A-80184449EEF2}">
      <dgm:prSet/>
      <dgm:spPr/>
      <dgm:t>
        <a:bodyPr/>
        <a:lstStyle/>
        <a:p>
          <a:pPr rtl="1"/>
          <a:endParaRPr lang="fa-IR"/>
        </a:p>
      </dgm:t>
    </dgm:pt>
    <dgm:pt modelId="{08B32688-6AC8-4B4F-A36C-EBDD81461D42}">
      <dgm:prSet phldrT="[Text]" custT="1"/>
      <dgm:spPr/>
      <dgm:t>
        <a:bodyPr/>
        <a:lstStyle/>
        <a:p>
          <a:pPr rtl="1"/>
          <a:r>
            <a:rPr lang="fa-IR" sz="1400" dirty="0">
              <a:cs typeface="B Homa" pitchFamily="2" charset="-78"/>
            </a:rPr>
            <a:t>تعیین نوع و مقدار احتمالی ضایعات حاصله</a:t>
          </a:r>
        </a:p>
      </dgm:t>
    </dgm:pt>
    <dgm:pt modelId="{8E47F0C6-49B6-4ADB-AA2A-BF6C1173A068}" type="parTrans" cxnId="{898AFD35-5CC5-4E28-B695-8476EF617B83}">
      <dgm:prSet/>
      <dgm:spPr/>
      <dgm:t>
        <a:bodyPr/>
        <a:lstStyle/>
        <a:p>
          <a:pPr rtl="1"/>
          <a:endParaRPr lang="fa-IR"/>
        </a:p>
      </dgm:t>
    </dgm:pt>
    <dgm:pt modelId="{538C0A65-AE9A-4DD6-A681-CF9093368087}" type="sibTrans" cxnId="{898AFD35-5CC5-4E28-B695-8476EF617B83}">
      <dgm:prSet/>
      <dgm:spPr/>
      <dgm:t>
        <a:bodyPr/>
        <a:lstStyle/>
        <a:p>
          <a:pPr rtl="1"/>
          <a:endParaRPr lang="fa-IR"/>
        </a:p>
      </dgm:t>
    </dgm:pt>
    <dgm:pt modelId="{BAD086BD-09F2-4065-8BF4-DB4BB115DF64}">
      <dgm:prSet phldrT="[Text]" custT="1"/>
      <dgm:spPr/>
      <dgm:t>
        <a:bodyPr/>
        <a:lstStyle/>
        <a:p>
          <a:pPr rtl="1"/>
          <a:r>
            <a:rPr lang="fa-IR" sz="1400" dirty="0">
              <a:cs typeface="B Homa" pitchFamily="2" charset="-78"/>
            </a:rPr>
            <a:t>شناسایی منابع تامین مالی</a:t>
          </a:r>
        </a:p>
      </dgm:t>
    </dgm:pt>
    <dgm:pt modelId="{54F871E7-0969-422B-B98F-18CC9C9E1F84}" type="parTrans" cxnId="{348BD8BE-FCBB-4AE2-8C4D-2303EF33CD0C}">
      <dgm:prSet/>
      <dgm:spPr/>
      <dgm:t>
        <a:bodyPr/>
        <a:lstStyle/>
        <a:p>
          <a:pPr rtl="1"/>
          <a:endParaRPr lang="fa-IR"/>
        </a:p>
      </dgm:t>
    </dgm:pt>
    <dgm:pt modelId="{30EBC037-0C01-415B-AF1C-ED5AAB8CE7BD}" type="sibTrans" cxnId="{348BD8BE-FCBB-4AE2-8C4D-2303EF33CD0C}">
      <dgm:prSet/>
      <dgm:spPr/>
      <dgm:t>
        <a:bodyPr/>
        <a:lstStyle/>
        <a:p>
          <a:pPr rtl="1"/>
          <a:endParaRPr lang="fa-IR"/>
        </a:p>
      </dgm:t>
    </dgm:pt>
    <dgm:pt modelId="{A2C70CA2-1357-4C57-B2B5-C0D5AB3A5668}">
      <dgm:prSet custT="1"/>
      <dgm:spPr/>
      <dgm:t>
        <a:bodyPr/>
        <a:lstStyle/>
        <a:p>
          <a:pPr rtl="1"/>
          <a:r>
            <a:rPr lang="fa-IR" sz="1400" dirty="0">
              <a:cs typeface="B Homa" pitchFamily="2" charset="-78"/>
            </a:rPr>
            <a:t>شناسایی نقاط ر خطر شهر</a:t>
          </a:r>
        </a:p>
      </dgm:t>
    </dgm:pt>
    <dgm:pt modelId="{0B149495-2931-477E-BAE9-03D8B4CC468E}" type="parTrans" cxnId="{21D18AA9-4B4E-4604-99DB-165CC09C35E5}">
      <dgm:prSet/>
      <dgm:spPr/>
      <dgm:t>
        <a:bodyPr/>
        <a:lstStyle/>
        <a:p>
          <a:pPr rtl="1"/>
          <a:endParaRPr lang="fa-IR"/>
        </a:p>
      </dgm:t>
    </dgm:pt>
    <dgm:pt modelId="{D08D1E66-662A-45D4-9C28-0003877D82B8}" type="sibTrans" cxnId="{21D18AA9-4B4E-4604-99DB-165CC09C35E5}">
      <dgm:prSet/>
      <dgm:spPr/>
      <dgm:t>
        <a:bodyPr/>
        <a:lstStyle/>
        <a:p>
          <a:pPr rtl="1"/>
          <a:endParaRPr lang="fa-IR"/>
        </a:p>
      </dgm:t>
    </dgm:pt>
    <dgm:pt modelId="{6D4B4A65-A687-4360-BC01-0E30482E3942}">
      <dgm:prSet custT="1"/>
      <dgm:spPr/>
      <dgm:t>
        <a:bodyPr/>
        <a:lstStyle/>
        <a:p>
          <a:pPr rtl="1"/>
          <a:r>
            <a:rPr lang="fa-IR" sz="1400" dirty="0">
              <a:cs typeface="B Homa" pitchFamily="2" charset="-78"/>
            </a:rPr>
            <a:t>بررسی وضعیت عمومی شهر</a:t>
          </a:r>
        </a:p>
      </dgm:t>
    </dgm:pt>
    <dgm:pt modelId="{D33E7168-124F-4DAD-A4A7-32D1D5EA743E}" type="parTrans" cxnId="{6300C4E5-4C51-4A9C-805D-EB93A76A5BDE}">
      <dgm:prSet/>
      <dgm:spPr/>
      <dgm:t>
        <a:bodyPr/>
        <a:lstStyle/>
        <a:p>
          <a:pPr rtl="1"/>
          <a:endParaRPr lang="fa-IR"/>
        </a:p>
      </dgm:t>
    </dgm:pt>
    <dgm:pt modelId="{FEC9143D-8163-4D31-BECD-2E7157013451}" type="sibTrans" cxnId="{6300C4E5-4C51-4A9C-805D-EB93A76A5BDE}">
      <dgm:prSet/>
      <dgm:spPr/>
      <dgm:t>
        <a:bodyPr/>
        <a:lstStyle/>
        <a:p>
          <a:pPr rtl="1"/>
          <a:endParaRPr lang="fa-IR"/>
        </a:p>
      </dgm:t>
    </dgm:pt>
    <dgm:pt modelId="{E39F470A-F9F4-4E1D-8137-B2FCCA72A410}">
      <dgm:prSet custT="1"/>
      <dgm:spPr/>
      <dgm:t>
        <a:bodyPr/>
        <a:lstStyle/>
        <a:p>
          <a:pPr rtl="1"/>
          <a:r>
            <a:rPr lang="fa-IR" sz="1400" dirty="0">
              <a:cs typeface="B Homa" pitchFamily="2" charset="-78"/>
            </a:rPr>
            <a:t>بررسی وضعیت موجود مواد زائد جامد شهر</a:t>
          </a:r>
        </a:p>
      </dgm:t>
    </dgm:pt>
    <dgm:pt modelId="{44A7BBF1-4833-4C2D-A9DD-9135E89FB4B9}" type="parTrans" cxnId="{20E0B375-CD78-447F-A1E6-74D1EBFEFD06}">
      <dgm:prSet/>
      <dgm:spPr/>
      <dgm:t>
        <a:bodyPr/>
        <a:lstStyle/>
        <a:p>
          <a:pPr rtl="1"/>
          <a:endParaRPr lang="fa-IR"/>
        </a:p>
      </dgm:t>
    </dgm:pt>
    <dgm:pt modelId="{A2F05C1C-A7B4-4BB7-B7A6-1EA3544D6CA5}" type="sibTrans" cxnId="{20E0B375-CD78-447F-A1E6-74D1EBFEFD06}">
      <dgm:prSet/>
      <dgm:spPr/>
      <dgm:t>
        <a:bodyPr/>
        <a:lstStyle/>
        <a:p>
          <a:pPr rtl="1"/>
          <a:endParaRPr lang="fa-IR"/>
        </a:p>
      </dgm:t>
    </dgm:pt>
    <dgm:pt modelId="{F7D4953A-04BC-4545-8ED2-F51EA0826591}">
      <dgm:prSet custT="1"/>
      <dgm:spPr/>
      <dgm:t>
        <a:bodyPr/>
        <a:lstStyle/>
        <a:p>
          <a:pPr rtl="1"/>
          <a:r>
            <a:rPr lang="fa-IR" sz="1400" dirty="0">
              <a:cs typeface="B Homa" pitchFamily="2" charset="-78"/>
            </a:rPr>
            <a:t>استراتژی اطلاع رسانی و آموزش</a:t>
          </a:r>
        </a:p>
      </dgm:t>
    </dgm:pt>
    <dgm:pt modelId="{6472BD24-3D83-4D08-813A-18D558A17755}" type="parTrans" cxnId="{55C3EF5E-A58D-4D83-86AE-4A7398741CFE}">
      <dgm:prSet/>
      <dgm:spPr/>
      <dgm:t>
        <a:bodyPr/>
        <a:lstStyle/>
        <a:p>
          <a:pPr rtl="1"/>
          <a:endParaRPr lang="fa-IR"/>
        </a:p>
      </dgm:t>
    </dgm:pt>
    <dgm:pt modelId="{11E508F2-CE73-43A4-B6F4-8F61A63F5028}" type="sibTrans" cxnId="{55C3EF5E-A58D-4D83-86AE-4A7398741CFE}">
      <dgm:prSet/>
      <dgm:spPr/>
      <dgm:t>
        <a:bodyPr/>
        <a:lstStyle/>
        <a:p>
          <a:pPr rtl="1"/>
          <a:endParaRPr lang="fa-IR"/>
        </a:p>
      </dgm:t>
    </dgm:pt>
    <dgm:pt modelId="{59C9BD94-E107-4A66-B779-9726E55F4E90}" type="pres">
      <dgm:prSet presAssocID="{FFFE1D02-6E64-4D4A-A687-B888EED59152}" presName="cycle" presStyleCnt="0">
        <dgm:presLayoutVars>
          <dgm:chMax val="1"/>
          <dgm:dir/>
          <dgm:animLvl val="ctr"/>
          <dgm:resizeHandles val="exact"/>
        </dgm:presLayoutVars>
      </dgm:prSet>
      <dgm:spPr/>
      <dgm:t>
        <a:bodyPr/>
        <a:lstStyle/>
        <a:p>
          <a:pPr rtl="1"/>
          <a:endParaRPr lang="fa-IR"/>
        </a:p>
      </dgm:t>
    </dgm:pt>
    <dgm:pt modelId="{537FFE20-BBAA-499B-942C-32E6B536EAF5}" type="pres">
      <dgm:prSet presAssocID="{5C01C0E8-99D1-4932-940D-C8F6AE5AFEF2}" presName="centerShape" presStyleLbl="node0" presStyleIdx="0" presStyleCnt="1"/>
      <dgm:spPr/>
      <dgm:t>
        <a:bodyPr/>
        <a:lstStyle/>
        <a:p>
          <a:pPr rtl="1"/>
          <a:endParaRPr lang="fa-IR"/>
        </a:p>
      </dgm:t>
    </dgm:pt>
    <dgm:pt modelId="{85C285FE-285E-429D-93AB-A1A3629CB64D}" type="pres">
      <dgm:prSet presAssocID="{A68291C3-EFDA-4C3D-B0ED-773BF0B1CE37}" presName="parTrans" presStyleLbl="bgSibTrans2D1" presStyleIdx="0" presStyleCnt="7"/>
      <dgm:spPr/>
      <dgm:t>
        <a:bodyPr/>
        <a:lstStyle/>
        <a:p>
          <a:pPr rtl="1"/>
          <a:endParaRPr lang="fa-IR"/>
        </a:p>
      </dgm:t>
    </dgm:pt>
    <dgm:pt modelId="{1111EF35-20DD-4D1F-89A2-6C0C79DA2698}" type="pres">
      <dgm:prSet presAssocID="{B94BB6DC-370D-47C2-8701-EE9633DB250F}" presName="node" presStyleLbl="node1" presStyleIdx="0" presStyleCnt="7">
        <dgm:presLayoutVars>
          <dgm:bulletEnabled val="1"/>
        </dgm:presLayoutVars>
      </dgm:prSet>
      <dgm:spPr/>
      <dgm:t>
        <a:bodyPr/>
        <a:lstStyle/>
        <a:p>
          <a:pPr rtl="1"/>
          <a:endParaRPr lang="fa-IR"/>
        </a:p>
      </dgm:t>
    </dgm:pt>
    <dgm:pt modelId="{603823D7-FF2E-4439-92D9-B778259DBAE8}" type="pres">
      <dgm:prSet presAssocID="{8E47F0C6-49B6-4ADB-AA2A-BF6C1173A068}" presName="parTrans" presStyleLbl="bgSibTrans2D1" presStyleIdx="1" presStyleCnt="7"/>
      <dgm:spPr/>
      <dgm:t>
        <a:bodyPr/>
        <a:lstStyle/>
        <a:p>
          <a:pPr rtl="1"/>
          <a:endParaRPr lang="fa-IR"/>
        </a:p>
      </dgm:t>
    </dgm:pt>
    <dgm:pt modelId="{3AD2B4B0-7ADA-4E30-9703-455DF58D1545}" type="pres">
      <dgm:prSet presAssocID="{08B32688-6AC8-4B4F-A36C-EBDD81461D42}" presName="node" presStyleLbl="node1" presStyleIdx="1" presStyleCnt="7">
        <dgm:presLayoutVars>
          <dgm:bulletEnabled val="1"/>
        </dgm:presLayoutVars>
      </dgm:prSet>
      <dgm:spPr/>
      <dgm:t>
        <a:bodyPr/>
        <a:lstStyle/>
        <a:p>
          <a:pPr rtl="1"/>
          <a:endParaRPr lang="fa-IR"/>
        </a:p>
      </dgm:t>
    </dgm:pt>
    <dgm:pt modelId="{C2AF3D6E-9727-428F-BDBA-3A40AAEDE5B2}" type="pres">
      <dgm:prSet presAssocID="{54F871E7-0969-422B-B98F-18CC9C9E1F84}" presName="parTrans" presStyleLbl="bgSibTrans2D1" presStyleIdx="2" presStyleCnt="7"/>
      <dgm:spPr/>
      <dgm:t>
        <a:bodyPr/>
        <a:lstStyle/>
        <a:p>
          <a:pPr rtl="1"/>
          <a:endParaRPr lang="fa-IR"/>
        </a:p>
      </dgm:t>
    </dgm:pt>
    <dgm:pt modelId="{9CE14A7C-2F8C-46A6-B6CD-4D68CD9E43A6}" type="pres">
      <dgm:prSet presAssocID="{BAD086BD-09F2-4065-8BF4-DB4BB115DF64}" presName="node" presStyleLbl="node1" presStyleIdx="2" presStyleCnt="7">
        <dgm:presLayoutVars>
          <dgm:bulletEnabled val="1"/>
        </dgm:presLayoutVars>
      </dgm:prSet>
      <dgm:spPr/>
      <dgm:t>
        <a:bodyPr/>
        <a:lstStyle/>
        <a:p>
          <a:pPr rtl="1"/>
          <a:endParaRPr lang="fa-IR"/>
        </a:p>
      </dgm:t>
    </dgm:pt>
    <dgm:pt modelId="{36DC329D-4FA8-4129-ABB9-EA4B5283467C}" type="pres">
      <dgm:prSet presAssocID="{0B149495-2931-477E-BAE9-03D8B4CC468E}" presName="parTrans" presStyleLbl="bgSibTrans2D1" presStyleIdx="3" presStyleCnt="7"/>
      <dgm:spPr/>
      <dgm:t>
        <a:bodyPr/>
        <a:lstStyle/>
        <a:p>
          <a:pPr rtl="1"/>
          <a:endParaRPr lang="fa-IR"/>
        </a:p>
      </dgm:t>
    </dgm:pt>
    <dgm:pt modelId="{F28D7A2E-06C5-4EBB-ACC5-C7DDF4954083}" type="pres">
      <dgm:prSet presAssocID="{A2C70CA2-1357-4C57-B2B5-C0D5AB3A5668}" presName="node" presStyleLbl="node1" presStyleIdx="3" presStyleCnt="7">
        <dgm:presLayoutVars>
          <dgm:bulletEnabled val="1"/>
        </dgm:presLayoutVars>
      </dgm:prSet>
      <dgm:spPr/>
      <dgm:t>
        <a:bodyPr/>
        <a:lstStyle/>
        <a:p>
          <a:pPr rtl="1"/>
          <a:endParaRPr lang="fa-IR"/>
        </a:p>
      </dgm:t>
    </dgm:pt>
    <dgm:pt modelId="{FDAD53DF-8505-48FC-9D6C-8B65B36F854A}" type="pres">
      <dgm:prSet presAssocID="{D33E7168-124F-4DAD-A4A7-32D1D5EA743E}" presName="parTrans" presStyleLbl="bgSibTrans2D1" presStyleIdx="4" presStyleCnt="7"/>
      <dgm:spPr/>
      <dgm:t>
        <a:bodyPr/>
        <a:lstStyle/>
        <a:p>
          <a:pPr rtl="1"/>
          <a:endParaRPr lang="fa-IR"/>
        </a:p>
      </dgm:t>
    </dgm:pt>
    <dgm:pt modelId="{D4EC13F9-524D-4C02-900A-8C15F68CED37}" type="pres">
      <dgm:prSet presAssocID="{6D4B4A65-A687-4360-BC01-0E30482E3942}" presName="node" presStyleLbl="node1" presStyleIdx="4" presStyleCnt="7">
        <dgm:presLayoutVars>
          <dgm:bulletEnabled val="1"/>
        </dgm:presLayoutVars>
      </dgm:prSet>
      <dgm:spPr/>
      <dgm:t>
        <a:bodyPr/>
        <a:lstStyle/>
        <a:p>
          <a:pPr rtl="1"/>
          <a:endParaRPr lang="fa-IR"/>
        </a:p>
      </dgm:t>
    </dgm:pt>
    <dgm:pt modelId="{25D776AF-8929-4CFF-B055-11A52B254CFC}" type="pres">
      <dgm:prSet presAssocID="{44A7BBF1-4833-4C2D-A9DD-9135E89FB4B9}" presName="parTrans" presStyleLbl="bgSibTrans2D1" presStyleIdx="5" presStyleCnt="7"/>
      <dgm:spPr/>
      <dgm:t>
        <a:bodyPr/>
        <a:lstStyle/>
        <a:p>
          <a:pPr rtl="1"/>
          <a:endParaRPr lang="fa-IR"/>
        </a:p>
      </dgm:t>
    </dgm:pt>
    <dgm:pt modelId="{440FB719-D573-468F-86CD-2A7374403608}" type="pres">
      <dgm:prSet presAssocID="{E39F470A-F9F4-4E1D-8137-B2FCCA72A410}" presName="node" presStyleLbl="node1" presStyleIdx="5" presStyleCnt="7">
        <dgm:presLayoutVars>
          <dgm:bulletEnabled val="1"/>
        </dgm:presLayoutVars>
      </dgm:prSet>
      <dgm:spPr/>
      <dgm:t>
        <a:bodyPr/>
        <a:lstStyle/>
        <a:p>
          <a:pPr rtl="1"/>
          <a:endParaRPr lang="fa-IR"/>
        </a:p>
      </dgm:t>
    </dgm:pt>
    <dgm:pt modelId="{CC25DDE3-04BA-4981-B615-4083F68686E6}" type="pres">
      <dgm:prSet presAssocID="{6472BD24-3D83-4D08-813A-18D558A17755}" presName="parTrans" presStyleLbl="bgSibTrans2D1" presStyleIdx="6" presStyleCnt="7"/>
      <dgm:spPr/>
      <dgm:t>
        <a:bodyPr/>
        <a:lstStyle/>
        <a:p>
          <a:pPr rtl="1"/>
          <a:endParaRPr lang="fa-IR"/>
        </a:p>
      </dgm:t>
    </dgm:pt>
    <dgm:pt modelId="{0C4DD53E-3526-40A6-B7A2-E5A81B8862C8}" type="pres">
      <dgm:prSet presAssocID="{F7D4953A-04BC-4545-8ED2-F51EA0826591}" presName="node" presStyleLbl="node1" presStyleIdx="6" presStyleCnt="7">
        <dgm:presLayoutVars>
          <dgm:bulletEnabled val="1"/>
        </dgm:presLayoutVars>
      </dgm:prSet>
      <dgm:spPr/>
      <dgm:t>
        <a:bodyPr/>
        <a:lstStyle/>
        <a:p>
          <a:pPr rtl="1"/>
          <a:endParaRPr lang="fa-IR"/>
        </a:p>
      </dgm:t>
    </dgm:pt>
  </dgm:ptLst>
  <dgm:cxnLst>
    <dgm:cxn modelId="{877BC11D-CAC4-4922-BD49-DA60CF3EE581}" type="presOf" srcId="{D33E7168-124F-4DAD-A4A7-32D1D5EA743E}" destId="{FDAD53DF-8505-48FC-9D6C-8B65B36F854A}" srcOrd="0" destOrd="0" presId="urn:microsoft.com/office/officeart/2005/8/layout/radial4"/>
    <dgm:cxn modelId="{ECA11B8B-F326-42B5-B480-F8371404A2CD}" type="presOf" srcId="{0B149495-2931-477E-BAE9-03D8B4CC468E}" destId="{36DC329D-4FA8-4129-ABB9-EA4B5283467C}" srcOrd="0" destOrd="0" presId="urn:microsoft.com/office/officeart/2005/8/layout/radial4"/>
    <dgm:cxn modelId="{FCE9912D-BA88-4332-8987-798EC219CE2B}" type="presOf" srcId="{F7D4953A-04BC-4545-8ED2-F51EA0826591}" destId="{0C4DD53E-3526-40A6-B7A2-E5A81B8862C8}" srcOrd="0" destOrd="0" presId="urn:microsoft.com/office/officeart/2005/8/layout/radial4"/>
    <dgm:cxn modelId="{8398851C-2844-407F-B42A-80184449EEF2}" srcId="{5C01C0E8-99D1-4932-940D-C8F6AE5AFEF2}" destId="{B94BB6DC-370D-47C2-8701-EE9633DB250F}" srcOrd="0" destOrd="0" parTransId="{A68291C3-EFDA-4C3D-B0ED-773BF0B1CE37}" sibTransId="{8FA9F9F8-D0A8-4E25-B032-A6A50AD753B8}"/>
    <dgm:cxn modelId="{20E0B375-CD78-447F-A1E6-74D1EBFEFD06}" srcId="{5C01C0E8-99D1-4932-940D-C8F6AE5AFEF2}" destId="{E39F470A-F9F4-4E1D-8137-B2FCCA72A410}" srcOrd="5" destOrd="0" parTransId="{44A7BBF1-4833-4C2D-A9DD-9135E89FB4B9}" sibTransId="{A2F05C1C-A7B4-4BB7-B7A6-1EA3544D6CA5}"/>
    <dgm:cxn modelId="{6EA3673B-700C-4F3D-B0D0-3A22A844573F}" type="presOf" srcId="{BAD086BD-09F2-4065-8BF4-DB4BB115DF64}" destId="{9CE14A7C-2F8C-46A6-B6CD-4D68CD9E43A6}" srcOrd="0" destOrd="0" presId="urn:microsoft.com/office/officeart/2005/8/layout/radial4"/>
    <dgm:cxn modelId="{4F70B8B1-07B0-4830-A1F9-9FA9473DE1D2}" type="presOf" srcId="{6472BD24-3D83-4D08-813A-18D558A17755}" destId="{CC25DDE3-04BA-4981-B615-4083F68686E6}" srcOrd="0" destOrd="0" presId="urn:microsoft.com/office/officeart/2005/8/layout/radial4"/>
    <dgm:cxn modelId="{9506BEBC-BA79-486D-9331-1875A0AC65B4}" type="presOf" srcId="{A68291C3-EFDA-4C3D-B0ED-773BF0B1CE37}" destId="{85C285FE-285E-429D-93AB-A1A3629CB64D}" srcOrd="0" destOrd="0" presId="urn:microsoft.com/office/officeart/2005/8/layout/radial4"/>
    <dgm:cxn modelId="{AAC1DEBC-E2BE-4D22-8FCB-980042F9D498}" type="presOf" srcId="{E39F470A-F9F4-4E1D-8137-B2FCCA72A410}" destId="{440FB719-D573-468F-86CD-2A7374403608}" srcOrd="0" destOrd="0" presId="urn:microsoft.com/office/officeart/2005/8/layout/radial4"/>
    <dgm:cxn modelId="{55C3EF5E-A58D-4D83-86AE-4A7398741CFE}" srcId="{5C01C0E8-99D1-4932-940D-C8F6AE5AFEF2}" destId="{F7D4953A-04BC-4545-8ED2-F51EA0826591}" srcOrd="6" destOrd="0" parTransId="{6472BD24-3D83-4D08-813A-18D558A17755}" sibTransId="{11E508F2-CE73-43A4-B6F4-8F61A63F5028}"/>
    <dgm:cxn modelId="{324DDA9F-F536-417C-85D5-29E3642E6949}" type="presOf" srcId="{54F871E7-0969-422B-B98F-18CC9C9E1F84}" destId="{C2AF3D6E-9727-428F-BDBA-3A40AAEDE5B2}" srcOrd="0" destOrd="0" presId="urn:microsoft.com/office/officeart/2005/8/layout/radial4"/>
    <dgm:cxn modelId="{060310AC-8781-4D14-B3E0-8F8F19A4267B}" type="presOf" srcId="{8E47F0C6-49B6-4ADB-AA2A-BF6C1173A068}" destId="{603823D7-FF2E-4439-92D9-B778259DBAE8}" srcOrd="0" destOrd="0" presId="urn:microsoft.com/office/officeart/2005/8/layout/radial4"/>
    <dgm:cxn modelId="{C44ACDF6-CC31-431F-8FEA-C35FCEE8FCD8}" type="presOf" srcId="{A2C70CA2-1357-4C57-B2B5-C0D5AB3A5668}" destId="{F28D7A2E-06C5-4EBB-ACC5-C7DDF4954083}" srcOrd="0" destOrd="0" presId="urn:microsoft.com/office/officeart/2005/8/layout/radial4"/>
    <dgm:cxn modelId="{0941F49A-7AE2-4607-8064-2CC626DB92C3}" type="presOf" srcId="{08B32688-6AC8-4B4F-A36C-EBDD81461D42}" destId="{3AD2B4B0-7ADA-4E30-9703-455DF58D1545}" srcOrd="0" destOrd="0" presId="urn:microsoft.com/office/officeart/2005/8/layout/radial4"/>
    <dgm:cxn modelId="{348BD8BE-FCBB-4AE2-8C4D-2303EF33CD0C}" srcId="{5C01C0E8-99D1-4932-940D-C8F6AE5AFEF2}" destId="{BAD086BD-09F2-4065-8BF4-DB4BB115DF64}" srcOrd="2" destOrd="0" parTransId="{54F871E7-0969-422B-B98F-18CC9C9E1F84}" sibTransId="{30EBC037-0C01-415B-AF1C-ED5AAB8CE7BD}"/>
    <dgm:cxn modelId="{2D0382CF-6B1F-4683-B6D9-BE6076E09EFC}" srcId="{FFFE1D02-6E64-4D4A-A687-B888EED59152}" destId="{5C01C0E8-99D1-4932-940D-C8F6AE5AFEF2}" srcOrd="0" destOrd="0" parTransId="{C5E20EF9-4F37-44C1-8A51-F549AFA92369}" sibTransId="{8D4298FA-383F-448B-9AE1-0F8D82F37C1B}"/>
    <dgm:cxn modelId="{1A7C3745-F74B-4914-A53C-DAE0132ED8BD}" type="presOf" srcId="{B94BB6DC-370D-47C2-8701-EE9633DB250F}" destId="{1111EF35-20DD-4D1F-89A2-6C0C79DA2698}" srcOrd="0" destOrd="0" presId="urn:microsoft.com/office/officeart/2005/8/layout/radial4"/>
    <dgm:cxn modelId="{6C0465DE-C292-4A2A-9365-8E49EA21DC42}" type="presOf" srcId="{44A7BBF1-4833-4C2D-A9DD-9135E89FB4B9}" destId="{25D776AF-8929-4CFF-B055-11A52B254CFC}" srcOrd="0" destOrd="0" presId="urn:microsoft.com/office/officeart/2005/8/layout/radial4"/>
    <dgm:cxn modelId="{6300C4E5-4C51-4A9C-805D-EB93A76A5BDE}" srcId="{5C01C0E8-99D1-4932-940D-C8F6AE5AFEF2}" destId="{6D4B4A65-A687-4360-BC01-0E30482E3942}" srcOrd="4" destOrd="0" parTransId="{D33E7168-124F-4DAD-A4A7-32D1D5EA743E}" sibTransId="{FEC9143D-8163-4D31-BECD-2E7157013451}"/>
    <dgm:cxn modelId="{21D18AA9-4B4E-4604-99DB-165CC09C35E5}" srcId="{5C01C0E8-99D1-4932-940D-C8F6AE5AFEF2}" destId="{A2C70CA2-1357-4C57-B2B5-C0D5AB3A5668}" srcOrd="3" destOrd="0" parTransId="{0B149495-2931-477E-BAE9-03D8B4CC468E}" sibTransId="{D08D1E66-662A-45D4-9C28-0003877D82B8}"/>
    <dgm:cxn modelId="{898AFD35-5CC5-4E28-B695-8476EF617B83}" srcId="{5C01C0E8-99D1-4932-940D-C8F6AE5AFEF2}" destId="{08B32688-6AC8-4B4F-A36C-EBDD81461D42}" srcOrd="1" destOrd="0" parTransId="{8E47F0C6-49B6-4ADB-AA2A-BF6C1173A068}" sibTransId="{538C0A65-AE9A-4DD6-A681-CF9093368087}"/>
    <dgm:cxn modelId="{EC956AA4-6E0B-4F3F-BF42-00959B890450}" type="presOf" srcId="{FFFE1D02-6E64-4D4A-A687-B888EED59152}" destId="{59C9BD94-E107-4A66-B779-9726E55F4E90}" srcOrd="0" destOrd="0" presId="urn:microsoft.com/office/officeart/2005/8/layout/radial4"/>
    <dgm:cxn modelId="{A5D2FFD6-9DEF-4F9A-A0AA-485258B26E74}" type="presOf" srcId="{5C01C0E8-99D1-4932-940D-C8F6AE5AFEF2}" destId="{537FFE20-BBAA-499B-942C-32E6B536EAF5}" srcOrd="0" destOrd="0" presId="urn:microsoft.com/office/officeart/2005/8/layout/radial4"/>
    <dgm:cxn modelId="{265157EF-C7C8-425C-8F81-837B09D9C199}" type="presOf" srcId="{6D4B4A65-A687-4360-BC01-0E30482E3942}" destId="{D4EC13F9-524D-4C02-900A-8C15F68CED37}" srcOrd="0" destOrd="0" presId="urn:microsoft.com/office/officeart/2005/8/layout/radial4"/>
    <dgm:cxn modelId="{7F6D0F12-E187-42CC-B8A3-01EAF3B047A1}" type="presParOf" srcId="{59C9BD94-E107-4A66-B779-9726E55F4E90}" destId="{537FFE20-BBAA-499B-942C-32E6B536EAF5}" srcOrd="0" destOrd="0" presId="urn:microsoft.com/office/officeart/2005/8/layout/radial4"/>
    <dgm:cxn modelId="{E9475392-E838-4172-80C0-DBDD30099919}" type="presParOf" srcId="{59C9BD94-E107-4A66-B779-9726E55F4E90}" destId="{85C285FE-285E-429D-93AB-A1A3629CB64D}" srcOrd="1" destOrd="0" presId="urn:microsoft.com/office/officeart/2005/8/layout/radial4"/>
    <dgm:cxn modelId="{1A3E2876-B88F-4A70-A141-7CEC05688FAB}" type="presParOf" srcId="{59C9BD94-E107-4A66-B779-9726E55F4E90}" destId="{1111EF35-20DD-4D1F-89A2-6C0C79DA2698}" srcOrd="2" destOrd="0" presId="urn:microsoft.com/office/officeart/2005/8/layout/radial4"/>
    <dgm:cxn modelId="{7E7122B0-F828-4E6B-9F5F-746DBF4C8813}" type="presParOf" srcId="{59C9BD94-E107-4A66-B779-9726E55F4E90}" destId="{603823D7-FF2E-4439-92D9-B778259DBAE8}" srcOrd="3" destOrd="0" presId="urn:microsoft.com/office/officeart/2005/8/layout/radial4"/>
    <dgm:cxn modelId="{BD5B298E-08BD-451D-8AD9-0E00F47E11D6}" type="presParOf" srcId="{59C9BD94-E107-4A66-B779-9726E55F4E90}" destId="{3AD2B4B0-7ADA-4E30-9703-455DF58D1545}" srcOrd="4" destOrd="0" presId="urn:microsoft.com/office/officeart/2005/8/layout/radial4"/>
    <dgm:cxn modelId="{5E026F20-D7FC-4EDD-8757-13BC587BD54B}" type="presParOf" srcId="{59C9BD94-E107-4A66-B779-9726E55F4E90}" destId="{C2AF3D6E-9727-428F-BDBA-3A40AAEDE5B2}" srcOrd="5" destOrd="0" presId="urn:microsoft.com/office/officeart/2005/8/layout/radial4"/>
    <dgm:cxn modelId="{07B7974B-796A-4DF3-8A23-A27EA2B6E537}" type="presParOf" srcId="{59C9BD94-E107-4A66-B779-9726E55F4E90}" destId="{9CE14A7C-2F8C-46A6-B6CD-4D68CD9E43A6}" srcOrd="6" destOrd="0" presId="urn:microsoft.com/office/officeart/2005/8/layout/radial4"/>
    <dgm:cxn modelId="{6F60AB0D-646E-451F-BD61-723DB3048DE8}" type="presParOf" srcId="{59C9BD94-E107-4A66-B779-9726E55F4E90}" destId="{36DC329D-4FA8-4129-ABB9-EA4B5283467C}" srcOrd="7" destOrd="0" presId="urn:microsoft.com/office/officeart/2005/8/layout/radial4"/>
    <dgm:cxn modelId="{A25C5644-ECE9-4134-9BCA-82DDC05BB58E}" type="presParOf" srcId="{59C9BD94-E107-4A66-B779-9726E55F4E90}" destId="{F28D7A2E-06C5-4EBB-ACC5-C7DDF4954083}" srcOrd="8" destOrd="0" presId="urn:microsoft.com/office/officeart/2005/8/layout/radial4"/>
    <dgm:cxn modelId="{A34E02E2-D0B1-4536-8131-AF7F3BE4F766}" type="presParOf" srcId="{59C9BD94-E107-4A66-B779-9726E55F4E90}" destId="{FDAD53DF-8505-48FC-9D6C-8B65B36F854A}" srcOrd="9" destOrd="0" presId="urn:microsoft.com/office/officeart/2005/8/layout/radial4"/>
    <dgm:cxn modelId="{04C53587-7106-448A-A623-FA41E103F5FA}" type="presParOf" srcId="{59C9BD94-E107-4A66-B779-9726E55F4E90}" destId="{D4EC13F9-524D-4C02-900A-8C15F68CED37}" srcOrd="10" destOrd="0" presId="urn:microsoft.com/office/officeart/2005/8/layout/radial4"/>
    <dgm:cxn modelId="{4305CFF3-7818-4DC6-BA56-A31C2490D0BA}" type="presParOf" srcId="{59C9BD94-E107-4A66-B779-9726E55F4E90}" destId="{25D776AF-8929-4CFF-B055-11A52B254CFC}" srcOrd="11" destOrd="0" presId="urn:microsoft.com/office/officeart/2005/8/layout/radial4"/>
    <dgm:cxn modelId="{4E9C1FFF-DDB9-4F1D-84A0-277C1FFF3090}" type="presParOf" srcId="{59C9BD94-E107-4A66-B779-9726E55F4E90}" destId="{440FB719-D573-468F-86CD-2A7374403608}" srcOrd="12" destOrd="0" presId="urn:microsoft.com/office/officeart/2005/8/layout/radial4"/>
    <dgm:cxn modelId="{022C6768-E691-48C5-AB35-7B266862AE25}" type="presParOf" srcId="{59C9BD94-E107-4A66-B779-9726E55F4E90}" destId="{CC25DDE3-04BA-4981-B615-4083F68686E6}" srcOrd="13" destOrd="0" presId="urn:microsoft.com/office/officeart/2005/8/layout/radial4"/>
    <dgm:cxn modelId="{FF62BFED-A039-4812-8B06-32CC564F0805}" type="presParOf" srcId="{59C9BD94-E107-4A66-B779-9726E55F4E90}" destId="{0C4DD53E-3526-40A6-B7A2-E5A81B8862C8}" srcOrd="14" destOrd="0" presId="urn:microsoft.com/office/officeart/2005/8/layout/radial4"/>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B185A3"/>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A65617B7-BCBC-4BF5-B040-6669A3F64708}" type="presOf" srcId="{EEA53322-AFAB-426D-927E-F7A3E23C305F}" destId="{0F252D60-9125-4F54-A915-C6B2A0ACEF90}" srcOrd="0" destOrd="0" presId="urn:microsoft.com/office/officeart/2005/8/layout/pyramid2"/>
    <dgm:cxn modelId="{55389EBA-BF6F-4191-A24B-3830BAB47BB1}" type="presOf" srcId="{7EA0D088-7700-453A-9342-FFC8A5980CDD}" destId="{0CEE6410-6D4D-445F-A674-5FA94EC08C75}" srcOrd="0" destOrd="0" presId="urn:microsoft.com/office/officeart/2005/8/layout/pyramid2"/>
    <dgm:cxn modelId="{E96CA8EE-0CA8-4703-8A91-97813FBF687D}" type="presOf" srcId="{D05E4399-9C1D-4D39-B7F2-116ECD7942F2}" destId="{83BFA81E-0CE1-4B00-A617-AF5363D69610}" srcOrd="0" destOrd="0" presId="urn:microsoft.com/office/officeart/2005/8/layout/pyramid2"/>
    <dgm:cxn modelId="{5B35C03B-4635-4E1B-B9A6-77A39E204500}" type="presOf" srcId="{BC32F4DB-9969-4007-8E99-F0F6C1D838B2}" destId="{E0639070-81C5-46BA-96B7-F45B18F3E4AB}" srcOrd="0" destOrd="0" presId="urn:microsoft.com/office/officeart/2005/8/layout/pyramid2"/>
    <dgm:cxn modelId="{58CD2E27-8B72-4702-A5B3-474A707084FF}" type="presOf" srcId="{52BC17D6-E8BC-45F4-8F62-4845682B2D41}" destId="{8CE722A8-88BF-40F5-A13F-6A7B5B54375F}"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1A1DFEC5-FF9B-46A2-8ACA-07CE40800BC1}" type="presOf" srcId="{1CB7A17A-F38D-4F2E-ACE8-527A7DA0D8A0}" destId="{C80D7A6C-3753-4851-BD29-CCC1C73A69A8}" srcOrd="0" destOrd="0" presId="urn:microsoft.com/office/officeart/2005/8/layout/pyramid2"/>
    <dgm:cxn modelId="{C1CA144B-EDE0-45CB-B1FF-A03C309729B6}" srcId="{1CB7A17A-F38D-4F2E-ACE8-527A7DA0D8A0}" destId="{EEA53322-AFAB-426D-927E-F7A3E23C305F}" srcOrd="0" destOrd="0" parTransId="{630E7250-5222-4425-8A55-AEA9BAA74868}" sibTransId="{70024DA8-7250-4D9B-BCEF-9A7CFEA48B95}"/>
    <dgm:cxn modelId="{5393F694-174B-457C-AF23-830CFAFE44E4}" type="presParOf" srcId="{C80D7A6C-3753-4851-BD29-CCC1C73A69A8}" destId="{3104D984-CCB1-4B1B-97DD-24DACC5EF67E}" srcOrd="0" destOrd="0" presId="urn:microsoft.com/office/officeart/2005/8/layout/pyramid2"/>
    <dgm:cxn modelId="{EB4E4BCE-EC4A-45FA-8F02-E63BAE529142}" type="presParOf" srcId="{C80D7A6C-3753-4851-BD29-CCC1C73A69A8}" destId="{8CAA98C1-8C1F-42A0-BD1B-05BBDB4A50B6}" srcOrd="1" destOrd="0" presId="urn:microsoft.com/office/officeart/2005/8/layout/pyramid2"/>
    <dgm:cxn modelId="{A97F6454-6B5B-4A96-A50B-8CEBA48E03EC}" type="presParOf" srcId="{8CAA98C1-8C1F-42A0-BD1B-05BBDB4A50B6}" destId="{0F252D60-9125-4F54-A915-C6B2A0ACEF90}" srcOrd="0" destOrd="0" presId="urn:microsoft.com/office/officeart/2005/8/layout/pyramid2"/>
    <dgm:cxn modelId="{F9CC0328-B4C4-402E-B80D-28ABBE0F6605}" type="presParOf" srcId="{8CAA98C1-8C1F-42A0-BD1B-05BBDB4A50B6}" destId="{BBC43401-A31D-43B3-AC2E-9F0C85A7BBD7}" srcOrd="1" destOrd="0" presId="urn:microsoft.com/office/officeart/2005/8/layout/pyramid2"/>
    <dgm:cxn modelId="{DF9CA60F-7416-4468-8EDE-18F99596E260}" type="presParOf" srcId="{8CAA98C1-8C1F-42A0-BD1B-05BBDB4A50B6}" destId="{8CE722A8-88BF-40F5-A13F-6A7B5B54375F}" srcOrd="2" destOrd="0" presId="urn:microsoft.com/office/officeart/2005/8/layout/pyramid2"/>
    <dgm:cxn modelId="{944507D4-7390-41B5-81C1-A8B266B8C9BE}" type="presParOf" srcId="{8CAA98C1-8C1F-42A0-BD1B-05BBDB4A50B6}" destId="{710DF17C-6969-48D9-9C08-DF719D0BC0AD}" srcOrd="3" destOrd="0" presId="urn:microsoft.com/office/officeart/2005/8/layout/pyramid2"/>
    <dgm:cxn modelId="{7A4650DA-A30E-4772-AE1A-0C3E91E5F2DA}" type="presParOf" srcId="{8CAA98C1-8C1F-42A0-BD1B-05BBDB4A50B6}" destId="{0CEE6410-6D4D-445F-A674-5FA94EC08C75}" srcOrd="4" destOrd="0" presId="urn:microsoft.com/office/officeart/2005/8/layout/pyramid2"/>
    <dgm:cxn modelId="{62D74435-C659-4205-A4F7-B8A1DF82B079}" type="presParOf" srcId="{8CAA98C1-8C1F-42A0-BD1B-05BBDB4A50B6}" destId="{4253AF4F-8E3E-4F82-9A53-8CCA14A0A0F3}" srcOrd="5" destOrd="0" presId="urn:microsoft.com/office/officeart/2005/8/layout/pyramid2"/>
    <dgm:cxn modelId="{E4F40AE2-DDAA-4C8C-AA50-4E4D87DF0384}" type="presParOf" srcId="{8CAA98C1-8C1F-42A0-BD1B-05BBDB4A50B6}" destId="{83BFA81E-0CE1-4B00-A617-AF5363D69610}" srcOrd="6" destOrd="0" presId="urn:microsoft.com/office/officeart/2005/8/layout/pyramid2"/>
    <dgm:cxn modelId="{DDF33BDE-25F3-4DCD-BAD1-CE3F379954BD}" type="presParOf" srcId="{8CAA98C1-8C1F-42A0-BD1B-05BBDB4A50B6}" destId="{C5DF25B6-1003-47AA-8DFF-CE6EC88A07C1}" srcOrd="7" destOrd="0" presId="urn:microsoft.com/office/officeart/2005/8/layout/pyramid2"/>
    <dgm:cxn modelId="{781A8B12-FE36-4E97-BFE5-7E3983BAB49D}" type="presParOf" srcId="{8CAA98C1-8C1F-42A0-BD1B-05BBDB4A50B6}" destId="{E0639070-81C5-46BA-96B7-F45B18F3E4AB}" srcOrd="8" destOrd="0" presId="urn:microsoft.com/office/officeart/2005/8/layout/pyramid2"/>
    <dgm:cxn modelId="{8624EE38-E4A0-48C9-8D61-B66B3C7563A3}"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DA59D99D-E6EA-4AEF-84A0-73FEC0F36636}" type="presOf" srcId="{40193041-88B5-445B-9EEC-36D94DEC3E2A}" destId="{FA5606AC-FB48-4ECE-B476-6382D119D874}" srcOrd="0" destOrd="0" presId="urn:microsoft.com/office/officeart/2005/8/layout/arrow3"/>
    <dgm:cxn modelId="{6C1EABD5-8C1E-472B-BA01-73424642EFB7}" srcId="{6284CB32-5A19-4464-B174-B419D73B8AC7}" destId="{B5BD78A1-2032-4737-9013-838D8B79D37B}" srcOrd="1" destOrd="0" parTransId="{757B6E69-9598-4E90-88B3-B054F4F7611C}" sibTransId="{E57E68E8-6174-4688-A8A1-8F38CB56AC2E}"/>
    <dgm:cxn modelId="{A0FE9CCF-A078-46F6-B05A-232E9CF3D787}" type="presOf" srcId="{B5BD78A1-2032-4737-9013-838D8B79D37B}" destId="{9D88B08A-FBEC-418D-83C6-069BF13F1D08}"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055F1C70-C5F6-48A5-BE55-345FC0DE2507}" type="presOf" srcId="{6284CB32-5A19-4464-B174-B419D73B8AC7}" destId="{710E6CCB-0AF3-4198-86D7-7EF3E9EEBFF1}" srcOrd="0" destOrd="0" presId="urn:microsoft.com/office/officeart/2005/8/layout/arrow3"/>
    <dgm:cxn modelId="{F3055E5C-F2F4-45B0-A359-975920F37A77}" type="presParOf" srcId="{710E6CCB-0AF3-4198-86D7-7EF3E9EEBFF1}" destId="{DBF54ACF-24A8-4D82-8D3B-B4DEB7160732}" srcOrd="0" destOrd="0" presId="urn:microsoft.com/office/officeart/2005/8/layout/arrow3"/>
    <dgm:cxn modelId="{0D1FF852-5965-4E42-8CF0-2180E3AEC6D6}" type="presParOf" srcId="{710E6CCB-0AF3-4198-86D7-7EF3E9EEBFF1}" destId="{F2ADC12C-275F-4943-891D-FE0A719B4D42}" srcOrd="1" destOrd="0" presId="urn:microsoft.com/office/officeart/2005/8/layout/arrow3"/>
    <dgm:cxn modelId="{94167C85-FC68-4A82-9EFB-9BA370418BDE}" type="presParOf" srcId="{710E6CCB-0AF3-4198-86D7-7EF3E9EEBFF1}" destId="{FA5606AC-FB48-4ECE-B476-6382D119D874}" srcOrd="2" destOrd="0" presId="urn:microsoft.com/office/officeart/2005/8/layout/arrow3"/>
    <dgm:cxn modelId="{A591D74B-88BB-4CDA-8CA8-09D59E966FA0}" type="presParOf" srcId="{710E6CCB-0AF3-4198-86D7-7EF3E9EEBFF1}" destId="{A7F35D35-5C22-4EF4-95A5-E128A85178D2}" srcOrd="3" destOrd="0" presId="urn:microsoft.com/office/officeart/2005/8/layout/arrow3"/>
    <dgm:cxn modelId="{AE415B7F-676E-4F20-8350-C33606721E8A}"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741AC2AA-E649-40A6-902E-8F9BC406A972}" type="doc">
      <dgm:prSet loTypeId="urn:microsoft.com/office/officeart/2005/8/layout/arrow4" loCatId="process" qsTypeId="urn:microsoft.com/office/officeart/2005/8/quickstyle/simple5" qsCatId="simple" csTypeId="urn:microsoft.com/office/officeart/2005/8/colors/accent0_1" csCatId="mainScheme" phldr="1"/>
      <dgm:spPr>
        <a:scene3d>
          <a:camera prst="orthographicFront">
            <a:rot lat="0" lon="0" rev="10800000"/>
          </a:camera>
          <a:lightRig rig="threePt" dir="t"/>
        </a:scene3d>
      </dgm:spPr>
      <dgm:t>
        <a:bodyPr/>
        <a:lstStyle/>
        <a:p>
          <a:pPr rtl="1"/>
          <a:endParaRPr lang="fa-IR"/>
        </a:p>
      </dgm:t>
    </dgm:pt>
    <dgm:pt modelId="{A9BB3724-02A3-42B4-8342-7DE03E818518}">
      <dgm:prSet phldrT="[Text]" custT="1"/>
      <dgm:spPr>
        <a:scene3d>
          <a:camera prst="orthographicFront">
            <a:rot lat="0" lon="0" rev="10800000"/>
          </a:camera>
          <a:lightRig rig="threePt" dir="t"/>
        </a:scene3d>
        <a:sp3d/>
      </dgm:spPr>
      <dgm:t>
        <a:bodyPr>
          <a:flatTx/>
        </a:bodyPr>
        <a:lstStyle/>
        <a:p>
          <a:pPr algn="ctr" rtl="1"/>
          <a:r>
            <a:rPr lang="fa-IR" sz="1100" dirty="0">
              <a:solidFill>
                <a:schemeClr val="bg1"/>
              </a:solidFill>
              <a:effectLst>
                <a:outerShdw blurRad="38100" dist="38100" dir="2700000" algn="tl">
                  <a:srgbClr val="000000">
                    <a:alpha val="43137"/>
                  </a:srgbClr>
                </a:outerShdw>
              </a:effectLst>
              <a:cs typeface="B Homa" pitchFamily="2" charset="-78"/>
            </a:rPr>
            <a:t>2</a:t>
          </a:r>
          <a:r>
            <a:rPr lang="fa-IR" sz="1100" dirty="0">
              <a:solidFill>
                <a:sysClr val="windowText" lastClr="000000"/>
              </a:solidFill>
              <a:effectLst>
                <a:outerShdw blurRad="38100" dist="38100" dir="2700000" algn="tl">
                  <a:srgbClr val="000000">
                    <a:alpha val="43137"/>
                  </a:srgbClr>
                </a:outerShdw>
              </a:effectLst>
              <a:cs typeface="B Homa" pitchFamily="2" charset="-78"/>
            </a:rPr>
            <a:t>.پیش بینی و یا برنامه ریزی اصولی در راستای مدیریت ضایعات تولیدی</a:t>
          </a:r>
        </a:p>
      </dgm:t>
    </dgm:pt>
    <dgm:pt modelId="{AD25608F-3BC1-4660-9542-5166AE928ABE}" type="parTrans" cxnId="{7DB1ED5A-2FB7-442F-AF2A-49A55D53D202}">
      <dgm:prSet/>
      <dgm:spPr/>
      <dgm:t>
        <a:bodyPr/>
        <a:lstStyle/>
        <a:p>
          <a:pPr rtl="1"/>
          <a:endParaRPr lang="fa-IR">
            <a:solidFill>
              <a:schemeClr val="bg1"/>
            </a:solidFill>
          </a:endParaRPr>
        </a:p>
      </dgm:t>
    </dgm:pt>
    <dgm:pt modelId="{C8040D5B-7625-4E70-B512-EDE368FF9193}" type="sibTrans" cxnId="{7DB1ED5A-2FB7-442F-AF2A-49A55D53D202}">
      <dgm:prSet/>
      <dgm:spPr/>
      <dgm:t>
        <a:bodyPr/>
        <a:lstStyle/>
        <a:p>
          <a:pPr rtl="1"/>
          <a:endParaRPr lang="fa-IR">
            <a:solidFill>
              <a:schemeClr val="bg1"/>
            </a:solidFill>
          </a:endParaRPr>
        </a:p>
      </dgm:t>
    </dgm:pt>
    <dgm:pt modelId="{641D7578-6E44-4D0C-9566-92ADB1776AC9}">
      <dgm:prSet phldrT="[Text]" custT="1"/>
      <dgm:spPr>
        <a:scene3d>
          <a:camera prst="orthographicFront">
            <a:rot lat="0" lon="0" rev="10800000"/>
          </a:camera>
          <a:lightRig rig="threePt" dir="t"/>
        </a:scene3d>
        <a:sp3d/>
      </dgm:spPr>
      <dgm:t>
        <a:bodyPr>
          <a:flatTx/>
        </a:bodyPr>
        <a:lstStyle/>
        <a:p>
          <a:pPr algn="ctr" rtl="1"/>
          <a:r>
            <a:rPr lang="fa-IR" sz="1100" dirty="0">
              <a:solidFill>
                <a:sysClr val="windowText" lastClr="000000"/>
              </a:solidFill>
              <a:effectLst>
                <a:outerShdw blurRad="38100" dist="38100" dir="2700000" algn="tl">
                  <a:srgbClr val="000000">
                    <a:alpha val="43137"/>
                  </a:srgbClr>
                </a:outerShdw>
              </a:effectLst>
              <a:cs typeface="B Homa" pitchFamily="2" charset="-78"/>
            </a:rPr>
            <a:t>1.پیش بینی و یا کاهش تولید ضایعات</a:t>
          </a:r>
          <a:endParaRPr lang="fa-IR" sz="1100" dirty="0">
            <a:solidFill>
              <a:schemeClr val="bg1"/>
            </a:solidFill>
            <a:effectLst>
              <a:outerShdw blurRad="38100" dist="38100" dir="2700000" algn="tl">
                <a:srgbClr val="000000">
                  <a:alpha val="43137"/>
                </a:srgbClr>
              </a:outerShdw>
            </a:effectLst>
            <a:cs typeface="B Homa" pitchFamily="2" charset="-78"/>
          </a:endParaRPr>
        </a:p>
      </dgm:t>
    </dgm:pt>
    <dgm:pt modelId="{12C4AE5B-EF6F-4CC3-811F-39B826D5FB08}" type="parTrans" cxnId="{5BBA8D82-CACA-4D4A-B884-A4BBAA186175}">
      <dgm:prSet/>
      <dgm:spPr/>
      <dgm:t>
        <a:bodyPr/>
        <a:lstStyle/>
        <a:p>
          <a:pPr rtl="1"/>
          <a:endParaRPr lang="fa-IR">
            <a:solidFill>
              <a:schemeClr val="bg1"/>
            </a:solidFill>
          </a:endParaRPr>
        </a:p>
      </dgm:t>
    </dgm:pt>
    <dgm:pt modelId="{54272856-8AFD-4C9C-A3C3-5C76868DAF72}" type="sibTrans" cxnId="{5BBA8D82-CACA-4D4A-B884-A4BBAA186175}">
      <dgm:prSet/>
      <dgm:spPr/>
      <dgm:t>
        <a:bodyPr/>
        <a:lstStyle/>
        <a:p>
          <a:pPr rtl="1"/>
          <a:endParaRPr lang="fa-IR">
            <a:solidFill>
              <a:schemeClr val="bg1"/>
            </a:solidFill>
          </a:endParaRPr>
        </a:p>
      </dgm:t>
    </dgm:pt>
    <dgm:pt modelId="{A4D8B122-5D1F-4945-94B1-50B6BB3B0D59}" type="pres">
      <dgm:prSet presAssocID="{741AC2AA-E649-40A6-902E-8F9BC406A972}" presName="compositeShape" presStyleCnt="0">
        <dgm:presLayoutVars>
          <dgm:chMax val="2"/>
          <dgm:dir/>
          <dgm:resizeHandles val="exact"/>
        </dgm:presLayoutVars>
      </dgm:prSet>
      <dgm:spPr/>
      <dgm:t>
        <a:bodyPr/>
        <a:lstStyle/>
        <a:p>
          <a:pPr rtl="1"/>
          <a:endParaRPr lang="fa-IR"/>
        </a:p>
      </dgm:t>
    </dgm:pt>
    <dgm:pt modelId="{6B09C68A-9009-49B2-B61A-BA63F3ECEAF1}" type="pres">
      <dgm:prSet presAssocID="{A9BB3724-02A3-42B4-8342-7DE03E818518}" presName="upArrow" presStyleLbl="node1" presStyleIdx="0" presStyleCnt="2"/>
      <dgm:spPr>
        <a:solidFill>
          <a:schemeClr val="tx2">
            <a:lumMod val="50000"/>
          </a:schemeClr>
        </a:solidFill>
        <a:scene3d>
          <a:camera prst="orthographicFront">
            <a:rot lat="0" lon="0" rev="10800000"/>
          </a:camera>
          <a:lightRig rig="threePt" dir="t"/>
        </a:scene3d>
        <a:sp3d prstMaterial="plastic">
          <a:bevelT w="127000" h="38200" prst="relaxedInset"/>
          <a:contourClr>
            <a:schemeClr val="lt1">
              <a:hueOff val="0"/>
              <a:satOff val="0"/>
              <a:lumOff val="0"/>
              <a:alphaOff val="0"/>
            </a:schemeClr>
          </a:contourClr>
        </a:sp3d>
      </dgm:spPr>
    </dgm:pt>
    <dgm:pt modelId="{C260DCF1-B416-4C35-A1F0-B18F5136331C}" type="pres">
      <dgm:prSet presAssocID="{A9BB3724-02A3-42B4-8342-7DE03E818518}" presName="upArrowText" presStyleLbl="revTx" presStyleIdx="0" presStyleCnt="2">
        <dgm:presLayoutVars>
          <dgm:chMax val="0"/>
          <dgm:bulletEnabled val="1"/>
        </dgm:presLayoutVars>
      </dgm:prSet>
      <dgm:spPr/>
      <dgm:t>
        <a:bodyPr/>
        <a:lstStyle/>
        <a:p>
          <a:pPr rtl="1"/>
          <a:endParaRPr lang="fa-IR"/>
        </a:p>
      </dgm:t>
    </dgm:pt>
    <dgm:pt modelId="{A32E8B72-13D7-49D3-B7A9-275923EE6D8F}" type="pres">
      <dgm:prSet presAssocID="{641D7578-6E44-4D0C-9566-92ADB1776AC9}" presName="downArrow" presStyleLbl="node1" presStyleIdx="1" presStyleCnt="2"/>
      <dgm:spPr>
        <a:solidFill>
          <a:schemeClr val="tx1">
            <a:lumMod val="85000"/>
          </a:schemeClr>
        </a:solidFill>
        <a:scene3d>
          <a:camera prst="orthographicFront">
            <a:rot lat="0" lon="0" rev="10800000"/>
          </a:camera>
          <a:lightRig rig="threePt" dir="t"/>
        </a:scene3d>
        <a:sp3d prstMaterial="plastic">
          <a:bevelT w="127000" h="38200" prst="relaxedInset"/>
          <a:contourClr>
            <a:schemeClr val="lt1">
              <a:hueOff val="0"/>
              <a:satOff val="0"/>
              <a:lumOff val="0"/>
              <a:alphaOff val="0"/>
            </a:schemeClr>
          </a:contourClr>
        </a:sp3d>
      </dgm:spPr>
    </dgm:pt>
    <dgm:pt modelId="{08F4C231-7B27-4B94-B470-FD33C175F098}" type="pres">
      <dgm:prSet presAssocID="{641D7578-6E44-4D0C-9566-92ADB1776AC9}" presName="downArrowText" presStyleLbl="revTx" presStyleIdx="1" presStyleCnt="2">
        <dgm:presLayoutVars>
          <dgm:chMax val="0"/>
          <dgm:bulletEnabled val="1"/>
        </dgm:presLayoutVars>
      </dgm:prSet>
      <dgm:spPr/>
      <dgm:t>
        <a:bodyPr/>
        <a:lstStyle/>
        <a:p>
          <a:pPr rtl="1"/>
          <a:endParaRPr lang="fa-IR"/>
        </a:p>
      </dgm:t>
    </dgm:pt>
  </dgm:ptLst>
  <dgm:cxnLst>
    <dgm:cxn modelId="{5BBA8D82-CACA-4D4A-B884-A4BBAA186175}" srcId="{741AC2AA-E649-40A6-902E-8F9BC406A972}" destId="{641D7578-6E44-4D0C-9566-92ADB1776AC9}" srcOrd="1" destOrd="0" parTransId="{12C4AE5B-EF6F-4CC3-811F-39B826D5FB08}" sibTransId="{54272856-8AFD-4C9C-A3C3-5C76868DAF72}"/>
    <dgm:cxn modelId="{AA7753E4-0209-45C2-8F32-F760C2404F36}" type="presOf" srcId="{A9BB3724-02A3-42B4-8342-7DE03E818518}" destId="{C260DCF1-B416-4C35-A1F0-B18F5136331C}" srcOrd="0" destOrd="0" presId="urn:microsoft.com/office/officeart/2005/8/layout/arrow4"/>
    <dgm:cxn modelId="{17612D7C-8523-4191-AF34-584182F7EAA7}" type="presOf" srcId="{641D7578-6E44-4D0C-9566-92ADB1776AC9}" destId="{08F4C231-7B27-4B94-B470-FD33C175F098}" srcOrd="0" destOrd="0" presId="urn:microsoft.com/office/officeart/2005/8/layout/arrow4"/>
    <dgm:cxn modelId="{7DB1ED5A-2FB7-442F-AF2A-49A55D53D202}" srcId="{741AC2AA-E649-40A6-902E-8F9BC406A972}" destId="{A9BB3724-02A3-42B4-8342-7DE03E818518}" srcOrd="0" destOrd="0" parTransId="{AD25608F-3BC1-4660-9542-5166AE928ABE}" sibTransId="{C8040D5B-7625-4E70-B512-EDE368FF9193}"/>
    <dgm:cxn modelId="{D49A806B-4AD0-4E63-A600-8293CE914046}" type="presOf" srcId="{741AC2AA-E649-40A6-902E-8F9BC406A972}" destId="{A4D8B122-5D1F-4945-94B1-50B6BB3B0D59}" srcOrd="0" destOrd="0" presId="urn:microsoft.com/office/officeart/2005/8/layout/arrow4"/>
    <dgm:cxn modelId="{7BF188B5-C321-4F5F-AA85-26009233D6D3}" type="presParOf" srcId="{A4D8B122-5D1F-4945-94B1-50B6BB3B0D59}" destId="{6B09C68A-9009-49B2-B61A-BA63F3ECEAF1}" srcOrd="0" destOrd="0" presId="urn:microsoft.com/office/officeart/2005/8/layout/arrow4"/>
    <dgm:cxn modelId="{38B497C9-B348-4787-BEB3-98CE0574E0F7}" type="presParOf" srcId="{A4D8B122-5D1F-4945-94B1-50B6BB3B0D59}" destId="{C260DCF1-B416-4C35-A1F0-B18F5136331C}" srcOrd="1" destOrd="0" presId="urn:microsoft.com/office/officeart/2005/8/layout/arrow4"/>
    <dgm:cxn modelId="{AD9EDF3B-C04A-4731-B011-D39F940FE216}" type="presParOf" srcId="{A4D8B122-5D1F-4945-94B1-50B6BB3B0D59}" destId="{A32E8B72-13D7-49D3-B7A9-275923EE6D8F}" srcOrd="2" destOrd="0" presId="urn:microsoft.com/office/officeart/2005/8/layout/arrow4"/>
    <dgm:cxn modelId="{90969B44-51AB-40E2-A0AE-DF117197D9DF}" type="presParOf" srcId="{A4D8B122-5D1F-4945-94B1-50B6BB3B0D59}" destId="{08F4C231-7B27-4B94-B470-FD33C175F098}" srcOrd="3" destOrd="0" presId="urn:microsoft.com/office/officeart/2005/8/layout/arrow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0DFC0A0A-4E6B-43C5-BEBB-0CDFC874D495}" type="doc">
      <dgm:prSet loTypeId="urn:microsoft.com/office/officeart/2005/8/layout/cycle6" loCatId="cycle" qsTypeId="urn:microsoft.com/office/officeart/2005/8/quickstyle/3d2#2" qsCatId="3D" csTypeId="urn:microsoft.com/office/officeart/2005/8/colors/accent0_3" csCatId="mainScheme" phldr="1"/>
      <dgm:spPr/>
    </dgm:pt>
    <dgm:pt modelId="{E275E394-3158-4FDF-B898-082E24FE7A70}">
      <dgm:prSet phldrT="[Text]" custT="1"/>
      <dgm:spPr/>
      <dgm:t>
        <a:bodyPr/>
        <a:lstStyle/>
        <a:p>
          <a:pPr rtl="1"/>
          <a:r>
            <a:rPr lang="fa-IR" sz="1600" dirty="0">
              <a:cs typeface="B Homa" pitchFamily="2" charset="-78"/>
            </a:rPr>
            <a:t>تفکیک در مبدا</a:t>
          </a:r>
        </a:p>
      </dgm:t>
    </dgm:pt>
    <dgm:pt modelId="{E400A240-E19B-49E7-BBC7-D701F000F75A}" type="parTrans" cxnId="{790EC9C9-E415-427F-A270-A35246A71B9D}">
      <dgm:prSet/>
      <dgm:spPr/>
      <dgm:t>
        <a:bodyPr/>
        <a:lstStyle/>
        <a:p>
          <a:pPr rtl="1"/>
          <a:endParaRPr lang="fa-IR"/>
        </a:p>
      </dgm:t>
    </dgm:pt>
    <dgm:pt modelId="{FEC2DC9D-9215-43E4-AD3E-45D5B8E856C0}" type="sibTrans" cxnId="{790EC9C9-E415-427F-A270-A35246A71B9D}">
      <dgm:prSet/>
      <dgm:spPr>
        <a:ln w="38100">
          <a:solidFill>
            <a:schemeClr val="bg1">
              <a:lumMod val="65000"/>
              <a:lumOff val="35000"/>
            </a:schemeClr>
          </a:solidFill>
        </a:ln>
      </dgm:spPr>
      <dgm:t>
        <a:bodyPr/>
        <a:lstStyle/>
        <a:p>
          <a:pPr rtl="1"/>
          <a:endParaRPr lang="fa-IR"/>
        </a:p>
      </dgm:t>
    </dgm:pt>
    <dgm:pt modelId="{34FA61E2-4859-45A9-9DED-D7E015B49D39}">
      <dgm:prSet phldrT="[Text]" custT="1"/>
      <dgm:spPr/>
      <dgm:t>
        <a:bodyPr/>
        <a:lstStyle/>
        <a:p>
          <a:pPr rtl="1"/>
          <a:r>
            <a:rPr lang="fa-IR" sz="1600" dirty="0">
              <a:cs typeface="B Homa" pitchFamily="2" charset="-78"/>
            </a:rPr>
            <a:t>تصفیه یا احیا</a:t>
          </a:r>
        </a:p>
      </dgm:t>
    </dgm:pt>
    <dgm:pt modelId="{BB790D0D-E37E-4F7E-8535-C49D8DE664C4}" type="parTrans" cxnId="{58C42F0C-AEBD-465C-B286-DF80C53B4E95}">
      <dgm:prSet/>
      <dgm:spPr/>
      <dgm:t>
        <a:bodyPr/>
        <a:lstStyle/>
        <a:p>
          <a:pPr rtl="1"/>
          <a:endParaRPr lang="fa-IR"/>
        </a:p>
      </dgm:t>
    </dgm:pt>
    <dgm:pt modelId="{F48872AC-ADA6-45D7-B10E-BA04D277D3B2}" type="sibTrans" cxnId="{58C42F0C-AEBD-465C-B286-DF80C53B4E95}">
      <dgm:prSet/>
      <dgm:spPr>
        <a:ln w="38100">
          <a:solidFill>
            <a:schemeClr val="bg1">
              <a:lumMod val="65000"/>
              <a:lumOff val="35000"/>
            </a:schemeClr>
          </a:solidFill>
        </a:ln>
      </dgm:spPr>
      <dgm:t>
        <a:bodyPr/>
        <a:lstStyle/>
        <a:p>
          <a:pPr rtl="1"/>
          <a:endParaRPr lang="fa-IR"/>
        </a:p>
      </dgm:t>
    </dgm:pt>
    <dgm:pt modelId="{D336001C-46BD-4B1F-8297-4B1381563C30}">
      <dgm:prSet phldrT="[Text]" custT="1"/>
      <dgm:spPr/>
      <dgm:t>
        <a:bodyPr/>
        <a:lstStyle/>
        <a:p>
          <a:pPr rtl="1"/>
          <a:r>
            <a:rPr lang="fa-IR" sz="1600" dirty="0">
              <a:cs typeface="B Homa" pitchFamily="2" charset="-78"/>
            </a:rPr>
            <a:t>انهدام یا دفن</a:t>
          </a:r>
        </a:p>
      </dgm:t>
    </dgm:pt>
    <dgm:pt modelId="{2E0D1183-998E-4683-B0FE-B6BC2E40114E}" type="parTrans" cxnId="{C1BC4FB1-DA21-4972-B83C-39F64E6C1800}">
      <dgm:prSet/>
      <dgm:spPr/>
      <dgm:t>
        <a:bodyPr/>
        <a:lstStyle/>
        <a:p>
          <a:pPr rtl="1"/>
          <a:endParaRPr lang="fa-IR"/>
        </a:p>
      </dgm:t>
    </dgm:pt>
    <dgm:pt modelId="{967EBEB1-62A9-4E8A-A34D-6F25F40DC917}" type="sibTrans" cxnId="{C1BC4FB1-DA21-4972-B83C-39F64E6C1800}">
      <dgm:prSet/>
      <dgm:spPr>
        <a:ln w="38100">
          <a:solidFill>
            <a:schemeClr val="bg1">
              <a:lumMod val="65000"/>
              <a:lumOff val="35000"/>
            </a:schemeClr>
          </a:solidFill>
        </a:ln>
      </dgm:spPr>
      <dgm:t>
        <a:bodyPr/>
        <a:lstStyle/>
        <a:p>
          <a:pPr rtl="1"/>
          <a:endParaRPr lang="fa-IR"/>
        </a:p>
      </dgm:t>
    </dgm:pt>
    <dgm:pt modelId="{D26E6E0B-D2E6-45E3-951D-93DAE9502A28}">
      <dgm:prSet custT="1"/>
      <dgm:spPr/>
      <dgm:t>
        <a:bodyPr/>
        <a:lstStyle/>
        <a:p>
          <a:pPr rtl="1"/>
          <a:r>
            <a:rPr lang="fa-IR" sz="1600" dirty="0">
              <a:cs typeface="B Homa" pitchFamily="2" charset="-78"/>
            </a:rPr>
            <a:t>استفاده و استخراج مجدد</a:t>
          </a:r>
        </a:p>
      </dgm:t>
    </dgm:pt>
    <dgm:pt modelId="{B7CBB155-CDD5-43B8-A094-7278234B1B3B}" type="parTrans" cxnId="{323AB6F7-6554-47D9-89F7-FF7959241ABF}">
      <dgm:prSet/>
      <dgm:spPr/>
      <dgm:t>
        <a:bodyPr/>
        <a:lstStyle/>
        <a:p>
          <a:pPr rtl="1"/>
          <a:endParaRPr lang="fa-IR"/>
        </a:p>
      </dgm:t>
    </dgm:pt>
    <dgm:pt modelId="{27A938D2-1B85-4772-80A3-4CD3EA92EA68}" type="sibTrans" cxnId="{323AB6F7-6554-47D9-89F7-FF7959241ABF}">
      <dgm:prSet/>
      <dgm:spPr>
        <a:ln w="38100">
          <a:solidFill>
            <a:schemeClr val="bg1">
              <a:lumMod val="65000"/>
              <a:lumOff val="35000"/>
            </a:schemeClr>
          </a:solidFill>
        </a:ln>
      </dgm:spPr>
      <dgm:t>
        <a:bodyPr/>
        <a:lstStyle/>
        <a:p>
          <a:pPr rtl="1"/>
          <a:endParaRPr lang="fa-IR"/>
        </a:p>
      </dgm:t>
    </dgm:pt>
    <dgm:pt modelId="{DDDBD94C-873F-41C6-8158-3DD1EAFCFD4F}">
      <dgm:prSet custT="1"/>
      <dgm:spPr/>
      <dgm:t>
        <a:bodyPr/>
        <a:lstStyle/>
        <a:p>
          <a:pPr rtl="1"/>
          <a:r>
            <a:rPr lang="fa-IR" sz="1600" dirty="0">
              <a:cs typeface="B Homa" pitchFamily="2" charset="-78"/>
            </a:rPr>
            <a:t>کاهش مقدار</a:t>
          </a:r>
        </a:p>
      </dgm:t>
    </dgm:pt>
    <dgm:pt modelId="{C932036C-C3CB-4090-91D3-3641342DEB12}" type="parTrans" cxnId="{866799FC-A9AD-413F-BC8F-4EC610DD362F}">
      <dgm:prSet/>
      <dgm:spPr/>
      <dgm:t>
        <a:bodyPr/>
        <a:lstStyle/>
        <a:p>
          <a:pPr rtl="1"/>
          <a:endParaRPr lang="fa-IR"/>
        </a:p>
      </dgm:t>
    </dgm:pt>
    <dgm:pt modelId="{8348484C-81B7-491E-ABB7-20092140BCC6}" type="sibTrans" cxnId="{866799FC-A9AD-413F-BC8F-4EC610DD362F}">
      <dgm:prSet/>
      <dgm:spPr>
        <a:ln w="38100">
          <a:solidFill>
            <a:schemeClr val="bg1">
              <a:lumMod val="65000"/>
              <a:lumOff val="35000"/>
            </a:schemeClr>
          </a:solidFill>
        </a:ln>
      </dgm:spPr>
      <dgm:t>
        <a:bodyPr/>
        <a:lstStyle/>
        <a:p>
          <a:pPr rtl="1"/>
          <a:endParaRPr lang="fa-IR"/>
        </a:p>
      </dgm:t>
    </dgm:pt>
    <dgm:pt modelId="{877F5F28-755F-4F96-BFEB-EC0149B7CF30}">
      <dgm:prSet custT="1"/>
      <dgm:spPr/>
      <dgm:t>
        <a:bodyPr/>
        <a:lstStyle/>
        <a:p>
          <a:pPr rtl="1"/>
          <a:r>
            <a:rPr lang="fa-IR" sz="1600" dirty="0">
              <a:cs typeface="B Homa" pitchFamily="2" charset="-78"/>
            </a:rPr>
            <a:t>بازیافت</a:t>
          </a:r>
        </a:p>
      </dgm:t>
    </dgm:pt>
    <dgm:pt modelId="{24098705-BD5D-4444-9E96-9A840FCE1977}" type="parTrans" cxnId="{741BB7EB-B543-4746-99A1-19134DABD50C}">
      <dgm:prSet/>
      <dgm:spPr/>
      <dgm:t>
        <a:bodyPr/>
        <a:lstStyle/>
        <a:p>
          <a:pPr rtl="1"/>
          <a:endParaRPr lang="fa-IR"/>
        </a:p>
      </dgm:t>
    </dgm:pt>
    <dgm:pt modelId="{FC6250DE-8D1B-4278-B4C0-71C568EC4212}" type="sibTrans" cxnId="{741BB7EB-B543-4746-99A1-19134DABD50C}">
      <dgm:prSet/>
      <dgm:spPr>
        <a:ln w="38100">
          <a:solidFill>
            <a:schemeClr val="bg1">
              <a:lumMod val="65000"/>
              <a:lumOff val="35000"/>
            </a:schemeClr>
          </a:solidFill>
        </a:ln>
      </dgm:spPr>
      <dgm:t>
        <a:bodyPr/>
        <a:lstStyle/>
        <a:p>
          <a:pPr rtl="1"/>
          <a:endParaRPr lang="fa-IR"/>
        </a:p>
      </dgm:t>
    </dgm:pt>
    <dgm:pt modelId="{300FD666-234A-4324-A554-58CCD79A8262}" type="pres">
      <dgm:prSet presAssocID="{0DFC0A0A-4E6B-43C5-BEBB-0CDFC874D495}" presName="cycle" presStyleCnt="0">
        <dgm:presLayoutVars>
          <dgm:dir/>
          <dgm:resizeHandles val="exact"/>
        </dgm:presLayoutVars>
      </dgm:prSet>
      <dgm:spPr/>
    </dgm:pt>
    <dgm:pt modelId="{A3ADBF43-7FB5-4F3D-8372-EAECAC63692D}" type="pres">
      <dgm:prSet presAssocID="{E275E394-3158-4FDF-B898-082E24FE7A70}" presName="node" presStyleLbl="node1" presStyleIdx="0" presStyleCnt="6">
        <dgm:presLayoutVars>
          <dgm:bulletEnabled val="1"/>
        </dgm:presLayoutVars>
      </dgm:prSet>
      <dgm:spPr/>
      <dgm:t>
        <a:bodyPr/>
        <a:lstStyle/>
        <a:p>
          <a:pPr rtl="1"/>
          <a:endParaRPr lang="fa-IR"/>
        </a:p>
      </dgm:t>
    </dgm:pt>
    <dgm:pt modelId="{C38711D2-89D3-4248-A5F2-3EC3B7646203}" type="pres">
      <dgm:prSet presAssocID="{E275E394-3158-4FDF-B898-082E24FE7A70}" presName="spNode" presStyleCnt="0"/>
      <dgm:spPr/>
    </dgm:pt>
    <dgm:pt modelId="{00733512-DBE2-476E-B078-6E812FF1727F}" type="pres">
      <dgm:prSet presAssocID="{FEC2DC9D-9215-43E4-AD3E-45D5B8E856C0}" presName="sibTrans" presStyleLbl="sibTrans1D1" presStyleIdx="0" presStyleCnt="6"/>
      <dgm:spPr/>
      <dgm:t>
        <a:bodyPr/>
        <a:lstStyle/>
        <a:p>
          <a:pPr rtl="1"/>
          <a:endParaRPr lang="fa-IR"/>
        </a:p>
      </dgm:t>
    </dgm:pt>
    <dgm:pt modelId="{B27BB4F0-3B7B-4102-9A0A-619D1455F623}" type="pres">
      <dgm:prSet presAssocID="{DDDBD94C-873F-41C6-8158-3DD1EAFCFD4F}" presName="node" presStyleLbl="node1" presStyleIdx="1" presStyleCnt="6">
        <dgm:presLayoutVars>
          <dgm:bulletEnabled val="1"/>
        </dgm:presLayoutVars>
      </dgm:prSet>
      <dgm:spPr/>
      <dgm:t>
        <a:bodyPr/>
        <a:lstStyle/>
        <a:p>
          <a:pPr rtl="1"/>
          <a:endParaRPr lang="fa-IR"/>
        </a:p>
      </dgm:t>
    </dgm:pt>
    <dgm:pt modelId="{5F835307-E18E-4634-A12A-96FCFDD3C498}" type="pres">
      <dgm:prSet presAssocID="{DDDBD94C-873F-41C6-8158-3DD1EAFCFD4F}" presName="spNode" presStyleCnt="0"/>
      <dgm:spPr/>
    </dgm:pt>
    <dgm:pt modelId="{D9D7D54A-6E82-4710-AF96-12A3F52F51DA}" type="pres">
      <dgm:prSet presAssocID="{8348484C-81B7-491E-ABB7-20092140BCC6}" presName="sibTrans" presStyleLbl="sibTrans1D1" presStyleIdx="1" presStyleCnt="6"/>
      <dgm:spPr/>
      <dgm:t>
        <a:bodyPr/>
        <a:lstStyle/>
        <a:p>
          <a:pPr rtl="1"/>
          <a:endParaRPr lang="fa-IR"/>
        </a:p>
      </dgm:t>
    </dgm:pt>
    <dgm:pt modelId="{27C01396-7AA3-4991-BC66-25A6D1B828C4}" type="pres">
      <dgm:prSet presAssocID="{877F5F28-755F-4F96-BFEB-EC0149B7CF30}" presName="node" presStyleLbl="node1" presStyleIdx="2" presStyleCnt="6">
        <dgm:presLayoutVars>
          <dgm:bulletEnabled val="1"/>
        </dgm:presLayoutVars>
      </dgm:prSet>
      <dgm:spPr/>
      <dgm:t>
        <a:bodyPr/>
        <a:lstStyle/>
        <a:p>
          <a:pPr rtl="1"/>
          <a:endParaRPr lang="fa-IR"/>
        </a:p>
      </dgm:t>
    </dgm:pt>
    <dgm:pt modelId="{0E65614D-E588-40EE-A919-FDE3F6412BFC}" type="pres">
      <dgm:prSet presAssocID="{877F5F28-755F-4F96-BFEB-EC0149B7CF30}" presName="spNode" presStyleCnt="0"/>
      <dgm:spPr/>
    </dgm:pt>
    <dgm:pt modelId="{D2DD3874-78D6-4726-9803-DFD377982BDC}" type="pres">
      <dgm:prSet presAssocID="{FC6250DE-8D1B-4278-B4C0-71C568EC4212}" presName="sibTrans" presStyleLbl="sibTrans1D1" presStyleIdx="2" presStyleCnt="6"/>
      <dgm:spPr/>
      <dgm:t>
        <a:bodyPr/>
        <a:lstStyle/>
        <a:p>
          <a:pPr rtl="1"/>
          <a:endParaRPr lang="fa-IR"/>
        </a:p>
      </dgm:t>
    </dgm:pt>
    <dgm:pt modelId="{C6AA23F8-41BE-432F-B946-E9EE5B38FCC9}" type="pres">
      <dgm:prSet presAssocID="{D26E6E0B-D2E6-45E3-951D-93DAE9502A28}" presName="node" presStyleLbl="node1" presStyleIdx="3" presStyleCnt="6">
        <dgm:presLayoutVars>
          <dgm:bulletEnabled val="1"/>
        </dgm:presLayoutVars>
      </dgm:prSet>
      <dgm:spPr/>
      <dgm:t>
        <a:bodyPr/>
        <a:lstStyle/>
        <a:p>
          <a:pPr rtl="1"/>
          <a:endParaRPr lang="fa-IR"/>
        </a:p>
      </dgm:t>
    </dgm:pt>
    <dgm:pt modelId="{330FB861-A8B0-456F-82C8-E0CDD6845D49}" type="pres">
      <dgm:prSet presAssocID="{D26E6E0B-D2E6-45E3-951D-93DAE9502A28}" presName="spNode" presStyleCnt="0"/>
      <dgm:spPr/>
    </dgm:pt>
    <dgm:pt modelId="{D07642BC-34C5-47A7-BCE3-1E33D8B76345}" type="pres">
      <dgm:prSet presAssocID="{27A938D2-1B85-4772-80A3-4CD3EA92EA68}" presName="sibTrans" presStyleLbl="sibTrans1D1" presStyleIdx="3" presStyleCnt="6"/>
      <dgm:spPr/>
      <dgm:t>
        <a:bodyPr/>
        <a:lstStyle/>
        <a:p>
          <a:pPr rtl="1"/>
          <a:endParaRPr lang="fa-IR"/>
        </a:p>
      </dgm:t>
    </dgm:pt>
    <dgm:pt modelId="{757A25CE-3484-42FD-850D-5387C647221F}" type="pres">
      <dgm:prSet presAssocID="{34FA61E2-4859-45A9-9DED-D7E015B49D39}" presName="node" presStyleLbl="node1" presStyleIdx="4" presStyleCnt="6">
        <dgm:presLayoutVars>
          <dgm:bulletEnabled val="1"/>
        </dgm:presLayoutVars>
      </dgm:prSet>
      <dgm:spPr/>
      <dgm:t>
        <a:bodyPr/>
        <a:lstStyle/>
        <a:p>
          <a:pPr rtl="1"/>
          <a:endParaRPr lang="fa-IR"/>
        </a:p>
      </dgm:t>
    </dgm:pt>
    <dgm:pt modelId="{EC20E1C0-9391-4650-8A02-8D54F35539C3}" type="pres">
      <dgm:prSet presAssocID="{34FA61E2-4859-45A9-9DED-D7E015B49D39}" presName="spNode" presStyleCnt="0"/>
      <dgm:spPr/>
    </dgm:pt>
    <dgm:pt modelId="{24ECB7CC-6F65-4FB7-97A7-F1A49B1BA33F}" type="pres">
      <dgm:prSet presAssocID="{F48872AC-ADA6-45D7-B10E-BA04D277D3B2}" presName="sibTrans" presStyleLbl="sibTrans1D1" presStyleIdx="4" presStyleCnt="6"/>
      <dgm:spPr/>
      <dgm:t>
        <a:bodyPr/>
        <a:lstStyle/>
        <a:p>
          <a:pPr rtl="1"/>
          <a:endParaRPr lang="fa-IR"/>
        </a:p>
      </dgm:t>
    </dgm:pt>
    <dgm:pt modelId="{4E5305D7-FEDA-4BAF-AAFD-91C50C1BBAA7}" type="pres">
      <dgm:prSet presAssocID="{D336001C-46BD-4B1F-8297-4B1381563C30}" presName="node" presStyleLbl="node1" presStyleIdx="5" presStyleCnt="6">
        <dgm:presLayoutVars>
          <dgm:bulletEnabled val="1"/>
        </dgm:presLayoutVars>
      </dgm:prSet>
      <dgm:spPr/>
      <dgm:t>
        <a:bodyPr/>
        <a:lstStyle/>
        <a:p>
          <a:pPr rtl="1"/>
          <a:endParaRPr lang="fa-IR"/>
        </a:p>
      </dgm:t>
    </dgm:pt>
    <dgm:pt modelId="{9538A3BD-AAF8-40EA-A203-0384E180EB2C}" type="pres">
      <dgm:prSet presAssocID="{D336001C-46BD-4B1F-8297-4B1381563C30}" presName="spNode" presStyleCnt="0"/>
      <dgm:spPr/>
    </dgm:pt>
    <dgm:pt modelId="{D5B519DF-C901-4E83-AFC3-719FF4E88229}" type="pres">
      <dgm:prSet presAssocID="{967EBEB1-62A9-4E8A-A34D-6F25F40DC917}" presName="sibTrans" presStyleLbl="sibTrans1D1" presStyleIdx="5" presStyleCnt="6"/>
      <dgm:spPr/>
      <dgm:t>
        <a:bodyPr/>
        <a:lstStyle/>
        <a:p>
          <a:pPr rtl="1"/>
          <a:endParaRPr lang="fa-IR"/>
        </a:p>
      </dgm:t>
    </dgm:pt>
  </dgm:ptLst>
  <dgm:cxnLst>
    <dgm:cxn modelId="{C1BC4FB1-DA21-4972-B83C-39F64E6C1800}" srcId="{0DFC0A0A-4E6B-43C5-BEBB-0CDFC874D495}" destId="{D336001C-46BD-4B1F-8297-4B1381563C30}" srcOrd="5" destOrd="0" parTransId="{2E0D1183-998E-4683-B0FE-B6BC2E40114E}" sibTransId="{967EBEB1-62A9-4E8A-A34D-6F25F40DC917}"/>
    <dgm:cxn modelId="{A9BCAB82-1D58-4CCD-90F2-BC8932FA204B}" type="presOf" srcId="{34FA61E2-4859-45A9-9DED-D7E015B49D39}" destId="{757A25CE-3484-42FD-850D-5387C647221F}" srcOrd="0" destOrd="0" presId="urn:microsoft.com/office/officeart/2005/8/layout/cycle6"/>
    <dgm:cxn modelId="{790EC9C9-E415-427F-A270-A35246A71B9D}" srcId="{0DFC0A0A-4E6B-43C5-BEBB-0CDFC874D495}" destId="{E275E394-3158-4FDF-B898-082E24FE7A70}" srcOrd="0" destOrd="0" parTransId="{E400A240-E19B-49E7-BBC7-D701F000F75A}" sibTransId="{FEC2DC9D-9215-43E4-AD3E-45D5B8E856C0}"/>
    <dgm:cxn modelId="{CBAF0DE2-3401-4F08-AE8F-4538984B2931}" type="presOf" srcId="{0DFC0A0A-4E6B-43C5-BEBB-0CDFC874D495}" destId="{300FD666-234A-4324-A554-58CCD79A8262}" srcOrd="0" destOrd="0" presId="urn:microsoft.com/office/officeart/2005/8/layout/cycle6"/>
    <dgm:cxn modelId="{B238E5F8-AE2E-4851-B8F1-68A04D9FB314}" type="presOf" srcId="{D26E6E0B-D2E6-45E3-951D-93DAE9502A28}" destId="{C6AA23F8-41BE-432F-B946-E9EE5B38FCC9}" srcOrd="0" destOrd="0" presId="urn:microsoft.com/office/officeart/2005/8/layout/cycle6"/>
    <dgm:cxn modelId="{24D3CF2C-E4B3-4F01-879F-DF6F75DB4A49}" type="presOf" srcId="{27A938D2-1B85-4772-80A3-4CD3EA92EA68}" destId="{D07642BC-34C5-47A7-BCE3-1E33D8B76345}" srcOrd="0" destOrd="0" presId="urn:microsoft.com/office/officeart/2005/8/layout/cycle6"/>
    <dgm:cxn modelId="{323AB6F7-6554-47D9-89F7-FF7959241ABF}" srcId="{0DFC0A0A-4E6B-43C5-BEBB-0CDFC874D495}" destId="{D26E6E0B-D2E6-45E3-951D-93DAE9502A28}" srcOrd="3" destOrd="0" parTransId="{B7CBB155-CDD5-43B8-A094-7278234B1B3B}" sibTransId="{27A938D2-1B85-4772-80A3-4CD3EA92EA68}"/>
    <dgm:cxn modelId="{866799FC-A9AD-413F-BC8F-4EC610DD362F}" srcId="{0DFC0A0A-4E6B-43C5-BEBB-0CDFC874D495}" destId="{DDDBD94C-873F-41C6-8158-3DD1EAFCFD4F}" srcOrd="1" destOrd="0" parTransId="{C932036C-C3CB-4090-91D3-3641342DEB12}" sibTransId="{8348484C-81B7-491E-ABB7-20092140BCC6}"/>
    <dgm:cxn modelId="{AF309CCD-2439-4839-A1EB-99CCACBEA6CD}" type="presOf" srcId="{8348484C-81B7-491E-ABB7-20092140BCC6}" destId="{D9D7D54A-6E82-4710-AF96-12A3F52F51DA}" srcOrd="0" destOrd="0" presId="urn:microsoft.com/office/officeart/2005/8/layout/cycle6"/>
    <dgm:cxn modelId="{D3CAB73D-E56B-4339-B05C-ECB29A226A48}" type="presOf" srcId="{FEC2DC9D-9215-43E4-AD3E-45D5B8E856C0}" destId="{00733512-DBE2-476E-B078-6E812FF1727F}" srcOrd="0" destOrd="0" presId="urn:microsoft.com/office/officeart/2005/8/layout/cycle6"/>
    <dgm:cxn modelId="{7E032B9D-F1F5-4ADE-9AC6-C1F982C02AE4}" type="presOf" srcId="{F48872AC-ADA6-45D7-B10E-BA04D277D3B2}" destId="{24ECB7CC-6F65-4FB7-97A7-F1A49B1BA33F}" srcOrd="0" destOrd="0" presId="urn:microsoft.com/office/officeart/2005/8/layout/cycle6"/>
    <dgm:cxn modelId="{2BB56714-B069-4099-B10C-AAFAE5168B98}" type="presOf" srcId="{967EBEB1-62A9-4E8A-A34D-6F25F40DC917}" destId="{D5B519DF-C901-4E83-AFC3-719FF4E88229}" srcOrd="0" destOrd="0" presId="urn:microsoft.com/office/officeart/2005/8/layout/cycle6"/>
    <dgm:cxn modelId="{F5826D09-2E2C-41FF-8D9B-0BBD665AD15E}" type="presOf" srcId="{E275E394-3158-4FDF-B898-082E24FE7A70}" destId="{A3ADBF43-7FB5-4F3D-8372-EAECAC63692D}" srcOrd="0" destOrd="0" presId="urn:microsoft.com/office/officeart/2005/8/layout/cycle6"/>
    <dgm:cxn modelId="{9659BEB3-7DFC-45FD-B8FF-882F4A0D0548}" type="presOf" srcId="{FC6250DE-8D1B-4278-B4C0-71C568EC4212}" destId="{D2DD3874-78D6-4726-9803-DFD377982BDC}" srcOrd="0" destOrd="0" presId="urn:microsoft.com/office/officeart/2005/8/layout/cycle6"/>
    <dgm:cxn modelId="{28EE5785-0857-4197-93B1-97DC9AE78B39}" type="presOf" srcId="{DDDBD94C-873F-41C6-8158-3DD1EAFCFD4F}" destId="{B27BB4F0-3B7B-4102-9A0A-619D1455F623}" srcOrd="0" destOrd="0" presId="urn:microsoft.com/office/officeart/2005/8/layout/cycle6"/>
    <dgm:cxn modelId="{3DF636F8-3A29-4F44-BA90-7C62CBE51D58}" type="presOf" srcId="{877F5F28-755F-4F96-BFEB-EC0149B7CF30}" destId="{27C01396-7AA3-4991-BC66-25A6D1B828C4}" srcOrd="0" destOrd="0" presId="urn:microsoft.com/office/officeart/2005/8/layout/cycle6"/>
    <dgm:cxn modelId="{741BB7EB-B543-4746-99A1-19134DABD50C}" srcId="{0DFC0A0A-4E6B-43C5-BEBB-0CDFC874D495}" destId="{877F5F28-755F-4F96-BFEB-EC0149B7CF30}" srcOrd="2" destOrd="0" parTransId="{24098705-BD5D-4444-9E96-9A840FCE1977}" sibTransId="{FC6250DE-8D1B-4278-B4C0-71C568EC4212}"/>
    <dgm:cxn modelId="{A87F4518-466B-4F90-BD7E-9D2ECA9379E8}" type="presOf" srcId="{D336001C-46BD-4B1F-8297-4B1381563C30}" destId="{4E5305D7-FEDA-4BAF-AAFD-91C50C1BBAA7}" srcOrd="0" destOrd="0" presId="urn:microsoft.com/office/officeart/2005/8/layout/cycle6"/>
    <dgm:cxn modelId="{58C42F0C-AEBD-465C-B286-DF80C53B4E95}" srcId="{0DFC0A0A-4E6B-43C5-BEBB-0CDFC874D495}" destId="{34FA61E2-4859-45A9-9DED-D7E015B49D39}" srcOrd="4" destOrd="0" parTransId="{BB790D0D-E37E-4F7E-8535-C49D8DE664C4}" sibTransId="{F48872AC-ADA6-45D7-B10E-BA04D277D3B2}"/>
    <dgm:cxn modelId="{CF7134BC-6930-4281-8378-3EF5FFD11743}" type="presParOf" srcId="{300FD666-234A-4324-A554-58CCD79A8262}" destId="{A3ADBF43-7FB5-4F3D-8372-EAECAC63692D}" srcOrd="0" destOrd="0" presId="urn:microsoft.com/office/officeart/2005/8/layout/cycle6"/>
    <dgm:cxn modelId="{B29C5D6D-29EF-4BB3-B416-7CE12679DAA5}" type="presParOf" srcId="{300FD666-234A-4324-A554-58CCD79A8262}" destId="{C38711D2-89D3-4248-A5F2-3EC3B7646203}" srcOrd="1" destOrd="0" presId="urn:microsoft.com/office/officeart/2005/8/layout/cycle6"/>
    <dgm:cxn modelId="{B2EF89B5-4EFE-4260-8CC8-88B6D9FE4ACB}" type="presParOf" srcId="{300FD666-234A-4324-A554-58CCD79A8262}" destId="{00733512-DBE2-476E-B078-6E812FF1727F}" srcOrd="2" destOrd="0" presId="urn:microsoft.com/office/officeart/2005/8/layout/cycle6"/>
    <dgm:cxn modelId="{067E833F-57C2-4265-BA23-E6F3400F1147}" type="presParOf" srcId="{300FD666-234A-4324-A554-58CCD79A8262}" destId="{B27BB4F0-3B7B-4102-9A0A-619D1455F623}" srcOrd="3" destOrd="0" presId="urn:microsoft.com/office/officeart/2005/8/layout/cycle6"/>
    <dgm:cxn modelId="{3E89CB78-64B7-441F-84A3-59DE8ED36E49}" type="presParOf" srcId="{300FD666-234A-4324-A554-58CCD79A8262}" destId="{5F835307-E18E-4634-A12A-96FCFDD3C498}" srcOrd="4" destOrd="0" presId="urn:microsoft.com/office/officeart/2005/8/layout/cycle6"/>
    <dgm:cxn modelId="{9E064B04-EBBB-4D95-A160-DF0D3CC605D1}" type="presParOf" srcId="{300FD666-234A-4324-A554-58CCD79A8262}" destId="{D9D7D54A-6E82-4710-AF96-12A3F52F51DA}" srcOrd="5" destOrd="0" presId="urn:microsoft.com/office/officeart/2005/8/layout/cycle6"/>
    <dgm:cxn modelId="{C8ABB46F-F7BB-4B78-A98A-BD111942EC06}" type="presParOf" srcId="{300FD666-234A-4324-A554-58CCD79A8262}" destId="{27C01396-7AA3-4991-BC66-25A6D1B828C4}" srcOrd="6" destOrd="0" presId="urn:microsoft.com/office/officeart/2005/8/layout/cycle6"/>
    <dgm:cxn modelId="{B31254BB-3160-4866-9F5F-0DAE0899B1A1}" type="presParOf" srcId="{300FD666-234A-4324-A554-58CCD79A8262}" destId="{0E65614D-E588-40EE-A919-FDE3F6412BFC}" srcOrd="7" destOrd="0" presId="urn:microsoft.com/office/officeart/2005/8/layout/cycle6"/>
    <dgm:cxn modelId="{9B3D436F-F08F-485B-9F9D-0ECF529501B9}" type="presParOf" srcId="{300FD666-234A-4324-A554-58CCD79A8262}" destId="{D2DD3874-78D6-4726-9803-DFD377982BDC}" srcOrd="8" destOrd="0" presId="urn:microsoft.com/office/officeart/2005/8/layout/cycle6"/>
    <dgm:cxn modelId="{981FBE83-6E6C-4C10-B490-6286BD73DAF7}" type="presParOf" srcId="{300FD666-234A-4324-A554-58CCD79A8262}" destId="{C6AA23F8-41BE-432F-B946-E9EE5B38FCC9}" srcOrd="9" destOrd="0" presId="urn:microsoft.com/office/officeart/2005/8/layout/cycle6"/>
    <dgm:cxn modelId="{84BFA176-C3E3-4819-9CF4-EB6FEEBF430D}" type="presParOf" srcId="{300FD666-234A-4324-A554-58CCD79A8262}" destId="{330FB861-A8B0-456F-82C8-E0CDD6845D49}" srcOrd="10" destOrd="0" presId="urn:microsoft.com/office/officeart/2005/8/layout/cycle6"/>
    <dgm:cxn modelId="{1F36CBF5-6E67-4F86-AC18-729565DCD1FF}" type="presParOf" srcId="{300FD666-234A-4324-A554-58CCD79A8262}" destId="{D07642BC-34C5-47A7-BCE3-1E33D8B76345}" srcOrd="11" destOrd="0" presId="urn:microsoft.com/office/officeart/2005/8/layout/cycle6"/>
    <dgm:cxn modelId="{ACBC32A8-E55D-49DD-BF4D-DC7469E03298}" type="presParOf" srcId="{300FD666-234A-4324-A554-58CCD79A8262}" destId="{757A25CE-3484-42FD-850D-5387C647221F}" srcOrd="12" destOrd="0" presId="urn:microsoft.com/office/officeart/2005/8/layout/cycle6"/>
    <dgm:cxn modelId="{6927BF09-99B7-4482-8E24-53DE5393DF22}" type="presParOf" srcId="{300FD666-234A-4324-A554-58CCD79A8262}" destId="{EC20E1C0-9391-4650-8A02-8D54F35539C3}" srcOrd="13" destOrd="0" presId="urn:microsoft.com/office/officeart/2005/8/layout/cycle6"/>
    <dgm:cxn modelId="{13014CBD-7DCF-47A4-BE2A-BD1C70650CBE}" type="presParOf" srcId="{300FD666-234A-4324-A554-58CCD79A8262}" destId="{24ECB7CC-6F65-4FB7-97A7-F1A49B1BA33F}" srcOrd="14" destOrd="0" presId="urn:microsoft.com/office/officeart/2005/8/layout/cycle6"/>
    <dgm:cxn modelId="{4B59010C-06A9-40D3-AA1B-7C5A16696794}" type="presParOf" srcId="{300FD666-234A-4324-A554-58CCD79A8262}" destId="{4E5305D7-FEDA-4BAF-AAFD-91C50C1BBAA7}" srcOrd="15" destOrd="0" presId="urn:microsoft.com/office/officeart/2005/8/layout/cycle6"/>
    <dgm:cxn modelId="{40B19D91-9811-4174-8106-E9A65DD78E16}" type="presParOf" srcId="{300FD666-234A-4324-A554-58CCD79A8262}" destId="{9538A3BD-AAF8-40EA-A203-0384E180EB2C}" srcOrd="16" destOrd="0" presId="urn:microsoft.com/office/officeart/2005/8/layout/cycle6"/>
    <dgm:cxn modelId="{CBCE57A7-B783-4DDB-BFD1-D0E282508B8E}" type="presParOf" srcId="{300FD666-234A-4324-A554-58CCD79A8262}" destId="{D5B519DF-C901-4E83-AFC3-719FF4E88229}" srcOrd="17"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CBA153B6-5BF8-40A5-A4F7-26F8EE4DA51B}" type="doc">
      <dgm:prSet loTypeId="urn:microsoft.com/office/officeart/2005/8/layout/hList6" loCatId="list" qsTypeId="urn:microsoft.com/office/officeart/2005/8/quickstyle/3d1" qsCatId="3D" csTypeId="urn:microsoft.com/office/officeart/2005/8/colors/accent0_2" csCatId="mainScheme" phldr="1"/>
      <dgm:spPr/>
      <dgm:t>
        <a:bodyPr/>
        <a:lstStyle/>
        <a:p>
          <a:pPr rtl="1"/>
          <a:endParaRPr lang="fa-IR"/>
        </a:p>
      </dgm:t>
    </dgm:pt>
    <dgm:pt modelId="{DAA57DE6-B6CD-4AE3-AF94-81F4159C4F2D}">
      <dgm:prSet phldrT="[Text]" custT="1"/>
      <dgm:spPr>
        <a:ln>
          <a:solidFill>
            <a:schemeClr val="bg2">
              <a:lumMod val="75000"/>
            </a:schemeClr>
          </a:solidFill>
        </a:ln>
      </dgm:spPr>
      <dgm:t>
        <a:bodyPr/>
        <a:lstStyle/>
        <a:p>
          <a:pPr algn="ctr" rtl="1"/>
          <a:r>
            <a:rPr lang="fa-IR" sz="1800" dirty="0">
              <a:cs typeface="B Homa" pitchFamily="2" charset="-78"/>
            </a:rPr>
            <a:t>برنامه ریزی اجرایی مدیریت زائدات</a:t>
          </a:r>
        </a:p>
      </dgm:t>
    </dgm:pt>
    <dgm:pt modelId="{28C90906-9CB5-44B2-AF89-0CE43624A390}" type="parTrans" cxnId="{46777F8C-FD35-4FF4-BBD4-4E4B0A14A706}">
      <dgm:prSet/>
      <dgm:spPr/>
      <dgm:t>
        <a:bodyPr/>
        <a:lstStyle/>
        <a:p>
          <a:pPr rtl="1"/>
          <a:endParaRPr lang="fa-IR"/>
        </a:p>
      </dgm:t>
    </dgm:pt>
    <dgm:pt modelId="{EE2122DD-805A-475F-BD7F-8CD7C8D5EC07}" type="sibTrans" cxnId="{46777F8C-FD35-4FF4-BBD4-4E4B0A14A706}">
      <dgm:prSet/>
      <dgm:spPr/>
      <dgm:t>
        <a:bodyPr/>
        <a:lstStyle/>
        <a:p>
          <a:pPr rtl="1"/>
          <a:endParaRPr lang="fa-IR"/>
        </a:p>
      </dgm:t>
    </dgm:pt>
    <dgm:pt modelId="{375505EB-A4B0-47BC-8339-72031C1429F8}">
      <dgm:prSet phldrT="[Text]" custT="1"/>
      <dgm:spPr>
        <a:ln>
          <a:solidFill>
            <a:schemeClr val="bg2">
              <a:lumMod val="75000"/>
            </a:schemeClr>
          </a:solidFill>
        </a:ln>
      </dgm:spPr>
      <dgm:t>
        <a:bodyPr/>
        <a:lstStyle/>
        <a:p>
          <a:pPr algn="ctr" rtl="1"/>
          <a:r>
            <a:rPr lang="fa-IR" sz="1800" dirty="0">
              <a:cs typeface="B Homa" pitchFamily="2" charset="-78"/>
            </a:rPr>
            <a:t>عملیات اجرا</a:t>
          </a:r>
        </a:p>
      </dgm:t>
    </dgm:pt>
    <dgm:pt modelId="{5441D287-34AA-4FC0-8941-60101AB073AC}" type="parTrans" cxnId="{74B94300-3B69-40F1-80D2-59CEC704AE81}">
      <dgm:prSet/>
      <dgm:spPr/>
      <dgm:t>
        <a:bodyPr/>
        <a:lstStyle/>
        <a:p>
          <a:pPr rtl="1"/>
          <a:endParaRPr lang="fa-IR"/>
        </a:p>
      </dgm:t>
    </dgm:pt>
    <dgm:pt modelId="{FA1922A3-27DE-4315-9BDB-CA35E3CE1171}" type="sibTrans" cxnId="{74B94300-3B69-40F1-80D2-59CEC704AE81}">
      <dgm:prSet/>
      <dgm:spPr/>
      <dgm:t>
        <a:bodyPr/>
        <a:lstStyle/>
        <a:p>
          <a:pPr rtl="1"/>
          <a:endParaRPr lang="fa-IR"/>
        </a:p>
      </dgm:t>
    </dgm:pt>
    <dgm:pt modelId="{CE50A66D-38B8-4E4D-A9D6-D9DE6700E135}">
      <dgm:prSet phldrT="[Text]" custT="1"/>
      <dgm:spPr>
        <a:ln>
          <a:solidFill>
            <a:schemeClr val="bg2">
              <a:lumMod val="75000"/>
            </a:schemeClr>
          </a:solidFill>
        </a:ln>
      </dgm:spPr>
      <dgm:t>
        <a:bodyPr/>
        <a:lstStyle/>
        <a:p>
          <a:pPr algn="ctr" rtl="1"/>
          <a:r>
            <a:rPr lang="fa-IR" sz="1800" dirty="0">
              <a:cs typeface="B Homa" pitchFamily="2" charset="-78"/>
            </a:rPr>
            <a:t>کنترل و پایش در حین عملیات</a:t>
          </a:r>
        </a:p>
      </dgm:t>
    </dgm:pt>
    <dgm:pt modelId="{8F37D3DD-65D8-4E45-B547-7BA279E0DB28}" type="parTrans" cxnId="{73FD168E-58D6-4A78-9BE4-FFAAE781B544}">
      <dgm:prSet/>
      <dgm:spPr/>
      <dgm:t>
        <a:bodyPr/>
        <a:lstStyle/>
        <a:p>
          <a:pPr rtl="1"/>
          <a:endParaRPr lang="fa-IR"/>
        </a:p>
      </dgm:t>
    </dgm:pt>
    <dgm:pt modelId="{3AC28663-777F-4394-8FA5-52E6581CD812}" type="sibTrans" cxnId="{73FD168E-58D6-4A78-9BE4-FFAAE781B544}">
      <dgm:prSet/>
      <dgm:spPr/>
      <dgm:t>
        <a:bodyPr/>
        <a:lstStyle/>
        <a:p>
          <a:pPr rtl="1"/>
          <a:endParaRPr lang="fa-IR"/>
        </a:p>
      </dgm:t>
    </dgm:pt>
    <dgm:pt modelId="{8DC6F5E7-1C53-4721-AEEE-69E0630CBAA2}">
      <dgm:prSet custT="1"/>
      <dgm:spPr>
        <a:ln>
          <a:solidFill>
            <a:schemeClr val="bg2">
              <a:lumMod val="75000"/>
            </a:schemeClr>
          </a:solidFill>
        </a:ln>
      </dgm:spPr>
      <dgm:t>
        <a:bodyPr/>
        <a:lstStyle/>
        <a:p>
          <a:pPr algn="ctr" rtl="1"/>
          <a:r>
            <a:rPr lang="fa-IR" sz="1800" dirty="0">
              <a:cs typeface="B Homa" pitchFamily="2" charset="-78"/>
            </a:rPr>
            <a:t>تهیه گزارش نهایی ارزشیابی</a:t>
          </a:r>
        </a:p>
      </dgm:t>
    </dgm:pt>
    <dgm:pt modelId="{A5461AA1-90EF-4410-BC17-A015C512B585}" type="parTrans" cxnId="{B7378B7F-7F6D-48FD-92F5-A94ED864A32F}">
      <dgm:prSet/>
      <dgm:spPr/>
      <dgm:t>
        <a:bodyPr/>
        <a:lstStyle/>
        <a:p>
          <a:pPr rtl="1"/>
          <a:endParaRPr lang="fa-IR"/>
        </a:p>
      </dgm:t>
    </dgm:pt>
    <dgm:pt modelId="{46A40793-8CDB-4239-84D5-CF6DF05AED34}" type="sibTrans" cxnId="{B7378B7F-7F6D-48FD-92F5-A94ED864A32F}">
      <dgm:prSet/>
      <dgm:spPr/>
      <dgm:t>
        <a:bodyPr/>
        <a:lstStyle/>
        <a:p>
          <a:pPr rtl="1"/>
          <a:endParaRPr lang="fa-IR"/>
        </a:p>
      </dgm:t>
    </dgm:pt>
    <dgm:pt modelId="{74A02C6A-FEE1-4AAD-AF8C-6936A329392C}" type="pres">
      <dgm:prSet presAssocID="{CBA153B6-5BF8-40A5-A4F7-26F8EE4DA51B}" presName="Name0" presStyleCnt="0">
        <dgm:presLayoutVars>
          <dgm:dir/>
          <dgm:resizeHandles val="exact"/>
        </dgm:presLayoutVars>
      </dgm:prSet>
      <dgm:spPr/>
      <dgm:t>
        <a:bodyPr/>
        <a:lstStyle/>
        <a:p>
          <a:pPr rtl="1"/>
          <a:endParaRPr lang="fa-IR"/>
        </a:p>
      </dgm:t>
    </dgm:pt>
    <dgm:pt modelId="{3A1A8530-5937-4163-9B60-B1B98E4AADAA}" type="pres">
      <dgm:prSet presAssocID="{DAA57DE6-B6CD-4AE3-AF94-81F4159C4F2D}" presName="node" presStyleLbl="node1" presStyleIdx="0" presStyleCnt="4">
        <dgm:presLayoutVars>
          <dgm:bulletEnabled val="1"/>
        </dgm:presLayoutVars>
      </dgm:prSet>
      <dgm:spPr/>
      <dgm:t>
        <a:bodyPr/>
        <a:lstStyle/>
        <a:p>
          <a:pPr rtl="1"/>
          <a:endParaRPr lang="fa-IR"/>
        </a:p>
      </dgm:t>
    </dgm:pt>
    <dgm:pt modelId="{E25C4AB8-2510-4194-9484-58ADE4F4CA2F}" type="pres">
      <dgm:prSet presAssocID="{EE2122DD-805A-475F-BD7F-8CD7C8D5EC07}" presName="sibTrans" presStyleCnt="0"/>
      <dgm:spPr/>
    </dgm:pt>
    <dgm:pt modelId="{14610A54-227D-4270-90E7-B5047E318BBC}" type="pres">
      <dgm:prSet presAssocID="{375505EB-A4B0-47BC-8339-72031C1429F8}" presName="node" presStyleLbl="node1" presStyleIdx="1" presStyleCnt="4">
        <dgm:presLayoutVars>
          <dgm:bulletEnabled val="1"/>
        </dgm:presLayoutVars>
      </dgm:prSet>
      <dgm:spPr/>
      <dgm:t>
        <a:bodyPr/>
        <a:lstStyle/>
        <a:p>
          <a:pPr rtl="1"/>
          <a:endParaRPr lang="fa-IR"/>
        </a:p>
      </dgm:t>
    </dgm:pt>
    <dgm:pt modelId="{9A54FA33-BEC6-4B01-937E-CF2AF76D2E8A}" type="pres">
      <dgm:prSet presAssocID="{FA1922A3-27DE-4315-9BDB-CA35E3CE1171}" presName="sibTrans" presStyleCnt="0"/>
      <dgm:spPr/>
    </dgm:pt>
    <dgm:pt modelId="{696AC125-9637-4475-ABBC-60ED9DF24119}" type="pres">
      <dgm:prSet presAssocID="{CE50A66D-38B8-4E4D-A9D6-D9DE6700E135}" presName="node" presStyleLbl="node1" presStyleIdx="2" presStyleCnt="4">
        <dgm:presLayoutVars>
          <dgm:bulletEnabled val="1"/>
        </dgm:presLayoutVars>
      </dgm:prSet>
      <dgm:spPr/>
      <dgm:t>
        <a:bodyPr/>
        <a:lstStyle/>
        <a:p>
          <a:pPr rtl="1"/>
          <a:endParaRPr lang="fa-IR"/>
        </a:p>
      </dgm:t>
    </dgm:pt>
    <dgm:pt modelId="{3A66F2B1-1316-4FD6-B6F5-ECD079D9339B}" type="pres">
      <dgm:prSet presAssocID="{3AC28663-777F-4394-8FA5-52E6581CD812}" presName="sibTrans" presStyleCnt="0"/>
      <dgm:spPr/>
    </dgm:pt>
    <dgm:pt modelId="{3504BCD8-3BAE-4696-84A6-F5A69FB3A5F1}" type="pres">
      <dgm:prSet presAssocID="{8DC6F5E7-1C53-4721-AEEE-69E0630CBAA2}" presName="node" presStyleLbl="node1" presStyleIdx="3" presStyleCnt="4">
        <dgm:presLayoutVars>
          <dgm:bulletEnabled val="1"/>
        </dgm:presLayoutVars>
      </dgm:prSet>
      <dgm:spPr/>
      <dgm:t>
        <a:bodyPr/>
        <a:lstStyle/>
        <a:p>
          <a:pPr rtl="1"/>
          <a:endParaRPr lang="fa-IR"/>
        </a:p>
      </dgm:t>
    </dgm:pt>
  </dgm:ptLst>
  <dgm:cxnLst>
    <dgm:cxn modelId="{18116A02-808D-4850-BEA9-D3E468961D49}" type="presOf" srcId="{DAA57DE6-B6CD-4AE3-AF94-81F4159C4F2D}" destId="{3A1A8530-5937-4163-9B60-B1B98E4AADAA}" srcOrd="0" destOrd="0" presId="urn:microsoft.com/office/officeart/2005/8/layout/hList6"/>
    <dgm:cxn modelId="{B7378B7F-7F6D-48FD-92F5-A94ED864A32F}" srcId="{CBA153B6-5BF8-40A5-A4F7-26F8EE4DA51B}" destId="{8DC6F5E7-1C53-4721-AEEE-69E0630CBAA2}" srcOrd="3" destOrd="0" parTransId="{A5461AA1-90EF-4410-BC17-A015C512B585}" sibTransId="{46A40793-8CDB-4239-84D5-CF6DF05AED34}"/>
    <dgm:cxn modelId="{3647E4AB-32D4-4304-BFA2-74F5B460AC43}" type="presOf" srcId="{CE50A66D-38B8-4E4D-A9D6-D9DE6700E135}" destId="{696AC125-9637-4475-ABBC-60ED9DF24119}" srcOrd="0" destOrd="0" presId="urn:microsoft.com/office/officeart/2005/8/layout/hList6"/>
    <dgm:cxn modelId="{734F3B59-E681-4B73-BD2C-C453746A6C9B}" type="presOf" srcId="{CBA153B6-5BF8-40A5-A4F7-26F8EE4DA51B}" destId="{74A02C6A-FEE1-4AAD-AF8C-6936A329392C}" srcOrd="0" destOrd="0" presId="urn:microsoft.com/office/officeart/2005/8/layout/hList6"/>
    <dgm:cxn modelId="{73FD168E-58D6-4A78-9BE4-FFAAE781B544}" srcId="{CBA153B6-5BF8-40A5-A4F7-26F8EE4DA51B}" destId="{CE50A66D-38B8-4E4D-A9D6-D9DE6700E135}" srcOrd="2" destOrd="0" parTransId="{8F37D3DD-65D8-4E45-B547-7BA279E0DB28}" sibTransId="{3AC28663-777F-4394-8FA5-52E6581CD812}"/>
    <dgm:cxn modelId="{5BC5E23E-A99E-4BD8-8CE0-E106251CEAF9}" type="presOf" srcId="{8DC6F5E7-1C53-4721-AEEE-69E0630CBAA2}" destId="{3504BCD8-3BAE-4696-84A6-F5A69FB3A5F1}" srcOrd="0" destOrd="0" presId="urn:microsoft.com/office/officeart/2005/8/layout/hList6"/>
    <dgm:cxn modelId="{46777F8C-FD35-4FF4-BBD4-4E4B0A14A706}" srcId="{CBA153B6-5BF8-40A5-A4F7-26F8EE4DA51B}" destId="{DAA57DE6-B6CD-4AE3-AF94-81F4159C4F2D}" srcOrd="0" destOrd="0" parTransId="{28C90906-9CB5-44B2-AF89-0CE43624A390}" sibTransId="{EE2122DD-805A-475F-BD7F-8CD7C8D5EC07}"/>
    <dgm:cxn modelId="{9E837C7C-82B9-4D21-94EB-67FFB1C0FC6B}" type="presOf" srcId="{375505EB-A4B0-47BC-8339-72031C1429F8}" destId="{14610A54-227D-4270-90E7-B5047E318BBC}" srcOrd="0" destOrd="0" presId="urn:microsoft.com/office/officeart/2005/8/layout/hList6"/>
    <dgm:cxn modelId="{74B94300-3B69-40F1-80D2-59CEC704AE81}" srcId="{CBA153B6-5BF8-40A5-A4F7-26F8EE4DA51B}" destId="{375505EB-A4B0-47BC-8339-72031C1429F8}" srcOrd="1" destOrd="0" parTransId="{5441D287-34AA-4FC0-8941-60101AB073AC}" sibTransId="{FA1922A3-27DE-4315-9BDB-CA35E3CE1171}"/>
    <dgm:cxn modelId="{601DB4B8-A516-4A6B-8142-2B85EDE4D33E}" type="presParOf" srcId="{74A02C6A-FEE1-4AAD-AF8C-6936A329392C}" destId="{3A1A8530-5937-4163-9B60-B1B98E4AADAA}" srcOrd="0" destOrd="0" presId="urn:microsoft.com/office/officeart/2005/8/layout/hList6"/>
    <dgm:cxn modelId="{816F1D45-A55E-49F7-BEA6-E8628B251629}" type="presParOf" srcId="{74A02C6A-FEE1-4AAD-AF8C-6936A329392C}" destId="{E25C4AB8-2510-4194-9484-58ADE4F4CA2F}" srcOrd="1" destOrd="0" presId="urn:microsoft.com/office/officeart/2005/8/layout/hList6"/>
    <dgm:cxn modelId="{26F397A4-58AD-4E3B-99EB-61B453C16552}" type="presParOf" srcId="{74A02C6A-FEE1-4AAD-AF8C-6936A329392C}" destId="{14610A54-227D-4270-90E7-B5047E318BBC}" srcOrd="2" destOrd="0" presId="urn:microsoft.com/office/officeart/2005/8/layout/hList6"/>
    <dgm:cxn modelId="{2AA65548-8C1F-4272-BA99-6F2423D1FE60}" type="presParOf" srcId="{74A02C6A-FEE1-4AAD-AF8C-6936A329392C}" destId="{9A54FA33-BEC6-4B01-937E-CF2AF76D2E8A}" srcOrd="3" destOrd="0" presId="urn:microsoft.com/office/officeart/2005/8/layout/hList6"/>
    <dgm:cxn modelId="{A6C96B92-1241-4631-929C-B6CADCF1B39F}" type="presParOf" srcId="{74A02C6A-FEE1-4AAD-AF8C-6936A329392C}" destId="{696AC125-9637-4475-ABBC-60ED9DF24119}" srcOrd="4" destOrd="0" presId="urn:microsoft.com/office/officeart/2005/8/layout/hList6"/>
    <dgm:cxn modelId="{785E1246-FBE1-4FF0-943D-9FC75F53A173}" type="presParOf" srcId="{74A02C6A-FEE1-4AAD-AF8C-6936A329392C}" destId="{3A66F2B1-1316-4FD6-B6F5-ECD079D9339B}" srcOrd="5" destOrd="0" presId="urn:microsoft.com/office/officeart/2005/8/layout/hList6"/>
    <dgm:cxn modelId="{4CF522D3-C434-427F-98E8-4AA15CAC85BE}" type="presParOf" srcId="{74A02C6A-FEE1-4AAD-AF8C-6936A329392C}" destId="{3504BCD8-3BAE-4696-84A6-F5A69FB3A5F1}" srcOrd="6"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a:solidFill>
          <a:srgbClr val="C195B3"/>
        </a:solidFill>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a:solidFill>
          <a:srgbClr val="8D0072"/>
        </a:solidFill>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58DF7449-1FC8-46BC-956E-119BD9376D04}" type="presOf" srcId="{40193041-88B5-445B-9EEC-36D94DEC3E2A}" destId="{FA5606AC-FB48-4ECE-B476-6382D119D874}" srcOrd="0" destOrd="0" presId="urn:microsoft.com/office/officeart/2005/8/layout/arrow3"/>
    <dgm:cxn modelId="{6C1EABD5-8C1E-472B-BA01-73424642EFB7}" srcId="{6284CB32-5A19-4464-B174-B419D73B8AC7}" destId="{B5BD78A1-2032-4737-9013-838D8B79D37B}" srcOrd="1" destOrd="0" parTransId="{757B6E69-9598-4E90-88B3-B054F4F7611C}" sibTransId="{E57E68E8-6174-4688-A8A1-8F38CB56AC2E}"/>
    <dgm:cxn modelId="{68543A79-849E-4389-8C3C-5E4364419CDB}" type="presOf" srcId="{6284CB32-5A19-4464-B174-B419D73B8AC7}" destId="{710E6CCB-0AF3-4198-86D7-7EF3E9EEBFF1}" srcOrd="0" destOrd="0" presId="urn:microsoft.com/office/officeart/2005/8/layout/arrow3"/>
    <dgm:cxn modelId="{B773912D-1D8E-43E1-9747-D65445CC2AD0}" type="presOf" srcId="{B5BD78A1-2032-4737-9013-838D8B79D37B}" destId="{9D88B08A-FBEC-418D-83C6-069BF13F1D08}"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EA4FF3F1-1A02-47C3-B108-D69432CF5129}" type="presParOf" srcId="{710E6CCB-0AF3-4198-86D7-7EF3E9EEBFF1}" destId="{DBF54ACF-24A8-4D82-8D3B-B4DEB7160732}" srcOrd="0" destOrd="0" presId="urn:microsoft.com/office/officeart/2005/8/layout/arrow3"/>
    <dgm:cxn modelId="{D3F5B5F6-CB08-41CD-BA92-A01AC394372E}" type="presParOf" srcId="{710E6CCB-0AF3-4198-86D7-7EF3E9EEBFF1}" destId="{F2ADC12C-275F-4943-891D-FE0A719B4D42}" srcOrd="1" destOrd="0" presId="urn:microsoft.com/office/officeart/2005/8/layout/arrow3"/>
    <dgm:cxn modelId="{E83D055F-88F7-49C7-ABCC-DE3A277A5F2E}" type="presParOf" srcId="{710E6CCB-0AF3-4198-86D7-7EF3E9EEBFF1}" destId="{FA5606AC-FB48-4ECE-B476-6382D119D874}" srcOrd="2" destOrd="0" presId="urn:microsoft.com/office/officeart/2005/8/layout/arrow3"/>
    <dgm:cxn modelId="{872D61B8-39B4-42A0-9829-BB853108BB3A}" type="presParOf" srcId="{710E6CCB-0AF3-4198-86D7-7EF3E9EEBFF1}" destId="{A7F35D35-5C22-4EF4-95A5-E128A85178D2}" srcOrd="3" destOrd="0" presId="urn:microsoft.com/office/officeart/2005/8/layout/arrow3"/>
    <dgm:cxn modelId="{464CE9E6-14C2-4BB2-971D-701B0A80A14C}"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CBA153B6-5BF8-40A5-A4F7-26F8EE4DA51B}" type="doc">
      <dgm:prSet loTypeId="urn:microsoft.com/office/officeart/2005/8/layout/hList6" loCatId="list" qsTypeId="urn:microsoft.com/office/officeart/2005/8/quickstyle/3d1" qsCatId="3D" csTypeId="urn:microsoft.com/office/officeart/2005/8/colors/accent0_2" csCatId="mainScheme" phldr="1"/>
      <dgm:spPr/>
      <dgm:t>
        <a:bodyPr/>
        <a:lstStyle/>
        <a:p>
          <a:pPr rtl="1"/>
          <a:endParaRPr lang="fa-IR"/>
        </a:p>
      </dgm:t>
    </dgm:pt>
    <dgm:pt modelId="{DAA57DE6-B6CD-4AE3-AF94-81F4159C4F2D}">
      <dgm:prSet phldrT="[Text]" custT="1"/>
      <dgm:spPr>
        <a:solidFill>
          <a:schemeClr val="bg1">
            <a:lumMod val="50000"/>
            <a:lumOff val="50000"/>
          </a:schemeClr>
        </a:solidFill>
        <a:ln>
          <a:solidFill>
            <a:schemeClr val="bg2">
              <a:lumMod val="75000"/>
            </a:schemeClr>
          </a:solidFill>
        </a:ln>
      </dgm:spPr>
      <dgm:t>
        <a:bodyPr/>
        <a:lstStyle/>
        <a:p>
          <a:pPr algn="ctr" rtl="1"/>
          <a:r>
            <a:rPr lang="fa-IR" sz="1200" dirty="0">
              <a:solidFill>
                <a:schemeClr val="tx1"/>
              </a:solidFill>
              <a:cs typeface="B Homa" pitchFamily="2" charset="-78"/>
            </a:rPr>
            <a:t>برنامه ریزی اجرایی مدیریت زائدات</a:t>
          </a:r>
        </a:p>
      </dgm:t>
    </dgm:pt>
    <dgm:pt modelId="{28C90906-9CB5-44B2-AF89-0CE43624A390}" type="parTrans" cxnId="{46777F8C-FD35-4FF4-BBD4-4E4B0A14A706}">
      <dgm:prSet/>
      <dgm:spPr/>
      <dgm:t>
        <a:bodyPr/>
        <a:lstStyle/>
        <a:p>
          <a:pPr rtl="1"/>
          <a:endParaRPr lang="fa-IR"/>
        </a:p>
      </dgm:t>
    </dgm:pt>
    <dgm:pt modelId="{EE2122DD-805A-475F-BD7F-8CD7C8D5EC07}" type="sibTrans" cxnId="{46777F8C-FD35-4FF4-BBD4-4E4B0A14A706}">
      <dgm:prSet/>
      <dgm:spPr/>
      <dgm:t>
        <a:bodyPr/>
        <a:lstStyle/>
        <a:p>
          <a:pPr rtl="1"/>
          <a:endParaRPr lang="fa-IR"/>
        </a:p>
      </dgm:t>
    </dgm:pt>
    <dgm:pt modelId="{375505EB-A4B0-47BC-8339-72031C1429F8}">
      <dgm:prSet phldrT="[Text]" custT="1"/>
      <dgm:spPr>
        <a:ln>
          <a:solidFill>
            <a:schemeClr val="bg2">
              <a:lumMod val="75000"/>
            </a:schemeClr>
          </a:solidFill>
        </a:ln>
      </dgm:spPr>
      <dgm:t>
        <a:bodyPr/>
        <a:lstStyle/>
        <a:p>
          <a:pPr algn="ctr" rtl="1"/>
          <a:r>
            <a:rPr lang="fa-IR" sz="1200" dirty="0">
              <a:cs typeface="B Homa" pitchFamily="2" charset="-78"/>
            </a:rPr>
            <a:t>عملیات اجرا</a:t>
          </a:r>
        </a:p>
      </dgm:t>
    </dgm:pt>
    <dgm:pt modelId="{5441D287-34AA-4FC0-8941-60101AB073AC}" type="parTrans" cxnId="{74B94300-3B69-40F1-80D2-59CEC704AE81}">
      <dgm:prSet/>
      <dgm:spPr/>
      <dgm:t>
        <a:bodyPr/>
        <a:lstStyle/>
        <a:p>
          <a:pPr rtl="1"/>
          <a:endParaRPr lang="fa-IR"/>
        </a:p>
      </dgm:t>
    </dgm:pt>
    <dgm:pt modelId="{FA1922A3-27DE-4315-9BDB-CA35E3CE1171}" type="sibTrans" cxnId="{74B94300-3B69-40F1-80D2-59CEC704AE81}">
      <dgm:prSet/>
      <dgm:spPr/>
      <dgm:t>
        <a:bodyPr/>
        <a:lstStyle/>
        <a:p>
          <a:pPr rtl="1"/>
          <a:endParaRPr lang="fa-IR"/>
        </a:p>
      </dgm:t>
    </dgm:pt>
    <dgm:pt modelId="{CE50A66D-38B8-4E4D-A9D6-D9DE6700E135}">
      <dgm:prSet phldrT="[Text]" custT="1"/>
      <dgm:spPr>
        <a:ln>
          <a:solidFill>
            <a:schemeClr val="bg2">
              <a:lumMod val="75000"/>
            </a:schemeClr>
          </a:solidFill>
        </a:ln>
      </dgm:spPr>
      <dgm:t>
        <a:bodyPr/>
        <a:lstStyle/>
        <a:p>
          <a:pPr algn="ctr" rtl="1"/>
          <a:r>
            <a:rPr lang="fa-IR" sz="1200" dirty="0">
              <a:cs typeface="B Homa" pitchFamily="2" charset="-78"/>
            </a:rPr>
            <a:t>کنترل و پایش در حین عملیات</a:t>
          </a:r>
        </a:p>
      </dgm:t>
    </dgm:pt>
    <dgm:pt modelId="{8F37D3DD-65D8-4E45-B547-7BA279E0DB28}" type="parTrans" cxnId="{73FD168E-58D6-4A78-9BE4-FFAAE781B544}">
      <dgm:prSet/>
      <dgm:spPr/>
      <dgm:t>
        <a:bodyPr/>
        <a:lstStyle/>
        <a:p>
          <a:pPr rtl="1"/>
          <a:endParaRPr lang="fa-IR"/>
        </a:p>
      </dgm:t>
    </dgm:pt>
    <dgm:pt modelId="{3AC28663-777F-4394-8FA5-52E6581CD812}" type="sibTrans" cxnId="{73FD168E-58D6-4A78-9BE4-FFAAE781B544}">
      <dgm:prSet/>
      <dgm:spPr/>
      <dgm:t>
        <a:bodyPr/>
        <a:lstStyle/>
        <a:p>
          <a:pPr rtl="1"/>
          <a:endParaRPr lang="fa-IR"/>
        </a:p>
      </dgm:t>
    </dgm:pt>
    <dgm:pt modelId="{8DC6F5E7-1C53-4721-AEEE-69E0630CBAA2}">
      <dgm:prSet custT="1"/>
      <dgm:spPr>
        <a:ln>
          <a:solidFill>
            <a:schemeClr val="bg2">
              <a:lumMod val="75000"/>
            </a:schemeClr>
          </a:solidFill>
        </a:ln>
      </dgm:spPr>
      <dgm:t>
        <a:bodyPr/>
        <a:lstStyle/>
        <a:p>
          <a:pPr algn="ctr" rtl="1"/>
          <a:r>
            <a:rPr lang="fa-IR" sz="1200" dirty="0">
              <a:cs typeface="B Homa" pitchFamily="2" charset="-78"/>
            </a:rPr>
            <a:t>تهیه گزارش نهایی ارزشیابی</a:t>
          </a:r>
        </a:p>
      </dgm:t>
    </dgm:pt>
    <dgm:pt modelId="{A5461AA1-90EF-4410-BC17-A015C512B585}" type="parTrans" cxnId="{B7378B7F-7F6D-48FD-92F5-A94ED864A32F}">
      <dgm:prSet/>
      <dgm:spPr/>
      <dgm:t>
        <a:bodyPr/>
        <a:lstStyle/>
        <a:p>
          <a:pPr rtl="1"/>
          <a:endParaRPr lang="fa-IR"/>
        </a:p>
      </dgm:t>
    </dgm:pt>
    <dgm:pt modelId="{46A40793-8CDB-4239-84D5-CF6DF05AED34}" type="sibTrans" cxnId="{B7378B7F-7F6D-48FD-92F5-A94ED864A32F}">
      <dgm:prSet/>
      <dgm:spPr/>
      <dgm:t>
        <a:bodyPr/>
        <a:lstStyle/>
        <a:p>
          <a:pPr rtl="1"/>
          <a:endParaRPr lang="fa-IR"/>
        </a:p>
      </dgm:t>
    </dgm:pt>
    <dgm:pt modelId="{74A02C6A-FEE1-4AAD-AF8C-6936A329392C}" type="pres">
      <dgm:prSet presAssocID="{CBA153B6-5BF8-40A5-A4F7-26F8EE4DA51B}" presName="Name0" presStyleCnt="0">
        <dgm:presLayoutVars>
          <dgm:dir/>
          <dgm:resizeHandles val="exact"/>
        </dgm:presLayoutVars>
      </dgm:prSet>
      <dgm:spPr/>
      <dgm:t>
        <a:bodyPr/>
        <a:lstStyle/>
        <a:p>
          <a:pPr rtl="1"/>
          <a:endParaRPr lang="fa-IR"/>
        </a:p>
      </dgm:t>
    </dgm:pt>
    <dgm:pt modelId="{3A1A8530-5937-4163-9B60-B1B98E4AADAA}" type="pres">
      <dgm:prSet presAssocID="{DAA57DE6-B6CD-4AE3-AF94-81F4159C4F2D}" presName="node" presStyleLbl="node1" presStyleIdx="0" presStyleCnt="4">
        <dgm:presLayoutVars>
          <dgm:bulletEnabled val="1"/>
        </dgm:presLayoutVars>
      </dgm:prSet>
      <dgm:spPr/>
      <dgm:t>
        <a:bodyPr/>
        <a:lstStyle/>
        <a:p>
          <a:pPr rtl="1"/>
          <a:endParaRPr lang="fa-IR"/>
        </a:p>
      </dgm:t>
    </dgm:pt>
    <dgm:pt modelId="{E25C4AB8-2510-4194-9484-58ADE4F4CA2F}" type="pres">
      <dgm:prSet presAssocID="{EE2122DD-805A-475F-BD7F-8CD7C8D5EC07}" presName="sibTrans" presStyleCnt="0"/>
      <dgm:spPr/>
    </dgm:pt>
    <dgm:pt modelId="{14610A54-227D-4270-90E7-B5047E318BBC}" type="pres">
      <dgm:prSet presAssocID="{375505EB-A4B0-47BC-8339-72031C1429F8}" presName="node" presStyleLbl="node1" presStyleIdx="1" presStyleCnt="4">
        <dgm:presLayoutVars>
          <dgm:bulletEnabled val="1"/>
        </dgm:presLayoutVars>
      </dgm:prSet>
      <dgm:spPr/>
      <dgm:t>
        <a:bodyPr/>
        <a:lstStyle/>
        <a:p>
          <a:pPr rtl="1"/>
          <a:endParaRPr lang="fa-IR"/>
        </a:p>
      </dgm:t>
    </dgm:pt>
    <dgm:pt modelId="{9A54FA33-BEC6-4B01-937E-CF2AF76D2E8A}" type="pres">
      <dgm:prSet presAssocID="{FA1922A3-27DE-4315-9BDB-CA35E3CE1171}" presName="sibTrans" presStyleCnt="0"/>
      <dgm:spPr/>
    </dgm:pt>
    <dgm:pt modelId="{696AC125-9637-4475-ABBC-60ED9DF24119}" type="pres">
      <dgm:prSet presAssocID="{CE50A66D-38B8-4E4D-A9D6-D9DE6700E135}" presName="node" presStyleLbl="node1" presStyleIdx="2" presStyleCnt="4">
        <dgm:presLayoutVars>
          <dgm:bulletEnabled val="1"/>
        </dgm:presLayoutVars>
      </dgm:prSet>
      <dgm:spPr/>
      <dgm:t>
        <a:bodyPr/>
        <a:lstStyle/>
        <a:p>
          <a:pPr rtl="1"/>
          <a:endParaRPr lang="fa-IR"/>
        </a:p>
      </dgm:t>
    </dgm:pt>
    <dgm:pt modelId="{3A66F2B1-1316-4FD6-B6F5-ECD079D9339B}" type="pres">
      <dgm:prSet presAssocID="{3AC28663-777F-4394-8FA5-52E6581CD812}" presName="sibTrans" presStyleCnt="0"/>
      <dgm:spPr/>
    </dgm:pt>
    <dgm:pt modelId="{3504BCD8-3BAE-4696-84A6-F5A69FB3A5F1}" type="pres">
      <dgm:prSet presAssocID="{8DC6F5E7-1C53-4721-AEEE-69E0630CBAA2}" presName="node" presStyleLbl="node1" presStyleIdx="3" presStyleCnt="4">
        <dgm:presLayoutVars>
          <dgm:bulletEnabled val="1"/>
        </dgm:presLayoutVars>
      </dgm:prSet>
      <dgm:spPr/>
      <dgm:t>
        <a:bodyPr/>
        <a:lstStyle/>
        <a:p>
          <a:pPr rtl="1"/>
          <a:endParaRPr lang="fa-IR"/>
        </a:p>
      </dgm:t>
    </dgm:pt>
  </dgm:ptLst>
  <dgm:cxnLst>
    <dgm:cxn modelId="{B7378B7F-7F6D-48FD-92F5-A94ED864A32F}" srcId="{CBA153B6-5BF8-40A5-A4F7-26F8EE4DA51B}" destId="{8DC6F5E7-1C53-4721-AEEE-69E0630CBAA2}" srcOrd="3" destOrd="0" parTransId="{A5461AA1-90EF-4410-BC17-A015C512B585}" sibTransId="{46A40793-8CDB-4239-84D5-CF6DF05AED34}"/>
    <dgm:cxn modelId="{E7669EF2-5D3B-43B4-87CA-135E3CDBF6B6}" type="presOf" srcId="{8DC6F5E7-1C53-4721-AEEE-69E0630CBAA2}" destId="{3504BCD8-3BAE-4696-84A6-F5A69FB3A5F1}" srcOrd="0" destOrd="0" presId="urn:microsoft.com/office/officeart/2005/8/layout/hList6"/>
    <dgm:cxn modelId="{73FD168E-58D6-4A78-9BE4-FFAAE781B544}" srcId="{CBA153B6-5BF8-40A5-A4F7-26F8EE4DA51B}" destId="{CE50A66D-38B8-4E4D-A9D6-D9DE6700E135}" srcOrd="2" destOrd="0" parTransId="{8F37D3DD-65D8-4E45-B547-7BA279E0DB28}" sibTransId="{3AC28663-777F-4394-8FA5-52E6581CD812}"/>
    <dgm:cxn modelId="{F92E0B06-4620-4141-8BCD-243D965282F8}" type="presOf" srcId="{CE50A66D-38B8-4E4D-A9D6-D9DE6700E135}" destId="{696AC125-9637-4475-ABBC-60ED9DF24119}" srcOrd="0" destOrd="0" presId="urn:microsoft.com/office/officeart/2005/8/layout/hList6"/>
    <dgm:cxn modelId="{EE7D14B8-F438-4B55-8288-E40DA0BD0F1D}" type="presOf" srcId="{CBA153B6-5BF8-40A5-A4F7-26F8EE4DA51B}" destId="{74A02C6A-FEE1-4AAD-AF8C-6936A329392C}" srcOrd="0" destOrd="0" presId="urn:microsoft.com/office/officeart/2005/8/layout/hList6"/>
    <dgm:cxn modelId="{46777F8C-FD35-4FF4-BBD4-4E4B0A14A706}" srcId="{CBA153B6-5BF8-40A5-A4F7-26F8EE4DA51B}" destId="{DAA57DE6-B6CD-4AE3-AF94-81F4159C4F2D}" srcOrd="0" destOrd="0" parTransId="{28C90906-9CB5-44B2-AF89-0CE43624A390}" sibTransId="{EE2122DD-805A-475F-BD7F-8CD7C8D5EC07}"/>
    <dgm:cxn modelId="{8886E82D-D53D-479A-9CF6-699CF4085A26}" type="presOf" srcId="{375505EB-A4B0-47BC-8339-72031C1429F8}" destId="{14610A54-227D-4270-90E7-B5047E318BBC}" srcOrd="0" destOrd="0" presId="urn:microsoft.com/office/officeart/2005/8/layout/hList6"/>
    <dgm:cxn modelId="{E7979886-C092-45ED-B8BA-036C0A7580BA}" type="presOf" srcId="{DAA57DE6-B6CD-4AE3-AF94-81F4159C4F2D}" destId="{3A1A8530-5937-4163-9B60-B1B98E4AADAA}" srcOrd="0" destOrd="0" presId="urn:microsoft.com/office/officeart/2005/8/layout/hList6"/>
    <dgm:cxn modelId="{74B94300-3B69-40F1-80D2-59CEC704AE81}" srcId="{CBA153B6-5BF8-40A5-A4F7-26F8EE4DA51B}" destId="{375505EB-A4B0-47BC-8339-72031C1429F8}" srcOrd="1" destOrd="0" parTransId="{5441D287-34AA-4FC0-8941-60101AB073AC}" sibTransId="{FA1922A3-27DE-4315-9BDB-CA35E3CE1171}"/>
    <dgm:cxn modelId="{1D6385AC-9FC1-439B-8EBE-8E4C408D6A1F}" type="presParOf" srcId="{74A02C6A-FEE1-4AAD-AF8C-6936A329392C}" destId="{3A1A8530-5937-4163-9B60-B1B98E4AADAA}" srcOrd="0" destOrd="0" presId="urn:microsoft.com/office/officeart/2005/8/layout/hList6"/>
    <dgm:cxn modelId="{72CA5A2B-843B-4E15-91EE-2E936262B77C}" type="presParOf" srcId="{74A02C6A-FEE1-4AAD-AF8C-6936A329392C}" destId="{E25C4AB8-2510-4194-9484-58ADE4F4CA2F}" srcOrd="1" destOrd="0" presId="urn:microsoft.com/office/officeart/2005/8/layout/hList6"/>
    <dgm:cxn modelId="{150659B0-36D9-4B1A-AC91-20956B43B561}" type="presParOf" srcId="{74A02C6A-FEE1-4AAD-AF8C-6936A329392C}" destId="{14610A54-227D-4270-90E7-B5047E318BBC}" srcOrd="2" destOrd="0" presId="urn:microsoft.com/office/officeart/2005/8/layout/hList6"/>
    <dgm:cxn modelId="{07B375BD-9604-4488-A71D-CF8087ED61B9}" type="presParOf" srcId="{74A02C6A-FEE1-4AAD-AF8C-6936A329392C}" destId="{9A54FA33-BEC6-4B01-937E-CF2AF76D2E8A}" srcOrd="3" destOrd="0" presId="urn:microsoft.com/office/officeart/2005/8/layout/hList6"/>
    <dgm:cxn modelId="{1F59A774-E350-4339-AA1C-BBA84B9D1898}" type="presParOf" srcId="{74A02C6A-FEE1-4AAD-AF8C-6936A329392C}" destId="{696AC125-9637-4475-ABBC-60ED9DF24119}" srcOrd="4" destOrd="0" presId="urn:microsoft.com/office/officeart/2005/8/layout/hList6"/>
    <dgm:cxn modelId="{556F90BA-E144-474C-86E4-3BF11E7BB5C7}" type="presParOf" srcId="{74A02C6A-FEE1-4AAD-AF8C-6936A329392C}" destId="{3A66F2B1-1316-4FD6-B6F5-ECD079D9339B}" srcOrd="5" destOrd="0" presId="urn:microsoft.com/office/officeart/2005/8/layout/hList6"/>
    <dgm:cxn modelId="{C5A72D06-B563-487F-92E9-ACA14DFBBD3D}" type="presParOf" srcId="{74A02C6A-FEE1-4AAD-AF8C-6936A329392C}" destId="{3504BCD8-3BAE-4696-84A6-F5A69FB3A5F1}"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a:solidFill>
          <a:srgbClr val="C195B3"/>
        </a:solidFill>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a:solidFill>
          <a:srgbClr val="8D0072"/>
        </a:solidFill>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D684CFFF-7E80-44AA-A16A-29C567E0115A}" type="presOf" srcId="{40193041-88B5-445B-9EEC-36D94DEC3E2A}" destId="{FA5606AC-FB48-4ECE-B476-6382D119D874}" srcOrd="0" destOrd="0" presId="urn:microsoft.com/office/officeart/2005/8/layout/arrow3"/>
    <dgm:cxn modelId="{63BE84CC-CD32-4FB6-92A1-DFA183C45B57}" type="presOf" srcId="{6284CB32-5A19-4464-B174-B419D73B8AC7}" destId="{710E6CCB-0AF3-4198-86D7-7EF3E9EEBFF1}" srcOrd="0" destOrd="0" presId="urn:microsoft.com/office/officeart/2005/8/layout/arrow3"/>
    <dgm:cxn modelId="{6C1EABD5-8C1E-472B-BA01-73424642EFB7}" srcId="{6284CB32-5A19-4464-B174-B419D73B8AC7}" destId="{B5BD78A1-2032-4737-9013-838D8B79D37B}" srcOrd="1" destOrd="0" parTransId="{757B6E69-9598-4E90-88B3-B054F4F7611C}" sibTransId="{E57E68E8-6174-4688-A8A1-8F38CB56AC2E}"/>
    <dgm:cxn modelId="{3066E66A-FD61-4BC0-B162-E6CF8623CB67}" srcId="{6284CB32-5A19-4464-B174-B419D73B8AC7}" destId="{40193041-88B5-445B-9EEC-36D94DEC3E2A}" srcOrd="0" destOrd="0" parTransId="{9321C9AA-6457-4840-9B6D-9FA0E357CB8F}" sibTransId="{39A14FB6-834C-4A18-9B12-D7967D989954}"/>
    <dgm:cxn modelId="{9E4EF6C6-5FB2-456D-A8A5-45E4590E745C}" type="presOf" srcId="{B5BD78A1-2032-4737-9013-838D8B79D37B}" destId="{9D88B08A-FBEC-418D-83C6-069BF13F1D08}" srcOrd="0" destOrd="0" presId="urn:microsoft.com/office/officeart/2005/8/layout/arrow3"/>
    <dgm:cxn modelId="{190BBF1F-3626-46BC-BD16-F9DD11F3BC38}" type="presParOf" srcId="{710E6CCB-0AF3-4198-86D7-7EF3E9EEBFF1}" destId="{DBF54ACF-24A8-4D82-8D3B-B4DEB7160732}" srcOrd="0" destOrd="0" presId="urn:microsoft.com/office/officeart/2005/8/layout/arrow3"/>
    <dgm:cxn modelId="{FBCA5D45-5838-44BF-AF3A-2AA3834B40DC}" type="presParOf" srcId="{710E6CCB-0AF3-4198-86D7-7EF3E9EEBFF1}" destId="{F2ADC12C-275F-4943-891D-FE0A719B4D42}" srcOrd="1" destOrd="0" presId="urn:microsoft.com/office/officeart/2005/8/layout/arrow3"/>
    <dgm:cxn modelId="{D819F5AC-972D-4FF3-B12B-69BF08A2CDB0}" type="presParOf" srcId="{710E6CCB-0AF3-4198-86D7-7EF3E9EEBFF1}" destId="{FA5606AC-FB48-4ECE-B476-6382D119D874}" srcOrd="2" destOrd="0" presId="urn:microsoft.com/office/officeart/2005/8/layout/arrow3"/>
    <dgm:cxn modelId="{27BB2270-A261-4E52-B22B-D56B16F03A2F}" type="presParOf" srcId="{710E6CCB-0AF3-4198-86D7-7EF3E9EEBFF1}" destId="{A7F35D35-5C22-4EF4-95A5-E128A85178D2}" srcOrd="3" destOrd="0" presId="urn:microsoft.com/office/officeart/2005/8/layout/arrow3"/>
    <dgm:cxn modelId="{47C69EA2-7D52-448B-B223-1FD45346F4E1}"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CBA153B6-5BF8-40A5-A4F7-26F8EE4DA51B}" type="doc">
      <dgm:prSet loTypeId="urn:microsoft.com/office/officeart/2005/8/layout/hList6" loCatId="list" qsTypeId="urn:microsoft.com/office/officeart/2005/8/quickstyle/3d1" qsCatId="3D" csTypeId="urn:microsoft.com/office/officeart/2005/8/colors/accent0_2" csCatId="mainScheme" phldr="1"/>
      <dgm:spPr/>
      <dgm:t>
        <a:bodyPr/>
        <a:lstStyle/>
        <a:p>
          <a:pPr rtl="1"/>
          <a:endParaRPr lang="fa-IR"/>
        </a:p>
      </dgm:t>
    </dgm:pt>
    <dgm:pt modelId="{DAA57DE6-B6CD-4AE3-AF94-81F4159C4F2D}">
      <dgm:prSet phldrT="[Text]" custT="1"/>
      <dgm:spPr>
        <a:gradFill rotWithShape="0">
          <a:gsLst>
            <a:gs pos="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path path="circle">
            <a:fillToRect l="50000" t="155000" r="50000" b="-55000"/>
          </a:path>
        </a:gradFill>
        <a:ln>
          <a:solidFill>
            <a:schemeClr val="bg2">
              <a:lumMod val="75000"/>
            </a:schemeClr>
          </a:solidFill>
        </a:ln>
      </dgm:spPr>
      <dgm:t>
        <a:bodyPr/>
        <a:lstStyle/>
        <a:p>
          <a:pPr algn="ctr" rtl="1"/>
          <a:r>
            <a:rPr lang="fa-IR" sz="1200" dirty="0">
              <a:solidFill>
                <a:schemeClr val="bg2">
                  <a:lumMod val="75000"/>
                </a:schemeClr>
              </a:solidFill>
              <a:cs typeface="B Homa" pitchFamily="2" charset="-78"/>
            </a:rPr>
            <a:t>برنامه ریزی اجرایی مدیریت زائدات</a:t>
          </a:r>
        </a:p>
      </dgm:t>
    </dgm:pt>
    <dgm:pt modelId="{28C90906-9CB5-44B2-AF89-0CE43624A390}" type="parTrans" cxnId="{46777F8C-FD35-4FF4-BBD4-4E4B0A14A706}">
      <dgm:prSet/>
      <dgm:spPr/>
      <dgm:t>
        <a:bodyPr/>
        <a:lstStyle/>
        <a:p>
          <a:pPr rtl="1"/>
          <a:endParaRPr lang="fa-IR"/>
        </a:p>
      </dgm:t>
    </dgm:pt>
    <dgm:pt modelId="{EE2122DD-805A-475F-BD7F-8CD7C8D5EC07}" type="sibTrans" cxnId="{46777F8C-FD35-4FF4-BBD4-4E4B0A14A706}">
      <dgm:prSet/>
      <dgm:spPr/>
      <dgm:t>
        <a:bodyPr/>
        <a:lstStyle/>
        <a:p>
          <a:pPr rtl="1"/>
          <a:endParaRPr lang="fa-IR"/>
        </a:p>
      </dgm:t>
    </dgm:pt>
    <dgm:pt modelId="{375505EB-A4B0-47BC-8339-72031C1429F8}">
      <dgm:prSet phldrT="[Text]" custT="1"/>
      <dgm:spPr>
        <a:solidFill>
          <a:schemeClr val="bg1">
            <a:lumMod val="50000"/>
            <a:lumOff val="50000"/>
          </a:schemeClr>
        </a:solidFill>
        <a:ln>
          <a:solidFill>
            <a:schemeClr val="bg2">
              <a:lumMod val="75000"/>
            </a:schemeClr>
          </a:solidFill>
        </a:ln>
      </dgm:spPr>
      <dgm:t>
        <a:bodyPr/>
        <a:lstStyle/>
        <a:p>
          <a:pPr algn="ctr" rtl="1"/>
          <a:r>
            <a:rPr lang="fa-IR" sz="1200" dirty="0">
              <a:solidFill>
                <a:schemeClr val="tx1"/>
              </a:solidFill>
              <a:cs typeface="B Homa" pitchFamily="2" charset="-78"/>
            </a:rPr>
            <a:t>عملیات اجرا</a:t>
          </a:r>
        </a:p>
      </dgm:t>
    </dgm:pt>
    <dgm:pt modelId="{5441D287-34AA-4FC0-8941-60101AB073AC}" type="parTrans" cxnId="{74B94300-3B69-40F1-80D2-59CEC704AE81}">
      <dgm:prSet/>
      <dgm:spPr/>
      <dgm:t>
        <a:bodyPr/>
        <a:lstStyle/>
        <a:p>
          <a:pPr rtl="1"/>
          <a:endParaRPr lang="fa-IR"/>
        </a:p>
      </dgm:t>
    </dgm:pt>
    <dgm:pt modelId="{FA1922A3-27DE-4315-9BDB-CA35E3CE1171}" type="sibTrans" cxnId="{74B94300-3B69-40F1-80D2-59CEC704AE81}">
      <dgm:prSet/>
      <dgm:spPr/>
      <dgm:t>
        <a:bodyPr/>
        <a:lstStyle/>
        <a:p>
          <a:pPr rtl="1"/>
          <a:endParaRPr lang="fa-IR"/>
        </a:p>
      </dgm:t>
    </dgm:pt>
    <dgm:pt modelId="{CE50A66D-38B8-4E4D-A9D6-D9DE6700E135}">
      <dgm:prSet phldrT="[Text]" custT="1"/>
      <dgm:spPr>
        <a:ln>
          <a:solidFill>
            <a:schemeClr val="bg2">
              <a:lumMod val="75000"/>
            </a:schemeClr>
          </a:solidFill>
        </a:ln>
      </dgm:spPr>
      <dgm:t>
        <a:bodyPr/>
        <a:lstStyle/>
        <a:p>
          <a:pPr algn="ctr" rtl="1"/>
          <a:r>
            <a:rPr lang="fa-IR" sz="1200" dirty="0">
              <a:cs typeface="B Homa" pitchFamily="2" charset="-78"/>
            </a:rPr>
            <a:t>کنترل و پایش در حین عملیات</a:t>
          </a:r>
        </a:p>
      </dgm:t>
    </dgm:pt>
    <dgm:pt modelId="{8F37D3DD-65D8-4E45-B547-7BA279E0DB28}" type="parTrans" cxnId="{73FD168E-58D6-4A78-9BE4-FFAAE781B544}">
      <dgm:prSet/>
      <dgm:spPr/>
      <dgm:t>
        <a:bodyPr/>
        <a:lstStyle/>
        <a:p>
          <a:pPr rtl="1"/>
          <a:endParaRPr lang="fa-IR"/>
        </a:p>
      </dgm:t>
    </dgm:pt>
    <dgm:pt modelId="{3AC28663-777F-4394-8FA5-52E6581CD812}" type="sibTrans" cxnId="{73FD168E-58D6-4A78-9BE4-FFAAE781B544}">
      <dgm:prSet/>
      <dgm:spPr/>
      <dgm:t>
        <a:bodyPr/>
        <a:lstStyle/>
        <a:p>
          <a:pPr rtl="1"/>
          <a:endParaRPr lang="fa-IR"/>
        </a:p>
      </dgm:t>
    </dgm:pt>
    <dgm:pt modelId="{8DC6F5E7-1C53-4721-AEEE-69E0630CBAA2}">
      <dgm:prSet custT="1"/>
      <dgm:spPr>
        <a:ln>
          <a:solidFill>
            <a:schemeClr val="bg2">
              <a:lumMod val="75000"/>
            </a:schemeClr>
          </a:solidFill>
        </a:ln>
      </dgm:spPr>
      <dgm:t>
        <a:bodyPr/>
        <a:lstStyle/>
        <a:p>
          <a:pPr algn="ctr" rtl="1"/>
          <a:r>
            <a:rPr lang="fa-IR" sz="1200" dirty="0">
              <a:cs typeface="B Homa" pitchFamily="2" charset="-78"/>
            </a:rPr>
            <a:t>تهیه گزارش نهایی ارزشیابی</a:t>
          </a:r>
        </a:p>
      </dgm:t>
    </dgm:pt>
    <dgm:pt modelId="{A5461AA1-90EF-4410-BC17-A015C512B585}" type="parTrans" cxnId="{B7378B7F-7F6D-48FD-92F5-A94ED864A32F}">
      <dgm:prSet/>
      <dgm:spPr/>
      <dgm:t>
        <a:bodyPr/>
        <a:lstStyle/>
        <a:p>
          <a:pPr rtl="1"/>
          <a:endParaRPr lang="fa-IR"/>
        </a:p>
      </dgm:t>
    </dgm:pt>
    <dgm:pt modelId="{46A40793-8CDB-4239-84D5-CF6DF05AED34}" type="sibTrans" cxnId="{B7378B7F-7F6D-48FD-92F5-A94ED864A32F}">
      <dgm:prSet/>
      <dgm:spPr/>
      <dgm:t>
        <a:bodyPr/>
        <a:lstStyle/>
        <a:p>
          <a:pPr rtl="1"/>
          <a:endParaRPr lang="fa-IR"/>
        </a:p>
      </dgm:t>
    </dgm:pt>
    <dgm:pt modelId="{74A02C6A-FEE1-4AAD-AF8C-6936A329392C}" type="pres">
      <dgm:prSet presAssocID="{CBA153B6-5BF8-40A5-A4F7-26F8EE4DA51B}" presName="Name0" presStyleCnt="0">
        <dgm:presLayoutVars>
          <dgm:dir/>
          <dgm:resizeHandles val="exact"/>
        </dgm:presLayoutVars>
      </dgm:prSet>
      <dgm:spPr/>
      <dgm:t>
        <a:bodyPr/>
        <a:lstStyle/>
        <a:p>
          <a:pPr rtl="1"/>
          <a:endParaRPr lang="fa-IR"/>
        </a:p>
      </dgm:t>
    </dgm:pt>
    <dgm:pt modelId="{3A1A8530-5937-4163-9B60-B1B98E4AADAA}" type="pres">
      <dgm:prSet presAssocID="{DAA57DE6-B6CD-4AE3-AF94-81F4159C4F2D}" presName="node" presStyleLbl="node1" presStyleIdx="0" presStyleCnt="4">
        <dgm:presLayoutVars>
          <dgm:bulletEnabled val="1"/>
        </dgm:presLayoutVars>
      </dgm:prSet>
      <dgm:spPr/>
      <dgm:t>
        <a:bodyPr/>
        <a:lstStyle/>
        <a:p>
          <a:pPr rtl="1"/>
          <a:endParaRPr lang="fa-IR"/>
        </a:p>
      </dgm:t>
    </dgm:pt>
    <dgm:pt modelId="{E25C4AB8-2510-4194-9484-58ADE4F4CA2F}" type="pres">
      <dgm:prSet presAssocID="{EE2122DD-805A-475F-BD7F-8CD7C8D5EC07}" presName="sibTrans" presStyleCnt="0"/>
      <dgm:spPr/>
    </dgm:pt>
    <dgm:pt modelId="{14610A54-227D-4270-90E7-B5047E318BBC}" type="pres">
      <dgm:prSet presAssocID="{375505EB-A4B0-47BC-8339-72031C1429F8}" presName="node" presStyleLbl="node1" presStyleIdx="1" presStyleCnt="4">
        <dgm:presLayoutVars>
          <dgm:bulletEnabled val="1"/>
        </dgm:presLayoutVars>
      </dgm:prSet>
      <dgm:spPr/>
      <dgm:t>
        <a:bodyPr/>
        <a:lstStyle/>
        <a:p>
          <a:pPr rtl="1"/>
          <a:endParaRPr lang="fa-IR"/>
        </a:p>
      </dgm:t>
    </dgm:pt>
    <dgm:pt modelId="{9A54FA33-BEC6-4B01-937E-CF2AF76D2E8A}" type="pres">
      <dgm:prSet presAssocID="{FA1922A3-27DE-4315-9BDB-CA35E3CE1171}" presName="sibTrans" presStyleCnt="0"/>
      <dgm:spPr/>
    </dgm:pt>
    <dgm:pt modelId="{696AC125-9637-4475-ABBC-60ED9DF24119}" type="pres">
      <dgm:prSet presAssocID="{CE50A66D-38B8-4E4D-A9D6-D9DE6700E135}" presName="node" presStyleLbl="node1" presStyleIdx="2" presStyleCnt="4">
        <dgm:presLayoutVars>
          <dgm:bulletEnabled val="1"/>
        </dgm:presLayoutVars>
      </dgm:prSet>
      <dgm:spPr/>
      <dgm:t>
        <a:bodyPr/>
        <a:lstStyle/>
        <a:p>
          <a:pPr rtl="1"/>
          <a:endParaRPr lang="fa-IR"/>
        </a:p>
      </dgm:t>
    </dgm:pt>
    <dgm:pt modelId="{3A66F2B1-1316-4FD6-B6F5-ECD079D9339B}" type="pres">
      <dgm:prSet presAssocID="{3AC28663-777F-4394-8FA5-52E6581CD812}" presName="sibTrans" presStyleCnt="0"/>
      <dgm:spPr/>
    </dgm:pt>
    <dgm:pt modelId="{3504BCD8-3BAE-4696-84A6-F5A69FB3A5F1}" type="pres">
      <dgm:prSet presAssocID="{8DC6F5E7-1C53-4721-AEEE-69E0630CBAA2}" presName="node" presStyleLbl="node1" presStyleIdx="3" presStyleCnt="4">
        <dgm:presLayoutVars>
          <dgm:bulletEnabled val="1"/>
        </dgm:presLayoutVars>
      </dgm:prSet>
      <dgm:spPr/>
      <dgm:t>
        <a:bodyPr/>
        <a:lstStyle/>
        <a:p>
          <a:pPr rtl="1"/>
          <a:endParaRPr lang="fa-IR"/>
        </a:p>
      </dgm:t>
    </dgm:pt>
  </dgm:ptLst>
  <dgm:cxnLst>
    <dgm:cxn modelId="{BCBF3C00-9A84-4D86-97AD-F3460715C99A}" type="presOf" srcId="{8DC6F5E7-1C53-4721-AEEE-69E0630CBAA2}" destId="{3504BCD8-3BAE-4696-84A6-F5A69FB3A5F1}" srcOrd="0" destOrd="0" presId="urn:microsoft.com/office/officeart/2005/8/layout/hList6"/>
    <dgm:cxn modelId="{FF05E3CB-3EC3-424F-A2C5-F457253F7C14}" type="presOf" srcId="{CE50A66D-38B8-4E4D-A9D6-D9DE6700E135}" destId="{696AC125-9637-4475-ABBC-60ED9DF24119}" srcOrd="0" destOrd="0" presId="urn:microsoft.com/office/officeart/2005/8/layout/hList6"/>
    <dgm:cxn modelId="{46777F8C-FD35-4FF4-BBD4-4E4B0A14A706}" srcId="{CBA153B6-5BF8-40A5-A4F7-26F8EE4DA51B}" destId="{DAA57DE6-B6CD-4AE3-AF94-81F4159C4F2D}" srcOrd="0" destOrd="0" parTransId="{28C90906-9CB5-44B2-AF89-0CE43624A390}" sibTransId="{EE2122DD-805A-475F-BD7F-8CD7C8D5EC07}"/>
    <dgm:cxn modelId="{73FD168E-58D6-4A78-9BE4-FFAAE781B544}" srcId="{CBA153B6-5BF8-40A5-A4F7-26F8EE4DA51B}" destId="{CE50A66D-38B8-4E4D-A9D6-D9DE6700E135}" srcOrd="2" destOrd="0" parTransId="{8F37D3DD-65D8-4E45-B547-7BA279E0DB28}" sibTransId="{3AC28663-777F-4394-8FA5-52E6581CD812}"/>
    <dgm:cxn modelId="{74B94300-3B69-40F1-80D2-59CEC704AE81}" srcId="{CBA153B6-5BF8-40A5-A4F7-26F8EE4DA51B}" destId="{375505EB-A4B0-47BC-8339-72031C1429F8}" srcOrd="1" destOrd="0" parTransId="{5441D287-34AA-4FC0-8941-60101AB073AC}" sibTransId="{FA1922A3-27DE-4315-9BDB-CA35E3CE1171}"/>
    <dgm:cxn modelId="{B7378B7F-7F6D-48FD-92F5-A94ED864A32F}" srcId="{CBA153B6-5BF8-40A5-A4F7-26F8EE4DA51B}" destId="{8DC6F5E7-1C53-4721-AEEE-69E0630CBAA2}" srcOrd="3" destOrd="0" parTransId="{A5461AA1-90EF-4410-BC17-A015C512B585}" sibTransId="{46A40793-8CDB-4239-84D5-CF6DF05AED34}"/>
    <dgm:cxn modelId="{23109C26-E5E3-4294-A21D-7FD3F1688C16}" type="presOf" srcId="{CBA153B6-5BF8-40A5-A4F7-26F8EE4DA51B}" destId="{74A02C6A-FEE1-4AAD-AF8C-6936A329392C}" srcOrd="0" destOrd="0" presId="urn:microsoft.com/office/officeart/2005/8/layout/hList6"/>
    <dgm:cxn modelId="{34C5FC9E-78B0-47FC-B8CC-17912A9F33E0}" type="presOf" srcId="{375505EB-A4B0-47BC-8339-72031C1429F8}" destId="{14610A54-227D-4270-90E7-B5047E318BBC}" srcOrd="0" destOrd="0" presId="urn:microsoft.com/office/officeart/2005/8/layout/hList6"/>
    <dgm:cxn modelId="{DE160E25-1F71-4A69-A514-FDCD4E1AE5A7}" type="presOf" srcId="{DAA57DE6-B6CD-4AE3-AF94-81F4159C4F2D}" destId="{3A1A8530-5937-4163-9B60-B1B98E4AADAA}" srcOrd="0" destOrd="0" presId="urn:microsoft.com/office/officeart/2005/8/layout/hList6"/>
    <dgm:cxn modelId="{CEE466EC-493D-4ECE-B8FD-3D9A1EA7E69E}" type="presParOf" srcId="{74A02C6A-FEE1-4AAD-AF8C-6936A329392C}" destId="{3A1A8530-5937-4163-9B60-B1B98E4AADAA}" srcOrd="0" destOrd="0" presId="urn:microsoft.com/office/officeart/2005/8/layout/hList6"/>
    <dgm:cxn modelId="{3CA29F9F-83A7-4B5F-82BC-8BBFFFCA8FB3}" type="presParOf" srcId="{74A02C6A-FEE1-4AAD-AF8C-6936A329392C}" destId="{E25C4AB8-2510-4194-9484-58ADE4F4CA2F}" srcOrd="1" destOrd="0" presId="urn:microsoft.com/office/officeart/2005/8/layout/hList6"/>
    <dgm:cxn modelId="{504CD2AF-F1DD-4553-B453-014C03CEE91F}" type="presParOf" srcId="{74A02C6A-FEE1-4AAD-AF8C-6936A329392C}" destId="{14610A54-227D-4270-90E7-B5047E318BBC}" srcOrd="2" destOrd="0" presId="urn:microsoft.com/office/officeart/2005/8/layout/hList6"/>
    <dgm:cxn modelId="{ECE40089-79DE-4030-BC61-FEC9D2969BBD}" type="presParOf" srcId="{74A02C6A-FEE1-4AAD-AF8C-6936A329392C}" destId="{9A54FA33-BEC6-4B01-937E-CF2AF76D2E8A}" srcOrd="3" destOrd="0" presId="urn:microsoft.com/office/officeart/2005/8/layout/hList6"/>
    <dgm:cxn modelId="{AF240F79-B62B-48EC-A12E-8083AC29D895}" type="presParOf" srcId="{74A02C6A-FEE1-4AAD-AF8C-6936A329392C}" destId="{696AC125-9637-4475-ABBC-60ED9DF24119}" srcOrd="4" destOrd="0" presId="urn:microsoft.com/office/officeart/2005/8/layout/hList6"/>
    <dgm:cxn modelId="{AC253733-F04F-4DED-BFE1-8C5412FD6741}" type="presParOf" srcId="{74A02C6A-FEE1-4AAD-AF8C-6936A329392C}" destId="{3A66F2B1-1316-4FD6-B6F5-ECD079D9339B}" srcOrd="5" destOrd="0" presId="urn:microsoft.com/office/officeart/2005/8/layout/hList6"/>
    <dgm:cxn modelId="{51647EDC-988F-45ED-9F58-FAB4C682491F}" type="presParOf" srcId="{74A02C6A-FEE1-4AAD-AF8C-6936A329392C}" destId="{3504BCD8-3BAE-4696-84A6-F5A69FB3A5F1}"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a:solidFill>
          <a:srgbClr val="C195B3"/>
        </a:solidFill>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a:solidFill>
          <a:srgbClr val="8D0072"/>
        </a:solidFill>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2DEEFF4C-1EA6-409F-A63C-3C70687BBBE6}" type="presOf" srcId="{40193041-88B5-445B-9EEC-36D94DEC3E2A}" destId="{FA5606AC-FB48-4ECE-B476-6382D119D874}" srcOrd="0" destOrd="0" presId="urn:microsoft.com/office/officeart/2005/8/layout/arrow3"/>
    <dgm:cxn modelId="{6C1EABD5-8C1E-472B-BA01-73424642EFB7}" srcId="{6284CB32-5A19-4464-B174-B419D73B8AC7}" destId="{B5BD78A1-2032-4737-9013-838D8B79D37B}" srcOrd="1" destOrd="0" parTransId="{757B6E69-9598-4E90-88B3-B054F4F7611C}" sibTransId="{E57E68E8-6174-4688-A8A1-8F38CB56AC2E}"/>
    <dgm:cxn modelId="{AE8C7EE2-F91B-43FC-8312-975C1B2BCE0B}" type="presOf" srcId="{6284CB32-5A19-4464-B174-B419D73B8AC7}" destId="{710E6CCB-0AF3-4198-86D7-7EF3E9EEBFF1}" srcOrd="0" destOrd="0" presId="urn:microsoft.com/office/officeart/2005/8/layout/arrow3"/>
    <dgm:cxn modelId="{400DF924-183A-4622-BF9D-D9990B95C58D}" type="presOf" srcId="{B5BD78A1-2032-4737-9013-838D8B79D37B}" destId="{9D88B08A-FBEC-418D-83C6-069BF13F1D08}"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B4900678-75E5-4B40-87E2-78FA418DFFA9}" type="presParOf" srcId="{710E6CCB-0AF3-4198-86D7-7EF3E9EEBFF1}" destId="{DBF54ACF-24A8-4D82-8D3B-B4DEB7160732}" srcOrd="0" destOrd="0" presId="urn:microsoft.com/office/officeart/2005/8/layout/arrow3"/>
    <dgm:cxn modelId="{7B25E3E3-0ED4-48D4-BA15-4CB03FEBC9C2}" type="presParOf" srcId="{710E6CCB-0AF3-4198-86D7-7EF3E9EEBFF1}" destId="{F2ADC12C-275F-4943-891D-FE0A719B4D42}" srcOrd="1" destOrd="0" presId="urn:microsoft.com/office/officeart/2005/8/layout/arrow3"/>
    <dgm:cxn modelId="{24031FF8-3DF2-4BE1-A4A2-E39CFC422B0A}" type="presParOf" srcId="{710E6CCB-0AF3-4198-86D7-7EF3E9EEBFF1}" destId="{FA5606AC-FB48-4ECE-B476-6382D119D874}" srcOrd="2" destOrd="0" presId="urn:microsoft.com/office/officeart/2005/8/layout/arrow3"/>
    <dgm:cxn modelId="{15BCC4A1-14F4-4838-BD58-53A9155634AB}" type="presParOf" srcId="{710E6CCB-0AF3-4198-86D7-7EF3E9EEBFF1}" destId="{A7F35D35-5C22-4EF4-95A5-E128A85178D2}" srcOrd="3" destOrd="0" presId="urn:microsoft.com/office/officeart/2005/8/layout/arrow3"/>
    <dgm:cxn modelId="{BC65C0D8-4AF1-4711-96E4-0F2ACC9657B9}"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a:solidFill>
          <a:srgbClr val="C195B3"/>
        </a:solidFill>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a:solidFill>
          <a:srgbClr val="8D0072"/>
        </a:solidFill>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6C1EABD5-8C1E-472B-BA01-73424642EFB7}" srcId="{6284CB32-5A19-4464-B174-B419D73B8AC7}" destId="{B5BD78A1-2032-4737-9013-838D8B79D37B}" srcOrd="1" destOrd="0" parTransId="{757B6E69-9598-4E90-88B3-B054F4F7611C}" sibTransId="{E57E68E8-6174-4688-A8A1-8F38CB56AC2E}"/>
    <dgm:cxn modelId="{EF6DBBB7-AAB6-41A3-ACE4-4255A197386A}" type="presOf" srcId="{6284CB32-5A19-4464-B174-B419D73B8AC7}" destId="{710E6CCB-0AF3-4198-86D7-7EF3E9EEBFF1}" srcOrd="0" destOrd="0" presId="urn:microsoft.com/office/officeart/2005/8/layout/arrow3"/>
    <dgm:cxn modelId="{8DA60AE1-77DB-470C-86EB-6A187AA426BD}" type="presOf" srcId="{40193041-88B5-445B-9EEC-36D94DEC3E2A}" destId="{FA5606AC-FB48-4ECE-B476-6382D119D874}"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0EF29742-0D6D-4DB7-8DAD-C2B32AA13A18}" type="presOf" srcId="{B5BD78A1-2032-4737-9013-838D8B79D37B}" destId="{9D88B08A-FBEC-418D-83C6-069BF13F1D08}" srcOrd="0" destOrd="0" presId="urn:microsoft.com/office/officeart/2005/8/layout/arrow3"/>
    <dgm:cxn modelId="{5A8EDE2A-C30B-4B6A-8585-54EC51B2E451}" type="presParOf" srcId="{710E6CCB-0AF3-4198-86D7-7EF3E9EEBFF1}" destId="{DBF54ACF-24A8-4D82-8D3B-B4DEB7160732}" srcOrd="0" destOrd="0" presId="urn:microsoft.com/office/officeart/2005/8/layout/arrow3"/>
    <dgm:cxn modelId="{B7E54D15-968A-4FAC-BC63-3D8DCA897890}" type="presParOf" srcId="{710E6CCB-0AF3-4198-86D7-7EF3E9EEBFF1}" destId="{F2ADC12C-275F-4943-891D-FE0A719B4D42}" srcOrd="1" destOrd="0" presId="urn:microsoft.com/office/officeart/2005/8/layout/arrow3"/>
    <dgm:cxn modelId="{97C5C801-F5E3-4BDD-BC83-CADB34D454AF}" type="presParOf" srcId="{710E6CCB-0AF3-4198-86D7-7EF3E9EEBFF1}" destId="{FA5606AC-FB48-4ECE-B476-6382D119D874}" srcOrd="2" destOrd="0" presId="urn:microsoft.com/office/officeart/2005/8/layout/arrow3"/>
    <dgm:cxn modelId="{A7802ABF-9D50-4CB7-AB8D-18D0D4F9DC34}" type="presParOf" srcId="{710E6CCB-0AF3-4198-86D7-7EF3E9EEBFF1}" destId="{A7F35D35-5C22-4EF4-95A5-E128A85178D2}" srcOrd="3" destOrd="0" presId="urn:microsoft.com/office/officeart/2005/8/layout/arrow3"/>
    <dgm:cxn modelId="{8BDCC4F5-6492-470F-BC5F-014DFB12A9D7}"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B185A3">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9022E0EA-9696-42F5-91ED-9F824938091F}" type="presOf" srcId="{D05E4399-9C1D-4D39-B7F2-116ECD7942F2}" destId="{83BFA81E-0CE1-4B00-A617-AF5363D69610}" srcOrd="0" destOrd="0" presId="urn:microsoft.com/office/officeart/2005/8/layout/pyramid2"/>
    <dgm:cxn modelId="{54DC1834-5E78-47BF-ABE0-7F0BAF1024A6}" type="presOf" srcId="{EEA53322-AFAB-426D-927E-F7A3E23C305F}" destId="{0F252D60-9125-4F54-A915-C6B2A0ACEF90}"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C1CA144B-EDE0-45CB-B1FF-A03C309729B6}" srcId="{1CB7A17A-F38D-4F2E-ACE8-527A7DA0D8A0}" destId="{EEA53322-AFAB-426D-927E-F7A3E23C305F}" srcOrd="0" destOrd="0" parTransId="{630E7250-5222-4425-8A55-AEA9BAA74868}" sibTransId="{70024DA8-7250-4D9B-BCEF-9A7CFEA48B95}"/>
    <dgm:cxn modelId="{793C7650-38C9-40F7-B758-19D1691F543A}" type="presOf" srcId="{1CB7A17A-F38D-4F2E-ACE8-527A7DA0D8A0}" destId="{C80D7A6C-3753-4851-BD29-CCC1C73A69A8}" srcOrd="0" destOrd="0" presId="urn:microsoft.com/office/officeart/2005/8/layout/pyramid2"/>
    <dgm:cxn modelId="{D245C6D9-374B-440F-836C-C0007C876CE2}" type="presOf" srcId="{7EA0D088-7700-453A-9342-FFC8A5980CDD}" destId="{0CEE6410-6D4D-445F-A674-5FA94EC08C75}" srcOrd="0" destOrd="0" presId="urn:microsoft.com/office/officeart/2005/8/layout/pyramid2"/>
    <dgm:cxn modelId="{4CBCBAD3-97F1-49DC-B1B0-46609790B30E}" type="presOf" srcId="{52BC17D6-E8BC-45F4-8F62-4845682B2D41}" destId="{8CE722A8-88BF-40F5-A13F-6A7B5B54375F}"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E844B4CF-5700-414B-9BB0-5ECD79F5EC87}" srcId="{1CB7A17A-F38D-4F2E-ACE8-527A7DA0D8A0}" destId="{52BC17D6-E8BC-45F4-8F62-4845682B2D41}" srcOrd="1" destOrd="0" parTransId="{A4AE7D43-61A1-4B97-8C09-7CF9D9F2CE0F}" sibTransId="{74A6ED34-9C78-4B7F-8C72-331FC5A57216}"/>
    <dgm:cxn modelId="{0AF5B4A4-DBB8-44AE-BC9C-BDC65FED3A3F}" type="presOf" srcId="{BC32F4DB-9969-4007-8E99-F0F6C1D838B2}" destId="{E0639070-81C5-46BA-96B7-F45B18F3E4AB}" srcOrd="0" destOrd="0" presId="urn:microsoft.com/office/officeart/2005/8/layout/pyramid2"/>
    <dgm:cxn modelId="{554BBE7A-127E-49B0-865B-CEAA4179972C}" srcId="{1CB7A17A-F38D-4F2E-ACE8-527A7DA0D8A0}" destId="{7EA0D088-7700-453A-9342-FFC8A5980CDD}" srcOrd="2" destOrd="0" parTransId="{D5F53B4F-0B4A-4904-B32D-EB5255B31660}" sibTransId="{92E1E337-0087-4E24-8737-A52A4DE6774D}"/>
    <dgm:cxn modelId="{EB3E86F5-2EBD-468D-BB63-0A1DF55DCBA6}" type="presParOf" srcId="{C80D7A6C-3753-4851-BD29-CCC1C73A69A8}" destId="{3104D984-CCB1-4B1B-97DD-24DACC5EF67E}" srcOrd="0" destOrd="0" presId="urn:microsoft.com/office/officeart/2005/8/layout/pyramid2"/>
    <dgm:cxn modelId="{727C57F5-8D99-496C-A771-D49A5D3A1EFD}" type="presParOf" srcId="{C80D7A6C-3753-4851-BD29-CCC1C73A69A8}" destId="{8CAA98C1-8C1F-42A0-BD1B-05BBDB4A50B6}" srcOrd="1" destOrd="0" presId="urn:microsoft.com/office/officeart/2005/8/layout/pyramid2"/>
    <dgm:cxn modelId="{0FB72894-0146-45A3-8B5A-CE19D496CA1E}" type="presParOf" srcId="{8CAA98C1-8C1F-42A0-BD1B-05BBDB4A50B6}" destId="{0F252D60-9125-4F54-A915-C6B2A0ACEF90}" srcOrd="0" destOrd="0" presId="urn:microsoft.com/office/officeart/2005/8/layout/pyramid2"/>
    <dgm:cxn modelId="{C3447A92-B3FA-4A18-A77B-F63A6C8C66AF}" type="presParOf" srcId="{8CAA98C1-8C1F-42A0-BD1B-05BBDB4A50B6}" destId="{BBC43401-A31D-43B3-AC2E-9F0C85A7BBD7}" srcOrd="1" destOrd="0" presId="urn:microsoft.com/office/officeart/2005/8/layout/pyramid2"/>
    <dgm:cxn modelId="{62F5A2D9-6ECA-4DC9-BB21-70A875458513}" type="presParOf" srcId="{8CAA98C1-8C1F-42A0-BD1B-05BBDB4A50B6}" destId="{8CE722A8-88BF-40F5-A13F-6A7B5B54375F}" srcOrd="2" destOrd="0" presId="urn:microsoft.com/office/officeart/2005/8/layout/pyramid2"/>
    <dgm:cxn modelId="{66086E99-E662-4457-A21B-73CD0BD11756}" type="presParOf" srcId="{8CAA98C1-8C1F-42A0-BD1B-05BBDB4A50B6}" destId="{710DF17C-6969-48D9-9C08-DF719D0BC0AD}" srcOrd="3" destOrd="0" presId="urn:microsoft.com/office/officeart/2005/8/layout/pyramid2"/>
    <dgm:cxn modelId="{BB3DCAA7-3FDE-4A39-BC25-BCE759A74CB3}" type="presParOf" srcId="{8CAA98C1-8C1F-42A0-BD1B-05BBDB4A50B6}" destId="{0CEE6410-6D4D-445F-A674-5FA94EC08C75}" srcOrd="4" destOrd="0" presId="urn:microsoft.com/office/officeart/2005/8/layout/pyramid2"/>
    <dgm:cxn modelId="{C89FE9C6-9486-459E-B1F6-7E02511842AD}" type="presParOf" srcId="{8CAA98C1-8C1F-42A0-BD1B-05BBDB4A50B6}" destId="{4253AF4F-8E3E-4F82-9A53-8CCA14A0A0F3}" srcOrd="5" destOrd="0" presId="urn:microsoft.com/office/officeart/2005/8/layout/pyramid2"/>
    <dgm:cxn modelId="{15431976-F6F7-4581-BF88-08BA22423AE2}" type="presParOf" srcId="{8CAA98C1-8C1F-42A0-BD1B-05BBDB4A50B6}" destId="{83BFA81E-0CE1-4B00-A617-AF5363D69610}" srcOrd="6" destOrd="0" presId="urn:microsoft.com/office/officeart/2005/8/layout/pyramid2"/>
    <dgm:cxn modelId="{D1131CA6-8143-4727-A722-39596CE3B19D}" type="presParOf" srcId="{8CAA98C1-8C1F-42A0-BD1B-05BBDB4A50B6}" destId="{C5DF25B6-1003-47AA-8DFF-CE6EC88A07C1}" srcOrd="7" destOrd="0" presId="urn:microsoft.com/office/officeart/2005/8/layout/pyramid2"/>
    <dgm:cxn modelId="{2D05B1F1-C0EC-47B7-A87D-B9FB757C3317}" type="presParOf" srcId="{8CAA98C1-8C1F-42A0-BD1B-05BBDB4A50B6}" destId="{E0639070-81C5-46BA-96B7-F45B18F3E4AB}" srcOrd="8" destOrd="0" presId="urn:microsoft.com/office/officeart/2005/8/layout/pyramid2"/>
    <dgm:cxn modelId="{8683CC23-433A-4E73-BB08-603847194D48}"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6784A62A-99CD-48C0-A198-D1E785C1F438}" type="doc">
      <dgm:prSet loTypeId="urn:microsoft.com/office/officeart/2005/8/layout/chart3" loCatId="relationship" qsTypeId="urn:microsoft.com/office/officeart/2005/8/quickstyle/3d2#3" qsCatId="3D" csTypeId="urn:microsoft.com/office/officeart/2005/8/colors/accent0_1" csCatId="mainScheme" phldr="1"/>
      <dgm:spPr/>
      <dgm:t>
        <a:bodyPr/>
        <a:lstStyle/>
        <a:p>
          <a:pPr rtl="1"/>
          <a:endParaRPr lang="fa-IR"/>
        </a:p>
      </dgm:t>
    </dgm:pt>
    <dgm:pt modelId="{891BAB75-0F31-4716-9666-D699D2FCC2BF}">
      <dgm:prSet phldrT="[Text]" custT="1"/>
      <dgm:spPr/>
      <dgm:t>
        <a:bodyPr/>
        <a:lstStyle/>
        <a:p>
          <a:pPr rtl="1"/>
          <a:r>
            <a:rPr kumimoji="0" lang="fa-IR" sz="1200" b="0" i="0" u="none" strike="noStrike" cap="none" spc="0" normalizeH="0" baseline="0" noProof="0" dirty="0">
              <a:ln/>
              <a:effectLst>
                <a:reflection blurRad="6350" stA="55000" endA="300" endPos="45500" dir="5400000" sy="-100000" algn="bl" rotWithShape="0"/>
              </a:effectLst>
              <a:uLnTx/>
              <a:uFillTx/>
              <a:latin typeface="Calibri"/>
              <a:cs typeface="B Homa" pitchFamily="2" charset="-78"/>
            </a:rPr>
            <a:t>اجرای عملیات ویژه مدیریت مواد زائد جامد توسط گروه ها متخصص</a:t>
          </a:r>
          <a:endParaRPr lang="fa-IR" sz="1200" dirty="0">
            <a:effectLst>
              <a:reflection blurRad="6350" stA="55000" endA="300" endPos="45500" dir="5400000" sy="-100000" algn="bl" rotWithShape="0"/>
            </a:effectLst>
          </a:endParaRPr>
        </a:p>
      </dgm:t>
    </dgm:pt>
    <dgm:pt modelId="{B037B910-C672-4AA8-B22C-C3428A8823D5}" type="parTrans" cxnId="{859D815E-A986-485D-8989-62B9BAE1E675}">
      <dgm:prSet/>
      <dgm:spPr/>
      <dgm:t>
        <a:bodyPr/>
        <a:lstStyle/>
        <a:p>
          <a:pPr rtl="1"/>
          <a:endParaRPr lang="fa-IR"/>
        </a:p>
      </dgm:t>
    </dgm:pt>
    <dgm:pt modelId="{F5D32B03-C6C1-4316-BD95-B63762FAA632}" type="sibTrans" cxnId="{859D815E-A986-485D-8989-62B9BAE1E675}">
      <dgm:prSet/>
      <dgm:spPr/>
      <dgm:t>
        <a:bodyPr/>
        <a:lstStyle/>
        <a:p>
          <a:pPr rtl="1"/>
          <a:endParaRPr lang="fa-IR"/>
        </a:p>
      </dgm:t>
    </dgm:pt>
    <dgm:pt modelId="{482EAB2E-0381-4472-87EE-9BB56CCA7DE6}">
      <dgm:prSet custT="1"/>
      <dgm:spPr/>
      <dgm:t>
        <a:bodyPr/>
        <a:lstStyle/>
        <a:p>
          <a:pPr rtl="1"/>
          <a:r>
            <a:rPr kumimoji="0" lang="fa-IR" sz="1200" b="0" i="0" u="none" strike="noStrike" cap="none" spc="0" normalizeH="0" baseline="0" noProof="0" dirty="0">
              <a:ln/>
              <a:effectLst>
                <a:reflection blurRad="6350" stA="55000" endA="300" endPos="45500" dir="5400000" sy="-100000" algn="bl" rotWithShape="0"/>
              </a:effectLst>
              <a:uLnTx/>
              <a:uFillTx/>
              <a:latin typeface="Calibri"/>
              <a:cs typeface="B Homa" pitchFamily="2" charset="-78"/>
            </a:rPr>
            <a:t>جمع آوری اجساد انسانی و حیوانی و پسمانده های عفونت زا </a:t>
          </a:r>
        </a:p>
      </dgm:t>
    </dgm:pt>
    <dgm:pt modelId="{D3DF0A68-E149-4F73-80F7-990A05ECFCAA}" type="parTrans" cxnId="{484D6103-1186-44A3-8B79-FE16BA406556}">
      <dgm:prSet/>
      <dgm:spPr/>
      <dgm:t>
        <a:bodyPr/>
        <a:lstStyle/>
        <a:p>
          <a:pPr rtl="1"/>
          <a:endParaRPr lang="fa-IR"/>
        </a:p>
      </dgm:t>
    </dgm:pt>
    <dgm:pt modelId="{928396B9-7D74-48D9-BCCE-362D432F424D}" type="sibTrans" cxnId="{484D6103-1186-44A3-8B79-FE16BA406556}">
      <dgm:prSet/>
      <dgm:spPr/>
      <dgm:t>
        <a:bodyPr/>
        <a:lstStyle/>
        <a:p>
          <a:pPr rtl="1"/>
          <a:endParaRPr lang="fa-IR"/>
        </a:p>
      </dgm:t>
    </dgm:pt>
    <dgm:pt modelId="{5FD6BC49-ACB3-40E6-8A4C-AE9CF13E2A0F}">
      <dgm:prSet custT="1"/>
      <dgm:spPr/>
      <dgm:t>
        <a:bodyPr/>
        <a:lstStyle/>
        <a:p>
          <a:pPr rtl="1"/>
          <a:r>
            <a:rPr kumimoji="0" lang="fa-IR" sz="1200" b="0" i="0" u="none" strike="noStrike" cap="none" spc="0" normalizeH="0" baseline="0" noProof="0" dirty="0">
              <a:ln/>
              <a:effectLst>
                <a:reflection blurRad="6350" stA="55000" endA="300" endPos="45500" dir="5400000" sy="-100000" algn="bl" rotWithShape="0"/>
              </a:effectLst>
              <a:uLnTx/>
              <a:uFillTx/>
              <a:latin typeface="Calibri"/>
              <a:cs typeface="B Homa" pitchFamily="2" charset="-78"/>
            </a:rPr>
            <a:t>توجه خاص به کانون های ذخیره مواد سمی و خطرناک</a:t>
          </a:r>
        </a:p>
      </dgm:t>
    </dgm:pt>
    <dgm:pt modelId="{88D15EB8-ED93-4459-AA4E-E32C0ECD5E23}" type="parTrans" cxnId="{09C690AA-E121-4869-88E2-39494E8D2941}">
      <dgm:prSet/>
      <dgm:spPr/>
      <dgm:t>
        <a:bodyPr/>
        <a:lstStyle/>
        <a:p>
          <a:pPr rtl="1"/>
          <a:endParaRPr lang="fa-IR"/>
        </a:p>
      </dgm:t>
    </dgm:pt>
    <dgm:pt modelId="{C51E4AA6-3E1F-4FB1-9FDF-36C1D5876F65}" type="sibTrans" cxnId="{09C690AA-E121-4869-88E2-39494E8D2941}">
      <dgm:prSet/>
      <dgm:spPr/>
      <dgm:t>
        <a:bodyPr/>
        <a:lstStyle/>
        <a:p>
          <a:pPr rtl="1"/>
          <a:endParaRPr lang="fa-IR"/>
        </a:p>
      </dgm:t>
    </dgm:pt>
    <dgm:pt modelId="{19DE4E4D-737B-40E4-AEDA-A6CCF516D506}">
      <dgm:prSet custT="1"/>
      <dgm:spPr/>
      <dgm:t>
        <a:bodyPr/>
        <a:lstStyle/>
        <a:p>
          <a:pPr rtl="1"/>
          <a:r>
            <a:rPr kumimoji="0" lang="fa-IR" sz="1100" b="0" i="0" u="none" strike="noStrike" cap="none" spc="0" normalizeH="0" baseline="0" noProof="0" dirty="0">
              <a:ln/>
              <a:effectLst>
                <a:reflection blurRad="6350" stA="55000" endA="300" endPos="45500" dir="5400000" sy="-100000" algn="bl" rotWithShape="0"/>
              </a:effectLst>
              <a:uLnTx/>
              <a:uFillTx/>
              <a:latin typeface="Calibri"/>
              <a:cs typeface="B Homa" pitchFamily="2" charset="-78"/>
            </a:rPr>
            <a:t>بازیابی مواد ،وسایل و دیگر ملزوماتی که به هنگام وقوع حادثه مورد استفاده مجدد قرار نگرفته  است</a:t>
          </a:r>
        </a:p>
      </dgm:t>
    </dgm:pt>
    <dgm:pt modelId="{83DB6843-34D3-45E3-8F24-DC7288462C37}" type="parTrans" cxnId="{385E467F-4C75-49B4-9943-D74CA7C601E5}">
      <dgm:prSet/>
      <dgm:spPr/>
      <dgm:t>
        <a:bodyPr/>
        <a:lstStyle/>
        <a:p>
          <a:pPr rtl="1"/>
          <a:endParaRPr lang="fa-IR"/>
        </a:p>
      </dgm:t>
    </dgm:pt>
    <dgm:pt modelId="{289486C2-F4F5-4B8F-B349-8E09ACA5B4EA}" type="sibTrans" cxnId="{385E467F-4C75-49B4-9943-D74CA7C601E5}">
      <dgm:prSet/>
      <dgm:spPr/>
      <dgm:t>
        <a:bodyPr/>
        <a:lstStyle/>
        <a:p>
          <a:pPr rtl="1"/>
          <a:endParaRPr lang="fa-IR"/>
        </a:p>
      </dgm:t>
    </dgm:pt>
    <dgm:pt modelId="{D561DE6D-78F1-4A33-AA36-3FACC5C77E36}">
      <dgm:prSet custT="1"/>
      <dgm:spPr/>
      <dgm:t>
        <a:bodyPr/>
        <a:lstStyle/>
        <a:p>
          <a:pPr rtl="1"/>
          <a:r>
            <a:rPr kumimoji="0" lang="fa-IR" sz="1200" b="0" i="0" u="none" strike="noStrike" cap="none" spc="0" normalizeH="0" baseline="0" noProof="0" dirty="0">
              <a:ln/>
              <a:effectLst>
                <a:reflection blurRad="6350" stA="55000" endA="300" endPos="45500" dir="5400000" sy="-100000" algn="bl" rotWithShape="0"/>
              </a:effectLst>
              <a:uLnTx/>
              <a:uFillTx/>
              <a:latin typeface="Calibri"/>
              <a:cs typeface="B Homa" pitchFamily="2" charset="-78"/>
            </a:rPr>
            <a:t>ترتیب مسیرهای جمع آوری جهت حمل ضایعات به ویژه نخاله و پسمانده های ساختمانی </a:t>
          </a:r>
        </a:p>
      </dgm:t>
    </dgm:pt>
    <dgm:pt modelId="{BBDCEAA8-FB7F-40C2-85B3-296C62C01CB4}" type="parTrans" cxnId="{10E702E6-D1A1-4127-91A7-45D3B84998B4}">
      <dgm:prSet/>
      <dgm:spPr/>
      <dgm:t>
        <a:bodyPr/>
        <a:lstStyle/>
        <a:p>
          <a:pPr rtl="1"/>
          <a:endParaRPr lang="fa-IR"/>
        </a:p>
      </dgm:t>
    </dgm:pt>
    <dgm:pt modelId="{2C8F3839-72E8-4C76-9943-DB5414BB4F6E}" type="sibTrans" cxnId="{10E702E6-D1A1-4127-91A7-45D3B84998B4}">
      <dgm:prSet/>
      <dgm:spPr/>
      <dgm:t>
        <a:bodyPr/>
        <a:lstStyle/>
        <a:p>
          <a:pPr rtl="1"/>
          <a:endParaRPr lang="fa-IR"/>
        </a:p>
      </dgm:t>
    </dgm:pt>
    <dgm:pt modelId="{6A575A37-DA74-4BE8-9F25-E525B36DE74F}">
      <dgm:prSet custT="1"/>
      <dgm:spPr/>
      <dgm:t>
        <a:bodyPr/>
        <a:lstStyle/>
        <a:p>
          <a:pPr rtl="1"/>
          <a:r>
            <a:rPr kumimoji="0" lang="fa-IR" sz="1200" b="0" i="0" u="none" strike="noStrike" cap="none" spc="0" normalizeH="0" baseline="0" noProof="0" dirty="0">
              <a:ln/>
              <a:effectLst/>
              <a:uLnTx/>
              <a:uFillTx/>
              <a:latin typeface="Calibri"/>
              <a:cs typeface="B Homa" pitchFamily="2" charset="-78"/>
            </a:rPr>
            <a:t>ب</a:t>
          </a:r>
          <a:r>
            <a:rPr kumimoji="0" lang="fa-IR" sz="1200" b="0" i="0" u="none" strike="noStrike" cap="none" spc="0" normalizeH="0" baseline="0" noProof="0" dirty="0">
              <a:ln/>
              <a:effectLst>
                <a:reflection blurRad="6350" stA="55000" endA="300" endPos="45500" dir="5400000" sy="-100000" algn="bl" rotWithShape="0"/>
              </a:effectLst>
              <a:uLnTx/>
              <a:uFillTx/>
              <a:latin typeface="Calibri"/>
              <a:cs typeface="B Homa" pitchFamily="2" charset="-78"/>
            </a:rPr>
            <a:t>ه کارگیری روش های مناسب دفع بهداشتی و اصولی مواد زائد جامد</a:t>
          </a:r>
        </a:p>
      </dgm:t>
    </dgm:pt>
    <dgm:pt modelId="{F04700A0-1B88-4644-96CE-1437B209A17E}" type="parTrans" cxnId="{C0083C13-0A06-4266-AA10-6EB72C675622}">
      <dgm:prSet/>
      <dgm:spPr/>
      <dgm:t>
        <a:bodyPr/>
        <a:lstStyle/>
        <a:p>
          <a:pPr rtl="1"/>
          <a:endParaRPr lang="fa-IR"/>
        </a:p>
      </dgm:t>
    </dgm:pt>
    <dgm:pt modelId="{5BF87E4B-2447-47B3-833B-959FAAF3E987}" type="sibTrans" cxnId="{C0083C13-0A06-4266-AA10-6EB72C675622}">
      <dgm:prSet/>
      <dgm:spPr/>
      <dgm:t>
        <a:bodyPr/>
        <a:lstStyle/>
        <a:p>
          <a:pPr rtl="1"/>
          <a:endParaRPr lang="fa-IR"/>
        </a:p>
      </dgm:t>
    </dgm:pt>
    <dgm:pt modelId="{90605CD2-40BA-4B4B-B372-836AD544DA47}" type="pres">
      <dgm:prSet presAssocID="{6784A62A-99CD-48C0-A198-D1E785C1F438}" presName="compositeShape" presStyleCnt="0">
        <dgm:presLayoutVars>
          <dgm:chMax val="7"/>
          <dgm:dir/>
          <dgm:resizeHandles val="exact"/>
        </dgm:presLayoutVars>
      </dgm:prSet>
      <dgm:spPr/>
      <dgm:t>
        <a:bodyPr/>
        <a:lstStyle/>
        <a:p>
          <a:pPr rtl="1"/>
          <a:endParaRPr lang="fa-IR"/>
        </a:p>
      </dgm:t>
    </dgm:pt>
    <dgm:pt modelId="{237327A5-0FCF-47EE-A77D-991BC5727633}" type="pres">
      <dgm:prSet presAssocID="{6784A62A-99CD-48C0-A198-D1E785C1F438}" presName="wedge1" presStyleLbl="node1" presStyleIdx="0" presStyleCnt="6" custLinFactNeighborX="-2819" custLinFactNeighborY="5393"/>
      <dgm:spPr/>
      <dgm:t>
        <a:bodyPr/>
        <a:lstStyle/>
        <a:p>
          <a:pPr rtl="1"/>
          <a:endParaRPr lang="fa-IR"/>
        </a:p>
      </dgm:t>
    </dgm:pt>
    <dgm:pt modelId="{3772065D-0FA8-4EAD-AA60-E3E015A297A0}" type="pres">
      <dgm:prSet presAssocID="{6784A62A-99CD-48C0-A198-D1E785C1F438}" presName="wedge1Tx" presStyleLbl="node1" presStyleIdx="0" presStyleCnt="6">
        <dgm:presLayoutVars>
          <dgm:chMax val="0"/>
          <dgm:chPref val="0"/>
          <dgm:bulletEnabled val="1"/>
        </dgm:presLayoutVars>
      </dgm:prSet>
      <dgm:spPr/>
      <dgm:t>
        <a:bodyPr/>
        <a:lstStyle/>
        <a:p>
          <a:pPr rtl="1"/>
          <a:endParaRPr lang="fa-IR"/>
        </a:p>
      </dgm:t>
    </dgm:pt>
    <dgm:pt modelId="{EEB5FC06-7314-41AE-80A9-06DA435822DE}" type="pres">
      <dgm:prSet presAssocID="{6784A62A-99CD-48C0-A198-D1E785C1F438}" presName="wedge2" presStyleLbl="node1" presStyleIdx="1" presStyleCnt="6"/>
      <dgm:spPr/>
      <dgm:t>
        <a:bodyPr/>
        <a:lstStyle/>
        <a:p>
          <a:pPr rtl="1"/>
          <a:endParaRPr lang="fa-IR"/>
        </a:p>
      </dgm:t>
    </dgm:pt>
    <dgm:pt modelId="{F318CBDD-FEF2-4E68-B597-50D72392E3C9}" type="pres">
      <dgm:prSet presAssocID="{6784A62A-99CD-48C0-A198-D1E785C1F438}" presName="wedge2Tx" presStyleLbl="node1" presStyleIdx="1" presStyleCnt="6">
        <dgm:presLayoutVars>
          <dgm:chMax val="0"/>
          <dgm:chPref val="0"/>
          <dgm:bulletEnabled val="1"/>
        </dgm:presLayoutVars>
      </dgm:prSet>
      <dgm:spPr/>
      <dgm:t>
        <a:bodyPr/>
        <a:lstStyle/>
        <a:p>
          <a:pPr rtl="1"/>
          <a:endParaRPr lang="fa-IR"/>
        </a:p>
      </dgm:t>
    </dgm:pt>
    <dgm:pt modelId="{60F21B3E-6D67-4895-A6EA-AB6DE9D3CB41}" type="pres">
      <dgm:prSet presAssocID="{6784A62A-99CD-48C0-A198-D1E785C1F438}" presName="wedge3" presStyleLbl="node1" presStyleIdx="2" presStyleCnt="6"/>
      <dgm:spPr/>
      <dgm:t>
        <a:bodyPr/>
        <a:lstStyle/>
        <a:p>
          <a:pPr rtl="1"/>
          <a:endParaRPr lang="fa-IR"/>
        </a:p>
      </dgm:t>
    </dgm:pt>
    <dgm:pt modelId="{F2103534-49FD-4FB0-B0C7-564B9D12E6A6}" type="pres">
      <dgm:prSet presAssocID="{6784A62A-99CD-48C0-A198-D1E785C1F438}" presName="wedge3Tx" presStyleLbl="node1" presStyleIdx="2" presStyleCnt="6">
        <dgm:presLayoutVars>
          <dgm:chMax val="0"/>
          <dgm:chPref val="0"/>
          <dgm:bulletEnabled val="1"/>
        </dgm:presLayoutVars>
      </dgm:prSet>
      <dgm:spPr/>
      <dgm:t>
        <a:bodyPr/>
        <a:lstStyle/>
        <a:p>
          <a:pPr rtl="1"/>
          <a:endParaRPr lang="fa-IR"/>
        </a:p>
      </dgm:t>
    </dgm:pt>
    <dgm:pt modelId="{CEEB380C-5F11-4E8E-B21E-DE8324494E23}" type="pres">
      <dgm:prSet presAssocID="{6784A62A-99CD-48C0-A198-D1E785C1F438}" presName="wedge4" presStyleLbl="node1" presStyleIdx="3" presStyleCnt="6"/>
      <dgm:spPr/>
      <dgm:t>
        <a:bodyPr/>
        <a:lstStyle/>
        <a:p>
          <a:pPr rtl="1"/>
          <a:endParaRPr lang="fa-IR"/>
        </a:p>
      </dgm:t>
    </dgm:pt>
    <dgm:pt modelId="{971E7F85-D5D6-47A6-9DC5-06FAE3E78540}" type="pres">
      <dgm:prSet presAssocID="{6784A62A-99CD-48C0-A198-D1E785C1F438}" presName="wedge4Tx" presStyleLbl="node1" presStyleIdx="3" presStyleCnt="6">
        <dgm:presLayoutVars>
          <dgm:chMax val="0"/>
          <dgm:chPref val="0"/>
          <dgm:bulletEnabled val="1"/>
        </dgm:presLayoutVars>
      </dgm:prSet>
      <dgm:spPr/>
      <dgm:t>
        <a:bodyPr/>
        <a:lstStyle/>
        <a:p>
          <a:pPr rtl="1"/>
          <a:endParaRPr lang="fa-IR"/>
        </a:p>
      </dgm:t>
    </dgm:pt>
    <dgm:pt modelId="{848645A4-05CA-47BC-ADEA-999584678650}" type="pres">
      <dgm:prSet presAssocID="{6784A62A-99CD-48C0-A198-D1E785C1F438}" presName="wedge5" presStyleLbl="node1" presStyleIdx="4" presStyleCnt="6"/>
      <dgm:spPr/>
      <dgm:t>
        <a:bodyPr/>
        <a:lstStyle/>
        <a:p>
          <a:pPr rtl="1"/>
          <a:endParaRPr lang="fa-IR"/>
        </a:p>
      </dgm:t>
    </dgm:pt>
    <dgm:pt modelId="{1B1782CC-A09E-4D62-A12C-4AF91C07EB2A}" type="pres">
      <dgm:prSet presAssocID="{6784A62A-99CD-48C0-A198-D1E785C1F438}" presName="wedge5Tx" presStyleLbl="node1" presStyleIdx="4" presStyleCnt="6">
        <dgm:presLayoutVars>
          <dgm:chMax val="0"/>
          <dgm:chPref val="0"/>
          <dgm:bulletEnabled val="1"/>
        </dgm:presLayoutVars>
      </dgm:prSet>
      <dgm:spPr/>
      <dgm:t>
        <a:bodyPr/>
        <a:lstStyle/>
        <a:p>
          <a:pPr rtl="1"/>
          <a:endParaRPr lang="fa-IR"/>
        </a:p>
      </dgm:t>
    </dgm:pt>
    <dgm:pt modelId="{F1C043BA-619D-4921-9A76-D1BE0FEC5D46}" type="pres">
      <dgm:prSet presAssocID="{6784A62A-99CD-48C0-A198-D1E785C1F438}" presName="wedge6" presStyleLbl="node1" presStyleIdx="5" presStyleCnt="6"/>
      <dgm:spPr/>
      <dgm:t>
        <a:bodyPr/>
        <a:lstStyle/>
        <a:p>
          <a:pPr rtl="1"/>
          <a:endParaRPr lang="fa-IR"/>
        </a:p>
      </dgm:t>
    </dgm:pt>
    <dgm:pt modelId="{3A4CC165-FC57-4227-8CA8-31B7C9C37D42}" type="pres">
      <dgm:prSet presAssocID="{6784A62A-99CD-48C0-A198-D1E785C1F438}" presName="wedge6Tx" presStyleLbl="node1" presStyleIdx="5" presStyleCnt="6">
        <dgm:presLayoutVars>
          <dgm:chMax val="0"/>
          <dgm:chPref val="0"/>
          <dgm:bulletEnabled val="1"/>
        </dgm:presLayoutVars>
      </dgm:prSet>
      <dgm:spPr/>
      <dgm:t>
        <a:bodyPr/>
        <a:lstStyle/>
        <a:p>
          <a:pPr rtl="1"/>
          <a:endParaRPr lang="fa-IR"/>
        </a:p>
      </dgm:t>
    </dgm:pt>
  </dgm:ptLst>
  <dgm:cxnLst>
    <dgm:cxn modelId="{1B228B3A-44C9-4E28-8CDC-2B4BDF3C6B90}" type="presOf" srcId="{5FD6BC49-ACB3-40E6-8A4C-AE9CF13E2A0F}" destId="{F2103534-49FD-4FB0-B0C7-564B9D12E6A6}" srcOrd="1" destOrd="0" presId="urn:microsoft.com/office/officeart/2005/8/layout/chart3"/>
    <dgm:cxn modelId="{DC924065-8DB0-4DC0-86CB-DE96FBD440DC}" type="presOf" srcId="{891BAB75-0F31-4716-9666-D699D2FCC2BF}" destId="{3772065D-0FA8-4EAD-AA60-E3E015A297A0}" srcOrd="1" destOrd="0" presId="urn:microsoft.com/office/officeart/2005/8/layout/chart3"/>
    <dgm:cxn modelId="{42C4F2F3-64D1-4988-A9DE-B242D4270B44}" type="presOf" srcId="{482EAB2E-0381-4472-87EE-9BB56CCA7DE6}" destId="{EEB5FC06-7314-41AE-80A9-06DA435822DE}" srcOrd="0" destOrd="0" presId="urn:microsoft.com/office/officeart/2005/8/layout/chart3"/>
    <dgm:cxn modelId="{BD86A753-52C9-42EE-9D41-D92F37A413C0}" type="presOf" srcId="{6A575A37-DA74-4BE8-9F25-E525B36DE74F}" destId="{F1C043BA-619D-4921-9A76-D1BE0FEC5D46}" srcOrd="0" destOrd="0" presId="urn:microsoft.com/office/officeart/2005/8/layout/chart3"/>
    <dgm:cxn modelId="{859D815E-A986-485D-8989-62B9BAE1E675}" srcId="{6784A62A-99CD-48C0-A198-D1E785C1F438}" destId="{891BAB75-0F31-4716-9666-D699D2FCC2BF}" srcOrd="0" destOrd="0" parTransId="{B037B910-C672-4AA8-B22C-C3428A8823D5}" sibTransId="{F5D32B03-C6C1-4316-BD95-B63762FAA632}"/>
    <dgm:cxn modelId="{0B36CE3F-E202-4EB3-BD2D-F98111F955E3}" type="presOf" srcId="{D561DE6D-78F1-4A33-AA36-3FACC5C77E36}" destId="{848645A4-05CA-47BC-ADEA-999584678650}" srcOrd="0" destOrd="0" presId="urn:microsoft.com/office/officeart/2005/8/layout/chart3"/>
    <dgm:cxn modelId="{7B57BB05-1C93-43F8-BBC0-25A00ABC19D9}" type="presOf" srcId="{482EAB2E-0381-4472-87EE-9BB56CCA7DE6}" destId="{F318CBDD-FEF2-4E68-B597-50D72392E3C9}" srcOrd="1" destOrd="0" presId="urn:microsoft.com/office/officeart/2005/8/layout/chart3"/>
    <dgm:cxn modelId="{72A49EFA-8FBA-4672-805B-BDDEBA35A7BE}" type="presOf" srcId="{D561DE6D-78F1-4A33-AA36-3FACC5C77E36}" destId="{1B1782CC-A09E-4D62-A12C-4AF91C07EB2A}" srcOrd="1" destOrd="0" presId="urn:microsoft.com/office/officeart/2005/8/layout/chart3"/>
    <dgm:cxn modelId="{C0083C13-0A06-4266-AA10-6EB72C675622}" srcId="{6784A62A-99CD-48C0-A198-D1E785C1F438}" destId="{6A575A37-DA74-4BE8-9F25-E525B36DE74F}" srcOrd="5" destOrd="0" parTransId="{F04700A0-1B88-4644-96CE-1437B209A17E}" sibTransId="{5BF87E4B-2447-47B3-833B-959FAAF3E987}"/>
    <dgm:cxn modelId="{07668584-AB27-40F6-BC5A-7988B2D2B9FB}" type="presOf" srcId="{5FD6BC49-ACB3-40E6-8A4C-AE9CF13E2A0F}" destId="{60F21B3E-6D67-4895-A6EA-AB6DE9D3CB41}" srcOrd="0" destOrd="0" presId="urn:microsoft.com/office/officeart/2005/8/layout/chart3"/>
    <dgm:cxn modelId="{5A06F4C7-9883-4066-BAD1-9236E6FA1A8F}" type="presOf" srcId="{891BAB75-0F31-4716-9666-D699D2FCC2BF}" destId="{237327A5-0FCF-47EE-A77D-991BC5727633}" srcOrd="0" destOrd="0" presId="urn:microsoft.com/office/officeart/2005/8/layout/chart3"/>
    <dgm:cxn modelId="{09C690AA-E121-4869-88E2-39494E8D2941}" srcId="{6784A62A-99CD-48C0-A198-D1E785C1F438}" destId="{5FD6BC49-ACB3-40E6-8A4C-AE9CF13E2A0F}" srcOrd="2" destOrd="0" parTransId="{88D15EB8-ED93-4459-AA4E-E32C0ECD5E23}" sibTransId="{C51E4AA6-3E1F-4FB1-9FDF-36C1D5876F65}"/>
    <dgm:cxn modelId="{AB535402-3E35-4B62-8407-B1752649461D}" type="presOf" srcId="{6784A62A-99CD-48C0-A198-D1E785C1F438}" destId="{90605CD2-40BA-4B4B-B372-836AD544DA47}" srcOrd="0" destOrd="0" presId="urn:microsoft.com/office/officeart/2005/8/layout/chart3"/>
    <dgm:cxn modelId="{B6E36435-5F08-4336-BFE9-E6BA0370E3FA}" type="presOf" srcId="{6A575A37-DA74-4BE8-9F25-E525B36DE74F}" destId="{3A4CC165-FC57-4227-8CA8-31B7C9C37D42}" srcOrd="1" destOrd="0" presId="urn:microsoft.com/office/officeart/2005/8/layout/chart3"/>
    <dgm:cxn modelId="{422D1DFA-5BAC-4FD7-A7F9-DD2CCFE2C2EE}" type="presOf" srcId="{19DE4E4D-737B-40E4-AEDA-A6CCF516D506}" destId="{CEEB380C-5F11-4E8E-B21E-DE8324494E23}" srcOrd="0" destOrd="0" presId="urn:microsoft.com/office/officeart/2005/8/layout/chart3"/>
    <dgm:cxn modelId="{91C595B9-9C3E-4671-A37B-8B52CBA53D4A}" type="presOf" srcId="{19DE4E4D-737B-40E4-AEDA-A6CCF516D506}" destId="{971E7F85-D5D6-47A6-9DC5-06FAE3E78540}" srcOrd="1" destOrd="0" presId="urn:microsoft.com/office/officeart/2005/8/layout/chart3"/>
    <dgm:cxn modelId="{385E467F-4C75-49B4-9943-D74CA7C601E5}" srcId="{6784A62A-99CD-48C0-A198-D1E785C1F438}" destId="{19DE4E4D-737B-40E4-AEDA-A6CCF516D506}" srcOrd="3" destOrd="0" parTransId="{83DB6843-34D3-45E3-8F24-DC7288462C37}" sibTransId="{289486C2-F4F5-4B8F-B349-8E09ACA5B4EA}"/>
    <dgm:cxn modelId="{484D6103-1186-44A3-8B79-FE16BA406556}" srcId="{6784A62A-99CD-48C0-A198-D1E785C1F438}" destId="{482EAB2E-0381-4472-87EE-9BB56CCA7DE6}" srcOrd="1" destOrd="0" parTransId="{D3DF0A68-E149-4F73-80F7-990A05ECFCAA}" sibTransId="{928396B9-7D74-48D9-BCCE-362D432F424D}"/>
    <dgm:cxn modelId="{10E702E6-D1A1-4127-91A7-45D3B84998B4}" srcId="{6784A62A-99CD-48C0-A198-D1E785C1F438}" destId="{D561DE6D-78F1-4A33-AA36-3FACC5C77E36}" srcOrd="4" destOrd="0" parTransId="{BBDCEAA8-FB7F-40C2-85B3-296C62C01CB4}" sibTransId="{2C8F3839-72E8-4C76-9943-DB5414BB4F6E}"/>
    <dgm:cxn modelId="{9772B5CE-6E44-4024-BDE3-D7042704BBC7}" type="presParOf" srcId="{90605CD2-40BA-4B4B-B372-836AD544DA47}" destId="{237327A5-0FCF-47EE-A77D-991BC5727633}" srcOrd="0" destOrd="0" presId="urn:microsoft.com/office/officeart/2005/8/layout/chart3"/>
    <dgm:cxn modelId="{A63D3F85-D0D6-4793-86FA-81C186D03DEF}" type="presParOf" srcId="{90605CD2-40BA-4B4B-B372-836AD544DA47}" destId="{3772065D-0FA8-4EAD-AA60-E3E015A297A0}" srcOrd="1" destOrd="0" presId="urn:microsoft.com/office/officeart/2005/8/layout/chart3"/>
    <dgm:cxn modelId="{9DDB39E3-B21F-41C2-AB97-5C1126A026F3}" type="presParOf" srcId="{90605CD2-40BA-4B4B-B372-836AD544DA47}" destId="{EEB5FC06-7314-41AE-80A9-06DA435822DE}" srcOrd="2" destOrd="0" presId="urn:microsoft.com/office/officeart/2005/8/layout/chart3"/>
    <dgm:cxn modelId="{93F972A4-201E-42CC-A473-D4246EE81760}" type="presParOf" srcId="{90605CD2-40BA-4B4B-B372-836AD544DA47}" destId="{F318CBDD-FEF2-4E68-B597-50D72392E3C9}" srcOrd="3" destOrd="0" presId="urn:microsoft.com/office/officeart/2005/8/layout/chart3"/>
    <dgm:cxn modelId="{612C22D2-0263-478F-8AF9-E1A117B92C7A}" type="presParOf" srcId="{90605CD2-40BA-4B4B-B372-836AD544DA47}" destId="{60F21B3E-6D67-4895-A6EA-AB6DE9D3CB41}" srcOrd="4" destOrd="0" presId="urn:microsoft.com/office/officeart/2005/8/layout/chart3"/>
    <dgm:cxn modelId="{FC0157EC-B67F-48E6-BEA8-8C923FF3101A}" type="presParOf" srcId="{90605CD2-40BA-4B4B-B372-836AD544DA47}" destId="{F2103534-49FD-4FB0-B0C7-564B9D12E6A6}" srcOrd="5" destOrd="0" presId="urn:microsoft.com/office/officeart/2005/8/layout/chart3"/>
    <dgm:cxn modelId="{31A0C899-8F0D-4E74-A4E9-04E299A6478D}" type="presParOf" srcId="{90605CD2-40BA-4B4B-B372-836AD544DA47}" destId="{CEEB380C-5F11-4E8E-B21E-DE8324494E23}" srcOrd="6" destOrd="0" presId="urn:microsoft.com/office/officeart/2005/8/layout/chart3"/>
    <dgm:cxn modelId="{FA11A651-22C0-4CA7-9354-56C9D8455057}" type="presParOf" srcId="{90605CD2-40BA-4B4B-B372-836AD544DA47}" destId="{971E7F85-D5D6-47A6-9DC5-06FAE3E78540}" srcOrd="7" destOrd="0" presId="urn:microsoft.com/office/officeart/2005/8/layout/chart3"/>
    <dgm:cxn modelId="{C0F79DC1-A3B2-4BE1-A415-9A5D406AF70B}" type="presParOf" srcId="{90605CD2-40BA-4B4B-B372-836AD544DA47}" destId="{848645A4-05CA-47BC-ADEA-999584678650}" srcOrd="8" destOrd="0" presId="urn:microsoft.com/office/officeart/2005/8/layout/chart3"/>
    <dgm:cxn modelId="{A64DD4B3-9D35-41E4-A50E-71FAE37D8A8F}" type="presParOf" srcId="{90605CD2-40BA-4B4B-B372-836AD544DA47}" destId="{1B1782CC-A09E-4D62-A12C-4AF91C07EB2A}" srcOrd="9" destOrd="0" presId="urn:microsoft.com/office/officeart/2005/8/layout/chart3"/>
    <dgm:cxn modelId="{50364772-E1FB-448B-A1D7-5A2F05A37449}" type="presParOf" srcId="{90605CD2-40BA-4B4B-B372-836AD544DA47}" destId="{F1C043BA-619D-4921-9A76-D1BE0FEC5D46}" srcOrd="10" destOrd="0" presId="urn:microsoft.com/office/officeart/2005/8/layout/chart3"/>
    <dgm:cxn modelId="{FCE9DB24-A5EF-4668-BB44-1040489B2B29}" type="presParOf" srcId="{90605CD2-40BA-4B4B-B372-836AD544DA47}" destId="{3A4CC165-FC57-4227-8CA8-31B7C9C37D42}" srcOrd="11"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a:solidFill>
          <a:srgbClr val="C195B3"/>
        </a:solidFill>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a:solidFill>
          <a:srgbClr val="8D0072"/>
        </a:solidFill>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4AEBB592-A0A9-4A70-A4EF-374065B0AD3B}" type="presOf" srcId="{40193041-88B5-445B-9EEC-36D94DEC3E2A}" destId="{FA5606AC-FB48-4ECE-B476-6382D119D874}" srcOrd="0" destOrd="0" presId="urn:microsoft.com/office/officeart/2005/8/layout/arrow3"/>
    <dgm:cxn modelId="{6C1EABD5-8C1E-472B-BA01-73424642EFB7}" srcId="{6284CB32-5A19-4464-B174-B419D73B8AC7}" destId="{B5BD78A1-2032-4737-9013-838D8B79D37B}" srcOrd="1" destOrd="0" parTransId="{757B6E69-9598-4E90-88B3-B054F4F7611C}" sibTransId="{E57E68E8-6174-4688-A8A1-8F38CB56AC2E}"/>
    <dgm:cxn modelId="{5739F6B6-EF03-47A3-A43A-9B5BD1601BD1}" type="presOf" srcId="{B5BD78A1-2032-4737-9013-838D8B79D37B}" destId="{9D88B08A-FBEC-418D-83C6-069BF13F1D08}"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F550CF98-96EF-4614-AAF8-023795E3E3AC}" type="presOf" srcId="{6284CB32-5A19-4464-B174-B419D73B8AC7}" destId="{710E6CCB-0AF3-4198-86D7-7EF3E9EEBFF1}" srcOrd="0" destOrd="0" presId="urn:microsoft.com/office/officeart/2005/8/layout/arrow3"/>
    <dgm:cxn modelId="{B787342C-EAAC-4FEC-ABDE-03B066680E59}" type="presParOf" srcId="{710E6CCB-0AF3-4198-86D7-7EF3E9EEBFF1}" destId="{DBF54ACF-24A8-4D82-8D3B-B4DEB7160732}" srcOrd="0" destOrd="0" presId="urn:microsoft.com/office/officeart/2005/8/layout/arrow3"/>
    <dgm:cxn modelId="{5AE6260D-E87D-4BAD-AE64-21FC6F37A47B}" type="presParOf" srcId="{710E6CCB-0AF3-4198-86D7-7EF3E9EEBFF1}" destId="{F2ADC12C-275F-4943-891D-FE0A719B4D42}" srcOrd="1" destOrd="0" presId="urn:microsoft.com/office/officeart/2005/8/layout/arrow3"/>
    <dgm:cxn modelId="{0C3A93A1-20C6-4F0F-A522-404AFE482B33}" type="presParOf" srcId="{710E6CCB-0AF3-4198-86D7-7EF3E9EEBFF1}" destId="{FA5606AC-FB48-4ECE-B476-6382D119D874}" srcOrd="2" destOrd="0" presId="urn:microsoft.com/office/officeart/2005/8/layout/arrow3"/>
    <dgm:cxn modelId="{3F944531-E89D-47D0-AF98-DD50D8B997E4}" type="presParOf" srcId="{710E6CCB-0AF3-4198-86D7-7EF3E9EEBFF1}" destId="{A7F35D35-5C22-4EF4-95A5-E128A85178D2}" srcOrd="3" destOrd="0" presId="urn:microsoft.com/office/officeart/2005/8/layout/arrow3"/>
    <dgm:cxn modelId="{8454DAC2-31C5-4688-9B14-AB0FB70C6A98}"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a:solidFill>
          <a:srgbClr val="C195B3"/>
        </a:solidFill>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a:solidFill>
          <a:srgbClr val="8D0072"/>
        </a:solidFill>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6C1EABD5-8C1E-472B-BA01-73424642EFB7}" srcId="{6284CB32-5A19-4464-B174-B419D73B8AC7}" destId="{B5BD78A1-2032-4737-9013-838D8B79D37B}" srcOrd="1" destOrd="0" parTransId="{757B6E69-9598-4E90-88B3-B054F4F7611C}" sibTransId="{E57E68E8-6174-4688-A8A1-8F38CB56AC2E}"/>
    <dgm:cxn modelId="{C6D212E5-17D7-4A82-96D8-0C191E4A1ED4}" type="presOf" srcId="{6284CB32-5A19-4464-B174-B419D73B8AC7}" destId="{710E6CCB-0AF3-4198-86D7-7EF3E9EEBFF1}"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C8F74811-A6F9-4B06-AFEB-DF9F34CB88B3}" type="presOf" srcId="{B5BD78A1-2032-4737-9013-838D8B79D37B}" destId="{9D88B08A-FBEC-418D-83C6-069BF13F1D08}" srcOrd="0" destOrd="0" presId="urn:microsoft.com/office/officeart/2005/8/layout/arrow3"/>
    <dgm:cxn modelId="{7A9182B4-454A-440D-998F-696F406E39AD}" type="presOf" srcId="{40193041-88B5-445B-9EEC-36D94DEC3E2A}" destId="{FA5606AC-FB48-4ECE-B476-6382D119D874}" srcOrd="0" destOrd="0" presId="urn:microsoft.com/office/officeart/2005/8/layout/arrow3"/>
    <dgm:cxn modelId="{C3D1FEF2-BE68-409B-AB5B-3814AE0028FB}" type="presParOf" srcId="{710E6CCB-0AF3-4198-86D7-7EF3E9EEBFF1}" destId="{DBF54ACF-24A8-4D82-8D3B-B4DEB7160732}" srcOrd="0" destOrd="0" presId="urn:microsoft.com/office/officeart/2005/8/layout/arrow3"/>
    <dgm:cxn modelId="{7DC34064-B239-46B0-9187-44E7CE951632}" type="presParOf" srcId="{710E6CCB-0AF3-4198-86D7-7EF3E9EEBFF1}" destId="{F2ADC12C-275F-4943-891D-FE0A719B4D42}" srcOrd="1" destOrd="0" presId="urn:microsoft.com/office/officeart/2005/8/layout/arrow3"/>
    <dgm:cxn modelId="{372B6D07-0835-49B1-B468-E8C3D2EC4E75}" type="presParOf" srcId="{710E6CCB-0AF3-4198-86D7-7EF3E9EEBFF1}" destId="{FA5606AC-FB48-4ECE-B476-6382D119D874}" srcOrd="2" destOrd="0" presId="urn:microsoft.com/office/officeart/2005/8/layout/arrow3"/>
    <dgm:cxn modelId="{C25209D7-8883-4CD4-B9CD-43F33A587B78}" type="presParOf" srcId="{710E6CCB-0AF3-4198-86D7-7EF3E9EEBFF1}" destId="{A7F35D35-5C22-4EF4-95A5-E128A85178D2}" srcOrd="3" destOrd="0" presId="urn:microsoft.com/office/officeart/2005/8/layout/arrow3"/>
    <dgm:cxn modelId="{4C28AF72-D081-4049-88EB-49FDEA31E3DC}"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9E1E346C-6A63-4773-86F5-208B4F0EDD01}" type="doc">
      <dgm:prSet loTypeId="urn:microsoft.com/office/officeart/2005/8/layout/list1" loCatId="list" qsTypeId="urn:microsoft.com/office/officeart/2005/8/quickstyle/simple1" qsCatId="simple" csTypeId="urn:microsoft.com/office/officeart/2005/8/colors/accent0_1" csCatId="mainScheme" phldr="1"/>
      <dgm:spPr/>
      <dgm:t>
        <a:bodyPr/>
        <a:lstStyle/>
        <a:p>
          <a:pPr rtl="1"/>
          <a:endParaRPr lang="fa-IR"/>
        </a:p>
      </dgm:t>
    </dgm:pt>
    <dgm:pt modelId="{5DD0E3E6-7D11-4532-B4BF-139AEB19FDE7}">
      <dgm:prSet phldrT="[Text]" custT="1"/>
      <dgm:spPr/>
      <dgm:t>
        <a:bodyPr/>
        <a:lstStyle/>
        <a:p>
          <a:pPr rtl="1"/>
          <a:r>
            <a:rPr lang="fa-IR" sz="1600" dirty="0">
              <a:effectLst>
                <a:reflection blurRad="6350" stA="55000" endA="300" endPos="45500" dir="5400000" sy="-100000" algn="bl" rotWithShape="0"/>
              </a:effectLst>
              <a:cs typeface="B Homa" pitchFamily="2" charset="-78"/>
            </a:rPr>
            <a:t>حفظ منابع طبیعی و صرفه انرژی </a:t>
          </a:r>
          <a:endParaRPr lang="fa-IR" sz="1600" dirty="0">
            <a:effectLst>
              <a:reflection blurRad="6350" stA="55000" endA="300" endPos="45500" dir="5400000" sy="-100000" algn="bl" rotWithShape="0"/>
            </a:effectLst>
          </a:endParaRPr>
        </a:p>
      </dgm:t>
    </dgm:pt>
    <dgm:pt modelId="{0C5D1C5C-10F1-43B3-BA64-EDE1C7086F9A}" type="parTrans" cxnId="{C7FBA8FC-4B01-434C-8A3C-3E2D5920A0EA}">
      <dgm:prSet/>
      <dgm:spPr/>
      <dgm:t>
        <a:bodyPr/>
        <a:lstStyle/>
        <a:p>
          <a:pPr rtl="1"/>
          <a:endParaRPr lang="fa-IR"/>
        </a:p>
      </dgm:t>
    </dgm:pt>
    <dgm:pt modelId="{A2BEA3EB-5F6A-4665-AD97-EB58B3E910CF}" type="sibTrans" cxnId="{C7FBA8FC-4B01-434C-8A3C-3E2D5920A0EA}">
      <dgm:prSet/>
      <dgm:spPr/>
      <dgm:t>
        <a:bodyPr/>
        <a:lstStyle/>
        <a:p>
          <a:pPr rtl="1"/>
          <a:endParaRPr lang="fa-IR"/>
        </a:p>
      </dgm:t>
    </dgm:pt>
    <dgm:pt modelId="{0200AC2F-F48C-4DCF-8F0F-71296C92DF94}">
      <dgm:prSet custT="1"/>
      <dgm:spPr/>
      <dgm:t>
        <a:bodyPr/>
        <a:lstStyle/>
        <a:p>
          <a:pPr rtl="1"/>
          <a:r>
            <a:rPr lang="fa-IR" sz="1600" dirty="0">
              <a:effectLst>
                <a:reflection blurRad="6350" stA="55000" endA="300" endPos="45500" dir="5400000" sy="-100000" algn="bl" rotWithShape="0"/>
              </a:effectLst>
              <a:cs typeface="B Homa" pitchFamily="2" charset="-78"/>
            </a:rPr>
            <a:t>جلوگیری از آلودگی محیط زیست </a:t>
          </a:r>
        </a:p>
      </dgm:t>
    </dgm:pt>
    <dgm:pt modelId="{8573248A-409F-4E68-8F8C-BB35DD663B87}" type="parTrans" cxnId="{3FFD6D64-C993-48DE-BADF-E90BBF242F3D}">
      <dgm:prSet/>
      <dgm:spPr/>
      <dgm:t>
        <a:bodyPr/>
        <a:lstStyle/>
        <a:p>
          <a:pPr rtl="1"/>
          <a:endParaRPr lang="fa-IR"/>
        </a:p>
      </dgm:t>
    </dgm:pt>
    <dgm:pt modelId="{6E278165-0B9B-4BC1-BD78-754F7A8C9D1D}" type="sibTrans" cxnId="{3FFD6D64-C993-48DE-BADF-E90BBF242F3D}">
      <dgm:prSet/>
      <dgm:spPr/>
      <dgm:t>
        <a:bodyPr/>
        <a:lstStyle/>
        <a:p>
          <a:pPr rtl="1"/>
          <a:endParaRPr lang="fa-IR"/>
        </a:p>
      </dgm:t>
    </dgm:pt>
    <dgm:pt modelId="{3D067E60-8E17-4C47-8562-BD3D4A5CB6CF}">
      <dgm:prSet custT="1"/>
      <dgm:spPr/>
      <dgm:t>
        <a:bodyPr/>
        <a:lstStyle/>
        <a:p>
          <a:pPr rtl="1"/>
          <a:r>
            <a:rPr lang="fa-IR" sz="1600" dirty="0">
              <a:effectLst>
                <a:reflection blurRad="6350" stA="55000" endA="300" endPos="45500" dir="5400000" sy="-100000" algn="bl" rotWithShape="0"/>
              </a:effectLst>
              <a:cs typeface="B Homa" pitchFamily="2" charset="-78"/>
            </a:rPr>
            <a:t>کاهش حجم مواد دفعی</a:t>
          </a:r>
        </a:p>
      </dgm:t>
    </dgm:pt>
    <dgm:pt modelId="{C8B8CB9F-94EA-4055-B9A4-A461AEEA2560}" type="parTrans" cxnId="{D3346D43-EFB8-49D2-90E3-F08BC8F6222E}">
      <dgm:prSet/>
      <dgm:spPr/>
      <dgm:t>
        <a:bodyPr/>
        <a:lstStyle/>
        <a:p>
          <a:pPr rtl="1"/>
          <a:endParaRPr lang="fa-IR"/>
        </a:p>
      </dgm:t>
    </dgm:pt>
    <dgm:pt modelId="{DD0B2DA5-D402-4CB3-85E4-467421A9533D}" type="sibTrans" cxnId="{D3346D43-EFB8-49D2-90E3-F08BC8F6222E}">
      <dgm:prSet/>
      <dgm:spPr/>
      <dgm:t>
        <a:bodyPr/>
        <a:lstStyle/>
        <a:p>
          <a:pPr rtl="1"/>
          <a:endParaRPr lang="fa-IR"/>
        </a:p>
      </dgm:t>
    </dgm:pt>
    <dgm:pt modelId="{8537E114-4540-4379-9B49-B4F41C0FA3D3}">
      <dgm:prSet custT="1"/>
      <dgm:spPr/>
      <dgm:t>
        <a:bodyPr/>
        <a:lstStyle/>
        <a:p>
          <a:pPr rtl="1"/>
          <a:r>
            <a:rPr lang="fa-IR" sz="1600" dirty="0">
              <a:effectLst>
                <a:reflection blurRad="6350" stA="55000" endA="300" endPos="45500" dir="5400000" sy="-100000" algn="bl" rotWithShape="0"/>
              </a:effectLst>
              <a:cs typeface="B Homa" pitchFamily="2" charset="-78"/>
            </a:rPr>
            <a:t>صرفه اقتصادی</a:t>
          </a:r>
          <a:endParaRPr lang="en-US" sz="1600" dirty="0">
            <a:effectLst>
              <a:reflection blurRad="6350" stA="55000" endA="300" endPos="45500" dir="5400000" sy="-100000" algn="bl" rotWithShape="0"/>
            </a:effectLst>
            <a:cs typeface="B Homa" pitchFamily="2" charset="-78"/>
          </a:endParaRPr>
        </a:p>
      </dgm:t>
    </dgm:pt>
    <dgm:pt modelId="{5314B335-670F-4E15-883D-2BB7D9D69067}" type="parTrans" cxnId="{13CA04CF-40EA-4E4D-A27A-11AF3DBC7124}">
      <dgm:prSet/>
      <dgm:spPr/>
      <dgm:t>
        <a:bodyPr/>
        <a:lstStyle/>
        <a:p>
          <a:pPr rtl="1"/>
          <a:endParaRPr lang="fa-IR"/>
        </a:p>
      </dgm:t>
    </dgm:pt>
    <dgm:pt modelId="{EB0305BF-B4ED-4EAC-983F-44053B85A3FB}" type="sibTrans" cxnId="{13CA04CF-40EA-4E4D-A27A-11AF3DBC7124}">
      <dgm:prSet/>
      <dgm:spPr/>
      <dgm:t>
        <a:bodyPr/>
        <a:lstStyle/>
        <a:p>
          <a:pPr rtl="1"/>
          <a:endParaRPr lang="fa-IR"/>
        </a:p>
      </dgm:t>
    </dgm:pt>
    <dgm:pt modelId="{9BC8A751-394F-4EC5-AF89-17CA11F1D6BA}" type="pres">
      <dgm:prSet presAssocID="{9E1E346C-6A63-4773-86F5-208B4F0EDD01}" presName="linear" presStyleCnt="0">
        <dgm:presLayoutVars>
          <dgm:dir/>
          <dgm:animLvl val="lvl"/>
          <dgm:resizeHandles val="exact"/>
        </dgm:presLayoutVars>
      </dgm:prSet>
      <dgm:spPr/>
      <dgm:t>
        <a:bodyPr/>
        <a:lstStyle/>
        <a:p>
          <a:pPr rtl="1"/>
          <a:endParaRPr lang="fa-IR"/>
        </a:p>
      </dgm:t>
    </dgm:pt>
    <dgm:pt modelId="{58E230A0-9D25-4828-8F92-AC538ADE49B4}" type="pres">
      <dgm:prSet presAssocID="{5DD0E3E6-7D11-4532-B4BF-139AEB19FDE7}" presName="parentLin" presStyleCnt="0"/>
      <dgm:spPr/>
    </dgm:pt>
    <dgm:pt modelId="{1E149211-48C4-4E53-B130-E08A0C1EB9DD}" type="pres">
      <dgm:prSet presAssocID="{5DD0E3E6-7D11-4532-B4BF-139AEB19FDE7}" presName="parentLeftMargin" presStyleLbl="node1" presStyleIdx="0" presStyleCnt="4"/>
      <dgm:spPr/>
      <dgm:t>
        <a:bodyPr/>
        <a:lstStyle/>
        <a:p>
          <a:pPr rtl="1"/>
          <a:endParaRPr lang="fa-IR"/>
        </a:p>
      </dgm:t>
    </dgm:pt>
    <dgm:pt modelId="{744E26D8-F3F6-4708-A500-E6884BCDE271}" type="pres">
      <dgm:prSet presAssocID="{5DD0E3E6-7D11-4532-B4BF-139AEB19FDE7}" presName="parentText" presStyleLbl="node1" presStyleIdx="0" presStyleCnt="4">
        <dgm:presLayoutVars>
          <dgm:chMax val="0"/>
          <dgm:bulletEnabled val="1"/>
        </dgm:presLayoutVars>
      </dgm:prSet>
      <dgm:spPr/>
      <dgm:t>
        <a:bodyPr/>
        <a:lstStyle/>
        <a:p>
          <a:pPr rtl="1"/>
          <a:endParaRPr lang="fa-IR"/>
        </a:p>
      </dgm:t>
    </dgm:pt>
    <dgm:pt modelId="{D6A4F5E4-E452-43E9-8386-9AA8C2DFF2F9}" type="pres">
      <dgm:prSet presAssocID="{5DD0E3E6-7D11-4532-B4BF-139AEB19FDE7}" presName="negativeSpace" presStyleCnt="0"/>
      <dgm:spPr/>
    </dgm:pt>
    <dgm:pt modelId="{EAEBA49D-1AC5-49C6-BA0A-A847E0AB1C7C}" type="pres">
      <dgm:prSet presAssocID="{5DD0E3E6-7D11-4532-B4BF-139AEB19FDE7}" presName="childText" presStyleLbl="conFgAcc1" presStyleIdx="0" presStyleCnt="4">
        <dgm:presLayoutVars>
          <dgm:bulletEnabled val="1"/>
        </dgm:presLayoutVars>
      </dgm:prSet>
      <dgm:spPr/>
    </dgm:pt>
    <dgm:pt modelId="{A480AD23-B4AD-411C-A987-EE830CD52154}" type="pres">
      <dgm:prSet presAssocID="{A2BEA3EB-5F6A-4665-AD97-EB58B3E910CF}" presName="spaceBetweenRectangles" presStyleCnt="0"/>
      <dgm:spPr/>
    </dgm:pt>
    <dgm:pt modelId="{4493CCAB-EA56-407F-96A3-C64A97F6D989}" type="pres">
      <dgm:prSet presAssocID="{0200AC2F-F48C-4DCF-8F0F-71296C92DF94}" presName="parentLin" presStyleCnt="0"/>
      <dgm:spPr/>
    </dgm:pt>
    <dgm:pt modelId="{1A858CF9-1624-48C6-9038-5727048E68D8}" type="pres">
      <dgm:prSet presAssocID="{0200AC2F-F48C-4DCF-8F0F-71296C92DF94}" presName="parentLeftMargin" presStyleLbl="node1" presStyleIdx="0" presStyleCnt="4"/>
      <dgm:spPr/>
      <dgm:t>
        <a:bodyPr/>
        <a:lstStyle/>
        <a:p>
          <a:pPr rtl="1"/>
          <a:endParaRPr lang="fa-IR"/>
        </a:p>
      </dgm:t>
    </dgm:pt>
    <dgm:pt modelId="{B4110553-D0FB-44C1-86B9-E14D97D0A206}" type="pres">
      <dgm:prSet presAssocID="{0200AC2F-F48C-4DCF-8F0F-71296C92DF94}" presName="parentText" presStyleLbl="node1" presStyleIdx="1" presStyleCnt="4">
        <dgm:presLayoutVars>
          <dgm:chMax val="0"/>
          <dgm:bulletEnabled val="1"/>
        </dgm:presLayoutVars>
      </dgm:prSet>
      <dgm:spPr/>
      <dgm:t>
        <a:bodyPr/>
        <a:lstStyle/>
        <a:p>
          <a:pPr rtl="1"/>
          <a:endParaRPr lang="fa-IR"/>
        </a:p>
      </dgm:t>
    </dgm:pt>
    <dgm:pt modelId="{FDD7465C-85C6-42C4-9A53-F8FDD5FAFBAC}" type="pres">
      <dgm:prSet presAssocID="{0200AC2F-F48C-4DCF-8F0F-71296C92DF94}" presName="negativeSpace" presStyleCnt="0"/>
      <dgm:spPr/>
    </dgm:pt>
    <dgm:pt modelId="{9935D090-3ECE-4217-A585-C9D9384A6A22}" type="pres">
      <dgm:prSet presAssocID="{0200AC2F-F48C-4DCF-8F0F-71296C92DF94}" presName="childText" presStyleLbl="conFgAcc1" presStyleIdx="1" presStyleCnt="4">
        <dgm:presLayoutVars>
          <dgm:bulletEnabled val="1"/>
        </dgm:presLayoutVars>
      </dgm:prSet>
      <dgm:spPr/>
    </dgm:pt>
    <dgm:pt modelId="{64EB6DCD-13CA-4553-8FEA-43F20CE233F8}" type="pres">
      <dgm:prSet presAssocID="{6E278165-0B9B-4BC1-BD78-754F7A8C9D1D}" presName="spaceBetweenRectangles" presStyleCnt="0"/>
      <dgm:spPr/>
    </dgm:pt>
    <dgm:pt modelId="{16849735-E3EC-446E-BF39-2D0E65E47E48}" type="pres">
      <dgm:prSet presAssocID="{3D067E60-8E17-4C47-8562-BD3D4A5CB6CF}" presName="parentLin" presStyleCnt="0"/>
      <dgm:spPr/>
    </dgm:pt>
    <dgm:pt modelId="{0AB892D6-1D62-4D5C-9804-C47619931EB6}" type="pres">
      <dgm:prSet presAssocID="{3D067E60-8E17-4C47-8562-BD3D4A5CB6CF}" presName="parentLeftMargin" presStyleLbl="node1" presStyleIdx="1" presStyleCnt="4"/>
      <dgm:spPr/>
      <dgm:t>
        <a:bodyPr/>
        <a:lstStyle/>
        <a:p>
          <a:pPr rtl="1"/>
          <a:endParaRPr lang="fa-IR"/>
        </a:p>
      </dgm:t>
    </dgm:pt>
    <dgm:pt modelId="{83125D20-C097-4A6B-921B-47FE4D75068B}" type="pres">
      <dgm:prSet presAssocID="{3D067E60-8E17-4C47-8562-BD3D4A5CB6CF}" presName="parentText" presStyleLbl="node1" presStyleIdx="2" presStyleCnt="4">
        <dgm:presLayoutVars>
          <dgm:chMax val="0"/>
          <dgm:bulletEnabled val="1"/>
        </dgm:presLayoutVars>
      </dgm:prSet>
      <dgm:spPr/>
      <dgm:t>
        <a:bodyPr/>
        <a:lstStyle/>
        <a:p>
          <a:pPr rtl="1"/>
          <a:endParaRPr lang="fa-IR"/>
        </a:p>
      </dgm:t>
    </dgm:pt>
    <dgm:pt modelId="{083F5777-A5A7-4779-B2DB-C5D541885D77}" type="pres">
      <dgm:prSet presAssocID="{3D067E60-8E17-4C47-8562-BD3D4A5CB6CF}" presName="negativeSpace" presStyleCnt="0"/>
      <dgm:spPr/>
    </dgm:pt>
    <dgm:pt modelId="{457C78D2-493C-4A56-93A4-3D04D115053C}" type="pres">
      <dgm:prSet presAssocID="{3D067E60-8E17-4C47-8562-BD3D4A5CB6CF}" presName="childText" presStyleLbl="conFgAcc1" presStyleIdx="2" presStyleCnt="4">
        <dgm:presLayoutVars>
          <dgm:bulletEnabled val="1"/>
        </dgm:presLayoutVars>
      </dgm:prSet>
      <dgm:spPr/>
    </dgm:pt>
    <dgm:pt modelId="{7E6C584C-DD37-4640-8F7D-7920F304D5EE}" type="pres">
      <dgm:prSet presAssocID="{DD0B2DA5-D402-4CB3-85E4-467421A9533D}" presName="spaceBetweenRectangles" presStyleCnt="0"/>
      <dgm:spPr/>
    </dgm:pt>
    <dgm:pt modelId="{143566DB-3E12-48A2-AF76-75D2695CEB55}" type="pres">
      <dgm:prSet presAssocID="{8537E114-4540-4379-9B49-B4F41C0FA3D3}" presName="parentLin" presStyleCnt="0"/>
      <dgm:spPr/>
    </dgm:pt>
    <dgm:pt modelId="{66BC21F1-F48E-4088-A8FA-ACE1E7C40D83}" type="pres">
      <dgm:prSet presAssocID="{8537E114-4540-4379-9B49-B4F41C0FA3D3}" presName="parentLeftMargin" presStyleLbl="node1" presStyleIdx="2" presStyleCnt="4"/>
      <dgm:spPr/>
      <dgm:t>
        <a:bodyPr/>
        <a:lstStyle/>
        <a:p>
          <a:pPr rtl="1"/>
          <a:endParaRPr lang="fa-IR"/>
        </a:p>
      </dgm:t>
    </dgm:pt>
    <dgm:pt modelId="{A6F4B430-406A-4725-9A31-3D1ACC5305C5}" type="pres">
      <dgm:prSet presAssocID="{8537E114-4540-4379-9B49-B4F41C0FA3D3}" presName="parentText" presStyleLbl="node1" presStyleIdx="3" presStyleCnt="4">
        <dgm:presLayoutVars>
          <dgm:chMax val="0"/>
          <dgm:bulletEnabled val="1"/>
        </dgm:presLayoutVars>
      </dgm:prSet>
      <dgm:spPr/>
      <dgm:t>
        <a:bodyPr/>
        <a:lstStyle/>
        <a:p>
          <a:pPr rtl="1"/>
          <a:endParaRPr lang="fa-IR"/>
        </a:p>
      </dgm:t>
    </dgm:pt>
    <dgm:pt modelId="{94C627E4-9809-4995-9CCE-97B4172613FF}" type="pres">
      <dgm:prSet presAssocID="{8537E114-4540-4379-9B49-B4F41C0FA3D3}" presName="negativeSpace" presStyleCnt="0"/>
      <dgm:spPr/>
    </dgm:pt>
    <dgm:pt modelId="{2FC5417B-CC58-4573-A6B8-EB5E890E479D}" type="pres">
      <dgm:prSet presAssocID="{8537E114-4540-4379-9B49-B4F41C0FA3D3}" presName="childText" presStyleLbl="conFgAcc1" presStyleIdx="3" presStyleCnt="4">
        <dgm:presLayoutVars>
          <dgm:bulletEnabled val="1"/>
        </dgm:presLayoutVars>
      </dgm:prSet>
      <dgm:spPr/>
    </dgm:pt>
  </dgm:ptLst>
  <dgm:cxnLst>
    <dgm:cxn modelId="{3FFD6D64-C993-48DE-BADF-E90BBF242F3D}" srcId="{9E1E346C-6A63-4773-86F5-208B4F0EDD01}" destId="{0200AC2F-F48C-4DCF-8F0F-71296C92DF94}" srcOrd="1" destOrd="0" parTransId="{8573248A-409F-4E68-8F8C-BB35DD663B87}" sibTransId="{6E278165-0B9B-4BC1-BD78-754F7A8C9D1D}"/>
    <dgm:cxn modelId="{D3346D43-EFB8-49D2-90E3-F08BC8F6222E}" srcId="{9E1E346C-6A63-4773-86F5-208B4F0EDD01}" destId="{3D067E60-8E17-4C47-8562-BD3D4A5CB6CF}" srcOrd="2" destOrd="0" parTransId="{C8B8CB9F-94EA-4055-B9A4-A461AEEA2560}" sibTransId="{DD0B2DA5-D402-4CB3-85E4-467421A9533D}"/>
    <dgm:cxn modelId="{F95FABC5-F969-4E52-BD4D-13D0BADF9FBC}" type="presOf" srcId="{8537E114-4540-4379-9B49-B4F41C0FA3D3}" destId="{A6F4B430-406A-4725-9A31-3D1ACC5305C5}" srcOrd="1" destOrd="0" presId="urn:microsoft.com/office/officeart/2005/8/layout/list1"/>
    <dgm:cxn modelId="{C7FBA8FC-4B01-434C-8A3C-3E2D5920A0EA}" srcId="{9E1E346C-6A63-4773-86F5-208B4F0EDD01}" destId="{5DD0E3E6-7D11-4532-B4BF-139AEB19FDE7}" srcOrd="0" destOrd="0" parTransId="{0C5D1C5C-10F1-43B3-BA64-EDE1C7086F9A}" sibTransId="{A2BEA3EB-5F6A-4665-AD97-EB58B3E910CF}"/>
    <dgm:cxn modelId="{D594E47C-44BA-4B64-9178-A840757D1AFF}" type="presOf" srcId="{8537E114-4540-4379-9B49-B4F41C0FA3D3}" destId="{66BC21F1-F48E-4088-A8FA-ACE1E7C40D83}" srcOrd="0" destOrd="0" presId="urn:microsoft.com/office/officeart/2005/8/layout/list1"/>
    <dgm:cxn modelId="{046B8D53-6757-4266-B5C2-F9BD55A1E337}" type="presOf" srcId="{3D067E60-8E17-4C47-8562-BD3D4A5CB6CF}" destId="{83125D20-C097-4A6B-921B-47FE4D75068B}" srcOrd="1" destOrd="0" presId="urn:microsoft.com/office/officeart/2005/8/layout/list1"/>
    <dgm:cxn modelId="{33D8CE71-CBAA-42D1-A510-FBC8E674BCF1}" type="presOf" srcId="{3D067E60-8E17-4C47-8562-BD3D4A5CB6CF}" destId="{0AB892D6-1D62-4D5C-9804-C47619931EB6}" srcOrd="0" destOrd="0" presId="urn:microsoft.com/office/officeart/2005/8/layout/list1"/>
    <dgm:cxn modelId="{C332AB68-BE48-415D-918C-ABD2089B86DB}" type="presOf" srcId="{9E1E346C-6A63-4773-86F5-208B4F0EDD01}" destId="{9BC8A751-394F-4EC5-AF89-17CA11F1D6BA}" srcOrd="0" destOrd="0" presId="urn:microsoft.com/office/officeart/2005/8/layout/list1"/>
    <dgm:cxn modelId="{D8CBCECC-8A7A-45D9-8717-2342E0823417}" type="presOf" srcId="{0200AC2F-F48C-4DCF-8F0F-71296C92DF94}" destId="{1A858CF9-1624-48C6-9038-5727048E68D8}" srcOrd="0" destOrd="0" presId="urn:microsoft.com/office/officeart/2005/8/layout/list1"/>
    <dgm:cxn modelId="{F7EC8079-9C19-4B9E-9CD5-9D2DFB42EB04}" type="presOf" srcId="{5DD0E3E6-7D11-4532-B4BF-139AEB19FDE7}" destId="{744E26D8-F3F6-4708-A500-E6884BCDE271}" srcOrd="1" destOrd="0" presId="urn:microsoft.com/office/officeart/2005/8/layout/list1"/>
    <dgm:cxn modelId="{F03EF42F-7D72-4A42-A83D-EBCCD021C23A}" type="presOf" srcId="{0200AC2F-F48C-4DCF-8F0F-71296C92DF94}" destId="{B4110553-D0FB-44C1-86B9-E14D97D0A206}" srcOrd="1" destOrd="0" presId="urn:microsoft.com/office/officeart/2005/8/layout/list1"/>
    <dgm:cxn modelId="{13CA04CF-40EA-4E4D-A27A-11AF3DBC7124}" srcId="{9E1E346C-6A63-4773-86F5-208B4F0EDD01}" destId="{8537E114-4540-4379-9B49-B4F41C0FA3D3}" srcOrd="3" destOrd="0" parTransId="{5314B335-670F-4E15-883D-2BB7D9D69067}" sibTransId="{EB0305BF-B4ED-4EAC-983F-44053B85A3FB}"/>
    <dgm:cxn modelId="{548D5D23-9A15-4AF4-9DED-662BF6C98339}" type="presOf" srcId="{5DD0E3E6-7D11-4532-B4BF-139AEB19FDE7}" destId="{1E149211-48C4-4E53-B130-E08A0C1EB9DD}" srcOrd="0" destOrd="0" presId="urn:microsoft.com/office/officeart/2005/8/layout/list1"/>
    <dgm:cxn modelId="{7A573F4B-AA0B-4854-A113-1AFD9A37599D}" type="presParOf" srcId="{9BC8A751-394F-4EC5-AF89-17CA11F1D6BA}" destId="{58E230A0-9D25-4828-8F92-AC538ADE49B4}" srcOrd="0" destOrd="0" presId="urn:microsoft.com/office/officeart/2005/8/layout/list1"/>
    <dgm:cxn modelId="{00834771-585F-4AE6-B874-6AE25D6B8315}" type="presParOf" srcId="{58E230A0-9D25-4828-8F92-AC538ADE49B4}" destId="{1E149211-48C4-4E53-B130-E08A0C1EB9DD}" srcOrd="0" destOrd="0" presId="urn:microsoft.com/office/officeart/2005/8/layout/list1"/>
    <dgm:cxn modelId="{FEF38B28-E30A-4C6A-9963-924727577C15}" type="presParOf" srcId="{58E230A0-9D25-4828-8F92-AC538ADE49B4}" destId="{744E26D8-F3F6-4708-A500-E6884BCDE271}" srcOrd="1" destOrd="0" presId="urn:microsoft.com/office/officeart/2005/8/layout/list1"/>
    <dgm:cxn modelId="{C749151C-6F51-4D52-A70D-6ACA3688E2F3}" type="presParOf" srcId="{9BC8A751-394F-4EC5-AF89-17CA11F1D6BA}" destId="{D6A4F5E4-E452-43E9-8386-9AA8C2DFF2F9}" srcOrd="1" destOrd="0" presId="urn:microsoft.com/office/officeart/2005/8/layout/list1"/>
    <dgm:cxn modelId="{3046488F-B21F-49E2-B3EC-D7F90E84E973}" type="presParOf" srcId="{9BC8A751-394F-4EC5-AF89-17CA11F1D6BA}" destId="{EAEBA49D-1AC5-49C6-BA0A-A847E0AB1C7C}" srcOrd="2" destOrd="0" presId="urn:microsoft.com/office/officeart/2005/8/layout/list1"/>
    <dgm:cxn modelId="{3286C0F6-4C88-439E-BCA3-ACFD02CAE92F}" type="presParOf" srcId="{9BC8A751-394F-4EC5-AF89-17CA11F1D6BA}" destId="{A480AD23-B4AD-411C-A987-EE830CD52154}" srcOrd="3" destOrd="0" presId="urn:microsoft.com/office/officeart/2005/8/layout/list1"/>
    <dgm:cxn modelId="{7F823C0C-F4ED-45C1-A79E-EA0C7D19ACC3}" type="presParOf" srcId="{9BC8A751-394F-4EC5-AF89-17CA11F1D6BA}" destId="{4493CCAB-EA56-407F-96A3-C64A97F6D989}" srcOrd="4" destOrd="0" presId="urn:microsoft.com/office/officeart/2005/8/layout/list1"/>
    <dgm:cxn modelId="{2890DAD6-A293-41B4-976C-AD04D721B804}" type="presParOf" srcId="{4493CCAB-EA56-407F-96A3-C64A97F6D989}" destId="{1A858CF9-1624-48C6-9038-5727048E68D8}" srcOrd="0" destOrd="0" presId="urn:microsoft.com/office/officeart/2005/8/layout/list1"/>
    <dgm:cxn modelId="{69D954AA-8344-469A-8A4D-38A0F8713DF3}" type="presParOf" srcId="{4493CCAB-EA56-407F-96A3-C64A97F6D989}" destId="{B4110553-D0FB-44C1-86B9-E14D97D0A206}" srcOrd="1" destOrd="0" presId="urn:microsoft.com/office/officeart/2005/8/layout/list1"/>
    <dgm:cxn modelId="{16E8C2B2-CD63-4051-AF45-4B144DCD361D}" type="presParOf" srcId="{9BC8A751-394F-4EC5-AF89-17CA11F1D6BA}" destId="{FDD7465C-85C6-42C4-9A53-F8FDD5FAFBAC}" srcOrd="5" destOrd="0" presId="urn:microsoft.com/office/officeart/2005/8/layout/list1"/>
    <dgm:cxn modelId="{91F3D60C-8DB4-47B3-B7DF-72C5CC28ED07}" type="presParOf" srcId="{9BC8A751-394F-4EC5-AF89-17CA11F1D6BA}" destId="{9935D090-3ECE-4217-A585-C9D9384A6A22}" srcOrd="6" destOrd="0" presId="urn:microsoft.com/office/officeart/2005/8/layout/list1"/>
    <dgm:cxn modelId="{7961E425-63F9-4A7F-8AB8-3F921023DDAA}" type="presParOf" srcId="{9BC8A751-394F-4EC5-AF89-17CA11F1D6BA}" destId="{64EB6DCD-13CA-4553-8FEA-43F20CE233F8}" srcOrd="7" destOrd="0" presId="urn:microsoft.com/office/officeart/2005/8/layout/list1"/>
    <dgm:cxn modelId="{3FECCF04-0D5A-4BF5-946B-FEBEA965D02B}" type="presParOf" srcId="{9BC8A751-394F-4EC5-AF89-17CA11F1D6BA}" destId="{16849735-E3EC-446E-BF39-2D0E65E47E48}" srcOrd="8" destOrd="0" presId="urn:microsoft.com/office/officeart/2005/8/layout/list1"/>
    <dgm:cxn modelId="{C3A511D4-B944-420C-A961-887F9684DAF7}" type="presParOf" srcId="{16849735-E3EC-446E-BF39-2D0E65E47E48}" destId="{0AB892D6-1D62-4D5C-9804-C47619931EB6}" srcOrd="0" destOrd="0" presId="urn:microsoft.com/office/officeart/2005/8/layout/list1"/>
    <dgm:cxn modelId="{CDD2D828-4812-4AAE-8977-D07CBA1D7269}" type="presParOf" srcId="{16849735-E3EC-446E-BF39-2D0E65E47E48}" destId="{83125D20-C097-4A6B-921B-47FE4D75068B}" srcOrd="1" destOrd="0" presId="urn:microsoft.com/office/officeart/2005/8/layout/list1"/>
    <dgm:cxn modelId="{E17B3C86-6C79-4EAE-B6B3-62BDFA851FF7}" type="presParOf" srcId="{9BC8A751-394F-4EC5-AF89-17CA11F1D6BA}" destId="{083F5777-A5A7-4779-B2DB-C5D541885D77}" srcOrd="9" destOrd="0" presId="urn:microsoft.com/office/officeart/2005/8/layout/list1"/>
    <dgm:cxn modelId="{FDE0D818-1205-4C20-8F1A-1793C8D5D0DE}" type="presParOf" srcId="{9BC8A751-394F-4EC5-AF89-17CA11F1D6BA}" destId="{457C78D2-493C-4A56-93A4-3D04D115053C}" srcOrd="10" destOrd="0" presId="urn:microsoft.com/office/officeart/2005/8/layout/list1"/>
    <dgm:cxn modelId="{9479E07E-71F7-49D8-8735-17FC6C20B2AD}" type="presParOf" srcId="{9BC8A751-394F-4EC5-AF89-17CA11F1D6BA}" destId="{7E6C584C-DD37-4640-8F7D-7920F304D5EE}" srcOrd="11" destOrd="0" presId="urn:microsoft.com/office/officeart/2005/8/layout/list1"/>
    <dgm:cxn modelId="{BE28D3BE-E702-4DCF-BDD7-FA52529D69A7}" type="presParOf" srcId="{9BC8A751-394F-4EC5-AF89-17CA11F1D6BA}" destId="{143566DB-3E12-48A2-AF76-75D2695CEB55}" srcOrd="12" destOrd="0" presId="urn:microsoft.com/office/officeart/2005/8/layout/list1"/>
    <dgm:cxn modelId="{31F8CC07-C350-4A43-B0BD-A402FEE74520}" type="presParOf" srcId="{143566DB-3E12-48A2-AF76-75D2695CEB55}" destId="{66BC21F1-F48E-4088-A8FA-ACE1E7C40D83}" srcOrd="0" destOrd="0" presId="urn:microsoft.com/office/officeart/2005/8/layout/list1"/>
    <dgm:cxn modelId="{807DE888-5507-4A74-84C7-B017CD38745A}" type="presParOf" srcId="{143566DB-3E12-48A2-AF76-75D2695CEB55}" destId="{A6F4B430-406A-4725-9A31-3D1ACC5305C5}" srcOrd="1" destOrd="0" presId="urn:microsoft.com/office/officeart/2005/8/layout/list1"/>
    <dgm:cxn modelId="{CCEEF4CD-61EC-4589-9342-787AE7C61DC3}" type="presParOf" srcId="{9BC8A751-394F-4EC5-AF89-17CA11F1D6BA}" destId="{94C627E4-9809-4995-9CCE-97B4172613FF}" srcOrd="13" destOrd="0" presId="urn:microsoft.com/office/officeart/2005/8/layout/list1"/>
    <dgm:cxn modelId="{7F9A85EC-B6DE-4B68-9826-E36F82B0FA28}" type="presParOf" srcId="{9BC8A751-394F-4EC5-AF89-17CA11F1D6BA}" destId="{2FC5417B-CC58-4573-A6B8-EB5E890E479D}"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a:solidFill>
          <a:srgbClr val="C195B3"/>
        </a:solidFill>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a:solidFill>
          <a:srgbClr val="8D0072"/>
        </a:solidFill>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6C1EABD5-8C1E-472B-BA01-73424642EFB7}" srcId="{6284CB32-5A19-4464-B174-B419D73B8AC7}" destId="{B5BD78A1-2032-4737-9013-838D8B79D37B}" srcOrd="1" destOrd="0" parTransId="{757B6E69-9598-4E90-88B3-B054F4F7611C}" sibTransId="{E57E68E8-6174-4688-A8A1-8F38CB56AC2E}"/>
    <dgm:cxn modelId="{4BE07EAB-4F9E-4971-B38C-25780E011E02}" type="presOf" srcId="{6284CB32-5A19-4464-B174-B419D73B8AC7}" destId="{710E6CCB-0AF3-4198-86D7-7EF3E9EEBFF1}" srcOrd="0" destOrd="0" presId="urn:microsoft.com/office/officeart/2005/8/layout/arrow3"/>
    <dgm:cxn modelId="{2AE9731C-E212-4F92-A2AA-871B4EA6C9B1}" type="presOf" srcId="{B5BD78A1-2032-4737-9013-838D8B79D37B}" destId="{9D88B08A-FBEC-418D-83C6-069BF13F1D08}"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92DB39F3-B8E4-4726-9365-1A5F638EEC8B}" type="presOf" srcId="{40193041-88B5-445B-9EEC-36D94DEC3E2A}" destId="{FA5606AC-FB48-4ECE-B476-6382D119D874}" srcOrd="0" destOrd="0" presId="urn:microsoft.com/office/officeart/2005/8/layout/arrow3"/>
    <dgm:cxn modelId="{7BB99842-C219-4346-B687-5F27FEA53462}" type="presParOf" srcId="{710E6CCB-0AF3-4198-86D7-7EF3E9EEBFF1}" destId="{DBF54ACF-24A8-4D82-8D3B-B4DEB7160732}" srcOrd="0" destOrd="0" presId="urn:microsoft.com/office/officeart/2005/8/layout/arrow3"/>
    <dgm:cxn modelId="{B8DAAC18-3CBE-4FDB-8EE3-E3523D8E46F7}" type="presParOf" srcId="{710E6CCB-0AF3-4198-86D7-7EF3E9EEBFF1}" destId="{F2ADC12C-275F-4943-891D-FE0A719B4D42}" srcOrd="1" destOrd="0" presId="urn:microsoft.com/office/officeart/2005/8/layout/arrow3"/>
    <dgm:cxn modelId="{DA4BA9A6-5B7E-491B-9C9C-2A8A628F8978}" type="presParOf" srcId="{710E6CCB-0AF3-4198-86D7-7EF3E9EEBFF1}" destId="{FA5606AC-FB48-4ECE-B476-6382D119D874}" srcOrd="2" destOrd="0" presId="urn:microsoft.com/office/officeart/2005/8/layout/arrow3"/>
    <dgm:cxn modelId="{A59E7A52-8DDD-428D-A2C8-22D044E0202A}" type="presParOf" srcId="{710E6CCB-0AF3-4198-86D7-7EF3E9EEBFF1}" destId="{A7F35D35-5C22-4EF4-95A5-E128A85178D2}" srcOrd="3" destOrd="0" presId="urn:microsoft.com/office/officeart/2005/8/layout/arrow3"/>
    <dgm:cxn modelId="{D1A5168D-AABD-4093-BD43-C1BC8B199DF9}"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871C92F0-9297-4314-9159-0773AEFB7C8C}" type="doc">
      <dgm:prSet loTypeId="urn:microsoft.com/office/officeart/2005/8/layout/vList5" loCatId="list" qsTypeId="urn:microsoft.com/office/officeart/2005/8/quickstyle/simple4" qsCatId="simple" csTypeId="urn:microsoft.com/office/officeart/2005/8/colors/accent0_1" csCatId="mainScheme" phldr="1"/>
      <dgm:spPr/>
      <dgm:t>
        <a:bodyPr/>
        <a:lstStyle/>
        <a:p>
          <a:pPr rtl="1"/>
          <a:endParaRPr lang="fa-IR"/>
        </a:p>
      </dgm:t>
    </dgm:pt>
    <dgm:pt modelId="{36A0FB08-3333-430C-A2B3-E2CC191ED699}">
      <dgm:prSet phldrT="[Text]" custT="1"/>
      <dgm:spPr/>
      <dgm:t>
        <a:bodyPr/>
        <a:lstStyle/>
        <a:p>
          <a:pPr rtl="1"/>
          <a:r>
            <a:rPr lang="fa-IR" sz="1200" dirty="0">
              <a:cs typeface="B Homa" pitchFamily="2" charset="-78"/>
            </a:rPr>
            <a:t>تهیه بتن</a:t>
          </a:r>
        </a:p>
      </dgm:t>
    </dgm:pt>
    <dgm:pt modelId="{A5BF6E6A-C1B3-4495-A8A7-646DE0607966}" type="parTrans" cxnId="{E4AFA16A-D44F-4768-9E25-51375C46F7EB}">
      <dgm:prSet/>
      <dgm:spPr/>
      <dgm:t>
        <a:bodyPr/>
        <a:lstStyle/>
        <a:p>
          <a:pPr rtl="1"/>
          <a:endParaRPr lang="fa-IR"/>
        </a:p>
      </dgm:t>
    </dgm:pt>
    <dgm:pt modelId="{8DFCE470-1D96-49A9-9183-D0D73E322AF0}" type="sibTrans" cxnId="{E4AFA16A-D44F-4768-9E25-51375C46F7EB}">
      <dgm:prSet/>
      <dgm:spPr/>
      <dgm:t>
        <a:bodyPr/>
        <a:lstStyle/>
        <a:p>
          <a:pPr rtl="1"/>
          <a:endParaRPr lang="fa-IR"/>
        </a:p>
      </dgm:t>
    </dgm:pt>
    <dgm:pt modelId="{68B2FDE3-9572-4895-AC19-1F64633F91B4}">
      <dgm:prSet phldrT="[Text]" custT="1"/>
      <dgm:spPr/>
      <dgm:t>
        <a:bodyPr/>
        <a:lstStyle/>
        <a:p>
          <a:pPr rtl="1"/>
          <a:r>
            <a:rPr lang="fa-IR" sz="1400" dirty="0">
              <a:cs typeface="B Homa" pitchFamily="2" charset="-78"/>
            </a:rPr>
            <a:t>نخاله های غیر بتنی</a:t>
          </a:r>
        </a:p>
      </dgm:t>
    </dgm:pt>
    <dgm:pt modelId="{BF168CE1-71CD-4A5F-8369-D76BAD4EF506}" type="parTrans" cxnId="{6F75DF36-308F-4776-99EB-E8590F0B9B15}">
      <dgm:prSet/>
      <dgm:spPr/>
      <dgm:t>
        <a:bodyPr/>
        <a:lstStyle/>
        <a:p>
          <a:pPr rtl="1"/>
          <a:endParaRPr lang="fa-IR"/>
        </a:p>
      </dgm:t>
    </dgm:pt>
    <dgm:pt modelId="{32ADC1EE-B56A-4237-8A0A-3B2949C7D5D5}" type="sibTrans" cxnId="{6F75DF36-308F-4776-99EB-E8590F0B9B15}">
      <dgm:prSet/>
      <dgm:spPr/>
      <dgm:t>
        <a:bodyPr/>
        <a:lstStyle/>
        <a:p>
          <a:pPr rtl="1"/>
          <a:endParaRPr lang="fa-IR"/>
        </a:p>
      </dgm:t>
    </dgm:pt>
    <dgm:pt modelId="{3F9BDCE9-4AE0-4C8A-91DC-BE702F7AA66F}">
      <dgm:prSet phldrT="[Text]" custT="1"/>
      <dgm:spPr/>
      <dgm:t>
        <a:bodyPr/>
        <a:lstStyle/>
        <a:p>
          <a:pPr rtl="1"/>
          <a:r>
            <a:rPr lang="fa-IR" sz="1400" dirty="0">
              <a:cs typeface="B Homa" pitchFamily="2" charset="-78"/>
            </a:rPr>
            <a:t>آسفالت</a:t>
          </a:r>
        </a:p>
      </dgm:t>
    </dgm:pt>
    <dgm:pt modelId="{C08AA39E-0E9B-48E8-B16D-AF5FF39E29AD}" type="parTrans" cxnId="{41F62A42-B648-4540-8712-58583E2FF823}">
      <dgm:prSet/>
      <dgm:spPr/>
      <dgm:t>
        <a:bodyPr/>
        <a:lstStyle/>
        <a:p>
          <a:pPr rtl="1"/>
          <a:endParaRPr lang="fa-IR"/>
        </a:p>
      </dgm:t>
    </dgm:pt>
    <dgm:pt modelId="{150AF5C8-5268-48DB-9E1E-31CF5EE42E06}" type="sibTrans" cxnId="{41F62A42-B648-4540-8712-58583E2FF823}">
      <dgm:prSet/>
      <dgm:spPr/>
      <dgm:t>
        <a:bodyPr/>
        <a:lstStyle/>
        <a:p>
          <a:pPr rtl="1"/>
          <a:endParaRPr lang="fa-IR"/>
        </a:p>
      </dgm:t>
    </dgm:pt>
    <dgm:pt modelId="{CCE32A75-485F-4B02-9FB3-294EC0D9C8F3}">
      <dgm:prSet phldrT="[Text]" custT="1"/>
      <dgm:spPr>
        <a:xfrm rot="5400000">
          <a:off x="4482647" y="-2020082"/>
          <a:ext cx="648647" cy="8216856"/>
        </a:xfrm>
      </dgm:spPr>
      <dgm:t>
        <a:bodyPr/>
        <a:lstStyle/>
        <a:p>
          <a:pPr rtl="1"/>
          <a:r>
            <a:rPr lang="fa-IR" sz="1200" dirty="0">
              <a:latin typeface="Calibri"/>
              <a:ea typeface="+mn-ea"/>
              <a:cs typeface="B Homa" pitchFamily="2" charset="-78"/>
            </a:rPr>
            <a:t>بستر سازی راه ها</a:t>
          </a:r>
          <a:endParaRPr lang="fa-IR" sz="1200" dirty="0">
            <a:cs typeface="B Homa" pitchFamily="2" charset="-78"/>
          </a:endParaRPr>
        </a:p>
      </dgm:t>
    </dgm:pt>
    <dgm:pt modelId="{CD8B327C-6213-4CD5-8DAA-A998FDF8A998}" type="parTrans" cxnId="{1842BFD1-B222-466C-AC5F-BA5EDDA20BF6}">
      <dgm:prSet/>
      <dgm:spPr/>
      <dgm:t>
        <a:bodyPr/>
        <a:lstStyle/>
        <a:p>
          <a:pPr rtl="1"/>
          <a:endParaRPr lang="fa-IR"/>
        </a:p>
      </dgm:t>
    </dgm:pt>
    <dgm:pt modelId="{55F99212-01A1-4E61-99F2-0AFF6D827539}" type="sibTrans" cxnId="{1842BFD1-B222-466C-AC5F-BA5EDDA20BF6}">
      <dgm:prSet/>
      <dgm:spPr/>
      <dgm:t>
        <a:bodyPr/>
        <a:lstStyle/>
        <a:p>
          <a:pPr rtl="1"/>
          <a:endParaRPr lang="fa-IR"/>
        </a:p>
      </dgm:t>
    </dgm:pt>
    <dgm:pt modelId="{1E1DAAFA-1840-4D7E-BEDA-01BE93724567}">
      <dgm:prSet custT="1"/>
      <dgm:spPr/>
      <dgm:t>
        <a:bodyPr/>
        <a:lstStyle/>
        <a:p>
          <a:pPr rtl="1"/>
          <a:r>
            <a:rPr lang="fa-IR" sz="1400" dirty="0">
              <a:cs typeface="B Homa" pitchFamily="2" charset="-78"/>
            </a:rPr>
            <a:t>ضایعات آهنی,غیر آهنی,شیشه</a:t>
          </a:r>
        </a:p>
      </dgm:t>
    </dgm:pt>
    <dgm:pt modelId="{077E28E3-A8E1-44D4-BF76-FE12C637EB51}" type="parTrans" cxnId="{893E19BA-550F-40D7-BB4E-0C0EEAA8B456}">
      <dgm:prSet/>
      <dgm:spPr/>
      <dgm:t>
        <a:bodyPr/>
        <a:lstStyle/>
        <a:p>
          <a:pPr rtl="1"/>
          <a:endParaRPr lang="fa-IR"/>
        </a:p>
      </dgm:t>
    </dgm:pt>
    <dgm:pt modelId="{FEFF16DA-D021-4FD4-98EC-3E18DA54DEE2}" type="sibTrans" cxnId="{893E19BA-550F-40D7-BB4E-0C0EEAA8B456}">
      <dgm:prSet/>
      <dgm:spPr/>
      <dgm:t>
        <a:bodyPr/>
        <a:lstStyle/>
        <a:p>
          <a:pPr rtl="1"/>
          <a:endParaRPr lang="fa-IR"/>
        </a:p>
      </dgm:t>
    </dgm:pt>
    <dgm:pt modelId="{22A550F0-A07C-4499-96D7-F6C7DACDA0BA}">
      <dgm:prSet custT="1"/>
      <dgm:spPr/>
      <dgm:t>
        <a:bodyPr/>
        <a:lstStyle/>
        <a:p>
          <a:pPr rtl="1"/>
          <a:r>
            <a:rPr lang="fa-IR" sz="1400" dirty="0">
              <a:cs typeface="B Homa" pitchFamily="2" charset="-78"/>
            </a:rPr>
            <a:t>قطعات چوبی و درختان قطع شده</a:t>
          </a:r>
        </a:p>
      </dgm:t>
    </dgm:pt>
    <dgm:pt modelId="{D4914178-1300-4923-9CB8-E7D6CA86595C}" type="parTrans" cxnId="{AB063D77-43A7-4192-BDA9-8054D9D40399}">
      <dgm:prSet/>
      <dgm:spPr/>
      <dgm:t>
        <a:bodyPr/>
        <a:lstStyle/>
        <a:p>
          <a:pPr rtl="1"/>
          <a:endParaRPr lang="fa-IR"/>
        </a:p>
      </dgm:t>
    </dgm:pt>
    <dgm:pt modelId="{05E6C249-723D-4FF8-B1B7-1A223F6F16C3}" type="sibTrans" cxnId="{AB063D77-43A7-4192-BDA9-8054D9D40399}">
      <dgm:prSet/>
      <dgm:spPr/>
      <dgm:t>
        <a:bodyPr/>
        <a:lstStyle/>
        <a:p>
          <a:pPr rtl="1"/>
          <a:endParaRPr lang="fa-IR"/>
        </a:p>
      </dgm:t>
    </dgm:pt>
    <dgm:pt modelId="{99B0DD12-0060-4305-B55C-436D4278B082}">
      <dgm:prSet custT="1"/>
      <dgm:spPr>
        <a:xfrm rot="5400000">
          <a:off x="4482647" y="-1140274"/>
          <a:ext cx="648647" cy="8216856"/>
        </a:xfrm>
      </dgm:spPr>
      <dgm:t>
        <a:bodyPr/>
        <a:lstStyle/>
        <a:p>
          <a:pPr rtl="1"/>
          <a:r>
            <a:rPr lang="fa-IR" sz="1200" dirty="0">
              <a:latin typeface="Calibri"/>
              <a:ea typeface="+mn-ea"/>
              <a:cs typeface="B Homa" pitchFamily="2" charset="-78"/>
            </a:rPr>
            <a:t>تولید قطعات آهنی و غیر آهنی و خرده شیشه ی بازیافتی</a:t>
          </a:r>
          <a:endParaRPr lang="fa-IR" sz="1200" dirty="0">
            <a:cs typeface="B Homa" pitchFamily="2" charset="-78"/>
          </a:endParaRPr>
        </a:p>
      </dgm:t>
    </dgm:pt>
    <dgm:pt modelId="{002AD555-608D-4A6D-A753-56BAA63097A1}" type="parTrans" cxnId="{AC422E4F-A0B8-4052-82C5-256722E2F10C}">
      <dgm:prSet/>
      <dgm:spPr/>
      <dgm:t>
        <a:bodyPr/>
        <a:lstStyle/>
        <a:p>
          <a:pPr rtl="1"/>
          <a:endParaRPr lang="fa-IR"/>
        </a:p>
      </dgm:t>
    </dgm:pt>
    <dgm:pt modelId="{AB530054-841D-46A3-8FB6-5626EF4A96CB}" type="sibTrans" cxnId="{AC422E4F-A0B8-4052-82C5-256722E2F10C}">
      <dgm:prSet/>
      <dgm:spPr/>
      <dgm:t>
        <a:bodyPr/>
        <a:lstStyle/>
        <a:p>
          <a:pPr rtl="1"/>
          <a:endParaRPr lang="fa-IR"/>
        </a:p>
      </dgm:t>
    </dgm:pt>
    <dgm:pt modelId="{19F20E96-58D1-4A3D-A949-6C5C58F94F50}">
      <dgm:prSet custT="1"/>
      <dgm:spPr>
        <a:xfrm rot="5400000">
          <a:off x="4482647" y="-204605"/>
          <a:ext cx="648647" cy="8216856"/>
        </a:xfrm>
      </dgm:spPr>
      <dgm:t>
        <a:bodyPr/>
        <a:lstStyle/>
        <a:p>
          <a:pPr rtl="1"/>
          <a:r>
            <a:rPr lang="fa-IR" sz="1200" dirty="0">
              <a:latin typeface="Calibri"/>
              <a:ea typeface="+mn-ea"/>
              <a:cs typeface="B Homa" pitchFamily="2" charset="-78"/>
            </a:rPr>
            <a:t>استفاده در زباله سوزها و ایجاد انرژی حرارتی و تولیدات چوبی </a:t>
          </a:r>
          <a:endParaRPr lang="fa-IR" sz="1200" dirty="0">
            <a:cs typeface="B Homa" pitchFamily="2" charset="-78"/>
          </a:endParaRPr>
        </a:p>
      </dgm:t>
    </dgm:pt>
    <dgm:pt modelId="{0048A439-90DC-4B49-81A1-99E63E9C889F}" type="parTrans" cxnId="{C7321460-DF9F-4DD6-BF47-893D4FFB6567}">
      <dgm:prSet/>
      <dgm:spPr/>
      <dgm:t>
        <a:bodyPr/>
        <a:lstStyle/>
        <a:p>
          <a:pPr rtl="1"/>
          <a:endParaRPr lang="fa-IR"/>
        </a:p>
      </dgm:t>
    </dgm:pt>
    <dgm:pt modelId="{252267FF-7BC4-421D-BD52-230A6B88E24F}" type="sibTrans" cxnId="{C7321460-DF9F-4DD6-BF47-893D4FFB6567}">
      <dgm:prSet/>
      <dgm:spPr/>
      <dgm:t>
        <a:bodyPr/>
        <a:lstStyle/>
        <a:p>
          <a:pPr rtl="1"/>
          <a:endParaRPr lang="fa-IR"/>
        </a:p>
      </dgm:t>
    </dgm:pt>
    <dgm:pt modelId="{13750B55-FBC2-4A0D-9B54-E22681734E5A}">
      <dgm:prSet phldrT="[Text]" custT="1"/>
      <dgm:spPr>
        <a:xfrm rot="5400000">
          <a:off x="4482647" y="-2020082"/>
          <a:ext cx="648647" cy="8216856"/>
        </a:xfrm>
      </dgm:spPr>
      <dgm:t>
        <a:bodyPr/>
        <a:lstStyle/>
        <a:p>
          <a:pPr rtl="1"/>
          <a:r>
            <a:rPr lang="fa-IR" sz="1200" dirty="0">
              <a:latin typeface="Calibri"/>
              <a:ea typeface="+mn-ea"/>
              <a:cs typeface="B Homa" pitchFamily="2" charset="-78"/>
            </a:rPr>
            <a:t>تولید آسفالت جدید</a:t>
          </a:r>
        </a:p>
      </dgm:t>
    </dgm:pt>
    <dgm:pt modelId="{D276FBA9-696E-470D-B5EB-9195E4248E20}" type="parTrans" cxnId="{0E8CE99B-81E4-4D1B-8463-AB6D381C13B5}">
      <dgm:prSet/>
      <dgm:spPr/>
      <dgm:t>
        <a:bodyPr/>
        <a:lstStyle/>
        <a:p>
          <a:pPr rtl="1"/>
          <a:endParaRPr lang="fa-IR"/>
        </a:p>
      </dgm:t>
    </dgm:pt>
    <dgm:pt modelId="{03651366-A6A1-45EA-B0B7-0E2EF9F6DACB}" type="sibTrans" cxnId="{0E8CE99B-81E4-4D1B-8463-AB6D381C13B5}">
      <dgm:prSet/>
      <dgm:spPr/>
      <dgm:t>
        <a:bodyPr/>
        <a:lstStyle/>
        <a:p>
          <a:pPr rtl="1"/>
          <a:endParaRPr lang="fa-IR"/>
        </a:p>
      </dgm:t>
    </dgm:pt>
    <dgm:pt modelId="{2AB65585-919D-4617-9926-213A8B0BE487}">
      <dgm:prSet custT="1"/>
      <dgm:spPr>
        <a:xfrm rot="5400000">
          <a:off x="4482647" y="-2897698"/>
          <a:ext cx="648647" cy="8216856"/>
        </a:xfrm>
      </dgm:spPr>
      <dgm:t>
        <a:bodyPr/>
        <a:lstStyle/>
        <a:p>
          <a:pPr rtl="1"/>
          <a:r>
            <a:rPr lang="fa-IR" sz="1200" dirty="0">
              <a:latin typeface="Calibri"/>
              <a:ea typeface="+mn-ea"/>
              <a:cs typeface="B Homa" pitchFamily="2" charset="-78"/>
            </a:rPr>
            <a:t>جاده سازی</a:t>
          </a:r>
        </a:p>
      </dgm:t>
    </dgm:pt>
    <dgm:pt modelId="{00292DA6-0582-477C-B116-BE89D52AD9DB}" type="sibTrans" cxnId="{394A1CEE-223D-4A95-9D1A-53DCFA7B35F2}">
      <dgm:prSet/>
      <dgm:spPr/>
      <dgm:t>
        <a:bodyPr/>
        <a:lstStyle/>
        <a:p>
          <a:pPr rtl="1"/>
          <a:endParaRPr lang="fa-IR"/>
        </a:p>
      </dgm:t>
    </dgm:pt>
    <dgm:pt modelId="{CEA4528C-4EBA-49AD-AB9F-62F0ADD3029F}" type="parTrans" cxnId="{394A1CEE-223D-4A95-9D1A-53DCFA7B35F2}">
      <dgm:prSet/>
      <dgm:spPr/>
      <dgm:t>
        <a:bodyPr/>
        <a:lstStyle/>
        <a:p>
          <a:pPr rtl="1"/>
          <a:endParaRPr lang="fa-IR"/>
        </a:p>
      </dgm:t>
    </dgm:pt>
    <dgm:pt modelId="{8D2F1AF3-AD69-46A5-9DAF-8CC5C00497F3}">
      <dgm:prSet custT="1"/>
      <dgm:spPr>
        <a:xfrm rot="5400000">
          <a:off x="4482647" y="-2897698"/>
          <a:ext cx="648647" cy="8216856"/>
        </a:xfrm>
      </dgm:spPr>
      <dgm:t>
        <a:bodyPr/>
        <a:lstStyle/>
        <a:p>
          <a:pPr rtl="1"/>
          <a:r>
            <a:rPr lang="fa-IR" sz="1200" dirty="0">
              <a:latin typeface="Calibri"/>
              <a:ea typeface="+mn-ea"/>
              <a:cs typeface="B Homa" pitchFamily="2" charset="-78"/>
            </a:rPr>
            <a:t>پر کردن اراضی </a:t>
          </a:r>
        </a:p>
      </dgm:t>
    </dgm:pt>
    <dgm:pt modelId="{600A82A8-FA40-453A-96CA-FC6AD15D72D0}" type="sibTrans" cxnId="{1A94282E-DD43-4CA4-BC47-BA99EC5DDC2C}">
      <dgm:prSet/>
      <dgm:spPr/>
      <dgm:t>
        <a:bodyPr/>
        <a:lstStyle/>
        <a:p>
          <a:pPr rtl="1"/>
          <a:endParaRPr lang="fa-IR"/>
        </a:p>
      </dgm:t>
    </dgm:pt>
    <dgm:pt modelId="{6DB37739-5718-4D0B-AD18-4B7C066CA632}" type="parTrans" cxnId="{1A94282E-DD43-4CA4-BC47-BA99EC5DDC2C}">
      <dgm:prSet/>
      <dgm:spPr/>
      <dgm:t>
        <a:bodyPr/>
        <a:lstStyle/>
        <a:p>
          <a:pPr rtl="1"/>
          <a:endParaRPr lang="fa-IR"/>
        </a:p>
      </dgm:t>
    </dgm:pt>
    <dgm:pt modelId="{654DA455-9A2F-49CE-B5F9-6D267E947656}">
      <dgm:prSet custT="1"/>
      <dgm:spPr>
        <a:xfrm rot="5400000">
          <a:off x="4482647" y="-2897698"/>
          <a:ext cx="648647" cy="8216856"/>
        </a:xfrm>
      </dgm:spPr>
      <dgm:t>
        <a:bodyPr/>
        <a:lstStyle/>
        <a:p>
          <a:pPr rtl="1"/>
          <a:r>
            <a:rPr lang="fa-IR" sz="1200" dirty="0">
              <a:latin typeface="Calibri"/>
              <a:ea typeface="+mn-ea"/>
              <a:cs typeface="B Homa" pitchFamily="2" charset="-78"/>
            </a:rPr>
            <a:t>تهیه آجر</a:t>
          </a:r>
          <a:endParaRPr lang="fa-IR" sz="1200" dirty="0">
            <a:cs typeface="B Homa" pitchFamily="2" charset="-78"/>
          </a:endParaRPr>
        </a:p>
      </dgm:t>
    </dgm:pt>
    <dgm:pt modelId="{610098B6-D7C7-44A6-9EE5-C91B4F336CCF}" type="sibTrans" cxnId="{44C5E243-77CB-41C4-AF1C-84F185ADE21C}">
      <dgm:prSet/>
      <dgm:spPr/>
      <dgm:t>
        <a:bodyPr/>
        <a:lstStyle/>
        <a:p>
          <a:pPr rtl="1"/>
          <a:endParaRPr lang="fa-IR"/>
        </a:p>
      </dgm:t>
    </dgm:pt>
    <dgm:pt modelId="{D63D8B2D-481D-4E2E-8504-C39A2B64912A}" type="parTrans" cxnId="{44C5E243-77CB-41C4-AF1C-84F185ADE21C}">
      <dgm:prSet/>
      <dgm:spPr/>
      <dgm:t>
        <a:bodyPr/>
        <a:lstStyle/>
        <a:p>
          <a:pPr rtl="1"/>
          <a:endParaRPr lang="fa-IR"/>
        </a:p>
      </dgm:t>
    </dgm:pt>
    <dgm:pt modelId="{ABE05249-4114-4658-9E12-2F8F4AFD34A2}">
      <dgm:prSet custT="1"/>
      <dgm:spPr/>
      <dgm:t>
        <a:bodyPr/>
        <a:lstStyle/>
        <a:p>
          <a:pPr rtl="1"/>
          <a:r>
            <a:rPr lang="fa-IR" sz="1400" dirty="0">
              <a:cs typeface="B Homa" pitchFamily="2" charset="-78"/>
            </a:rPr>
            <a:t>نخاله های ساختمانی</a:t>
          </a:r>
        </a:p>
      </dgm:t>
    </dgm:pt>
    <dgm:pt modelId="{884046BA-F6E8-4C98-ACD7-2710AF80687B}" type="parTrans" cxnId="{097CA439-69F0-45D0-8C03-05DFA387BB2E}">
      <dgm:prSet/>
      <dgm:spPr/>
      <dgm:t>
        <a:bodyPr/>
        <a:lstStyle/>
        <a:p>
          <a:pPr rtl="1"/>
          <a:endParaRPr lang="fa-IR"/>
        </a:p>
      </dgm:t>
    </dgm:pt>
    <dgm:pt modelId="{EB6E1114-BC33-46EE-8EB5-3C790E2EA18E}" type="sibTrans" cxnId="{097CA439-69F0-45D0-8C03-05DFA387BB2E}">
      <dgm:prSet/>
      <dgm:spPr/>
      <dgm:t>
        <a:bodyPr/>
        <a:lstStyle/>
        <a:p>
          <a:pPr rtl="1"/>
          <a:endParaRPr lang="fa-IR"/>
        </a:p>
      </dgm:t>
    </dgm:pt>
    <dgm:pt modelId="{5C1406C4-EB15-4C52-BCA8-9330255FF4C8}">
      <dgm:prSet phldrT="[Text]" custT="1"/>
      <dgm:spPr/>
      <dgm:t>
        <a:bodyPr/>
        <a:lstStyle/>
        <a:p>
          <a:pPr rtl="1"/>
          <a:r>
            <a:rPr lang="fa-IR" sz="1200" dirty="0">
              <a:cs typeface="B Homa" pitchFamily="2" charset="-78"/>
            </a:rPr>
            <a:t>سدبندی کنار رودخانه </a:t>
          </a:r>
        </a:p>
      </dgm:t>
    </dgm:pt>
    <dgm:pt modelId="{4DE1D837-9E2B-465F-BAD4-656758C0A374}" type="parTrans" cxnId="{1F5ADB74-D35F-4E77-80FE-A2A47D85ABC2}">
      <dgm:prSet/>
      <dgm:spPr/>
      <dgm:t>
        <a:bodyPr/>
        <a:lstStyle/>
        <a:p>
          <a:pPr rtl="1"/>
          <a:endParaRPr lang="fa-IR"/>
        </a:p>
      </dgm:t>
    </dgm:pt>
    <dgm:pt modelId="{F4DF06DF-559A-4ED0-BB05-0CAEAACF28E2}" type="sibTrans" cxnId="{1F5ADB74-D35F-4E77-80FE-A2A47D85ABC2}">
      <dgm:prSet/>
      <dgm:spPr/>
      <dgm:t>
        <a:bodyPr/>
        <a:lstStyle/>
        <a:p>
          <a:pPr rtl="1"/>
          <a:endParaRPr lang="fa-IR"/>
        </a:p>
      </dgm:t>
    </dgm:pt>
    <dgm:pt modelId="{044A1A49-78FC-4652-8EB0-695340E8AAE6}" type="pres">
      <dgm:prSet presAssocID="{871C92F0-9297-4314-9159-0773AEFB7C8C}" presName="Name0" presStyleCnt="0">
        <dgm:presLayoutVars>
          <dgm:dir/>
          <dgm:animLvl val="lvl"/>
          <dgm:resizeHandles val="exact"/>
        </dgm:presLayoutVars>
      </dgm:prSet>
      <dgm:spPr/>
      <dgm:t>
        <a:bodyPr/>
        <a:lstStyle/>
        <a:p>
          <a:pPr rtl="1"/>
          <a:endParaRPr lang="fa-IR"/>
        </a:p>
      </dgm:t>
    </dgm:pt>
    <dgm:pt modelId="{05090AC4-1C6A-4F79-983D-0D84A65C8309}" type="pres">
      <dgm:prSet presAssocID="{ABE05249-4114-4658-9E12-2F8F4AFD34A2}" presName="linNode" presStyleCnt="0"/>
      <dgm:spPr/>
    </dgm:pt>
    <dgm:pt modelId="{4D9C254F-D5BB-46CE-9054-1E99CABBEB7A}" type="pres">
      <dgm:prSet presAssocID="{ABE05249-4114-4658-9E12-2F8F4AFD34A2}" presName="parentText" presStyleLbl="node1" presStyleIdx="0" presStyleCnt="5">
        <dgm:presLayoutVars>
          <dgm:chMax val="1"/>
          <dgm:bulletEnabled val="1"/>
        </dgm:presLayoutVars>
      </dgm:prSet>
      <dgm:spPr/>
      <dgm:t>
        <a:bodyPr/>
        <a:lstStyle/>
        <a:p>
          <a:pPr rtl="1"/>
          <a:endParaRPr lang="fa-IR"/>
        </a:p>
      </dgm:t>
    </dgm:pt>
    <dgm:pt modelId="{1BAC4236-836D-4CFD-B3E3-72739893160A}" type="pres">
      <dgm:prSet presAssocID="{ABE05249-4114-4658-9E12-2F8F4AFD34A2}" presName="descendantText" presStyleLbl="alignAccFollowNode1" presStyleIdx="0" presStyleCnt="5">
        <dgm:presLayoutVars>
          <dgm:bulletEnabled val="1"/>
        </dgm:presLayoutVars>
      </dgm:prSet>
      <dgm:spPr/>
      <dgm:t>
        <a:bodyPr/>
        <a:lstStyle/>
        <a:p>
          <a:pPr rtl="1"/>
          <a:endParaRPr lang="fa-IR"/>
        </a:p>
      </dgm:t>
    </dgm:pt>
    <dgm:pt modelId="{AB162F77-CF68-4B1C-BF4B-41B3B5562974}" type="pres">
      <dgm:prSet presAssocID="{EB6E1114-BC33-46EE-8EB5-3C790E2EA18E}" presName="sp" presStyleCnt="0"/>
      <dgm:spPr/>
    </dgm:pt>
    <dgm:pt modelId="{7E8999E8-8D9E-461D-A79E-FE620FF1F1C1}" type="pres">
      <dgm:prSet presAssocID="{68B2FDE3-9572-4895-AC19-1F64633F91B4}" presName="linNode" presStyleCnt="0"/>
      <dgm:spPr/>
    </dgm:pt>
    <dgm:pt modelId="{FDE4CEA9-D2AB-4832-873B-855DAC0B7575}" type="pres">
      <dgm:prSet presAssocID="{68B2FDE3-9572-4895-AC19-1F64633F91B4}" presName="parentText" presStyleLbl="node1" presStyleIdx="1" presStyleCnt="5">
        <dgm:presLayoutVars>
          <dgm:chMax val="1"/>
          <dgm:bulletEnabled val="1"/>
        </dgm:presLayoutVars>
      </dgm:prSet>
      <dgm:spPr/>
      <dgm:t>
        <a:bodyPr/>
        <a:lstStyle/>
        <a:p>
          <a:pPr rtl="1"/>
          <a:endParaRPr lang="fa-IR"/>
        </a:p>
      </dgm:t>
    </dgm:pt>
    <dgm:pt modelId="{32F83350-708E-4EFD-A728-F91D9B8E5121}" type="pres">
      <dgm:prSet presAssocID="{68B2FDE3-9572-4895-AC19-1F64633F91B4}" presName="descendantText" presStyleLbl="alignAccFollowNode1" presStyleIdx="1" presStyleCnt="5" custLinFactNeighborX="1029" custLinFactNeighborY="338">
        <dgm:presLayoutVars>
          <dgm:bulletEnabled val="1"/>
        </dgm:presLayoutVars>
      </dgm:prSet>
      <dgm:spPr>
        <a:prstGeom prst="round2SameRect">
          <a:avLst/>
        </a:prstGeom>
      </dgm:spPr>
      <dgm:t>
        <a:bodyPr/>
        <a:lstStyle/>
        <a:p>
          <a:pPr rtl="1"/>
          <a:endParaRPr lang="fa-IR"/>
        </a:p>
      </dgm:t>
    </dgm:pt>
    <dgm:pt modelId="{43E5484E-62C7-4DA8-A55C-DD8F79F608DC}" type="pres">
      <dgm:prSet presAssocID="{32ADC1EE-B56A-4237-8A0A-3B2949C7D5D5}" presName="sp" presStyleCnt="0"/>
      <dgm:spPr/>
    </dgm:pt>
    <dgm:pt modelId="{582039B2-6DE1-4610-BA50-D7CA6738E5DB}" type="pres">
      <dgm:prSet presAssocID="{3F9BDCE9-4AE0-4C8A-91DC-BE702F7AA66F}" presName="linNode" presStyleCnt="0"/>
      <dgm:spPr/>
    </dgm:pt>
    <dgm:pt modelId="{A512AD14-6886-4498-97CE-601BDBC934DD}" type="pres">
      <dgm:prSet presAssocID="{3F9BDCE9-4AE0-4C8A-91DC-BE702F7AA66F}" presName="parentText" presStyleLbl="node1" presStyleIdx="2" presStyleCnt="5">
        <dgm:presLayoutVars>
          <dgm:chMax val="1"/>
          <dgm:bulletEnabled val="1"/>
        </dgm:presLayoutVars>
      </dgm:prSet>
      <dgm:spPr/>
      <dgm:t>
        <a:bodyPr/>
        <a:lstStyle/>
        <a:p>
          <a:pPr rtl="1"/>
          <a:endParaRPr lang="fa-IR"/>
        </a:p>
      </dgm:t>
    </dgm:pt>
    <dgm:pt modelId="{8D4F07D9-234A-4BE6-8F34-06F70C43C5E0}" type="pres">
      <dgm:prSet presAssocID="{3F9BDCE9-4AE0-4C8A-91DC-BE702F7AA66F}" presName="descendantText" presStyleLbl="alignAccFollowNode1" presStyleIdx="2" presStyleCnt="5">
        <dgm:presLayoutVars>
          <dgm:bulletEnabled val="1"/>
        </dgm:presLayoutVars>
      </dgm:prSet>
      <dgm:spPr>
        <a:prstGeom prst="round2SameRect">
          <a:avLst/>
        </a:prstGeom>
      </dgm:spPr>
      <dgm:t>
        <a:bodyPr/>
        <a:lstStyle/>
        <a:p>
          <a:pPr rtl="1"/>
          <a:endParaRPr lang="fa-IR"/>
        </a:p>
      </dgm:t>
    </dgm:pt>
    <dgm:pt modelId="{3B49B4AC-7810-42EC-AE03-FFBEE24B1C0C}" type="pres">
      <dgm:prSet presAssocID="{150AF5C8-5268-48DB-9E1E-31CF5EE42E06}" presName="sp" presStyleCnt="0"/>
      <dgm:spPr/>
    </dgm:pt>
    <dgm:pt modelId="{69AB8F44-92D7-449A-A24F-27DAA7B57DB0}" type="pres">
      <dgm:prSet presAssocID="{1E1DAAFA-1840-4D7E-BEDA-01BE93724567}" presName="linNode" presStyleCnt="0"/>
      <dgm:spPr/>
    </dgm:pt>
    <dgm:pt modelId="{C7FBAD5E-D6FC-4F44-83B3-6687CBA38AF2}" type="pres">
      <dgm:prSet presAssocID="{1E1DAAFA-1840-4D7E-BEDA-01BE93724567}" presName="parentText" presStyleLbl="node1" presStyleIdx="3" presStyleCnt="5">
        <dgm:presLayoutVars>
          <dgm:chMax val="1"/>
          <dgm:bulletEnabled val="1"/>
        </dgm:presLayoutVars>
      </dgm:prSet>
      <dgm:spPr/>
      <dgm:t>
        <a:bodyPr/>
        <a:lstStyle/>
        <a:p>
          <a:pPr rtl="1"/>
          <a:endParaRPr lang="fa-IR"/>
        </a:p>
      </dgm:t>
    </dgm:pt>
    <dgm:pt modelId="{0C02B4F5-2E89-42C9-BC06-8D68E78D1EA9}" type="pres">
      <dgm:prSet presAssocID="{1E1DAAFA-1840-4D7E-BEDA-01BE93724567}" presName="descendantText" presStyleLbl="alignAccFollowNode1" presStyleIdx="3" presStyleCnt="5">
        <dgm:presLayoutVars>
          <dgm:bulletEnabled val="1"/>
        </dgm:presLayoutVars>
      </dgm:prSet>
      <dgm:spPr>
        <a:prstGeom prst="round2SameRect">
          <a:avLst/>
        </a:prstGeom>
      </dgm:spPr>
      <dgm:t>
        <a:bodyPr/>
        <a:lstStyle/>
        <a:p>
          <a:pPr rtl="1"/>
          <a:endParaRPr lang="fa-IR"/>
        </a:p>
      </dgm:t>
    </dgm:pt>
    <dgm:pt modelId="{83612505-9BE5-4B33-A238-ECC91B32BFC6}" type="pres">
      <dgm:prSet presAssocID="{FEFF16DA-D021-4FD4-98EC-3E18DA54DEE2}" presName="sp" presStyleCnt="0"/>
      <dgm:spPr/>
    </dgm:pt>
    <dgm:pt modelId="{501FCA6B-BE39-4B77-BB72-F4E6D288EE49}" type="pres">
      <dgm:prSet presAssocID="{22A550F0-A07C-4499-96D7-F6C7DACDA0BA}" presName="linNode" presStyleCnt="0"/>
      <dgm:spPr/>
    </dgm:pt>
    <dgm:pt modelId="{2B2F2178-0227-474A-B787-42BD2E8685F0}" type="pres">
      <dgm:prSet presAssocID="{22A550F0-A07C-4499-96D7-F6C7DACDA0BA}" presName="parentText" presStyleLbl="node1" presStyleIdx="4" presStyleCnt="5">
        <dgm:presLayoutVars>
          <dgm:chMax val="1"/>
          <dgm:bulletEnabled val="1"/>
        </dgm:presLayoutVars>
      </dgm:prSet>
      <dgm:spPr/>
      <dgm:t>
        <a:bodyPr/>
        <a:lstStyle/>
        <a:p>
          <a:pPr rtl="1"/>
          <a:endParaRPr lang="fa-IR"/>
        </a:p>
      </dgm:t>
    </dgm:pt>
    <dgm:pt modelId="{16555576-142A-4D8C-934B-F58D5A5A0DCF}" type="pres">
      <dgm:prSet presAssocID="{22A550F0-A07C-4499-96D7-F6C7DACDA0BA}" presName="descendantText" presStyleLbl="alignAccFollowNode1" presStyleIdx="4" presStyleCnt="5" custLinFactNeighborY="8612">
        <dgm:presLayoutVars>
          <dgm:bulletEnabled val="1"/>
        </dgm:presLayoutVars>
      </dgm:prSet>
      <dgm:spPr>
        <a:prstGeom prst="round2SameRect">
          <a:avLst/>
        </a:prstGeom>
      </dgm:spPr>
      <dgm:t>
        <a:bodyPr/>
        <a:lstStyle/>
        <a:p>
          <a:pPr rtl="1"/>
          <a:endParaRPr lang="fa-IR"/>
        </a:p>
      </dgm:t>
    </dgm:pt>
  </dgm:ptLst>
  <dgm:cxnLst>
    <dgm:cxn modelId="{394A1CEE-223D-4A95-9D1A-53DCFA7B35F2}" srcId="{68B2FDE3-9572-4895-AC19-1F64633F91B4}" destId="{2AB65585-919D-4617-9926-213A8B0BE487}" srcOrd="2" destOrd="0" parTransId="{CEA4528C-4EBA-49AD-AB9F-62F0ADD3029F}" sibTransId="{00292DA6-0582-477C-B116-BE89D52AD9DB}"/>
    <dgm:cxn modelId="{1842BFD1-B222-466C-AC5F-BA5EDDA20BF6}" srcId="{3F9BDCE9-4AE0-4C8A-91DC-BE702F7AA66F}" destId="{CCE32A75-485F-4B02-9FB3-294EC0D9C8F3}" srcOrd="0" destOrd="0" parTransId="{CD8B327C-6213-4CD5-8DAA-A998FDF8A998}" sibTransId="{55F99212-01A1-4E61-99F2-0AFF6D827539}"/>
    <dgm:cxn modelId="{8D6DA4CF-2F3C-468F-8539-698D9F9D8396}" type="presOf" srcId="{99B0DD12-0060-4305-B55C-436D4278B082}" destId="{0C02B4F5-2E89-42C9-BC06-8D68E78D1EA9}" srcOrd="0" destOrd="0" presId="urn:microsoft.com/office/officeart/2005/8/layout/vList5"/>
    <dgm:cxn modelId="{D93FD5E2-3076-4287-B115-19FB64677B85}" type="presOf" srcId="{5C1406C4-EB15-4C52-BCA8-9330255FF4C8}" destId="{1BAC4236-836D-4CFD-B3E3-72739893160A}" srcOrd="0" destOrd="1" presId="urn:microsoft.com/office/officeart/2005/8/layout/vList5"/>
    <dgm:cxn modelId="{C7321460-DF9F-4DD6-BF47-893D4FFB6567}" srcId="{22A550F0-A07C-4499-96D7-F6C7DACDA0BA}" destId="{19F20E96-58D1-4A3D-A949-6C5C58F94F50}" srcOrd="0" destOrd="0" parTransId="{0048A439-90DC-4B49-81A1-99E63E9C889F}" sibTransId="{252267FF-7BC4-421D-BD52-230A6B88E24F}"/>
    <dgm:cxn modelId="{B840D81E-0780-49EA-8299-26658D35E1BC}" type="presOf" srcId="{2AB65585-919D-4617-9926-213A8B0BE487}" destId="{32F83350-708E-4EFD-A728-F91D9B8E5121}" srcOrd="0" destOrd="2" presId="urn:microsoft.com/office/officeart/2005/8/layout/vList5"/>
    <dgm:cxn modelId="{36B7721B-7808-47E6-8AF9-AD0A0C4A371B}" type="presOf" srcId="{871C92F0-9297-4314-9159-0773AEFB7C8C}" destId="{044A1A49-78FC-4652-8EB0-695340E8AAE6}" srcOrd="0" destOrd="0" presId="urn:microsoft.com/office/officeart/2005/8/layout/vList5"/>
    <dgm:cxn modelId="{AC422E4F-A0B8-4052-82C5-256722E2F10C}" srcId="{1E1DAAFA-1840-4D7E-BEDA-01BE93724567}" destId="{99B0DD12-0060-4305-B55C-436D4278B082}" srcOrd="0" destOrd="0" parTransId="{002AD555-608D-4A6D-A753-56BAA63097A1}" sibTransId="{AB530054-841D-46A3-8FB6-5626EF4A96CB}"/>
    <dgm:cxn modelId="{27B5430E-49B7-46F0-968B-4BF52E91C39B}" type="presOf" srcId="{8D2F1AF3-AD69-46A5-9DAF-8CC5C00497F3}" destId="{32F83350-708E-4EFD-A728-F91D9B8E5121}" srcOrd="0" destOrd="1" presId="urn:microsoft.com/office/officeart/2005/8/layout/vList5"/>
    <dgm:cxn modelId="{893E19BA-550F-40D7-BB4E-0C0EEAA8B456}" srcId="{871C92F0-9297-4314-9159-0773AEFB7C8C}" destId="{1E1DAAFA-1840-4D7E-BEDA-01BE93724567}" srcOrd="3" destOrd="0" parTransId="{077E28E3-A8E1-44D4-BF76-FE12C637EB51}" sibTransId="{FEFF16DA-D021-4FD4-98EC-3E18DA54DEE2}"/>
    <dgm:cxn modelId="{0636BED9-D060-436C-9954-375E9D31F94E}" type="presOf" srcId="{22A550F0-A07C-4499-96D7-F6C7DACDA0BA}" destId="{2B2F2178-0227-474A-B787-42BD2E8685F0}" srcOrd="0" destOrd="0" presId="urn:microsoft.com/office/officeart/2005/8/layout/vList5"/>
    <dgm:cxn modelId="{1A94282E-DD43-4CA4-BC47-BA99EC5DDC2C}" srcId="{68B2FDE3-9572-4895-AC19-1F64633F91B4}" destId="{8D2F1AF3-AD69-46A5-9DAF-8CC5C00497F3}" srcOrd="1" destOrd="0" parTransId="{6DB37739-5718-4D0B-AD18-4B7C066CA632}" sibTransId="{600A82A8-FA40-453A-96CA-FC6AD15D72D0}"/>
    <dgm:cxn modelId="{1F5ADB74-D35F-4E77-80FE-A2A47D85ABC2}" srcId="{ABE05249-4114-4658-9E12-2F8F4AFD34A2}" destId="{5C1406C4-EB15-4C52-BCA8-9330255FF4C8}" srcOrd="1" destOrd="0" parTransId="{4DE1D837-9E2B-465F-BAD4-656758C0A374}" sibTransId="{F4DF06DF-559A-4ED0-BB05-0CAEAACF28E2}"/>
    <dgm:cxn modelId="{6F75DF36-308F-4776-99EB-E8590F0B9B15}" srcId="{871C92F0-9297-4314-9159-0773AEFB7C8C}" destId="{68B2FDE3-9572-4895-AC19-1F64633F91B4}" srcOrd="1" destOrd="0" parTransId="{BF168CE1-71CD-4A5F-8369-D76BAD4EF506}" sibTransId="{32ADC1EE-B56A-4237-8A0A-3B2949C7D5D5}"/>
    <dgm:cxn modelId="{D8DF4B9D-9929-4176-A171-B90A319E5228}" type="presOf" srcId="{3F9BDCE9-4AE0-4C8A-91DC-BE702F7AA66F}" destId="{A512AD14-6886-4498-97CE-601BDBC934DD}" srcOrd="0" destOrd="0" presId="urn:microsoft.com/office/officeart/2005/8/layout/vList5"/>
    <dgm:cxn modelId="{5C544972-488F-4989-92BB-759C1E65C0F9}" type="presOf" srcId="{13750B55-FBC2-4A0D-9B54-E22681734E5A}" destId="{8D4F07D9-234A-4BE6-8F34-06F70C43C5E0}" srcOrd="0" destOrd="1" presId="urn:microsoft.com/office/officeart/2005/8/layout/vList5"/>
    <dgm:cxn modelId="{AB063D77-43A7-4192-BDA9-8054D9D40399}" srcId="{871C92F0-9297-4314-9159-0773AEFB7C8C}" destId="{22A550F0-A07C-4499-96D7-F6C7DACDA0BA}" srcOrd="4" destOrd="0" parTransId="{D4914178-1300-4923-9CB8-E7D6CA86595C}" sibTransId="{05E6C249-723D-4FF8-B1B7-1A223F6F16C3}"/>
    <dgm:cxn modelId="{C4FB8A5D-9E70-4915-8A3E-3E60ED48322E}" type="presOf" srcId="{36A0FB08-3333-430C-A2B3-E2CC191ED699}" destId="{1BAC4236-836D-4CFD-B3E3-72739893160A}" srcOrd="0" destOrd="0" presId="urn:microsoft.com/office/officeart/2005/8/layout/vList5"/>
    <dgm:cxn modelId="{A250DBE8-5836-433B-A09E-666623CDAD01}" type="presOf" srcId="{CCE32A75-485F-4B02-9FB3-294EC0D9C8F3}" destId="{8D4F07D9-234A-4BE6-8F34-06F70C43C5E0}" srcOrd="0" destOrd="0" presId="urn:microsoft.com/office/officeart/2005/8/layout/vList5"/>
    <dgm:cxn modelId="{0E8CE99B-81E4-4D1B-8463-AB6D381C13B5}" srcId="{3F9BDCE9-4AE0-4C8A-91DC-BE702F7AA66F}" destId="{13750B55-FBC2-4A0D-9B54-E22681734E5A}" srcOrd="1" destOrd="0" parTransId="{D276FBA9-696E-470D-B5EB-9195E4248E20}" sibTransId="{03651366-A6A1-45EA-B0B7-0E2EF9F6DACB}"/>
    <dgm:cxn modelId="{E4AFA16A-D44F-4768-9E25-51375C46F7EB}" srcId="{ABE05249-4114-4658-9E12-2F8F4AFD34A2}" destId="{36A0FB08-3333-430C-A2B3-E2CC191ED699}" srcOrd="0" destOrd="0" parTransId="{A5BF6E6A-C1B3-4495-A8A7-646DE0607966}" sibTransId="{8DFCE470-1D96-49A9-9183-D0D73E322AF0}"/>
    <dgm:cxn modelId="{E5614340-F7BC-444C-B64A-D1FF44EFDA1E}" type="presOf" srcId="{19F20E96-58D1-4A3D-A949-6C5C58F94F50}" destId="{16555576-142A-4D8C-934B-F58D5A5A0DCF}" srcOrd="0" destOrd="0" presId="urn:microsoft.com/office/officeart/2005/8/layout/vList5"/>
    <dgm:cxn modelId="{44C5E243-77CB-41C4-AF1C-84F185ADE21C}" srcId="{68B2FDE3-9572-4895-AC19-1F64633F91B4}" destId="{654DA455-9A2F-49CE-B5F9-6D267E947656}" srcOrd="0" destOrd="0" parTransId="{D63D8B2D-481D-4E2E-8504-C39A2B64912A}" sibTransId="{610098B6-D7C7-44A6-9EE5-C91B4F336CCF}"/>
    <dgm:cxn modelId="{097CA439-69F0-45D0-8C03-05DFA387BB2E}" srcId="{871C92F0-9297-4314-9159-0773AEFB7C8C}" destId="{ABE05249-4114-4658-9E12-2F8F4AFD34A2}" srcOrd="0" destOrd="0" parTransId="{884046BA-F6E8-4C98-ACD7-2710AF80687B}" sibTransId="{EB6E1114-BC33-46EE-8EB5-3C790E2EA18E}"/>
    <dgm:cxn modelId="{09CD8F9A-FBE6-40BA-9134-C163F00DAB2E}" type="presOf" srcId="{654DA455-9A2F-49CE-B5F9-6D267E947656}" destId="{32F83350-708E-4EFD-A728-F91D9B8E5121}" srcOrd="0" destOrd="0" presId="urn:microsoft.com/office/officeart/2005/8/layout/vList5"/>
    <dgm:cxn modelId="{41F62A42-B648-4540-8712-58583E2FF823}" srcId="{871C92F0-9297-4314-9159-0773AEFB7C8C}" destId="{3F9BDCE9-4AE0-4C8A-91DC-BE702F7AA66F}" srcOrd="2" destOrd="0" parTransId="{C08AA39E-0E9B-48E8-B16D-AF5FF39E29AD}" sibTransId="{150AF5C8-5268-48DB-9E1E-31CF5EE42E06}"/>
    <dgm:cxn modelId="{B730C169-D728-454C-9096-D32521B90C10}" type="presOf" srcId="{ABE05249-4114-4658-9E12-2F8F4AFD34A2}" destId="{4D9C254F-D5BB-46CE-9054-1E99CABBEB7A}" srcOrd="0" destOrd="0" presId="urn:microsoft.com/office/officeart/2005/8/layout/vList5"/>
    <dgm:cxn modelId="{157B8667-799C-4B01-AA5A-F0C1BC3F4782}" type="presOf" srcId="{1E1DAAFA-1840-4D7E-BEDA-01BE93724567}" destId="{C7FBAD5E-D6FC-4F44-83B3-6687CBA38AF2}" srcOrd="0" destOrd="0" presId="urn:microsoft.com/office/officeart/2005/8/layout/vList5"/>
    <dgm:cxn modelId="{E59C0514-8C99-4952-AA0C-B7C584C88F11}" type="presOf" srcId="{68B2FDE3-9572-4895-AC19-1F64633F91B4}" destId="{FDE4CEA9-D2AB-4832-873B-855DAC0B7575}" srcOrd="0" destOrd="0" presId="urn:microsoft.com/office/officeart/2005/8/layout/vList5"/>
    <dgm:cxn modelId="{9D20EC06-35DE-40E4-9215-EE47F64B220D}" type="presParOf" srcId="{044A1A49-78FC-4652-8EB0-695340E8AAE6}" destId="{05090AC4-1C6A-4F79-983D-0D84A65C8309}" srcOrd="0" destOrd="0" presId="urn:microsoft.com/office/officeart/2005/8/layout/vList5"/>
    <dgm:cxn modelId="{317A7291-2B10-4C11-8AF5-CA149F32A425}" type="presParOf" srcId="{05090AC4-1C6A-4F79-983D-0D84A65C8309}" destId="{4D9C254F-D5BB-46CE-9054-1E99CABBEB7A}" srcOrd="0" destOrd="0" presId="urn:microsoft.com/office/officeart/2005/8/layout/vList5"/>
    <dgm:cxn modelId="{CE4B698F-13F5-4F08-8E13-0B943FC0B317}" type="presParOf" srcId="{05090AC4-1C6A-4F79-983D-0D84A65C8309}" destId="{1BAC4236-836D-4CFD-B3E3-72739893160A}" srcOrd="1" destOrd="0" presId="urn:microsoft.com/office/officeart/2005/8/layout/vList5"/>
    <dgm:cxn modelId="{E9159DE4-970A-45A6-A21E-1A1E3C0D3836}" type="presParOf" srcId="{044A1A49-78FC-4652-8EB0-695340E8AAE6}" destId="{AB162F77-CF68-4B1C-BF4B-41B3B5562974}" srcOrd="1" destOrd="0" presId="urn:microsoft.com/office/officeart/2005/8/layout/vList5"/>
    <dgm:cxn modelId="{BA803849-5ADB-4A56-BABC-7A5E63DAE0C0}" type="presParOf" srcId="{044A1A49-78FC-4652-8EB0-695340E8AAE6}" destId="{7E8999E8-8D9E-461D-A79E-FE620FF1F1C1}" srcOrd="2" destOrd="0" presId="urn:microsoft.com/office/officeart/2005/8/layout/vList5"/>
    <dgm:cxn modelId="{D4B946C4-3F46-4326-9FC4-9F21AA071731}" type="presParOf" srcId="{7E8999E8-8D9E-461D-A79E-FE620FF1F1C1}" destId="{FDE4CEA9-D2AB-4832-873B-855DAC0B7575}" srcOrd="0" destOrd="0" presId="urn:microsoft.com/office/officeart/2005/8/layout/vList5"/>
    <dgm:cxn modelId="{BC93A703-4D0D-41EC-AC39-E96745DC4AB1}" type="presParOf" srcId="{7E8999E8-8D9E-461D-A79E-FE620FF1F1C1}" destId="{32F83350-708E-4EFD-A728-F91D9B8E5121}" srcOrd="1" destOrd="0" presId="urn:microsoft.com/office/officeart/2005/8/layout/vList5"/>
    <dgm:cxn modelId="{1D0BB0CB-ADEA-40AF-86D3-52C2FCBD23A3}" type="presParOf" srcId="{044A1A49-78FC-4652-8EB0-695340E8AAE6}" destId="{43E5484E-62C7-4DA8-A55C-DD8F79F608DC}" srcOrd="3" destOrd="0" presId="urn:microsoft.com/office/officeart/2005/8/layout/vList5"/>
    <dgm:cxn modelId="{49A75788-F38A-4C80-89CE-C80ADAF82A7E}" type="presParOf" srcId="{044A1A49-78FC-4652-8EB0-695340E8AAE6}" destId="{582039B2-6DE1-4610-BA50-D7CA6738E5DB}" srcOrd="4" destOrd="0" presId="urn:microsoft.com/office/officeart/2005/8/layout/vList5"/>
    <dgm:cxn modelId="{F248D966-20C3-4447-884C-6C1E3632F637}" type="presParOf" srcId="{582039B2-6DE1-4610-BA50-D7CA6738E5DB}" destId="{A512AD14-6886-4498-97CE-601BDBC934DD}" srcOrd="0" destOrd="0" presId="urn:microsoft.com/office/officeart/2005/8/layout/vList5"/>
    <dgm:cxn modelId="{A3742ACD-37E1-48F8-9603-83A588F9FF9A}" type="presParOf" srcId="{582039B2-6DE1-4610-BA50-D7CA6738E5DB}" destId="{8D4F07D9-234A-4BE6-8F34-06F70C43C5E0}" srcOrd="1" destOrd="0" presId="urn:microsoft.com/office/officeart/2005/8/layout/vList5"/>
    <dgm:cxn modelId="{34DF6003-51C7-479D-9533-B6C5A500CD05}" type="presParOf" srcId="{044A1A49-78FC-4652-8EB0-695340E8AAE6}" destId="{3B49B4AC-7810-42EC-AE03-FFBEE24B1C0C}" srcOrd="5" destOrd="0" presId="urn:microsoft.com/office/officeart/2005/8/layout/vList5"/>
    <dgm:cxn modelId="{9C44DD6E-BE7B-4F8C-9747-345C6B64B48A}" type="presParOf" srcId="{044A1A49-78FC-4652-8EB0-695340E8AAE6}" destId="{69AB8F44-92D7-449A-A24F-27DAA7B57DB0}" srcOrd="6" destOrd="0" presId="urn:microsoft.com/office/officeart/2005/8/layout/vList5"/>
    <dgm:cxn modelId="{67249B8E-49CF-45B3-9C7E-09C2C18ACDCE}" type="presParOf" srcId="{69AB8F44-92D7-449A-A24F-27DAA7B57DB0}" destId="{C7FBAD5E-D6FC-4F44-83B3-6687CBA38AF2}" srcOrd="0" destOrd="0" presId="urn:microsoft.com/office/officeart/2005/8/layout/vList5"/>
    <dgm:cxn modelId="{AE08DC64-4927-49A5-A2BF-77B0914B0E03}" type="presParOf" srcId="{69AB8F44-92D7-449A-A24F-27DAA7B57DB0}" destId="{0C02B4F5-2E89-42C9-BC06-8D68E78D1EA9}" srcOrd="1" destOrd="0" presId="urn:microsoft.com/office/officeart/2005/8/layout/vList5"/>
    <dgm:cxn modelId="{E47B4DAB-6B97-4D73-9E15-3940BBBC5A08}" type="presParOf" srcId="{044A1A49-78FC-4652-8EB0-695340E8AAE6}" destId="{83612505-9BE5-4B33-A238-ECC91B32BFC6}" srcOrd="7" destOrd="0" presId="urn:microsoft.com/office/officeart/2005/8/layout/vList5"/>
    <dgm:cxn modelId="{BEC353CD-EEC5-44E2-9AD9-825A8846ECB6}" type="presParOf" srcId="{044A1A49-78FC-4652-8EB0-695340E8AAE6}" destId="{501FCA6B-BE39-4B77-BB72-F4E6D288EE49}" srcOrd="8" destOrd="0" presId="urn:microsoft.com/office/officeart/2005/8/layout/vList5"/>
    <dgm:cxn modelId="{A710572F-8654-4823-B35E-462A6FA46B2F}" type="presParOf" srcId="{501FCA6B-BE39-4B77-BB72-F4E6D288EE49}" destId="{2B2F2178-0227-474A-B787-42BD2E8685F0}" srcOrd="0" destOrd="0" presId="urn:microsoft.com/office/officeart/2005/8/layout/vList5"/>
    <dgm:cxn modelId="{EB05574A-E004-48AA-8826-6F42E8425960}" type="presParOf" srcId="{501FCA6B-BE39-4B77-BB72-F4E6D288EE49}" destId="{16555576-142A-4D8C-934B-F58D5A5A0DC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a:solidFill>
          <a:srgbClr val="C195B3"/>
        </a:solidFill>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a:solidFill>
          <a:srgbClr val="8D0072"/>
        </a:solidFill>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6C1EABD5-8C1E-472B-BA01-73424642EFB7}" srcId="{6284CB32-5A19-4464-B174-B419D73B8AC7}" destId="{B5BD78A1-2032-4737-9013-838D8B79D37B}" srcOrd="1" destOrd="0" parTransId="{757B6E69-9598-4E90-88B3-B054F4F7611C}" sibTransId="{E57E68E8-6174-4688-A8A1-8F38CB56AC2E}"/>
    <dgm:cxn modelId="{C3232B54-4561-42A5-A3DB-EE5FE2E7D891}" type="presOf" srcId="{40193041-88B5-445B-9EEC-36D94DEC3E2A}" destId="{FA5606AC-FB48-4ECE-B476-6382D119D874}" srcOrd="0" destOrd="0" presId="urn:microsoft.com/office/officeart/2005/8/layout/arrow3"/>
    <dgm:cxn modelId="{3066E66A-FD61-4BC0-B162-E6CF8623CB67}" srcId="{6284CB32-5A19-4464-B174-B419D73B8AC7}" destId="{40193041-88B5-445B-9EEC-36D94DEC3E2A}" srcOrd="0" destOrd="0" parTransId="{9321C9AA-6457-4840-9B6D-9FA0E357CB8F}" sibTransId="{39A14FB6-834C-4A18-9B12-D7967D989954}"/>
    <dgm:cxn modelId="{3831B16C-3ACB-4E82-8F90-9EB779FA788A}" type="presOf" srcId="{B5BD78A1-2032-4737-9013-838D8B79D37B}" destId="{9D88B08A-FBEC-418D-83C6-069BF13F1D08}" srcOrd="0" destOrd="0" presId="urn:microsoft.com/office/officeart/2005/8/layout/arrow3"/>
    <dgm:cxn modelId="{C6FDA6BE-585E-4F88-8AD8-6B52485E585A}" type="presOf" srcId="{6284CB32-5A19-4464-B174-B419D73B8AC7}" destId="{710E6CCB-0AF3-4198-86D7-7EF3E9EEBFF1}" srcOrd="0" destOrd="0" presId="urn:microsoft.com/office/officeart/2005/8/layout/arrow3"/>
    <dgm:cxn modelId="{2B11A3AD-E4D5-4311-8B3C-77278F778464}" type="presParOf" srcId="{710E6CCB-0AF3-4198-86D7-7EF3E9EEBFF1}" destId="{DBF54ACF-24A8-4D82-8D3B-B4DEB7160732}" srcOrd="0" destOrd="0" presId="urn:microsoft.com/office/officeart/2005/8/layout/arrow3"/>
    <dgm:cxn modelId="{55B7472F-6A2A-4AE2-9646-3F75ED813647}" type="presParOf" srcId="{710E6CCB-0AF3-4198-86D7-7EF3E9EEBFF1}" destId="{F2ADC12C-275F-4943-891D-FE0A719B4D42}" srcOrd="1" destOrd="0" presId="urn:microsoft.com/office/officeart/2005/8/layout/arrow3"/>
    <dgm:cxn modelId="{CB9A4E16-0C5A-49E0-A24A-50D9793BDE37}" type="presParOf" srcId="{710E6CCB-0AF3-4198-86D7-7EF3E9EEBFF1}" destId="{FA5606AC-FB48-4ECE-B476-6382D119D874}" srcOrd="2" destOrd="0" presId="urn:microsoft.com/office/officeart/2005/8/layout/arrow3"/>
    <dgm:cxn modelId="{D420B54E-8C8A-4338-BCCC-EDBEBDD2441D}" type="presParOf" srcId="{710E6CCB-0AF3-4198-86D7-7EF3E9EEBFF1}" destId="{A7F35D35-5C22-4EF4-95A5-E128A85178D2}" srcOrd="3" destOrd="0" presId="urn:microsoft.com/office/officeart/2005/8/layout/arrow3"/>
    <dgm:cxn modelId="{D2BEB4CF-5F5C-4E29-AE04-FD03A4FEF89D}"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6284CB32-5A19-4464-B174-B419D73B8AC7}" type="doc">
      <dgm:prSet loTypeId="urn:microsoft.com/office/officeart/2005/8/layout/arrow3" loCatId="relationship" qsTypeId="urn:microsoft.com/office/officeart/2005/8/quickstyle/3d3" qsCatId="3D" csTypeId="urn:microsoft.com/office/officeart/2005/8/colors/accent3_3" csCatId="accent3" phldr="1"/>
      <dgm:spPr/>
      <dgm:t>
        <a:bodyPr/>
        <a:lstStyle/>
        <a:p>
          <a:pPr rtl="1"/>
          <a:endParaRPr lang="fa-IR"/>
        </a:p>
      </dgm:t>
    </dgm:pt>
    <dgm:pt modelId="{40193041-88B5-445B-9EEC-36D94DEC3E2A}">
      <dgm:prSet phldrT="[Text]" custT="1"/>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gm:t>
    </dgm:pt>
    <dgm:pt modelId="{9321C9AA-6457-4840-9B6D-9FA0E357CB8F}" type="parTrans" cxnId="{3066E66A-FD61-4BC0-B162-E6CF8623CB67}">
      <dgm:prSet/>
      <dgm:spPr/>
      <dgm:t>
        <a:bodyPr/>
        <a:lstStyle/>
        <a:p>
          <a:pPr rtl="1"/>
          <a:endParaRPr lang="fa-IR"/>
        </a:p>
      </dgm:t>
    </dgm:pt>
    <dgm:pt modelId="{39A14FB6-834C-4A18-9B12-D7967D989954}" type="sibTrans" cxnId="{3066E66A-FD61-4BC0-B162-E6CF8623CB67}">
      <dgm:prSet/>
      <dgm:spPr/>
      <dgm:t>
        <a:bodyPr/>
        <a:lstStyle/>
        <a:p>
          <a:pPr rtl="1"/>
          <a:endParaRPr lang="fa-IR"/>
        </a:p>
      </dgm:t>
    </dgm:pt>
    <dgm:pt modelId="{B5BD78A1-2032-4737-9013-838D8B79D37B}">
      <dgm:prSet phldrT="[Text]" custT="1"/>
      <dgm:spPr/>
      <dgm:t>
        <a:bodyPr/>
        <a:lstStyle/>
        <a:p>
          <a:pPr rtl="1"/>
          <a:r>
            <a:rPr kumimoji="0" lang="fa-IR" sz="1100" b="1" i="0" u="none" strike="noStrike"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gm:t>
    </dgm:pt>
    <dgm:pt modelId="{757B6E69-9598-4E90-88B3-B054F4F7611C}" type="parTrans" cxnId="{6C1EABD5-8C1E-472B-BA01-73424642EFB7}">
      <dgm:prSet/>
      <dgm:spPr/>
      <dgm:t>
        <a:bodyPr/>
        <a:lstStyle/>
        <a:p>
          <a:pPr rtl="1"/>
          <a:endParaRPr lang="fa-IR"/>
        </a:p>
      </dgm:t>
    </dgm:pt>
    <dgm:pt modelId="{E57E68E8-6174-4688-A8A1-8F38CB56AC2E}" type="sibTrans" cxnId="{6C1EABD5-8C1E-472B-BA01-73424642EFB7}">
      <dgm:prSet/>
      <dgm:spPr/>
      <dgm:t>
        <a:bodyPr/>
        <a:lstStyle/>
        <a:p>
          <a:pPr rtl="1"/>
          <a:endParaRPr lang="fa-IR"/>
        </a:p>
      </dgm:t>
    </dgm:pt>
    <dgm:pt modelId="{710E6CCB-0AF3-4198-86D7-7EF3E9EEBFF1}" type="pres">
      <dgm:prSet presAssocID="{6284CB32-5A19-4464-B174-B419D73B8AC7}" presName="compositeShape" presStyleCnt="0">
        <dgm:presLayoutVars>
          <dgm:chMax val="2"/>
          <dgm:dir/>
          <dgm:resizeHandles val="exact"/>
        </dgm:presLayoutVars>
      </dgm:prSet>
      <dgm:spPr/>
      <dgm:t>
        <a:bodyPr/>
        <a:lstStyle/>
        <a:p>
          <a:pPr rtl="1"/>
          <a:endParaRPr lang="fa-IR"/>
        </a:p>
      </dgm:t>
    </dgm:pt>
    <dgm:pt modelId="{DBF54ACF-24A8-4D82-8D3B-B4DEB7160732}" type="pres">
      <dgm:prSet presAssocID="{6284CB32-5A19-4464-B174-B419D73B8AC7}" presName="divider" presStyleLbl="fgShp" presStyleIdx="0" presStyleCnt="1"/>
      <dgm:spPr/>
    </dgm:pt>
    <dgm:pt modelId="{F2ADC12C-275F-4943-891D-FE0A719B4D42}" type="pres">
      <dgm:prSet presAssocID="{40193041-88B5-445B-9EEC-36D94DEC3E2A}" presName="downArrow" presStyleLbl="node1" presStyleIdx="0" presStyleCnt="2"/>
      <dgm:spPr>
        <a:solidFill>
          <a:srgbClr val="C195B3"/>
        </a:solidFill>
      </dgm:spPr>
    </dgm:pt>
    <dgm:pt modelId="{FA5606AC-FB48-4ECE-B476-6382D119D874}" type="pres">
      <dgm:prSet presAssocID="{40193041-88B5-445B-9EEC-36D94DEC3E2A}" presName="downArrowText" presStyleLbl="revTx" presStyleIdx="0" presStyleCnt="2">
        <dgm:presLayoutVars>
          <dgm:bulletEnabled val="1"/>
        </dgm:presLayoutVars>
      </dgm:prSet>
      <dgm:spPr/>
      <dgm:t>
        <a:bodyPr/>
        <a:lstStyle/>
        <a:p>
          <a:pPr rtl="1"/>
          <a:endParaRPr lang="fa-IR"/>
        </a:p>
      </dgm:t>
    </dgm:pt>
    <dgm:pt modelId="{A7F35D35-5C22-4EF4-95A5-E128A85178D2}" type="pres">
      <dgm:prSet presAssocID="{B5BD78A1-2032-4737-9013-838D8B79D37B}" presName="upArrow" presStyleLbl="node1" presStyleIdx="1" presStyleCnt="2"/>
      <dgm:spPr>
        <a:solidFill>
          <a:srgbClr val="8D0072"/>
        </a:solidFill>
      </dgm:spPr>
    </dgm:pt>
    <dgm:pt modelId="{9D88B08A-FBEC-418D-83C6-069BF13F1D08}" type="pres">
      <dgm:prSet presAssocID="{B5BD78A1-2032-4737-9013-838D8B79D37B}" presName="upArrowText" presStyleLbl="revTx" presStyleIdx="1" presStyleCnt="2">
        <dgm:presLayoutVars>
          <dgm:bulletEnabled val="1"/>
        </dgm:presLayoutVars>
      </dgm:prSet>
      <dgm:spPr/>
      <dgm:t>
        <a:bodyPr/>
        <a:lstStyle/>
        <a:p>
          <a:pPr rtl="1"/>
          <a:endParaRPr lang="fa-IR"/>
        </a:p>
      </dgm:t>
    </dgm:pt>
  </dgm:ptLst>
  <dgm:cxnLst>
    <dgm:cxn modelId="{6C1EABD5-8C1E-472B-BA01-73424642EFB7}" srcId="{6284CB32-5A19-4464-B174-B419D73B8AC7}" destId="{B5BD78A1-2032-4737-9013-838D8B79D37B}" srcOrd="1" destOrd="0" parTransId="{757B6E69-9598-4E90-88B3-B054F4F7611C}" sibTransId="{E57E68E8-6174-4688-A8A1-8F38CB56AC2E}"/>
    <dgm:cxn modelId="{3066E66A-FD61-4BC0-B162-E6CF8623CB67}" srcId="{6284CB32-5A19-4464-B174-B419D73B8AC7}" destId="{40193041-88B5-445B-9EEC-36D94DEC3E2A}" srcOrd="0" destOrd="0" parTransId="{9321C9AA-6457-4840-9B6D-9FA0E357CB8F}" sibTransId="{39A14FB6-834C-4A18-9B12-D7967D989954}"/>
    <dgm:cxn modelId="{92DBA427-0134-4BC4-B03B-1EB494EEABF9}" type="presOf" srcId="{B5BD78A1-2032-4737-9013-838D8B79D37B}" destId="{9D88B08A-FBEC-418D-83C6-069BF13F1D08}" srcOrd="0" destOrd="0" presId="urn:microsoft.com/office/officeart/2005/8/layout/arrow3"/>
    <dgm:cxn modelId="{A1240E3B-D236-4CF8-84A7-77FEF6C1129C}" type="presOf" srcId="{40193041-88B5-445B-9EEC-36D94DEC3E2A}" destId="{FA5606AC-FB48-4ECE-B476-6382D119D874}" srcOrd="0" destOrd="0" presId="urn:microsoft.com/office/officeart/2005/8/layout/arrow3"/>
    <dgm:cxn modelId="{3611ABC1-4F9B-4376-BC2F-8377692CDFF1}" type="presOf" srcId="{6284CB32-5A19-4464-B174-B419D73B8AC7}" destId="{710E6CCB-0AF3-4198-86D7-7EF3E9EEBFF1}" srcOrd="0" destOrd="0" presId="urn:microsoft.com/office/officeart/2005/8/layout/arrow3"/>
    <dgm:cxn modelId="{C7C2134D-4CA7-4DF7-8BB5-3E3028A32B84}" type="presParOf" srcId="{710E6CCB-0AF3-4198-86D7-7EF3E9EEBFF1}" destId="{DBF54ACF-24A8-4D82-8D3B-B4DEB7160732}" srcOrd="0" destOrd="0" presId="urn:microsoft.com/office/officeart/2005/8/layout/arrow3"/>
    <dgm:cxn modelId="{9D487186-E56A-4B4C-BA8C-A6468723D42F}" type="presParOf" srcId="{710E6CCB-0AF3-4198-86D7-7EF3E9EEBFF1}" destId="{F2ADC12C-275F-4943-891D-FE0A719B4D42}" srcOrd="1" destOrd="0" presId="urn:microsoft.com/office/officeart/2005/8/layout/arrow3"/>
    <dgm:cxn modelId="{13FC4DA0-084C-4913-AC7C-21143A4B7DB7}" type="presParOf" srcId="{710E6CCB-0AF3-4198-86D7-7EF3E9EEBFF1}" destId="{FA5606AC-FB48-4ECE-B476-6382D119D874}" srcOrd="2" destOrd="0" presId="urn:microsoft.com/office/officeart/2005/8/layout/arrow3"/>
    <dgm:cxn modelId="{045A2886-EFED-44D6-A266-991EFFD21139}" type="presParOf" srcId="{710E6CCB-0AF3-4198-86D7-7EF3E9EEBFF1}" destId="{A7F35D35-5C22-4EF4-95A5-E128A85178D2}" srcOrd="3" destOrd="0" presId="urn:microsoft.com/office/officeart/2005/8/layout/arrow3"/>
    <dgm:cxn modelId="{7B03F88A-1D87-4933-BCA3-65F17800D667}" type="presParOf" srcId="{710E6CCB-0AF3-4198-86D7-7EF3E9EEBFF1}" destId="{9D88B08A-FBEC-418D-83C6-069BF13F1D08}"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7255D00B-FCF7-4E55-8F41-018474F258B0}" type="doc">
      <dgm:prSet loTypeId="urn:microsoft.com/office/officeart/2005/8/layout/default" loCatId="list" qsTypeId="urn:microsoft.com/office/officeart/2005/8/quickstyle/simple2" qsCatId="simple" csTypeId="urn:microsoft.com/office/officeart/2005/8/colors/accent0_2" csCatId="mainScheme" phldr="1"/>
      <dgm:spPr/>
      <dgm:t>
        <a:bodyPr/>
        <a:lstStyle/>
        <a:p>
          <a:pPr rtl="1"/>
          <a:endParaRPr lang="fa-IR"/>
        </a:p>
      </dgm:t>
    </dgm:pt>
    <dgm:pt modelId="{8BCAED5C-AA23-463D-B7CC-CF8EAFA98A2B}">
      <dgm:prSet phldrT="[Text]" custT="1"/>
      <dgm:spPr/>
      <dgm:t>
        <a:bodyPr/>
        <a:lstStyle/>
        <a:p>
          <a:pPr rtl="1"/>
          <a:r>
            <a:rPr lang="fa-IR" sz="1400" dirty="0">
              <a:cs typeface="B Homa" pitchFamily="2" charset="-78"/>
            </a:rPr>
            <a:t>بازیافت یا تفکیک مواد غذایی</a:t>
          </a:r>
        </a:p>
      </dgm:t>
    </dgm:pt>
    <dgm:pt modelId="{D01C7BA2-51CC-49C8-AED5-68C5A00F9A04}" type="parTrans" cxnId="{015FE2CE-98E1-4D9F-BFF0-08C989B7B84A}">
      <dgm:prSet/>
      <dgm:spPr/>
      <dgm:t>
        <a:bodyPr/>
        <a:lstStyle/>
        <a:p>
          <a:pPr rtl="1"/>
          <a:endParaRPr lang="fa-IR"/>
        </a:p>
      </dgm:t>
    </dgm:pt>
    <dgm:pt modelId="{D164DA18-CF76-4165-B9B0-4A496C5A023B}" type="sibTrans" cxnId="{015FE2CE-98E1-4D9F-BFF0-08C989B7B84A}">
      <dgm:prSet/>
      <dgm:spPr/>
      <dgm:t>
        <a:bodyPr/>
        <a:lstStyle/>
        <a:p>
          <a:pPr rtl="1"/>
          <a:endParaRPr lang="fa-IR"/>
        </a:p>
      </dgm:t>
    </dgm:pt>
    <dgm:pt modelId="{02C4923A-D85F-4539-BF8A-1652D6C14669}">
      <dgm:prSet phldrT="[Text]" custT="1"/>
      <dgm:spPr/>
      <dgm:t>
        <a:bodyPr/>
        <a:lstStyle/>
        <a:p>
          <a:pPr rtl="1"/>
          <a:r>
            <a:rPr lang="fa-IR" sz="1400" dirty="0">
              <a:cs typeface="B Homa" pitchFamily="2" charset="-78"/>
            </a:rPr>
            <a:t>بازیافت وسایل و لوازم</a:t>
          </a:r>
        </a:p>
      </dgm:t>
    </dgm:pt>
    <dgm:pt modelId="{D4EC3BCA-FAF4-4DF4-BDD1-D27CA1F69927}" type="parTrans" cxnId="{FF8FDBC4-D2D0-4487-BFB6-C851DC1A9A00}">
      <dgm:prSet/>
      <dgm:spPr/>
      <dgm:t>
        <a:bodyPr/>
        <a:lstStyle/>
        <a:p>
          <a:pPr rtl="1"/>
          <a:endParaRPr lang="fa-IR"/>
        </a:p>
      </dgm:t>
    </dgm:pt>
    <dgm:pt modelId="{0AD083F8-AFCE-482D-899E-5B53F7AEA81A}" type="sibTrans" cxnId="{FF8FDBC4-D2D0-4487-BFB6-C851DC1A9A00}">
      <dgm:prSet/>
      <dgm:spPr/>
      <dgm:t>
        <a:bodyPr/>
        <a:lstStyle/>
        <a:p>
          <a:pPr rtl="1"/>
          <a:endParaRPr lang="fa-IR"/>
        </a:p>
      </dgm:t>
    </dgm:pt>
    <dgm:pt modelId="{DDDB56E5-FD3E-48FA-B2F1-D5A7F54E582D}">
      <dgm:prSet phldrT="[Text]" custT="1"/>
      <dgm:spPr/>
      <dgm:t>
        <a:bodyPr/>
        <a:lstStyle/>
        <a:p>
          <a:pPr rtl="1"/>
          <a:r>
            <a:rPr lang="fa-IR" sz="1400" dirty="0">
              <a:cs typeface="B Homa" pitchFamily="2" charset="-78"/>
            </a:rPr>
            <a:t>بازیافت وسایل و لوازم ساختمانی</a:t>
          </a:r>
        </a:p>
      </dgm:t>
    </dgm:pt>
    <dgm:pt modelId="{77AFC76D-BAB2-492C-99A1-E57BB9DE2673}" type="parTrans" cxnId="{0C9B1135-553E-43A4-A300-3EB28FA673A8}">
      <dgm:prSet/>
      <dgm:spPr/>
      <dgm:t>
        <a:bodyPr/>
        <a:lstStyle/>
        <a:p>
          <a:pPr rtl="1"/>
          <a:endParaRPr lang="fa-IR"/>
        </a:p>
      </dgm:t>
    </dgm:pt>
    <dgm:pt modelId="{54852ABD-859C-4B4D-837D-BD4D0B4AFD06}" type="sibTrans" cxnId="{0C9B1135-553E-43A4-A300-3EB28FA673A8}">
      <dgm:prSet/>
      <dgm:spPr/>
      <dgm:t>
        <a:bodyPr/>
        <a:lstStyle/>
        <a:p>
          <a:pPr rtl="1"/>
          <a:endParaRPr lang="fa-IR"/>
        </a:p>
      </dgm:t>
    </dgm:pt>
    <dgm:pt modelId="{B3923011-F17E-488B-82D0-077FB18AD15D}">
      <dgm:prSet phldrT="[Text]" custT="1"/>
      <dgm:spPr/>
      <dgm:t>
        <a:bodyPr/>
        <a:lstStyle/>
        <a:p>
          <a:pPr rtl="1"/>
          <a:r>
            <a:rPr lang="fa-IR" sz="1400" dirty="0">
              <a:cs typeface="B Homa" pitchFamily="2" charset="-78"/>
            </a:rPr>
            <a:t>بازیافت و یا دفع مواد سمی و خطرناک</a:t>
          </a:r>
        </a:p>
      </dgm:t>
    </dgm:pt>
    <dgm:pt modelId="{8D528768-0E4E-4808-95AA-F4BC19AAE6FD}" type="parTrans" cxnId="{E95F24EF-FEFA-481C-AF8A-7ED78FDD7509}">
      <dgm:prSet/>
      <dgm:spPr/>
      <dgm:t>
        <a:bodyPr/>
        <a:lstStyle/>
        <a:p>
          <a:pPr rtl="1"/>
          <a:endParaRPr lang="fa-IR"/>
        </a:p>
      </dgm:t>
    </dgm:pt>
    <dgm:pt modelId="{0014A30A-40F6-44CF-9538-3F5C3CCA1A6C}" type="sibTrans" cxnId="{E95F24EF-FEFA-481C-AF8A-7ED78FDD7509}">
      <dgm:prSet/>
      <dgm:spPr/>
      <dgm:t>
        <a:bodyPr/>
        <a:lstStyle/>
        <a:p>
          <a:pPr rtl="1"/>
          <a:endParaRPr lang="fa-IR"/>
        </a:p>
      </dgm:t>
    </dgm:pt>
    <dgm:pt modelId="{01FC0DB9-3A64-4BF1-810B-0A2F060A8B50}">
      <dgm:prSet phldrT="[Text]" custT="1"/>
      <dgm:spPr/>
      <dgm:t>
        <a:bodyPr/>
        <a:lstStyle/>
        <a:p>
          <a:pPr rtl="1"/>
          <a:r>
            <a:rPr lang="fa-IR" sz="1400" dirty="0">
              <a:cs typeface="B Homa" pitchFamily="2" charset="-78"/>
            </a:rPr>
            <a:t>بازیافت سایر موارد</a:t>
          </a:r>
        </a:p>
      </dgm:t>
    </dgm:pt>
    <dgm:pt modelId="{051B5150-6E64-4BE9-B49C-64A05DFBFDEF}" type="parTrans" cxnId="{75B4C056-602A-4D67-9B5C-8D1A0DBDEDEC}">
      <dgm:prSet/>
      <dgm:spPr/>
      <dgm:t>
        <a:bodyPr/>
        <a:lstStyle/>
        <a:p>
          <a:pPr rtl="1"/>
          <a:endParaRPr lang="fa-IR"/>
        </a:p>
      </dgm:t>
    </dgm:pt>
    <dgm:pt modelId="{BF9BEB09-FB9C-411F-9B2F-0FB141FA9361}" type="sibTrans" cxnId="{75B4C056-602A-4D67-9B5C-8D1A0DBDEDEC}">
      <dgm:prSet/>
      <dgm:spPr/>
      <dgm:t>
        <a:bodyPr/>
        <a:lstStyle/>
        <a:p>
          <a:pPr rtl="1"/>
          <a:endParaRPr lang="fa-IR"/>
        </a:p>
      </dgm:t>
    </dgm:pt>
    <dgm:pt modelId="{9D69114F-D708-4CB3-B77B-7432BD00D299}" type="pres">
      <dgm:prSet presAssocID="{7255D00B-FCF7-4E55-8F41-018474F258B0}" presName="diagram" presStyleCnt="0">
        <dgm:presLayoutVars>
          <dgm:dir/>
          <dgm:resizeHandles val="exact"/>
        </dgm:presLayoutVars>
      </dgm:prSet>
      <dgm:spPr/>
      <dgm:t>
        <a:bodyPr/>
        <a:lstStyle/>
        <a:p>
          <a:pPr rtl="1"/>
          <a:endParaRPr lang="fa-IR"/>
        </a:p>
      </dgm:t>
    </dgm:pt>
    <dgm:pt modelId="{036D5A71-4792-4B75-8770-5675603ADCED}" type="pres">
      <dgm:prSet presAssocID="{8BCAED5C-AA23-463D-B7CC-CF8EAFA98A2B}" presName="node" presStyleLbl="node1" presStyleIdx="0" presStyleCnt="5">
        <dgm:presLayoutVars>
          <dgm:bulletEnabled val="1"/>
        </dgm:presLayoutVars>
      </dgm:prSet>
      <dgm:spPr/>
      <dgm:t>
        <a:bodyPr/>
        <a:lstStyle/>
        <a:p>
          <a:pPr rtl="1"/>
          <a:endParaRPr lang="fa-IR"/>
        </a:p>
      </dgm:t>
    </dgm:pt>
    <dgm:pt modelId="{B158D85C-9711-4AC7-86F8-A95582B08C12}" type="pres">
      <dgm:prSet presAssocID="{D164DA18-CF76-4165-B9B0-4A496C5A023B}" presName="sibTrans" presStyleCnt="0"/>
      <dgm:spPr/>
    </dgm:pt>
    <dgm:pt modelId="{2EDC8545-CA2A-4EF9-A121-C5E14A6FECD6}" type="pres">
      <dgm:prSet presAssocID="{02C4923A-D85F-4539-BF8A-1652D6C14669}" presName="node" presStyleLbl="node1" presStyleIdx="1" presStyleCnt="5">
        <dgm:presLayoutVars>
          <dgm:bulletEnabled val="1"/>
        </dgm:presLayoutVars>
      </dgm:prSet>
      <dgm:spPr/>
      <dgm:t>
        <a:bodyPr/>
        <a:lstStyle/>
        <a:p>
          <a:pPr rtl="1"/>
          <a:endParaRPr lang="fa-IR"/>
        </a:p>
      </dgm:t>
    </dgm:pt>
    <dgm:pt modelId="{5796B4E2-0BC7-406A-9E61-C27E4B2633E4}" type="pres">
      <dgm:prSet presAssocID="{0AD083F8-AFCE-482D-899E-5B53F7AEA81A}" presName="sibTrans" presStyleCnt="0"/>
      <dgm:spPr/>
    </dgm:pt>
    <dgm:pt modelId="{20F75520-0F9C-40CF-B910-2B66E59F3BBC}" type="pres">
      <dgm:prSet presAssocID="{DDDB56E5-FD3E-48FA-B2F1-D5A7F54E582D}" presName="node" presStyleLbl="node1" presStyleIdx="2" presStyleCnt="5">
        <dgm:presLayoutVars>
          <dgm:bulletEnabled val="1"/>
        </dgm:presLayoutVars>
      </dgm:prSet>
      <dgm:spPr/>
      <dgm:t>
        <a:bodyPr/>
        <a:lstStyle/>
        <a:p>
          <a:pPr rtl="1"/>
          <a:endParaRPr lang="fa-IR"/>
        </a:p>
      </dgm:t>
    </dgm:pt>
    <dgm:pt modelId="{FE32FE03-930C-4965-B0A6-D53DB496CF28}" type="pres">
      <dgm:prSet presAssocID="{54852ABD-859C-4B4D-837D-BD4D0B4AFD06}" presName="sibTrans" presStyleCnt="0"/>
      <dgm:spPr/>
    </dgm:pt>
    <dgm:pt modelId="{58A7160B-514E-4197-8C3C-7CF6BBE60C3C}" type="pres">
      <dgm:prSet presAssocID="{B3923011-F17E-488B-82D0-077FB18AD15D}" presName="node" presStyleLbl="node1" presStyleIdx="3" presStyleCnt="5">
        <dgm:presLayoutVars>
          <dgm:bulletEnabled val="1"/>
        </dgm:presLayoutVars>
      </dgm:prSet>
      <dgm:spPr/>
      <dgm:t>
        <a:bodyPr/>
        <a:lstStyle/>
        <a:p>
          <a:pPr rtl="1"/>
          <a:endParaRPr lang="fa-IR"/>
        </a:p>
      </dgm:t>
    </dgm:pt>
    <dgm:pt modelId="{9C5227F9-9DCB-4DE6-A757-58B3143BFA4C}" type="pres">
      <dgm:prSet presAssocID="{0014A30A-40F6-44CF-9538-3F5C3CCA1A6C}" presName="sibTrans" presStyleCnt="0"/>
      <dgm:spPr/>
    </dgm:pt>
    <dgm:pt modelId="{27BBB1F0-53B2-4976-8326-7B2FBE86CED4}" type="pres">
      <dgm:prSet presAssocID="{01FC0DB9-3A64-4BF1-810B-0A2F060A8B50}" presName="node" presStyleLbl="node1" presStyleIdx="4" presStyleCnt="5">
        <dgm:presLayoutVars>
          <dgm:bulletEnabled val="1"/>
        </dgm:presLayoutVars>
      </dgm:prSet>
      <dgm:spPr/>
      <dgm:t>
        <a:bodyPr/>
        <a:lstStyle/>
        <a:p>
          <a:pPr rtl="1"/>
          <a:endParaRPr lang="fa-IR"/>
        </a:p>
      </dgm:t>
    </dgm:pt>
  </dgm:ptLst>
  <dgm:cxnLst>
    <dgm:cxn modelId="{FF8FDBC4-D2D0-4487-BFB6-C851DC1A9A00}" srcId="{7255D00B-FCF7-4E55-8F41-018474F258B0}" destId="{02C4923A-D85F-4539-BF8A-1652D6C14669}" srcOrd="1" destOrd="0" parTransId="{D4EC3BCA-FAF4-4DF4-BDD1-D27CA1F69927}" sibTransId="{0AD083F8-AFCE-482D-899E-5B53F7AEA81A}"/>
    <dgm:cxn modelId="{FC9D0FA4-607F-4F6A-A783-F1F42A884615}" type="presOf" srcId="{DDDB56E5-FD3E-48FA-B2F1-D5A7F54E582D}" destId="{20F75520-0F9C-40CF-B910-2B66E59F3BBC}" srcOrd="0" destOrd="0" presId="urn:microsoft.com/office/officeart/2005/8/layout/default"/>
    <dgm:cxn modelId="{2F10417A-5862-44A1-94E6-60203875AB8D}" type="presOf" srcId="{7255D00B-FCF7-4E55-8F41-018474F258B0}" destId="{9D69114F-D708-4CB3-B77B-7432BD00D299}" srcOrd="0" destOrd="0" presId="urn:microsoft.com/office/officeart/2005/8/layout/default"/>
    <dgm:cxn modelId="{E95F24EF-FEFA-481C-AF8A-7ED78FDD7509}" srcId="{7255D00B-FCF7-4E55-8F41-018474F258B0}" destId="{B3923011-F17E-488B-82D0-077FB18AD15D}" srcOrd="3" destOrd="0" parTransId="{8D528768-0E4E-4808-95AA-F4BC19AAE6FD}" sibTransId="{0014A30A-40F6-44CF-9538-3F5C3CCA1A6C}"/>
    <dgm:cxn modelId="{A6F61F46-53BC-4AED-A943-F49BC2FCB47F}" type="presOf" srcId="{B3923011-F17E-488B-82D0-077FB18AD15D}" destId="{58A7160B-514E-4197-8C3C-7CF6BBE60C3C}" srcOrd="0" destOrd="0" presId="urn:microsoft.com/office/officeart/2005/8/layout/default"/>
    <dgm:cxn modelId="{5B84712E-BD3C-4302-8201-55C7371FC54A}" type="presOf" srcId="{01FC0DB9-3A64-4BF1-810B-0A2F060A8B50}" destId="{27BBB1F0-53B2-4976-8326-7B2FBE86CED4}" srcOrd="0" destOrd="0" presId="urn:microsoft.com/office/officeart/2005/8/layout/default"/>
    <dgm:cxn modelId="{75B4C056-602A-4D67-9B5C-8D1A0DBDEDEC}" srcId="{7255D00B-FCF7-4E55-8F41-018474F258B0}" destId="{01FC0DB9-3A64-4BF1-810B-0A2F060A8B50}" srcOrd="4" destOrd="0" parTransId="{051B5150-6E64-4BE9-B49C-64A05DFBFDEF}" sibTransId="{BF9BEB09-FB9C-411F-9B2F-0FB141FA9361}"/>
    <dgm:cxn modelId="{015FE2CE-98E1-4D9F-BFF0-08C989B7B84A}" srcId="{7255D00B-FCF7-4E55-8F41-018474F258B0}" destId="{8BCAED5C-AA23-463D-B7CC-CF8EAFA98A2B}" srcOrd="0" destOrd="0" parTransId="{D01C7BA2-51CC-49C8-AED5-68C5A00F9A04}" sibTransId="{D164DA18-CF76-4165-B9B0-4A496C5A023B}"/>
    <dgm:cxn modelId="{734391FB-FEAB-48A5-9642-A02F30456398}" type="presOf" srcId="{8BCAED5C-AA23-463D-B7CC-CF8EAFA98A2B}" destId="{036D5A71-4792-4B75-8770-5675603ADCED}" srcOrd="0" destOrd="0" presId="urn:microsoft.com/office/officeart/2005/8/layout/default"/>
    <dgm:cxn modelId="{0C9B1135-553E-43A4-A300-3EB28FA673A8}" srcId="{7255D00B-FCF7-4E55-8F41-018474F258B0}" destId="{DDDB56E5-FD3E-48FA-B2F1-D5A7F54E582D}" srcOrd="2" destOrd="0" parTransId="{77AFC76D-BAB2-492C-99A1-E57BB9DE2673}" sibTransId="{54852ABD-859C-4B4D-837D-BD4D0B4AFD06}"/>
    <dgm:cxn modelId="{E1F895F8-3522-45CD-A64B-C3F66B98D76C}" type="presOf" srcId="{02C4923A-D85F-4539-BF8A-1652D6C14669}" destId="{2EDC8545-CA2A-4EF9-A121-C5E14A6FECD6}" srcOrd="0" destOrd="0" presId="urn:microsoft.com/office/officeart/2005/8/layout/default"/>
    <dgm:cxn modelId="{89EC0C75-E28B-4AC2-BEA3-2164F69AF5D3}" type="presParOf" srcId="{9D69114F-D708-4CB3-B77B-7432BD00D299}" destId="{036D5A71-4792-4B75-8770-5675603ADCED}" srcOrd="0" destOrd="0" presId="urn:microsoft.com/office/officeart/2005/8/layout/default"/>
    <dgm:cxn modelId="{345B3AD5-BD16-4D38-B04C-BF7ACF6D18A8}" type="presParOf" srcId="{9D69114F-D708-4CB3-B77B-7432BD00D299}" destId="{B158D85C-9711-4AC7-86F8-A95582B08C12}" srcOrd="1" destOrd="0" presId="urn:microsoft.com/office/officeart/2005/8/layout/default"/>
    <dgm:cxn modelId="{D230FD11-D92E-4872-B52B-C0A3CAA518BC}" type="presParOf" srcId="{9D69114F-D708-4CB3-B77B-7432BD00D299}" destId="{2EDC8545-CA2A-4EF9-A121-C5E14A6FECD6}" srcOrd="2" destOrd="0" presId="urn:microsoft.com/office/officeart/2005/8/layout/default"/>
    <dgm:cxn modelId="{1A5BE2B4-5339-47E6-9E43-0A52B46BF22B}" type="presParOf" srcId="{9D69114F-D708-4CB3-B77B-7432BD00D299}" destId="{5796B4E2-0BC7-406A-9E61-C27E4B2633E4}" srcOrd="3" destOrd="0" presId="urn:microsoft.com/office/officeart/2005/8/layout/default"/>
    <dgm:cxn modelId="{ACA5EDFB-D5A3-4905-8425-341F21D97553}" type="presParOf" srcId="{9D69114F-D708-4CB3-B77B-7432BD00D299}" destId="{20F75520-0F9C-40CF-B910-2B66E59F3BBC}" srcOrd="4" destOrd="0" presId="urn:microsoft.com/office/officeart/2005/8/layout/default"/>
    <dgm:cxn modelId="{0FF202A8-311F-4F3E-85E4-8E26C066AF6B}" type="presParOf" srcId="{9D69114F-D708-4CB3-B77B-7432BD00D299}" destId="{FE32FE03-930C-4965-B0A6-D53DB496CF28}" srcOrd="5" destOrd="0" presId="urn:microsoft.com/office/officeart/2005/8/layout/default"/>
    <dgm:cxn modelId="{A155891D-D386-469E-9970-FB320633F360}" type="presParOf" srcId="{9D69114F-D708-4CB3-B77B-7432BD00D299}" destId="{58A7160B-514E-4197-8C3C-7CF6BBE60C3C}" srcOrd="6" destOrd="0" presId="urn:microsoft.com/office/officeart/2005/8/layout/default"/>
    <dgm:cxn modelId="{DC4E2D77-031C-479A-A56C-8276FF35B134}" type="presParOf" srcId="{9D69114F-D708-4CB3-B77B-7432BD00D299}" destId="{9C5227F9-9DCB-4DE6-A757-58B3143BFA4C}" srcOrd="7" destOrd="0" presId="urn:microsoft.com/office/officeart/2005/8/layout/default"/>
    <dgm:cxn modelId="{D9EF079E-CD32-4F7C-A5A8-5F77F190F265}" type="presParOf" srcId="{9D69114F-D708-4CB3-B77B-7432BD00D299}" destId="{27BBB1F0-53B2-4976-8326-7B2FBE86CED4}" srcOrd="8" destOrd="0" presId="urn:microsoft.com/office/officeart/2005/8/layout/default"/>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BF9BB4">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554BBE7A-127E-49B0-865B-CEAA4179972C}" srcId="{1CB7A17A-F38D-4F2E-ACE8-527A7DA0D8A0}" destId="{7EA0D088-7700-453A-9342-FFC8A5980CDD}" srcOrd="2" destOrd="0" parTransId="{D5F53B4F-0B4A-4904-B32D-EB5255B31660}" sibTransId="{92E1E337-0087-4E24-8737-A52A4DE6774D}"/>
    <dgm:cxn modelId="{98D576DC-FE0C-41AE-AED4-C5C64CD5D626}" srcId="{1CB7A17A-F38D-4F2E-ACE8-527A7DA0D8A0}" destId="{BC32F4DB-9969-4007-8E99-F0F6C1D838B2}" srcOrd="4" destOrd="0" parTransId="{2657D037-4863-47AA-B5F5-8FC665D3B270}" sibTransId="{438270F6-5B29-4DAE-BBE7-038B0C142C20}"/>
    <dgm:cxn modelId="{8E1F2F7E-AC39-4A13-B0AF-6992B80992EE}" type="presOf" srcId="{D05E4399-9C1D-4D39-B7F2-116ECD7942F2}" destId="{83BFA81E-0CE1-4B00-A617-AF5363D69610}" srcOrd="0" destOrd="0" presId="urn:microsoft.com/office/officeart/2005/8/layout/pyramid2"/>
    <dgm:cxn modelId="{FC8DED81-E5FA-4AA8-B434-0A7239E305E4}" type="presOf" srcId="{BC32F4DB-9969-4007-8E99-F0F6C1D838B2}" destId="{E0639070-81C5-46BA-96B7-F45B18F3E4AB}" srcOrd="0" destOrd="0" presId="urn:microsoft.com/office/officeart/2005/8/layout/pyramid2"/>
    <dgm:cxn modelId="{F78E0408-623D-4139-B835-7441F8E788E0}" srcId="{1CB7A17A-F38D-4F2E-ACE8-527A7DA0D8A0}" destId="{D05E4399-9C1D-4D39-B7F2-116ECD7942F2}" srcOrd="3" destOrd="0" parTransId="{DD356C1A-BD6B-417B-9206-EE155472E903}" sibTransId="{67674D5F-938A-435B-8FD6-E9C6F833E4E7}"/>
    <dgm:cxn modelId="{58D8B35D-92EC-4694-92B8-8222176AF234}" type="presOf" srcId="{7EA0D088-7700-453A-9342-FFC8A5980CDD}" destId="{0CEE6410-6D4D-445F-A674-5FA94EC08C75}"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97AFE8BC-C49B-47FF-AEDB-CF3854B9B66A}" type="presOf" srcId="{1CB7A17A-F38D-4F2E-ACE8-527A7DA0D8A0}" destId="{C80D7A6C-3753-4851-BD29-CCC1C73A69A8}" srcOrd="0" destOrd="0" presId="urn:microsoft.com/office/officeart/2005/8/layout/pyramid2"/>
    <dgm:cxn modelId="{3F352287-9D0D-4775-9EA6-3970F20C8A53}" type="presOf" srcId="{EEA53322-AFAB-426D-927E-F7A3E23C305F}" destId="{0F252D60-9125-4F54-A915-C6B2A0ACEF90}" srcOrd="0" destOrd="0" presId="urn:microsoft.com/office/officeart/2005/8/layout/pyramid2"/>
    <dgm:cxn modelId="{4EBE2360-1A6B-4C60-BB0B-6740865D9F84}" type="presOf" srcId="{52BC17D6-E8BC-45F4-8F62-4845682B2D41}" destId="{8CE722A8-88BF-40F5-A13F-6A7B5B54375F}" srcOrd="0" destOrd="0" presId="urn:microsoft.com/office/officeart/2005/8/layout/pyramid2"/>
    <dgm:cxn modelId="{684A6757-0A6A-412D-B097-73786A6CE37D}" type="presParOf" srcId="{C80D7A6C-3753-4851-BD29-CCC1C73A69A8}" destId="{3104D984-CCB1-4B1B-97DD-24DACC5EF67E}" srcOrd="0" destOrd="0" presId="urn:microsoft.com/office/officeart/2005/8/layout/pyramid2"/>
    <dgm:cxn modelId="{ADF31D6F-506C-44D7-AB9F-77987F32AEE0}" type="presParOf" srcId="{C80D7A6C-3753-4851-BD29-CCC1C73A69A8}" destId="{8CAA98C1-8C1F-42A0-BD1B-05BBDB4A50B6}" srcOrd="1" destOrd="0" presId="urn:microsoft.com/office/officeart/2005/8/layout/pyramid2"/>
    <dgm:cxn modelId="{6931EC5B-542A-4FC5-B8F0-EB2E3D80F1A0}" type="presParOf" srcId="{8CAA98C1-8C1F-42A0-BD1B-05BBDB4A50B6}" destId="{0F252D60-9125-4F54-A915-C6B2A0ACEF90}" srcOrd="0" destOrd="0" presId="urn:microsoft.com/office/officeart/2005/8/layout/pyramid2"/>
    <dgm:cxn modelId="{638F853D-437C-413B-932F-143FB41D054B}" type="presParOf" srcId="{8CAA98C1-8C1F-42A0-BD1B-05BBDB4A50B6}" destId="{BBC43401-A31D-43B3-AC2E-9F0C85A7BBD7}" srcOrd="1" destOrd="0" presId="urn:microsoft.com/office/officeart/2005/8/layout/pyramid2"/>
    <dgm:cxn modelId="{9A6A94A1-F994-400D-A7AF-C2E854198DF6}" type="presParOf" srcId="{8CAA98C1-8C1F-42A0-BD1B-05BBDB4A50B6}" destId="{8CE722A8-88BF-40F5-A13F-6A7B5B54375F}" srcOrd="2" destOrd="0" presId="urn:microsoft.com/office/officeart/2005/8/layout/pyramid2"/>
    <dgm:cxn modelId="{DAB33D88-3D3D-4630-8DB2-7DA5FFA18D97}" type="presParOf" srcId="{8CAA98C1-8C1F-42A0-BD1B-05BBDB4A50B6}" destId="{710DF17C-6969-48D9-9C08-DF719D0BC0AD}" srcOrd="3" destOrd="0" presId="urn:microsoft.com/office/officeart/2005/8/layout/pyramid2"/>
    <dgm:cxn modelId="{A67FB151-EEE2-45B1-ABA2-5827F80BF6C2}" type="presParOf" srcId="{8CAA98C1-8C1F-42A0-BD1B-05BBDB4A50B6}" destId="{0CEE6410-6D4D-445F-A674-5FA94EC08C75}" srcOrd="4" destOrd="0" presId="urn:microsoft.com/office/officeart/2005/8/layout/pyramid2"/>
    <dgm:cxn modelId="{2596A5C8-A15A-4BFD-8F53-159B3D080EAA}" type="presParOf" srcId="{8CAA98C1-8C1F-42A0-BD1B-05BBDB4A50B6}" destId="{4253AF4F-8E3E-4F82-9A53-8CCA14A0A0F3}" srcOrd="5" destOrd="0" presId="urn:microsoft.com/office/officeart/2005/8/layout/pyramid2"/>
    <dgm:cxn modelId="{413FAB76-6B7E-4BC1-8BD4-4AA77B9D3166}" type="presParOf" srcId="{8CAA98C1-8C1F-42A0-BD1B-05BBDB4A50B6}" destId="{83BFA81E-0CE1-4B00-A617-AF5363D69610}" srcOrd="6" destOrd="0" presId="urn:microsoft.com/office/officeart/2005/8/layout/pyramid2"/>
    <dgm:cxn modelId="{C99DC9EA-F8E0-4337-9E1D-2976FF65ED6D}" type="presParOf" srcId="{8CAA98C1-8C1F-42A0-BD1B-05BBDB4A50B6}" destId="{C5DF25B6-1003-47AA-8DFF-CE6EC88A07C1}" srcOrd="7" destOrd="0" presId="urn:microsoft.com/office/officeart/2005/8/layout/pyramid2"/>
    <dgm:cxn modelId="{2F5689C9-C7A5-4859-A4AD-70B1CB2A3B6D}" type="presParOf" srcId="{8CAA98C1-8C1F-42A0-BD1B-05BBDB4A50B6}" destId="{E0639070-81C5-46BA-96B7-F45B18F3E4AB}" srcOrd="8" destOrd="0" presId="urn:microsoft.com/office/officeart/2005/8/layout/pyramid2"/>
    <dgm:cxn modelId="{E35FF765-CA91-471B-AAC8-905753522937}"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586B957-8D35-4786-A666-4E5E58C44B35}" type="doc">
      <dgm:prSet loTypeId="urn:microsoft.com/office/officeart/2005/8/layout/venn3" loCatId="relationship" qsTypeId="urn:microsoft.com/office/officeart/2005/8/quickstyle/3d1" qsCatId="3D" csTypeId="urn:microsoft.com/office/officeart/2005/8/colors/accent0_3" csCatId="mainScheme" phldr="1"/>
      <dgm:spPr/>
    </dgm:pt>
    <dgm:pt modelId="{FF8F79E9-BA18-4AE8-AF77-3221F9EB19FE}">
      <dgm:prSet phldrT="[Text]" custT="1"/>
      <dgm:spPr/>
      <dgm:t>
        <a:bodyPr/>
        <a:lstStyle/>
        <a:p>
          <a:pPr rtl="1"/>
          <a:r>
            <a:rPr lang="fa-IR" sz="1400" dirty="0">
              <a:cs typeface="B Homa" pitchFamily="2" charset="-78"/>
            </a:rPr>
            <a:t>خاک و نخاله های ساختمانی </a:t>
          </a:r>
        </a:p>
      </dgm:t>
    </dgm:pt>
    <dgm:pt modelId="{D4E44250-B31B-414E-B226-FB66C1669384}" type="parTrans" cxnId="{0D5485FB-8EFD-405C-B9D7-4D36835B356E}">
      <dgm:prSet/>
      <dgm:spPr/>
      <dgm:t>
        <a:bodyPr/>
        <a:lstStyle/>
        <a:p>
          <a:pPr rtl="1"/>
          <a:endParaRPr lang="fa-IR"/>
        </a:p>
      </dgm:t>
    </dgm:pt>
    <dgm:pt modelId="{3990A38C-AA67-479F-8689-D35485AAC44C}" type="sibTrans" cxnId="{0D5485FB-8EFD-405C-B9D7-4D36835B356E}">
      <dgm:prSet/>
      <dgm:spPr/>
      <dgm:t>
        <a:bodyPr/>
        <a:lstStyle/>
        <a:p>
          <a:pPr rtl="1"/>
          <a:endParaRPr lang="fa-IR"/>
        </a:p>
      </dgm:t>
    </dgm:pt>
    <dgm:pt modelId="{4097CD54-9E30-4909-9949-5233E825C98E}">
      <dgm:prSet phldrT="[Text]" custT="1"/>
      <dgm:spPr/>
      <dgm:t>
        <a:bodyPr/>
        <a:lstStyle/>
        <a:p>
          <a:pPr rtl="1"/>
          <a:r>
            <a:rPr lang="fa-IR" sz="1400" dirty="0">
              <a:cs typeface="B Homa" pitchFamily="2" charset="-78"/>
            </a:rPr>
            <a:t>زباله های ناشی از رفت و روب معابر </a:t>
          </a:r>
        </a:p>
      </dgm:t>
    </dgm:pt>
    <dgm:pt modelId="{C64C15F8-125C-42FD-B05B-E9F5E304807E}" type="parTrans" cxnId="{E64C45D3-DAC9-401E-94DE-2E662BDBEACA}">
      <dgm:prSet/>
      <dgm:spPr/>
      <dgm:t>
        <a:bodyPr/>
        <a:lstStyle/>
        <a:p>
          <a:pPr rtl="1"/>
          <a:endParaRPr lang="fa-IR"/>
        </a:p>
      </dgm:t>
    </dgm:pt>
    <dgm:pt modelId="{05E17705-A69B-4183-AFF8-2E0907D1B866}" type="sibTrans" cxnId="{E64C45D3-DAC9-401E-94DE-2E662BDBEACA}">
      <dgm:prSet/>
      <dgm:spPr/>
      <dgm:t>
        <a:bodyPr/>
        <a:lstStyle/>
        <a:p>
          <a:pPr rtl="1"/>
          <a:endParaRPr lang="fa-IR"/>
        </a:p>
      </dgm:t>
    </dgm:pt>
    <dgm:pt modelId="{1552CDE2-76A1-4066-A7E6-038074A4C784}">
      <dgm:prSet phldrT="[Text]" custT="1"/>
      <dgm:spPr/>
      <dgm:t>
        <a:bodyPr/>
        <a:lstStyle/>
        <a:p>
          <a:pPr rtl="1"/>
          <a:r>
            <a:rPr lang="fa-IR" sz="1400" dirty="0">
              <a:cs typeface="B Homa" pitchFamily="2" charset="-78"/>
            </a:rPr>
            <a:t>زباله های خانگی </a:t>
          </a:r>
        </a:p>
      </dgm:t>
    </dgm:pt>
    <dgm:pt modelId="{3510A74D-EFC8-4A42-AD85-C2D4C249776E}" type="parTrans" cxnId="{3F2BA61A-E1E8-437B-B319-68A16D243605}">
      <dgm:prSet/>
      <dgm:spPr/>
      <dgm:t>
        <a:bodyPr/>
        <a:lstStyle/>
        <a:p>
          <a:pPr rtl="1"/>
          <a:endParaRPr lang="fa-IR"/>
        </a:p>
      </dgm:t>
    </dgm:pt>
    <dgm:pt modelId="{327D20FA-BFD8-4E09-B7EA-E7178061A6E3}" type="sibTrans" cxnId="{3F2BA61A-E1E8-437B-B319-68A16D243605}">
      <dgm:prSet/>
      <dgm:spPr/>
      <dgm:t>
        <a:bodyPr/>
        <a:lstStyle/>
        <a:p>
          <a:pPr rtl="1"/>
          <a:endParaRPr lang="fa-IR"/>
        </a:p>
      </dgm:t>
    </dgm:pt>
    <dgm:pt modelId="{193A4476-58E6-4198-9A22-FE04769A41D4}">
      <dgm:prSet custT="1"/>
      <dgm:spPr/>
      <dgm:t>
        <a:bodyPr/>
        <a:lstStyle/>
        <a:p>
          <a:pPr rtl="1"/>
          <a:r>
            <a:rPr lang="fa-IR" sz="1400" dirty="0">
              <a:cs typeface="B Homa" pitchFamily="2" charset="-78"/>
            </a:rPr>
            <a:t>زباله های بیمارستانی </a:t>
          </a:r>
        </a:p>
      </dgm:t>
    </dgm:pt>
    <dgm:pt modelId="{3253DC11-3131-443D-BFD6-6D4F8AFE6D3A}" type="parTrans" cxnId="{2A5E9FEF-4976-4B2A-AA26-0B4A23E36CF5}">
      <dgm:prSet/>
      <dgm:spPr/>
      <dgm:t>
        <a:bodyPr/>
        <a:lstStyle/>
        <a:p>
          <a:pPr rtl="1"/>
          <a:endParaRPr lang="fa-IR"/>
        </a:p>
      </dgm:t>
    </dgm:pt>
    <dgm:pt modelId="{D12A705B-AE93-4511-A355-A20C0548C352}" type="sibTrans" cxnId="{2A5E9FEF-4976-4B2A-AA26-0B4A23E36CF5}">
      <dgm:prSet/>
      <dgm:spPr/>
      <dgm:t>
        <a:bodyPr/>
        <a:lstStyle/>
        <a:p>
          <a:pPr rtl="1"/>
          <a:endParaRPr lang="fa-IR"/>
        </a:p>
      </dgm:t>
    </dgm:pt>
    <dgm:pt modelId="{54241AC4-B732-45F2-975F-C5081247E1D3}">
      <dgm:prSet custT="1"/>
      <dgm:spPr/>
      <dgm:t>
        <a:bodyPr/>
        <a:lstStyle/>
        <a:p>
          <a:pPr rtl="1"/>
          <a:r>
            <a:rPr lang="fa-IR" sz="1400" dirty="0">
              <a:cs typeface="B Homa" pitchFamily="2" charset="-78"/>
            </a:rPr>
            <a:t>زباله های صنعتی </a:t>
          </a:r>
          <a:endParaRPr lang="en-US" sz="1400" dirty="0">
            <a:cs typeface="B Homa" pitchFamily="2" charset="-78"/>
          </a:endParaRPr>
        </a:p>
      </dgm:t>
    </dgm:pt>
    <dgm:pt modelId="{687EE0E8-EA39-4806-8528-8FEBAF4ED77E}" type="parTrans" cxnId="{38179681-1737-4DD0-A66A-ABA7C69C761E}">
      <dgm:prSet/>
      <dgm:spPr/>
      <dgm:t>
        <a:bodyPr/>
        <a:lstStyle/>
        <a:p>
          <a:pPr rtl="1"/>
          <a:endParaRPr lang="fa-IR"/>
        </a:p>
      </dgm:t>
    </dgm:pt>
    <dgm:pt modelId="{1F27E2BF-C335-49B8-840D-B4F8DFE1CC2F}" type="sibTrans" cxnId="{38179681-1737-4DD0-A66A-ABA7C69C761E}">
      <dgm:prSet/>
      <dgm:spPr/>
      <dgm:t>
        <a:bodyPr/>
        <a:lstStyle/>
        <a:p>
          <a:pPr rtl="1"/>
          <a:endParaRPr lang="fa-IR"/>
        </a:p>
      </dgm:t>
    </dgm:pt>
    <dgm:pt modelId="{67A2CEA9-6791-4547-9C84-2D175CDBE51E}">
      <dgm:prSet custT="1"/>
      <dgm:spPr/>
      <dgm:t>
        <a:bodyPr/>
        <a:lstStyle/>
        <a:p>
          <a:pPr rtl="1"/>
          <a:r>
            <a:rPr lang="fa-IR" sz="1400" dirty="0">
              <a:cs typeface="B Homa" pitchFamily="2" charset="-78"/>
            </a:rPr>
            <a:t>زباله های تجاری</a:t>
          </a:r>
        </a:p>
      </dgm:t>
    </dgm:pt>
    <dgm:pt modelId="{4198946F-E74F-467E-BF9A-3A31E309B2A0}" type="parTrans" cxnId="{52ADDA05-D4B1-4B63-8B7F-6410DA2C2161}">
      <dgm:prSet/>
      <dgm:spPr/>
    </dgm:pt>
    <dgm:pt modelId="{8215883D-FF18-47FC-A221-BE3F2BA7C3DF}" type="sibTrans" cxnId="{52ADDA05-D4B1-4B63-8B7F-6410DA2C2161}">
      <dgm:prSet/>
      <dgm:spPr/>
    </dgm:pt>
    <dgm:pt modelId="{5C6C5A83-3CA6-41BB-B6C7-80399C9E73EA}" type="pres">
      <dgm:prSet presAssocID="{6586B957-8D35-4786-A666-4E5E58C44B35}" presName="Name0" presStyleCnt="0">
        <dgm:presLayoutVars>
          <dgm:dir/>
          <dgm:resizeHandles val="exact"/>
        </dgm:presLayoutVars>
      </dgm:prSet>
      <dgm:spPr/>
    </dgm:pt>
    <dgm:pt modelId="{8027CFF8-6E89-4148-870F-D67F372533AA}" type="pres">
      <dgm:prSet presAssocID="{FF8F79E9-BA18-4AE8-AF77-3221F9EB19FE}" presName="Name5" presStyleLbl="vennNode1" presStyleIdx="0" presStyleCnt="6">
        <dgm:presLayoutVars>
          <dgm:bulletEnabled val="1"/>
        </dgm:presLayoutVars>
      </dgm:prSet>
      <dgm:spPr/>
      <dgm:t>
        <a:bodyPr/>
        <a:lstStyle/>
        <a:p>
          <a:pPr rtl="1"/>
          <a:endParaRPr lang="fa-IR"/>
        </a:p>
      </dgm:t>
    </dgm:pt>
    <dgm:pt modelId="{F365D93F-3568-4A6C-B6BA-295F54BBA90F}" type="pres">
      <dgm:prSet presAssocID="{3990A38C-AA67-479F-8689-D35485AAC44C}" presName="space" presStyleCnt="0"/>
      <dgm:spPr/>
    </dgm:pt>
    <dgm:pt modelId="{30CBF2AD-8CE3-4F0C-9303-9FDC6FA5D066}" type="pres">
      <dgm:prSet presAssocID="{4097CD54-9E30-4909-9949-5233E825C98E}" presName="Name5" presStyleLbl="vennNode1" presStyleIdx="1" presStyleCnt="6">
        <dgm:presLayoutVars>
          <dgm:bulletEnabled val="1"/>
        </dgm:presLayoutVars>
      </dgm:prSet>
      <dgm:spPr/>
      <dgm:t>
        <a:bodyPr/>
        <a:lstStyle/>
        <a:p>
          <a:pPr rtl="1"/>
          <a:endParaRPr lang="fa-IR"/>
        </a:p>
      </dgm:t>
    </dgm:pt>
    <dgm:pt modelId="{AD4E02C5-45FA-4D73-8014-41D688AEEF91}" type="pres">
      <dgm:prSet presAssocID="{05E17705-A69B-4183-AFF8-2E0907D1B866}" presName="space" presStyleCnt="0"/>
      <dgm:spPr/>
    </dgm:pt>
    <dgm:pt modelId="{9921CF16-1666-4672-8C56-C39D3F8149B4}" type="pres">
      <dgm:prSet presAssocID="{67A2CEA9-6791-4547-9C84-2D175CDBE51E}" presName="Name5" presStyleLbl="vennNode1" presStyleIdx="2" presStyleCnt="6">
        <dgm:presLayoutVars>
          <dgm:bulletEnabled val="1"/>
        </dgm:presLayoutVars>
      </dgm:prSet>
      <dgm:spPr/>
      <dgm:t>
        <a:bodyPr/>
        <a:lstStyle/>
        <a:p>
          <a:pPr rtl="1"/>
          <a:endParaRPr lang="fa-IR"/>
        </a:p>
      </dgm:t>
    </dgm:pt>
    <dgm:pt modelId="{72A06BFF-00B9-4BA0-AF7D-6789895A8A3A}" type="pres">
      <dgm:prSet presAssocID="{8215883D-FF18-47FC-A221-BE3F2BA7C3DF}" presName="space" presStyleCnt="0"/>
      <dgm:spPr/>
    </dgm:pt>
    <dgm:pt modelId="{43A28013-30FF-4D1D-A0D4-6F15A81C5644}" type="pres">
      <dgm:prSet presAssocID="{193A4476-58E6-4198-9A22-FE04769A41D4}" presName="Name5" presStyleLbl="vennNode1" presStyleIdx="3" presStyleCnt="6">
        <dgm:presLayoutVars>
          <dgm:bulletEnabled val="1"/>
        </dgm:presLayoutVars>
      </dgm:prSet>
      <dgm:spPr/>
      <dgm:t>
        <a:bodyPr/>
        <a:lstStyle/>
        <a:p>
          <a:pPr rtl="1"/>
          <a:endParaRPr lang="fa-IR"/>
        </a:p>
      </dgm:t>
    </dgm:pt>
    <dgm:pt modelId="{AD8E9A1D-EB07-4D26-BBD5-63A17953C4B1}" type="pres">
      <dgm:prSet presAssocID="{D12A705B-AE93-4511-A355-A20C0548C352}" presName="space" presStyleCnt="0"/>
      <dgm:spPr/>
    </dgm:pt>
    <dgm:pt modelId="{E60E64AF-F51E-423C-96D1-06CEE320E8BC}" type="pres">
      <dgm:prSet presAssocID="{54241AC4-B732-45F2-975F-C5081247E1D3}" presName="Name5" presStyleLbl="vennNode1" presStyleIdx="4" presStyleCnt="6">
        <dgm:presLayoutVars>
          <dgm:bulletEnabled val="1"/>
        </dgm:presLayoutVars>
      </dgm:prSet>
      <dgm:spPr/>
      <dgm:t>
        <a:bodyPr/>
        <a:lstStyle/>
        <a:p>
          <a:pPr rtl="1"/>
          <a:endParaRPr lang="fa-IR"/>
        </a:p>
      </dgm:t>
    </dgm:pt>
    <dgm:pt modelId="{53729E05-9CEE-4CEA-8046-A0876D397655}" type="pres">
      <dgm:prSet presAssocID="{1F27E2BF-C335-49B8-840D-B4F8DFE1CC2F}" presName="space" presStyleCnt="0"/>
      <dgm:spPr/>
    </dgm:pt>
    <dgm:pt modelId="{82D8E2BB-912A-4445-AED0-1EE2FFA7309F}" type="pres">
      <dgm:prSet presAssocID="{1552CDE2-76A1-4066-A7E6-038074A4C784}" presName="Name5" presStyleLbl="vennNode1" presStyleIdx="5" presStyleCnt="6">
        <dgm:presLayoutVars>
          <dgm:bulletEnabled val="1"/>
        </dgm:presLayoutVars>
      </dgm:prSet>
      <dgm:spPr/>
      <dgm:t>
        <a:bodyPr/>
        <a:lstStyle/>
        <a:p>
          <a:pPr rtl="1"/>
          <a:endParaRPr lang="fa-IR"/>
        </a:p>
      </dgm:t>
    </dgm:pt>
  </dgm:ptLst>
  <dgm:cxnLst>
    <dgm:cxn modelId="{0D5485FB-8EFD-405C-B9D7-4D36835B356E}" srcId="{6586B957-8D35-4786-A666-4E5E58C44B35}" destId="{FF8F79E9-BA18-4AE8-AF77-3221F9EB19FE}" srcOrd="0" destOrd="0" parTransId="{D4E44250-B31B-414E-B226-FB66C1669384}" sibTransId="{3990A38C-AA67-479F-8689-D35485AAC44C}"/>
    <dgm:cxn modelId="{2A5E9FEF-4976-4B2A-AA26-0B4A23E36CF5}" srcId="{6586B957-8D35-4786-A666-4E5E58C44B35}" destId="{193A4476-58E6-4198-9A22-FE04769A41D4}" srcOrd="3" destOrd="0" parTransId="{3253DC11-3131-443D-BFD6-6D4F8AFE6D3A}" sibTransId="{D12A705B-AE93-4511-A355-A20C0548C352}"/>
    <dgm:cxn modelId="{D90107F6-4BA0-4685-B6F8-B1D47CCFA395}" type="presOf" srcId="{193A4476-58E6-4198-9A22-FE04769A41D4}" destId="{43A28013-30FF-4D1D-A0D4-6F15A81C5644}" srcOrd="0" destOrd="0" presId="urn:microsoft.com/office/officeart/2005/8/layout/venn3"/>
    <dgm:cxn modelId="{3F2BA61A-E1E8-437B-B319-68A16D243605}" srcId="{6586B957-8D35-4786-A666-4E5E58C44B35}" destId="{1552CDE2-76A1-4066-A7E6-038074A4C784}" srcOrd="5" destOrd="0" parTransId="{3510A74D-EFC8-4A42-AD85-C2D4C249776E}" sibTransId="{327D20FA-BFD8-4E09-B7EA-E7178061A6E3}"/>
    <dgm:cxn modelId="{4F7CB981-046B-49F5-9C7F-DEA1257DBD95}" type="presOf" srcId="{54241AC4-B732-45F2-975F-C5081247E1D3}" destId="{E60E64AF-F51E-423C-96D1-06CEE320E8BC}" srcOrd="0" destOrd="0" presId="urn:microsoft.com/office/officeart/2005/8/layout/venn3"/>
    <dgm:cxn modelId="{7CE2334A-677B-43A4-9A76-5D419A8464A0}" type="presOf" srcId="{FF8F79E9-BA18-4AE8-AF77-3221F9EB19FE}" destId="{8027CFF8-6E89-4148-870F-D67F372533AA}" srcOrd="0" destOrd="0" presId="urn:microsoft.com/office/officeart/2005/8/layout/venn3"/>
    <dgm:cxn modelId="{AB8355B9-7492-47CB-AE31-0530D9D6994A}" type="presOf" srcId="{4097CD54-9E30-4909-9949-5233E825C98E}" destId="{30CBF2AD-8CE3-4F0C-9303-9FDC6FA5D066}" srcOrd="0" destOrd="0" presId="urn:microsoft.com/office/officeart/2005/8/layout/venn3"/>
    <dgm:cxn modelId="{38179681-1737-4DD0-A66A-ABA7C69C761E}" srcId="{6586B957-8D35-4786-A666-4E5E58C44B35}" destId="{54241AC4-B732-45F2-975F-C5081247E1D3}" srcOrd="4" destOrd="0" parTransId="{687EE0E8-EA39-4806-8528-8FEBAF4ED77E}" sibTransId="{1F27E2BF-C335-49B8-840D-B4F8DFE1CC2F}"/>
    <dgm:cxn modelId="{52ADDA05-D4B1-4B63-8B7F-6410DA2C2161}" srcId="{6586B957-8D35-4786-A666-4E5E58C44B35}" destId="{67A2CEA9-6791-4547-9C84-2D175CDBE51E}" srcOrd="2" destOrd="0" parTransId="{4198946F-E74F-467E-BF9A-3A31E309B2A0}" sibTransId="{8215883D-FF18-47FC-A221-BE3F2BA7C3DF}"/>
    <dgm:cxn modelId="{25E02878-3E7D-45B4-9686-AA24281477A8}" type="presOf" srcId="{6586B957-8D35-4786-A666-4E5E58C44B35}" destId="{5C6C5A83-3CA6-41BB-B6C7-80399C9E73EA}" srcOrd="0" destOrd="0" presId="urn:microsoft.com/office/officeart/2005/8/layout/venn3"/>
    <dgm:cxn modelId="{C2C7F047-2547-4925-9C0E-ECA10AEA82EE}" type="presOf" srcId="{67A2CEA9-6791-4547-9C84-2D175CDBE51E}" destId="{9921CF16-1666-4672-8C56-C39D3F8149B4}" srcOrd="0" destOrd="0" presId="urn:microsoft.com/office/officeart/2005/8/layout/venn3"/>
    <dgm:cxn modelId="{06F49F4B-B192-47C5-9B8E-ADBFE8273963}" type="presOf" srcId="{1552CDE2-76A1-4066-A7E6-038074A4C784}" destId="{82D8E2BB-912A-4445-AED0-1EE2FFA7309F}" srcOrd="0" destOrd="0" presId="urn:microsoft.com/office/officeart/2005/8/layout/venn3"/>
    <dgm:cxn modelId="{E64C45D3-DAC9-401E-94DE-2E662BDBEACA}" srcId="{6586B957-8D35-4786-A666-4E5E58C44B35}" destId="{4097CD54-9E30-4909-9949-5233E825C98E}" srcOrd="1" destOrd="0" parTransId="{C64C15F8-125C-42FD-B05B-E9F5E304807E}" sibTransId="{05E17705-A69B-4183-AFF8-2E0907D1B866}"/>
    <dgm:cxn modelId="{D7E4159D-F577-4131-B383-F98DFA31A442}" type="presParOf" srcId="{5C6C5A83-3CA6-41BB-B6C7-80399C9E73EA}" destId="{8027CFF8-6E89-4148-870F-D67F372533AA}" srcOrd="0" destOrd="0" presId="urn:microsoft.com/office/officeart/2005/8/layout/venn3"/>
    <dgm:cxn modelId="{89FB4029-CD34-48F0-922F-432A1EC07238}" type="presParOf" srcId="{5C6C5A83-3CA6-41BB-B6C7-80399C9E73EA}" destId="{F365D93F-3568-4A6C-B6BA-295F54BBA90F}" srcOrd="1" destOrd="0" presId="urn:microsoft.com/office/officeart/2005/8/layout/venn3"/>
    <dgm:cxn modelId="{F93A4063-4619-4C57-9ED8-C3D75718D9EF}" type="presParOf" srcId="{5C6C5A83-3CA6-41BB-B6C7-80399C9E73EA}" destId="{30CBF2AD-8CE3-4F0C-9303-9FDC6FA5D066}" srcOrd="2" destOrd="0" presId="urn:microsoft.com/office/officeart/2005/8/layout/venn3"/>
    <dgm:cxn modelId="{8276A956-9F35-48A1-B1A5-5001CB5D29B4}" type="presParOf" srcId="{5C6C5A83-3CA6-41BB-B6C7-80399C9E73EA}" destId="{AD4E02C5-45FA-4D73-8014-41D688AEEF91}" srcOrd="3" destOrd="0" presId="urn:microsoft.com/office/officeart/2005/8/layout/venn3"/>
    <dgm:cxn modelId="{3523BD13-CBD8-46AA-B657-370F66ED6185}" type="presParOf" srcId="{5C6C5A83-3CA6-41BB-B6C7-80399C9E73EA}" destId="{9921CF16-1666-4672-8C56-C39D3F8149B4}" srcOrd="4" destOrd="0" presId="urn:microsoft.com/office/officeart/2005/8/layout/venn3"/>
    <dgm:cxn modelId="{87EE9A54-F516-4272-A647-F4C6008DB048}" type="presParOf" srcId="{5C6C5A83-3CA6-41BB-B6C7-80399C9E73EA}" destId="{72A06BFF-00B9-4BA0-AF7D-6789895A8A3A}" srcOrd="5" destOrd="0" presId="urn:microsoft.com/office/officeart/2005/8/layout/venn3"/>
    <dgm:cxn modelId="{C31B104A-CAAE-452F-B858-68F9E43EB8EA}" type="presParOf" srcId="{5C6C5A83-3CA6-41BB-B6C7-80399C9E73EA}" destId="{43A28013-30FF-4D1D-A0D4-6F15A81C5644}" srcOrd="6" destOrd="0" presId="urn:microsoft.com/office/officeart/2005/8/layout/venn3"/>
    <dgm:cxn modelId="{7F0E9132-FBBC-42FA-9361-2BD29C27C0EC}" type="presParOf" srcId="{5C6C5A83-3CA6-41BB-B6C7-80399C9E73EA}" destId="{AD8E9A1D-EB07-4D26-BBD5-63A17953C4B1}" srcOrd="7" destOrd="0" presId="urn:microsoft.com/office/officeart/2005/8/layout/venn3"/>
    <dgm:cxn modelId="{2A9224C9-2A51-4AD2-A16D-E410D45372ED}" type="presParOf" srcId="{5C6C5A83-3CA6-41BB-B6C7-80399C9E73EA}" destId="{E60E64AF-F51E-423C-96D1-06CEE320E8BC}" srcOrd="8" destOrd="0" presId="urn:microsoft.com/office/officeart/2005/8/layout/venn3"/>
    <dgm:cxn modelId="{892A688F-7765-4CD7-B637-22D88F289269}" type="presParOf" srcId="{5C6C5A83-3CA6-41BB-B6C7-80399C9E73EA}" destId="{53729E05-9CEE-4CEA-8046-A0876D397655}" srcOrd="9" destOrd="0" presId="urn:microsoft.com/office/officeart/2005/8/layout/venn3"/>
    <dgm:cxn modelId="{CA977418-0EC9-4B31-8F06-AFFC2545CC9E}" type="presParOf" srcId="{5C6C5A83-3CA6-41BB-B6C7-80399C9E73EA}" destId="{82D8E2BB-912A-4445-AED0-1EE2FFA7309F}" srcOrd="10"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CB7A17A-F38D-4F2E-ACE8-527A7DA0D8A0}" type="doc">
      <dgm:prSet loTypeId="urn:microsoft.com/office/officeart/2005/8/layout/pyramid2" loCatId="pyramid" qsTypeId="urn:microsoft.com/office/officeart/2005/8/quickstyle/3d1" qsCatId="3D" csTypeId="urn:microsoft.com/office/officeart/2005/8/colors/accent3_1" csCatId="accent3" phldr="1"/>
      <dgm:spPr/>
    </dgm:pt>
    <dgm:pt modelId="{EEA53322-AFAB-426D-927E-F7A3E23C305F}">
      <dgm:prSet phldrT="[Text]"/>
      <dgm:spPr>
        <a:solidFill>
          <a:srgbClr val="DECBD8"/>
        </a:solidFill>
      </dgm:spPr>
      <dgm:t>
        <a:bodyPr/>
        <a:lstStyle/>
        <a:p>
          <a:pPr rtl="1"/>
          <a:r>
            <a:rPr lang="fa-IR" dirty="0">
              <a:cs typeface="B Homa" pitchFamily="2" charset="-78"/>
            </a:rPr>
            <a:t>تولید</a:t>
          </a:r>
          <a:endParaRPr lang="fa-IR" dirty="0"/>
        </a:p>
      </dgm:t>
    </dgm:pt>
    <dgm:pt modelId="{630E7250-5222-4425-8A55-AEA9BAA74868}" type="parTrans" cxnId="{C1CA144B-EDE0-45CB-B1FF-A03C309729B6}">
      <dgm:prSet/>
      <dgm:spPr/>
      <dgm:t>
        <a:bodyPr/>
        <a:lstStyle/>
        <a:p>
          <a:pPr rtl="1"/>
          <a:endParaRPr lang="fa-IR"/>
        </a:p>
      </dgm:t>
    </dgm:pt>
    <dgm:pt modelId="{70024DA8-7250-4D9B-BCEF-9A7CFEA48B95}" type="sibTrans" cxnId="{C1CA144B-EDE0-45CB-B1FF-A03C309729B6}">
      <dgm:prSet/>
      <dgm:spPr/>
      <dgm:t>
        <a:bodyPr/>
        <a:lstStyle/>
        <a:p>
          <a:pPr rtl="1"/>
          <a:endParaRPr lang="fa-IR"/>
        </a:p>
      </dgm:t>
    </dgm:pt>
    <dgm:pt modelId="{52BC17D6-E8BC-45F4-8F62-4845682B2D41}">
      <dgm:prSet phldrT="[Text]"/>
      <dgm:spPr>
        <a:solidFill>
          <a:srgbClr val="DECBD8">
            <a:alpha val="90000"/>
          </a:srgbClr>
        </a:solidFill>
      </dgm:spPr>
      <dgm:t>
        <a:bodyPr/>
        <a:lstStyle/>
        <a:p>
          <a:pPr rtl="1"/>
          <a:r>
            <a:rPr lang="fa-IR" dirty="0">
              <a:cs typeface="B Homa" pitchFamily="2" charset="-78"/>
            </a:rPr>
            <a:t>ذخیره در محل</a:t>
          </a:r>
          <a:endParaRPr lang="fa-IR" dirty="0"/>
        </a:p>
      </dgm:t>
    </dgm:pt>
    <dgm:pt modelId="{A4AE7D43-61A1-4B97-8C09-7CF9D9F2CE0F}" type="parTrans" cxnId="{E844B4CF-5700-414B-9BB0-5ECD79F5EC87}">
      <dgm:prSet/>
      <dgm:spPr/>
      <dgm:t>
        <a:bodyPr/>
        <a:lstStyle/>
        <a:p>
          <a:pPr rtl="1"/>
          <a:endParaRPr lang="fa-IR"/>
        </a:p>
      </dgm:t>
    </dgm:pt>
    <dgm:pt modelId="{74A6ED34-9C78-4B7F-8C72-331FC5A57216}" type="sibTrans" cxnId="{E844B4CF-5700-414B-9BB0-5ECD79F5EC87}">
      <dgm:prSet/>
      <dgm:spPr/>
      <dgm:t>
        <a:bodyPr/>
        <a:lstStyle/>
        <a:p>
          <a:pPr rtl="1"/>
          <a:endParaRPr lang="fa-IR"/>
        </a:p>
      </dgm:t>
    </dgm:pt>
    <dgm:pt modelId="{7EA0D088-7700-453A-9342-FFC8A5980CDD}">
      <dgm:prSet/>
      <dgm:spPr>
        <a:solidFill>
          <a:srgbClr val="BF9BB4">
            <a:alpha val="90000"/>
          </a:srgbClr>
        </a:solidFill>
      </dgm:spPr>
      <dgm:t>
        <a:bodyPr/>
        <a:lstStyle/>
        <a:p>
          <a:pPr rtl="1"/>
          <a:r>
            <a:rPr lang="fa-IR" dirty="0">
              <a:cs typeface="B Homa" pitchFamily="2" charset="-78"/>
            </a:rPr>
            <a:t>جمع آوری</a:t>
          </a:r>
        </a:p>
      </dgm:t>
    </dgm:pt>
    <dgm:pt modelId="{D5F53B4F-0B4A-4904-B32D-EB5255B31660}" type="parTrans" cxnId="{554BBE7A-127E-49B0-865B-CEAA4179972C}">
      <dgm:prSet/>
      <dgm:spPr/>
      <dgm:t>
        <a:bodyPr/>
        <a:lstStyle/>
        <a:p>
          <a:pPr rtl="1"/>
          <a:endParaRPr lang="fa-IR"/>
        </a:p>
      </dgm:t>
    </dgm:pt>
    <dgm:pt modelId="{92E1E337-0087-4E24-8737-A52A4DE6774D}" type="sibTrans" cxnId="{554BBE7A-127E-49B0-865B-CEAA4179972C}">
      <dgm:prSet/>
      <dgm:spPr/>
      <dgm:t>
        <a:bodyPr/>
        <a:lstStyle/>
        <a:p>
          <a:pPr rtl="1"/>
          <a:endParaRPr lang="fa-IR"/>
        </a:p>
      </dgm:t>
    </dgm:pt>
    <dgm:pt modelId="{D05E4399-9C1D-4D39-B7F2-116ECD7942F2}">
      <dgm:prSet/>
      <dgm:spPr/>
      <dgm:t>
        <a:bodyPr/>
        <a:lstStyle/>
        <a:p>
          <a:pPr rtl="1"/>
          <a:r>
            <a:rPr lang="fa-IR" dirty="0">
              <a:cs typeface="B Homa" pitchFamily="2" charset="-78"/>
            </a:rPr>
            <a:t>حمل و نقل</a:t>
          </a:r>
        </a:p>
      </dgm:t>
    </dgm:pt>
    <dgm:pt modelId="{DD356C1A-BD6B-417B-9206-EE155472E903}" type="parTrans" cxnId="{F78E0408-623D-4139-B835-7441F8E788E0}">
      <dgm:prSet/>
      <dgm:spPr/>
      <dgm:t>
        <a:bodyPr/>
        <a:lstStyle/>
        <a:p>
          <a:pPr rtl="1"/>
          <a:endParaRPr lang="fa-IR"/>
        </a:p>
      </dgm:t>
    </dgm:pt>
    <dgm:pt modelId="{67674D5F-938A-435B-8FD6-E9C6F833E4E7}" type="sibTrans" cxnId="{F78E0408-623D-4139-B835-7441F8E788E0}">
      <dgm:prSet/>
      <dgm:spPr/>
      <dgm:t>
        <a:bodyPr/>
        <a:lstStyle/>
        <a:p>
          <a:pPr rtl="1"/>
          <a:endParaRPr lang="fa-IR"/>
        </a:p>
      </dgm:t>
    </dgm:pt>
    <dgm:pt modelId="{BC32F4DB-9969-4007-8E99-F0F6C1D838B2}">
      <dgm:prSet/>
      <dgm:spPr/>
      <dgm:t>
        <a:bodyPr/>
        <a:lstStyle/>
        <a:p>
          <a:pPr rtl="1"/>
          <a:r>
            <a:rPr lang="fa-IR" dirty="0">
              <a:cs typeface="B Homa" pitchFamily="2" charset="-78"/>
            </a:rPr>
            <a:t>دفع مواد زائد</a:t>
          </a:r>
        </a:p>
      </dgm:t>
    </dgm:pt>
    <dgm:pt modelId="{2657D037-4863-47AA-B5F5-8FC665D3B270}" type="parTrans" cxnId="{98D576DC-FE0C-41AE-AED4-C5C64CD5D626}">
      <dgm:prSet/>
      <dgm:spPr/>
      <dgm:t>
        <a:bodyPr/>
        <a:lstStyle/>
        <a:p>
          <a:pPr rtl="1"/>
          <a:endParaRPr lang="fa-IR"/>
        </a:p>
      </dgm:t>
    </dgm:pt>
    <dgm:pt modelId="{438270F6-5B29-4DAE-BBE7-038B0C142C20}" type="sibTrans" cxnId="{98D576DC-FE0C-41AE-AED4-C5C64CD5D626}">
      <dgm:prSet/>
      <dgm:spPr/>
      <dgm:t>
        <a:bodyPr/>
        <a:lstStyle/>
        <a:p>
          <a:pPr rtl="1"/>
          <a:endParaRPr lang="fa-IR"/>
        </a:p>
      </dgm:t>
    </dgm:pt>
    <dgm:pt modelId="{C80D7A6C-3753-4851-BD29-CCC1C73A69A8}" type="pres">
      <dgm:prSet presAssocID="{1CB7A17A-F38D-4F2E-ACE8-527A7DA0D8A0}" presName="compositeShape" presStyleCnt="0">
        <dgm:presLayoutVars>
          <dgm:dir/>
          <dgm:resizeHandles/>
        </dgm:presLayoutVars>
      </dgm:prSet>
      <dgm:spPr/>
    </dgm:pt>
    <dgm:pt modelId="{3104D984-CCB1-4B1B-97DD-24DACC5EF67E}" type="pres">
      <dgm:prSet presAssocID="{1CB7A17A-F38D-4F2E-ACE8-527A7DA0D8A0}" presName="pyramid" presStyleLbl="node1" presStyleIdx="0" presStyleCnt="1" custLinFactNeighborX="2511"/>
      <dgm:spPr/>
    </dgm:pt>
    <dgm:pt modelId="{8CAA98C1-8C1F-42A0-BD1B-05BBDB4A50B6}" type="pres">
      <dgm:prSet presAssocID="{1CB7A17A-F38D-4F2E-ACE8-527A7DA0D8A0}" presName="theList" presStyleCnt="0"/>
      <dgm:spPr/>
    </dgm:pt>
    <dgm:pt modelId="{0F252D60-9125-4F54-A915-C6B2A0ACEF90}" type="pres">
      <dgm:prSet presAssocID="{EEA53322-AFAB-426D-927E-F7A3E23C305F}" presName="aNode" presStyleLbl="fgAcc1" presStyleIdx="0" presStyleCnt="5">
        <dgm:presLayoutVars>
          <dgm:bulletEnabled val="1"/>
        </dgm:presLayoutVars>
      </dgm:prSet>
      <dgm:spPr/>
      <dgm:t>
        <a:bodyPr/>
        <a:lstStyle/>
        <a:p>
          <a:pPr rtl="1"/>
          <a:endParaRPr lang="fa-IR"/>
        </a:p>
      </dgm:t>
    </dgm:pt>
    <dgm:pt modelId="{BBC43401-A31D-43B3-AC2E-9F0C85A7BBD7}" type="pres">
      <dgm:prSet presAssocID="{EEA53322-AFAB-426D-927E-F7A3E23C305F}" presName="aSpace" presStyleCnt="0"/>
      <dgm:spPr/>
    </dgm:pt>
    <dgm:pt modelId="{8CE722A8-88BF-40F5-A13F-6A7B5B54375F}" type="pres">
      <dgm:prSet presAssocID="{52BC17D6-E8BC-45F4-8F62-4845682B2D41}" presName="aNode" presStyleLbl="fgAcc1" presStyleIdx="1" presStyleCnt="5">
        <dgm:presLayoutVars>
          <dgm:bulletEnabled val="1"/>
        </dgm:presLayoutVars>
      </dgm:prSet>
      <dgm:spPr/>
      <dgm:t>
        <a:bodyPr/>
        <a:lstStyle/>
        <a:p>
          <a:pPr rtl="1"/>
          <a:endParaRPr lang="fa-IR"/>
        </a:p>
      </dgm:t>
    </dgm:pt>
    <dgm:pt modelId="{710DF17C-6969-48D9-9C08-DF719D0BC0AD}" type="pres">
      <dgm:prSet presAssocID="{52BC17D6-E8BC-45F4-8F62-4845682B2D41}" presName="aSpace" presStyleCnt="0"/>
      <dgm:spPr/>
    </dgm:pt>
    <dgm:pt modelId="{0CEE6410-6D4D-445F-A674-5FA94EC08C75}" type="pres">
      <dgm:prSet presAssocID="{7EA0D088-7700-453A-9342-FFC8A5980CDD}" presName="aNode" presStyleLbl="fgAcc1" presStyleIdx="2" presStyleCnt="5">
        <dgm:presLayoutVars>
          <dgm:bulletEnabled val="1"/>
        </dgm:presLayoutVars>
      </dgm:prSet>
      <dgm:spPr/>
      <dgm:t>
        <a:bodyPr/>
        <a:lstStyle/>
        <a:p>
          <a:pPr rtl="1"/>
          <a:endParaRPr lang="fa-IR"/>
        </a:p>
      </dgm:t>
    </dgm:pt>
    <dgm:pt modelId="{4253AF4F-8E3E-4F82-9A53-8CCA14A0A0F3}" type="pres">
      <dgm:prSet presAssocID="{7EA0D088-7700-453A-9342-FFC8A5980CDD}" presName="aSpace" presStyleCnt="0"/>
      <dgm:spPr/>
    </dgm:pt>
    <dgm:pt modelId="{83BFA81E-0CE1-4B00-A617-AF5363D69610}" type="pres">
      <dgm:prSet presAssocID="{D05E4399-9C1D-4D39-B7F2-116ECD7942F2}" presName="aNode" presStyleLbl="fgAcc1" presStyleIdx="3" presStyleCnt="5">
        <dgm:presLayoutVars>
          <dgm:bulletEnabled val="1"/>
        </dgm:presLayoutVars>
      </dgm:prSet>
      <dgm:spPr/>
      <dgm:t>
        <a:bodyPr/>
        <a:lstStyle/>
        <a:p>
          <a:pPr rtl="1"/>
          <a:endParaRPr lang="fa-IR"/>
        </a:p>
      </dgm:t>
    </dgm:pt>
    <dgm:pt modelId="{C5DF25B6-1003-47AA-8DFF-CE6EC88A07C1}" type="pres">
      <dgm:prSet presAssocID="{D05E4399-9C1D-4D39-B7F2-116ECD7942F2}" presName="aSpace" presStyleCnt="0"/>
      <dgm:spPr/>
    </dgm:pt>
    <dgm:pt modelId="{E0639070-81C5-46BA-96B7-F45B18F3E4AB}" type="pres">
      <dgm:prSet presAssocID="{BC32F4DB-9969-4007-8E99-F0F6C1D838B2}" presName="aNode" presStyleLbl="fgAcc1" presStyleIdx="4" presStyleCnt="5">
        <dgm:presLayoutVars>
          <dgm:bulletEnabled val="1"/>
        </dgm:presLayoutVars>
      </dgm:prSet>
      <dgm:spPr/>
      <dgm:t>
        <a:bodyPr/>
        <a:lstStyle/>
        <a:p>
          <a:pPr rtl="1"/>
          <a:endParaRPr lang="fa-IR"/>
        </a:p>
      </dgm:t>
    </dgm:pt>
    <dgm:pt modelId="{2A3F5D30-E133-4F6E-B398-2797E8F1B214}" type="pres">
      <dgm:prSet presAssocID="{BC32F4DB-9969-4007-8E99-F0F6C1D838B2}" presName="aSpace" presStyleCnt="0"/>
      <dgm:spPr/>
    </dgm:pt>
  </dgm:ptLst>
  <dgm:cxnLst>
    <dgm:cxn modelId="{EB0E83C4-2559-4757-BB21-CD3310EA465E}" type="presOf" srcId="{D05E4399-9C1D-4D39-B7F2-116ECD7942F2}" destId="{83BFA81E-0CE1-4B00-A617-AF5363D69610}" srcOrd="0" destOrd="0" presId="urn:microsoft.com/office/officeart/2005/8/layout/pyramid2"/>
    <dgm:cxn modelId="{8954C048-83D3-4D79-B265-517BEDCEB68E}" type="presOf" srcId="{7EA0D088-7700-453A-9342-FFC8A5980CDD}" destId="{0CEE6410-6D4D-445F-A674-5FA94EC08C75}" srcOrd="0" destOrd="0" presId="urn:microsoft.com/office/officeart/2005/8/layout/pyramid2"/>
    <dgm:cxn modelId="{DCD83E7A-CC99-4EA8-8C63-D534201D69E6}" type="presOf" srcId="{1CB7A17A-F38D-4F2E-ACE8-527A7DA0D8A0}" destId="{C80D7A6C-3753-4851-BD29-CCC1C73A69A8}" srcOrd="0" destOrd="0" presId="urn:microsoft.com/office/officeart/2005/8/layout/pyramid2"/>
    <dgm:cxn modelId="{98D576DC-FE0C-41AE-AED4-C5C64CD5D626}" srcId="{1CB7A17A-F38D-4F2E-ACE8-527A7DA0D8A0}" destId="{BC32F4DB-9969-4007-8E99-F0F6C1D838B2}" srcOrd="4" destOrd="0" parTransId="{2657D037-4863-47AA-B5F5-8FC665D3B270}" sibTransId="{438270F6-5B29-4DAE-BBE7-038B0C142C20}"/>
    <dgm:cxn modelId="{554BBE7A-127E-49B0-865B-CEAA4179972C}" srcId="{1CB7A17A-F38D-4F2E-ACE8-527A7DA0D8A0}" destId="{7EA0D088-7700-453A-9342-FFC8A5980CDD}" srcOrd="2" destOrd="0" parTransId="{D5F53B4F-0B4A-4904-B32D-EB5255B31660}" sibTransId="{92E1E337-0087-4E24-8737-A52A4DE6774D}"/>
    <dgm:cxn modelId="{F78E0408-623D-4139-B835-7441F8E788E0}" srcId="{1CB7A17A-F38D-4F2E-ACE8-527A7DA0D8A0}" destId="{D05E4399-9C1D-4D39-B7F2-116ECD7942F2}" srcOrd="3" destOrd="0" parTransId="{DD356C1A-BD6B-417B-9206-EE155472E903}" sibTransId="{67674D5F-938A-435B-8FD6-E9C6F833E4E7}"/>
    <dgm:cxn modelId="{93184E85-8A09-48A9-8DA0-5A2BFE9D5E72}" type="presOf" srcId="{EEA53322-AFAB-426D-927E-F7A3E23C305F}" destId="{0F252D60-9125-4F54-A915-C6B2A0ACEF90}" srcOrd="0" destOrd="0" presId="urn:microsoft.com/office/officeart/2005/8/layout/pyramid2"/>
    <dgm:cxn modelId="{86930754-15D5-42BC-AC50-9221ED819D1B}" type="presOf" srcId="{BC32F4DB-9969-4007-8E99-F0F6C1D838B2}" destId="{E0639070-81C5-46BA-96B7-F45B18F3E4AB}" srcOrd="0" destOrd="0" presId="urn:microsoft.com/office/officeart/2005/8/layout/pyramid2"/>
    <dgm:cxn modelId="{7967CE7D-742A-4C33-987C-93A6A190219A}" type="presOf" srcId="{52BC17D6-E8BC-45F4-8F62-4845682B2D41}" destId="{8CE722A8-88BF-40F5-A13F-6A7B5B54375F}" srcOrd="0" destOrd="0" presId="urn:microsoft.com/office/officeart/2005/8/layout/pyramid2"/>
    <dgm:cxn modelId="{E844B4CF-5700-414B-9BB0-5ECD79F5EC87}" srcId="{1CB7A17A-F38D-4F2E-ACE8-527A7DA0D8A0}" destId="{52BC17D6-E8BC-45F4-8F62-4845682B2D41}" srcOrd="1" destOrd="0" parTransId="{A4AE7D43-61A1-4B97-8C09-7CF9D9F2CE0F}" sibTransId="{74A6ED34-9C78-4B7F-8C72-331FC5A57216}"/>
    <dgm:cxn modelId="{C1CA144B-EDE0-45CB-B1FF-A03C309729B6}" srcId="{1CB7A17A-F38D-4F2E-ACE8-527A7DA0D8A0}" destId="{EEA53322-AFAB-426D-927E-F7A3E23C305F}" srcOrd="0" destOrd="0" parTransId="{630E7250-5222-4425-8A55-AEA9BAA74868}" sibTransId="{70024DA8-7250-4D9B-BCEF-9A7CFEA48B95}"/>
    <dgm:cxn modelId="{89DB544A-E80B-4915-BA5F-7D89DA987AF2}" type="presParOf" srcId="{C80D7A6C-3753-4851-BD29-CCC1C73A69A8}" destId="{3104D984-CCB1-4B1B-97DD-24DACC5EF67E}" srcOrd="0" destOrd="0" presId="urn:microsoft.com/office/officeart/2005/8/layout/pyramid2"/>
    <dgm:cxn modelId="{2C400414-DF20-4120-8B7A-49724E87EDF2}" type="presParOf" srcId="{C80D7A6C-3753-4851-BD29-CCC1C73A69A8}" destId="{8CAA98C1-8C1F-42A0-BD1B-05BBDB4A50B6}" srcOrd="1" destOrd="0" presId="urn:microsoft.com/office/officeart/2005/8/layout/pyramid2"/>
    <dgm:cxn modelId="{C9D20754-B6CD-4754-A9B6-C9D0955F80B9}" type="presParOf" srcId="{8CAA98C1-8C1F-42A0-BD1B-05BBDB4A50B6}" destId="{0F252D60-9125-4F54-A915-C6B2A0ACEF90}" srcOrd="0" destOrd="0" presId="urn:microsoft.com/office/officeart/2005/8/layout/pyramid2"/>
    <dgm:cxn modelId="{1096BE5F-B70E-4666-9F46-44708E11B579}" type="presParOf" srcId="{8CAA98C1-8C1F-42A0-BD1B-05BBDB4A50B6}" destId="{BBC43401-A31D-43B3-AC2E-9F0C85A7BBD7}" srcOrd="1" destOrd="0" presId="urn:microsoft.com/office/officeart/2005/8/layout/pyramid2"/>
    <dgm:cxn modelId="{7717EA0A-9A99-4A04-A3CE-2225B8D0EE0A}" type="presParOf" srcId="{8CAA98C1-8C1F-42A0-BD1B-05BBDB4A50B6}" destId="{8CE722A8-88BF-40F5-A13F-6A7B5B54375F}" srcOrd="2" destOrd="0" presId="urn:microsoft.com/office/officeart/2005/8/layout/pyramid2"/>
    <dgm:cxn modelId="{3B10C559-3AA8-4EFE-A724-684A2668C502}" type="presParOf" srcId="{8CAA98C1-8C1F-42A0-BD1B-05BBDB4A50B6}" destId="{710DF17C-6969-48D9-9C08-DF719D0BC0AD}" srcOrd="3" destOrd="0" presId="urn:microsoft.com/office/officeart/2005/8/layout/pyramid2"/>
    <dgm:cxn modelId="{AD99719B-A1B8-421E-B50A-1FF42706E9CC}" type="presParOf" srcId="{8CAA98C1-8C1F-42A0-BD1B-05BBDB4A50B6}" destId="{0CEE6410-6D4D-445F-A674-5FA94EC08C75}" srcOrd="4" destOrd="0" presId="urn:microsoft.com/office/officeart/2005/8/layout/pyramid2"/>
    <dgm:cxn modelId="{291939C0-DBE0-4585-BCFD-4FE52ECE206C}" type="presParOf" srcId="{8CAA98C1-8C1F-42A0-BD1B-05BBDB4A50B6}" destId="{4253AF4F-8E3E-4F82-9A53-8CCA14A0A0F3}" srcOrd="5" destOrd="0" presId="urn:microsoft.com/office/officeart/2005/8/layout/pyramid2"/>
    <dgm:cxn modelId="{42D10D1A-8555-4446-BEEB-44D8B59BDA89}" type="presParOf" srcId="{8CAA98C1-8C1F-42A0-BD1B-05BBDB4A50B6}" destId="{83BFA81E-0CE1-4B00-A617-AF5363D69610}" srcOrd="6" destOrd="0" presId="urn:microsoft.com/office/officeart/2005/8/layout/pyramid2"/>
    <dgm:cxn modelId="{E4DD08DD-FAE3-41FC-BC6E-C7F64242041B}" type="presParOf" srcId="{8CAA98C1-8C1F-42A0-BD1B-05BBDB4A50B6}" destId="{C5DF25B6-1003-47AA-8DFF-CE6EC88A07C1}" srcOrd="7" destOrd="0" presId="urn:microsoft.com/office/officeart/2005/8/layout/pyramid2"/>
    <dgm:cxn modelId="{8110BFF6-250F-48FA-A4E9-103200A52ADF}" type="presParOf" srcId="{8CAA98C1-8C1F-42A0-BD1B-05BBDB4A50B6}" destId="{E0639070-81C5-46BA-96B7-F45B18F3E4AB}" srcOrd="8" destOrd="0" presId="urn:microsoft.com/office/officeart/2005/8/layout/pyramid2"/>
    <dgm:cxn modelId="{7DA8CA38-5D8B-465E-90E8-CD8F029F9C5C}" type="presParOf" srcId="{8CAA98C1-8C1F-42A0-BD1B-05BBDB4A50B6}" destId="{2A3F5D30-E133-4F6E-B398-2797E8F1B214}" srcOrd="9" destOrd="0" presId="urn:microsoft.com/office/officeart/2005/8/layout/pyramid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AEE122-8A07-4E0F-BE82-51211D810ECD}">
      <dsp:nvSpPr>
        <dsp:cNvPr id="0" name=""/>
        <dsp:cNvSpPr/>
      </dsp:nvSpPr>
      <dsp:spPr>
        <a:xfrm>
          <a:off x="2495802" y="2063705"/>
          <a:ext cx="1675795" cy="419434"/>
        </a:xfrm>
        <a:custGeom>
          <a:avLst/>
          <a:gdLst/>
          <a:ahLst/>
          <a:cxnLst/>
          <a:rect l="0" t="0" r="0" b="0"/>
          <a:pathLst>
            <a:path>
              <a:moveTo>
                <a:pt x="0" y="0"/>
              </a:moveTo>
              <a:lnTo>
                <a:pt x="0" y="295236"/>
              </a:lnTo>
              <a:lnTo>
                <a:pt x="1675795" y="295236"/>
              </a:lnTo>
              <a:lnTo>
                <a:pt x="1675795" y="419434"/>
              </a:lnTo>
            </a:path>
          </a:pathLst>
        </a:custGeom>
        <a:noFill/>
        <a:ln w="25400" cap="flat" cmpd="sng" algn="ctr">
          <a:solidFill>
            <a:schemeClr val="dk2">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1A67442-6337-4441-BAEB-DBB6F209A3B5}">
      <dsp:nvSpPr>
        <dsp:cNvPr id="0" name=""/>
        <dsp:cNvSpPr/>
      </dsp:nvSpPr>
      <dsp:spPr>
        <a:xfrm>
          <a:off x="2450082" y="2063705"/>
          <a:ext cx="91440" cy="419434"/>
        </a:xfrm>
        <a:custGeom>
          <a:avLst/>
          <a:gdLst/>
          <a:ahLst/>
          <a:cxnLst/>
          <a:rect l="0" t="0" r="0" b="0"/>
          <a:pathLst>
            <a:path>
              <a:moveTo>
                <a:pt x="45720" y="0"/>
              </a:moveTo>
              <a:lnTo>
                <a:pt x="45720" y="295236"/>
              </a:lnTo>
              <a:lnTo>
                <a:pt x="82923" y="295236"/>
              </a:lnTo>
              <a:lnTo>
                <a:pt x="82923" y="419434"/>
              </a:lnTo>
            </a:path>
          </a:pathLst>
        </a:custGeom>
        <a:noFill/>
        <a:ln w="25400" cap="flat" cmpd="sng" algn="ctr">
          <a:solidFill>
            <a:schemeClr val="dk2">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81C6B4D-B2ED-4667-8FCE-B387E1726C98}">
      <dsp:nvSpPr>
        <dsp:cNvPr id="0" name=""/>
        <dsp:cNvSpPr/>
      </dsp:nvSpPr>
      <dsp:spPr>
        <a:xfrm>
          <a:off x="894413" y="2063705"/>
          <a:ext cx="1601388" cy="419434"/>
        </a:xfrm>
        <a:custGeom>
          <a:avLst/>
          <a:gdLst/>
          <a:ahLst/>
          <a:cxnLst/>
          <a:rect l="0" t="0" r="0" b="0"/>
          <a:pathLst>
            <a:path>
              <a:moveTo>
                <a:pt x="1601388" y="0"/>
              </a:moveTo>
              <a:lnTo>
                <a:pt x="1601388" y="295236"/>
              </a:lnTo>
              <a:lnTo>
                <a:pt x="0" y="295236"/>
              </a:lnTo>
              <a:lnTo>
                <a:pt x="0" y="419434"/>
              </a:lnTo>
            </a:path>
          </a:pathLst>
        </a:custGeom>
        <a:noFill/>
        <a:ln w="25400" cap="flat" cmpd="sng" algn="ctr">
          <a:solidFill>
            <a:schemeClr val="dk2">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D5ED135-760B-4605-9E0A-78587036E811}">
      <dsp:nvSpPr>
        <dsp:cNvPr id="0" name=""/>
        <dsp:cNvSpPr/>
      </dsp:nvSpPr>
      <dsp:spPr>
        <a:xfrm>
          <a:off x="2450082" y="851995"/>
          <a:ext cx="91440" cy="360386"/>
        </a:xfrm>
        <a:custGeom>
          <a:avLst/>
          <a:gdLst/>
          <a:ahLst/>
          <a:cxnLst/>
          <a:rect l="0" t="0" r="0" b="0"/>
          <a:pathLst>
            <a:path>
              <a:moveTo>
                <a:pt x="82923" y="0"/>
              </a:moveTo>
              <a:lnTo>
                <a:pt x="82923" y="236188"/>
              </a:lnTo>
              <a:lnTo>
                <a:pt x="45720" y="236188"/>
              </a:lnTo>
              <a:lnTo>
                <a:pt x="45720" y="360386"/>
              </a:lnTo>
            </a:path>
          </a:pathLst>
        </a:custGeom>
        <a:noFill/>
        <a:ln w="25400" cap="flat" cmpd="sng" algn="ctr">
          <a:solidFill>
            <a:schemeClr val="dk2">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D50724C-E900-409F-8A8D-B50F85020901}">
      <dsp:nvSpPr>
        <dsp:cNvPr id="0" name=""/>
        <dsp:cNvSpPr/>
      </dsp:nvSpPr>
      <dsp:spPr>
        <a:xfrm>
          <a:off x="1862672" y="673"/>
          <a:ext cx="1340665" cy="851322"/>
        </a:xfrm>
        <a:prstGeom prst="roundRect">
          <a:avLst>
            <a:gd name="adj" fmla="val 10000"/>
          </a:avLst>
        </a:prstGeom>
        <a:solidFill>
          <a:schemeClr val="lt1">
            <a:hueOff val="0"/>
            <a:satOff val="0"/>
            <a:lumOff val="0"/>
            <a:alphaOff val="0"/>
          </a:schemeClr>
        </a:solidFill>
        <a:ln>
          <a:noFill/>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38DCE000-4797-4FB0-B805-CD977706D64C}">
      <dsp:nvSpPr>
        <dsp:cNvPr id="0" name=""/>
        <dsp:cNvSpPr/>
      </dsp:nvSpPr>
      <dsp:spPr>
        <a:xfrm>
          <a:off x="2011635" y="142187"/>
          <a:ext cx="1340665" cy="851322"/>
        </a:xfrm>
        <a:prstGeom prst="roundRect">
          <a:avLst>
            <a:gd name="adj" fmla="val 1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endParaRPr lang="fa-IR" sz="3200" kern="1200" dirty="0"/>
        </a:p>
      </dsp:txBody>
      <dsp:txXfrm>
        <a:off x="2036569" y="167121"/>
        <a:ext cx="1290797" cy="801454"/>
      </dsp:txXfrm>
    </dsp:sp>
    <dsp:sp modelId="{011A2004-1B1E-4362-8205-2EE2BB5F472E}">
      <dsp:nvSpPr>
        <dsp:cNvPr id="0" name=""/>
        <dsp:cNvSpPr/>
      </dsp:nvSpPr>
      <dsp:spPr>
        <a:xfrm>
          <a:off x="1825469" y="1212382"/>
          <a:ext cx="1340665" cy="851322"/>
        </a:xfrm>
        <a:prstGeom prst="roundRect">
          <a:avLst>
            <a:gd name="adj" fmla="val 10000"/>
          </a:avLst>
        </a:prstGeom>
        <a:solidFill>
          <a:schemeClr val="lt1">
            <a:hueOff val="0"/>
            <a:satOff val="0"/>
            <a:lumOff val="0"/>
            <a:alphaOff val="0"/>
          </a:schemeClr>
        </a:solidFill>
        <a:ln>
          <a:noFill/>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BE9FA01-CB17-4E2B-9FD4-FFD8C53032C7}">
      <dsp:nvSpPr>
        <dsp:cNvPr id="0" name=""/>
        <dsp:cNvSpPr/>
      </dsp:nvSpPr>
      <dsp:spPr>
        <a:xfrm>
          <a:off x="1974431" y="1353897"/>
          <a:ext cx="1340665" cy="851322"/>
        </a:xfrm>
        <a:prstGeom prst="roundRect">
          <a:avLst>
            <a:gd name="adj" fmla="val 1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endParaRPr lang="fa-IR" sz="3200" kern="1200" dirty="0"/>
        </a:p>
      </dsp:txBody>
      <dsp:txXfrm>
        <a:off x="1999365" y="1378831"/>
        <a:ext cx="1290797" cy="801454"/>
      </dsp:txXfrm>
    </dsp:sp>
    <dsp:sp modelId="{1D624CC4-7ED9-4DB7-B713-454AB44ED45B}">
      <dsp:nvSpPr>
        <dsp:cNvPr id="0" name=""/>
        <dsp:cNvSpPr/>
      </dsp:nvSpPr>
      <dsp:spPr>
        <a:xfrm>
          <a:off x="224080" y="2483139"/>
          <a:ext cx="1340665" cy="851322"/>
        </a:xfrm>
        <a:prstGeom prst="roundRect">
          <a:avLst>
            <a:gd name="adj" fmla="val 10000"/>
          </a:avLst>
        </a:prstGeom>
        <a:solidFill>
          <a:schemeClr val="lt1">
            <a:hueOff val="0"/>
            <a:satOff val="0"/>
            <a:lumOff val="0"/>
            <a:alphaOff val="0"/>
          </a:schemeClr>
        </a:solidFill>
        <a:ln>
          <a:noFill/>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BC69EE8C-0EEE-4A46-AF17-BA3613702B5D}">
      <dsp:nvSpPr>
        <dsp:cNvPr id="0" name=""/>
        <dsp:cNvSpPr/>
      </dsp:nvSpPr>
      <dsp:spPr>
        <a:xfrm>
          <a:off x="373043" y="2624654"/>
          <a:ext cx="1340665" cy="851322"/>
        </a:xfrm>
        <a:prstGeom prst="roundRect">
          <a:avLst>
            <a:gd name="adj" fmla="val 1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endParaRPr lang="fa-IR" sz="3200" kern="1200" dirty="0"/>
        </a:p>
      </dsp:txBody>
      <dsp:txXfrm>
        <a:off x="397977" y="2649588"/>
        <a:ext cx="1290797" cy="801454"/>
      </dsp:txXfrm>
    </dsp:sp>
    <dsp:sp modelId="{1E7AD892-3FF2-44CE-9F03-4FDC839DA800}">
      <dsp:nvSpPr>
        <dsp:cNvPr id="0" name=""/>
        <dsp:cNvSpPr/>
      </dsp:nvSpPr>
      <dsp:spPr>
        <a:xfrm>
          <a:off x="1862672" y="2483139"/>
          <a:ext cx="1340665" cy="851322"/>
        </a:xfrm>
        <a:prstGeom prst="roundRect">
          <a:avLst>
            <a:gd name="adj" fmla="val 10000"/>
          </a:avLst>
        </a:prstGeom>
        <a:solidFill>
          <a:schemeClr val="lt1">
            <a:hueOff val="0"/>
            <a:satOff val="0"/>
            <a:lumOff val="0"/>
            <a:alphaOff val="0"/>
          </a:schemeClr>
        </a:solidFill>
        <a:ln>
          <a:noFill/>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D50FD37-D9B0-4951-93AD-99F9914FD48A}">
      <dsp:nvSpPr>
        <dsp:cNvPr id="0" name=""/>
        <dsp:cNvSpPr/>
      </dsp:nvSpPr>
      <dsp:spPr>
        <a:xfrm>
          <a:off x="2011635" y="2624654"/>
          <a:ext cx="1340665" cy="851322"/>
        </a:xfrm>
        <a:prstGeom prst="roundRect">
          <a:avLst>
            <a:gd name="adj" fmla="val 1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rtl="1">
            <a:lnSpc>
              <a:spcPct val="90000"/>
            </a:lnSpc>
            <a:spcBef>
              <a:spcPct val="0"/>
            </a:spcBef>
            <a:spcAft>
              <a:spcPct val="35000"/>
            </a:spcAft>
          </a:pPr>
          <a:endParaRPr lang="fa-IR" sz="3800" kern="1200"/>
        </a:p>
      </dsp:txBody>
      <dsp:txXfrm>
        <a:off x="2036569" y="2649588"/>
        <a:ext cx="1290797" cy="801454"/>
      </dsp:txXfrm>
    </dsp:sp>
    <dsp:sp modelId="{3EC95381-A1A6-4019-ABFF-806125282D59}">
      <dsp:nvSpPr>
        <dsp:cNvPr id="0" name=""/>
        <dsp:cNvSpPr/>
      </dsp:nvSpPr>
      <dsp:spPr>
        <a:xfrm>
          <a:off x="3501264" y="2483139"/>
          <a:ext cx="1340665" cy="851322"/>
        </a:xfrm>
        <a:prstGeom prst="roundRect">
          <a:avLst>
            <a:gd name="adj" fmla="val 10000"/>
          </a:avLst>
        </a:prstGeom>
        <a:solidFill>
          <a:schemeClr val="lt1">
            <a:hueOff val="0"/>
            <a:satOff val="0"/>
            <a:lumOff val="0"/>
            <a:alphaOff val="0"/>
          </a:schemeClr>
        </a:solidFill>
        <a:ln>
          <a:noFill/>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CAF5E2D2-3AE3-40D4-8907-37CADAAC10A2}">
      <dsp:nvSpPr>
        <dsp:cNvPr id="0" name=""/>
        <dsp:cNvSpPr/>
      </dsp:nvSpPr>
      <dsp:spPr>
        <a:xfrm>
          <a:off x="3650227" y="2624654"/>
          <a:ext cx="1340665" cy="851322"/>
        </a:xfrm>
        <a:prstGeom prst="roundRect">
          <a:avLst>
            <a:gd name="adj" fmla="val 1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rtl="1">
            <a:lnSpc>
              <a:spcPct val="90000"/>
            </a:lnSpc>
            <a:spcBef>
              <a:spcPct val="0"/>
            </a:spcBef>
            <a:spcAft>
              <a:spcPct val="35000"/>
            </a:spcAft>
          </a:pPr>
          <a:endParaRPr lang="fa-IR" sz="3800" kern="1200"/>
        </a:p>
      </dsp:txBody>
      <dsp:txXfrm>
        <a:off x="3675161" y="2649588"/>
        <a:ext cx="1290797" cy="80145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32473E-7024-470E-B8DF-029C240F4365}">
      <dsp:nvSpPr>
        <dsp:cNvPr id="0" name=""/>
        <dsp:cNvSpPr/>
      </dsp:nvSpPr>
      <dsp:spPr>
        <a:xfrm>
          <a:off x="0" y="500587"/>
          <a:ext cx="4429156" cy="1771662"/>
        </a:xfrm>
        <a:prstGeom prst="leftRightRibbon">
          <a:avLst/>
        </a:prstGeom>
        <a:gradFill rotWithShape="0">
          <a:gsLst>
            <a:gs pos="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path path="circle">
            <a:fillToRect l="50000" t="155000" r="50000" b="-55000"/>
          </a:path>
        </a:gradFill>
        <a:ln>
          <a:solidFill>
            <a:schemeClr val="bg1"/>
          </a:solidFill>
        </a:ln>
        <a:effectLst>
          <a:outerShdw blurRad="50800" dist="38100" dir="14700000" algn="t"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5B3550-62F1-4A64-B85C-D216158C9587}">
      <dsp:nvSpPr>
        <dsp:cNvPr id="0" name=""/>
        <dsp:cNvSpPr/>
      </dsp:nvSpPr>
      <dsp:spPr>
        <a:xfrm>
          <a:off x="531498" y="810628"/>
          <a:ext cx="1461621" cy="868114"/>
        </a:xfrm>
        <a:prstGeom prst="rect">
          <a:avLst/>
        </a:prstGeom>
        <a:no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6896" rIns="0" bIns="60960" numCol="1" spcCol="1270" anchor="ctr" anchorCtr="0">
          <a:noAutofit/>
        </a:bodyPr>
        <a:lstStyle/>
        <a:p>
          <a:pPr lvl="0" algn="ctr" defTabSz="711200" rtl="1">
            <a:lnSpc>
              <a:spcPct val="90000"/>
            </a:lnSpc>
            <a:spcBef>
              <a:spcPct val="0"/>
            </a:spcBef>
            <a:spcAft>
              <a:spcPct val="35000"/>
            </a:spcAft>
          </a:pPr>
          <a:r>
            <a:rPr lang="fa-IR" sz="1600" b="1" u="none" kern="1200" dirty="0">
              <a:cs typeface="B Homa" pitchFamily="2" charset="-78"/>
            </a:rPr>
            <a:t>ماشین های نیمه مکانیزه</a:t>
          </a:r>
        </a:p>
      </dsp:txBody>
      <dsp:txXfrm>
        <a:off x="531498" y="810628"/>
        <a:ext cx="1461621" cy="868114"/>
      </dsp:txXfrm>
    </dsp:sp>
    <dsp:sp modelId="{DAA5A12A-8D0F-47AD-8374-B8BC05F7A7F7}">
      <dsp:nvSpPr>
        <dsp:cNvPr id="0" name=""/>
        <dsp:cNvSpPr/>
      </dsp:nvSpPr>
      <dsp:spPr>
        <a:xfrm>
          <a:off x="2214578" y="1094094"/>
          <a:ext cx="1727370" cy="868114"/>
        </a:xfrm>
        <a:prstGeom prst="rect">
          <a:avLst/>
        </a:prstGeom>
        <a:noFill/>
        <a:ln>
          <a:noFill/>
        </a:ln>
        <a:effectLst>
          <a:outerShdw blurRad="50800" dist="38100" dir="14700000" algn="t" rotWithShape="0">
            <a:srgbClr val="000000">
              <a:alpha val="60000"/>
            </a:srgbClr>
          </a:outerShdw>
        </a:effectLst>
        <a:scene3d>
          <a:camera prst="orthographicFront"/>
          <a:lightRig rig="threePt" dir="t">
            <a:rot lat="0" lon="0" rev="7500000"/>
          </a:lightRig>
        </a:scene3d>
        <a:sp3d/>
      </dsp:spPr>
      <dsp:style>
        <a:lnRef idx="0">
          <a:scrgbClr r="0" g="0" b="0"/>
        </a:lnRef>
        <a:fillRef idx="3">
          <a:scrgbClr r="0" g="0" b="0"/>
        </a:fillRef>
        <a:effectRef idx="2">
          <a:scrgbClr r="0" g="0" b="0"/>
        </a:effectRef>
        <a:fontRef idx="minor">
          <a:schemeClr val="lt1"/>
        </a:fontRef>
      </dsp:style>
      <dsp:txBody>
        <a:bodyPr spcFirstLastPara="0" vert="horz" wrap="square" lIns="0" tIns="56896" rIns="0" bIns="60960" numCol="1" spcCol="1270" anchor="ctr" anchorCtr="0">
          <a:noAutofit/>
        </a:bodyPr>
        <a:lstStyle/>
        <a:p>
          <a:pPr lvl="0" algn="ctr" defTabSz="711200" rtl="1">
            <a:lnSpc>
              <a:spcPct val="90000"/>
            </a:lnSpc>
            <a:spcBef>
              <a:spcPct val="0"/>
            </a:spcBef>
            <a:spcAft>
              <a:spcPct val="35000"/>
            </a:spcAft>
          </a:pPr>
          <a:r>
            <a:rPr lang="fa-IR" sz="1600" b="1" u="none" kern="1200" dirty="0">
              <a:cs typeface="B Homa" pitchFamily="2" charset="-78"/>
            </a:rPr>
            <a:t>ماشین های مکانیزه</a:t>
          </a:r>
        </a:p>
      </dsp:txBody>
      <dsp:txXfrm>
        <a:off x="2214578" y="1094094"/>
        <a:ext cx="1727370" cy="86811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DC13E7-6927-45C4-A3B1-792760217CC1}">
      <dsp:nvSpPr>
        <dsp:cNvPr id="0" name=""/>
        <dsp:cNvSpPr/>
      </dsp:nvSpPr>
      <dsp:spPr>
        <a:xfrm>
          <a:off x="6084" y="1490430"/>
          <a:ext cx="1818468" cy="1091081"/>
        </a:xfrm>
        <a:prstGeom prst="roundRect">
          <a:avLst>
            <a:gd name="adj" fmla="val 10000"/>
          </a:avLst>
        </a:prstGeom>
        <a:solidFill>
          <a:schemeClr val="lt1">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endParaRPr lang="fa-IR" sz="4400" kern="1200"/>
        </a:p>
      </dsp:txBody>
      <dsp:txXfrm>
        <a:off x="38041" y="1522387"/>
        <a:ext cx="1754554" cy="1027167"/>
      </dsp:txXfrm>
    </dsp:sp>
    <dsp:sp modelId="{2A58B50C-EBAD-4025-AED8-03A67F5B6C7C}">
      <dsp:nvSpPr>
        <dsp:cNvPr id="0" name=""/>
        <dsp:cNvSpPr/>
      </dsp:nvSpPr>
      <dsp:spPr>
        <a:xfrm>
          <a:off x="2006399" y="1810480"/>
          <a:ext cx="385515" cy="450980"/>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fa-IR" sz="2000" kern="1200"/>
        </a:p>
      </dsp:txBody>
      <dsp:txXfrm>
        <a:off x="2006399" y="1900676"/>
        <a:ext cx="269861" cy="270588"/>
      </dsp:txXfrm>
    </dsp:sp>
    <dsp:sp modelId="{6F7342DB-5D8D-4AE1-8E5B-22DE219B5821}">
      <dsp:nvSpPr>
        <dsp:cNvPr id="0" name=""/>
        <dsp:cNvSpPr/>
      </dsp:nvSpPr>
      <dsp:spPr>
        <a:xfrm>
          <a:off x="2551939" y="1490430"/>
          <a:ext cx="1818468" cy="1091081"/>
        </a:xfrm>
        <a:prstGeom prst="roundRect">
          <a:avLst>
            <a:gd name="adj" fmla="val 10000"/>
          </a:avLst>
        </a:prstGeom>
        <a:solidFill>
          <a:schemeClr val="lt1">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endParaRPr lang="fa-IR" sz="4400" kern="1200"/>
        </a:p>
      </dsp:txBody>
      <dsp:txXfrm>
        <a:off x="2583896" y="1522387"/>
        <a:ext cx="1754554" cy="1027167"/>
      </dsp:txXfrm>
    </dsp:sp>
    <dsp:sp modelId="{E57AB219-7A68-4D86-8261-15275CBEA2C8}">
      <dsp:nvSpPr>
        <dsp:cNvPr id="0" name=""/>
        <dsp:cNvSpPr/>
      </dsp:nvSpPr>
      <dsp:spPr>
        <a:xfrm>
          <a:off x="4552255" y="1810480"/>
          <a:ext cx="385515" cy="450980"/>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fa-IR" sz="2000" kern="1200"/>
        </a:p>
      </dsp:txBody>
      <dsp:txXfrm>
        <a:off x="4552255" y="1900676"/>
        <a:ext cx="269861" cy="270588"/>
      </dsp:txXfrm>
    </dsp:sp>
    <dsp:sp modelId="{2845D784-C563-474E-8A03-C8F571147E99}">
      <dsp:nvSpPr>
        <dsp:cNvPr id="0" name=""/>
        <dsp:cNvSpPr/>
      </dsp:nvSpPr>
      <dsp:spPr>
        <a:xfrm>
          <a:off x="5097795" y="1490430"/>
          <a:ext cx="1818468" cy="1091081"/>
        </a:xfrm>
        <a:prstGeom prst="roundRect">
          <a:avLst>
            <a:gd name="adj" fmla="val 10000"/>
          </a:avLst>
        </a:prstGeom>
        <a:solidFill>
          <a:schemeClr val="lt1">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endParaRPr lang="fa-IR" sz="4400" kern="1200"/>
        </a:p>
      </dsp:txBody>
      <dsp:txXfrm>
        <a:off x="5129752" y="1522387"/>
        <a:ext cx="1754554" cy="102716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0AA14A-F5B6-4BC5-BF4D-94EDB309DE30}">
      <dsp:nvSpPr>
        <dsp:cNvPr id="0" name=""/>
        <dsp:cNvSpPr/>
      </dsp:nvSpPr>
      <dsp:spPr>
        <a:xfrm>
          <a:off x="2625621" y="2387051"/>
          <a:ext cx="1860363" cy="279045"/>
        </a:xfrm>
        <a:custGeom>
          <a:avLst/>
          <a:gdLst/>
          <a:ahLst/>
          <a:cxnLst/>
          <a:rect l="0" t="0" r="0" b="0"/>
          <a:pathLst>
            <a:path>
              <a:moveTo>
                <a:pt x="0" y="0"/>
              </a:moveTo>
              <a:lnTo>
                <a:pt x="0" y="190161"/>
              </a:lnTo>
              <a:lnTo>
                <a:pt x="1860363" y="190161"/>
              </a:lnTo>
              <a:lnTo>
                <a:pt x="1860363" y="279045"/>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8F783B9-C7FB-42E2-BF6D-2AEC398A0C42}">
      <dsp:nvSpPr>
        <dsp:cNvPr id="0" name=""/>
        <dsp:cNvSpPr/>
      </dsp:nvSpPr>
      <dsp:spPr>
        <a:xfrm>
          <a:off x="2579901" y="2387051"/>
          <a:ext cx="91440" cy="279045"/>
        </a:xfrm>
        <a:custGeom>
          <a:avLst/>
          <a:gdLst/>
          <a:ahLst/>
          <a:cxnLst/>
          <a:rect l="0" t="0" r="0" b="0"/>
          <a:pathLst>
            <a:path>
              <a:moveTo>
                <a:pt x="45720" y="0"/>
              </a:moveTo>
              <a:lnTo>
                <a:pt x="45720" y="279045"/>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C50845F-0A60-41D0-84F1-0D4AEF8345DA}">
      <dsp:nvSpPr>
        <dsp:cNvPr id="0" name=""/>
        <dsp:cNvSpPr/>
      </dsp:nvSpPr>
      <dsp:spPr>
        <a:xfrm>
          <a:off x="807675" y="2387051"/>
          <a:ext cx="1817945" cy="280218"/>
        </a:xfrm>
        <a:custGeom>
          <a:avLst/>
          <a:gdLst/>
          <a:ahLst/>
          <a:cxnLst/>
          <a:rect l="0" t="0" r="0" b="0"/>
          <a:pathLst>
            <a:path>
              <a:moveTo>
                <a:pt x="1817945" y="0"/>
              </a:moveTo>
              <a:lnTo>
                <a:pt x="1817945" y="191334"/>
              </a:lnTo>
              <a:lnTo>
                <a:pt x="0" y="191334"/>
              </a:lnTo>
              <a:lnTo>
                <a:pt x="0" y="280218"/>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052BDFD-7F3C-43B2-870F-EE423D8D529A}">
      <dsp:nvSpPr>
        <dsp:cNvPr id="0" name=""/>
        <dsp:cNvSpPr/>
      </dsp:nvSpPr>
      <dsp:spPr>
        <a:xfrm>
          <a:off x="2579901" y="1498743"/>
          <a:ext cx="91440" cy="279045"/>
        </a:xfrm>
        <a:custGeom>
          <a:avLst/>
          <a:gdLst/>
          <a:ahLst/>
          <a:cxnLst/>
          <a:rect l="0" t="0" r="0" b="0"/>
          <a:pathLst>
            <a:path>
              <a:moveTo>
                <a:pt x="45720" y="0"/>
              </a:moveTo>
              <a:lnTo>
                <a:pt x="45720" y="279045"/>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2591D44-D528-4F42-9F84-003544470ACE}">
      <dsp:nvSpPr>
        <dsp:cNvPr id="0" name=""/>
        <dsp:cNvSpPr/>
      </dsp:nvSpPr>
      <dsp:spPr>
        <a:xfrm>
          <a:off x="2579901" y="610435"/>
          <a:ext cx="91440" cy="279045"/>
        </a:xfrm>
        <a:custGeom>
          <a:avLst/>
          <a:gdLst/>
          <a:ahLst/>
          <a:cxnLst/>
          <a:rect l="0" t="0" r="0" b="0"/>
          <a:pathLst>
            <a:path>
              <a:moveTo>
                <a:pt x="45720" y="0"/>
              </a:moveTo>
              <a:lnTo>
                <a:pt x="45720" y="279045"/>
              </a:lnTo>
            </a:path>
          </a:pathLst>
        </a:custGeom>
        <a:noFill/>
        <a:ln w="25400" cap="flat" cmpd="sng" algn="ctr">
          <a:solidFill>
            <a:schemeClr val="dk2">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3790722-4EE7-40F9-9B96-B3CB6FA2E48B}">
      <dsp:nvSpPr>
        <dsp:cNvPr id="0" name=""/>
        <dsp:cNvSpPr/>
      </dsp:nvSpPr>
      <dsp:spPr>
        <a:xfrm>
          <a:off x="2145886" y="1173"/>
          <a:ext cx="959468" cy="609262"/>
        </a:xfrm>
        <a:prstGeom prst="roundRect">
          <a:avLst>
            <a:gd name="adj" fmla="val 10000"/>
          </a:avLst>
        </a:prstGeom>
        <a:gradFill rotWithShape="0">
          <a:gsLst>
            <a:gs pos="80000">
              <a:schemeClr val="lt1">
                <a:hueOff val="0"/>
                <a:satOff val="0"/>
                <a:lum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08F343A-1CFB-43DB-808C-61B960AD1AD1}">
      <dsp:nvSpPr>
        <dsp:cNvPr id="0" name=""/>
        <dsp:cNvSpPr/>
      </dsp:nvSpPr>
      <dsp:spPr>
        <a:xfrm>
          <a:off x="2252494" y="102450"/>
          <a:ext cx="959468" cy="609262"/>
        </a:xfrm>
        <a:prstGeom prst="roundRect">
          <a:avLst>
            <a:gd name="adj" fmla="val 10000"/>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a:cs typeface="B Homa" pitchFamily="2" charset="-78"/>
            </a:rPr>
            <a:t>تولید زباله</a:t>
          </a:r>
        </a:p>
      </dsp:txBody>
      <dsp:txXfrm>
        <a:off x="2270339" y="120295"/>
        <a:ext cx="923778" cy="573572"/>
      </dsp:txXfrm>
    </dsp:sp>
    <dsp:sp modelId="{35874D83-000F-4FAE-A721-B225C815C5A5}">
      <dsp:nvSpPr>
        <dsp:cNvPr id="0" name=""/>
        <dsp:cNvSpPr/>
      </dsp:nvSpPr>
      <dsp:spPr>
        <a:xfrm>
          <a:off x="2145886" y="889481"/>
          <a:ext cx="959468" cy="609262"/>
        </a:xfrm>
        <a:prstGeom prst="roundRect">
          <a:avLst>
            <a:gd name="adj" fmla="val 10000"/>
          </a:avLst>
        </a:prstGeom>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6174684E-7EF2-4545-913A-33F1EF3AF36C}">
      <dsp:nvSpPr>
        <dsp:cNvPr id="0" name=""/>
        <dsp:cNvSpPr/>
      </dsp:nvSpPr>
      <dsp:spPr>
        <a:xfrm>
          <a:off x="2252494" y="990758"/>
          <a:ext cx="959468" cy="609262"/>
        </a:xfrm>
        <a:prstGeom prst="roundRect">
          <a:avLst>
            <a:gd name="adj" fmla="val 10000"/>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a:cs typeface="B Homa" pitchFamily="2" charset="-78"/>
            </a:rPr>
            <a:t>ذخیره سازی زباله</a:t>
          </a:r>
        </a:p>
      </dsp:txBody>
      <dsp:txXfrm>
        <a:off x="2270339" y="1008603"/>
        <a:ext cx="923778" cy="573572"/>
      </dsp:txXfrm>
    </dsp:sp>
    <dsp:sp modelId="{25AE02BB-F9CD-4CCF-8387-F159D5960065}">
      <dsp:nvSpPr>
        <dsp:cNvPr id="0" name=""/>
        <dsp:cNvSpPr/>
      </dsp:nvSpPr>
      <dsp:spPr>
        <a:xfrm>
          <a:off x="2145886" y="1777789"/>
          <a:ext cx="959468" cy="609262"/>
        </a:xfrm>
        <a:prstGeom prst="roundRect">
          <a:avLst>
            <a:gd name="adj" fmla="val 10000"/>
          </a:avLst>
        </a:prstGeom>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DD386FC9-1CC4-4C5E-98D5-6554CDEB188A}">
      <dsp:nvSpPr>
        <dsp:cNvPr id="0" name=""/>
        <dsp:cNvSpPr/>
      </dsp:nvSpPr>
      <dsp:spPr>
        <a:xfrm>
          <a:off x="2252494" y="1879066"/>
          <a:ext cx="959468" cy="609262"/>
        </a:xfrm>
        <a:prstGeom prst="roundRect">
          <a:avLst>
            <a:gd name="adj" fmla="val 10000"/>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a:cs typeface="B Homa" pitchFamily="2" charset="-78"/>
            </a:rPr>
            <a:t>جمع آوری زباله</a:t>
          </a:r>
        </a:p>
      </dsp:txBody>
      <dsp:txXfrm>
        <a:off x="2270339" y="1896911"/>
        <a:ext cx="923778" cy="573572"/>
      </dsp:txXfrm>
    </dsp:sp>
    <dsp:sp modelId="{74B60A3A-59F3-4B61-8C5A-AB86D95A16F9}">
      <dsp:nvSpPr>
        <dsp:cNvPr id="0" name=""/>
        <dsp:cNvSpPr/>
      </dsp:nvSpPr>
      <dsp:spPr>
        <a:xfrm>
          <a:off x="327941" y="2667270"/>
          <a:ext cx="959468" cy="609262"/>
        </a:xfrm>
        <a:prstGeom prst="roundRect">
          <a:avLst>
            <a:gd name="adj" fmla="val 10000"/>
          </a:avLst>
        </a:prstGeom>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CE73C4FC-37A7-4B31-8349-1859468CFFF7}">
      <dsp:nvSpPr>
        <dsp:cNvPr id="0" name=""/>
        <dsp:cNvSpPr/>
      </dsp:nvSpPr>
      <dsp:spPr>
        <a:xfrm>
          <a:off x="434549" y="2768547"/>
          <a:ext cx="959468" cy="609262"/>
        </a:xfrm>
        <a:prstGeom prst="roundRect">
          <a:avLst>
            <a:gd name="adj" fmla="val 10000"/>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a:cs typeface="B Homa" pitchFamily="2" charset="-78"/>
            </a:rPr>
            <a:t>انتقال و حمل زباله</a:t>
          </a:r>
        </a:p>
      </dsp:txBody>
      <dsp:txXfrm>
        <a:off x="452394" y="2786392"/>
        <a:ext cx="923778" cy="573572"/>
      </dsp:txXfrm>
    </dsp:sp>
    <dsp:sp modelId="{A21DB372-B26A-43F6-BD9C-EF718325CC61}">
      <dsp:nvSpPr>
        <dsp:cNvPr id="0" name=""/>
        <dsp:cNvSpPr/>
      </dsp:nvSpPr>
      <dsp:spPr>
        <a:xfrm>
          <a:off x="2145886" y="2666097"/>
          <a:ext cx="959468" cy="609262"/>
        </a:xfrm>
        <a:prstGeom prst="roundRect">
          <a:avLst>
            <a:gd name="adj" fmla="val 10000"/>
          </a:avLst>
        </a:prstGeom>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C708AF35-02E4-4774-B081-01044F564732}">
      <dsp:nvSpPr>
        <dsp:cNvPr id="0" name=""/>
        <dsp:cNvSpPr/>
      </dsp:nvSpPr>
      <dsp:spPr>
        <a:xfrm>
          <a:off x="2252494" y="2767374"/>
          <a:ext cx="959468" cy="609262"/>
        </a:xfrm>
        <a:prstGeom prst="roundRect">
          <a:avLst>
            <a:gd name="adj" fmla="val 10000"/>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kern="1200" dirty="0">
              <a:cs typeface="B Homa" pitchFamily="2" charset="-78"/>
            </a:rPr>
            <a:t>دفع نهایی زباله</a:t>
          </a:r>
        </a:p>
      </dsp:txBody>
      <dsp:txXfrm>
        <a:off x="2270339" y="2785219"/>
        <a:ext cx="923778" cy="573572"/>
      </dsp:txXfrm>
    </dsp:sp>
    <dsp:sp modelId="{978B7509-E73F-4022-A5CA-DA5FF9690893}">
      <dsp:nvSpPr>
        <dsp:cNvPr id="0" name=""/>
        <dsp:cNvSpPr/>
      </dsp:nvSpPr>
      <dsp:spPr>
        <a:xfrm>
          <a:off x="4006250" y="2666097"/>
          <a:ext cx="959468" cy="609262"/>
        </a:xfrm>
        <a:prstGeom prst="roundRect">
          <a:avLst>
            <a:gd name="adj" fmla="val 10000"/>
          </a:avLst>
        </a:prstGeom>
        <a:gradFill rotWithShape="0">
          <a:gsLst>
            <a:gs pos="80000">
              <a:schemeClr val="lt1">
                <a:hueOff val="0"/>
                <a:satOff val="0"/>
                <a:lumOff val="0"/>
                <a:alphaOff val="0"/>
                <a:tint val="60000"/>
                <a:satMod val="160000"/>
              </a:schemeClr>
            </a:gs>
            <a:gs pos="46000">
              <a:schemeClr val="lt1">
                <a:hueOff val="0"/>
                <a:satOff val="0"/>
                <a:lumOff val="0"/>
                <a:alphaOff val="0"/>
                <a:tint val="86000"/>
                <a:satMod val="160000"/>
              </a:schemeClr>
            </a:gs>
            <a:gs pos="100000">
              <a:schemeClr val="lt1">
                <a:hueOff val="0"/>
                <a:satOff val="0"/>
                <a:lumOff val="0"/>
                <a:alphaOff val="0"/>
                <a:shade val="40000"/>
                <a:satMod val="16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573E6346-E1B3-4D36-913D-378840246363}">
      <dsp:nvSpPr>
        <dsp:cNvPr id="0" name=""/>
        <dsp:cNvSpPr/>
      </dsp:nvSpPr>
      <dsp:spPr>
        <a:xfrm>
          <a:off x="4112858" y="2767374"/>
          <a:ext cx="959468" cy="609262"/>
        </a:xfrm>
        <a:prstGeom prst="roundRect">
          <a:avLst>
            <a:gd name="adj" fmla="val 10000"/>
          </a:avLst>
        </a:prstGeom>
        <a:solidFill>
          <a:schemeClr val="dk2">
            <a:alpha val="90000"/>
            <a:tint val="4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a:cs typeface="B Homa" pitchFamily="2" charset="-78"/>
            </a:rPr>
            <a:t>عملیات پردازش و بازیافت</a:t>
          </a:r>
        </a:p>
      </dsp:txBody>
      <dsp:txXfrm>
        <a:off x="4130703" y="2785219"/>
        <a:ext cx="923778" cy="573572"/>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49305-5A9E-49D9-ABB0-CD6525B84444}">
      <dsp:nvSpPr>
        <dsp:cNvPr id="0" name=""/>
        <dsp:cNvSpPr/>
      </dsp:nvSpPr>
      <dsp:spPr>
        <a:xfrm>
          <a:off x="2768811" y="1309544"/>
          <a:ext cx="1677615" cy="1677821"/>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129F06A-CA4A-4D40-B73B-1063B66811F3}">
      <dsp:nvSpPr>
        <dsp:cNvPr id="0" name=""/>
        <dsp:cNvSpPr/>
      </dsp:nvSpPr>
      <dsp:spPr>
        <a:xfrm>
          <a:off x="2646485" y="0"/>
          <a:ext cx="1922267" cy="10287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r>
            <a:rPr lang="fa-IR" sz="1400" kern="1200" dirty="0">
              <a:solidFill>
                <a:schemeClr val="bg1"/>
              </a:solidFill>
              <a:effectLst>
                <a:reflection blurRad="6350" stA="60000" endA="900" endPos="58000" dir="5400000" sy="-100000" algn="bl" rotWithShape="0"/>
              </a:effectLst>
              <a:cs typeface="B Homa" pitchFamily="2" charset="-78"/>
            </a:rPr>
            <a:t>نماینده استانداری و یا فرمانداری</a:t>
          </a:r>
          <a:endParaRPr lang="fa-IR" sz="1400" kern="1200" dirty="0">
            <a:solidFill>
              <a:schemeClr val="bg1"/>
            </a:solidFill>
            <a:effectLst>
              <a:reflection blurRad="6350" stA="60000" endA="900" endPos="58000" dir="5400000" sy="-100000" algn="bl" rotWithShape="0"/>
            </a:effectLst>
          </a:endParaRPr>
        </a:p>
      </dsp:txBody>
      <dsp:txXfrm>
        <a:off x="2646485" y="0"/>
        <a:ext cx="1922267" cy="1028707"/>
      </dsp:txXfrm>
    </dsp:sp>
    <dsp:sp modelId="{F2AA865E-59FC-46FA-AC7A-F6B21547969E}">
      <dsp:nvSpPr>
        <dsp:cNvPr id="0" name=""/>
        <dsp:cNvSpPr/>
      </dsp:nvSpPr>
      <dsp:spPr>
        <a:xfrm>
          <a:off x="3260911" y="1546146"/>
          <a:ext cx="1677615" cy="1677821"/>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F6B5CA7-9436-432B-9682-CC716A351427}">
      <dsp:nvSpPr>
        <dsp:cNvPr id="0" name=""/>
        <dsp:cNvSpPr/>
      </dsp:nvSpPr>
      <dsp:spPr>
        <a:xfrm>
          <a:off x="5145433" y="977271"/>
          <a:ext cx="1817417" cy="113157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r>
            <a:rPr lang="fa-IR" sz="1400" kern="1200" dirty="0">
              <a:solidFill>
                <a:schemeClr val="bg1"/>
              </a:solidFill>
              <a:effectLst>
                <a:reflection blurRad="6350" stA="60000" endA="900" endPos="58000" dir="5400000" sy="-100000" algn="bl" rotWithShape="0"/>
              </a:effectLst>
              <a:cs typeface="B Homa" pitchFamily="2" charset="-78"/>
            </a:rPr>
            <a:t>نماینده سازمان حفاظت محیط زیست منطقه</a:t>
          </a:r>
        </a:p>
      </dsp:txBody>
      <dsp:txXfrm>
        <a:off x="5145433" y="977271"/>
        <a:ext cx="1817417" cy="1131577"/>
      </dsp:txXfrm>
    </dsp:sp>
    <dsp:sp modelId="{F1CA7111-2CBF-4D27-96E3-5098A0431362}">
      <dsp:nvSpPr>
        <dsp:cNvPr id="0" name=""/>
        <dsp:cNvSpPr/>
      </dsp:nvSpPr>
      <dsp:spPr>
        <a:xfrm>
          <a:off x="3381839" y="2078502"/>
          <a:ext cx="1677615" cy="1677821"/>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4A8F8E1-C878-4525-B983-CEA481C1E72E}">
      <dsp:nvSpPr>
        <dsp:cNvPr id="0" name=""/>
        <dsp:cNvSpPr/>
      </dsp:nvSpPr>
      <dsp:spPr>
        <a:xfrm>
          <a:off x="5320185" y="2417461"/>
          <a:ext cx="1782466" cy="120873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r>
            <a:rPr lang="fa-IR" sz="1400" kern="1200" dirty="0">
              <a:solidFill>
                <a:schemeClr val="bg1"/>
              </a:solidFill>
              <a:effectLst>
                <a:reflection blurRad="6350" stA="60000" endA="900" endPos="58000" dir="5400000" sy="-100000" algn="bl" rotWithShape="0"/>
              </a:effectLst>
              <a:cs typeface="B Homa" pitchFamily="2" charset="-78"/>
            </a:rPr>
            <a:t>نماینده شهرداری و یا بخشداری محل</a:t>
          </a:r>
        </a:p>
      </dsp:txBody>
      <dsp:txXfrm>
        <a:off x="5320185" y="2417461"/>
        <a:ext cx="1782466" cy="1208730"/>
      </dsp:txXfrm>
    </dsp:sp>
    <dsp:sp modelId="{F7248E15-3BCA-4D1C-9B76-7EA9871ABE85}">
      <dsp:nvSpPr>
        <dsp:cNvPr id="0" name=""/>
        <dsp:cNvSpPr/>
      </dsp:nvSpPr>
      <dsp:spPr>
        <a:xfrm>
          <a:off x="3041423" y="2505416"/>
          <a:ext cx="1677615" cy="1677821"/>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A945FEC-0126-47A4-820D-831D40BD9988}">
      <dsp:nvSpPr>
        <dsp:cNvPr id="0" name=""/>
        <dsp:cNvSpPr/>
      </dsp:nvSpPr>
      <dsp:spPr>
        <a:xfrm>
          <a:off x="4551277" y="4037675"/>
          <a:ext cx="1922267" cy="110586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r>
            <a:rPr lang="fa-IR" sz="1400" kern="1200" dirty="0">
              <a:solidFill>
                <a:schemeClr val="bg1"/>
              </a:solidFill>
              <a:effectLst>
                <a:reflection blurRad="6350" stA="60000" endA="900" endPos="58000" dir="5400000" sy="-100000" algn="bl" rotWithShape="0"/>
              </a:effectLst>
              <a:cs typeface="B Homa" pitchFamily="2" charset="-78"/>
            </a:rPr>
            <a:t>نماینده جهاد کشاورزی</a:t>
          </a:r>
        </a:p>
      </dsp:txBody>
      <dsp:txXfrm>
        <a:off x="4551277" y="4037675"/>
        <a:ext cx="1922267" cy="1105860"/>
      </dsp:txXfrm>
    </dsp:sp>
    <dsp:sp modelId="{11250BEA-F230-4CC1-B301-B79A8C47B534}">
      <dsp:nvSpPr>
        <dsp:cNvPr id="0" name=""/>
        <dsp:cNvSpPr/>
      </dsp:nvSpPr>
      <dsp:spPr>
        <a:xfrm>
          <a:off x="2496198" y="2505416"/>
          <a:ext cx="1677615" cy="1677821"/>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E604F09-0D34-4350-A61F-D5227163A3C3}">
      <dsp:nvSpPr>
        <dsp:cNvPr id="0" name=""/>
        <dsp:cNvSpPr/>
      </dsp:nvSpPr>
      <dsp:spPr>
        <a:xfrm>
          <a:off x="741692" y="4037675"/>
          <a:ext cx="1922267" cy="110586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r>
            <a:rPr lang="fa-IR" sz="1400" kern="1200" dirty="0">
              <a:solidFill>
                <a:schemeClr val="bg1"/>
              </a:solidFill>
              <a:effectLst>
                <a:reflection blurRad="6350" stA="60000" endA="900" endPos="58000" dir="5400000" sy="-100000" algn="bl" rotWithShape="0"/>
              </a:effectLst>
              <a:cs typeface="B Homa" pitchFamily="2" charset="-78"/>
            </a:rPr>
            <a:t>نماینده کمیته بهداشت و درمان</a:t>
          </a:r>
        </a:p>
      </dsp:txBody>
      <dsp:txXfrm>
        <a:off x="741692" y="4037675"/>
        <a:ext cx="1922267" cy="1105860"/>
      </dsp:txXfrm>
    </dsp:sp>
    <dsp:sp modelId="{5A571861-5F6D-4C7B-AB8C-ED621FD78CB1}">
      <dsp:nvSpPr>
        <dsp:cNvPr id="0" name=""/>
        <dsp:cNvSpPr/>
      </dsp:nvSpPr>
      <dsp:spPr>
        <a:xfrm>
          <a:off x="2155782" y="2078502"/>
          <a:ext cx="1677615" cy="1677821"/>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7A90A71-ADB6-4CC5-BF56-8A1A63FF56BA}">
      <dsp:nvSpPr>
        <dsp:cNvPr id="0" name=""/>
        <dsp:cNvSpPr/>
      </dsp:nvSpPr>
      <dsp:spPr>
        <a:xfrm>
          <a:off x="112586" y="2417461"/>
          <a:ext cx="1782466" cy="120873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r>
            <a:rPr lang="fa-IR" sz="1400" kern="1200" dirty="0">
              <a:solidFill>
                <a:schemeClr val="bg1"/>
              </a:solidFill>
              <a:effectLst>
                <a:reflection blurRad="6350" stA="60000" endA="900" endPos="58000" dir="5400000" sy="-100000" algn="bl" rotWithShape="0"/>
              </a:effectLst>
              <a:cs typeface="B Homa" pitchFamily="2" charset="-78"/>
            </a:rPr>
            <a:t>نماینده منابع طبیعی</a:t>
          </a:r>
        </a:p>
      </dsp:txBody>
      <dsp:txXfrm>
        <a:off x="112586" y="2417461"/>
        <a:ext cx="1782466" cy="1208730"/>
      </dsp:txXfrm>
    </dsp:sp>
    <dsp:sp modelId="{F4D4CF98-11E6-45D9-891A-A5D0EB3F9BF3}">
      <dsp:nvSpPr>
        <dsp:cNvPr id="0" name=""/>
        <dsp:cNvSpPr/>
      </dsp:nvSpPr>
      <dsp:spPr>
        <a:xfrm>
          <a:off x="2276710" y="1546146"/>
          <a:ext cx="1677615" cy="1677821"/>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A18107B-E9BB-4956-A57A-A300B5777F3F}">
      <dsp:nvSpPr>
        <dsp:cNvPr id="0" name=""/>
        <dsp:cNvSpPr/>
      </dsp:nvSpPr>
      <dsp:spPr>
        <a:xfrm>
          <a:off x="252387" y="977271"/>
          <a:ext cx="1817417" cy="113157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r>
            <a:rPr lang="fa-IR" sz="1400" kern="1200" dirty="0">
              <a:solidFill>
                <a:schemeClr val="bg1"/>
              </a:solidFill>
              <a:effectLst>
                <a:reflection blurRad="6350" stA="60000" endA="900" endPos="58000" dir="5400000" sy="-100000" algn="bl" rotWithShape="0"/>
              </a:effectLst>
              <a:cs typeface="B Homa" pitchFamily="2" charset="-78"/>
            </a:rPr>
            <a:t>نماینده بهداشت محیط </a:t>
          </a:r>
        </a:p>
      </dsp:txBody>
      <dsp:txXfrm>
        <a:off x="252387" y="977271"/>
        <a:ext cx="1817417" cy="11315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15784" y="1404665"/>
          <a:ext cx="5111967" cy="585397"/>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617224" y="169736"/>
          <a:ext cx="1543060" cy="1357891"/>
        </a:xfrm>
        <a:prstGeom prst="downArrow">
          <a:avLst/>
        </a:prstGeom>
        <a:solidFill>
          <a:schemeClr val="accent3">
            <a:shade val="80000"/>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2726074" y="0"/>
          <a:ext cx="1645931" cy="1425785"/>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889000" rtl="1">
            <a:lnSpc>
              <a:spcPct val="90000"/>
            </a:lnSpc>
            <a:spcBef>
              <a:spcPct val="0"/>
            </a:spcBef>
            <a:spcAft>
              <a:spcPct val="35000"/>
            </a:spcAft>
          </a:pPr>
          <a:r>
            <a:rPr kumimoji="0" lang="fa-IR" sz="20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20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2726074" y="0"/>
        <a:ext cx="1645931" cy="1425785"/>
      </dsp:txXfrm>
    </dsp:sp>
    <dsp:sp modelId="{A7F35D35-5C22-4EF4-95A5-E128A85178D2}">
      <dsp:nvSpPr>
        <dsp:cNvPr id="0" name=""/>
        <dsp:cNvSpPr/>
      </dsp:nvSpPr>
      <dsp:spPr>
        <a:xfrm>
          <a:off x="2983250" y="1867100"/>
          <a:ext cx="1543060" cy="1357891"/>
        </a:xfrm>
        <a:prstGeom prst="upArrow">
          <a:avLst/>
        </a:prstGeom>
        <a:solidFill>
          <a:schemeClr val="accent3">
            <a:shade val="80000"/>
            <a:hueOff val="494575"/>
            <a:satOff val="-73823"/>
            <a:lumOff val="39389"/>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771530" y="1968942"/>
          <a:ext cx="1645931" cy="1425785"/>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kumimoji="0" lang="fa-IR" sz="20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771530" y="1968942"/>
        <a:ext cx="1645931" cy="1425785"/>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chemeClr val="accent3">
            <a:shade val="80000"/>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chemeClr val="accent3">
            <a:shade val="80000"/>
            <a:hueOff val="494575"/>
            <a:satOff val="-73823"/>
            <a:lumOff val="39389"/>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chemeClr val="accent3">
            <a:shade val="80000"/>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chemeClr val="accent3">
            <a:shade val="80000"/>
            <a:hueOff val="494575"/>
            <a:satOff val="-73823"/>
            <a:lumOff val="39389"/>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chemeClr val="accent3">
            <a:shade val="80000"/>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chemeClr val="accent3">
            <a:shade val="80000"/>
            <a:hueOff val="494575"/>
            <a:satOff val="-73823"/>
            <a:lumOff val="39389"/>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chemeClr val="accent3">
            <a:shade val="80000"/>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chemeClr val="accent3">
            <a:shade val="80000"/>
            <a:hueOff val="494575"/>
            <a:satOff val="-73823"/>
            <a:lumOff val="39389"/>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chemeClr val="accent3">
            <a:shade val="80000"/>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chemeClr val="accent3">
            <a:shade val="80000"/>
            <a:hueOff val="494575"/>
            <a:satOff val="-73823"/>
            <a:lumOff val="39389"/>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rgbClr val="C195B3"/>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rgbClr val="8D0072"/>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rgbClr val="C195B3"/>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rgbClr val="8D0072"/>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rgbClr val="C195B3"/>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rgbClr val="8D0072"/>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rgbClr val="C195B3"/>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rgbClr val="8D0072"/>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rgbClr val="C195B3"/>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rgbClr val="8D0072"/>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rgbClr val="C195B3"/>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rgbClr val="8D0072"/>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rgbClr val="C195B3"/>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rgbClr val="8D0072"/>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rgbClr val="C195B3"/>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rgbClr val="8D0072"/>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54ACF-24A8-4D82-8D3B-B4DEB7160732}">
      <dsp:nvSpPr>
        <dsp:cNvPr id="0" name=""/>
        <dsp:cNvSpPr/>
      </dsp:nvSpPr>
      <dsp:spPr>
        <a:xfrm rot="21300000">
          <a:off x="6479" y="587596"/>
          <a:ext cx="2098599" cy="240321"/>
        </a:xfrm>
        <a:prstGeom prst="mathMinus">
          <a:avLst/>
        </a:prstGeom>
        <a:solidFill>
          <a:schemeClr val="accent3">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2ADC12C-275F-4943-891D-FE0A719B4D42}">
      <dsp:nvSpPr>
        <dsp:cNvPr id="0" name=""/>
        <dsp:cNvSpPr/>
      </dsp:nvSpPr>
      <dsp:spPr>
        <a:xfrm>
          <a:off x="253387" y="70775"/>
          <a:ext cx="633467" cy="566206"/>
        </a:xfrm>
        <a:prstGeom prst="downArrow">
          <a:avLst/>
        </a:prstGeom>
        <a:solidFill>
          <a:srgbClr val="C195B3"/>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5606AC-FB48-4ECE-B476-6382D119D874}">
      <dsp:nvSpPr>
        <dsp:cNvPr id="0" name=""/>
        <dsp:cNvSpPr/>
      </dsp:nvSpPr>
      <dsp:spPr>
        <a:xfrm>
          <a:off x="1119126" y="0"/>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قبل از بلایا</a:t>
          </a:r>
          <a:endParaRPr lang="fa-IR" sz="1100" b="1" kern="12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Homa" pitchFamily="2" charset="-78"/>
          </a:endParaRPr>
        </a:p>
      </dsp:txBody>
      <dsp:txXfrm>
        <a:off x="1119126" y="0"/>
        <a:ext cx="675698" cy="594516"/>
      </dsp:txXfrm>
    </dsp:sp>
    <dsp:sp modelId="{A7F35D35-5C22-4EF4-95A5-E128A85178D2}">
      <dsp:nvSpPr>
        <dsp:cNvPr id="0" name=""/>
        <dsp:cNvSpPr/>
      </dsp:nvSpPr>
      <dsp:spPr>
        <a:xfrm>
          <a:off x="1224704" y="778533"/>
          <a:ext cx="633467" cy="566206"/>
        </a:xfrm>
        <a:prstGeom prst="upArrow">
          <a:avLst/>
        </a:prstGeom>
        <a:solidFill>
          <a:srgbClr val="8D0072"/>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88B08A-FBEC-418D-83C6-069BF13F1D08}">
      <dsp:nvSpPr>
        <dsp:cNvPr id="0" name=""/>
        <dsp:cNvSpPr/>
      </dsp:nvSpPr>
      <dsp:spPr>
        <a:xfrm>
          <a:off x="316733" y="820998"/>
          <a:ext cx="675698" cy="59451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r>
            <a:rPr kumimoji="0" lang="fa-IR" sz="11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Calibri"/>
              <a:ea typeface="+mn-ea"/>
              <a:cs typeface="B Homa" pitchFamily="2" charset="-78"/>
            </a:rPr>
            <a:t>بعد از بلایا</a:t>
          </a:r>
        </a:p>
      </dsp:txBody>
      <dsp:txXfrm>
        <a:off x="316733" y="820998"/>
        <a:ext cx="675698" cy="594516"/>
      </dsp:txXfrm>
    </dsp:sp>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1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9.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0.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4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5.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4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7.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48.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0.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5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8.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9.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0.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6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7.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3d2#3">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DF45A1E0-A1C8-4B54-BA7A-06A5907BCFFB}" type="datetimeFigureOut">
              <a:rPr lang="fa-IR" smtClean="0"/>
              <a:t>29/04/1442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3676068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F45A1E0-A1C8-4B54-BA7A-06A5907BCFFB}" type="datetimeFigureOut">
              <a:rPr lang="fa-IR" smtClean="0"/>
              <a:t>29/04/1442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1980969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F45A1E0-A1C8-4B54-BA7A-06A5907BCFFB}" type="datetimeFigureOut">
              <a:rPr lang="fa-IR" smtClean="0"/>
              <a:t>29/04/1442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1593765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609600" y="3699804"/>
            <a:ext cx="110744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Title 27"/>
          <p:cNvSpPr>
            <a:spLocks noGrp="1"/>
          </p:cNvSpPr>
          <p:nvPr>
            <p:ph type="ctrTitle"/>
          </p:nvPr>
        </p:nvSpPr>
        <p:spPr>
          <a:xfrm>
            <a:off x="609600" y="1433732"/>
            <a:ext cx="110744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a:t>Click to edit Master title style</a:t>
            </a:r>
          </a:p>
        </p:txBody>
      </p:sp>
      <p:cxnSp>
        <p:nvCxnSpPr>
          <p:cNvPr id="8" name="Straight Connector 7"/>
          <p:cNvCxnSpPr/>
          <p:nvPr/>
        </p:nvCxnSpPr>
        <p:spPr>
          <a:xfrm>
            <a:off x="1951502"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278098"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6053797" y="3526302"/>
            <a:ext cx="6096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a:endParaRPr lang="en-US" sz="1800">
              <a:solidFill>
                <a:prstClr val="white"/>
              </a:solidFill>
            </a:endParaRPr>
          </a:p>
        </p:txBody>
      </p:sp>
      <p:sp>
        <p:nvSpPr>
          <p:cNvPr id="15" name="Date Placeholder 14"/>
          <p:cNvSpPr>
            <a:spLocks noGrp="1"/>
          </p:cNvSpPr>
          <p:nvPr>
            <p:ph type="dt" sz="half" idx="10"/>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16" name="Slide Number Placeholder 15"/>
          <p:cNvSpPr>
            <a:spLocks noGrp="1"/>
          </p:cNvSpPr>
          <p:nvPr>
            <p:ph type="sldNum" sz="quarter" idx="11"/>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
        <p:nvSpPr>
          <p:cNvPr id="17" name="Footer Placeholder 16"/>
          <p:cNvSpPr>
            <a:spLocks noGrp="1"/>
          </p:cNvSpPr>
          <p:nvPr>
            <p:ph type="ftr" sz="quarter" idx="12"/>
          </p:nvPr>
        </p:nvSpPr>
        <p:spPr/>
        <p:txBody>
          <a:bodyPr/>
          <a:lstStyle/>
          <a:p>
            <a:endParaRPr lang="fa-IR">
              <a:solidFill>
                <a:srgbClr val="D2D2D2"/>
              </a:solidFill>
            </a:endParaRPr>
          </a:p>
        </p:txBody>
      </p:sp>
    </p:spTree>
    <p:extLst>
      <p:ext uri="{BB962C8B-B14F-4D97-AF65-F5344CB8AC3E}">
        <p14:creationId xmlns:p14="http://schemas.microsoft.com/office/powerpoint/2010/main" val="105248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609600" y="1524000"/>
            <a:ext cx="109728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Date Placeholder 13"/>
          <p:cNvSpPr>
            <a:spLocks noGrp="1"/>
          </p:cNvSpPr>
          <p:nvPr>
            <p:ph type="dt" sz="half" idx="14"/>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15" name="Slide Number Placeholder 14"/>
          <p:cNvSpPr>
            <a:spLocks noGrp="1"/>
          </p:cNvSpPr>
          <p:nvPr>
            <p:ph type="sldNum" sz="quarter" idx="15"/>
          </p:nvPr>
        </p:nvSpPr>
        <p:spPr/>
        <p:txBody>
          <a:bodyPr/>
          <a:lstStyle>
            <a:lvl1pPr algn="ctr">
              <a:defRPr/>
            </a:lvl1pPr>
          </a:lstStyle>
          <a:p>
            <a:fld id="{D72C3A1D-5603-46BC-A6EA-05EE60746D00}" type="slidenum">
              <a:rPr lang="fa-IR" smtClean="0">
                <a:solidFill>
                  <a:srgbClr val="D2D2D2"/>
                </a:solidFill>
              </a:rPr>
              <a:pPr/>
              <a:t>‹#›</a:t>
            </a:fld>
            <a:endParaRPr lang="fa-IR">
              <a:solidFill>
                <a:srgbClr val="D2D2D2"/>
              </a:solidFill>
            </a:endParaRPr>
          </a:p>
        </p:txBody>
      </p:sp>
      <p:sp>
        <p:nvSpPr>
          <p:cNvPr id="16" name="Footer Placeholder 15"/>
          <p:cNvSpPr>
            <a:spLocks noGrp="1"/>
          </p:cNvSpPr>
          <p:nvPr>
            <p:ph type="ftr" sz="quarter" idx="16"/>
          </p:nvPr>
        </p:nvSpPr>
        <p:spPr/>
        <p:txBody>
          <a:bodyPr/>
          <a:lstStyle/>
          <a:p>
            <a:endParaRPr lang="fa-IR">
              <a:solidFill>
                <a:srgbClr val="D2D2D2"/>
              </a:solidFill>
            </a:endParaRPr>
          </a:p>
        </p:txBody>
      </p:sp>
      <p:sp>
        <p:nvSpPr>
          <p:cNvPr id="17" name="Title 16"/>
          <p:cNvSpPr>
            <a:spLocks noGrp="1"/>
          </p:cNvSpPr>
          <p:nvPr>
            <p:ph type="title"/>
          </p:nvPr>
        </p:nvSpPr>
        <p:spPr/>
        <p:txBody>
          <a:bodyPr rtlCol="0" anchor="b" anchorCtr="0"/>
          <a:lstStyle/>
          <a:p>
            <a:r>
              <a:rPr kumimoji="0" lang="en-US"/>
              <a:t>Click to edit Master title style</a:t>
            </a:r>
          </a:p>
        </p:txBody>
      </p:sp>
    </p:spTree>
    <p:extLst>
      <p:ext uri="{BB962C8B-B14F-4D97-AF65-F5344CB8AC3E}">
        <p14:creationId xmlns:p14="http://schemas.microsoft.com/office/powerpoint/2010/main" val="3040384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5" name="Footer Placeholder 4"/>
          <p:cNvSpPr>
            <a:spLocks noGrp="1"/>
          </p:cNvSpPr>
          <p:nvPr>
            <p:ph type="ftr" sz="quarter" idx="11"/>
          </p:nvPr>
        </p:nvSpPr>
        <p:spPr/>
        <p:txBody>
          <a:bodyPr/>
          <a:lstStyle/>
          <a:p>
            <a:endParaRPr lang="fa-IR">
              <a:solidFill>
                <a:srgbClr val="D2D2D2"/>
              </a:solidFill>
            </a:endParaRPr>
          </a:p>
        </p:txBody>
      </p:sp>
      <p:sp>
        <p:nvSpPr>
          <p:cNvPr id="6" name="Slide Number Placeholder 5"/>
          <p:cNvSpPr>
            <a:spLocks noGrp="1"/>
          </p:cNvSpPr>
          <p:nvPr>
            <p:ph type="sldNum" sz="quarter" idx="12"/>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
        <p:nvSpPr>
          <p:cNvPr id="2" name="Title 1"/>
          <p:cNvSpPr>
            <a:spLocks noGrp="1"/>
          </p:cNvSpPr>
          <p:nvPr>
            <p:ph type="title"/>
          </p:nvPr>
        </p:nvSpPr>
        <p:spPr>
          <a:xfrm>
            <a:off x="914400" y="3505200"/>
            <a:ext cx="105664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a:t>Click to edit Master title style</a:t>
            </a:r>
          </a:p>
        </p:txBody>
      </p:sp>
      <p:sp>
        <p:nvSpPr>
          <p:cNvPr id="3" name="Text Placeholder 2"/>
          <p:cNvSpPr>
            <a:spLocks noGrp="1"/>
          </p:cNvSpPr>
          <p:nvPr>
            <p:ph type="body" idx="1"/>
          </p:nvPr>
        </p:nvSpPr>
        <p:spPr>
          <a:xfrm>
            <a:off x="914400" y="4958864"/>
            <a:ext cx="105664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cxnSp>
        <p:nvCxnSpPr>
          <p:cNvPr id="7" name="Straight Connector 6"/>
          <p:cNvCxnSpPr/>
          <p:nvPr/>
        </p:nvCxnSpPr>
        <p:spPr>
          <a:xfrm>
            <a:off x="914400" y="4917090"/>
            <a:ext cx="105664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03783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6" name="Footer Placeholder 5"/>
          <p:cNvSpPr>
            <a:spLocks noGrp="1"/>
          </p:cNvSpPr>
          <p:nvPr>
            <p:ph type="ftr" sz="quarter" idx="11"/>
          </p:nvPr>
        </p:nvSpPr>
        <p:spPr/>
        <p:txBody>
          <a:bodyPr/>
          <a:lstStyle/>
          <a:p>
            <a:endParaRPr lang="fa-IR">
              <a:solidFill>
                <a:srgbClr val="D2D2D2"/>
              </a:solidFill>
            </a:endParaRPr>
          </a:p>
        </p:txBody>
      </p:sp>
      <p:sp>
        <p:nvSpPr>
          <p:cNvPr id="7" name="Slide Number Placeholder 6"/>
          <p:cNvSpPr>
            <a:spLocks noGrp="1"/>
          </p:cNvSpPr>
          <p:nvPr>
            <p:ph type="sldNum" sz="quarter" idx="12"/>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
        <p:nvSpPr>
          <p:cNvPr id="2" name="Title 1"/>
          <p:cNvSpPr>
            <a:spLocks noGrp="1"/>
          </p:cNvSpPr>
          <p:nvPr>
            <p:ph type="title"/>
          </p:nvPr>
        </p:nvSpPr>
        <p:spPr/>
        <p:txBody>
          <a:bodyPr/>
          <a:lstStyle/>
          <a:p>
            <a:r>
              <a:rPr kumimoji="0" lang="en-US"/>
              <a:t>Click to edit Master title style</a:t>
            </a:r>
          </a:p>
        </p:txBody>
      </p:sp>
      <p:sp>
        <p:nvSpPr>
          <p:cNvPr id="11" name="Content Placeholder 10"/>
          <p:cNvSpPr>
            <a:spLocks noGrp="1"/>
          </p:cNvSpPr>
          <p:nvPr>
            <p:ph sz="half" idx="1"/>
          </p:nvPr>
        </p:nvSpPr>
        <p:spPr>
          <a:xfrm>
            <a:off x="609600" y="1524000"/>
            <a:ext cx="5413248"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6197600" y="1524000"/>
            <a:ext cx="5413248"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62535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
        <p:nvSpPr>
          <p:cNvPr id="8" name="Footer Placeholder 7"/>
          <p:cNvSpPr>
            <a:spLocks noGrp="1"/>
          </p:cNvSpPr>
          <p:nvPr>
            <p:ph type="ftr" sz="quarter" idx="11"/>
          </p:nvPr>
        </p:nvSpPr>
        <p:spPr/>
        <p:txBody>
          <a:bodyPr/>
          <a:lstStyle/>
          <a:p>
            <a:endParaRPr lang="fa-IR">
              <a:solidFill>
                <a:srgbClr val="D2D2D2"/>
              </a:solidFill>
            </a:endParaRPr>
          </a:p>
        </p:txBody>
      </p:sp>
      <p:sp>
        <p:nvSpPr>
          <p:cNvPr id="7" name="Date Placeholder 6"/>
          <p:cNvSpPr>
            <a:spLocks noGrp="1"/>
          </p:cNvSpPr>
          <p:nvPr>
            <p:ph type="dt" sz="half" idx="10"/>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3" name="Text Placeholder 2"/>
          <p:cNvSpPr>
            <a:spLocks noGrp="1"/>
          </p:cNvSpPr>
          <p:nvPr>
            <p:ph type="body" idx="1"/>
          </p:nvPr>
        </p:nvSpPr>
        <p:spPr>
          <a:xfrm>
            <a:off x="609600" y="1399593"/>
            <a:ext cx="5386917"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32" name="Content Placeholder 31"/>
          <p:cNvSpPr>
            <a:spLocks noGrp="1"/>
          </p:cNvSpPr>
          <p:nvPr>
            <p:ph sz="half" idx="2"/>
          </p:nvPr>
        </p:nvSpPr>
        <p:spPr>
          <a:xfrm>
            <a:off x="609600" y="2201896"/>
            <a:ext cx="53848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4" name="Content Placeholder 33"/>
          <p:cNvSpPr>
            <a:spLocks noGrp="1"/>
          </p:cNvSpPr>
          <p:nvPr>
            <p:ph sz="quarter" idx="4"/>
          </p:nvPr>
        </p:nvSpPr>
        <p:spPr>
          <a:xfrm>
            <a:off x="6199717" y="2201896"/>
            <a:ext cx="53848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a:xfrm>
            <a:off x="609600" y="155448"/>
            <a:ext cx="10972800" cy="1143000"/>
          </a:xfrm>
        </p:spPr>
        <p:txBody>
          <a:bodyPr anchor="b" anchorCtr="0"/>
          <a:lstStyle>
            <a:lvl1pPr>
              <a:defRPr/>
            </a:lvl1pPr>
          </a:lstStyle>
          <a:p>
            <a:r>
              <a:rPr kumimoji="0" lang="en-US"/>
              <a:t>Click to edit Master title style</a:t>
            </a:r>
          </a:p>
        </p:txBody>
      </p:sp>
      <p:sp>
        <p:nvSpPr>
          <p:cNvPr id="12" name="Text Placeholder 11"/>
          <p:cNvSpPr>
            <a:spLocks noGrp="1"/>
          </p:cNvSpPr>
          <p:nvPr>
            <p:ph type="body" idx="3"/>
          </p:nvPr>
        </p:nvSpPr>
        <p:spPr>
          <a:xfrm>
            <a:off x="6197600" y="1399593"/>
            <a:ext cx="5386917"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cxnSp>
        <p:nvCxnSpPr>
          <p:cNvPr id="10" name="Straight Connector 9"/>
          <p:cNvCxnSpPr/>
          <p:nvPr/>
        </p:nvCxnSpPr>
        <p:spPr>
          <a:xfrm>
            <a:off x="750593"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339840"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1711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4" name="Footer Placeholder 3"/>
          <p:cNvSpPr>
            <a:spLocks noGrp="1"/>
          </p:cNvSpPr>
          <p:nvPr>
            <p:ph type="ftr" sz="quarter" idx="11"/>
          </p:nvPr>
        </p:nvSpPr>
        <p:spPr/>
        <p:txBody>
          <a:bodyPr/>
          <a:lstStyle/>
          <a:p>
            <a:endParaRPr lang="fa-IR">
              <a:solidFill>
                <a:srgbClr val="D2D2D2"/>
              </a:solidFill>
            </a:endParaRPr>
          </a:p>
        </p:txBody>
      </p:sp>
      <p:sp>
        <p:nvSpPr>
          <p:cNvPr id="5" name="Slide Number Placeholder 4"/>
          <p:cNvSpPr>
            <a:spLocks noGrp="1"/>
          </p:cNvSpPr>
          <p:nvPr>
            <p:ph type="sldNum" sz="quarter" idx="12"/>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29357825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3" name="Footer Placeholder 2"/>
          <p:cNvSpPr>
            <a:spLocks noGrp="1"/>
          </p:cNvSpPr>
          <p:nvPr>
            <p:ph type="ftr" sz="quarter" idx="11"/>
          </p:nvPr>
        </p:nvSpPr>
        <p:spPr/>
        <p:txBody>
          <a:bodyPr/>
          <a:lstStyle/>
          <a:p>
            <a:endParaRPr lang="fa-IR">
              <a:solidFill>
                <a:srgbClr val="D2D2D2"/>
              </a:solidFill>
            </a:endParaRPr>
          </a:p>
        </p:txBody>
      </p:sp>
      <p:sp>
        <p:nvSpPr>
          <p:cNvPr id="4" name="Slide Number Placeholder 3"/>
          <p:cNvSpPr>
            <a:spLocks noGrp="1"/>
          </p:cNvSpPr>
          <p:nvPr>
            <p:ph type="sldNum" sz="quarter" idx="12"/>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Tree>
    <p:extLst>
      <p:ext uri="{BB962C8B-B14F-4D97-AF65-F5344CB8AC3E}">
        <p14:creationId xmlns:p14="http://schemas.microsoft.com/office/powerpoint/2010/main" val="9087494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609600" y="457200"/>
            <a:ext cx="83312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9042400" y="1600200"/>
            <a:ext cx="2645664"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1" name="Title 30"/>
          <p:cNvSpPr>
            <a:spLocks noGrp="1"/>
          </p:cNvSpPr>
          <p:nvPr>
            <p:ph type="title"/>
          </p:nvPr>
        </p:nvSpPr>
        <p:spPr>
          <a:xfrm>
            <a:off x="9042400" y="457200"/>
            <a:ext cx="26416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8" name="Date Placeholder 7"/>
          <p:cNvSpPr>
            <a:spLocks noGrp="1"/>
          </p:cNvSpPr>
          <p:nvPr>
            <p:ph type="dt" sz="half" idx="14"/>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9" name="Slide Number Placeholder 8"/>
          <p:cNvSpPr>
            <a:spLocks noGrp="1"/>
          </p:cNvSpPr>
          <p:nvPr>
            <p:ph type="sldNum" sz="quarter" idx="15"/>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
        <p:nvSpPr>
          <p:cNvPr id="10" name="Footer Placeholder 9"/>
          <p:cNvSpPr>
            <a:spLocks noGrp="1"/>
          </p:cNvSpPr>
          <p:nvPr>
            <p:ph type="ftr" sz="quarter" idx="16"/>
          </p:nvPr>
        </p:nvSpPr>
        <p:spPr/>
        <p:txBody>
          <a:bodyPr/>
          <a:lstStyle/>
          <a:p>
            <a:endParaRPr lang="fa-IR">
              <a:solidFill>
                <a:srgbClr val="D2D2D2"/>
              </a:solidFill>
            </a:endParaRPr>
          </a:p>
        </p:txBody>
      </p:sp>
    </p:spTree>
    <p:extLst>
      <p:ext uri="{BB962C8B-B14F-4D97-AF65-F5344CB8AC3E}">
        <p14:creationId xmlns:p14="http://schemas.microsoft.com/office/powerpoint/2010/main" val="2671656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F45A1E0-A1C8-4B54-BA7A-06A5907BCFFB}" type="datetimeFigureOut">
              <a:rPr lang="fa-IR" smtClean="0"/>
              <a:t>29/04/1442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11183956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39200" y="457200"/>
            <a:ext cx="2743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3" name="Picture Placeholder 2"/>
          <p:cNvSpPr>
            <a:spLocks noGrp="1"/>
          </p:cNvSpPr>
          <p:nvPr>
            <p:ph type="pic" idx="1"/>
          </p:nvPr>
        </p:nvSpPr>
        <p:spPr>
          <a:xfrm>
            <a:off x="609600" y="457200"/>
            <a:ext cx="80264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a:t>Click icon to add picture</a:t>
            </a:r>
          </a:p>
        </p:txBody>
      </p:sp>
      <p:sp>
        <p:nvSpPr>
          <p:cNvPr id="4" name="Text Placeholder 3"/>
          <p:cNvSpPr>
            <a:spLocks noGrp="1"/>
          </p:cNvSpPr>
          <p:nvPr>
            <p:ph type="body" sz="half" idx="2"/>
          </p:nvPr>
        </p:nvSpPr>
        <p:spPr>
          <a:xfrm>
            <a:off x="8839200" y="1600200"/>
            <a:ext cx="27432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8" name="Date Placeholder 7"/>
          <p:cNvSpPr>
            <a:spLocks noGrp="1"/>
          </p:cNvSpPr>
          <p:nvPr>
            <p:ph type="dt" sz="half" idx="10"/>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9" name="Slide Number Placeholder 8"/>
          <p:cNvSpPr>
            <a:spLocks noGrp="1"/>
          </p:cNvSpPr>
          <p:nvPr>
            <p:ph type="sldNum" sz="quarter" idx="11"/>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
        <p:nvSpPr>
          <p:cNvPr id="10" name="Footer Placeholder 9"/>
          <p:cNvSpPr>
            <a:spLocks noGrp="1"/>
          </p:cNvSpPr>
          <p:nvPr>
            <p:ph type="ftr" sz="quarter" idx="12"/>
          </p:nvPr>
        </p:nvSpPr>
        <p:spPr/>
        <p:txBody>
          <a:bodyPr/>
          <a:lstStyle/>
          <a:p>
            <a:endParaRPr lang="fa-IR">
              <a:solidFill>
                <a:srgbClr val="D2D2D2"/>
              </a:solidFill>
            </a:endParaRPr>
          </a:p>
        </p:txBody>
      </p:sp>
    </p:spTree>
    <p:extLst>
      <p:ext uri="{BB962C8B-B14F-4D97-AF65-F5344CB8AC3E}">
        <p14:creationId xmlns:p14="http://schemas.microsoft.com/office/powerpoint/2010/main" val="439160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5" name="Footer Placeholder 4"/>
          <p:cNvSpPr>
            <a:spLocks noGrp="1"/>
          </p:cNvSpPr>
          <p:nvPr>
            <p:ph type="ftr" sz="quarter" idx="11"/>
          </p:nvPr>
        </p:nvSpPr>
        <p:spPr/>
        <p:txBody>
          <a:bodyPr/>
          <a:lstStyle/>
          <a:p>
            <a:endParaRPr lang="fa-IR">
              <a:solidFill>
                <a:srgbClr val="D2D2D2"/>
              </a:solidFill>
            </a:endParaRPr>
          </a:p>
        </p:txBody>
      </p:sp>
      <p:sp>
        <p:nvSpPr>
          <p:cNvPr id="6" name="Slide Number Placeholder 5"/>
          <p:cNvSpPr>
            <a:spLocks noGrp="1"/>
          </p:cNvSpPr>
          <p:nvPr>
            <p:ph type="sldNum" sz="quarter" idx="12"/>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Tree>
    <p:extLst>
      <p:ext uri="{BB962C8B-B14F-4D97-AF65-F5344CB8AC3E}">
        <p14:creationId xmlns:p14="http://schemas.microsoft.com/office/powerpoint/2010/main" val="27695023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5" name="Footer Placeholder 4"/>
          <p:cNvSpPr>
            <a:spLocks noGrp="1"/>
          </p:cNvSpPr>
          <p:nvPr>
            <p:ph type="ftr" sz="quarter" idx="11"/>
          </p:nvPr>
        </p:nvSpPr>
        <p:spPr/>
        <p:txBody>
          <a:bodyPr/>
          <a:lstStyle/>
          <a:p>
            <a:endParaRPr lang="fa-IR">
              <a:solidFill>
                <a:srgbClr val="D2D2D2"/>
              </a:solidFill>
            </a:endParaRPr>
          </a:p>
        </p:txBody>
      </p:sp>
      <p:sp>
        <p:nvSpPr>
          <p:cNvPr id="6" name="Slide Number Placeholder 5"/>
          <p:cNvSpPr>
            <a:spLocks noGrp="1"/>
          </p:cNvSpPr>
          <p:nvPr>
            <p:ph type="sldNum" sz="quarter" idx="12"/>
          </p:nvPr>
        </p:nvSpPr>
        <p:spPr/>
        <p:txBody>
          <a:bodyPr/>
          <a:lstStyle/>
          <a:p>
            <a:fld id="{D72C3A1D-5603-46BC-A6EA-05EE60746D00}" type="slidenum">
              <a:rPr lang="fa-IR" smtClean="0">
                <a:solidFill>
                  <a:srgbClr val="D2D2D2"/>
                </a:solidFill>
              </a:rPr>
              <a:pPr/>
              <a:t>‹#›</a:t>
            </a:fld>
            <a:endParaRPr lang="fa-IR">
              <a:solidFill>
                <a:srgbClr val="D2D2D2"/>
              </a:solidFill>
            </a:endParaRPr>
          </a:p>
        </p:txBody>
      </p:sp>
    </p:spTree>
    <p:extLst>
      <p:ext uri="{BB962C8B-B14F-4D97-AF65-F5344CB8AC3E}">
        <p14:creationId xmlns:p14="http://schemas.microsoft.com/office/powerpoint/2010/main" val="3401994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45A1E0-A1C8-4B54-BA7A-06A5907BCFFB}" type="datetimeFigureOut">
              <a:rPr lang="fa-IR" smtClean="0"/>
              <a:t>29/04/1442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2979625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DF45A1E0-A1C8-4B54-BA7A-06A5907BCFFB}" type="datetimeFigureOut">
              <a:rPr lang="fa-IR" smtClean="0"/>
              <a:t>29/04/1442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2123886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DF45A1E0-A1C8-4B54-BA7A-06A5907BCFFB}" type="datetimeFigureOut">
              <a:rPr lang="fa-IR" smtClean="0"/>
              <a:t>29/04/1442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988533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DF45A1E0-A1C8-4B54-BA7A-06A5907BCFFB}" type="datetimeFigureOut">
              <a:rPr lang="fa-IR" smtClean="0"/>
              <a:t>29/04/1442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3719084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45A1E0-A1C8-4B54-BA7A-06A5907BCFFB}" type="datetimeFigureOut">
              <a:rPr lang="fa-IR" smtClean="0"/>
              <a:t>29/04/1442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1241974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45A1E0-A1C8-4B54-BA7A-06A5907BCFFB}" type="datetimeFigureOut">
              <a:rPr lang="fa-IR" smtClean="0"/>
              <a:t>29/04/1442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3673387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45A1E0-A1C8-4B54-BA7A-06A5907BCFFB}" type="datetimeFigureOut">
              <a:rPr lang="fa-IR" smtClean="0"/>
              <a:t>29/04/1442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F634416-D2EA-4A4D-B0E3-049DE6C5CA87}" type="slidenum">
              <a:rPr lang="fa-IR" smtClean="0"/>
              <a:t>‹#›</a:t>
            </a:fld>
            <a:endParaRPr lang="fa-IR"/>
          </a:p>
        </p:txBody>
      </p:sp>
    </p:spTree>
    <p:extLst>
      <p:ext uri="{BB962C8B-B14F-4D97-AF65-F5344CB8AC3E}">
        <p14:creationId xmlns:p14="http://schemas.microsoft.com/office/powerpoint/2010/main" val="1223563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F45A1E0-A1C8-4B54-BA7A-06A5907BCFFB}" type="datetimeFigureOut">
              <a:rPr lang="fa-IR" smtClean="0"/>
              <a:t>29/04/1442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F634416-D2EA-4A4D-B0E3-049DE6C5CA87}" type="slidenum">
              <a:rPr lang="fa-IR" smtClean="0"/>
              <a:t>‹#›</a:t>
            </a:fld>
            <a:endParaRPr lang="fa-IR"/>
          </a:p>
        </p:txBody>
      </p:sp>
    </p:spTree>
    <p:extLst>
      <p:ext uri="{BB962C8B-B14F-4D97-AF65-F5344CB8AC3E}">
        <p14:creationId xmlns:p14="http://schemas.microsoft.com/office/powerpoint/2010/main" val="2554294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609600" y="1447800"/>
            <a:ext cx="10972800" cy="46783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7721600" y="6203667"/>
            <a:ext cx="3454400" cy="384048"/>
          </a:xfrm>
          <a:prstGeom prst="rect">
            <a:avLst/>
          </a:prstGeom>
        </p:spPr>
        <p:txBody>
          <a:bodyPr vert="horz" anchor="ctr" anchorCtr="0"/>
          <a:lstStyle>
            <a:lvl1pPr algn="l" eaLnBrk="1" latinLnBrk="0" hangingPunct="1">
              <a:defRPr kumimoji="0" sz="1200">
                <a:solidFill>
                  <a:schemeClr val="tx2"/>
                </a:solidFill>
              </a:defRPr>
            </a:lvl1pPr>
          </a:lstStyle>
          <a:p>
            <a:fld id="{C7542706-ECC5-4DED-9FBD-E46437F013AC}" type="datetimeFigureOut">
              <a:rPr lang="fa-IR" smtClean="0">
                <a:solidFill>
                  <a:srgbClr val="D2D2D2"/>
                </a:solidFill>
              </a:rPr>
              <a:pPr/>
              <a:t>29/04/1442</a:t>
            </a:fld>
            <a:endParaRPr lang="fa-IR">
              <a:solidFill>
                <a:srgbClr val="D2D2D2"/>
              </a:solidFill>
            </a:endParaRPr>
          </a:p>
        </p:txBody>
      </p:sp>
      <p:sp>
        <p:nvSpPr>
          <p:cNvPr id="10" name="Footer Placeholder 9"/>
          <p:cNvSpPr>
            <a:spLocks noGrp="1"/>
          </p:cNvSpPr>
          <p:nvPr>
            <p:ph type="ftr" sz="quarter" idx="3"/>
          </p:nvPr>
        </p:nvSpPr>
        <p:spPr>
          <a:xfrm>
            <a:off x="2844800" y="6203667"/>
            <a:ext cx="4775200" cy="384048"/>
          </a:xfrm>
          <a:prstGeom prst="rect">
            <a:avLst/>
          </a:prstGeom>
        </p:spPr>
        <p:txBody>
          <a:bodyPr vert="horz" anchor="ctr" anchorCtr="0"/>
          <a:lstStyle>
            <a:lvl1pPr algn="r" eaLnBrk="1" latinLnBrk="0" hangingPunct="1">
              <a:defRPr kumimoji="0" sz="1200">
                <a:solidFill>
                  <a:schemeClr val="tx2"/>
                </a:solidFill>
              </a:defRPr>
            </a:lvl1pPr>
          </a:lstStyle>
          <a:p>
            <a:endParaRPr lang="fa-IR">
              <a:solidFill>
                <a:srgbClr val="D2D2D2"/>
              </a:solidFill>
            </a:endParaRPr>
          </a:p>
        </p:txBody>
      </p:sp>
      <p:sp>
        <p:nvSpPr>
          <p:cNvPr id="22" name="Slide Number Placeholder 21"/>
          <p:cNvSpPr>
            <a:spLocks noGrp="1"/>
          </p:cNvSpPr>
          <p:nvPr>
            <p:ph type="sldNum" sz="quarter" idx="4"/>
          </p:nvPr>
        </p:nvSpPr>
        <p:spPr>
          <a:xfrm>
            <a:off x="11214100" y="6181531"/>
            <a:ext cx="8128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72C3A1D-5603-46BC-A6EA-05EE60746D00}" type="slidenum">
              <a:rPr lang="fa-IR" smtClean="0">
                <a:solidFill>
                  <a:srgbClr val="D2D2D2"/>
                </a:solidFill>
              </a:rPr>
              <a:pPr/>
              <a:t>‹#›</a:t>
            </a:fld>
            <a:endParaRPr lang="fa-IR">
              <a:solidFill>
                <a:srgbClr val="D2D2D2"/>
              </a:solidFill>
            </a:endParaRPr>
          </a:p>
        </p:txBody>
      </p:sp>
      <p:sp>
        <p:nvSpPr>
          <p:cNvPr id="5" name="Title Placeholder 4"/>
          <p:cNvSpPr>
            <a:spLocks noGrp="1"/>
          </p:cNvSpPr>
          <p:nvPr>
            <p:ph type="title"/>
          </p:nvPr>
        </p:nvSpPr>
        <p:spPr>
          <a:xfrm>
            <a:off x="609600" y="152400"/>
            <a:ext cx="10972800" cy="1219200"/>
          </a:xfrm>
          <a:prstGeom prst="rect">
            <a:avLst/>
          </a:prstGeom>
          <a:ln w="6350" cap="rnd">
            <a:noFill/>
          </a:ln>
        </p:spPr>
        <p:txBody>
          <a:bodyPr vert="horz" anchor="b" anchorCtr="0">
            <a:normAutofit/>
          </a:bodyPr>
          <a:lstStyle/>
          <a:p>
            <a:r>
              <a:rPr kumimoji="0" lang="en-US"/>
              <a:t>Click to edit Master title style</a:t>
            </a:r>
          </a:p>
        </p:txBody>
      </p:sp>
    </p:spTree>
    <p:extLst>
      <p:ext uri="{BB962C8B-B14F-4D97-AF65-F5344CB8AC3E}">
        <p14:creationId xmlns:p14="http://schemas.microsoft.com/office/powerpoint/2010/main" val="1537606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image" Target="../media/image20.jpeg"/><Relationship Id="rId3" Type="http://schemas.openxmlformats.org/officeDocument/2006/relationships/image" Target="../media/image12.gif"/><Relationship Id="rId7" Type="http://schemas.openxmlformats.org/officeDocument/2006/relationships/image" Target="../media/image19.jpeg"/><Relationship Id="rId12" Type="http://schemas.microsoft.com/office/2007/relationships/diagramDrawing" Target="../diagrams/drawing6.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18.jpeg"/><Relationship Id="rId11" Type="http://schemas.openxmlformats.org/officeDocument/2006/relationships/diagramColors" Target="../diagrams/colors6.xml"/><Relationship Id="rId5" Type="http://schemas.openxmlformats.org/officeDocument/2006/relationships/image" Target="../media/image17.jpeg"/><Relationship Id="rId10" Type="http://schemas.openxmlformats.org/officeDocument/2006/relationships/diagramQuickStyle" Target="../diagrams/quickStyle6.xml"/><Relationship Id="rId4" Type="http://schemas.openxmlformats.org/officeDocument/2006/relationships/image" Target="../media/image5.gif"/><Relationship Id="rId9"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diagramData" Target="../diagrams/data7.xml"/><Relationship Id="rId7" Type="http://schemas.microsoft.com/office/2007/relationships/diagramDrawing" Target="../diagrams/drawing7.xml"/><Relationship Id="rId12"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7.xml"/><Relationship Id="rId11" Type="http://schemas.openxmlformats.org/officeDocument/2006/relationships/image" Target="../media/image22.jpeg"/><Relationship Id="rId5" Type="http://schemas.openxmlformats.org/officeDocument/2006/relationships/diagramQuickStyle" Target="../diagrams/quickStyle7.xml"/><Relationship Id="rId10" Type="http://schemas.openxmlformats.org/officeDocument/2006/relationships/image" Target="../media/image21.jpeg"/><Relationship Id="rId4" Type="http://schemas.openxmlformats.org/officeDocument/2006/relationships/diagramLayout" Target="../diagrams/layout7.xml"/><Relationship Id="rId9" Type="http://schemas.openxmlformats.org/officeDocument/2006/relationships/image" Target="../media/image5.gif"/></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image" Target="../media/image24.jpeg"/><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17" Type="http://schemas.openxmlformats.org/officeDocument/2006/relationships/image" Target="../media/image28.jpeg"/><Relationship Id="rId2" Type="http://schemas.openxmlformats.org/officeDocument/2006/relationships/image" Target="../media/image3.jpeg"/><Relationship Id="rId16" Type="http://schemas.openxmlformats.org/officeDocument/2006/relationships/image" Target="../media/image27.jpeg"/><Relationship Id="rId1" Type="http://schemas.openxmlformats.org/officeDocument/2006/relationships/slideLayout" Target="../slideLayouts/slideLayout18.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5" Type="http://schemas.openxmlformats.org/officeDocument/2006/relationships/image" Target="../media/image26.jpeg"/><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 Id="rId14"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diagramQuickStyle" Target="../diagrams/quickStyle11.xml"/><Relationship Id="rId3" Type="http://schemas.openxmlformats.org/officeDocument/2006/relationships/diagramData" Target="../diagrams/data10.xml"/><Relationship Id="rId7" Type="http://schemas.microsoft.com/office/2007/relationships/diagramDrawing" Target="../diagrams/drawing10.xml"/><Relationship Id="rId12" Type="http://schemas.openxmlformats.org/officeDocument/2006/relationships/diagramLayout" Target="../diagrams/layout11.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10.xml"/><Relationship Id="rId11" Type="http://schemas.openxmlformats.org/officeDocument/2006/relationships/diagramData" Target="../diagrams/data11.xml"/><Relationship Id="rId5" Type="http://schemas.openxmlformats.org/officeDocument/2006/relationships/diagramQuickStyle" Target="../diagrams/quickStyle10.xml"/><Relationship Id="rId15" Type="http://schemas.microsoft.com/office/2007/relationships/diagramDrawing" Target="../diagrams/drawing11.xml"/><Relationship Id="rId10" Type="http://schemas.openxmlformats.org/officeDocument/2006/relationships/image" Target="../media/image31.jpeg"/><Relationship Id="rId4" Type="http://schemas.openxmlformats.org/officeDocument/2006/relationships/diagramLayout" Target="../diagrams/layout10.xml"/><Relationship Id="rId9" Type="http://schemas.openxmlformats.org/officeDocument/2006/relationships/image" Target="../media/image30.jpeg"/><Relationship Id="rId14" Type="http://schemas.openxmlformats.org/officeDocument/2006/relationships/diagramColors" Target="../diagrams/colors11.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image" Target="../media/image12.gif"/><Relationship Id="rId7" Type="http://schemas.openxmlformats.org/officeDocument/2006/relationships/diagramData" Target="../diagrams/data12.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33.png"/><Relationship Id="rId11" Type="http://schemas.microsoft.com/office/2007/relationships/diagramDrawing" Target="../diagrams/drawing12.xml"/><Relationship Id="rId5" Type="http://schemas.openxmlformats.org/officeDocument/2006/relationships/image" Target="../media/image32.png"/><Relationship Id="rId10" Type="http://schemas.openxmlformats.org/officeDocument/2006/relationships/diagramColors" Target="../diagrams/colors12.xml"/><Relationship Id="rId4" Type="http://schemas.openxmlformats.org/officeDocument/2006/relationships/image" Target="../media/image5.gif"/><Relationship Id="rId9"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12.gif"/><Relationship Id="rId7" Type="http://schemas.openxmlformats.org/officeDocument/2006/relationships/diagramColors" Target="../diagrams/colors13.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17.xml.rels><?xml version="1.0" encoding="UTF-8" standalone="yes"?>
<Relationships xmlns="http://schemas.openxmlformats.org/package/2006/relationships"><Relationship Id="rId8" Type="http://schemas.microsoft.com/office/2007/relationships/diagramDrawing" Target="../diagrams/drawing14.xml"/><Relationship Id="rId13" Type="http://schemas.microsoft.com/office/2007/relationships/diagramDrawing" Target="../diagrams/drawing15.xml"/><Relationship Id="rId3" Type="http://schemas.openxmlformats.org/officeDocument/2006/relationships/image" Target="../media/image12.gif"/><Relationship Id="rId7" Type="http://schemas.openxmlformats.org/officeDocument/2006/relationships/diagramColors" Target="../diagrams/colors14.xml"/><Relationship Id="rId12" Type="http://schemas.openxmlformats.org/officeDocument/2006/relationships/diagramColors" Target="../diagrams/colors15.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14.xml"/><Relationship Id="rId11" Type="http://schemas.openxmlformats.org/officeDocument/2006/relationships/diagramQuickStyle" Target="../diagrams/quickStyle15.xml"/><Relationship Id="rId5" Type="http://schemas.openxmlformats.org/officeDocument/2006/relationships/diagramLayout" Target="../diagrams/layout14.xml"/><Relationship Id="rId15" Type="http://schemas.openxmlformats.org/officeDocument/2006/relationships/image" Target="../media/image35.jpeg"/><Relationship Id="rId10" Type="http://schemas.openxmlformats.org/officeDocument/2006/relationships/diagramLayout" Target="../diagrams/layout15.xml"/><Relationship Id="rId4" Type="http://schemas.openxmlformats.org/officeDocument/2006/relationships/diagramData" Target="../diagrams/data14.xml"/><Relationship Id="rId9" Type="http://schemas.openxmlformats.org/officeDocument/2006/relationships/diagramData" Target="../diagrams/data15.xml"/><Relationship Id="rId14" Type="http://schemas.openxmlformats.org/officeDocument/2006/relationships/image" Target="../media/image34.jpeg"/></Relationships>
</file>

<file path=ppt/slides/_rels/slide18.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12.gif"/><Relationship Id="rId7" Type="http://schemas.openxmlformats.org/officeDocument/2006/relationships/diagramColors" Target="../diagrams/colors16.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s>
</file>

<file path=ppt/slides/_rels/slide19.xml.rels><?xml version="1.0" encoding="UTF-8" standalone="yes"?>
<Relationships xmlns="http://schemas.openxmlformats.org/package/2006/relationships"><Relationship Id="rId8" Type="http://schemas.microsoft.com/office/2007/relationships/diagramDrawing" Target="../diagrams/drawing17.xml"/><Relationship Id="rId13" Type="http://schemas.microsoft.com/office/2007/relationships/diagramDrawing" Target="../diagrams/drawing18.xml"/><Relationship Id="rId3" Type="http://schemas.openxmlformats.org/officeDocument/2006/relationships/image" Target="../media/image36.png"/><Relationship Id="rId7" Type="http://schemas.openxmlformats.org/officeDocument/2006/relationships/diagramColors" Target="../diagrams/colors17.xml"/><Relationship Id="rId12" Type="http://schemas.openxmlformats.org/officeDocument/2006/relationships/diagramColors" Target="../diagrams/colors18.xml"/><Relationship Id="rId2" Type="http://schemas.openxmlformats.org/officeDocument/2006/relationships/image" Target="../media/image3.jpeg"/><Relationship Id="rId16" Type="http://schemas.openxmlformats.org/officeDocument/2006/relationships/image" Target="../media/image39.jpeg"/><Relationship Id="rId1" Type="http://schemas.openxmlformats.org/officeDocument/2006/relationships/slideLayout" Target="../slideLayouts/slideLayout18.xml"/><Relationship Id="rId6" Type="http://schemas.openxmlformats.org/officeDocument/2006/relationships/diagramQuickStyle" Target="../diagrams/quickStyle17.xml"/><Relationship Id="rId11" Type="http://schemas.openxmlformats.org/officeDocument/2006/relationships/diagramQuickStyle" Target="../diagrams/quickStyle18.xml"/><Relationship Id="rId5" Type="http://schemas.openxmlformats.org/officeDocument/2006/relationships/diagramLayout" Target="../diagrams/layout17.xml"/><Relationship Id="rId15" Type="http://schemas.openxmlformats.org/officeDocument/2006/relationships/image" Target="../media/image38.jpeg"/><Relationship Id="rId10" Type="http://schemas.openxmlformats.org/officeDocument/2006/relationships/diagramLayout" Target="../diagrams/layout18.xml"/><Relationship Id="rId4" Type="http://schemas.openxmlformats.org/officeDocument/2006/relationships/diagramData" Target="../diagrams/data17.xml"/><Relationship Id="rId9" Type="http://schemas.openxmlformats.org/officeDocument/2006/relationships/diagramData" Target="../diagrams/data18.xml"/><Relationship Id="rId1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8" Type="http://schemas.openxmlformats.org/officeDocument/2006/relationships/diagramData" Target="../diagrams/data20.xml"/><Relationship Id="rId3" Type="http://schemas.openxmlformats.org/officeDocument/2006/relationships/diagramData" Target="../diagrams/data19.xml"/><Relationship Id="rId7" Type="http://schemas.microsoft.com/office/2007/relationships/diagramDrawing" Target="../diagrams/drawing19.xml"/><Relationship Id="rId12" Type="http://schemas.microsoft.com/office/2007/relationships/diagramDrawing" Target="../diagrams/drawing20.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19.xml"/><Relationship Id="rId11" Type="http://schemas.openxmlformats.org/officeDocument/2006/relationships/diagramColors" Target="../diagrams/colors20.xml"/><Relationship Id="rId5" Type="http://schemas.openxmlformats.org/officeDocument/2006/relationships/diagramQuickStyle" Target="../diagrams/quickStyle19.xml"/><Relationship Id="rId10" Type="http://schemas.openxmlformats.org/officeDocument/2006/relationships/diagramQuickStyle" Target="../diagrams/quickStyle20.xml"/><Relationship Id="rId4" Type="http://schemas.openxmlformats.org/officeDocument/2006/relationships/diagramLayout" Target="../diagrams/layout19.xml"/><Relationship Id="rId9" Type="http://schemas.openxmlformats.org/officeDocument/2006/relationships/diagramLayout" Target="../diagrams/layout20.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1.xml"/><Relationship Id="rId13" Type="http://schemas.openxmlformats.org/officeDocument/2006/relationships/image" Target="../media/image43.png"/><Relationship Id="rId3" Type="http://schemas.openxmlformats.org/officeDocument/2006/relationships/image" Target="../media/image12.gif"/><Relationship Id="rId7" Type="http://schemas.openxmlformats.org/officeDocument/2006/relationships/diagramData" Target="../diagrams/data21.xml"/><Relationship Id="rId12" Type="http://schemas.openxmlformats.org/officeDocument/2006/relationships/image" Target="../media/image42.jpe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41.png"/><Relationship Id="rId11" Type="http://schemas.microsoft.com/office/2007/relationships/diagramDrawing" Target="../diagrams/drawing21.xml"/><Relationship Id="rId5" Type="http://schemas.openxmlformats.org/officeDocument/2006/relationships/image" Target="../media/image40.jpeg"/><Relationship Id="rId10" Type="http://schemas.openxmlformats.org/officeDocument/2006/relationships/diagramColors" Target="../diagrams/colors21.xml"/><Relationship Id="rId4" Type="http://schemas.openxmlformats.org/officeDocument/2006/relationships/image" Target="../media/image5.gif"/><Relationship Id="rId9" Type="http://schemas.openxmlformats.org/officeDocument/2006/relationships/diagramQuickStyle" Target="../diagrams/quickStyle21.xml"/></Relationships>
</file>

<file path=ppt/slides/_rels/slide22.xml.rels><?xml version="1.0" encoding="UTF-8" standalone="yes"?>
<Relationships xmlns="http://schemas.openxmlformats.org/package/2006/relationships"><Relationship Id="rId8" Type="http://schemas.microsoft.com/office/2007/relationships/diagramDrawing" Target="../diagrams/drawing22.xml"/><Relationship Id="rId3" Type="http://schemas.openxmlformats.org/officeDocument/2006/relationships/image" Target="../media/image12.gif"/><Relationship Id="rId7" Type="http://schemas.openxmlformats.org/officeDocument/2006/relationships/diagramColors" Target="../diagrams/colors22.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22.xml"/><Relationship Id="rId5" Type="http://schemas.openxmlformats.org/officeDocument/2006/relationships/diagramLayout" Target="../diagrams/layout22.xml"/><Relationship Id="rId4" Type="http://schemas.openxmlformats.org/officeDocument/2006/relationships/diagramData" Target="../diagrams/data22.xml"/></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23.xml"/><Relationship Id="rId3" Type="http://schemas.openxmlformats.org/officeDocument/2006/relationships/image" Target="../media/image12.gif"/><Relationship Id="rId7" Type="http://schemas.openxmlformats.org/officeDocument/2006/relationships/diagramQuickStyle" Target="../diagrams/quickStyle23.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Layout" Target="../diagrams/layout23.xml"/><Relationship Id="rId5" Type="http://schemas.openxmlformats.org/officeDocument/2006/relationships/diagramData" Target="../diagrams/data23.xml"/><Relationship Id="rId4" Type="http://schemas.openxmlformats.org/officeDocument/2006/relationships/image" Target="../media/image5.gif"/><Relationship Id="rId9" Type="http://schemas.microsoft.com/office/2007/relationships/diagramDrawing" Target="../diagrams/drawing23.xml"/></Relationships>
</file>

<file path=ppt/slides/_rels/slide24.xml.rels><?xml version="1.0" encoding="UTF-8" standalone="yes"?>
<Relationships xmlns="http://schemas.openxmlformats.org/package/2006/relationships"><Relationship Id="rId8" Type="http://schemas.microsoft.com/office/2007/relationships/diagramDrawing" Target="../diagrams/drawing24.xml"/><Relationship Id="rId3" Type="http://schemas.openxmlformats.org/officeDocument/2006/relationships/image" Target="../media/image12.gif"/><Relationship Id="rId7" Type="http://schemas.openxmlformats.org/officeDocument/2006/relationships/diagramColors" Target="../diagrams/colors24.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24.xml"/><Relationship Id="rId5" Type="http://schemas.openxmlformats.org/officeDocument/2006/relationships/diagramLayout" Target="../diagrams/layout24.xml"/><Relationship Id="rId4" Type="http://schemas.openxmlformats.org/officeDocument/2006/relationships/diagramData" Target="../diagrams/data24.xml"/></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45.jpeg"/></Relationships>
</file>

<file path=ppt/slides/_rels/slide26.xml.rels><?xml version="1.0" encoding="UTF-8" standalone="yes"?>
<Relationships xmlns="http://schemas.openxmlformats.org/package/2006/relationships"><Relationship Id="rId8" Type="http://schemas.microsoft.com/office/2007/relationships/diagramDrawing" Target="../diagrams/drawing25.xml"/><Relationship Id="rId3" Type="http://schemas.openxmlformats.org/officeDocument/2006/relationships/image" Target="../media/image46.jpeg"/><Relationship Id="rId7" Type="http://schemas.openxmlformats.org/officeDocument/2006/relationships/diagramColors" Target="../diagrams/colors25.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25.xml"/><Relationship Id="rId5" Type="http://schemas.openxmlformats.org/officeDocument/2006/relationships/diagramLayout" Target="../diagrams/layout25.xml"/><Relationship Id="rId4" Type="http://schemas.openxmlformats.org/officeDocument/2006/relationships/diagramData" Target="../diagrams/data25.xml"/><Relationship Id="rId9" Type="http://schemas.openxmlformats.org/officeDocument/2006/relationships/image" Target="../media/image47.jpeg"/></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27.xml"/><Relationship Id="rId3" Type="http://schemas.openxmlformats.org/officeDocument/2006/relationships/diagramData" Target="../diagrams/data26.xml"/><Relationship Id="rId7" Type="http://schemas.microsoft.com/office/2007/relationships/diagramDrawing" Target="../diagrams/drawing26.xml"/><Relationship Id="rId12" Type="http://schemas.microsoft.com/office/2007/relationships/diagramDrawing" Target="../diagrams/drawing27.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26.xml"/><Relationship Id="rId11" Type="http://schemas.openxmlformats.org/officeDocument/2006/relationships/diagramColors" Target="../diagrams/colors27.xml"/><Relationship Id="rId5" Type="http://schemas.openxmlformats.org/officeDocument/2006/relationships/diagramQuickStyle" Target="../diagrams/quickStyle26.xml"/><Relationship Id="rId10" Type="http://schemas.openxmlformats.org/officeDocument/2006/relationships/diagramQuickStyle" Target="../diagrams/quickStyle27.xml"/><Relationship Id="rId4" Type="http://schemas.openxmlformats.org/officeDocument/2006/relationships/diagramLayout" Target="../diagrams/layout26.xml"/><Relationship Id="rId9" Type="http://schemas.openxmlformats.org/officeDocument/2006/relationships/diagramLayout" Target="../diagrams/layout27.xml"/></Relationships>
</file>

<file path=ppt/slides/_rels/slide28.xml.rels><?xml version="1.0" encoding="UTF-8" standalone="yes"?>
<Relationships xmlns="http://schemas.openxmlformats.org/package/2006/relationships"><Relationship Id="rId8" Type="http://schemas.microsoft.com/office/2007/relationships/diagramDrawing" Target="../diagrams/drawing28.xml"/><Relationship Id="rId13" Type="http://schemas.microsoft.com/office/2007/relationships/diagramDrawing" Target="../diagrams/drawing29.xml"/><Relationship Id="rId3" Type="http://schemas.openxmlformats.org/officeDocument/2006/relationships/image" Target="../media/image48.jpeg"/><Relationship Id="rId7" Type="http://schemas.openxmlformats.org/officeDocument/2006/relationships/diagramColors" Target="../diagrams/colors28.xml"/><Relationship Id="rId12" Type="http://schemas.openxmlformats.org/officeDocument/2006/relationships/diagramColors" Target="../diagrams/colors29.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28.xml"/><Relationship Id="rId11" Type="http://schemas.openxmlformats.org/officeDocument/2006/relationships/diagramQuickStyle" Target="../diagrams/quickStyle29.xml"/><Relationship Id="rId5" Type="http://schemas.openxmlformats.org/officeDocument/2006/relationships/diagramLayout" Target="../diagrams/layout28.xml"/><Relationship Id="rId10" Type="http://schemas.openxmlformats.org/officeDocument/2006/relationships/diagramLayout" Target="../diagrams/layout29.xml"/><Relationship Id="rId4" Type="http://schemas.openxmlformats.org/officeDocument/2006/relationships/diagramData" Target="../diagrams/data28.xml"/><Relationship Id="rId9" Type="http://schemas.openxmlformats.org/officeDocument/2006/relationships/diagramData" Target="../diagrams/data29.xml"/></Relationships>
</file>

<file path=ppt/slides/_rels/slide29.xml.rels><?xml version="1.0" encoding="UTF-8" standalone="yes"?>
<Relationships xmlns="http://schemas.openxmlformats.org/package/2006/relationships"><Relationship Id="rId8" Type="http://schemas.microsoft.com/office/2007/relationships/diagramDrawing" Target="../diagrams/drawing30.xml"/><Relationship Id="rId13" Type="http://schemas.microsoft.com/office/2007/relationships/diagramDrawing" Target="../diagrams/drawing31.xml"/><Relationship Id="rId3" Type="http://schemas.openxmlformats.org/officeDocument/2006/relationships/image" Target="../media/image49.jpeg"/><Relationship Id="rId7" Type="http://schemas.openxmlformats.org/officeDocument/2006/relationships/diagramColors" Target="../diagrams/colors30.xml"/><Relationship Id="rId12" Type="http://schemas.openxmlformats.org/officeDocument/2006/relationships/diagramColors" Target="../diagrams/colors31.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30.xml"/><Relationship Id="rId11" Type="http://schemas.openxmlformats.org/officeDocument/2006/relationships/diagramQuickStyle" Target="../diagrams/quickStyle31.xml"/><Relationship Id="rId5" Type="http://schemas.openxmlformats.org/officeDocument/2006/relationships/diagramLayout" Target="../diagrams/layout30.xml"/><Relationship Id="rId10" Type="http://schemas.openxmlformats.org/officeDocument/2006/relationships/diagramLayout" Target="../diagrams/layout31.xml"/><Relationship Id="rId4" Type="http://schemas.openxmlformats.org/officeDocument/2006/relationships/diagramData" Target="../diagrams/data30.xml"/><Relationship Id="rId9" Type="http://schemas.openxmlformats.org/officeDocument/2006/relationships/diagramData" Target="../diagrams/data31.xml"/></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gif"/><Relationship Id="rId7"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8" Type="http://schemas.microsoft.com/office/2007/relationships/diagramDrawing" Target="../diagrams/drawing32.xml"/><Relationship Id="rId13" Type="http://schemas.microsoft.com/office/2007/relationships/diagramDrawing" Target="../diagrams/drawing33.xml"/><Relationship Id="rId3" Type="http://schemas.openxmlformats.org/officeDocument/2006/relationships/image" Target="../media/image50.jpeg"/><Relationship Id="rId7" Type="http://schemas.openxmlformats.org/officeDocument/2006/relationships/diagramColors" Target="../diagrams/colors32.xml"/><Relationship Id="rId12" Type="http://schemas.openxmlformats.org/officeDocument/2006/relationships/diagramColors" Target="../diagrams/colors33.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32.xml"/><Relationship Id="rId11" Type="http://schemas.openxmlformats.org/officeDocument/2006/relationships/diagramQuickStyle" Target="../diagrams/quickStyle33.xml"/><Relationship Id="rId5" Type="http://schemas.openxmlformats.org/officeDocument/2006/relationships/diagramLayout" Target="../diagrams/layout32.xml"/><Relationship Id="rId10" Type="http://schemas.openxmlformats.org/officeDocument/2006/relationships/diagramLayout" Target="../diagrams/layout33.xml"/><Relationship Id="rId4" Type="http://schemas.openxmlformats.org/officeDocument/2006/relationships/diagramData" Target="../diagrams/data32.xml"/><Relationship Id="rId9" Type="http://schemas.openxmlformats.org/officeDocument/2006/relationships/diagramData" Target="../diagrams/data33.xml"/></Relationships>
</file>

<file path=ppt/slides/_rels/slide31.xml.rels><?xml version="1.0" encoding="UTF-8" standalone="yes"?>
<Relationships xmlns="http://schemas.openxmlformats.org/package/2006/relationships"><Relationship Id="rId8" Type="http://schemas.openxmlformats.org/officeDocument/2006/relationships/diagramData" Target="../diagrams/data35.xml"/><Relationship Id="rId3" Type="http://schemas.openxmlformats.org/officeDocument/2006/relationships/diagramData" Target="../diagrams/data34.xml"/><Relationship Id="rId7" Type="http://schemas.microsoft.com/office/2007/relationships/diagramDrawing" Target="../diagrams/drawing34.xml"/><Relationship Id="rId12" Type="http://schemas.microsoft.com/office/2007/relationships/diagramDrawing" Target="../diagrams/drawing35.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34.xml"/><Relationship Id="rId11" Type="http://schemas.openxmlformats.org/officeDocument/2006/relationships/diagramColors" Target="../diagrams/colors35.xml"/><Relationship Id="rId5" Type="http://schemas.openxmlformats.org/officeDocument/2006/relationships/diagramQuickStyle" Target="../diagrams/quickStyle34.xml"/><Relationship Id="rId10" Type="http://schemas.openxmlformats.org/officeDocument/2006/relationships/diagramQuickStyle" Target="../diagrams/quickStyle35.xml"/><Relationship Id="rId4" Type="http://schemas.openxmlformats.org/officeDocument/2006/relationships/diagramLayout" Target="../diagrams/layout34.xml"/><Relationship Id="rId9" Type="http://schemas.openxmlformats.org/officeDocument/2006/relationships/diagramLayout" Target="../diagrams/layout35.xml"/></Relationships>
</file>

<file path=ppt/slides/_rels/slide32.xml.rels><?xml version="1.0" encoding="UTF-8" standalone="yes"?>
<Relationships xmlns="http://schemas.openxmlformats.org/package/2006/relationships"><Relationship Id="rId8" Type="http://schemas.openxmlformats.org/officeDocument/2006/relationships/diagramColors" Target="../diagrams/colors36.xml"/><Relationship Id="rId13" Type="http://schemas.openxmlformats.org/officeDocument/2006/relationships/diagramColors" Target="../diagrams/colors37.xml"/><Relationship Id="rId3" Type="http://schemas.openxmlformats.org/officeDocument/2006/relationships/image" Target="../media/image51.jpeg"/><Relationship Id="rId7" Type="http://schemas.openxmlformats.org/officeDocument/2006/relationships/diagramQuickStyle" Target="../diagrams/quickStyle36.xml"/><Relationship Id="rId12" Type="http://schemas.openxmlformats.org/officeDocument/2006/relationships/diagramQuickStyle" Target="../diagrams/quickStyle37.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Layout" Target="../diagrams/layout36.xml"/><Relationship Id="rId11" Type="http://schemas.openxmlformats.org/officeDocument/2006/relationships/diagramLayout" Target="../diagrams/layout37.xml"/><Relationship Id="rId5" Type="http://schemas.openxmlformats.org/officeDocument/2006/relationships/diagramData" Target="../diagrams/data36.xml"/><Relationship Id="rId10" Type="http://schemas.openxmlformats.org/officeDocument/2006/relationships/diagramData" Target="../diagrams/data37.xml"/><Relationship Id="rId4" Type="http://schemas.openxmlformats.org/officeDocument/2006/relationships/image" Target="../media/image52.jpeg"/><Relationship Id="rId9" Type="http://schemas.microsoft.com/office/2007/relationships/diagramDrawing" Target="../diagrams/drawing36.xml"/><Relationship Id="rId14" Type="http://schemas.microsoft.com/office/2007/relationships/diagramDrawing" Target="../diagrams/drawing37.xml"/></Relationships>
</file>

<file path=ppt/slides/_rels/slide33.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image" Target="../media/image53.jpeg"/><Relationship Id="rId7" Type="http://schemas.openxmlformats.org/officeDocument/2006/relationships/image" Target="../media/image12.gif"/><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34.xml.rels><?xml version="1.0" encoding="UTF-8" standalone="yes"?>
<Relationships xmlns="http://schemas.openxmlformats.org/package/2006/relationships"><Relationship Id="rId8" Type="http://schemas.microsoft.com/office/2007/relationships/diagramDrawing" Target="../diagrams/drawing38.xml"/><Relationship Id="rId3" Type="http://schemas.openxmlformats.org/officeDocument/2006/relationships/image" Target="../media/image12.gif"/><Relationship Id="rId7" Type="http://schemas.openxmlformats.org/officeDocument/2006/relationships/diagramColors" Target="../diagrams/colors38.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38.xml"/><Relationship Id="rId5" Type="http://schemas.openxmlformats.org/officeDocument/2006/relationships/diagramLayout" Target="../diagrams/layout38.xml"/><Relationship Id="rId4" Type="http://schemas.openxmlformats.org/officeDocument/2006/relationships/diagramData" Target="../diagrams/data38.xml"/></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39.xml.rels><?xml version="1.0" encoding="UTF-8" standalone="yes"?>
<Relationships xmlns="http://schemas.openxmlformats.org/package/2006/relationships"><Relationship Id="rId8" Type="http://schemas.microsoft.com/office/2007/relationships/diagramDrawing" Target="../diagrams/drawing40.xml"/><Relationship Id="rId3" Type="http://schemas.openxmlformats.org/officeDocument/2006/relationships/image" Target="../media/image12.gif"/><Relationship Id="rId7" Type="http://schemas.openxmlformats.org/officeDocument/2006/relationships/diagramColors" Target="../diagrams/colors40.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40.xml"/><Relationship Id="rId5" Type="http://schemas.openxmlformats.org/officeDocument/2006/relationships/diagramLayout" Target="../diagrams/layout40.xml"/><Relationship Id="rId4" Type="http://schemas.openxmlformats.org/officeDocument/2006/relationships/diagramData" Target="../diagrams/data40.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8" Type="http://schemas.openxmlformats.org/officeDocument/2006/relationships/diagramColors" Target="../diagrams/colors41.xml"/><Relationship Id="rId3" Type="http://schemas.openxmlformats.org/officeDocument/2006/relationships/image" Target="../media/image12.gif"/><Relationship Id="rId7" Type="http://schemas.openxmlformats.org/officeDocument/2006/relationships/diagramQuickStyle" Target="../diagrams/quickStyle41.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Layout" Target="../diagrams/layout41.xml"/><Relationship Id="rId5" Type="http://schemas.openxmlformats.org/officeDocument/2006/relationships/diagramData" Target="../diagrams/data41.xml"/><Relationship Id="rId4" Type="http://schemas.openxmlformats.org/officeDocument/2006/relationships/image" Target="../media/image5.gif"/><Relationship Id="rId9" Type="http://schemas.microsoft.com/office/2007/relationships/diagramDrawing" Target="../diagrams/drawing41.xml"/></Relationships>
</file>

<file path=ppt/slides/_rels/slide41.xml.rels><?xml version="1.0" encoding="UTF-8" standalone="yes"?>
<Relationships xmlns="http://schemas.openxmlformats.org/package/2006/relationships"><Relationship Id="rId8" Type="http://schemas.microsoft.com/office/2007/relationships/diagramDrawing" Target="../diagrams/drawing42.xml"/><Relationship Id="rId13" Type="http://schemas.microsoft.com/office/2007/relationships/diagramDrawing" Target="../diagrams/drawing43.xml"/><Relationship Id="rId3" Type="http://schemas.openxmlformats.org/officeDocument/2006/relationships/image" Target="../media/image12.gif"/><Relationship Id="rId7" Type="http://schemas.openxmlformats.org/officeDocument/2006/relationships/diagramColors" Target="../diagrams/colors42.xml"/><Relationship Id="rId12" Type="http://schemas.openxmlformats.org/officeDocument/2006/relationships/diagramColors" Target="../diagrams/colors43.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42.xml"/><Relationship Id="rId11" Type="http://schemas.openxmlformats.org/officeDocument/2006/relationships/diagramQuickStyle" Target="../diagrams/quickStyle43.xml"/><Relationship Id="rId5" Type="http://schemas.openxmlformats.org/officeDocument/2006/relationships/diagramLayout" Target="../diagrams/layout42.xml"/><Relationship Id="rId10" Type="http://schemas.openxmlformats.org/officeDocument/2006/relationships/diagramLayout" Target="../diagrams/layout43.xml"/><Relationship Id="rId4" Type="http://schemas.openxmlformats.org/officeDocument/2006/relationships/diagramData" Target="../diagrams/data42.xml"/><Relationship Id="rId9" Type="http://schemas.openxmlformats.org/officeDocument/2006/relationships/diagramData" Target="../diagrams/data43.xml"/></Relationships>
</file>

<file path=ppt/slides/_rels/slide42.xml.rels><?xml version="1.0" encoding="UTF-8" standalone="yes"?>
<Relationships xmlns="http://schemas.openxmlformats.org/package/2006/relationships"><Relationship Id="rId8" Type="http://schemas.openxmlformats.org/officeDocument/2006/relationships/image" Target="../media/image12.gif"/><Relationship Id="rId13" Type="http://schemas.microsoft.com/office/2007/relationships/diagramDrawing" Target="../diagrams/drawing45.xml"/><Relationship Id="rId3" Type="http://schemas.openxmlformats.org/officeDocument/2006/relationships/diagramData" Target="../diagrams/data44.xml"/><Relationship Id="rId7" Type="http://schemas.microsoft.com/office/2007/relationships/diagramDrawing" Target="../diagrams/drawing44.xml"/><Relationship Id="rId12" Type="http://schemas.openxmlformats.org/officeDocument/2006/relationships/diagramColors" Target="../diagrams/colors45.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44.xml"/><Relationship Id="rId11" Type="http://schemas.openxmlformats.org/officeDocument/2006/relationships/diagramQuickStyle" Target="../diagrams/quickStyle45.xml"/><Relationship Id="rId5" Type="http://schemas.openxmlformats.org/officeDocument/2006/relationships/diagramQuickStyle" Target="../diagrams/quickStyle44.xml"/><Relationship Id="rId10" Type="http://schemas.openxmlformats.org/officeDocument/2006/relationships/diagramLayout" Target="../diagrams/layout45.xml"/><Relationship Id="rId4" Type="http://schemas.openxmlformats.org/officeDocument/2006/relationships/diagramLayout" Target="../diagrams/layout44.xml"/><Relationship Id="rId9" Type="http://schemas.openxmlformats.org/officeDocument/2006/relationships/diagramData" Target="../diagrams/data45.xml"/></Relationships>
</file>

<file path=ppt/slides/_rels/slide43.xml.rels><?xml version="1.0" encoding="UTF-8" standalone="yes"?>
<Relationships xmlns="http://schemas.openxmlformats.org/package/2006/relationships"><Relationship Id="rId8" Type="http://schemas.openxmlformats.org/officeDocument/2006/relationships/diagramData" Target="../diagrams/data47.xml"/><Relationship Id="rId3" Type="http://schemas.openxmlformats.org/officeDocument/2006/relationships/diagramData" Target="../diagrams/data46.xml"/><Relationship Id="rId7" Type="http://schemas.microsoft.com/office/2007/relationships/diagramDrawing" Target="../diagrams/drawing46.xml"/><Relationship Id="rId12" Type="http://schemas.microsoft.com/office/2007/relationships/diagramDrawing" Target="../diagrams/drawing47.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46.xml"/><Relationship Id="rId11" Type="http://schemas.openxmlformats.org/officeDocument/2006/relationships/diagramColors" Target="../diagrams/colors47.xml"/><Relationship Id="rId5" Type="http://schemas.openxmlformats.org/officeDocument/2006/relationships/diagramQuickStyle" Target="../diagrams/quickStyle46.xml"/><Relationship Id="rId10" Type="http://schemas.openxmlformats.org/officeDocument/2006/relationships/diagramQuickStyle" Target="../diagrams/quickStyle47.xml"/><Relationship Id="rId4" Type="http://schemas.openxmlformats.org/officeDocument/2006/relationships/diagramLayout" Target="../diagrams/layout46.xml"/><Relationship Id="rId9" Type="http://schemas.openxmlformats.org/officeDocument/2006/relationships/diagramLayout" Target="../diagrams/layout47.xml"/></Relationships>
</file>

<file path=ppt/slides/_rels/slide44.xml.rels><?xml version="1.0" encoding="UTF-8" standalone="yes"?>
<Relationships xmlns="http://schemas.openxmlformats.org/package/2006/relationships"><Relationship Id="rId8" Type="http://schemas.openxmlformats.org/officeDocument/2006/relationships/image" Target="../media/image12.gif"/><Relationship Id="rId13" Type="http://schemas.microsoft.com/office/2007/relationships/diagramDrawing" Target="../diagrams/drawing49.xml"/><Relationship Id="rId3" Type="http://schemas.openxmlformats.org/officeDocument/2006/relationships/diagramData" Target="../diagrams/data48.xml"/><Relationship Id="rId7" Type="http://schemas.microsoft.com/office/2007/relationships/diagramDrawing" Target="../diagrams/drawing48.xml"/><Relationship Id="rId12" Type="http://schemas.openxmlformats.org/officeDocument/2006/relationships/diagramColors" Target="../diagrams/colors49.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48.xml"/><Relationship Id="rId11" Type="http://schemas.openxmlformats.org/officeDocument/2006/relationships/diagramQuickStyle" Target="../diagrams/quickStyle49.xml"/><Relationship Id="rId5" Type="http://schemas.openxmlformats.org/officeDocument/2006/relationships/diagramQuickStyle" Target="../diagrams/quickStyle48.xml"/><Relationship Id="rId10" Type="http://schemas.openxmlformats.org/officeDocument/2006/relationships/diagramLayout" Target="../diagrams/layout49.xml"/><Relationship Id="rId4" Type="http://schemas.openxmlformats.org/officeDocument/2006/relationships/diagramLayout" Target="../diagrams/layout48.xml"/><Relationship Id="rId9" Type="http://schemas.openxmlformats.org/officeDocument/2006/relationships/diagramData" Target="../diagrams/data49.xml"/></Relationships>
</file>

<file path=ppt/slides/_rels/slide45.xml.rels><?xml version="1.0" encoding="UTF-8" standalone="yes"?>
<Relationships xmlns="http://schemas.openxmlformats.org/package/2006/relationships"><Relationship Id="rId8" Type="http://schemas.openxmlformats.org/officeDocument/2006/relationships/diagramData" Target="../diagrams/data51.xml"/><Relationship Id="rId3" Type="http://schemas.openxmlformats.org/officeDocument/2006/relationships/diagramData" Target="../diagrams/data50.xml"/><Relationship Id="rId7" Type="http://schemas.microsoft.com/office/2007/relationships/diagramDrawing" Target="../diagrams/drawing50.xml"/><Relationship Id="rId12" Type="http://schemas.microsoft.com/office/2007/relationships/diagramDrawing" Target="../diagrams/drawing51.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50.xml"/><Relationship Id="rId11" Type="http://schemas.openxmlformats.org/officeDocument/2006/relationships/diagramColors" Target="../diagrams/colors51.xml"/><Relationship Id="rId5" Type="http://schemas.openxmlformats.org/officeDocument/2006/relationships/diagramQuickStyle" Target="../diagrams/quickStyle50.xml"/><Relationship Id="rId10" Type="http://schemas.openxmlformats.org/officeDocument/2006/relationships/diagramQuickStyle" Target="../diagrams/quickStyle51.xml"/><Relationship Id="rId4" Type="http://schemas.openxmlformats.org/officeDocument/2006/relationships/diagramLayout" Target="../diagrams/layout50.xml"/><Relationship Id="rId9" Type="http://schemas.openxmlformats.org/officeDocument/2006/relationships/diagramLayout" Target="../diagrams/layout51.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52.xml"/><Relationship Id="rId7" Type="http://schemas.microsoft.com/office/2007/relationships/diagramDrawing" Target="../diagrams/drawing52.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52.xml"/><Relationship Id="rId5" Type="http://schemas.openxmlformats.org/officeDocument/2006/relationships/diagramQuickStyle" Target="../diagrams/quickStyle52.xml"/><Relationship Id="rId4" Type="http://schemas.openxmlformats.org/officeDocument/2006/relationships/diagramLayout" Target="../diagrams/layout52.xml"/></Relationships>
</file>

<file path=ppt/slides/_rels/slide47.xml.rels><?xml version="1.0" encoding="UTF-8" standalone="yes"?>
<Relationships xmlns="http://schemas.openxmlformats.org/package/2006/relationships"><Relationship Id="rId8" Type="http://schemas.microsoft.com/office/2007/relationships/diagramDrawing" Target="../diagrams/drawing53.xml"/><Relationship Id="rId13" Type="http://schemas.microsoft.com/office/2007/relationships/diagramDrawing" Target="../diagrams/drawing54.xml"/><Relationship Id="rId3" Type="http://schemas.openxmlformats.org/officeDocument/2006/relationships/image" Target="../media/image12.gif"/><Relationship Id="rId7" Type="http://schemas.openxmlformats.org/officeDocument/2006/relationships/diagramColors" Target="../diagrams/colors53.xml"/><Relationship Id="rId12" Type="http://schemas.openxmlformats.org/officeDocument/2006/relationships/diagramColors" Target="../diagrams/colors54.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53.xml"/><Relationship Id="rId11" Type="http://schemas.openxmlformats.org/officeDocument/2006/relationships/diagramQuickStyle" Target="../diagrams/quickStyle54.xml"/><Relationship Id="rId5" Type="http://schemas.openxmlformats.org/officeDocument/2006/relationships/diagramLayout" Target="../diagrams/layout53.xml"/><Relationship Id="rId10" Type="http://schemas.openxmlformats.org/officeDocument/2006/relationships/diagramLayout" Target="../diagrams/layout54.xml"/><Relationship Id="rId4" Type="http://schemas.openxmlformats.org/officeDocument/2006/relationships/diagramData" Target="../diagrams/data53.xml"/><Relationship Id="rId9" Type="http://schemas.openxmlformats.org/officeDocument/2006/relationships/diagramData" Target="../diagrams/data54.xml"/></Relationships>
</file>

<file path=ppt/slides/_rels/slide48.xml.rels><?xml version="1.0" encoding="UTF-8" standalone="yes"?>
<Relationships xmlns="http://schemas.openxmlformats.org/package/2006/relationships"><Relationship Id="rId8" Type="http://schemas.openxmlformats.org/officeDocument/2006/relationships/diagramData" Target="../diagrams/data56.xml"/><Relationship Id="rId13" Type="http://schemas.openxmlformats.org/officeDocument/2006/relationships/image" Target="../media/image5.gif"/><Relationship Id="rId3" Type="http://schemas.openxmlformats.org/officeDocument/2006/relationships/diagramData" Target="../diagrams/data55.xml"/><Relationship Id="rId7" Type="http://schemas.microsoft.com/office/2007/relationships/diagramDrawing" Target="../diagrams/drawing55.xml"/><Relationship Id="rId12" Type="http://schemas.microsoft.com/office/2007/relationships/diagramDrawing" Target="../diagrams/drawing56.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55.xml"/><Relationship Id="rId11" Type="http://schemas.openxmlformats.org/officeDocument/2006/relationships/diagramColors" Target="../diagrams/colors56.xml"/><Relationship Id="rId5" Type="http://schemas.openxmlformats.org/officeDocument/2006/relationships/diagramQuickStyle" Target="../diagrams/quickStyle55.xml"/><Relationship Id="rId10" Type="http://schemas.openxmlformats.org/officeDocument/2006/relationships/diagramQuickStyle" Target="../diagrams/quickStyle56.xml"/><Relationship Id="rId4" Type="http://schemas.openxmlformats.org/officeDocument/2006/relationships/diagramLayout" Target="../diagrams/layout55.xml"/><Relationship Id="rId9" Type="http://schemas.openxmlformats.org/officeDocument/2006/relationships/diagramLayout" Target="../diagrams/layout56.xml"/></Relationships>
</file>

<file path=ppt/slides/_rels/slide49.xml.rels><?xml version="1.0" encoding="UTF-8" standalone="yes"?>
<Relationships xmlns="http://schemas.openxmlformats.org/package/2006/relationships"><Relationship Id="rId8" Type="http://schemas.openxmlformats.org/officeDocument/2006/relationships/diagramData" Target="../diagrams/data58.xml"/><Relationship Id="rId13" Type="http://schemas.openxmlformats.org/officeDocument/2006/relationships/image" Target="../media/image12.gif"/><Relationship Id="rId3" Type="http://schemas.openxmlformats.org/officeDocument/2006/relationships/diagramData" Target="../diagrams/data57.xml"/><Relationship Id="rId7" Type="http://schemas.microsoft.com/office/2007/relationships/diagramDrawing" Target="../diagrams/drawing57.xml"/><Relationship Id="rId12" Type="http://schemas.microsoft.com/office/2007/relationships/diagramDrawing" Target="../diagrams/drawing58.xml"/><Relationship Id="rId2" Type="http://schemas.openxmlformats.org/officeDocument/2006/relationships/image" Target="../media/image3.jpeg"/><Relationship Id="rId16" Type="http://schemas.openxmlformats.org/officeDocument/2006/relationships/image" Target="../media/image59.jpeg"/><Relationship Id="rId1" Type="http://schemas.openxmlformats.org/officeDocument/2006/relationships/slideLayout" Target="../slideLayouts/slideLayout18.xml"/><Relationship Id="rId6" Type="http://schemas.openxmlformats.org/officeDocument/2006/relationships/diagramColors" Target="../diagrams/colors57.xml"/><Relationship Id="rId11" Type="http://schemas.openxmlformats.org/officeDocument/2006/relationships/diagramColors" Target="../diagrams/colors58.xml"/><Relationship Id="rId5" Type="http://schemas.openxmlformats.org/officeDocument/2006/relationships/diagramQuickStyle" Target="../diagrams/quickStyle57.xml"/><Relationship Id="rId15" Type="http://schemas.openxmlformats.org/officeDocument/2006/relationships/hyperlink" Target="http://www.vojoudi.com/articles/images/management_article_01.jpg" TargetMode="External"/><Relationship Id="rId10" Type="http://schemas.openxmlformats.org/officeDocument/2006/relationships/diagramQuickStyle" Target="../diagrams/quickStyle58.xml"/><Relationship Id="rId4" Type="http://schemas.openxmlformats.org/officeDocument/2006/relationships/diagramLayout" Target="../diagrams/layout57.xml"/><Relationship Id="rId9" Type="http://schemas.openxmlformats.org/officeDocument/2006/relationships/diagramLayout" Target="../diagrams/layout58.xml"/><Relationship Id="rId14" Type="http://schemas.openxmlformats.org/officeDocument/2006/relationships/image" Target="../media/image5.gif"/></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2.gif"/><Relationship Id="rId7"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5.gif"/></Relationships>
</file>

<file path=ppt/slides/_rels/slide50.xml.rels><?xml version="1.0" encoding="UTF-8" standalone="yes"?>
<Relationships xmlns="http://schemas.openxmlformats.org/package/2006/relationships"><Relationship Id="rId8" Type="http://schemas.openxmlformats.org/officeDocument/2006/relationships/diagramData" Target="../diagrams/data60.xml"/><Relationship Id="rId13" Type="http://schemas.openxmlformats.org/officeDocument/2006/relationships/image" Target="../media/image12.gif"/><Relationship Id="rId3" Type="http://schemas.openxmlformats.org/officeDocument/2006/relationships/diagramData" Target="../diagrams/data59.xml"/><Relationship Id="rId7" Type="http://schemas.microsoft.com/office/2007/relationships/diagramDrawing" Target="../diagrams/drawing59.xml"/><Relationship Id="rId12" Type="http://schemas.microsoft.com/office/2007/relationships/diagramDrawing" Target="../diagrams/drawing60.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59.xml"/><Relationship Id="rId11" Type="http://schemas.openxmlformats.org/officeDocument/2006/relationships/diagramColors" Target="../diagrams/colors60.xml"/><Relationship Id="rId5" Type="http://schemas.openxmlformats.org/officeDocument/2006/relationships/diagramQuickStyle" Target="../diagrams/quickStyle59.xml"/><Relationship Id="rId10" Type="http://schemas.openxmlformats.org/officeDocument/2006/relationships/diagramQuickStyle" Target="../diagrams/quickStyle60.xml"/><Relationship Id="rId4" Type="http://schemas.openxmlformats.org/officeDocument/2006/relationships/diagramLayout" Target="../diagrams/layout59.xml"/><Relationship Id="rId9" Type="http://schemas.openxmlformats.org/officeDocument/2006/relationships/diagramLayout" Target="../diagrams/layout60.xml"/></Relationships>
</file>

<file path=ppt/slides/_rels/slide51.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diagramData" Target="../diagrams/data61.xml"/><Relationship Id="rId7" Type="http://schemas.microsoft.com/office/2007/relationships/diagramDrawing" Target="../diagrams/drawing61.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61.xml"/><Relationship Id="rId11" Type="http://schemas.openxmlformats.org/officeDocument/2006/relationships/image" Target="../media/image60.jpeg"/><Relationship Id="rId5" Type="http://schemas.openxmlformats.org/officeDocument/2006/relationships/diagramQuickStyle" Target="../diagrams/quickStyle61.xml"/><Relationship Id="rId10" Type="http://schemas.openxmlformats.org/officeDocument/2006/relationships/hyperlink" Target="http://www.vojoudi.com/articles/images/management_article_04.jpg" TargetMode="External"/><Relationship Id="rId4" Type="http://schemas.openxmlformats.org/officeDocument/2006/relationships/diagramLayout" Target="../diagrams/layout61.xml"/><Relationship Id="rId9" Type="http://schemas.openxmlformats.org/officeDocument/2006/relationships/image" Target="../media/image5.gif"/></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62.xml"/><Relationship Id="rId7" Type="http://schemas.microsoft.com/office/2007/relationships/diagramDrawing" Target="../diagrams/drawing62.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62.xml"/><Relationship Id="rId5" Type="http://schemas.openxmlformats.org/officeDocument/2006/relationships/diagramQuickStyle" Target="../diagrams/quickStyle62.xml"/><Relationship Id="rId4" Type="http://schemas.openxmlformats.org/officeDocument/2006/relationships/diagramLayout" Target="../diagrams/layout62.xml"/></Relationships>
</file>

<file path=ppt/slides/_rels/slide53.xml.rels><?xml version="1.0" encoding="UTF-8" standalone="yes"?>
<Relationships xmlns="http://schemas.openxmlformats.org/package/2006/relationships"><Relationship Id="rId8" Type="http://schemas.microsoft.com/office/2007/relationships/diagramDrawing" Target="../diagrams/drawing63.xml"/><Relationship Id="rId13" Type="http://schemas.microsoft.com/office/2007/relationships/diagramDrawing" Target="../diagrams/drawing64.xml"/><Relationship Id="rId3" Type="http://schemas.openxmlformats.org/officeDocument/2006/relationships/image" Target="../media/image12.gif"/><Relationship Id="rId7" Type="http://schemas.openxmlformats.org/officeDocument/2006/relationships/diagramColors" Target="../diagrams/colors63.xml"/><Relationship Id="rId12" Type="http://schemas.openxmlformats.org/officeDocument/2006/relationships/diagramColors" Target="../diagrams/colors64.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QuickStyle" Target="../diagrams/quickStyle63.xml"/><Relationship Id="rId11" Type="http://schemas.openxmlformats.org/officeDocument/2006/relationships/diagramQuickStyle" Target="../diagrams/quickStyle64.xml"/><Relationship Id="rId5" Type="http://schemas.openxmlformats.org/officeDocument/2006/relationships/diagramLayout" Target="../diagrams/layout63.xml"/><Relationship Id="rId10" Type="http://schemas.openxmlformats.org/officeDocument/2006/relationships/diagramLayout" Target="../diagrams/layout64.xml"/><Relationship Id="rId4" Type="http://schemas.openxmlformats.org/officeDocument/2006/relationships/diagramData" Target="../diagrams/data63.xml"/><Relationship Id="rId9" Type="http://schemas.openxmlformats.org/officeDocument/2006/relationships/diagramData" Target="../diagrams/data64.xml"/></Relationships>
</file>

<file path=ppt/slides/_rels/slide54.xml.rels><?xml version="1.0" encoding="UTF-8" standalone="yes"?>
<Relationships xmlns="http://schemas.openxmlformats.org/package/2006/relationships"><Relationship Id="rId8" Type="http://schemas.openxmlformats.org/officeDocument/2006/relationships/diagramData" Target="../diagrams/data66.xml"/><Relationship Id="rId3" Type="http://schemas.openxmlformats.org/officeDocument/2006/relationships/diagramData" Target="../diagrams/data65.xml"/><Relationship Id="rId7" Type="http://schemas.microsoft.com/office/2007/relationships/diagramDrawing" Target="../diagrams/drawing65.xml"/><Relationship Id="rId12" Type="http://schemas.microsoft.com/office/2007/relationships/diagramDrawing" Target="../diagrams/drawing66.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65.xml"/><Relationship Id="rId11" Type="http://schemas.openxmlformats.org/officeDocument/2006/relationships/diagramColors" Target="../diagrams/colors66.xml"/><Relationship Id="rId5" Type="http://schemas.openxmlformats.org/officeDocument/2006/relationships/diagramQuickStyle" Target="../diagrams/quickStyle65.xml"/><Relationship Id="rId10" Type="http://schemas.openxmlformats.org/officeDocument/2006/relationships/diagramQuickStyle" Target="../diagrams/quickStyle66.xml"/><Relationship Id="rId4" Type="http://schemas.openxmlformats.org/officeDocument/2006/relationships/diagramLayout" Target="../diagrams/layout65.xml"/><Relationship Id="rId9" Type="http://schemas.openxmlformats.org/officeDocument/2006/relationships/diagramLayout" Target="../diagrams/layout66.xml"/></Relationships>
</file>

<file path=ppt/slides/_rels/slide55.xml.rels><?xml version="1.0" encoding="UTF-8" standalone="yes"?>
<Relationships xmlns="http://schemas.openxmlformats.org/package/2006/relationships"><Relationship Id="rId8" Type="http://schemas.openxmlformats.org/officeDocument/2006/relationships/diagramData" Target="../diagrams/data68.xml"/><Relationship Id="rId3" Type="http://schemas.openxmlformats.org/officeDocument/2006/relationships/diagramData" Target="../diagrams/data67.xml"/><Relationship Id="rId7" Type="http://schemas.microsoft.com/office/2007/relationships/diagramDrawing" Target="../diagrams/drawing67.xml"/><Relationship Id="rId12" Type="http://schemas.microsoft.com/office/2007/relationships/diagramDrawing" Target="../diagrams/drawing68.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67.xml"/><Relationship Id="rId11" Type="http://schemas.openxmlformats.org/officeDocument/2006/relationships/diagramColors" Target="../diagrams/colors68.xml"/><Relationship Id="rId5" Type="http://schemas.openxmlformats.org/officeDocument/2006/relationships/diagramQuickStyle" Target="../diagrams/quickStyle67.xml"/><Relationship Id="rId10" Type="http://schemas.openxmlformats.org/officeDocument/2006/relationships/diagramQuickStyle" Target="../diagrams/quickStyle68.xml"/><Relationship Id="rId4" Type="http://schemas.openxmlformats.org/officeDocument/2006/relationships/diagramLayout" Target="../diagrams/layout67.xml"/><Relationship Id="rId9" Type="http://schemas.openxmlformats.org/officeDocument/2006/relationships/diagramLayout" Target="../diagrams/layout68.xml"/></Relationships>
</file>

<file path=ppt/slides/_rels/slide5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2.gif"/><Relationship Id="rId7" Type="http://schemas.openxmlformats.org/officeDocument/2006/relationships/diagramQuickStyle" Target="../diagrams/quickStyle4.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Layout" Target="../diagrams/layout4.xml"/><Relationship Id="rId11" Type="http://schemas.openxmlformats.org/officeDocument/2006/relationships/chart" Target="../charts/chart2.xml"/><Relationship Id="rId5" Type="http://schemas.openxmlformats.org/officeDocument/2006/relationships/diagramData" Target="../diagrams/data4.xml"/><Relationship Id="rId10" Type="http://schemas.openxmlformats.org/officeDocument/2006/relationships/chart" Target="../charts/chart1.xml"/><Relationship Id="rId4" Type="http://schemas.openxmlformats.org/officeDocument/2006/relationships/image" Target="../media/image5.gif"/><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5" name="Freeform 4"/>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6" name="TextBox 5"/>
          <p:cNvSpPr txBox="1"/>
          <p:nvPr/>
        </p:nvSpPr>
        <p:spPr>
          <a:xfrm>
            <a:off x="4952992" y="406580"/>
            <a:ext cx="2428892" cy="307777"/>
          </a:xfrm>
          <a:prstGeom prst="rect">
            <a:avLst/>
          </a:prstGeom>
          <a:noFill/>
        </p:spPr>
        <p:txBody>
          <a:bodyPr wrap="square" rtlCol="1">
            <a:spAutoFit/>
          </a:bodyPr>
          <a:lstStyle/>
          <a:p>
            <a:r>
              <a:rPr lang="fa-IR" sz="1400" dirty="0">
                <a:solidFill>
                  <a:prstClr val="black"/>
                </a:solidFill>
                <a:cs typeface="B Homa" pitchFamily="2" charset="-78"/>
              </a:rPr>
              <a:t>به نام خداوند بخشنده و مهربان</a:t>
            </a:r>
          </a:p>
        </p:txBody>
      </p:sp>
      <p:sp>
        <p:nvSpPr>
          <p:cNvPr id="7" name="TextBox 6"/>
          <p:cNvSpPr txBox="1"/>
          <p:nvPr/>
        </p:nvSpPr>
        <p:spPr>
          <a:xfrm>
            <a:off x="7881950" y="1214422"/>
            <a:ext cx="2643206" cy="369332"/>
          </a:xfrm>
          <a:prstGeom prst="rect">
            <a:avLst/>
          </a:prstGeom>
          <a:noFill/>
        </p:spPr>
        <p:txBody>
          <a:bodyPr wrap="square" rtlCol="1">
            <a:spAutoFit/>
          </a:bodyPr>
          <a:lstStyle/>
          <a:p>
            <a:r>
              <a:rPr lang="fa-IR" b="1" u="sng" dirty="0">
                <a:solidFill>
                  <a:srgbClr val="D2D2D2">
                    <a:lumMod val="50000"/>
                  </a:srgbClr>
                </a:solidFill>
                <a:cs typeface="B Homa" pitchFamily="2" charset="-78"/>
              </a:rPr>
              <a:t>موضوع سمینار:</a:t>
            </a:r>
          </a:p>
        </p:txBody>
      </p:sp>
      <p:sp>
        <p:nvSpPr>
          <p:cNvPr id="9" name="TextBox 8"/>
          <p:cNvSpPr txBox="1"/>
          <p:nvPr/>
        </p:nvSpPr>
        <p:spPr>
          <a:xfrm>
            <a:off x="6167438" y="2786059"/>
            <a:ext cx="4500594" cy="830997"/>
          </a:xfrm>
          <a:prstGeom prst="rect">
            <a:avLst/>
          </a:prstGeom>
          <a:noFill/>
        </p:spPr>
        <p:txBody>
          <a:bodyPr wrap="square" rtlCol="1">
            <a:spAutoFit/>
          </a:bodyPr>
          <a:lstStyle/>
          <a:p>
            <a:r>
              <a:rPr lang="fa-IR" sz="2000" b="1" u="sng" dirty="0">
                <a:solidFill>
                  <a:srgbClr val="D2D2D2">
                    <a:lumMod val="50000"/>
                  </a:srgbClr>
                </a:solidFill>
                <a:cs typeface="B Homa" pitchFamily="2" charset="-78"/>
              </a:rPr>
              <a:t>عنوان درس </a:t>
            </a:r>
            <a:r>
              <a:rPr lang="fa-IR" sz="2000" dirty="0">
                <a:solidFill>
                  <a:srgbClr val="D2D2D2">
                    <a:lumMod val="50000"/>
                  </a:srgbClr>
                </a:solidFill>
                <a:cs typeface="B Homa" pitchFamily="2" charset="-78"/>
              </a:rPr>
              <a:t>:</a:t>
            </a:r>
          </a:p>
          <a:p>
            <a:r>
              <a:rPr lang="fa-IR" sz="2400" b="1" cap="all" dirty="0">
                <a:ln w="0">
                  <a:solidFill>
                    <a:prstClr val="black">
                      <a:lumMod val="50000"/>
                      <a:lumOff val="50000"/>
                    </a:prstClr>
                  </a:solidFill>
                </a:ln>
                <a:solidFill>
                  <a:srgbClr val="D2D2D2">
                    <a:lumMod val="50000"/>
                  </a:srgbClr>
                </a:solidFill>
                <a:effectLst>
                  <a:reflection blurRad="12700" stA="50000" endPos="50000" dist="5000" dir="5400000" sy="-100000" rotWithShape="0"/>
                </a:effectLst>
                <a:cs typeface="B Homa" pitchFamily="2" charset="-78"/>
              </a:rPr>
              <a:t>         </a:t>
            </a:r>
            <a:r>
              <a:rPr lang="fa-IR" sz="2800" b="1" cap="all" dirty="0">
                <a:ln w="0">
                  <a:solidFill>
                    <a:prstClr val="black">
                      <a:lumMod val="50000"/>
                      <a:lumOff val="50000"/>
                    </a:prstClr>
                  </a:solidFill>
                </a:ln>
                <a:gradFill flip="none">
                  <a:gsLst>
                    <a:gs pos="0">
                      <a:srgbClr val="FF388C">
                        <a:tint val="75000"/>
                        <a:shade val="75000"/>
                        <a:satMod val="170000"/>
                      </a:srgbClr>
                    </a:gs>
                    <a:gs pos="49000">
                      <a:srgbClr val="FF388C">
                        <a:tint val="88000"/>
                        <a:shade val="65000"/>
                        <a:satMod val="172000"/>
                      </a:srgbClr>
                    </a:gs>
                    <a:gs pos="50000">
                      <a:srgbClr val="FF388C">
                        <a:shade val="65000"/>
                        <a:satMod val="130000"/>
                      </a:srgbClr>
                    </a:gs>
                    <a:gs pos="92000">
                      <a:srgbClr val="FF388C">
                        <a:shade val="50000"/>
                        <a:satMod val="120000"/>
                      </a:srgbClr>
                    </a:gs>
                    <a:gs pos="100000">
                      <a:srgbClr val="FF388C">
                        <a:shade val="48000"/>
                        <a:satMod val="120000"/>
                      </a:srgbClr>
                    </a:gs>
                  </a:gsLst>
                  <a:lin ang="5400000"/>
                </a:gradFill>
                <a:effectLst>
                  <a:reflection blurRad="12700" stA="50000" endPos="50000" dist="5000" dir="5400000" sy="-100000" rotWithShape="0"/>
                </a:effectLst>
                <a:cs typeface="B Tabassom" pitchFamily="2" charset="-78"/>
              </a:rPr>
              <a:t>سمینارشهری</a:t>
            </a:r>
            <a:endParaRPr lang="fa-IR" sz="2400" b="1" cap="all" dirty="0">
              <a:ln w="0">
                <a:solidFill>
                  <a:prstClr val="black">
                    <a:lumMod val="50000"/>
                    <a:lumOff val="50000"/>
                  </a:prstClr>
                </a:solidFill>
              </a:ln>
              <a:gradFill flip="none">
                <a:gsLst>
                  <a:gs pos="0">
                    <a:srgbClr val="FF388C">
                      <a:tint val="75000"/>
                      <a:shade val="75000"/>
                      <a:satMod val="170000"/>
                    </a:srgbClr>
                  </a:gs>
                  <a:gs pos="49000">
                    <a:srgbClr val="FF388C">
                      <a:tint val="88000"/>
                      <a:shade val="65000"/>
                      <a:satMod val="172000"/>
                    </a:srgbClr>
                  </a:gs>
                  <a:gs pos="50000">
                    <a:srgbClr val="FF388C">
                      <a:shade val="65000"/>
                      <a:satMod val="130000"/>
                    </a:srgbClr>
                  </a:gs>
                  <a:gs pos="92000">
                    <a:srgbClr val="FF388C">
                      <a:shade val="50000"/>
                      <a:satMod val="120000"/>
                    </a:srgbClr>
                  </a:gs>
                  <a:gs pos="100000">
                    <a:srgbClr val="FF388C">
                      <a:shade val="48000"/>
                      <a:satMod val="120000"/>
                    </a:srgbClr>
                  </a:gs>
                </a:gsLst>
                <a:lin ang="5400000"/>
              </a:gradFill>
              <a:effectLst>
                <a:reflection blurRad="12700" stA="50000" endPos="50000" dist="5000" dir="5400000" sy="-100000" rotWithShape="0"/>
              </a:effectLst>
              <a:cs typeface="B Tabassom" pitchFamily="2" charset="-78"/>
            </a:endParaRPr>
          </a:p>
        </p:txBody>
      </p:sp>
      <p:sp>
        <p:nvSpPr>
          <p:cNvPr id="4" name="Title 3"/>
          <p:cNvSpPr txBox="1">
            <a:spLocks/>
          </p:cNvSpPr>
          <p:nvPr/>
        </p:nvSpPr>
        <p:spPr>
          <a:xfrm>
            <a:off x="2952728" y="1511272"/>
            <a:ext cx="5357850" cy="1131910"/>
          </a:xfrm>
          <a:prstGeom prst="rect">
            <a:avLst/>
          </a:prstGeom>
        </p:spPr>
        <p:txBody>
          <a:bodyPr vert="horz" lIns="91440" tIns="45720" rIns="91440" bIns="45720" rtlCol="0" anchor="ctr">
            <a:normAutofit/>
          </a:bodyPr>
          <a:lstStyle/>
          <a:p>
            <a:pPr>
              <a:spcBef>
                <a:spcPct val="0"/>
              </a:spcBef>
              <a:defRPr/>
            </a:pPr>
            <a:r>
              <a:rPr lang="fa-IR" sz="3600" b="1" dirty="0">
                <a:ln w="17780" cmpd="sng">
                  <a:solidFill>
                    <a:srgbClr val="FF388C">
                      <a:lumMod val="40000"/>
                      <a:lumOff val="60000"/>
                    </a:srgb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reflection blurRad="6350" stA="60000" endA="900" endPos="60000" dist="60007" dir="5400000" sy="-100000" algn="bl" rotWithShape="0"/>
                </a:effectLst>
                <a:latin typeface="[Nasim] Reyhan" pitchFamily="2" charset="0"/>
                <a:cs typeface="B Esfehan" pitchFamily="2" charset="-78"/>
              </a:rPr>
              <a:t>«مدیریت مواد زاید جامد»</a:t>
            </a:r>
            <a:endParaRPr lang="en-US" sz="3600" b="1" dirty="0">
              <a:ln w="17780" cmpd="sng">
                <a:solidFill>
                  <a:srgbClr val="FF388C">
                    <a:lumMod val="40000"/>
                    <a:lumOff val="60000"/>
                  </a:srgb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reflection blurRad="6350" stA="60000" endA="900" endPos="60000" dist="60007" dir="5400000" sy="-100000" algn="bl" rotWithShape="0"/>
              </a:effectLst>
              <a:latin typeface="[Nasim] Reyhan" pitchFamily="2" charset="0"/>
              <a:cs typeface="B Esfehan" pitchFamily="2" charset="-78"/>
            </a:endParaRPr>
          </a:p>
        </p:txBody>
      </p:sp>
    </p:spTree>
    <p:extLst>
      <p:ext uri="{BB962C8B-B14F-4D97-AF65-F5344CB8AC3E}">
        <p14:creationId xmlns:p14="http://schemas.microsoft.com/office/powerpoint/2010/main" val="176050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3" name="TextBox 22"/>
          <p:cNvSpPr txBox="1"/>
          <p:nvPr/>
        </p:nvSpPr>
        <p:spPr>
          <a:xfrm>
            <a:off x="2881290" y="1785642"/>
            <a:ext cx="7780370" cy="2000548"/>
          </a:xfrm>
          <a:prstGeom prst="rect">
            <a:avLst/>
          </a:prstGeom>
          <a:noFill/>
        </p:spPr>
        <p:txBody>
          <a:bodyPr wrap="square" rtlCol="1">
            <a:spAutoFit/>
          </a:bodyPr>
          <a:lstStyle/>
          <a:p>
            <a:pPr>
              <a:spcBef>
                <a:spcPct val="0"/>
              </a:spcBef>
              <a:buFontTx/>
              <a:buBlip>
                <a:blip r:embed="rId3"/>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لوازم تاسیساتی که برای بهبود ذخیره در محل از آن ها استفاده می شود:</a:t>
            </a:r>
          </a:p>
          <a:p>
            <a:pPr>
              <a:spcBef>
                <a:spcPct val="0"/>
              </a:spcBef>
              <a:buFont typeface="Arial" pitchFamily="34" charset="0"/>
              <a:buChar char="•"/>
              <a:defRPr/>
            </a:pPr>
            <a:endParaRPr lang="fa-IR" sz="2000" dirty="0">
              <a:solidFill>
                <a:prstClr val="black"/>
              </a:solidFill>
              <a:effectLst>
                <a:outerShdw blurRad="38100" dist="38100" dir="2700000" algn="tl">
                  <a:srgbClr val="000000">
                    <a:alpha val="43137"/>
                  </a:srgbClr>
                </a:outerShdw>
              </a:effectLst>
              <a:latin typeface="Calibri"/>
              <a:cs typeface="B Homa" pitchFamily="2" charset="-78"/>
            </a:endParaRP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کانتینر های کوچک</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کانتینرهای بزرگ</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گودال های کم عمق</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دپو همگانی</a:t>
            </a:r>
          </a:p>
        </p:txBody>
      </p:sp>
      <p:sp>
        <p:nvSpPr>
          <p:cNvPr id="12" name="Title 1"/>
          <p:cNvSpPr txBox="1">
            <a:spLocks/>
          </p:cNvSpPr>
          <p:nvPr/>
        </p:nvSpPr>
        <p:spPr>
          <a:xfrm>
            <a:off x="7810512" y="274638"/>
            <a:ext cx="2743189" cy="1082660"/>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ذخیره در محل</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pic>
        <p:nvPicPr>
          <p:cNvPr id="14" name="Picture 3" descr="H:\10000 (1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52662" y="1928803"/>
            <a:ext cx="2143140" cy="1483625"/>
          </a:xfrm>
          <a:prstGeom prst="roundRect">
            <a:avLst>
              <a:gd name="adj" fmla="val 8594"/>
            </a:avLst>
          </a:prstGeom>
          <a:solidFill>
            <a:srgbClr val="FFFFFF">
              <a:shade val="85000"/>
            </a:srgbClr>
          </a:solidFill>
          <a:ln>
            <a:noFill/>
          </a:ln>
          <a:effectLst>
            <a:reflection blurRad="6350" stA="50000" endA="300" endPos="55500" dist="50800" dir="5400000" sy="-100000" algn="bl" rotWithShape="0"/>
          </a:effectLst>
        </p:spPr>
      </p:pic>
      <p:pic>
        <p:nvPicPr>
          <p:cNvPr id="15" name="Picture 4" descr="H:\10000 (20).JPG"/>
          <p:cNvPicPr>
            <a:picLocks noChangeAspect="1" noChangeArrowheads="1"/>
          </p:cNvPicPr>
          <p:nvPr/>
        </p:nvPicPr>
        <p:blipFill>
          <a:blip r:embed="rId6" cstate="print"/>
          <a:srcRect/>
          <a:stretch>
            <a:fillRect/>
          </a:stretch>
        </p:blipFill>
        <p:spPr bwMode="auto">
          <a:xfrm>
            <a:off x="5024430" y="2428868"/>
            <a:ext cx="2357454" cy="16319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6" name="Picture 5" descr="H:\10000 (8).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167306" y="4286256"/>
            <a:ext cx="2806700" cy="1943100"/>
          </a:xfrm>
          <a:prstGeom prst="roundRect">
            <a:avLst>
              <a:gd name="adj" fmla="val 8594"/>
            </a:avLst>
          </a:prstGeom>
          <a:solidFill>
            <a:srgbClr val="FFFFFF">
              <a:shade val="85000"/>
            </a:srgbClr>
          </a:solidFill>
          <a:ln>
            <a:noFill/>
          </a:ln>
          <a:effectLst>
            <a:reflection blurRad="6350" stA="50000" endA="300" endPos="55500" dist="50800" dir="5400000" sy="-100000" algn="bl" rotWithShape="0"/>
          </a:effectLst>
        </p:spPr>
      </p:pic>
      <p:sp>
        <p:nvSpPr>
          <p:cNvPr id="17" name="Rectangle 16"/>
          <p:cNvSpPr/>
          <p:nvPr/>
        </p:nvSpPr>
        <p:spPr>
          <a:xfrm>
            <a:off x="2166910" y="1142985"/>
            <a:ext cx="8443930" cy="46166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pPr algn="justLow">
              <a:lnSpc>
                <a:spcPct val="150000"/>
              </a:lnSpc>
              <a:defRPr/>
            </a:pPr>
            <a:r>
              <a:rPr lang="fa-IR" sz="1600" kern="0" dirty="0">
                <a:solidFill>
                  <a:sysClr val="windowText" lastClr="000000"/>
                </a:solidFill>
                <a:cs typeface="B Homa" pitchFamily="2" charset="-78"/>
              </a:rPr>
              <a:t>ذخیره در محل ,سیستمی است که برای نگه داری مواد,بعد از بیرون گذاشتن و قبل از جمع آوری و دفع نهایی است.</a:t>
            </a:r>
          </a:p>
        </p:txBody>
      </p:sp>
      <p:graphicFrame>
        <p:nvGraphicFramePr>
          <p:cNvPr id="21" name="Diagram 20"/>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3" name="Picture 2" descr="H:\10000 (36).jp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2309787" y="3643314"/>
            <a:ext cx="2538773" cy="15716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2" name="Freeform 21"/>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Tree>
    <p:extLst>
      <p:ext uri="{BB962C8B-B14F-4D97-AF65-F5344CB8AC3E}">
        <p14:creationId xmlns:p14="http://schemas.microsoft.com/office/powerpoint/2010/main" val="3164008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1" name="Title 1"/>
          <p:cNvSpPr txBox="1">
            <a:spLocks/>
          </p:cNvSpPr>
          <p:nvPr/>
        </p:nvSpPr>
        <p:spPr>
          <a:xfrm>
            <a:off x="8453454" y="274638"/>
            <a:ext cx="2100246" cy="1154098"/>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جمع آوری</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13" name="Rectangle 12"/>
          <p:cNvSpPr/>
          <p:nvPr/>
        </p:nvSpPr>
        <p:spPr>
          <a:xfrm>
            <a:off x="3738546" y="1500175"/>
            <a:ext cx="6604000" cy="338554"/>
          </a:xfrm>
          <a:prstGeom prst="rect">
            <a:avLst/>
          </a:prstGeom>
        </p:spPr>
        <p:txBody>
          <a:bodyPr wrap="square">
            <a:spAutoFit/>
          </a:bodyPr>
          <a:lstStyle/>
          <a:p>
            <a:pPr algn="ctr">
              <a:defRPr/>
            </a:pPr>
            <a:r>
              <a:rPr lang="fa-IR" sz="1600" kern="0" dirty="0">
                <a:solidFill>
                  <a:sysClr val="windowText" lastClr="000000"/>
                </a:solidFill>
                <a:cs typeface="B Homa" pitchFamily="2" charset="-78"/>
              </a:rPr>
              <a:t>به چگونگی جمع آوری زائدات برای حمل و نقل به محل دفن نهایی جمع اوری گفته می شود.</a:t>
            </a:r>
          </a:p>
        </p:txBody>
      </p:sp>
      <p:graphicFrame>
        <p:nvGraphicFramePr>
          <p:cNvPr id="19" name="Diagram 18"/>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ectangle 3"/>
          <p:cNvSpPr>
            <a:spLocks noChangeArrowheads="1"/>
          </p:cNvSpPr>
          <p:nvPr/>
        </p:nvSpPr>
        <p:spPr bwMode="auto">
          <a:xfrm>
            <a:off x="3667115" y="2214651"/>
            <a:ext cx="6897704" cy="14311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buFontTx/>
              <a:buBlip>
                <a:blip r:embed="rId8"/>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 در مورد اصول جمع اوری زباله باید به سه مورد زیر توجه نمود: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جمع آوری بهداشتی زباله</a:t>
            </a:r>
            <a:endParaRPr lang="en-US" sz="1400" kern="0" dirty="0">
              <a:solidFill>
                <a:sysClr val="windowText" lastClr="000000"/>
              </a:solidFill>
              <a:cs typeface="B Homa" pitchFamily="2" charset="-78"/>
            </a:endParaRP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حمل و نقل اصولی به صورتی که بهداشتی و اقتصادی باشد.</a:t>
            </a:r>
            <a:endParaRPr lang="en-US" sz="1400" kern="0" dirty="0">
              <a:solidFill>
                <a:sysClr val="windowText" lastClr="000000"/>
              </a:solidFill>
              <a:cs typeface="B Homa" pitchFamily="2" charset="-78"/>
            </a:endParaRP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دفع زباله</a:t>
            </a:r>
          </a:p>
        </p:txBody>
      </p:sp>
      <p:pic>
        <p:nvPicPr>
          <p:cNvPr id="39938" name="Picture 2" descr="D:\seminar shahri\pic\10000 (38).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8310579" y="4214818"/>
            <a:ext cx="2015251" cy="1511438"/>
          </a:xfrm>
          <a:prstGeom prst="rect">
            <a:avLst/>
          </a:prstGeom>
          <a:ln>
            <a:noFill/>
          </a:ln>
          <a:effectLst>
            <a:outerShdw blurRad="292100" dist="139700" dir="2700000" algn="tl" rotWithShape="0">
              <a:srgbClr val="333333">
                <a:alpha val="65000"/>
              </a:srgbClr>
            </a:outerShdw>
          </a:effectLst>
        </p:spPr>
      </p:pic>
      <p:pic>
        <p:nvPicPr>
          <p:cNvPr id="39939" name="Picture 3" descr="D:\seminar shahri\ashghal\ax zobale\تصویر13\13-1 (1).JP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5072056" y="3857628"/>
            <a:ext cx="2952771" cy="2214578"/>
          </a:xfrm>
          <a:prstGeom prst="rect">
            <a:avLst/>
          </a:prstGeom>
          <a:ln>
            <a:noFill/>
          </a:ln>
          <a:effectLst>
            <a:outerShdw blurRad="292100" dist="139700" dir="2700000" algn="tl" rotWithShape="0">
              <a:srgbClr val="333333">
                <a:alpha val="65000"/>
              </a:srgbClr>
            </a:outerShdw>
          </a:effectLst>
        </p:spPr>
      </p:pic>
      <p:sp>
        <p:nvSpPr>
          <p:cNvPr id="18" name="Freeform 17"/>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pic>
        <p:nvPicPr>
          <p:cNvPr id="39937" name="Picture 1" descr="D:\seminar shahri\ashghal\ax zobale\1 (49).jpg"/>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1523968" y="2482982"/>
            <a:ext cx="3286148" cy="22319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04700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0" name="Title 3"/>
          <p:cNvSpPr txBox="1">
            <a:spLocks/>
          </p:cNvSpPr>
          <p:nvPr/>
        </p:nvSpPr>
        <p:spPr>
          <a:xfrm>
            <a:off x="4738678" y="265684"/>
            <a:ext cx="5857916" cy="500066"/>
          </a:xfrm>
          <a:prstGeom prst="rect">
            <a:avLst/>
          </a:prstGeom>
        </p:spPr>
        <p:txBody>
          <a:bodyPr vert="horz" lIns="91440" tIns="45720" rIns="91440" bIns="45720" rtlCol="0" anchor="ct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زمان و دفعات جمع آوری زباله  در مشهد</a:t>
            </a:r>
          </a:p>
        </p:txBody>
      </p:sp>
      <p:sp>
        <p:nvSpPr>
          <p:cNvPr id="21" name="Rectangle 20"/>
          <p:cNvSpPr/>
          <p:nvPr/>
        </p:nvSpPr>
        <p:spPr>
          <a:xfrm>
            <a:off x="1595410" y="703259"/>
            <a:ext cx="8810628" cy="2031325"/>
          </a:xfrm>
          <a:prstGeom prst="rect">
            <a:avLst/>
          </a:prstGeom>
        </p:spPr>
        <p:txBody>
          <a:bodyPr wrap="square">
            <a:spAutoFit/>
          </a:bodyPr>
          <a:lstStyle/>
          <a:p>
            <a:pPr algn="justLow">
              <a:lnSpc>
                <a:spcPct val="150000"/>
              </a:lnSpc>
              <a:defRPr/>
            </a:pPr>
            <a:r>
              <a:rPr lang="ar-SA" sz="1400" kern="0" dirty="0">
                <a:solidFill>
                  <a:sysClr val="windowText" lastClr="000000"/>
                </a:solidFill>
                <a:cs typeface="B Homa" pitchFamily="2" charset="-78"/>
              </a:rPr>
              <a:t>از جمله سیاست های شهرداری مشهد در مورد زمان جمع آوری زباله این است که به طور روزانه زباله راس ساعت 20 شب از درب منازل تحویل گرفته شود اما با توجه به تفاوت های اجتماعی و فرهنگی مناطق مختلف در سطح شهر ،در پاره ای از مناطق این عملیات زودتر یا دیرتر از موعد مقرر صورت می پذیرد . به طور مثال در مناطقی مانند آزادشهر که تعداد قابل توجهی از ساکنان آن را کارمندان تشکیل می دهند و ساعات اولیه شب را در خارج از منازل خود به سر می برند جمع آوری زباله دیرتر و در مناطق 5 و6 شهرداری ،(شهرک رجایی و گلشهر ) که بیشتر ساکنین جز قشر کارگر هستند و زودتر از افراد شهر به استراحت می پردازند ساعت 5 عملیات جمع آوری زباله انجام می شود و در نقاطی که از نور کافی در شب بهره مند نیستند عملیات مذکور صبح صورت می گیرد.</a:t>
            </a:r>
          </a:p>
        </p:txBody>
      </p:sp>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3" name="Table 12"/>
          <p:cNvGraphicFramePr>
            <a:graphicFrameLocks noGrp="1"/>
          </p:cNvGraphicFramePr>
          <p:nvPr/>
        </p:nvGraphicFramePr>
        <p:xfrm>
          <a:off x="1881162" y="2786060"/>
          <a:ext cx="8429680" cy="3727463"/>
        </p:xfrm>
        <a:graphic>
          <a:graphicData uri="http://schemas.openxmlformats.org/drawingml/2006/table">
            <a:tbl>
              <a:tblPr firstRow="1" bandRow="1">
                <a:tableStyleId>{073A0DAA-6AF3-43AB-8588-CEC1D06C72B9}</a:tableStyleId>
              </a:tblPr>
              <a:tblGrid>
                <a:gridCol w="1500194">
                  <a:extLst>
                    <a:ext uri="{9D8B030D-6E8A-4147-A177-3AD203B41FA5}">
                      <a16:colId xmlns="" xmlns:a16="http://schemas.microsoft.com/office/drawing/2014/main" val="20000"/>
                    </a:ext>
                  </a:extLst>
                </a:gridCol>
                <a:gridCol w="1643074">
                  <a:extLst>
                    <a:ext uri="{9D8B030D-6E8A-4147-A177-3AD203B41FA5}">
                      <a16:colId xmlns="" xmlns:a16="http://schemas.microsoft.com/office/drawing/2014/main" val="20001"/>
                    </a:ext>
                  </a:extLst>
                </a:gridCol>
                <a:gridCol w="1000132">
                  <a:extLst>
                    <a:ext uri="{9D8B030D-6E8A-4147-A177-3AD203B41FA5}">
                      <a16:colId xmlns="" xmlns:a16="http://schemas.microsoft.com/office/drawing/2014/main" val="20002"/>
                    </a:ext>
                  </a:extLst>
                </a:gridCol>
                <a:gridCol w="857256">
                  <a:extLst>
                    <a:ext uri="{9D8B030D-6E8A-4147-A177-3AD203B41FA5}">
                      <a16:colId xmlns="" xmlns:a16="http://schemas.microsoft.com/office/drawing/2014/main" val="20003"/>
                    </a:ext>
                  </a:extLst>
                </a:gridCol>
                <a:gridCol w="687856">
                  <a:extLst>
                    <a:ext uri="{9D8B030D-6E8A-4147-A177-3AD203B41FA5}">
                      <a16:colId xmlns="" xmlns:a16="http://schemas.microsoft.com/office/drawing/2014/main" val="20004"/>
                    </a:ext>
                  </a:extLst>
                </a:gridCol>
                <a:gridCol w="899665">
                  <a:extLst>
                    <a:ext uri="{9D8B030D-6E8A-4147-A177-3AD203B41FA5}">
                      <a16:colId xmlns="" xmlns:a16="http://schemas.microsoft.com/office/drawing/2014/main" val="20005"/>
                    </a:ext>
                  </a:extLst>
                </a:gridCol>
                <a:gridCol w="899665">
                  <a:extLst>
                    <a:ext uri="{9D8B030D-6E8A-4147-A177-3AD203B41FA5}">
                      <a16:colId xmlns="" xmlns:a16="http://schemas.microsoft.com/office/drawing/2014/main" val="20006"/>
                    </a:ext>
                  </a:extLst>
                </a:gridCol>
                <a:gridCol w="941838">
                  <a:extLst>
                    <a:ext uri="{9D8B030D-6E8A-4147-A177-3AD203B41FA5}">
                      <a16:colId xmlns="" xmlns:a16="http://schemas.microsoft.com/office/drawing/2014/main" val="20007"/>
                    </a:ext>
                  </a:extLst>
                </a:gridCol>
              </a:tblGrid>
              <a:tr h="306815">
                <a:tc>
                  <a:txBody>
                    <a:bodyPr/>
                    <a:lstStyle/>
                    <a:p>
                      <a:pPr algn="ctr" rtl="1" fontAlgn="ctr"/>
                      <a:r>
                        <a:rPr lang="fa-IR" sz="1100" u="none" strike="noStrike" dirty="0">
                          <a:cs typeface="B Homa" pitchFamily="2" charset="-78"/>
                        </a:rPr>
                        <a:t>مسير زباله گيري</a:t>
                      </a:r>
                      <a:endParaRPr lang="fa-IR" sz="1100" b="0" i="0" u="none" strike="noStrike" dirty="0">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100" u="none" strike="noStrike">
                          <a:cs typeface="B Homa" pitchFamily="2" charset="-78"/>
                        </a:rPr>
                        <a:t>ساعت</a:t>
                      </a:r>
                      <a:endParaRPr lang="fa-IR" sz="110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100" u="none" strike="noStrike">
                          <a:cs typeface="B Homa" pitchFamily="2" charset="-78"/>
                        </a:rPr>
                        <a:t>نوبت زباله گيري</a:t>
                      </a:r>
                      <a:endParaRPr lang="fa-IR" sz="110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100" u="none" strike="noStrike">
                          <a:cs typeface="B Homa" pitchFamily="2" charset="-78"/>
                        </a:rPr>
                        <a:t>شماره خودرو</a:t>
                      </a:r>
                      <a:endParaRPr lang="fa-IR" sz="110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100" u="none" strike="noStrike">
                          <a:cs typeface="B Homa" pitchFamily="2" charset="-78"/>
                        </a:rPr>
                        <a:t>نوع خودرو</a:t>
                      </a:r>
                      <a:endParaRPr lang="fa-IR" sz="110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100" u="none" strike="noStrike">
                          <a:cs typeface="B Homa" pitchFamily="2" charset="-78"/>
                        </a:rPr>
                        <a:t>ناحيه</a:t>
                      </a:r>
                      <a:endParaRPr lang="fa-IR" sz="110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100" u="none" strike="noStrike">
                          <a:cs typeface="B Homa" pitchFamily="2" charset="-78"/>
                        </a:rPr>
                        <a:t>منطقه</a:t>
                      </a:r>
                      <a:endParaRPr lang="fa-IR" sz="110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100" u="none" strike="noStrike">
                          <a:cs typeface="B Homa" pitchFamily="2" charset="-78"/>
                        </a:rPr>
                        <a:t>رديف</a:t>
                      </a:r>
                      <a:endParaRPr lang="fa-IR" sz="110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00"/>
                  </a:ext>
                </a:extLst>
              </a:tr>
              <a:tr h="167585">
                <a:tc>
                  <a:txBody>
                    <a:bodyPr/>
                    <a:lstStyle/>
                    <a:p>
                      <a:pPr algn="ctr" rtl="1" fontAlgn="ctr"/>
                      <a:r>
                        <a:rPr lang="fa-IR" sz="1050" u="none" strike="noStrike">
                          <a:cs typeface="B Homa" pitchFamily="2" charset="-78"/>
                        </a:rPr>
                        <a:t>دانش آموز 1 و 3</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20 - 20:30</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4">
                  <a:txBody>
                    <a:bodyPr/>
                    <a:lstStyle/>
                    <a:p>
                      <a:pPr algn="ctr" rtl="1" fontAlgn="ctr"/>
                      <a:r>
                        <a:rPr lang="fa-IR" sz="1050" u="none" strike="noStrike">
                          <a:cs typeface="B Homa" pitchFamily="2" charset="-78"/>
                        </a:rPr>
                        <a:t>1</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rowSpan="8">
                  <a:txBody>
                    <a:bodyPr/>
                    <a:lstStyle/>
                    <a:p>
                      <a:pPr algn="ctr" rtl="1" fontAlgn="ctr"/>
                      <a:r>
                        <a:rPr lang="fa-IR" sz="1050" u="none" strike="noStrike" dirty="0">
                          <a:cs typeface="B Homa" pitchFamily="2" charset="-78"/>
                        </a:rPr>
                        <a:t>26513</a:t>
                      </a:r>
                      <a:endParaRPr lang="fa-IR" sz="1050" b="0" i="0" u="none" strike="noStrike" dirty="0">
                        <a:solidFill>
                          <a:schemeClr val="bg1"/>
                        </a:solidFill>
                        <a:latin typeface="B Badr"/>
                        <a:cs typeface="B Homa" pitchFamily="2" charset="-78"/>
                      </a:endParaRPr>
                    </a:p>
                  </a:txBody>
                  <a:tcPr marL="9074" marR="9074" marT="9074" marB="0" anchor="ctr">
                    <a:cell3D prstMaterial="dkEdge">
                      <a:bevel prst="cross"/>
                      <a:lightRig rig="flood" dir="t"/>
                    </a:cell3D>
                  </a:tcPr>
                </a:tc>
                <a:tc rowSpan="8">
                  <a:txBody>
                    <a:bodyPr/>
                    <a:lstStyle/>
                    <a:p>
                      <a:pPr algn="ctr" rtl="1" fontAlgn="ctr"/>
                      <a:r>
                        <a:rPr lang="fa-IR" sz="1050" u="none" strike="noStrike">
                          <a:cs typeface="B Homa" pitchFamily="2" charset="-78"/>
                        </a:rPr>
                        <a:t>كمپرسي</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01"/>
                  </a:ext>
                </a:extLst>
              </a:tr>
              <a:tr h="167585">
                <a:tc>
                  <a:txBody>
                    <a:bodyPr/>
                    <a:lstStyle/>
                    <a:p>
                      <a:pPr algn="ctr" rtl="1" fontAlgn="ctr"/>
                      <a:r>
                        <a:rPr lang="fa-IR" sz="1050" u="none" strike="noStrike">
                          <a:cs typeface="B Homa" pitchFamily="2" charset="-78"/>
                        </a:rPr>
                        <a:t>دانش آموز 5 و 7</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20:30 - 21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02"/>
                  </a:ext>
                </a:extLst>
              </a:tr>
              <a:tr h="167585">
                <a:tc>
                  <a:txBody>
                    <a:bodyPr/>
                    <a:lstStyle/>
                    <a:p>
                      <a:pPr algn="ctr" rtl="1" fontAlgn="ctr"/>
                      <a:r>
                        <a:rPr lang="fa-IR" sz="1050" u="none" strike="noStrike">
                          <a:cs typeface="B Homa" pitchFamily="2" charset="-78"/>
                        </a:rPr>
                        <a:t>دانش آموز 9 و 11</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21 - 21:30</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3</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03"/>
                  </a:ext>
                </a:extLst>
              </a:tr>
              <a:tr h="167585">
                <a:tc>
                  <a:txBody>
                    <a:bodyPr/>
                    <a:lstStyle/>
                    <a:p>
                      <a:pPr algn="ctr" rtl="1" fontAlgn="ctr"/>
                      <a:r>
                        <a:rPr lang="fa-IR" sz="1050" u="none" strike="noStrike">
                          <a:cs typeface="B Homa" pitchFamily="2" charset="-78"/>
                        </a:rPr>
                        <a:t>دانش آموز 13 و 15</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21:30 - 22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4</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04"/>
                  </a:ext>
                </a:extLst>
              </a:tr>
              <a:tr h="167585">
                <a:tc>
                  <a:txBody>
                    <a:bodyPr/>
                    <a:lstStyle/>
                    <a:p>
                      <a:pPr algn="ctr" rtl="1" fontAlgn="ctr"/>
                      <a:r>
                        <a:rPr lang="fa-IR" sz="1050" u="none" strike="noStrike">
                          <a:cs typeface="B Homa" pitchFamily="2" charset="-78"/>
                        </a:rPr>
                        <a:t>دانش آموز 17 و 19</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23:30 - 24</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4">
                  <a:txBody>
                    <a:bodyPr/>
                    <a:lstStyle/>
                    <a:p>
                      <a:pPr algn="ctr" rtl="1" fontAlgn="ctr"/>
                      <a:r>
                        <a:rPr lang="fa-IR" sz="1050" u="none" strike="noStrike">
                          <a:cs typeface="B Homa" pitchFamily="2" charset="-78"/>
                        </a:rPr>
                        <a:t>2</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5</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05"/>
                  </a:ext>
                </a:extLst>
              </a:tr>
              <a:tr h="200469">
                <a:tc>
                  <a:txBody>
                    <a:bodyPr/>
                    <a:lstStyle/>
                    <a:p>
                      <a:pPr algn="ctr" rtl="1" fontAlgn="ctr"/>
                      <a:r>
                        <a:rPr lang="fa-IR" sz="1050" u="none" strike="noStrike">
                          <a:cs typeface="B Homa" pitchFamily="2" charset="-78"/>
                        </a:rPr>
                        <a:t>دانش آموز 21 ، 23 و 25</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dirty="0">
                          <a:cs typeface="B Homa" pitchFamily="2" charset="-78"/>
                        </a:rPr>
                        <a:t>24 - 00:45</a:t>
                      </a:r>
                      <a:endParaRPr lang="fa-IR" sz="1050" b="0" i="0" u="none" strike="noStrike" dirty="0">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rowSpan="2">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2">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2">
                  <a:txBody>
                    <a:bodyPr/>
                    <a:lstStyle/>
                    <a:p>
                      <a:pPr algn="ctr" rtl="1" fontAlgn="ctr"/>
                      <a:r>
                        <a:rPr lang="fa-IR" sz="1050" u="none" strike="noStrike">
                          <a:cs typeface="B Homa" pitchFamily="2" charset="-78"/>
                        </a:rPr>
                        <a:t>6</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06"/>
                  </a:ext>
                </a:extLst>
              </a:tr>
              <a:tr h="0">
                <a:tc rowSpan="2">
                  <a:txBody>
                    <a:bodyPr/>
                    <a:lstStyle/>
                    <a:p>
                      <a:pPr algn="ctr" rtl="1" fontAlgn="ctr"/>
                      <a:r>
                        <a:rPr lang="fa-IR" sz="1050" u="none" strike="noStrike">
                          <a:cs typeface="B Homa" pitchFamily="2" charset="-78"/>
                        </a:rPr>
                        <a:t>سيدرضي</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rowSpan="2">
                  <a:txBody>
                    <a:bodyPr/>
                    <a:lstStyle/>
                    <a:p>
                      <a:pPr algn="ctr" rtl="1" fontAlgn="ctr"/>
                      <a:r>
                        <a:rPr lang="fa-IR" sz="1050" u="none" strike="noStrike">
                          <a:cs typeface="B Homa" pitchFamily="2" charset="-78"/>
                        </a:rPr>
                        <a:t>00:45 - 1:45</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extLst>
                  <a:ext uri="{0D108BD9-81ED-4DB2-BD59-A6C34878D82A}">
                    <a16:rowId xmlns="" xmlns:a16="http://schemas.microsoft.com/office/drawing/2014/main" val="10007"/>
                  </a:ext>
                </a:extLst>
              </a:tr>
              <a:tr h="188573">
                <a:tc vMerge="1">
                  <a:txBody>
                    <a:bodyPr/>
                    <a:lstStyle/>
                    <a:p>
                      <a:pPr algn="ctr" rtl="1" fontAlgn="ctr"/>
                      <a:endParaRPr lang="fa-IR" sz="1050" b="0" i="0" u="none" strike="noStrike">
                        <a:solidFill>
                          <a:schemeClr val="bg1"/>
                        </a:solidFill>
                        <a:latin typeface="B Mitra"/>
                        <a:cs typeface="B Homa" pitchFamily="2" charset="-78"/>
                      </a:endParaRPr>
                    </a:p>
                  </a:txBody>
                  <a:tcPr marL="9074" marR="9074" marT="9074" marB="0" anchor="ctr"/>
                </a:tc>
                <a:tc vMerge="1">
                  <a:txBody>
                    <a:bodyPr/>
                    <a:lstStyle/>
                    <a:p>
                      <a:pPr algn="ctr" rtl="1" fontAlgn="ctr"/>
                      <a:endParaRPr lang="fa-IR" sz="1050" b="0" i="0" u="none" strike="noStrike">
                        <a:solidFill>
                          <a:schemeClr val="bg1"/>
                        </a:solidFill>
                        <a:latin typeface="B Badr"/>
                        <a:cs typeface="B Homa" pitchFamily="2" charset="-78"/>
                      </a:endParaRPr>
                    </a:p>
                  </a:txBody>
                  <a:tcPr marL="9074" marR="9074" marT="9074" marB="0" anchor="ct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7</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08"/>
                  </a:ext>
                </a:extLst>
              </a:tr>
              <a:tr h="167585">
                <a:tc>
                  <a:txBody>
                    <a:bodyPr/>
                    <a:lstStyle/>
                    <a:p>
                      <a:pPr algn="ctr" rtl="1" fontAlgn="ctr"/>
                      <a:r>
                        <a:rPr lang="fa-IR" sz="1050" u="none" strike="noStrike">
                          <a:cs typeface="B Homa" pitchFamily="2" charset="-78"/>
                        </a:rPr>
                        <a:t>دانش آموز 2 و 4</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20 - 20:30</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6">
                  <a:txBody>
                    <a:bodyPr/>
                    <a:lstStyle/>
                    <a:p>
                      <a:pPr algn="ctr" rtl="1" fontAlgn="ctr"/>
                      <a:r>
                        <a:rPr lang="fa-IR" sz="1050" u="none" strike="noStrike">
                          <a:cs typeface="B Homa" pitchFamily="2" charset="-78"/>
                        </a:rPr>
                        <a:t>1</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rowSpan="11">
                  <a:txBody>
                    <a:bodyPr/>
                    <a:lstStyle/>
                    <a:p>
                      <a:pPr algn="ctr" rtl="1" fontAlgn="ctr"/>
                      <a:r>
                        <a:rPr lang="fa-IR" sz="1050" u="none" strike="noStrike">
                          <a:cs typeface="B Homa" pitchFamily="2" charset="-78"/>
                        </a:rPr>
                        <a:t>55/116</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11">
                  <a:txBody>
                    <a:bodyPr/>
                    <a:lstStyle/>
                    <a:p>
                      <a:pPr algn="ctr" rtl="1" fontAlgn="ctr"/>
                      <a:r>
                        <a:rPr lang="fa-IR" sz="1050" u="none" strike="noStrike">
                          <a:cs typeface="B Homa" pitchFamily="2" charset="-78"/>
                        </a:rPr>
                        <a:t>مبارز</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8</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09"/>
                  </a:ext>
                </a:extLst>
              </a:tr>
              <a:tr h="167585">
                <a:tc>
                  <a:txBody>
                    <a:bodyPr/>
                    <a:lstStyle/>
                    <a:p>
                      <a:pPr algn="ctr" rtl="1" fontAlgn="ctr"/>
                      <a:r>
                        <a:rPr lang="fa-IR" sz="1050" u="none" strike="noStrike">
                          <a:cs typeface="B Homa" pitchFamily="2" charset="-78"/>
                        </a:rPr>
                        <a:t>دانش آموز 6 و 8</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20:30 - 21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9</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10"/>
                  </a:ext>
                </a:extLst>
              </a:tr>
              <a:tr h="305745">
                <a:tc>
                  <a:txBody>
                    <a:bodyPr/>
                    <a:lstStyle/>
                    <a:p>
                      <a:pPr algn="ctr" rtl="1" fontAlgn="ctr"/>
                      <a:r>
                        <a:rPr lang="fa-IR" sz="1050" u="none" strike="noStrike">
                          <a:cs typeface="B Homa" pitchFamily="2" charset="-78"/>
                        </a:rPr>
                        <a:t>دانش آموز 10 ، 12 و 14</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21 - 21:30</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10</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11"/>
                  </a:ext>
                </a:extLst>
              </a:tr>
              <a:tr h="198353">
                <a:tc>
                  <a:txBody>
                    <a:bodyPr/>
                    <a:lstStyle/>
                    <a:p>
                      <a:pPr algn="ctr" rtl="1" fontAlgn="ctr"/>
                      <a:r>
                        <a:rPr lang="fa-IR" sz="1050" u="none" strike="noStrike">
                          <a:cs typeface="B Homa" pitchFamily="2" charset="-78"/>
                        </a:rPr>
                        <a:t>دانش آموز 16 ، 18 و 20</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21:30 - 22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rowSpan="2">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2">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2">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12"/>
                  </a:ext>
                </a:extLst>
              </a:tr>
              <a:tr h="0">
                <a:tc rowSpan="2">
                  <a:txBody>
                    <a:bodyPr/>
                    <a:lstStyle/>
                    <a:p>
                      <a:pPr algn="ctr" rtl="1" fontAlgn="ctr"/>
                      <a:r>
                        <a:rPr lang="fa-IR" sz="1050" u="none" strike="noStrike">
                          <a:cs typeface="B Homa" pitchFamily="2" charset="-78"/>
                        </a:rPr>
                        <a:t>دانش آموز 22 و 24</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rowSpan="2">
                  <a:txBody>
                    <a:bodyPr/>
                    <a:lstStyle/>
                    <a:p>
                      <a:pPr algn="ctr" rtl="1" fontAlgn="ctr"/>
                      <a:r>
                        <a:rPr lang="fa-IR" sz="1050" u="none" strike="noStrike">
                          <a:cs typeface="B Homa" pitchFamily="2" charset="-78"/>
                        </a:rPr>
                        <a:t>22 - 22:30</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extLst>
                  <a:ext uri="{0D108BD9-81ED-4DB2-BD59-A6C34878D82A}">
                    <a16:rowId xmlns="" xmlns:a16="http://schemas.microsoft.com/office/drawing/2014/main" val="10013"/>
                  </a:ext>
                </a:extLst>
              </a:tr>
              <a:tr h="167585">
                <a:tc vMerge="1">
                  <a:txBody>
                    <a:bodyPr/>
                    <a:lstStyle/>
                    <a:p>
                      <a:pPr algn="ctr" rtl="1" fontAlgn="ctr"/>
                      <a:endParaRPr lang="fa-IR" sz="1050" b="0" i="0" u="none" strike="noStrike">
                        <a:solidFill>
                          <a:schemeClr val="bg1"/>
                        </a:solidFill>
                        <a:latin typeface="B Mitra"/>
                        <a:cs typeface="B Homa" pitchFamily="2" charset="-78"/>
                      </a:endParaRPr>
                    </a:p>
                  </a:txBody>
                  <a:tcPr marL="9074" marR="9074" marT="9074" marB="0" anchor="ctr"/>
                </a:tc>
                <a:tc vMerge="1">
                  <a:txBody>
                    <a:bodyPr/>
                    <a:lstStyle/>
                    <a:p>
                      <a:pPr algn="ctr" rtl="1" fontAlgn="ctr"/>
                      <a:endParaRPr lang="fa-IR" sz="1050" b="0" i="0" u="none" strike="noStrike">
                        <a:solidFill>
                          <a:schemeClr val="bg1"/>
                        </a:solidFill>
                        <a:latin typeface="B Badr"/>
                        <a:cs typeface="B Homa" pitchFamily="2" charset="-78"/>
                      </a:endParaRPr>
                    </a:p>
                  </a:txBody>
                  <a:tcPr marL="9074" marR="9074" marT="9074" marB="0" anchor="ct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14"/>
                  </a:ext>
                </a:extLst>
              </a:tr>
              <a:tr h="305745">
                <a:tc>
                  <a:txBody>
                    <a:bodyPr/>
                    <a:lstStyle/>
                    <a:p>
                      <a:pPr algn="ctr" rtl="1" fontAlgn="ctr"/>
                      <a:r>
                        <a:rPr lang="fa-IR" sz="1050" u="none" strike="noStrike">
                          <a:cs typeface="B Homa" pitchFamily="2" charset="-78"/>
                        </a:rPr>
                        <a:t>دانش آموز 26 ، 28 و 30</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23:30 - 24</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5">
                  <a:txBody>
                    <a:bodyPr/>
                    <a:lstStyle/>
                    <a:p>
                      <a:pPr algn="ctr" rtl="1" fontAlgn="ctr"/>
                      <a:r>
                        <a:rPr lang="fa-IR" sz="1050" u="none" strike="noStrike" dirty="0">
                          <a:cs typeface="B Homa" pitchFamily="2" charset="-78"/>
                        </a:rPr>
                        <a:t>2</a:t>
                      </a:r>
                      <a:endParaRPr lang="fa-IR" sz="1050" b="0" i="0" u="none" strike="noStrike" dirty="0">
                        <a:solidFill>
                          <a:schemeClr val="bg1"/>
                        </a:solidFill>
                        <a:latin typeface="B Mitra"/>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13</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15"/>
                  </a:ext>
                </a:extLst>
              </a:tr>
              <a:tr h="305745">
                <a:tc>
                  <a:txBody>
                    <a:bodyPr/>
                    <a:lstStyle/>
                    <a:p>
                      <a:pPr algn="ctr" rtl="1" fontAlgn="ctr"/>
                      <a:r>
                        <a:rPr lang="fa-IR" sz="1050" u="none" strike="noStrike">
                          <a:cs typeface="B Homa" pitchFamily="2" charset="-78"/>
                        </a:rPr>
                        <a:t>دانش آموز 32 ، 34 و 36</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24 - 00:30</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14</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16"/>
                  </a:ext>
                </a:extLst>
              </a:tr>
              <a:tr h="177966">
                <a:tc>
                  <a:txBody>
                    <a:bodyPr/>
                    <a:lstStyle/>
                    <a:p>
                      <a:pPr algn="ctr" rtl="1" fontAlgn="ctr"/>
                      <a:r>
                        <a:rPr lang="fa-IR" sz="1050" u="none" strike="noStrike">
                          <a:cs typeface="B Homa" pitchFamily="2" charset="-78"/>
                        </a:rPr>
                        <a:t>دانش آموز 38 ، 40 و 42</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00:30 - 1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rowSpan="2">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2">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rowSpan="2">
                  <a:txBody>
                    <a:bodyPr/>
                    <a:lstStyle/>
                    <a:p>
                      <a:pPr algn="ctr" rtl="1" fontAlgn="ctr"/>
                      <a:r>
                        <a:rPr lang="fa-IR" sz="1050" u="none" strike="noStrike">
                          <a:cs typeface="B Homa" pitchFamily="2" charset="-78"/>
                        </a:rPr>
                        <a:t>15</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17"/>
                  </a:ext>
                </a:extLst>
              </a:tr>
              <a:tr h="127779">
                <a:tc rowSpan="2">
                  <a:txBody>
                    <a:bodyPr/>
                    <a:lstStyle/>
                    <a:p>
                      <a:pPr algn="ctr" rtl="1" fontAlgn="ctr"/>
                      <a:r>
                        <a:rPr lang="fa-IR" sz="1050" u="none" strike="noStrike">
                          <a:cs typeface="B Homa" pitchFamily="2" charset="-78"/>
                        </a:rPr>
                        <a:t>حاشيه دانش آموز و 41</a:t>
                      </a:r>
                      <a:endParaRPr lang="fa-IR" sz="1050" b="0" i="0" u="none" strike="noStrike">
                        <a:solidFill>
                          <a:schemeClr val="bg1"/>
                        </a:solidFill>
                        <a:latin typeface="B Mitra"/>
                        <a:cs typeface="B Homa" pitchFamily="2" charset="-78"/>
                      </a:endParaRPr>
                    </a:p>
                  </a:txBody>
                  <a:tcPr marL="9074" marR="9074" marT="9074" marB="0" anchor="ctr">
                    <a:cell3D prstMaterial="dkEdge">
                      <a:bevel prst="cross"/>
                      <a:lightRig rig="flood" dir="t"/>
                    </a:cell3D>
                  </a:tcPr>
                </a:tc>
                <a:tc rowSpan="2">
                  <a:txBody>
                    <a:bodyPr/>
                    <a:lstStyle/>
                    <a:p>
                      <a:pPr algn="ctr" rtl="1" fontAlgn="ctr"/>
                      <a:r>
                        <a:rPr lang="fa-IR" sz="1050" u="none" strike="noStrike">
                          <a:cs typeface="B Homa" pitchFamily="2" charset="-78"/>
                        </a:rPr>
                        <a:t>1 - 2:15</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extLst>
                  <a:ext uri="{0D108BD9-81ED-4DB2-BD59-A6C34878D82A}">
                    <a16:rowId xmlns="" xmlns:a16="http://schemas.microsoft.com/office/drawing/2014/main" val="10018"/>
                  </a:ext>
                </a:extLst>
              </a:tr>
              <a:tr h="188573">
                <a:tc vMerge="1">
                  <a:txBody>
                    <a:bodyPr/>
                    <a:lstStyle/>
                    <a:p>
                      <a:pPr algn="ctr" rtl="1" fontAlgn="ctr"/>
                      <a:endParaRPr lang="fa-IR" sz="1050" b="0" i="0" u="none" strike="noStrike">
                        <a:solidFill>
                          <a:schemeClr val="bg1"/>
                        </a:solidFill>
                        <a:latin typeface="B Mitra"/>
                        <a:cs typeface="B Homa" pitchFamily="2" charset="-78"/>
                      </a:endParaRPr>
                    </a:p>
                  </a:txBody>
                  <a:tcPr marL="9074" marR="9074" marT="9074" marB="0" anchor="ctr"/>
                </a:tc>
                <a:tc vMerge="1">
                  <a:txBody>
                    <a:bodyPr/>
                    <a:lstStyle/>
                    <a:p>
                      <a:pPr algn="ctr" rtl="1" fontAlgn="ctr"/>
                      <a:endParaRPr lang="fa-IR" sz="1050" b="0" i="0" u="none" strike="noStrike">
                        <a:solidFill>
                          <a:schemeClr val="bg1"/>
                        </a:solidFill>
                        <a:latin typeface="B Badr"/>
                        <a:cs typeface="B Homa" pitchFamily="2" charset="-78"/>
                      </a:endParaRPr>
                    </a:p>
                  </a:txBody>
                  <a:tcPr marL="9074" marR="9074" marT="9074" marB="0" anchor="ct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fontAlgn="ctr"/>
                      <a:r>
                        <a:rPr lang="fa-IR" sz="1050" u="none" strike="noStrike">
                          <a:cs typeface="B Homa" pitchFamily="2" charset="-78"/>
                        </a:rPr>
                        <a:t>2</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a:cs typeface="B Homa" pitchFamily="2" charset="-78"/>
                        </a:rPr>
                        <a:t>11</a:t>
                      </a:r>
                      <a:endParaRPr lang="fa-IR" sz="1050" b="0" i="0" u="none" strike="noStrike">
                        <a:solidFill>
                          <a:schemeClr val="bg1"/>
                        </a:solidFill>
                        <a:latin typeface="B Badr"/>
                        <a:cs typeface="B Homa" pitchFamily="2" charset="-78"/>
                      </a:endParaRPr>
                    </a:p>
                  </a:txBody>
                  <a:tcPr marL="9074" marR="9074" marT="9074" marB="0" anchor="ctr">
                    <a:cell3D prstMaterial="dkEdge">
                      <a:bevel prst="cross"/>
                      <a:lightRig rig="flood" dir="t"/>
                    </a:cell3D>
                  </a:tcPr>
                </a:tc>
                <a:tc>
                  <a:txBody>
                    <a:bodyPr/>
                    <a:lstStyle/>
                    <a:p>
                      <a:pPr algn="ctr" rtl="1" fontAlgn="ctr"/>
                      <a:r>
                        <a:rPr lang="fa-IR" sz="1050" u="none" strike="noStrike" dirty="0">
                          <a:cs typeface="B Homa" pitchFamily="2" charset="-78"/>
                        </a:rPr>
                        <a:t>16</a:t>
                      </a:r>
                      <a:endParaRPr lang="fa-IR" sz="1050" b="0" i="0" u="none" strike="noStrike" dirty="0">
                        <a:solidFill>
                          <a:schemeClr val="bg1"/>
                        </a:solidFill>
                        <a:latin typeface="B Badr"/>
                        <a:cs typeface="B Homa" pitchFamily="2" charset="-78"/>
                      </a:endParaRPr>
                    </a:p>
                  </a:txBody>
                  <a:tcPr marL="9074" marR="9074" marT="9074" marB="0" anchor="ctr">
                    <a:cell3D prstMaterial="dkEdge">
                      <a:bevel prst="cross"/>
                      <a:lightRig rig="flood" dir="t"/>
                    </a:cell3D>
                  </a:tcPr>
                </a:tc>
                <a:extLst>
                  <a:ext uri="{0D108BD9-81ED-4DB2-BD59-A6C34878D82A}">
                    <a16:rowId xmlns="" xmlns:a16="http://schemas.microsoft.com/office/drawing/2014/main" val="10019"/>
                  </a:ext>
                </a:extLst>
              </a:tr>
            </a:tbl>
          </a:graphicData>
        </a:graphic>
      </p:graphicFrame>
    </p:spTree>
    <p:extLst>
      <p:ext uri="{BB962C8B-B14F-4D97-AF65-F5344CB8AC3E}">
        <p14:creationId xmlns:p14="http://schemas.microsoft.com/office/powerpoint/2010/main" val="674844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1" name="Title 1"/>
          <p:cNvSpPr txBox="1">
            <a:spLocks/>
          </p:cNvSpPr>
          <p:nvPr/>
        </p:nvSpPr>
        <p:spPr>
          <a:xfrm>
            <a:off x="4310050" y="274638"/>
            <a:ext cx="6500858" cy="939784"/>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وضعیت فعلی جمع آوری زباله در شهر مشهد</a:t>
            </a:r>
            <a:endParaRPr lang="fa-IR" sz="2800" b="1" spc="50" dirty="0">
              <a:ln w="11430"/>
              <a:gradFill>
                <a:gsLst>
                  <a:gs pos="25000">
                    <a:srgbClr val="E40059">
                      <a:satMod val="155000"/>
                    </a:srgbClr>
                  </a:gs>
                  <a:gs pos="100000">
                    <a:srgbClr val="E40059">
                      <a:shade val="45000"/>
                      <a:satMod val="165000"/>
                    </a:srgbClr>
                  </a:gs>
                </a:gsLst>
                <a:lin ang="5400000"/>
              </a:gradFill>
              <a:effectLst>
                <a:outerShdw blurRad="76200" dist="50800" dir="5400000" algn="tl" rotWithShape="0">
                  <a:srgbClr val="000000">
                    <a:alpha val="65000"/>
                  </a:srgbClr>
                </a:outerShdw>
                <a:reflection blurRad="6350" stA="60000" endA="900" endPos="60000" dist="29997" dir="5400000" sy="-100000" algn="bl" rotWithShape="0"/>
              </a:effectLst>
              <a:latin typeface="Calibri"/>
              <a:cs typeface="B Homa" pitchFamily="2" charset="-78"/>
            </a:endParaRPr>
          </a:p>
        </p:txBody>
      </p:sp>
      <p:graphicFrame>
        <p:nvGraphicFramePr>
          <p:cNvPr id="17" name="Diagram 16"/>
          <p:cNvGraphicFramePr/>
          <p:nvPr/>
        </p:nvGraphicFramePr>
        <p:xfrm>
          <a:off x="3667108" y="727600"/>
          <a:ext cx="6945338" cy="4487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Freeform 17"/>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30" name="Diagram 29"/>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2" name="Picture 2" descr="E:\tasisat shahri\ZOBALEH\azade\New Folder\g.JP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9096396" y="4911140"/>
            <a:ext cx="1643074" cy="11474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5" descr="H:\تصویر11\11-1.jpg"/>
          <p:cNvPicPr>
            <a:picLocks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666844" y="2500306"/>
            <a:ext cx="1643074" cy="2143140"/>
          </a:xfrm>
          <a:prstGeom prst="rect">
            <a:avLst/>
          </a:prstGeom>
          <a:noFill/>
          <a:ln w="9525">
            <a:noFill/>
            <a:miter lim="800000"/>
            <a:headEnd/>
            <a:tailEnd/>
          </a:ln>
        </p:spPr>
      </p:pic>
      <p:pic>
        <p:nvPicPr>
          <p:cNvPr id="113666" name="Picture 2" descr="D:\seminar shahri\pic\10000 (13).JPG"/>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5238745" y="4929198"/>
            <a:ext cx="1643057" cy="12322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3667" name="Picture 3" descr="D:\seminar shahri\pic\10000 (12).jp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3238481" y="4911339"/>
            <a:ext cx="1643074" cy="12323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3668" name="Picture 4" descr="D:\seminar shahri\pic\File0050.jpg"/>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7051990" y="4929199"/>
            <a:ext cx="1785950" cy="12080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29169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0" name="Title 3"/>
          <p:cNvSpPr txBox="1">
            <a:spLocks/>
          </p:cNvSpPr>
          <p:nvPr/>
        </p:nvSpPr>
        <p:spPr>
          <a:xfrm>
            <a:off x="4738678" y="285728"/>
            <a:ext cx="5857916" cy="571504"/>
          </a:xfrm>
          <a:prstGeom prst="rect">
            <a:avLst/>
          </a:prstGeom>
        </p:spPr>
        <p:txBody>
          <a:bodyPr vert="horz" lIns="91440" tIns="45720" rIns="91440" bIns="45720" rtlCol="0" anchor="ct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ايستگاههاي انتقال يا ترمينال‌هاي زباله </a:t>
            </a:r>
          </a:p>
        </p:txBody>
      </p:sp>
      <p:sp>
        <p:nvSpPr>
          <p:cNvPr id="21" name="Rectangle 20"/>
          <p:cNvSpPr/>
          <p:nvPr/>
        </p:nvSpPr>
        <p:spPr>
          <a:xfrm>
            <a:off x="1738282" y="857233"/>
            <a:ext cx="8715436" cy="738664"/>
          </a:xfrm>
          <a:prstGeom prst="rect">
            <a:avLst/>
          </a:prstGeom>
        </p:spPr>
        <p:txBody>
          <a:bodyPr wrap="square">
            <a:spAutoFit/>
          </a:bodyPr>
          <a:lstStyle/>
          <a:p>
            <a:pPr algn="justLow">
              <a:lnSpc>
                <a:spcPct val="150000"/>
              </a:lnSpc>
              <a:defRPr/>
            </a:pPr>
            <a:r>
              <a:rPr lang="ar-SA" sz="1400" kern="0" dirty="0">
                <a:solidFill>
                  <a:sysClr val="windowText" lastClr="000000"/>
                </a:solidFill>
                <a:cs typeface="B Homa" pitchFamily="2" charset="-78"/>
              </a:rPr>
              <a:t>ايستگاههاي انتقال يا ترمينال‌هاي زباله كه عموماً در شهرهاي بزرگ احداث مي‌شوند فضاهاي مسطح و حصاركشي شده اي هستند كه در اصل براي بارگيري زباله از ماشين آلات كوچك به كاميون‌هاي بزرگ زباله كش مورد استفاده قرار مي‌گيرند</a:t>
            </a:r>
            <a:r>
              <a:rPr lang="fa-IR" sz="1400" kern="0" dirty="0">
                <a:solidFill>
                  <a:sysClr val="windowText" lastClr="000000"/>
                </a:solidFill>
                <a:cs typeface="B Homa" pitchFamily="2" charset="-78"/>
              </a:rPr>
              <a:t>.</a:t>
            </a:r>
          </a:p>
        </p:txBody>
      </p:sp>
      <p:grpSp>
        <p:nvGrpSpPr>
          <p:cNvPr id="26" name="Group 25"/>
          <p:cNvGrpSpPr/>
          <p:nvPr/>
        </p:nvGrpSpPr>
        <p:grpSpPr>
          <a:xfrm>
            <a:off x="3667108" y="1714488"/>
            <a:ext cx="5214974" cy="3476650"/>
            <a:chOff x="3595678" y="1214422"/>
            <a:chExt cx="6604000" cy="4402667"/>
          </a:xfrm>
        </p:grpSpPr>
        <p:graphicFrame>
          <p:nvGraphicFramePr>
            <p:cNvPr id="17" name="Diagram 16"/>
            <p:cNvGraphicFramePr/>
            <p:nvPr/>
          </p:nvGraphicFramePr>
          <p:xfrm>
            <a:off x="3595678" y="1214422"/>
            <a:ext cx="6604000"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3" descr="D:\seminar shahri\ashghal\ax zobale\تصویر17\karkhanehcompost\PIC_0080.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139310" y="1427638"/>
              <a:ext cx="1690747" cy="1014041"/>
            </a:xfrm>
            <a:prstGeom prst="rect">
              <a:avLst/>
            </a:prstGeom>
            <a:ln>
              <a:noFill/>
            </a:ln>
            <a:effectLst>
              <a:softEdge rad="112500"/>
            </a:effectLst>
          </p:spPr>
        </p:pic>
        <p:pic>
          <p:nvPicPr>
            <p:cNvPr id="11" name="Picture 2" descr="D:\seminar shahri\ashghal\ax zobale\تصویر13\13-1.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051609" y="2956070"/>
              <a:ext cx="1714512" cy="1015200"/>
            </a:xfrm>
            <a:prstGeom prst="rect">
              <a:avLst/>
            </a:prstGeom>
            <a:ln>
              <a:noFill/>
            </a:ln>
            <a:effectLst>
              <a:softEdge rad="112500"/>
            </a:effectLst>
          </p:spPr>
        </p:pic>
        <p:pic>
          <p:nvPicPr>
            <p:cNvPr id="8" name="Picture 2" descr="E:\tasisat shahri\ZOBALEH\azade\New Folder\g.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8178463" y="4556842"/>
              <a:ext cx="1727537" cy="1015200"/>
            </a:xfrm>
            <a:prstGeom prst="rect">
              <a:avLst/>
            </a:prstGeom>
            <a:ln>
              <a:noFill/>
            </a:ln>
            <a:effectLst>
              <a:softEdge rad="112500"/>
            </a:effectLst>
          </p:spPr>
        </p:pic>
        <p:pic>
          <p:nvPicPr>
            <p:cNvPr id="9" name="Picture 2" descr="E:\tasisat shahri\ZOBALEH\azade\New Folder\g.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6096008" y="4569812"/>
              <a:ext cx="1727537" cy="1015200"/>
            </a:xfrm>
            <a:prstGeom prst="rect">
              <a:avLst/>
            </a:prstGeom>
            <a:ln>
              <a:noFill/>
            </a:ln>
            <a:effectLst>
              <a:softEdge rad="112500"/>
            </a:effectLst>
          </p:spPr>
        </p:pic>
        <p:pic>
          <p:nvPicPr>
            <p:cNvPr id="10" name="Picture 2" descr="E:\tasisat shahri\ZOBALEH\azade\New Folder\g.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024306" y="4599046"/>
              <a:ext cx="1727537" cy="1015200"/>
            </a:xfrm>
            <a:prstGeom prst="rect">
              <a:avLst/>
            </a:prstGeom>
            <a:ln>
              <a:noFill/>
            </a:ln>
            <a:effectLst>
              <a:softEdge rad="112500"/>
            </a:effectLst>
          </p:spPr>
        </p:pic>
      </p:grpSp>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27" name="TextBox 26"/>
          <p:cNvSpPr txBox="1"/>
          <p:nvPr/>
        </p:nvSpPr>
        <p:spPr>
          <a:xfrm>
            <a:off x="4238612" y="5896294"/>
            <a:ext cx="6215106" cy="461665"/>
          </a:xfrm>
          <a:prstGeom prst="rect">
            <a:avLst/>
          </a:prstGeom>
          <a:noFill/>
        </p:spPr>
        <p:txBody>
          <a:bodyPr wrap="square" rtlCol="1">
            <a:spAutoFit/>
          </a:bodyPr>
          <a:lstStyle/>
          <a:p>
            <a:pPr>
              <a:buFont typeface="Wingdings" pitchFamily="2" charset="2"/>
              <a:buChar char="ü"/>
            </a:pPr>
            <a:r>
              <a:rPr lang="fa-IR" sz="1200" dirty="0">
                <a:solidFill>
                  <a:prstClr val="black"/>
                </a:solidFill>
                <a:effectLst>
                  <a:outerShdw blurRad="38100" dist="38100" dir="2700000" algn="tl">
                    <a:srgbClr val="000000">
                      <a:alpha val="43137"/>
                    </a:srgbClr>
                  </a:outerShdw>
                </a:effectLst>
                <a:latin typeface="Calibri"/>
                <a:cs typeface="B Homa" pitchFamily="2" charset="-78"/>
              </a:rPr>
              <a:t>اولین ایستگاه خدمات شهری در شهر مشهد در 75 کیلومتری جاده رضوی با 7 دستگاه سیمی تریلر و ظرفیت پذیرش 450 تن زباله در روز و با 6 سکو احداث گردید</a:t>
            </a:r>
          </a:p>
        </p:txBody>
      </p:sp>
      <p:graphicFrame>
        <p:nvGraphicFramePr>
          <p:cNvPr id="28" name="Diagram 27"/>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359715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3" name="Rectangle 12"/>
          <p:cNvSpPr/>
          <p:nvPr/>
        </p:nvSpPr>
        <p:spPr>
          <a:xfrm>
            <a:off x="4167174" y="5844620"/>
            <a:ext cx="6500858" cy="523220"/>
          </a:xfrm>
          <a:prstGeom prst="rect">
            <a:avLst/>
          </a:prstGeom>
        </p:spPr>
        <p:txBody>
          <a:bodyPr wrap="square">
            <a:spAutoFit/>
          </a:bodyPr>
          <a:lstStyle/>
          <a:p>
            <a:pPr>
              <a:defRPr/>
            </a:pPr>
            <a:r>
              <a:rPr lang="fa-IR" sz="1400" kern="0" dirty="0">
                <a:solidFill>
                  <a:sysClr val="windowText" lastClr="000000"/>
                </a:solidFill>
                <a:cs typeface="B Homa" pitchFamily="2" charset="-78"/>
              </a:rPr>
              <a:t>عملیات احداث دومین نیز از سال 1385 در سایتی با مساحت 7000 متر مربع با 4 سکو و ظرفیت پذیرش 400 تن زباله در روز احداث گردید.</a:t>
            </a:r>
          </a:p>
        </p:txBody>
      </p:sp>
      <p:sp>
        <p:nvSpPr>
          <p:cNvPr id="14" name="Rectangle 3"/>
          <p:cNvSpPr>
            <a:spLocks noChangeArrowheads="1"/>
          </p:cNvSpPr>
          <p:nvPr/>
        </p:nvSpPr>
        <p:spPr bwMode="auto">
          <a:xfrm>
            <a:off x="3698890" y="2714620"/>
            <a:ext cx="6897704"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buFontTx/>
              <a:buBlip>
                <a:blip r:embed="rId3"/>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از اهداف این پروژه می توان به عوامل زیر اشاره نمود:</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کاهش هزینه های انتقال زباله به محل دفن </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حفظ بهداشت و جلوگیری از آلودگی های ناشی از تردد خودرو های سبک و کوچک در محل مسیر دفن </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کاهش زمان جمع آوری زباله در مناطق شهرداری </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افزایش رضایت شهروندان </a:t>
            </a:r>
          </a:p>
        </p:txBody>
      </p:sp>
      <p:sp>
        <p:nvSpPr>
          <p:cNvPr id="17" name="Rectangle 3"/>
          <p:cNvSpPr>
            <a:spLocks noChangeArrowheads="1"/>
          </p:cNvSpPr>
          <p:nvPr/>
        </p:nvSpPr>
        <p:spPr bwMode="auto">
          <a:xfrm>
            <a:off x="3667108" y="476747"/>
            <a:ext cx="6897704" cy="14311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buFontTx/>
              <a:buBlip>
                <a:blip r:embed="rId3"/>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از علل قرار گیری ایستگاه انتقال در این محل می توان به:</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قرارگیری این ایستگاه در مسیر محل جدید دفن زباله</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سهولت دسترسی شهرداری سه منطقه 4 و 5 و 6 به این محل</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ورود و خروج و دسترسی آسان تریلرها به این مکان اشاره نمود.</a:t>
            </a:r>
          </a:p>
        </p:txBody>
      </p:sp>
      <p:pic>
        <p:nvPicPr>
          <p:cNvPr id="24" name="Picture 6" descr="H:\تصویر13\tasvir13.JPG"/>
          <p:cNvPicPr>
            <a:picLocks noChangeArrowheads="1"/>
          </p:cNvPicPr>
          <p:nvPr/>
        </p:nvPicPr>
        <p:blipFill>
          <a:blip r:embed="rId5"/>
          <a:srcRect/>
          <a:stretch>
            <a:fillRect/>
          </a:stretch>
        </p:blipFill>
        <p:spPr bwMode="auto">
          <a:xfrm>
            <a:off x="3667108" y="4071943"/>
            <a:ext cx="2500330" cy="1717159"/>
          </a:xfrm>
          <a:prstGeom prst="rect">
            <a:avLst/>
          </a:prstGeom>
          <a:noFill/>
          <a:ln w="9525">
            <a:noFill/>
            <a:miter lim="800000"/>
            <a:headEnd/>
            <a:tailEnd/>
          </a:ln>
        </p:spPr>
      </p:pic>
      <p:pic>
        <p:nvPicPr>
          <p:cNvPr id="25" name="Picture 7" descr="H:\تصویر13\13-1 (1).JPG"/>
          <p:cNvPicPr>
            <a:picLocks noChangeArrowheads="1"/>
          </p:cNvPicPr>
          <p:nvPr/>
        </p:nvPicPr>
        <p:blipFill>
          <a:blip r:embed="rId6"/>
          <a:srcRect/>
          <a:stretch>
            <a:fillRect/>
          </a:stretch>
        </p:blipFill>
        <p:spPr bwMode="auto">
          <a:xfrm>
            <a:off x="6096000" y="4071942"/>
            <a:ext cx="2302802" cy="1816100"/>
          </a:xfrm>
          <a:prstGeom prst="rect">
            <a:avLst/>
          </a:prstGeom>
          <a:noFill/>
          <a:ln w="9525">
            <a:noFill/>
            <a:miter lim="800000"/>
            <a:headEnd/>
            <a:tailEnd/>
          </a:ln>
        </p:spPr>
      </p:pic>
      <p:sp>
        <p:nvSpPr>
          <p:cNvPr id="18" name="Freeform 17"/>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26" name="Diagram 25"/>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244198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8" name="Title 1"/>
          <p:cNvSpPr txBox="1">
            <a:spLocks/>
          </p:cNvSpPr>
          <p:nvPr/>
        </p:nvSpPr>
        <p:spPr>
          <a:xfrm>
            <a:off x="8239148" y="274638"/>
            <a:ext cx="2314560" cy="939784"/>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حمل و نقل</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9" name="Rectangle 1"/>
          <p:cNvSpPr>
            <a:spLocks noChangeArrowheads="1"/>
          </p:cNvSpPr>
          <p:nvPr/>
        </p:nvSpPr>
        <p:spPr bwMode="auto">
          <a:xfrm>
            <a:off x="5167455" y="1142984"/>
            <a:ext cx="506100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defRPr/>
            </a:pPr>
            <a:r>
              <a:rPr lang="fa-IR" sz="1600" kern="0" dirty="0">
                <a:solidFill>
                  <a:sysClr val="windowText" lastClr="000000"/>
                </a:solidFill>
                <a:latin typeface="Calibri" pitchFamily="34" charset="0"/>
                <a:ea typeface="Calibri" pitchFamily="34" charset="0"/>
                <a:cs typeface="B Homa" pitchFamily="2" charset="-78"/>
              </a:rPr>
              <a:t>مرحله ایست که در مواد زاید جامد به محل دفن نهایی,حمل می شوند.</a:t>
            </a:r>
            <a:endParaRPr lang="fa-IR" kern="0" dirty="0">
              <a:solidFill>
                <a:sysClr val="windowText" lastClr="000000"/>
              </a:solidFill>
              <a:latin typeface="Arial" pitchFamily="34" charset="0"/>
              <a:cs typeface="B Homa" pitchFamily="2" charset="-78"/>
            </a:endParaRPr>
          </a:p>
        </p:txBody>
      </p:sp>
      <p:sp>
        <p:nvSpPr>
          <p:cNvPr id="10" name="Rectangle 2"/>
          <p:cNvSpPr>
            <a:spLocks noChangeArrowheads="1"/>
          </p:cNvSpPr>
          <p:nvPr/>
        </p:nvSpPr>
        <p:spPr bwMode="auto">
          <a:xfrm>
            <a:off x="1452530" y="2000240"/>
            <a:ext cx="92456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buFontTx/>
              <a:buBlip>
                <a:blip r:embed="rId3"/>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انواع روش ها و وسایل حمل و نقل:</a:t>
            </a:r>
            <a:endParaRPr lang="en-US" sz="1600" dirty="0">
              <a:solidFill>
                <a:prstClr val="black"/>
              </a:solidFill>
              <a:effectLst>
                <a:outerShdw blurRad="38100" dist="38100" dir="2700000" algn="tl">
                  <a:srgbClr val="000000">
                    <a:alpha val="43137"/>
                  </a:srgbClr>
                </a:outerShdw>
              </a:effectLst>
              <a:latin typeface="Calibri"/>
              <a:cs typeface="B Homa" pitchFamily="2" charset="-78"/>
            </a:endParaRPr>
          </a:p>
          <a:p>
            <a:pPr lvl="1" eaLnBrk="0" fontAlgn="base" hangingPunct="0">
              <a:lnSpc>
                <a:spcPct val="150000"/>
              </a:lnSpc>
              <a:spcBef>
                <a:spcPct val="0"/>
              </a:spcBef>
              <a:spcAft>
                <a:spcPct val="0"/>
              </a:spcAft>
              <a:defRPr/>
            </a:pPr>
            <a:r>
              <a:rPr lang="fa-IR" sz="1600" kern="0" dirty="0">
                <a:solidFill>
                  <a:sysClr val="windowText" lastClr="000000"/>
                </a:solidFill>
                <a:latin typeface="Calibri" pitchFamily="34" charset="0"/>
                <a:ea typeface="Calibri" pitchFamily="34" charset="0"/>
                <a:cs typeface="B Homa" pitchFamily="2" charset="-78"/>
              </a:rPr>
              <a:t>الف) نیروی انسانی:</a:t>
            </a:r>
            <a:r>
              <a:rPr lang="fa-IR" sz="1400" kern="0" dirty="0">
                <a:solidFill>
                  <a:sysClr val="windowText" lastClr="000000"/>
                </a:solidFill>
                <a:latin typeface="Calibri" pitchFamily="34" charset="0"/>
                <a:ea typeface="Calibri" pitchFamily="34" charset="0"/>
                <a:cs typeface="B Homa" pitchFamily="2" charset="-78"/>
              </a:rPr>
              <a:t>حمل توسط گاری دستی,حمل دستی سطل زباله,حمل توسط موتورسیکلت سه چرخ(وسیله ای مانند دوچرخه ولی یک چرخ در جلو و دو چرخ در عقب)</a:t>
            </a:r>
            <a:endParaRPr lang="en-US" sz="1100" kern="0" dirty="0">
              <a:solidFill>
                <a:sysClr val="windowText" lastClr="000000"/>
              </a:solidFill>
              <a:latin typeface="Arial" pitchFamily="34" charset="0"/>
              <a:cs typeface="B Homa" pitchFamily="2" charset="-78"/>
            </a:endParaRPr>
          </a:p>
          <a:p>
            <a:pPr lvl="1" eaLnBrk="0" fontAlgn="base" hangingPunct="0">
              <a:lnSpc>
                <a:spcPct val="150000"/>
              </a:lnSpc>
              <a:spcBef>
                <a:spcPct val="0"/>
              </a:spcBef>
              <a:spcAft>
                <a:spcPct val="0"/>
              </a:spcAft>
              <a:defRPr/>
            </a:pPr>
            <a:r>
              <a:rPr lang="fa-IR" sz="1600" kern="0" dirty="0">
                <a:solidFill>
                  <a:sysClr val="windowText" lastClr="000000"/>
                </a:solidFill>
                <a:latin typeface="Calibri" pitchFamily="34" charset="0"/>
                <a:ea typeface="Calibri" pitchFamily="34" charset="0"/>
                <a:cs typeface="B Homa" pitchFamily="2" charset="-78"/>
              </a:rPr>
              <a:t>ب)نیروی حیوانی</a:t>
            </a:r>
            <a:r>
              <a:rPr lang="fa-IR" sz="1400" kern="0" dirty="0">
                <a:solidFill>
                  <a:sysClr val="windowText" lastClr="000000"/>
                </a:solidFill>
                <a:latin typeface="Calibri" pitchFamily="34" charset="0"/>
                <a:ea typeface="Calibri" pitchFamily="34" charset="0"/>
                <a:cs typeface="B Homa" pitchFamily="2" charset="-78"/>
              </a:rPr>
              <a:t>:در این روش حمل گاری,توسط چهارپایان صورت می گیرد.</a:t>
            </a:r>
            <a:endParaRPr lang="en-US" sz="1100" kern="0" dirty="0">
              <a:solidFill>
                <a:sysClr val="windowText" lastClr="000000"/>
              </a:solidFill>
              <a:latin typeface="Arial" pitchFamily="34" charset="0"/>
              <a:cs typeface="B Homa" pitchFamily="2" charset="-78"/>
            </a:endParaRPr>
          </a:p>
          <a:p>
            <a:pPr lvl="1" eaLnBrk="0" fontAlgn="base" hangingPunct="0">
              <a:lnSpc>
                <a:spcPct val="150000"/>
              </a:lnSpc>
              <a:spcBef>
                <a:spcPct val="0"/>
              </a:spcBef>
              <a:spcAft>
                <a:spcPct val="0"/>
              </a:spcAft>
              <a:defRPr/>
            </a:pPr>
            <a:r>
              <a:rPr lang="fa-IR" sz="1600" kern="0" dirty="0">
                <a:solidFill>
                  <a:sysClr val="windowText" lastClr="000000"/>
                </a:solidFill>
                <a:latin typeface="Calibri" pitchFamily="34" charset="0"/>
                <a:ea typeface="Calibri" pitchFamily="34" charset="0"/>
                <a:cs typeface="B Homa" pitchFamily="2" charset="-78"/>
              </a:rPr>
              <a:t>ج)موتوریزه:</a:t>
            </a:r>
            <a:r>
              <a:rPr lang="fa-IR" sz="1400" kern="0" dirty="0">
                <a:solidFill>
                  <a:sysClr val="windowText" lastClr="000000"/>
                </a:solidFill>
                <a:latin typeface="Calibri" pitchFamily="34" charset="0"/>
                <a:ea typeface="Calibri" pitchFamily="34" charset="0"/>
                <a:cs typeface="B Homa" pitchFamily="2" charset="-78"/>
              </a:rPr>
              <a:t>تراکتور,تریلر با وانت کامیون (استاندارد ساخته شده)</a:t>
            </a:r>
            <a:endParaRPr lang="fa-IR" kern="0" dirty="0">
              <a:solidFill>
                <a:sysClr val="windowText" lastClr="000000"/>
              </a:solidFill>
              <a:latin typeface="Arial" pitchFamily="34" charset="0"/>
              <a:cs typeface="B Homa" pitchFamily="2" charset="-78"/>
            </a:endParaRPr>
          </a:p>
        </p:txBody>
      </p:sp>
      <p:sp>
        <p:nvSpPr>
          <p:cNvPr id="12" name="Freeform 11"/>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3" name="Diagram 12"/>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43302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9" name="Rectangle 1"/>
          <p:cNvSpPr>
            <a:spLocks noChangeArrowheads="1"/>
          </p:cNvSpPr>
          <p:nvPr/>
        </p:nvSpPr>
        <p:spPr bwMode="auto">
          <a:xfrm>
            <a:off x="4791089" y="785794"/>
            <a:ext cx="5723042"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buFontTx/>
              <a:buBlip>
                <a:blip r:embed="rId3"/>
              </a:buBlip>
              <a:defRPr/>
            </a:pPr>
            <a:r>
              <a:rPr lang="fa-IR" sz="1600" kern="0" dirty="0">
                <a:solidFill>
                  <a:sysClr val="windowText" lastClr="000000"/>
                </a:solidFill>
                <a:effectLst>
                  <a:outerShdw blurRad="38100" dist="38100" dir="2700000" algn="tl">
                    <a:srgbClr val="000000">
                      <a:alpha val="43137"/>
                    </a:srgbClr>
                  </a:outerShdw>
                </a:effectLst>
                <a:latin typeface="Calibri" pitchFamily="34" charset="0"/>
                <a:ea typeface="Calibri" pitchFamily="34" charset="0"/>
                <a:cs typeface="B Homa" pitchFamily="2" charset="-78"/>
              </a:rPr>
              <a:t>ماشین آلات مورد استفاده در شهرداری مشهد به منظور حمل و نقل مواد زائد.</a:t>
            </a:r>
            <a:endParaRPr lang="fa-IR" kern="0" dirty="0">
              <a:solidFill>
                <a:sysClr val="windowText" lastClr="000000"/>
              </a:solidFill>
              <a:effectLst>
                <a:outerShdw blurRad="38100" dist="38100" dir="2700000" algn="tl">
                  <a:srgbClr val="000000">
                    <a:alpha val="43137"/>
                  </a:srgbClr>
                </a:outerShdw>
              </a:effectLst>
              <a:latin typeface="Arial" pitchFamily="34" charset="0"/>
              <a:cs typeface="B Homa" pitchFamily="2" charset="-78"/>
            </a:endParaRPr>
          </a:p>
        </p:txBody>
      </p:sp>
      <p:graphicFrame>
        <p:nvGraphicFramePr>
          <p:cNvPr id="13" name="Diagram 12"/>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8" name="Group 17"/>
          <p:cNvGrpSpPr/>
          <p:nvPr/>
        </p:nvGrpSpPr>
        <p:grpSpPr>
          <a:xfrm>
            <a:off x="1408388" y="1785927"/>
            <a:ext cx="9429816" cy="2772837"/>
            <a:chOff x="265388" y="1785926"/>
            <a:chExt cx="9429816" cy="2772837"/>
          </a:xfrm>
        </p:grpSpPr>
        <p:graphicFrame>
          <p:nvGraphicFramePr>
            <p:cNvPr id="11" name="Diagram 10"/>
            <p:cNvGraphicFramePr/>
            <p:nvPr/>
          </p:nvGraphicFramePr>
          <p:xfrm>
            <a:off x="2765718" y="1785926"/>
            <a:ext cx="4429156" cy="277283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4" name="Folded Corner 13"/>
            <p:cNvSpPr/>
            <p:nvPr/>
          </p:nvSpPr>
          <p:spPr>
            <a:xfrm>
              <a:off x="7266312" y="2857496"/>
              <a:ext cx="2428892" cy="1214446"/>
            </a:xfrm>
            <a:prstGeom prst="foldedCorner">
              <a:avLst/>
            </a:prstGeom>
            <a:gradFill flip="none" rotWithShape="1">
              <a:gsLst>
                <a:gs pos="81000">
                  <a:schemeClr val="dk1">
                    <a:tint val="10000"/>
                    <a:satMod val="300000"/>
                    <a:alpha val="0"/>
                  </a:schemeClr>
                </a:gs>
                <a:gs pos="34000">
                  <a:schemeClr val="dk1">
                    <a:tint val="13500"/>
                    <a:satMod val="250000"/>
                  </a:schemeClr>
                </a:gs>
                <a:gs pos="100000">
                  <a:schemeClr val="dk1">
                    <a:tint val="60000"/>
                    <a:satMod val="200000"/>
                  </a:schemeClr>
                </a:gs>
              </a:gsLst>
              <a:path path="shape">
                <a:fillToRect l="50000" t="50000" r="50000" b="50000"/>
              </a:path>
              <a:tileRect/>
            </a:gradFill>
            <a:ln>
              <a:solidFill>
                <a:schemeClr val="tx1">
                  <a:lumMod val="75000"/>
                </a:schemeClr>
              </a:solidFill>
            </a:ln>
          </p:spPr>
          <p:style>
            <a:lnRef idx="1">
              <a:schemeClr val="dk1"/>
            </a:lnRef>
            <a:fillRef idx="2">
              <a:schemeClr val="dk1"/>
            </a:fillRef>
            <a:effectRef idx="1">
              <a:schemeClr val="dk1"/>
            </a:effectRef>
            <a:fontRef idx="minor">
              <a:schemeClr val="dk1"/>
            </a:fontRef>
          </p:style>
          <p:txBody>
            <a:bodyPr rtlCol="1" anchor="ctr"/>
            <a:lstStyle/>
            <a:p>
              <a:pPr algn="justLow">
                <a:buFont typeface="Arial" pitchFamily="34" charset="0"/>
                <a:buChar char="•"/>
              </a:pPr>
              <a:r>
                <a:rPr lang="fa-IR" sz="1200" dirty="0">
                  <a:solidFill>
                    <a:prstClr val="black"/>
                  </a:solidFill>
                  <a:cs typeface="B Homa" pitchFamily="2" charset="-78"/>
                </a:rPr>
                <a:t>خاور مکانیزه با ظرفیت 3.5 تن</a:t>
              </a:r>
            </a:p>
            <a:p>
              <a:pPr algn="justLow">
                <a:buFont typeface="Arial" pitchFamily="34" charset="0"/>
                <a:buChar char="•"/>
              </a:pPr>
              <a:r>
                <a:rPr lang="fa-IR" sz="1200" dirty="0">
                  <a:solidFill>
                    <a:prstClr val="black"/>
                  </a:solidFill>
                  <a:cs typeface="B Homa" pitchFamily="2" charset="-78"/>
                </a:rPr>
                <a:t> بنز جکی با ظرفیت 10 تن </a:t>
              </a:r>
            </a:p>
            <a:p>
              <a:pPr algn="justLow">
                <a:buFont typeface="Arial" pitchFamily="34" charset="0"/>
                <a:buChar char="•"/>
              </a:pPr>
              <a:r>
                <a:rPr lang="fa-IR" sz="1200" dirty="0">
                  <a:solidFill>
                    <a:prstClr val="black"/>
                  </a:solidFill>
                  <a:cs typeface="B Homa" pitchFamily="2" charset="-78"/>
                </a:rPr>
                <a:t> و نیسان مکانیزه با ظرفیت 1500 تن</a:t>
              </a:r>
            </a:p>
          </p:txBody>
        </p:sp>
        <p:sp>
          <p:nvSpPr>
            <p:cNvPr id="16" name="Folded Corner 15"/>
            <p:cNvSpPr/>
            <p:nvPr/>
          </p:nvSpPr>
          <p:spPr>
            <a:xfrm>
              <a:off x="265388" y="2214554"/>
              <a:ext cx="2428892" cy="1214446"/>
            </a:xfrm>
            <a:prstGeom prst="foldedCorner">
              <a:avLst/>
            </a:prstGeom>
            <a:gradFill flip="none" rotWithShape="1">
              <a:gsLst>
                <a:gs pos="81000">
                  <a:schemeClr val="dk1">
                    <a:tint val="10000"/>
                    <a:satMod val="300000"/>
                    <a:alpha val="0"/>
                  </a:schemeClr>
                </a:gs>
                <a:gs pos="34000">
                  <a:schemeClr val="dk1">
                    <a:tint val="13500"/>
                    <a:satMod val="250000"/>
                  </a:schemeClr>
                </a:gs>
                <a:gs pos="100000">
                  <a:schemeClr val="dk1">
                    <a:tint val="60000"/>
                    <a:satMod val="200000"/>
                  </a:schemeClr>
                </a:gs>
              </a:gsLst>
              <a:path path="shape">
                <a:fillToRect l="50000" t="50000" r="50000" b="50000"/>
              </a:path>
              <a:tileRect/>
            </a:gradFill>
            <a:ln>
              <a:solidFill>
                <a:schemeClr val="tx1">
                  <a:lumMod val="75000"/>
                </a:schemeClr>
              </a:solidFill>
            </a:ln>
          </p:spPr>
          <p:style>
            <a:lnRef idx="1">
              <a:schemeClr val="dk1"/>
            </a:lnRef>
            <a:fillRef idx="2">
              <a:schemeClr val="dk1"/>
            </a:fillRef>
            <a:effectRef idx="1">
              <a:schemeClr val="dk1"/>
            </a:effectRef>
            <a:fontRef idx="minor">
              <a:schemeClr val="dk1"/>
            </a:fontRef>
          </p:style>
          <p:txBody>
            <a:bodyPr rtlCol="1" anchor="ctr"/>
            <a:lstStyle/>
            <a:p>
              <a:pPr algn="justLow">
                <a:buFont typeface="Arial" pitchFamily="34" charset="0"/>
                <a:buChar char="•"/>
              </a:pPr>
              <a:r>
                <a:rPr lang="fa-IR" sz="1200" dirty="0">
                  <a:solidFill>
                    <a:prstClr val="black"/>
                  </a:solidFill>
                  <a:cs typeface="B Homa" pitchFamily="2" charset="-78"/>
                </a:rPr>
                <a:t> خاور کمپرسی با ظرفیت 3.5 تن</a:t>
              </a:r>
            </a:p>
            <a:p>
              <a:pPr algn="justLow">
                <a:buFont typeface="Arial" pitchFamily="34" charset="0"/>
                <a:buChar char="•"/>
              </a:pPr>
              <a:r>
                <a:rPr lang="fa-IR" sz="1200" dirty="0">
                  <a:solidFill>
                    <a:prstClr val="black"/>
                  </a:solidFill>
                  <a:cs typeface="B Homa" pitchFamily="2" charset="-78"/>
                </a:rPr>
                <a:t> نیسان کمپرسی با ظرفیت 1500 تن </a:t>
              </a:r>
            </a:p>
          </p:txBody>
        </p:sp>
      </p:grpSp>
      <p:sp>
        <p:nvSpPr>
          <p:cNvPr id="12" name="Freeform 11"/>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pic>
        <p:nvPicPr>
          <p:cNvPr id="114690" name="Picture 2" descr="D:\seminar shahri\pic\10000 (5).jp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881422" y="4500570"/>
            <a:ext cx="2571768" cy="1729508"/>
          </a:xfrm>
          <a:prstGeom prst="rect">
            <a:avLst/>
          </a:prstGeom>
          <a:ln>
            <a:noFill/>
          </a:ln>
          <a:effectLst>
            <a:softEdge rad="112500"/>
          </a:effectLst>
        </p:spPr>
      </p:pic>
      <p:pic>
        <p:nvPicPr>
          <p:cNvPr id="114691" name="Picture 3" descr="D:\seminar shahri\pic\10000 (38).JPG"/>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6596066" y="4643446"/>
            <a:ext cx="1920000" cy="1440000"/>
          </a:xfrm>
          <a:prstGeom prst="rect">
            <a:avLst/>
          </a:prstGeom>
          <a:ln>
            <a:noFill/>
          </a:ln>
          <a:effectLst>
            <a:softEdge rad="112500"/>
          </a:effectLst>
        </p:spPr>
      </p:pic>
    </p:spTree>
    <p:extLst>
      <p:ext uri="{BB962C8B-B14F-4D97-AF65-F5344CB8AC3E}">
        <p14:creationId xmlns:p14="http://schemas.microsoft.com/office/powerpoint/2010/main" val="610108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itle 1"/>
          <p:cNvSpPr txBox="1">
            <a:spLocks/>
          </p:cNvSpPr>
          <p:nvPr/>
        </p:nvSpPr>
        <p:spPr>
          <a:xfrm>
            <a:off x="7881950" y="274638"/>
            <a:ext cx="2671750" cy="1154098"/>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دفع مواد زائد</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8" name="Rectangle 1"/>
          <p:cNvSpPr>
            <a:spLocks noChangeArrowheads="1"/>
          </p:cNvSpPr>
          <p:nvPr/>
        </p:nvSpPr>
        <p:spPr bwMode="auto">
          <a:xfrm>
            <a:off x="1390650" y="1357299"/>
            <a:ext cx="9163050" cy="30623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defRPr/>
            </a:pPr>
            <a:r>
              <a:rPr lang="fa-IR" sz="1600" kern="0" dirty="0">
                <a:solidFill>
                  <a:sysClr val="windowText" lastClr="000000"/>
                </a:solidFill>
                <a:latin typeface="Calibri" pitchFamily="34" charset="0"/>
                <a:ea typeface="Calibri" pitchFamily="34" charset="0"/>
                <a:cs typeface="B Homa" pitchFamily="2" charset="-78"/>
              </a:rPr>
              <a:t>آخرین مرحله از مدیریت مواد زائد,دفع مطمئن برای کاهش خطرات مرتبط با زباله و زایدات تولیدی می باشد.</a:t>
            </a:r>
          </a:p>
          <a:p>
            <a:pPr fontAlgn="base">
              <a:spcBef>
                <a:spcPct val="0"/>
              </a:spcBef>
              <a:spcAft>
                <a:spcPct val="0"/>
              </a:spcAft>
              <a:defRPr/>
            </a:pPr>
            <a:endParaRPr lang="fa-IR" sz="1600" kern="0" dirty="0">
              <a:solidFill>
                <a:sysClr val="windowText" lastClr="000000"/>
              </a:solidFill>
              <a:latin typeface="Calibri" pitchFamily="34" charset="0"/>
              <a:ea typeface="Calibri" pitchFamily="34" charset="0"/>
              <a:cs typeface="B Homa" pitchFamily="2" charset="-78"/>
            </a:endParaRPr>
          </a:p>
          <a:p>
            <a:pPr fontAlgn="base">
              <a:spcBef>
                <a:spcPct val="0"/>
              </a:spcBef>
              <a:spcAft>
                <a:spcPct val="0"/>
              </a:spcAft>
              <a:defRPr/>
            </a:pPr>
            <a:endParaRPr lang="fa-IR" sz="1600" kern="0" dirty="0">
              <a:solidFill>
                <a:sysClr val="windowText" lastClr="000000"/>
              </a:solidFill>
              <a:latin typeface="Calibri" pitchFamily="34" charset="0"/>
              <a:ea typeface="Calibri" pitchFamily="34" charset="0"/>
              <a:cs typeface="B Homa" pitchFamily="2" charset="-78"/>
            </a:endParaRPr>
          </a:p>
          <a:p>
            <a:pPr fontAlgn="base">
              <a:spcBef>
                <a:spcPct val="0"/>
              </a:spcBef>
              <a:spcAft>
                <a:spcPct val="0"/>
              </a:spcAft>
              <a:defRPr/>
            </a:pPr>
            <a:endParaRPr lang="fa-IR" sz="1600" kern="0" dirty="0">
              <a:solidFill>
                <a:sysClr val="windowText" lastClr="000000"/>
              </a:solidFill>
              <a:latin typeface="Calibri" pitchFamily="34" charset="0"/>
              <a:ea typeface="Calibri" pitchFamily="34" charset="0"/>
              <a:cs typeface="B Homa" pitchFamily="2" charset="-78"/>
            </a:endParaRPr>
          </a:p>
          <a:p>
            <a:pPr fontAlgn="base">
              <a:lnSpc>
                <a:spcPct val="150000"/>
              </a:lnSpc>
              <a:spcBef>
                <a:spcPct val="0"/>
              </a:spcBef>
              <a:spcAft>
                <a:spcPct val="0"/>
              </a:spcAft>
              <a:buFontTx/>
              <a:buBlip>
                <a:blip r:embed="rId3"/>
              </a:buBlip>
              <a:defRPr/>
            </a:pPr>
            <a:r>
              <a:rPr lang="fa-IR" sz="1600" kern="0" dirty="0">
                <a:solidFill>
                  <a:sysClr val="windowText" lastClr="000000"/>
                </a:solidFill>
                <a:effectLst>
                  <a:outerShdw blurRad="38100" dist="38100" dir="2700000" algn="tl">
                    <a:srgbClr val="000000">
                      <a:alpha val="43137"/>
                    </a:srgbClr>
                  </a:outerShdw>
                </a:effectLst>
                <a:latin typeface="Calibri" pitchFamily="34" charset="0"/>
                <a:ea typeface="Calibri" pitchFamily="34" charset="0"/>
                <a:cs typeface="B Homa" pitchFamily="2" charset="-78"/>
              </a:rPr>
              <a:t> روش های دفع مواد زائد وجود دارد:</a:t>
            </a:r>
            <a:endParaRPr lang="en-US" sz="1600" kern="0" dirty="0">
              <a:solidFill>
                <a:sysClr val="windowText" lastClr="000000"/>
              </a:solidFill>
              <a:effectLst>
                <a:outerShdw blurRad="38100" dist="38100" dir="2700000" algn="tl">
                  <a:srgbClr val="000000">
                    <a:alpha val="43137"/>
                  </a:srgbClr>
                </a:outerShdw>
              </a:effectLst>
              <a:latin typeface="Calibri" pitchFamily="34" charset="0"/>
              <a:ea typeface="Calibri" pitchFamily="34" charset="0"/>
              <a:cs typeface="B Homa" pitchFamily="2" charset="-78"/>
            </a:endParaRPr>
          </a:p>
          <a:p>
            <a:pPr lvl="1" eaLnBrk="0" fontAlgn="base" hangingPunct="0">
              <a:lnSpc>
                <a:spcPct val="150000"/>
              </a:lnSpc>
              <a:spcBef>
                <a:spcPct val="0"/>
              </a:spcBef>
              <a:spcAft>
                <a:spcPct val="0"/>
              </a:spcAft>
              <a:defRPr/>
            </a:pPr>
            <a:r>
              <a:rPr lang="fa-IR" sz="1400" kern="0" dirty="0">
                <a:solidFill>
                  <a:sysClr val="windowText" lastClr="000000"/>
                </a:solidFill>
                <a:latin typeface="Calibri" pitchFamily="34" charset="0"/>
                <a:ea typeface="Calibri" pitchFamily="34" charset="0"/>
                <a:cs typeface="B Homa" pitchFamily="2" charset="-78"/>
              </a:rPr>
              <a:t>1-کمپوست سازی</a:t>
            </a:r>
            <a:endParaRPr lang="en-US" sz="1400" kern="0" dirty="0">
              <a:solidFill>
                <a:sysClr val="windowText" lastClr="000000"/>
              </a:solidFill>
              <a:latin typeface="Arial" pitchFamily="34" charset="0"/>
              <a:cs typeface="B Homa" pitchFamily="2" charset="-78"/>
            </a:endParaRPr>
          </a:p>
          <a:p>
            <a:pPr lvl="1" eaLnBrk="0" fontAlgn="base" hangingPunct="0">
              <a:lnSpc>
                <a:spcPct val="150000"/>
              </a:lnSpc>
              <a:spcBef>
                <a:spcPct val="0"/>
              </a:spcBef>
              <a:spcAft>
                <a:spcPct val="0"/>
              </a:spcAft>
              <a:defRPr/>
            </a:pPr>
            <a:r>
              <a:rPr lang="fa-IR" sz="1400" kern="0" dirty="0">
                <a:solidFill>
                  <a:sysClr val="windowText" lastClr="000000"/>
                </a:solidFill>
                <a:latin typeface="Calibri" pitchFamily="34" charset="0"/>
                <a:ea typeface="Calibri" pitchFamily="34" charset="0"/>
                <a:cs typeface="B Homa" pitchFamily="2" charset="-78"/>
              </a:rPr>
              <a:t>2-سوختن یا زباله سوزی</a:t>
            </a:r>
            <a:endParaRPr lang="en-US" sz="1400" kern="0" dirty="0">
              <a:solidFill>
                <a:sysClr val="windowText" lastClr="000000"/>
              </a:solidFill>
              <a:latin typeface="Arial" pitchFamily="34" charset="0"/>
              <a:cs typeface="B Homa" pitchFamily="2" charset="-78"/>
            </a:endParaRPr>
          </a:p>
          <a:p>
            <a:pPr lvl="1" eaLnBrk="0" fontAlgn="base" hangingPunct="0">
              <a:lnSpc>
                <a:spcPct val="150000"/>
              </a:lnSpc>
              <a:spcBef>
                <a:spcPct val="0"/>
              </a:spcBef>
              <a:spcAft>
                <a:spcPct val="0"/>
              </a:spcAft>
              <a:defRPr/>
            </a:pPr>
            <a:r>
              <a:rPr lang="fa-IR" sz="1400" kern="0" dirty="0">
                <a:solidFill>
                  <a:sysClr val="windowText" lastClr="000000"/>
                </a:solidFill>
                <a:latin typeface="Calibri" pitchFamily="34" charset="0"/>
                <a:ea typeface="Calibri" pitchFamily="34" charset="0"/>
                <a:cs typeface="B Homa" pitchFamily="2" charset="-78"/>
              </a:rPr>
              <a:t>3-بازیافت(بازیافت از مبدا)</a:t>
            </a:r>
          </a:p>
          <a:p>
            <a:pPr lvl="1" eaLnBrk="0" fontAlgn="base" hangingPunct="0">
              <a:lnSpc>
                <a:spcPct val="150000"/>
              </a:lnSpc>
              <a:spcBef>
                <a:spcPct val="0"/>
              </a:spcBef>
              <a:spcAft>
                <a:spcPct val="0"/>
              </a:spcAft>
              <a:defRPr/>
            </a:pPr>
            <a:r>
              <a:rPr lang="fa-IR" sz="1400" kern="0" dirty="0">
                <a:solidFill>
                  <a:sysClr val="windowText" lastClr="000000"/>
                </a:solidFill>
                <a:latin typeface="Calibri" pitchFamily="34" charset="0"/>
                <a:ea typeface="Calibri" pitchFamily="34" charset="0"/>
                <a:cs typeface="B Homa" pitchFamily="2" charset="-78"/>
              </a:rPr>
              <a:t>4-استفاده از زمین</a:t>
            </a:r>
            <a:endParaRPr lang="en-US" sz="1400" kern="0" dirty="0">
              <a:solidFill>
                <a:sysClr val="windowText" lastClr="000000"/>
              </a:solidFill>
              <a:latin typeface="Arial" pitchFamily="34" charset="0"/>
              <a:cs typeface="B Homa" pitchFamily="2" charset="-78"/>
            </a:endParaRPr>
          </a:p>
          <a:p>
            <a:pPr lvl="1" eaLnBrk="0" fontAlgn="base" hangingPunct="0">
              <a:lnSpc>
                <a:spcPct val="150000"/>
              </a:lnSpc>
              <a:spcBef>
                <a:spcPct val="0"/>
              </a:spcBef>
              <a:spcAft>
                <a:spcPct val="0"/>
              </a:spcAft>
              <a:defRPr/>
            </a:pPr>
            <a:endParaRPr lang="fa-IR" sz="1400" kern="0" dirty="0">
              <a:solidFill>
                <a:sysClr val="windowText" lastClr="000000"/>
              </a:solidFill>
              <a:latin typeface="Arial" pitchFamily="34" charset="0"/>
              <a:cs typeface="B Homa" pitchFamily="2" charset="-78"/>
            </a:endParaRPr>
          </a:p>
        </p:txBody>
      </p:sp>
      <p:sp>
        <p:nvSpPr>
          <p:cNvPr id="10" name="Freeform 9"/>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1" name="Diagram 10"/>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424542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0" name="Title 3"/>
          <p:cNvSpPr txBox="1">
            <a:spLocks/>
          </p:cNvSpPr>
          <p:nvPr/>
        </p:nvSpPr>
        <p:spPr>
          <a:xfrm>
            <a:off x="7310446" y="82512"/>
            <a:ext cx="3286148" cy="1203348"/>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كمپوست</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21" name="Rectangle 20"/>
          <p:cNvSpPr/>
          <p:nvPr/>
        </p:nvSpPr>
        <p:spPr>
          <a:xfrm>
            <a:off x="1785966" y="1213681"/>
            <a:ext cx="8810628" cy="3970318"/>
          </a:xfrm>
          <a:prstGeom prst="rect">
            <a:avLst/>
          </a:prstGeom>
        </p:spPr>
        <p:txBody>
          <a:bodyPr wrap="square">
            <a:spAutoFit/>
          </a:bodyPr>
          <a:lstStyle/>
          <a:p>
            <a:pPr algn="justLow">
              <a:lnSpc>
                <a:spcPct val="150000"/>
              </a:lnSpc>
              <a:defRPr/>
            </a:pPr>
            <a:r>
              <a:rPr lang="ar-SA" sz="1400" kern="0" dirty="0">
                <a:solidFill>
                  <a:sysClr val="windowText" lastClr="000000"/>
                </a:solidFill>
                <a:cs typeface="B Homa" pitchFamily="2" charset="-78"/>
              </a:rPr>
              <a:t> عبارت است از تجزيه كنترل شده مواد آلي در حرارت و رطوبت مناسب بوسيله باكتري‌ها، قارچ‌ها، كپك‌ها و ساير ميكروارگانيسم‌هاي هوازي و يا غير هوازي</a:t>
            </a:r>
            <a:endParaRPr lang="fa-IR" sz="1400" kern="0" dirty="0">
              <a:solidFill>
                <a:sysClr val="windowText" lastClr="000000"/>
              </a:solidFill>
              <a:cs typeface="B Homa" pitchFamily="2" charset="-78"/>
            </a:endParaRPr>
          </a:p>
          <a:p>
            <a:pPr algn="justLow">
              <a:lnSpc>
                <a:spcPct val="150000"/>
              </a:lnSpc>
              <a:defRPr/>
            </a:pPr>
            <a:endParaRPr lang="fa-IR" sz="1400" kern="0" dirty="0">
              <a:solidFill>
                <a:sysClr val="windowText" lastClr="000000"/>
              </a:solidFill>
              <a:cs typeface="B Homa" pitchFamily="2" charset="-78"/>
            </a:endParaRPr>
          </a:p>
          <a:p>
            <a:pPr algn="justLow">
              <a:lnSpc>
                <a:spcPct val="150000"/>
              </a:lnSpc>
              <a:defRPr/>
            </a:pPr>
            <a:endParaRPr lang="fa-IR" sz="1400" kern="0" dirty="0">
              <a:solidFill>
                <a:sysClr val="windowText" lastClr="000000"/>
              </a:solidFill>
              <a:cs typeface="B Homa" pitchFamily="2" charset="-78"/>
            </a:endParaRPr>
          </a:p>
          <a:p>
            <a:pPr algn="justLow">
              <a:lnSpc>
                <a:spcPct val="150000"/>
              </a:lnSpc>
              <a:defRPr/>
            </a:pPr>
            <a:endParaRPr lang="fa-IR" sz="1400" kern="0" dirty="0">
              <a:solidFill>
                <a:sysClr val="windowText" lastClr="000000"/>
              </a:solidFill>
              <a:cs typeface="B Homa" pitchFamily="2" charset="-78"/>
            </a:endParaRPr>
          </a:p>
          <a:p>
            <a:pPr algn="justLow">
              <a:lnSpc>
                <a:spcPct val="150000"/>
              </a:lnSpc>
              <a:defRPr/>
            </a:pPr>
            <a:endParaRPr lang="fa-IR" sz="1400" kern="0" dirty="0">
              <a:solidFill>
                <a:sysClr val="windowText" lastClr="000000"/>
              </a:solidFill>
              <a:cs typeface="B Homa" pitchFamily="2" charset="-78"/>
            </a:endParaRPr>
          </a:p>
          <a:p>
            <a:pPr algn="justLow">
              <a:lnSpc>
                <a:spcPct val="150000"/>
              </a:lnSpc>
              <a:defRPr/>
            </a:pPr>
            <a:endParaRPr lang="fa-IR" sz="1400" kern="0" dirty="0">
              <a:solidFill>
                <a:sysClr val="windowText" lastClr="000000"/>
              </a:solidFill>
              <a:cs typeface="B Homa" pitchFamily="2" charset="-78"/>
            </a:endParaRPr>
          </a:p>
          <a:p>
            <a:pPr algn="justLow">
              <a:lnSpc>
                <a:spcPct val="150000"/>
              </a:lnSpc>
              <a:defRPr/>
            </a:pPr>
            <a:r>
              <a:rPr lang="fa-IR" sz="1400" kern="0" dirty="0">
                <a:solidFill>
                  <a:sysClr val="windowText" lastClr="000000"/>
                </a:solidFill>
                <a:cs typeface="B Homa" pitchFamily="2" charset="-78"/>
              </a:rPr>
              <a:t>با توجه به اينكه حدود 63 درصد از زباله هاي خانگي در شهر مشهد را مواد آلي تشكيل مي دهد يكي از راههاي مناسب براي دفع و استفاده بهينه از آن تهيه كود آلي ( كمپوست ) براي مصارف كشاورزي و باغداري است كه مزيت اين روش از نظر اقتصادي و بهداشتي در مقايسه با ساير روشها به اثبات رسيده است . بخصوص در استان خراسان كه داراي شرايط اقليمي گرم و خشك بوده  بكار گيري اين روش بسيار مفيد خواهد بود</a:t>
            </a:r>
          </a:p>
          <a:p>
            <a:pPr algn="justLow">
              <a:lnSpc>
                <a:spcPct val="150000"/>
              </a:lnSpc>
              <a:defRPr/>
            </a:pPr>
            <a:endParaRPr lang="fa-IR" sz="1400" kern="0" dirty="0">
              <a:solidFill>
                <a:sysClr val="windowText" lastClr="000000"/>
              </a:solidFill>
              <a:cs typeface="B Homa" pitchFamily="2" charset="-78"/>
            </a:endParaRPr>
          </a:p>
          <a:p>
            <a:pPr algn="justLow">
              <a:lnSpc>
                <a:spcPct val="150000"/>
              </a:lnSpc>
              <a:defRPr/>
            </a:pPr>
            <a:endParaRPr lang="ar-SA" sz="1400" kern="0" dirty="0">
              <a:solidFill>
                <a:sysClr val="windowText" lastClr="000000"/>
              </a:solidFill>
              <a:cs typeface="B Homa" pitchFamily="2" charset="-78"/>
            </a:endParaRPr>
          </a:p>
        </p:txBody>
      </p:sp>
      <p:pic>
        <p:nvPicPr>
          <p:cNvPr id="9" name="Picture 9" descr="H:\تصویر17\karkhanehcompost\PIC_0032.JPG"/>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16059" y="1682090"/>
            <a:ext cx="2216130" cy="2045658"/>
          </a:xfrm>
          <a:prstGeom prst="rect">
            <a:avLst/>
          </a:prstGeom>
          <a:noFill/>
          <a:ln w="9525">
            <a:noFill/>
            <a:miter lim="800000"/>
            <a:headEnd/>
            <a:tailEnd/>
          </a:ln>
        </p:spPr>
      </p:pic>
      <p:sp>
        <p:nvSpPr>
          <p:cNvPr id="10" name="Rectangle 9"/>
          <p:cNvSpPr/>
          <p:nvPr/>
        </p:nvSpPr>
        <p:spPr>
          <a:xfrm>
            <a:off x="3803626" y="2225005"/>
            <a:ext cx="2146300" cy="430887"/>
          </a:xfrm>
          <a:prstGeom prst="rect">
            <a:avLst/>
          </a:prstGeom>
        </p:spPr>
        <p:txBody>
          <a:bodyPr wrap="square">
            <a:spAutoFit/>
          </a:bodyPr>
          <a:lstStyle/>
          <a:p>
            <a:pPr algn="justLow">
              <a:defRPr/>
            </a:pPr>
            <a:r>
              <a:rPr lang="ar-SA" sz="1100" i="1" kern="0" dirty="0">
                <a:solidFill>
                  <a:sysClr val="windowText" lastClr="000000"/>
                </a:solidFill>
                <a:cs typeface="B Homa" pitchFamily="2" charset="-78"/>
              </a:rPr>
              <a:t> در سال 1375 کارخانه کود آلی در مشهد با ظرفیت 500 تن زباله در روز افتتاح شد.</a:t>
            </a:r>
            <a:endParaRPr lang="en-US" sz="1100" kern="0" dirty="0">
              <a:solidFill>
                <a:sysClr val="windowText" lastClr="000000"/>
              </a:solidFill>
              <a:cs typeface="B Homa" pitchFamily="2" charset="-78"/>
            </a:endParaRPr>
          </a:p>
        </p:txBody>
      </p:sp>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7" name="Diagram 16"/>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6" name="Group 15"/>
          <p:cNvGrpSpPr/>
          <p:nvPr/>
        </p:nvGrpSpPr>
        <p:grpSpPr>
          <a:xfrm>
            <a:off x="3531370" y="3500438"/>
            <a:ext cx="6922348" cy="4071942"/>
            <a:chOff x="1595414" y="3429024"/>
            <a:chExt cx="6922348" cy="4071942"/>
          </a:xfrm>
        </p:grpSpPr>
        <p:graphicFrame>
          <p:nvGraphicFramePr>
            <p:cNvPr id="11" name="Diagram 10"/>
            <p:cNvGraphicFramePr/>
            <p:nvPr/>
          </p:nvGraphicFramePr>
          <p:xfrm>
            <a:off x="1595414" y="3429024"/>
            <a:ext cx="6922348" cy="407194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12" name="Picture 4" descr="D:\seminar shahri\ashghal\ax zobale\تصویر17\karkhanehcompost\5456.jp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680500" y="4956494"/>
              <a:ext cx="1618319" cy="1029949"/>
            </a:xfrm>
            <a:prstGeom prst="rect">
              <a:avLst/>
            </a:prstGeom>
            <a:ln>
              <a:noFill/>
            </a:ln>
            <a:effectLst>
              <a:softEdge rad="63500"/>
            </a:effectLst>
          </p:spPr>
        </p:pic>
        <p:pic>
          <p:nvPicPr>
            <p:cNvPr id="13" name="Picture 3" descr="D:\seminar shahri\ashghal\ax zobale\تصویر17\karkhanehcompost\vermi\B32915B7.jpg"/>
            <p:cNvPicPr>
              <a:picLocks noChangeAspect="1" noChangeArrowheads="1"/>
            </p:cNvPicPr>
            <p:nvPr/>
          </p:nvPicPr>
          <p:blipFill>
            <a:blip r:embed="rId15" cstate="print"/>
            <a:srcRect/>
            <a:stretch>
              <a:fillRect/>
            </a:stretch>
          </p:blipFill>
          <p:spPr bwMode="auto">
            <a:xfrm>
              <a:off x="4238620" y="4934874"/>
              <a:ext cx="1643074" cy="1038598"/>
            </a:xfrm>
            <a:prstGeom prst="rect">
              <a:avLst/>
            </a:prstGeom>
            <a:ln>
              <a:noFill/>
            </a:ln>
            <a:effectLst>
              <a:softEdge rad="63500"/>
            </a:effectLst>
          </p:spPr>
        </p:pic>
        <p:pic>
          <p:nvPicPr>
            <p:cNvPr id="111618" name="Picture 2" descr="D:\seminar shahri\pic\PIC_0023.JP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6738950" y="4956494"/>
              <a:ext cx="1714512" cy="1000132"/>
            </a:xfrm>
            <a:prstGeom prst="rect">
              <a:avLst/>
            </a:prstGeom>
            <a:ln>
              <a:noFill/>
            </a:ln>
            <a:effectLst>
              <a:softEdge rad="63500"/>
            </a:effectLst>
          </p:spPr>
        </p:pic>
      </p:grpSp>
    </p:spTree>
    <p:extLst>
      <p:ext uri="{BB962C8B-B14F-4D97-AF65-F5344CB8AC3E}">
        <p14:creationId xmlns:p14="http://schemas.microsoft.com/office/powerpoint/2010/main" val="1577056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1" name="Rectangle 20"/>
          <p:cNvSpPr/>
          <p:nvPr/>
        </p:nvSpPr>
        <p:spPr>
          <a:xfrm>
            <a:off x="1595410" y="1213682"/>
            <a:ext cx="8810628" cy="1061829"/>
          </a:xfrm>
          <a:prstGeom prst="rect">
            <a:avLst/>
          </a:prstGeom>
        </p:spPr>
        <p:txBody>
          <a:bodyPr wrap="square">
            <a:spAutoFit/>
          </a:bodyPr>
          <a:lstStyle/>
          <a:p>
            <a:pPr algn="justLow">
              <a:lnSpc>
                <a:spcPct val="150000"/>
              </a:lnSpc>
              <a:defRPr/>
            </a:pPr>
            <a:r>
              <a:rPr lang="ar-SA" sz="1400" kern="0" dirty="0">
                <a:solidFill>
                  <a:sysClr val="windowText" lastClr="000000"/>
                </a:solidFill>
                <a:cs typeface="B Homa" pitchFamily="2" charset="-78"/>
              </a:rPr>
              <a:t>عبارت مواد زاید جامد</a:t>
            </a:r>
            <a:r>
              <a:rPr lang="fa-IR" sz="1400" kern="0" dirty="0">
                <a:solidFill>
                  <a:sysClr val="windowText" lastClr="000000"/>
                </a:solidFill>
                <a:cs typeface="B Homa" pitchFamily="2" charset="-78"/>
              </a:rPr>
              <a:t> (solid wastes) </a:t>
            </a:r>
            <a:r>
              <a:rPr lang="ar-SA" sz="1400" kern="0" dirty="0">
                <a:solidFill>
                  <a:sysClr val="windowText" lastClr="000000"/>
                </a:solidFill>
                <a:cs typeface="B Homa" pitchFamily="2" charset="-78"/>
              </a:rPr>
              <a:t>به مجموعه مواد ناشی ازفعالیت های انسان و حیوان كه معمولا جامد بوده و به صورت ناخواسته و یا غیر قابل استفاده دور ریخته می شوند اطلاق می گردد</a:t>
            </a:r>
            <a:r>
              <a:rPr lang="fa-IR" sz="1400" kern="0" dirty="0">
                <a:solidFill>
                  <a:sysClr val="windowText" lastClr="000000"/>
                </a:solidFill>
                <a:cs typeface="B Homa" pitchFamily="2" charset="-78"/>
              </a:rPr>
              <a:t> . این مواد در صورتی که به طور ناسب و ایمن دفع نشوند،می توانند باعث مشکلات بهداشتی مشخص و همچنین و موجب  زشتی محیط گردند.</a:t>
            </a:r>
          </a:p>
        </p:txBody>
      </p:sp>
      <p:pic>
        <p:nvPicPr>
          <p:cNvPr id="22" name="Picture 5" descr="H:\1000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67042" y="3571876"/>
            <a:ext cx="3400428" cy="22169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7" name="Title 1"/>
          <p:cNvSpPr txBox="1">
            <a:spLocks/>
          </p:cNvSpPr>
          <p:nvPr/>
        </p:nvSpPr>
        <p:spPr>
          <a:xfrm>
            <a:off x="6381752" y="142852"/>
            <a:ext cx="4310058" cy="1143008"/>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مواد زائد جامد</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Tree>
    <p:extLst>
      <p:ext uri="{BB962C8B-B14F-4D97-AF65-F5344CB8AC3E}">
        <p14:creationId xmlns:p14="http://schemas.microsoft.com/office/powerpoint/2010/main" val="3653867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0" name="Title 3"/>
          <p:cNvSpPr txBox="1">
            <a:spLocks/>
          </p:cNvSpPr>
          <p:nvPr/>
        </p:nvSpPr>
        <p:spPr>
          <a:xfrm>
            <a:off x="5881686" y="82512"/>
            <a:ext cx="4714908" cy="917596"/>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سوزاندن </a:t>
            </a:r>
            <a:r>
              <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(Incineration)</a:t>
            </a:r>
          </a:p>
        </p:txBody>
      </p:sp>
      <p:sp>
        <p:nvSpPr>
          <p:cNvPr id="21" name="Rectangle 20"/>
          <p:cNvSpPr/>
          <p:nvPr/>
        </p:nvSpPr>
        <p:spPr>
          <a:xfrm>
            <a:off x="1595410" y="1213681"/>
            <a:ext cx="8810628" cy="738664"/>
          </a:xfrm>
          <a:prstGeom prst="rect">
            <a:avLst/>
          </a:prstGeom>
        </p:spPr>
        <p:txBody>
          <a:bodyPr wrap="square">
            <a:spAutoFit/>
          </a:bodyPr>
          <a:lstStyle/>
          <a:p>
            <a:pPr algn="justLow">
              <a:lnSpc>
                <a:spcPct val="150000"/>
              </a:lnSpc>
              <a:defRPr/>
            </a:pPr>
            <a:r>
              <a:rPr lang="ar-SA" sz="1400" kern="0" dirty="0">
                <a:solidFill>
                  <a:sysClr val="windowText" lastClr="000000"/>
                </a:solidFill>
                <a:cs typeface="B Homa" pitchFamily="2" charset="-78"/>
              </a:rPr>
              <a:t>براساس تعریف سازمان بهداشت جهانی، سوزاندن عبارت است از فرآیند اکسیدکردن خشک در دمای بالا که باعث تبدیل ضایعات آلی و قابل سوختن به موادمعدنی و غیرقابل سوختن می‌شود و حاصل کار آن کاهش بسیار زیاد </a:t>
            </a:r>
            <a:r>
              <a:rPr lang="fa-IR" sz="1400" kern="0" dirty="0">
                <a:solidFill>
                  <a:sysClr val="windowText" lastClr="000000"/>
                </a:solidFill>
                <a:cs typeface="B Homa" pitchFamily="2" charset="-78"/>
              </a:rPr>
              <a:t>ح</a:t>
            </a:r>
            <a:r>
              <a:rPr lang="ar-SA" sz="1400" kern="0" dirty="0">
                <a:solidFill>
                  <a:sysClr val="windowText" lastClr="000000"/>
                </a:solidFill>
                <a:cs typeface="B Homa" pitchFamily="2" charset="-78"/>
              </a:rPr>
              <a:t>جم و وزن ضایعات است </a:t>
            </a:r>
          </a:p>
        </p:txBody>
      </p:sp>
      <p:sp>
        <p:nvSpPr>
          <p:cNvPr id="9" name="TextBox 8"/>
          <p:cNvSpPr txBox="1"/>
          <p:nvPr/>
        </p:nvSpPr>
        <p:spPr>
          <a:xfrm>
            <a:off x="2166910" y="6143644"/>
            <a:ext cx="8215370" cy="338554"/>
          </a:xfrm>
          <a:prstGeom prst="rect">
            <a:avLst/>
          </a:prstGeom>
          <a:noFill/>
        </p:spPr>
        <p:txBody>
          <a:bodyPr wrap="square" rtlCol="1">
            <a:spAutoFit/>
          </a:bodyPr>
          <a:lstStyle/>
          <a:p>
            <a:r>
              <a:rPr lang="fa-IR" sz="1600" kern="0" dirty="0">
                <a:solidFill>
                  <a:sysClr val="windowText" lastClr="000000"/>
                </a:solidFill>
                <a:latin typeface="Calibri" pitchFamily="34" charset="0"/>
                <a:ea typeface="Calibri" pitchFamily="34" charset="0"/>
                <a:cs typeface="B Homa" pitchFamily="2" charset="-78"/>
              </a:rPr>
              <a:t>در حال حاضر این روش در مشهد به کار گرفته نمی شود.</a:t>
            </a:r>
          </a:p>
        </p:txBody>
      </p:sp>
      <p:graphicFrame>
        <p:nvGraphicFramePr>
          <p:cNvPr id="10" name="Diagram 9"/>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8" name="Diagram 7"/>
          <p:cNvGraphicFramePr/>
          <p:nvPr/>
        </p:nvGraphicFramePr>
        <p:xfrm>
          <a:off x="2809852" y="2214554"/>
          <a:ext cx="7000924" cy="400052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745466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0" name="Title 3"/>
          <p:cNvSpPr txBox="1">
            <a:spLocks/>
          </p:cNvSpPr>
          <p:nvPr/>
        </p:nvSpPr>
        <p:spPr>
          <a:xfrm>
            <a:off x="5881686" y="153950"/>
            <a:ext cx="4714908" cy="917596"/>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بازیافت</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21" name="Rectangle 20"/>
          <p:cNvSpPr/>
          <p:nvPr/>
        </p:nvSpPr>
        <p:spPr>
          <a:xfrm>
            <a:off x="1643090" y="928670"/>
            <a:ext cx="8810628" cy="1107996"/>
          </a:xfrm>
          <a:prstGeom prst="rect">
            <a:avLst/>
          </a:prstGeom>
        </p:spPr>
        <p:txBody>
          <a:bodyPr wrap="square">
            <a:spAutoFit/>
          </a:bodyPr>
          <a:lstStyle/>
          <a:p>
            <a:pPr algn="justLow">
              <a:lnSpc>
                <a:spcPct val="150000"/>
              </a:lnSpc>
              <a:buFontTx/>
              <a:buBlip>
                <a:blip r:embed="rId3"/>
              </a:buBlip>
              <a:defRPr/>
            </a:pPr>
            <a:r>
              <a:rPr lang="ar-SA" sz="1600" dirty="0">
                <a:solidFill>
                  <a:prstClr val="black"/>
                </a:solidFill>
                <a:effectLst>
                  <a:outerShdw blurRad="38100" dist="38100" dir="2700000" algn="tl">
                    <a:srgbClr val="000000">
                      <a:alpha val="43137"/>
                    </a:srgbClr>
                  </a:outerShdw>
                </a:effectLst>
                <a:latin typeface="Calibri"/>
                <a:cs typeface="B Homa" pitchFamily="2" charset="-78"/>
              </a:rPr>
              <a:t>اهداف سازمان بازیافت زباله در مشهد در برای بازیافت زباله های خشک  به شرح زیر می باشد </a:t>
            </a:r>
            <a:r>
              <a:rPr lang="ar-SA" sz="1600" kern="0" dirty="0">
                <a:solidFill>
                  <a:sysClr val="windowText" lastClr="000000"/>
                </a:solidFill>
                <a:cs typeface="B Homa" pitchFamily="2" charset="-78"/>
              </a:rPr>
              <a:t>:</a:t>
            </a:r>
          </a:p>
          <a:p>
            <a:pPr fontAlgn="base">
              <a:lnSpc>
                <a:spcPct val="150000"/>
              </a:lnSpc>
              <a:spcBef>
                <a:spcPct val="0"/>
              </a:spcBef>
              <a:spcAft>
                <a:spcPct val="0"/>
              </a:spcAft>
              <a:buFontTx/>
              <a:buBlip>
                <a:blip r:embed="rId4"/>
              </a:buBlip>
              <a:defRPr/>
            </a:pPr>
            <a:r>
              <a:rPr lang="ar-SA" sz="1400" kern="0" dirty="0">
                <a:solidFill>
                  <a:sysClr val="windowText" lastClr="000000"/>
                </a:solidFill>
                <a:cs typeface="B Homa" pitchFamily="2" charset="-78"/>
              </a:rPr>
              <a:t>حفظ محیط زیست و جلوگیری از آلودگی طبیعت </a:t>
            </a:r>
          </a:p>
          <a:p>
            <a:pPr fontAlgn="base">
              <a:lnSpc>
                <a:spcPct val="150000"/>
              </a:lnSpc>
              <a:spcBef>
                <a:spcPct val="0"/>
              </a:spcBef>
              <a:spcAft>
                <a:spcPct val="0"/>
              </a:spcAft>
              <a:buFontTx/>
              <a:buBlip>
                <a:blip r:embed="rId4"/>
              </a:buBlip>
              <a:defRPr/>
            </a:pPr>
            <a:r>
              <a:rPr lang="ar-SA" sz="1400" kern="0" dirty="0">
                <a:solidFill>
                  <a:sysClr val="windowText" lastClr="000000"/>
                </a:solidFill>
                <a:cs typeface="B Homa" pitchFamily="2" charset="-78"/>
              </a:rPr>
              <a:t>حفظ سرمایه های ملی کشور و ایجاد اشتغال توسعه کمی و کیفی پسماندهای خشک از مبدا با مشارکت بخش خصوصی </a:t>
            </a:r>
          </a:p>
        </p:txBody>
      </p:sp>
      <p:pic>
        <p:nvPicPr>
          <p:cNvPr id="11" name="Picture 1" descr="C:\Documents and Settings\hoda\Desktop\Sakatri1_jpg0_54850_jpg.jpg"/>
          <p:cNvPicPr>
            <a:picLocks noChangeAspect="1" noChangeArrowheads="1"/>
          </p:cNvPicPr>
          <p:nvPr/>
        </p:nvPicPr>
        <p:blipFill>
          <a:blip r:embed="rId5"/>
          <a:srcRect/>
          <a:stretch>
            <a:fillRect/>
          </a:stretch>
        </p:blipFill>
        <p:spPr bwMode="auto">
          <a:xfrm>
            <a:off x="6953257" y="4286256"/>
            <a:ext cx="2622795" cy="21184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3" descr="H:\تصویر2\02.JPG"/>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524629" y="2571744"/>
            <a:ext cx="2235589" cy="1357322"/>
          </a:xfrm>
          <a:prstGeom prst="rect">
            <a:avLst/>
          </a:prstGeom>
          <a:noFill/>
          <a:ln w="9525">
            <a:noFill/>
            <a:miter lim="800000"/>
            <a:headEnd/>
            <a:tailEnd/>
          </a:ln>
          <a:effectLst>
            <a:reflection blurRad="6350" stA="50000" endA="300" endPos="55500" dist="50800" dir="5400000" sy="-100000" algn="bl" rotWithShape="0"/>
          </a:effectLst>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4" name="Diagram 13"/>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 name="Picture 2" descr="H:\10000 (25).JPG"/>
          <p:cNvPicPr>
            <a:picLocks noChangeAspect="1" noChangeArrowheads="1"/>
          </p:cNvPicPr>
          <p:nvPr/>
        </p:nvPicPr>
        <p:blipFill>
          <a:blip r:embed="rId12" cstate="print"/>
          <a:srcRect/>
          <a:stretch>
            <a:fillRect/>
          </a:stretch>
        </p:blipFill>
        <p:spPr bwMode="auto">
          <a:xfrm>
            <a:off x="2595538" y="2214554"/>
            <a:ext cx="3102508" cy="21478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Picture 4" descr="H:\تصویر6\6-1.JPG"/>
          <p:cNvPicPr>
            <a:picLocks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3881422" y="4643446"/>
            <a:ext cx="2357454" cy="1357322"/>
          </a:xfrm>
          <a:prstGeom prst="roundRect">
            <a:avLst>
              <a:gd name="adj" fmla="val 8594"/>
            </a:avLst>
          </a:prstGeom>
          <a:solidFill>
            <a:srgbClr val="FFFFFF">
              <a:shade val="85000"/>
            </a:srgbClr>
          </a:solidFill>
          <a:ln>
            <a:noFill/>
          </a:ln>
          <a:effectLst>
            <a:reflection blurRad="6350" stA="50000" endA="300" endPos="55500" dist="50800" dir="5400000" sy="-100000" algn="bl" rotWithShape="0"/>
          </a:effectLst>
        </p:spPr>
      </p:pic>
    </p:spTree>
    <p:extLst>
      <p:ext uri="{BB962C8B-B14F-4D97-AF65-F5344CB8AC3E}">
        <p14:creationId xmlns:p14="http://schemas.microsoft.com/office/powerpoint/2010/main" val="13716819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9" name="TextBox 8"/>
          <p:cNvSpPr txBox="1"/>
          <p:nvPr/>
        </p:nvSpPr>
        <p:spPr>
          <a:xfrm>
            <a:off x="3206750" y="381001"/>
            <a:ext cx="67691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دفن بهداشتي زباله </a:t>
            </a:r>
          </a:p>
        </p:txBody>
      </p:sp>
      <p:sp>
        <p:nvSpPr>
          <p:cNvPr id="10" name="TextBox 9"/>
          <p:cNvSpPr txBox="1"/>
          <p:nvPr/>
        </p:nvSpPr>
        <p:spPr>
          <a:xfrm>
            <a:off x="3024166" y="1717168"/>
            <a:ext cx="7512050" cy="4355038"/>
          </a:xfrm>
          <a:prstGeom prst="rect">
            <a:avLst/>
          </a:prstGeom>
          <a:noFill/>
        </p:spPr>
        <p:txBody>
          <a:bodyPr wrap="square" rtlCol="1">
            <a:spAutoFit/>
          </a:bodyPr>
          <a:lstStyle/>
          <a:p>
            <a:pPr>
              <a:buFontTx/>
              <a:buBlip>
                <a:blip r:embed="rId3"/>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مزاياي روش دفن بهداشتي :</a:t>
            </a:r>
          </a:p>
          <a:p>
            <a:pPr lvl="1" fontAlgn="base">
              <a:lnSpc>
                <a:spcPct val="150000"/>
              </a:lnSpc>
              <a:spcBef>
                <a:spcPct val="0"/>
              </a:spcBef>
              <a:spcAft>
                <a:spcPct val="0"/>
              </a:spcAft>
              <a:defRPr/>
            </a:pPr>
            <a:r>
              <a:rPr lang="fa-IR" sz="1400" kern="0" dirty="0">
                <a:solidFill>
                  <a:sysClr val="windowText" lastClr="000000"/>
                </a:solidFill>
                <a:cs typeface="B Homa" pitchFamily="2" charset="-78"/>
              </a:rPr>
              <a:t>1- اقتصادي ترين روش ميباشد البته درصورتي که زمين به مقدار کافي ومناسب باشد.</a:t>
            </a:r>
            <a:br>
              <a:rPr lang="fa-IR" sz="1400" kern="0" dirty="0">
                <a:solidFill>
                  <a:sysClr val="windowText" lastClr="000000"/>
                </a:solidFill>
                <a:cs typeface="B Homa" pitchFamily="2" charset="-78"/>
              </a:rPr>
            </a:br>
            <a:r>
              <a:rPr lang="fa-IR" sz="1400" kern="0" dirty="0">
                <a:solidFill>
                  <a:sysClr val="windowText" lastClr="000000"/>
                </a:solidFill>
                <a:cs typeface="B Homa" pitchFamily="2" charset="-78"/>
              </a:rPr>
              <a:t>2- سرمايه گذاري اوليه آن درمقايسه باساير مواد دفع بهداشتي زباله کمتر است .</a:t>
            </a:r>
            <a:br>
              <a:rPr lang="fa-IR" sz="1400" kern="0" dirty="0">
                <a:solidFill>
                  <a:sysClr val="windowText" lastClr="000000"/>
                </a:solidFill>
                <a:cs typeface="B Homa" pitchFamily="2" charset="-78"/>
              </a:rPr>
            </a:br>
            <a:r>
              <a:rPr lang="fa-IR" sz="1400" kern="0" dirty="0">
                <a:solidFill>
                  <a:sysClr val="windowText" lastClr="000000"/>
                </a:solidFill>
                <a:cs typeface="B Homa" pitchFamily="2" charset="-78"/>
              </a:rPr>
              <a:t>3- براي دفع نهايي زباله نياز به مراحل ومکمل بعدي ندارد .</a:t>
            </a:r>
            <a:br>
              <a:rPr lang="fa-IR" sz="1400" kern="0" dirty="0">
                <a:solidFill>
                  <a:sysClr val="windowText" lastClr="000000"/>
                </a:solidFill>
                <a:cs typeface="B Homa" pitchFamily="2" charset="-78"/>
              </a:rPr>
            </a:br>
            <a:r>
              <a:rPr lang="fa-IR" sz="1400" kern="0" dirty="0">
                <a:solidFill>
                  <a:sysClr val="windowText" lastClr="000000"/>
                </a:solidFill>
                <a:cs typeface="B Homa" pitchFamily="2" charset="-78"/>
              </a:rPr>
              <a:t>4- نياز به جداسازي مواد ندارد . </a:t>
            </a:r>
            <a:br>
              <a:rPr lang="fa-IR" sz="1400" kern="0" dirty="0">
                <a:solidFill>
                  <a:sysClr val="windowText" lastClr="000000"/>
                </a:solidFill>
                <a:cs typeface="B Homa" pitchFamily="2" charset="-78"/>
              </a:rPr>
            </a:br>
            <a:r>
              <a:rPr lang="fa-IR" sz="1400" kern="0" dirty="0">
                <a:solidFill>
                  <a:sysClr val="windowText" lastClr="000000"/>
                </a:solidFill>
                <a:cs typeface="B Homa" pitchFamily="2" charset="-78"/>
              </a:rPr>
              <a:t>5- از زمين دفن براي ايجاد فضاي سبز ، پارک ، ... پس از انجام تخليه و پرشدن ظرفيت محل ميتوان استفاده کرد.</a:t>
            </a:r>
          </a:p>
          <a:p>
            <a:pPr fontAlgn="base">
              <a:lnSpc>
                <a:spcPct val="150000"/>
              </a:lnSpc>
              <a:spcBef>
                <a:spcPct val="0"/>
              </a:spcBef>
              <a:spcAft>
                <a:spcPct val="0"/>
              </a:spcAft>
              <a:defRPr/>
            </a:pPr>
            <a:endParaRPr lang="fa-IR" b="1" kern="0" dirty="0">
              <a:solidFill>
                <a:sysClr val="windowText" lastClr="000000"/>
              </a:solidFill>
            </a:endParaRPr>
          </a:p>
          <a:p>
            <a:pPr>
              <a:buFontTx/>
              <a:buBlip>
                <a:blip r:embed="rId3"/>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معايب روش دفن بهداشتي :</a:t>
            </a:r>
          </a:p>
          <a:p>
            <a:pPr lvl="1" fontAlgn="base">
              <a:lnSpc>
                <a:spcPct val="150000"/>
              </a:lnSpc>
              <a:spcBef>
                <a:spcPct val="0"/>
              </a:spcBef>
              <a:spcAft>
                <a:spcPct val="0"/>
              </a:spcAft>
              <a:defRPr/>
            </a:pPr>
            <a:r>
              <a:rPr lang="fa-IR" sz="1400" kern="0" dirty="0">
                <a:solidFill>
                  <a:sysClr val="windowText" lastClr="000000"/>
                </a:solidFill>
                <a:cs typeface="B Homa" pitchFamily="2" charset="-78"/>
              </a:rPr>
              <a:t>1- براي جوامع پرتراکم زمين مورد نظر درفاصله مناسب در دسترس نيست . </a:t>
            </a:r>
            <a:br>
              <a:rPr lang="fa-IR" sz="1400" kern="0" dirty="0">
                <a:solidFill>
                  <a:sysClr val="windowText" lastClr="000000"/>
                </a:solidFill>
                <a:cs typeface="B Homa" pitchFamily="2" charset="-78"/>
              </a:rPr>
            </a:br>
            <a:r>
              <a:rPr lang="fa-IR" sz="1400" kern="0" dirty="0">
                <a:solidFill>
                  <a:sysClr val="windowText" lastClr="000000"/>
                </a:solidFill>
                <a:cs typeface="B Homa" pitchFamily="2" charset="-78"/>
              </a:rPr>
              <a:t>2- گاهي اوقات در اثر بي توجهي مسئولين مربوطه زباله ها بصورت تلنبار تبديل ميشود. </a:t>
            </a:r>
            <a:br>
              <a:rPr lang="fa-IR" sz="1400" kern="0" dirty="0">
                <a:solidFill>
                  <a:sysClr val="windowText" lastClr="000000"/>
                </a:solidFill>
                <a:cs typeface="B Homa" pitchFamily="2" charset="-78"/>
              </a:rPr>
            </a:br>
            <a:r>
              <a:rPr lang="fa-IR" sz="1400" kern="0" dirty="0">
                <a:solidFill>
                  <a:sysClr val="windowText" lastClr="000000"/>
                </a:solidFill>
                <a:cs typeface="B Homa" pitchFamily="2" charset="-78"/>
              </a:rPr>
              <a:t>3- بدليل ايجاد نشت از محل دفن ساختمان سازي مقدورنميباشد ( به صرفه نيست ) .</a:t>
            </a:r>
            <a:br>
              <a:rPr lang="fa-IR" sz="1400" kern="0" dirty="0">
                <a:solidFill>
                  <a:sysClr val="windowText" lastClr="000000"/>
                </a:solidFill>
                <a:cs typeface="B Homa" pitchFamily="2" charset="-78"/>
              </a:rPr>
            </a:br>
            <a:r>
              <a:rPr lang="fa-IR" sz="1400" kern="0" dirty="0">
                <a:solidFill>
                  <a:sysClr val="windowText" lastClr="000000"/>
                </a:solidFill>
                <a:cs typeface="B Homa" pitchFamily="2" charset="-78"/>
              </a:rPr>
              <a:t>4- دراثر توليد گاز متان ونشت شيرابه وتوليد گاز </a:t>
            </a:r>
            <a:r>
              <a:rPr lang="en-US" sz="1400" kern="0" dirty="0">
                <a:solidFill>
                  <a:sysClr val="windowText" lastClr="000000"/>
                </a:solidFill>
                <a:cs typeface="B Homa" pitchFamily="2" charset="-78"/>
              </a:rPr>
              <a:t>Co2 </a:t>
            </a:r>
            <a:r>
              <a:rPr lang="fa-IR" sz="1400" kern="0" dirty="0">
                <a:solidFill>
                  <a:sysClr val="windowText" lastClr="000000"/>
                </a:solidFill>
                <a:cs typeface="B Homa" pitchFamily="2" charset="-78"/>
              </a:rPr>
              <a:t>ايجاد خطر انفجار و بالارفتن سختي آبهاي زير زميني وآلوده شدن آنها ميگردد</a:t>
            </a:r>
            <a:endParaRPr lang="fa-IR" kern="0" dirty="0">
              <a:solidFill>
                <a:sysClr val="windowText" lastClr="000000"/>
              </a:solidFill>
            </a:endParaRPr>
          </a:p>
        </p:txBody>
      </p:sp>
      <p:sp>
        <p:nvSpPr>
          <p:cNvPr id="12" name="Freeform 11"/>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6" name="Rectangle 5"/>
          <p:cNvSpPr/>
          <p:nvPr/>
        </p:nvSpPr>
        <p:spPr>
          <a:xfrm>
            <a:off x="1595410" y="1071546"/>
            <a:ext cx="8810628" cy="415498"/>
          </a:xfrm>
          <a:prstGeom prst="rect">
            <a:avLst/>
          </a:prstGeom>
        </p:spPr>
        <p:txBody>
          <a:bodyPr wrap="square">
            <a:spAutoFit/>
          </a:bodyPr>
          <a:lstStyle/>
          <a:p>
            <a:pPr algn="justLow">
              <a:lnSpc>
                <a:spcPct val="150000"/>
              </a:lnSpc>
              <a:defRPr/>
            </a:pPr>
            <a:r>
              <a:rPr lang="ar-SA" sz="1400" kern="0" dirty="0">
                <a:solidFill>
                  <a:sysClr val="windowText" lastClr="000000"/>
                </a:solidFill>
                <a:cs typeface="B Homa" pitchFamily="2" charset="-78"/>
              </a:rPr>
              <a:t>دفن بهداشتي زباله عبارت است از انتقال مواد زايد جامد به محل ويژه دفن آن‌ها در دل خاك بنحوي كه خطري متوجه محيط زيست نشود</a:t>
            </a:r>
          </a:p>
        </p:txBody>
      </p:sp>
      <p:graphicFrame>
        <p:nvGraphicFramePr>
          <p:cNvPr id="7" name="Diagram 6"/>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1144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9" name="TextBox 8"/>
          <p:cNvSpPr txBox="1"/>
          <p:nvPr/>
        </p:nvSpPr>
        <p:spPr>
          <a:xfrm>
            <a:off x="3206750" y="381001"/>
            <a:ext cx="67691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ویژگی محل دفن</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10" name="TextBox 9"/>
          <p:cNvSpPr txBox="1"/>
          <p:nvPr/>
        </p:nvSpPr>
        <p:spPr>
          <a:xfrm>
            <a:off x="5881686" y="2144950"/>
            <a:ext cx="4672014" cy="2831544"/>
          </a:xfrm>
          <a:prstGeom prst="rect">
            <a:avLst/>
          </a:prstGeom>
          <a:noFill/>
        </p:spPr>
        <p:txBody>
          <a:bodyPr wrap="square" rtlCol="1">
            <a:spAutoFit/>
          </a:bodyPr>
          <a:lstStyle/>
          <a:p>
            <a:pPr>
              <a:buFontTx/>
              <a:buBlip>
                <a:blip r:embed="rId3"/>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زمین دفن باید خصوصیات زیر را دارا باشد:</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دسترسی راحت به همه جاده های موجود</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دسترسی به منابع مناسب پوششی</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رعایت حداقل فاصله 1/5 متر از بالا ترین تراز فصلی آب زیر زمینی</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دسترسی کنترل شده به سایت از طریق حصار کشی</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درخت کاری اطراف سایت</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دور از وزش بادهای مزاحم</a:t>
            </a:r>
          </a:p>
          <a:p>
            <a:pPr>
              <a:defRPr/>
            </a:pPr>
            <a:endParaRPr lang="fa-IR" b="1" kern="0" dirty="0">
              <a:solidFill>
                <a:sysClr val="windowText" lastClr="000000"/>
              </a:solidFill>
            </a:endParaRPr>
          </a:p>
          <a:p>
            <a:pPr>
              <a:defRPr/>
            </a:pPr>
            <a:endParaRPr lang="fa-IR" kern="0" dirty="0">
              <a:solidFill>
                <a:sysClr val="windowText" lastClr="000000"/>
              </a:solidFill>
            </a:endParaRPr>
          </a:p>
        </p:txBody>
      </p:sp>
      <p:sp>
        <p:nvSpPr>
          <p:cNvPr id="6" name="Rectangle 5"/>
          <p:cNvSpPr/>
          <p:nvPr/>
        </p:nvSpPr>
        <p:spPr>
          <a:xfrm>
            <a:off x="1785966" y="973566"/>
            <a:ext cx="8810628" cy="1169551"/>
          </a:xfrm>
          <a:prstGeom prst="rect">
            <a:avLst/>
          </a:prstGeom>
        </p:spPr>
        <p:txBody>
          <a:bodyPr wrap="square">
            <a:spAutoFit/>
          </a:bodyPr>
          <a:lstStyle/>
          <a:p>
            <a:pPr algn="justLow">
              <a:defRPr/>
            </a:pPr>
            <a:r>
              <a:rPr lang="ar-SA" sz="1400" kern="0" dirty="0">
                <a:solidFill>
                  <a:sysClr val="windowText" lastClr="000000"/>
                </a:solidFill>
                <a:cs typeface="B Homa" pitchFamily="2" charset="-78"/>
              </a:rPr>
              <a:t>انتخاب زمين مورد نياز مناسب براي دفن زباله هاي شهري، مهمترين عمل در دفن بهداشتي محسوب مي‌شود كه بايد با دقت كافي و همكاري ادارات و موسساتي چون حفاظت محيط زيست، بهداشت محيط، سازمان آب منطقه اي، سرجنگلداري، كشاورزي و منابع طبيعي و نيز با تشريك مساعي شهرداري‌ها انجام شود. محل دفن بهداشتي زباله بايد حداقل به مدت 25 سال محاسبه شده و در جهت توسعه شهر نباشد. اين امر هم از نظر ايجاد ترافيك ناشي از رفت و آمد كاميون‌هاي زباله كش و هم از نظر مسائلي كه در اجراي عمليات در محل دفن مورد توجه است، حائز اهميت است.</a:t>
            </a:r>
          </a:p>
        </p:txBody>
      </p:sp>
      <p:sp>
        <p:nvSpPr>
          <p:cNvPr id="12" name="Freeform 11"/>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13" name="Curved Left Arrow 12"/>
          <p:cNvSpPr/>
          <p:nvPr/>
        </p:nvSpPr>
        <p:spPr>
          <a:xfrm rot="2714693">
            <a:off x="7634415" y="4265572"/>
            <a:ext cx="928694" cy="1545944"/>
          </a:xfrm>
          <a:prstGeom prst="curvedLeftArrow">
            <a:avLst>
              <a:gd name="adj1" fmla="val 14325"/>
              <a:gd name="adj2" fmla="val 50000"/>
              <a:gd name="adj3" fmla="val 25000"/>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white"/>
              </a:solidFill>
            </a:endParaRPr>
          </a:p>
        </p:txBody>
      </p:sp>
      <p:sp>
        <p:nvSpPr>
          <p:cNvPr id="14" name="Curved Left Arrow 13"/>
          <p:cNvSpPr/>
          <p:nvPr/>
        </p:nvSpPr>
        <p:spPr>
          <a:xfrm rot="13989543">
            <a:off x="4820295" y="1772189"/>
            <a:ext cx="928694" cy="1606896"/>
          </a:xfrm>
          <a:prstGeom prst="curvedLeftArrow">
            <a:avLst>
              <a:gd name="adj1" fmla="val 10161"/>
              <a:gd name="adj2" fmla="val 50000"/>
              <a:gd name="adj3" fmla="val 25000"/>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white"/>
              </a:solidFill>
            </a:endParaRPr>
          </a:p>
        </p:txBody>
      </p:sp>
      <p:graphicFrame>
        <p:nvGraphicFramePr>
          <p:cNvPr id="15" name="Diagram 14"/>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TextBox 6"/>
          <p:cNvSpPr txBox="1"/>
          <p:nvPr/>
        </p:nvSpPr>
        <p:spPr>
          <a:xfrm>
            <a:off x="1381092" y="3623124"/>
            <a:ext cx="5357850" cy="2723823"/>
          </a:xfrm>
          <a:prstGeom prst="rect">
            <a:avLst/>
          </a:prstGeom>
          <a:noFill/>
        </p:spPr>
        <p:txBody>
          <a:bodyPr wrap="square" rtlCol="1">
            <a:spAutoFit/>
          </a:bodyPr>
          <a:lstStyle/>
          <a:p>
            <a:pPr>
              <a:buFontTx/>
              <a:buBlip>
                <a:blip r:embed="rId3"/>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فواصل زیر در تعیین محل دفن زباله بایستی رعایت گردد</a:t>
            </a:r>
            <a:r>
              <a:rPr lang="fa-IR" sz="2000" dirty="0">
                <a:solidFill>
                  <a:prstClr val="black"/>
                </a:solidFill>
                <a:effectLst>
                  <a:outerShdw blurRad="38100" dist="38100" dir="2700000" algn="tl">
                    <a:srgbClr val="000000">
                      <a:alpha val="43137"/>
                    </a:srgbClr>
                  </a:outerShdw>
                </a:effectLst>
                <a:latin typeface="Calibri"/>
                <a:cs typeface="B Homa" pitchFamily="2" charset="-78"/>
              </a:rPr>
              <a:t>:</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فاصله از چاههای آب 300 متر</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زمین های اداری 300 متر</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زمین های مسکونی 300 متر</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زمین های تجاری و صنعتی 150 متر</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پیکره های آبی دائمی 150 متر</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جاده های شهری 150 متر</a:t>
            </a:r>
          </a:p>
          <a:p>
            <a:pPr fontAlgn="base">
              <a:lnSpc>
                <a:spcPct val="150000"/>
              </a:lnSpc>
              <a:spcBef>
                <a:spcPct val="0"/>
              </a:spcBef>
              <a:spcAft>
                <a:spcPct val="0"/>
              </a:spcAft>
              <a:buFontTx/>
              <a:buBlip>
                <a:blip r:embed="rId4"/>
              </a:buBlip>
              <a:defRPr/>
            </a:pPr>
            <a:r>
              <a:rPr lang="fa-IR" sz="1400" kern="0" dirty="0">
                <a:solidFill>
                  <a:sysClr val="windowText" lastClr="000000"/>
                </a:solidFill>
                <a:cs typeface="B Homa" pitchFamily="2" charset="-78"/>
              </a:rPr>
              <a:t>فاصله از مرز مالکیت 50 متر</a:t>
            </a:r>
          </a:p>
        </p:txBody>
      </p:sp>
    </p:spTree>
    <p:extLst>
      <p:ext uri="{BB962C8B-B14F-4D97-AF65-F5344CB8AC3E}">
        <p14:creationId xmlns:p14="http://schemas.microsoft.com/office/powerpoint/2010/main" val="36376667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extBox 6"/>
          <p:cNvSpPr txBox="1"/>
          <p:nvPr/>
        </p:nvSpPr>
        <p:spPr>
          <a:xfrm>
            <a:off x="4738678" y="571480"/>
            <a:ext cx="5214974" cy="338554"/>
          </a:xfrm>
          <a:prstGeom prst="rect">
            <a:avLst/>
          </a:prstGeom>
          <a:noFill/>
        </p:spPr>
        <p:txBody>
          <a:bodyPr wrap="square" rtlCol="1">
            <a:spAutoFit/>
          </a:bodyPr>
          <a:lstStyle/>
          <a:p>
            <a:pPr>
              <a:buFontTx/>
              <a:buBlip>
                <a:blip r:embed="rId3"/>
              </a:buBlip>
            </a:pPr>
            <a:r>
              <a:rPr lang="fa-IR" sz="1600" dirty="0">
                <a:solidFill>
                  <a:prstClr val="black"/>
                </a:solidFill>
                <a:cs typeface="B Homa" pitchFamily="2" charset="-78"/>
              </a:rPr>
              <a:t>معیار های به کار رفته در مکان یابی زباله</a:t>
            </a:r>
          </a:p>
        </p:txBody>
      </p:sp>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0" name="Diagram 9"/>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Table 5"/>
          <p:cNvGraphicFramePr>
            <a:graphicFrameLocks noGrp="1"/>
          </p:cNvGraphicFramePr>
          <p:nvPr/>
        </p:nvGraphicFramePr>
        <p:xfrm>
          <a:off x="1635149" y="1142984"/>
          <a:ext cx="8747140" cy="4003040"/>
        </p:xfrm>
        <a:graphic>
          <a:graphicData uri="http://schemas.openxmlformats.org/drawingml/2006/table">
            <a:tbl>
              <a:tblPr rtl="1" firstRow="1" bandRow="1">
                <a:tableStyleId>{073A0DAA-6AF3-43AB-8588-CEC1D06C72B9}</a:tableStyleId>
              </a:tblPr>
              <a:tblGrid>
                <a:gridCol w="1338656">
                  <a:extLst>
                    <a:ext uri="{9D8B030D-6E8A-4147-A177-3AD203B41FA5}">
                      <a16:colId xmlns="" xmlns:a16="http://schemas.microsoft.com/office/drawing/2014/main" val="20000"/>
                    </a:ext>
                  </a:extLst>
                </a:gridCol>
                <a:gridCol w="1854898">
                  <a:extLst>
                    <a:ext uri="{9D8B030D-6E8A-4147-A177-3AD203B41FA5}">
                      <a16:colId xmlns="" xmlns:a16="http://schemas.microsoft.com/office/drawing/2014/main" val="20001"/>
                    </a:ext>
                  </a:extLst>
                </a:gridCol>
                <a:gridCol w="5553586">
                  <a:extLst>
                    <a:ext uri="{9D8B030D-6E8A-4147-A177-3AD203B41FA5}">
                      <a16:colId xmlns="" xmlns:a16="http://schemas.microsoft.com/office/drawing/2014/main" val="20002"/>
                    </a:ext>
                  </a:extLst>
                </a:gridCol>
              </a:tblGrid>
              <a:tr h="370840">
                <a:tc>
                  <a:txBody>
                    <a:bodyPr/>
                    <a:lstStyle/>
                    <a:p>
                      <a:pPr algn="ctr" rtl="1"/>
                      <a:r>
                        <a:rPr lang="fa-IR" sz="1400" dirty="0">
                          <a:cs typeface="B Homa" pitchFamily="2" charset="-78"/>
                        </a:rPr>
                        <a:t>نوع فاکتور</a:t>
                      </a:r>
                    </a:p>
                  </a:txBody>
                  <a:tcPr>
                    <a:cell3D prstMaterial="dkEdge">
                      <a:bevel w="50800" prst="hardEdge"/>
                      <a:lightRig rig="flood" dir="t"/>
                    </a:cell3D>
                  </a:tcPr>
                </a:tc>
                <a:tc>
                  <a:txBody>
                    <a:bodyPr/>
                    <a:lstStyle/>
                    <a:p>
                      <a:pPr algn="ctr" rtl="1"/>
                      <a:r>
                        <a:rPr lang="fa-IR" sz="1400" dirty="0">
                          <a:cs typeface="B Homa" pitchFamily="2" charset="-78"/>
                        </a:rPr>
                        <a:t>پدیده</a:t>
                      </a:r>
                    </a:p>
                  </a:txBody>
                  <a:tcPr>
                    <a:cell3D prstMaterial="dkEdge">
                      <a:bevel w="50800" prst="hardEdge"/>
                      <a:lightRig rig="flood" dir="t"/>
                    </a:cell3D>
                  </a:tcPr>
                </a:tc>
                <a:tc>
                  <a:txBody>
                    <a:bodyPr/>
                    <a:lstStyle/>
                    <a:p>
                      <a:pPr algn="ctr" rtl="1"/>
                      <a:r>
                        <a:rPr lang="fa-IR" sz="1400" dirty="0">
                          <a:cs typeface="B Homa" pitchFamily="2" charset="-78"/>
                        </a:rPr>
                        <a:t>معیار</a:t>
                      </a:r>
                    </a:p>
                  </a:txBody>
                  <a:tcPr>
                    <a:cell3D prstMaterial="dkEdge">
                      <a:bevel w="50800" prst="hardEdge"/>
                      <a:lightRig rig="flood" dir="t"/>
                    </a:cell3D>
                  </a:tcPr>
                </a:tc>
                <a:extLst>
                  <a:ext uri="{0D108BD9-81ED-4DB2-BD59-A6C34878D82A}">
                    <a16:rowId xmlns="" xmlns:a16="http://schemas.microsoft.com/office/drawing/2014/main" val="10000"/>
                  </a:ext>
                </a:extLst>
              </a:tr>
              <a:tr h="370840">
                <a:tc rowSpan="2">
                  <a:txBody>
                    <a:bodyPr/>
                    <a:lstStyle/>
                    <a:p>
                      <a:pPr algn="ctr" rtl="1"/>
                      <a:r>
                        <a:rPr lang="fa-IR" sz="1400" dirty="0">
                          <a:cs typeface="B Homa" pitchFamily="2" charset="-78"/>
                        </a:rPr>
                        <a:t>هیدرولوژی</a:t>
                      </a:r>
                    </a:p>
                  </a:txBody>
                  <a:tcPr anchor="ctr">
                    <a:cell3D prstMaterial="dkEdge">
                      <a:bevel w="50800" prst="hardEdge"/>
                      <a:lightRig rig="flood" dir="t"/>
                    </a:cell3D>
                    <a:solidFill>
                      <a:schemeClr val="tx1">
                        <a:lumMod val="65000"/>
                      </a:schemeClr>
                    </a:solidFill>
                  </a:tcPr>
                </a:tc>
                <a:tc>
                  <a:txBody>
                    <a:bodyPr/>
                    <a:lstStyle/>
                    <a:p>
                      <a:pPr algn="ctr" rtl="1"/>
                      <a:r>
                        <a:rPr lang="fa-IR" sz="1400" dirty="0">
                          <a:cs typeface="B Homa" pitchFamily="2" charset="-78"/>
                        </a:rPr>
                        <a:t>آبهای سطحی</a:t>
                      </a:r>
                    </a:p>
                  </a:txBody>
                  <a:tcPr>
                    <a:cell3D prstMaterial="dkEdge">
                      <a:bevel w="50800" prst="hardEdge"/>
                      <a:lightRig rig="flood" dir="t"/>
                    </a:cell3D>
                    <a:solidFill>
                      <a:schemeClr val="tx1">
                        <a:lumMod val="65000"/>
                      </a:schemeClr>
                    </a:solidFill>
                  </a:tcPr>
                </a:tc>
                <a:tc>
                  <a:txBody>
                    <a:bodyPr/>
                    <a:lstStyle/>
                    <a:p>
                      <a:pPr algn="ctr" rtl="1"/>
                      <a:r>
                        <a:rPr lang="fa-IR" sz="1400" dirty="0">
                          <a:cs typeface="B Homa" pitchFamily="2" charset="-78"/>
                        </a:rPr>
                        <a:t>حد اقل فاصله از رودخانه فصلی و حداقل فاصله 250</a:t>
                      </a:r>
                      <a:r>
                        <a:rPr lang="fa-IR" sz="1400" baseline="0" dirty="0">
                          <a:cs typeface="B Homa" pitchFamily="2" charset="-78"/>
                        </a:rPr>
                        <a:t> متر از رودخانه دائمی و در یاچه ها</a:t>
                      </a:r>
                      <a:endParaRPr lang="fa-IR" sz="1400" dirty="0">
                        <a:cs typeface="B Homa" pitchFamily="2" charset="-78"/>
                      </a:endParaRPr>
                    </a:p>
                  </a:txBody>
                  <a:tcPr>
                    <a:cell3D prstMaterial="dkEdge">
                      <a:bevel w="50800" prst="hardEdge"/>
                      <a:lightRig rig="flood" dir="t"/>
                    </a:cell3D>
                    <a:solidFill>
                      <a:schemeClr val="tx1">
                        <a:lumMod val="65000"/>
                      </a:schemeClr>
                    </a:solidFill>
                  </a:tcPr>
                </a:tc>
                <a:extLst>
                  <a:ext uri="{0D108BD9-81ED-4DB2-BD59-A6C34878D82A}">
                    <a16:rowId xmlns="" xmlns:a16="http://schemas.microsoft.com/office/drawing/2014/main" val="10001"/>
                  </a:ext>
                </a:extLst>
              </a:tr>
              <a:tr h="370840">
                <a:tc vMerge="1">
                  <a:txBody>
                    <a:bodyPr/>
                    <a:lstStyle/>
                    <a:p>
                      <a:pPr algn="ctr" rtl="1"/>
                      <a:endParaRPr lang="fa-IR" sz="1400" dirty="0">
                        <a:cs typeface="B Homa" pitchFamily="2" charset="-78"/>
                      </a:endParaRPr>
                    </a:p>
                  </a:txBody>
                  <a:tcPr>
                    <a:cell3D prstMaterial="dkEdge">
                      <a:bevel w="50800" prst="hardEdge"/>
                      <a:lightRig rig="flood" dir="t"/>
                    </a:cell3D>
                    <a:solidFill>
                      <a:schemeClr val="tx1">
                        <a:lumMod val="65000"/>
                      </a:schemeClr>
                    </a:solidFill>
                  </a:tcPr>
                </a:tc>
                <a:tc>
                  <a:txBody>
                    <a:bodyPr/>
                    <a:lstStyle/>
                    <a:p>
                      <a:pPr algn="ctr" rtl="1"/>
                      <a:r>
                        <a:rPr lang="fa-IR" sz="1400" dirty="0">
                          <a:cs typeface="B Homa" pitchFamily="2" charset="-78"/>
                        </a:rPr>
                        <a:t>سطح آبهای زیر زمینی</a:t>
                      </a:r>
                    </a:p>
                  </a:txBody>
                  <a:tcPr>
                    <a:cell3D prstMaterial="dkEdge">
                      <a:bevel w="50800" prst="hardEdge"/>
                      <a:lightRig rig="flood" dir="t"/>
                    </a:cell3D>
                    <a:solidFill>
                      <a:schemeClr val="tx1">
                        <a:lumMod val="65000"/>
                      </a:schemeClr>
                    </a:solidFill>
                  </a:tcPr>
                </a:tc>
                <a:tc>
                  <a:txBody>
                    <a:bodyPr/>
                    <a:lstStyle/>
                    <a:p>
                      <a:pPr algn="ctr" rtl="1"/>
                      <a:r>
                        <a:rPr lang="fa-IR" sz="1400" dirty="0">
                          <a:cs typeface="B Homa" pitchFamily="2" charset="-78"/>
                        </a:rPr>
                        <a:t>حداقل عمق سطح آبهای زیر زمینی 30 متر</a:t>
                      </a:r>
                    </a:p>
                  </a:txBody>
                  <a:tcPr>
                    <a:cell3D prstMaterial="dkEdge">
                      <a:bevel w="50800" prst="hardEdge"/>
                      <a:lightRig rig="flood" dir="t"/>
                    </a:cell3D>
                    <a:solidFill>
                      <a:schemeClr val="tx1">
                        <a:lumMod val="65000"/>
                      </a:schemeClr>
                    </a:solidFill>
                  </a:tcPr>
                </a:tc>
                <a:extLst>
                  <a:ext uri="{0D108BD9-81ED-4DB2-BD59-A6C34878D82A}">
                    <a16:rowId xmlns="" xmlns:a16="http://schemas.microsoft.com/office/drawing/2014/main" val="10002"/>
                  </a:ext>
                </a:extLst>
              </a:tr>
              <a:tr h="370840">
                <a:tc rowSpan="2">
                  <a:txBody>
                    <a:bodyPr/>
                    <a:lstStyle/>
                    <a:p>
                      <a:pPr algn="ctr" rtl="1"/>
                      <a:r>
                        <a:rPr lang="fa-IR" sz="1400" dirty="0">
                          <a:cs typeface="B Homa" pitchFamily="2" charset="-78"/>
                        </a:rPr>
                        <a:t>اجتماعی</a:t>
                      </a:r>
                    </a:p>
                  </a:txBody>
                  <a:tcPr anchor="ctr">
                    <a:cell3D prstMaterial="dkEdge">
                      <a:bevel w="50800" prst="hardEdge"/>
                      <a:lightRig rig="flood" dir="t"/>
                    </a:cell3D>
                    <a:solidFill>
                      <a:schemeClr val="tx1">
                        <a:lumMod val="75000"/>
                      </a:schemeClr>
                    </a:solidFill>
                  </a:tcPr>
                </a:tc>
                <a:tc>
                  <a:txBody>
                    <a:bodyPr/>
                    <a:lstStyle/>
                    <a:p>
                      <a:pPr algn="ctr" rtl="1"/>
                      <a:r>
                        <a:rPr lang="fa-IR" sz="1400" dirty="0">
                          <a:cs typeface="B Homa" pitchFamily="2" charset="-78"/>
                        </a:rPr>
                        <a:t>کاربری</a:t>
                      </a:r>
                    </a:p>
                  </a:txBody>
                  <a:tcPr>
                    <a:cell3D prstMaterial="dkEdge">
                      <a:bevel w="50800" prst="hardEdge"/>
                      <a:lightRig rig="flood" dir="t"/>
                    </a:cell3D>
                    <a:solidFill>
                      <a:schemeClr val="tx1">
                        <a:lumMod val="75000"/>
                      </a:schemeClr>
                    </a:solidFill>
                  </a:tcPr>
                </a:tc>
                <a:tc>
                  <a:txBody>
                    <a:bodyPr/>
                    <a:lstStyle/>
                    <a:p>
                      <a:pPr algn="ctr" rtl="1"/>
                      <a:r>
                        <a:rPr lang="fa-IR" sz="1400" dirty="0">
                          <a:cs typeface="B Homa" pitchFamily="2" charset="-78"/>
                        </a:rPr>
                        <a:t>اجتناب از کشاورزی و صنعتی و سائر کاربری ها</a:t>
                      </a:r>
                    </a:p>
                  </a:txBody>
                  <a:tcPr>
                    <a:cell3D prstMaterial="dkEdge">
                      <a:bevel w="50800" prst="hardEdge"/>
                      <a:lightRig rig="flood" dir="t"/>
                    </a:cell3D>
                    <a:solidFill>
                      <a:schemeClr val="tx1">
                        <a:lumMod val="75000"/>
                      </a:schemeClr>
                    </a:solidFill>
                  </a:tcPr>
                </a:tc>
                <a:extLst>
                  <a:ext uri="{0D108BD9-81ED-4DB2-BD59-A6C34878D82A}">
                    <a16:rowId xmlns="" xmlns:a16="http://schemas.microsoft.com/office/drawing/2014/main" val="10003"/>
                  </a:ext>
                </a:extLst>
              </a:tr>
              <a:tr h="370840">
                <a:tc vMerge="1">
                  <a:txBody>
                    <a:bodyPr/>
                    <a:lstStyle/>
                    <a:p>
                      <a:pPr algn="ctr" rtl="1"/>
                      <a:endParaRPr lang="fa-IR" sz="1400" dirty="0">
                        <a:cs typeface="B Homa" pitchFamily="2" charset="-78"/>
                      </a:endParaRPr>
                    </a:p>
                  </a:txBody>
                  <a:tcPr>
                    <a:cell3D prstMaterial="dkEdge">
                      <a:bevel w="50800" prst="hardEdge"/>
                      <a:lightRig rig="flood" dir="t"/>
                    </a:cell3D>
                  </a:tcPr>
                </a:tc>
                <a:tc>
                  <a:txBody>
                    <a:bodyPr/>
                    <a:lstStyle/>
                    <a:p>
                      <a:pPr algn="ctr" rtl="1"/>
                      <a:r>
                        <a:rPr lang="fa-IR" sz="1400" dirty="0">
                          <a:cs typeface="B Homa" pitchFamily="2" charset="-78"/>
                        </a:rPr>
                        <a:t>جمعیت</a:t>
                      </a:r>
                    </a:p>
                  </a:txBody>
                  <a:tcPr>
                    <a:cell3D prstMaterial="dkEdge">
                      <a:bevel w="50800" prst="hardEdge"/>
                      <a:lightRig rig="flood" dir="t"/>
                    </a:cell3D>
                    <a:solidFill>
                      <a:schemeClr val="tx1">
                        <a:lumMod val="75000"/>
                      </a:schemeClr>
                    </a:solidFill>
                  </a:tcPr>
                </a:tc>
                <a:tc>
                  <a:txBody>
                    <a:bodyPr/>
                    <a:lstStyle/>
                    <a:p>
                      <a:pPr algn="ctr" rtl="1"/>
                      <a:r>
                        <a:rPr lang="fa-IR" sz="1400" dirty="0">
                          <a:cs typeface="B Homa" pitchFamily="2" charset="-78"/>
                        </a:rPr>
                        <a:t>اجتناب از مکان های</a:t>
                      </a:r>
                      <a:r>
                        <a:rPr lang="fa-IR" sz="1400" baseline="0" dirty="0">
                          <a:cs typeface="B Homa" pitchFamily="2" charset="-78"/>
                        </a:rPr>
                        <a:t> شهری و روستاها و حذاقل فاصله 500 متر از مکان ها با جمعیت بیش از 2000 نفر</a:t>
                      </a:r>
                      <a:endParaRPr lang="fa-IR" sz="1400" dirty="0">
                        <a:cs typeface="B Homa" pitchFamily="2" charset="-78"/>
                      </a:endParaRPr>
                    </a:p>
                  </a:txBody>
                  <a:tcPr>
                    <a:cell3D prstMaterial="dkEdge">
                      <a:bevel w="50800" prst="hardEdge"/>
                      <a:lightRig rig="flood" dir="t"/>
                    </a:cell3D>
                    <a:solidFill>
                      <a:schemeClr val="tx1">
                        <a:lumMod val="75000"/>
                      </a:schemeClr>
                    </a:solidFill>
                  </a:tcPr>
                </a:tc>
                <a:extLst>
                  <a:ext uri="{0D108BD9-81ED-4DB2-BD59-A6C34878D82A}">
                    <a16:rowId xmlns="" xmlns:a16="http://schemas.microsoft.com/office/drawing/2014/main" val="10004"/>
                  </a:ext>
                </a:extLst>
              </a:tr>
              <a:tr h="370840">
                <a:tc rowSpan="5">
                  <a:txBody>
                    <a:bodyPr/>
                    <a:lstStyle/>
                    <a:p>
                      <a:pPr algn="ctr" rtl="1"/>
                      <a:r>
                        <a:rPr lang="fa-IR" sz="1400" dirty="0">
                          <a:cs typeface="B Homa" pitchFamily="2" charset="-78"/>
                        </a:rPr>
                        <a:t>مهندسی</a:t>
                      </a:r>
                    </a:p>
                  </a:txBody>
                  <a:tcPr anchor="ctr">
                    <a:cell3D prstMaterial="dkEdge">
                      <a:bevel w="50800" prst="hardEdge"/>
                      <a:lightRig rig="flood" dir="t"/>
                    </a:cell3D>
                    <a:solidFill>
                      <a:schemeClr val="tx1">
                        <a:lumMod val="85000"/>
                      </a:schemeClr>
                    </a:solidFill>
                  </a:tcPr>
                </a:tc>
                <a:tc rowSpan="2">
                  <a:txBody>
                    <a:bodyPr/>
                    <a:lstStyle/>
                    <a:p>
                      <a:pPr algn="ctr" rtl="1"/>
                      <a:r>
                        <a:rPr lang="fa-IR" sz="1400" dirty="0">
                          <a:cs typeface="B Homa" pitchFamily="2" charset="-78"/>
                        </a:rPr>
                        <a:t>زمین شناسی و گسل ها</a:t>
                      </a:r>
                    </a:p>
                  </a:txBody>
                  <a:tcPr anchor="ctr">
                    <a:cell3D prstMaterial="dkEdge">
                      <a:bevel w="50800" prst="hardEdge"/>
                      <a:lightRig rig="flood" dir="t"/>
                    </a:cell3D>
                    <a:solidFill>
                      <a:schemeClr val="tx1">
                        <a:lumMod val="85000"/>
                      </a:schemeClr>
                    </a:solidFill>
                  </a:tcPr>
                </a:tc>
                <a:tc>
                  <a:txBody>
                    <a:bodyPr/>
                    <a:lstStyle/>
                    <a:p>
                      <a:pPr algn="ctr" rtl="1"/>
                      <a:r>
                        <a:rPr lang="fa-IR" sz="1400" dirty="0">
                          <a:cs typeface="B Homa" pitchFamily="2" charset="-78"/>
                        </a:rPr>
                        <a:t>حداقل فاصله از گسل 100 متر</a:t>
                      </a:r>
                    </a:p>
                  </a:txBody>
                  <a:tcPr anchor="ctr">
                    <a:cell3D prstMaterial="dkEdge">
                      <a:bevel w="50800" prst="hardEdge"/>
                      <a:lightRig rig="flood" dir="t"/>
                    </a:cell3D>
                    <a:solidFill>
                      <a:schemeClr val="tx1">
                        <a:lumMod val="85000"/>
                      </a:schemeClr>
                    </a:solidFill>
                  </a:tcPr>
                </a:tc>
                <a:extLst>
                  <a:ext uri="{0D108BD9-81ED-4DB2-BD59-A6C34878D82A}">
                    <a16:rowId xmlns="" xmlns:a16="http://schemas.microsoft.com/office/drawing/2014/main" val="10005"/>
                  </a:ext>
                </a:extLst>
              </a:tr>
              <a:tr h="370840">
                <a:tc vMerge="1">
                  <a:txBody>
                    <a:bodyPr/>
                    <a:lstStyle/>
                    <a:p>
                      <a:pPr algn="ctr" rtl="1"/>
                      <a:endParaRPr lang="fa-IR" sz="1400" dirty="0">
                        <a:cs typeface="B Homa" pitchFamily="2" charset="-78"/>
                      </a:endParaRPr>
                    </a:p>
                  </a:txBody>
                  <a:tcPr>
                    <a:cell3D prstMaterial="dkEdge">
                      <a:bevel w="50800" prst="hardEdge"/>
                      <a:lightRig rig="flood" dir="t"/>
                    </a:cell3D>
                  </a:tcPr>
                </a:tc>
                <a:tc vMerge="1">
                  <a:txBody>
                    <a:bodyPr/>
                    <a:lstStyle/>
                    <a:p>
                      <a:pPr algn="ctr" rtl="1"/>
                      <a:endParaRPr lang="fa-IR" sz="1400" dirty="0">
                        <a:cs typeface="B Homa" pitchFamily="2" charset="-78"/>
                      </a:endParaRPr>
                    </a:p>
                  </a:txBody>
                  <a:tcPr>
                    <a:cell3D prstMaterial="dkEdge">
                      <a:bevel w="50800" prst="hardEdge"/>
                      <a:lightRig rig="flood" dir="t"/>
                    </a:cell3D>
                  </a:tcPr>
                </a:tc>
                <a:tc>
                  <a:txBody>
                    <a:bodyPr/>
                    <a:lstStyle/>
                    <a:p>
                      <a:pPr algn="ctr" rtl="1"/>
                      <a:r>
                        <a:rPr lang="fa-IR" sz="1400" dirty="0">
                          <a:cs typeface="B Homa" pitchFamily="2" charset="-78"/>
                        </a:rPr>
                        <a:t>سنگهای آذرین و دگرگونی مناسب می باشد</a:t>
                      </a:r>
                    </a:p>
                  </a:txBody>
                  <a:tcPr anchor="ctr">
                    <a:cell3D prstMaterial="dkEdge">
                      <a:bevel w="50800" prst="hardEdge"/>
                      <a:lightRig rig="flood" dir="t"/>
                    </a:cell3D>
                    <a:solidFill>
                      <a:schemeClr val="tx1">
                        <a:lumMod val="85000"/>
                      </a:schemeClr>
                    </a:solidFill>
                  </a:tcPr>
                </a:tc>
                <a:extLst>
                  <a:ext uri="{0D108BD9-81ED-4DB2-BD59-A6C34878D82A}">
                    <a16:rowId xmlns="" xmlns:a16="http://schemas.microsoft.com/office/drawing/2014/main" val="10006"/>
                  </a:ext>
                </a:extLst>
              </a:tr>
              <a:tr h="370840">
                <a:tc vMerge="1">
                  <a:txBody>
                    <a:bodyPr/>
                    <a:lstStyle/>
                    <a:p>
                      <a:pPr algn="ctr" rtl="1"/>
                      <a:endParaRPr lang="fa-IR" sz="1400" dirty="0">
                        <a:cs typeface="B Homa" pitchFamily="2" charset="-78"/>
                      </a:endParaRPr>
                    </a:p>
                  </a:txBody>
                  <a:tcPr>
                    <a:cell3D prstMaterial="dkEdge">
                      <a:bevel w="50800" prst="hardEdge"/>
                      <a:lightRig rig="flood" dir="t"/>
                    </a:cell3D>
                  </a:tcPr>
                </a:tc>
                <a:tc>
                  <a:txBody>
                    <a:bodyPr/>
                    <a:lstStyle/>
                    <a:p>
                      <a:pPr algn="ctr" rtl="1"/>
                      <a:r>
                        <a:rPr lang="fa-IR" sz="1400" dirty="0">
                          <a:cs typeface="B Homa" pitchFamily="2" charset="-78"/>
                        </a:rPr>
                        <a:t>توپوگرافی</a:t>
                      </a:r>
                    </a:p>
                  </a:txBody>
                  <a:tcPr anchor="ctr">
                    <a:cell3D prstMaterial="dkEdge">
                      <a:bevel w="50800" prst="hardEdge"/>
                      <a:lightRig rig="flood" dir="t"/>
                    </a:cell3D>
                    <a:solidFill>
                      <a:schemeClr val="tx1">
                        <a:lumMod val="85000"/>
                      </a:schemeClr>
                    </a:solidFill>
                  </a:tcPr>
                </a:tc>
                <a:tc>
                  <a:txBody>
                    <a:bodyPr/>
                    <a:lstStyle/>
                    <a:p>
                      <a:pPr algn="ctr" rtl="1"/>
                      <a:r>
                        <a:rPr lang="fa-IR" sz="1400" dirty="0">
                          <a:cs typeface="B Homa" pitchFamily="2" charset="-78"/>
                        </a:rPr>
                        <a:t>شیب &lt; 5%</a:t>
                      </a:r>
                    </a:p>
                  </a:txBody>
                  <a:tcPr anchor="ctr">
                    <a:cell3D prstMaterial="dkEdge">
                      <a:bevel w="50800" prst="hardEdge"/>
                      <a:lightRig rig="flood" dir="t"/>
                    </a:cell3D>
                    <a:solidFill>
                      <a:schemeClr val="tx1">
                        <a:lumMod val="85000"/>
                      </a:schemeClr>
                    </a:solidFill>
                  </a:tcPr>
                </a:tc>
                <a:extLst>
                  <a:ext uri="{0D108BD9-81ED-4DB2-BD59-A6C34878D82A}">
                    <a16:rowId xmlns="" xmlns:a16="http://schemas.microsoft.com/office/drawing/2014/main" val="10007"/>
                  </a:ext>
                </a:extLst>
              </a:tr>
              <a:tr h="370840">
                <a:tc vMerge="1">
                  <a:txBody>
                    <a:bodyPr/>
                    <a:lstStyle/>
                    <a:p>
                      <a:pPr algn="ctr" rtl="1"/>
                      <a:endParaRPr lang="fa-IR" sz="1400" dirty="0">
                        <a:cs typeface="B Homa" pitchFamily="2" charset="-78"/>
                      </a:endParaRPr>
                    </a:p>
                  </a:txBody>
                  <a:tcPr>
                    <a:cell3D prstMaterial="dkEdge">
                      <a:bevel w="50800" prst="hardEdge"/>
                      <a:lightRig rig="flood" dir="t"/>
                    </a:cell3D>
                  </a:tcPr>
                </a:tc>
                <a:tc>
                  <a:txBody>
                    <a:bodyPr/>
                    <a:lstStyle/>
                    <a:p>
                      <a:pPr algn="ctr" rtl="1"/>
                      <a:r>
                        <a:rPr lang="fa-IR" sz="1400" dirty="0">
                          <a:cs typeface="B Homa" pitchFamily="2" charset="-78"/>
                        </a:rPr>
                        <a:t>خاک</a:t>
                      </a:r>
                    </a:p>
                  </a:txBody>
                  <a:tcPr anchor="ctr">
                    <a:cell3D prstMaterial="dkEdge">
                      <a:bevel w="50800" prst="hardEdge"/>
                      <a:lightRig rig="flood" dir="t"/>
                    </a:cell3D>
                    <a:solidFill>
                      <a:schemeClr val="tx1">
                        <a:lumMod val="85000"/>
                      </a:schemeClr>
                    </a:solidFill>
                  </a:tcPr>
                </a:tc>
                <a:tc>
                  <a:txBody>
                    <a:bodyPr/>
                    <a:lstStyle/>
                    <a:p>
                      <a:pPr algn="ctr" rtl="1"/>
                      <a:r>
                        <a:rPr lang="fa-IR" sz="1400" dirty="0">
                          <a:cs typeface="B Homa" pitchFamily="2" charset="-78"/>
                        </a:rPr>
                        <a:t>خاک نفوذ ناپذیر(0.000001متر بر ثانیه),عمیق)بافت</a:t>
                      </a:r>
                      <a:r>
                        <a:rPr lang="fa-IR" sz="1400" baseline="0" dirty="0">
                          <a:cs typeface="B Homa" pitchFamily="2" charset="-78"/>
                        </a:rPr>
                        <a:t> سنگین و فرسایش کم تا متوسط</a:t>
                      </a:r>
                      <a:endParaRPr lang="fa-IR" sz="1400" dirty="0">
                        <a:cs typeface="B Homa" pitchFamily="2" charset="-78"/>
                      </a:endParaRPr>
                    </a:p>
                  </a:txBody>
                  <a:tcPr anchor="ctr">
                    <a:cell3D prstMaterial="dkEdge">
                      <a:bevel w="50800" prst="hardEdge"/>
                      <a:lightRig rig="flood" dir="t"/>
                    </a:cell3D>
                    <a:solidFill>
                      <a:schemeClr val="tx1">
                        <a:lumMod val="85000"/>
                      </a:schemeClr>
                    </a:solidFill>
                  </a:tcPr>
                </a:tc>
                <a:extLst>
                  <a:ext uri="{0D108BD9-81ED-4DB2-BD59-A6C34878D82A}">
                    <a16:rowId xmlns="" xmlns:a16="http://schemas.microsoft.com/office/drawing/2014/main" val="10008"/>
                  </a:ext>
                </a:extLst>
              </a:tr>
              <a:tr h="444210">
                <a:tc vMerge="1">
                  <a:txBody>
                    <a:bodyPr/>
                    <a:lstStyle/>
                    <a:p>
                      <a:pPr algn="ctr" rtl="1"/>
                      <a:endParaRPr lang="fa-IR" sz="1400" dirty="0">
                        <a:cs typeface="B Homa" pitchFamily="2" charset="-78"/>
                      </a:endParaRPr>
                    </a:p>
                  </a:txBody>
                  <a:tcPr>
                    <a:cell3D prstMaterial="dkEdge">
                      <a:bevel w="50800" prst="hardEdge"/>
                      <a:lightRig rig="flood" dir="t"/>
                    </a:cell3D>
                  </a:tcPr>
                </a:tc>
                <a:tc>
                  <a:txBody>
                    <a:bodyPr/>
                    <a:lstStyle/>
                    <a:p>
                      <a:pPr algn="ctr" rtl="1"/>
                      <a:r>
                        <a:rPr lang="fa-IR" sz="1400" dirty="0">
                          <a:cs typeface="B Homa" pitchFamily="2" charset="-78"/>
                        </a:rPr>
                        <a:t>جاده ها</a:t>
                      </a:r>
                    </a:p>
                  </a:txBody>
                  <a:tcPr anchor="ctr">
                    <a:cell3D prstMaterial="dkEdge">
                      <a:bevel w="50800" prst="hardEdge"/>
                      <a:lightRig rig="flood" dir="t"/>
                    </a:cell3D>
                    <a:solidFill>
                      <a:schemeClr val="tx1">
                        <a:lumMod val="85000"/>
                      </a:schemeClr>
                    </a:solidFill>
                  </a:tcPr>
                </a:tc>
                <a:tc>
                  <a:txBody>
                    <a:bodyPr/>
                    <a:lstStyle/>
                    <a:p>
                      <a:pPr algn="ctr" rtl="1"/>
                      <a:r>
                        <a:rPr lang="fa-IR" sz="1400" dirty="0">
                          <a:cs typeface="B Homa" pitchFamily="2" charset="-78"/>
                        </a:rPr>
                        <a:t>حداقل فاصله از جاده های اصلی 80 متر و حداکثر 500 متر و حداقل فاصله از محل تولید زباله 2 کیلومتر و حداکثر 10 کیلومتر</a:t>
                      </a:r>
                    </a:p>
                  </a:txBody>
                  <a:tcPr anchor="ctr">
                    <a:cell3D prstMaterial="dkEdge">
                      <a:bevel w="50800" prst="hardEdge"/>
                      <a:lightRig rig="flood" dir="t"/>
                    </a:cell3D>
                    <a:solidFill>
                      <a:schemeClr val="tx1">
                        <a:lumMod val="85000"/>
                      </a:schemeClr>
                    </a:solidFill>
                  </a:tcP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13346068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0" name="Title 3"/>
          <p:cNvSpPr txBox="1">
            <a:spLocks/>
          </p:cNvSpPr>
          <p:nvPr/>
        </p:nvSpPr>
        <p:spPr>
          <a:xfrm>
            <a:off x="5524496" y="153950"/>
            <a:ext cx="5072098" cy="917596"/>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محل های دفن قدیم زباله در مشهد</a:t>
            </a:r>
          </a:p>
        </p:txBody>
      </p:sp>
      <p:pic>
        <p:nvPicPr>
          <p:cNvPr id="112642" name="Picture 2" descr="E:\tasisat shahri\ZOBALEH\pic\ketab\IMG_462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81686" y="928670"/>
            <a:ext cx="4572032" cy="3286148"/>
          </a:xfrm>
          <a:prstGeom prst="rect">
            <a:avLst/>
          </a:prstGeom>
          <a:ln w="63500" cap="sq" cmpd="thickThin">
            <a:solidFill>
              <a:srgbClr val="000000"/>
            </a:solidFill>
            <a:prstDash val="solid"/>
            <a:miter lim="800000"/>
          </a:ln>
          <a:effectLst>
            <a:innerShdw blurRad="76200">
              <a:srgbClr val="000000"/>
            </a:innerShdw>
          </a:effectLst>
        </p:spPr>
      </p:pic>
      <p:sp>
        <p:nvSpPr>
          <p:cNvPr id="12" name="TextBox 11"/>
          <p:cNvSpPr txBox="1"/>
          <p:nvPr/>
        </p:nvSpPr>
        <p:spPr>
          <a:xfrm>
            <a:off x="7953388" y="5286388"/>
            <a:ext cx="2857520" cy="285752"/>
          </a:xfrm>
          <a:prstGeom prst="rect">
            <a:avLst/>
          </a:prstGeom>
          <a:noFill/>
        </p:spPr>
        <p:txBody>
          <a:bodyPr wrap="square" rtlCol="1">
            <a:spAutoFit/>
          </a:bodyPr>
          <a:lstStyle/>
          <a:p>
            <a:pPr>
              <a:defRPr/>
            </a:pPr>
            <a:r>
              <a:rPr lang="fa-IR" sz="1200" dirty="0">
                <a:solidFill>
                  <a:prstClr val="black"/>
                </a:solidFill>
                <a:cs typeface="B Homa" pitchFamily="2" charset="-78"/>
              </a:rPr>
              <a:t>حجم و مساحت محل های دفن قدیم زباله مشهد</a:t>
            </a:r>
          </a:p>
        </p:txBody>
      </p:sp>
      <p:sp>
        <p:nvSpPr>
          <p:cNvPr id="14" name="TextBox 13"/>
          <p:cNvSpPr txBox="1"/>
          <p:nvPr/>
        </p:nvSpPr>
        <p:spPr>
          <a:xfrm>
            <a:off x="1452530" y="1366052"/>
            <a:ext cx="3929090" cy="276999"/>
          </a:xfrm>
          <a:prstGeom prst="rect">
            <a:avLst/>
          </a:prstGeom>
          <a:noFill/>
        </p:spPr>
        <p:txBody>
          <a:bodyPr wrap="square" rtlCol="1">
            <a:spAutoFit/>
          </a:bodyPr>
          <a:lstStyle/>
          <a:p>
            <a:pPr>
              <a:defRPr/>
            </a:pPr>
            <a:r>
              <a:rPr lang="fa-IR" sz="1200" dirty="0">
                <a:solidFill>
                  <a:prstClr val="black"/>
                </a:solidFill>
                <a:cs typeface="B Homa" pitchFamily="2" charset="-78"/>
              </a:rPr>
              <a:t>موقعیت کوره های آجر پزی و محی قدیمی دفن زباله مشهد</a:t>
            </a:r>
          </a:p>
        </p:txBody>
      </p:sp>
      <p:sp>
        <p:nvSpPr>
          <p:cNvPr id="15" name="TextBox 14"/>
          <p:cNvSpPr txBox="1"/>
          <p:nvPr/>
        </p:nvSpPr>
        <p:spPr>
          <a:xfrm>
            <a:off x="6596066" y="4286256"/>
            <a:ext cx="3286148" cy="285752"/>
          </a:xfrm>
          <a:prstGeom prst="rect">
            <a:avLst/>
          </a:prstGeom>
          <a:noFill/>
        </p:spPr>
        <p:txBody>
          <a:bodyPr wrap="square" rtlCol="1">
            <a:spAutoFit/>
          </a:bodyPr>
          <a:lstStyle/>
          <a:p>
            <a:pPr>
              <a:defRPr/>
            </a:pPr>
            <a:r>
              <a:rPr lang="fa-IR" sz="1200" dirty="0">
                <a:solidFill>
                  <a:prstClr val="black"/>
                </a:solidFill>
                <a:cs typeface="B Homa" pitchFamily="2" charset="-78"/>
              </a:rPr>
              <a:t>موقعیت شهر مشهد و محل دفن زباله و کارخانه کمپوست</a:t>
            </a:r>
          </a:p>
        </p:txBody>
      </p:sp>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3" name="Table 12"/>
          <p:cNvGraphicFramePr>
            <a:graphicFrameLocks noGrp="1"/>
          </p:cNvGraphicFramePr>
          <p:nvPr/>
        </p:nvGraphicFramePr>
        <p:xfrm>
          <a:off x="2166910" y="4643446"/>
          <a:ext cx="5660574" cy="1717040"/>
        </p:xfrm>
        <a:graphic>
          <a:graphicData uri="http://schemas.openxmlformats.org/drawingml/2006/table">
            <a:tbl>
              <a:tblPr rtl="1" firstRow="1" firstCol="1" bandRow="1">
                <a:tableStyleId>{073A0DAA-6AF3-43AB-8588-CEC1D06C72B9}</a:tableStyleId>
              </a:tblPr>
              <a:tblGrid>
                <a:gridCol w="943429">
                  <a:extLst>
                    <a:ext uri="{9D8B030D-6E8A-4147-A177-3AD203B41FA5}">
                      <a16:colId xmlns="" xmlns:a16="http://schemas.microsoft.com/office/drawing/2014/main" val="20000"/>
                    </a:ext>
                  </a:extLst>
                </a:gridCol>
                <a:gridCol w="943429">
                  <a:extLst>
                    <a:ext uri="{9D8B030D-6E8A-4147-A177-3AD203B41FA5}">
                      <a16:colId xmlns="" xmlns:a16="http://schemas.microsoft.com/office/drawing/2014/main" val="20001"/>
                    </a:ext>
                  </a:extLst>
                </a:gridCol>
                <a:gridCol w="1018233">
                  <a:extLst>
                    <a:ext uri="{9D8B030D-6E8A-4147-A177-3AD203B41FA5}">
                      <a16:colId xmlns="" xmlns:a16="http://schemas.microsoft.com/office/drawing/2014/main" val="20002"/>
                    </a:ext>
                  </a:extLst>
                </a:gridCol>
                <a:gridCol w="868625">
                  <a:extLst>
                    <a:ext uri="{9D8B030D-6E8A-4147-A177-3AD203B41FA5}">
                      <a16:colId xmlns="" xmlns:a16="http://schemas.microsoft.com/office/drawing/2014/main" val="20003"/>
                    </a:ext>
                  </a:extLst>
                </a:gridCol>
                <a:gridCol w="943429">
                  <a:extLst>
                    <a:ext uri="{9D8B030D-6E8A-4147-A177-3AD203B41FA5}">
                      <a16:colId xmlns="" xmlns:a16="http://schemas.microsoft.com/office/drawing/2014/main" val="20004"/>
                    </a:ext>
                  </a:extLst>
                </a:gridCol>
                <a:gridCol w="943429">
                  <a:extLst>
                    <a:ext uri="{9D8B030D-6E8A-4147-A177-3AD203B41FA5}">
                      <a16:colId xmlns="" xmlns:a16="http://schemas.microsoft.com/office/drawing/2014/main" val="20005"/>
                    </a:ext>
                  </a:extLst>
                </a:gridCol>
              </a:tblGrid>
              <a:tr h="370840">
                <a:tc>
                  <a:txBody>
                    <a:bodyPr/>
                    <a:lstStyle/>
                    <a:p>
                      <a:pPr algn="ctr" rtl="1"/>
                      <a:r>
                        <a:rPr lang="fa-IR" sz="1400" dirty="0">
                          <a:cs typeface="B Homa" pitchFamily="2" charset="-78"/>
                        </a:rPr>
                        <a:t>ردیف</a:t>
                      </a:r>
                    </a:p>
                  </a:txBody>
                  <a:tcPr anchor="ctr">
                    <a:cell3D prstMaterial="dkEdge">
                      <a:bevel prst="slope"/>
                      <a:lightRig rig="flood" dir="t"/>
                    </a:cell3D>
                  </a:tcPr>
                </a:tc>
                <a:tc>
                  <a:txBody>
                    <a:bodyPr/>
                    <a:lstStyle/>
                    <a:p>
                      <a:pPr algn="ctr" rtl="1"/>
                      <a:r>
                        <a:rPr lang="fa-IR" sz="1400" dirty="0">
                          <a:cs typeface="B Homa" pitchFamily="2" charset="-78"/>
                        </a:rPr>
                        <a:t>محل دفن</a:t>
                      </a:r>
                    </a:p>
                  </a:txBody>
                  <a:tcPr anchor="ctr">
                    <a:cell3D prstMaterial="dkEdge">
                      <a:bevel prst="slope"/>
                      <a:lightRig rig="flood" dir="t"/>
                    </a:cell3D>
                  </a:tcPr>
                </a:tc>
                <a:tc>
                  <a:txBody>
                    <a:bodyPr/>
                    <a:lstStyle/>
                    <a:p>
                      <a:pPr algn="ctr" rtl="1"/>
                      <a:r>
                        <a:rPr lang="fa-IR" sz="1400" dirty="0">
                          <a:cs typeface="B Homa" pitchFamily="2" charset="-78"/>
                        </a:rPr>
                        <a:t>مساحت</a:t>
                      </a:r>
                    </a:p>
                    <a:p>
                      <a:pPr algn="ctr" rtl="1"/>
                      <a:r>
                        <a:rPr lang="fa-IR" sz="1400" dirty="0">
                          <a:cs typeface="B Homa" pitchFamily="2" charset="-78"/>
                        </a:rPr>
                        <a:t>(</a:t>
                      </a:r>
                      <a:r>
                        <a:rPr lang="en-US" sz="1400" dirty="0">
                          <a:cs typeface="B Homa" pitchFamily="2" charset="-78"/>
                        </a:rPr>
                        <a:t>m2</a:t>
                      </a:r>
                      <a:r>
                        <a:rPr lang="fa-IR" sz="1400" dirty="0">
                          <a:cs typeface="B Homa" pitchFamily="2" charset="-78"/>
                        </a:rPr>
                        <a:t>)</a:t>
                      </a:r>
                    </a:p>
                  </a:txBody>
                  <a:tcPr anchor="ctr">
                    <a:cell3D prstMaterial="dkEdge">
                      <a:bevel prst="slope"/>
                      <a:lightRig rig="flood" dir="t"/>
                    </a:cell3D>
                  </a:tcPr>
                </a:tc>
                <a:tc>
                  <a:txBody>
                    <a:bodyPr/>
                    <a:lstStyle/>
                    <a:p>
                      <a:pPr algn="ctr" rtl="1"/>
                      <a:r>
                        <a:rPr lang="fa-IR" sz="1400" dirty="0">
                          <a:cs typeface="B Homa" pitchFamily="2" charset="-78"/>
                        </a:rPr>
                        <a:t>حجم زباله</a:t>
                      </a:r>
                    </a:p>
                    <a:p>
                      <a:pPr marL="0" marR="0" indent="0" algn="ctr" defTabSz="914400" rtl="1" eaLnBrk="1" fontAlgn="auto" latinLnBrk="0" hangingPunct="1">
                        <a:lnSpc>
                          <a:spcPct val="100000"/>
                        </a:lnSpc>
                        <a:spcBef>
                          <a:spcPts val="0"/>
                        </a:spcBef>
                        <a:spcAft>
                          <a:spcPts val="0"/>
                        </a:spcAft>
                        <a:buClrTx/>
                        <a:buSzTx/>
                        <a:buFontTx/>
                        <a:buNone/>
                        <a:tabLst/>
                        <a:defRPr/>
                      </a:pPr>
                      <a:r>
                        <a:rPr lang="fa-IR" sz="1400" dirty="0">
                          <a:cs typeface="B Homa" pitchFamily="2" charset="-78"/>
                        </a:rPr>
                        <a:t>(</a:t>
                      </a:r>
                      <a:r>
                        <a:rPr lang="en-US" sz="1400" dirty="0">
                          <a:cs typeface="B Homa" pitchFamily="2" charset="-78"/>
                        </a:rPr>
                        <a:t>m2</a:t>
                      </a:r>
                      <a:r>
                        <a:rPr lang="fa-IR" sz="1400" dirty="0">
                          <a:cs typeface="B Homa" pitchFamily="2" charset="-78"/>
                        </a:rPr>
                        <a:t>)</a:t>
                      </a:r>
                    </a:p>
                  </a:txBody>
                  <a:tcPr anchor="ctr">
                    <a:cell3D prstMaterial="dkEdge">
                      <a:bevel prst="slope"/>
                      <a:lightRig rig="flood" dir="t"/>
                    </a:cell3D>
                  </a:tcPr>
                </a:tc>
                <a:tc>
                  <a:txBody>
                    <a:bodyPr/>
                    <a:lstStyle/>
                    <a:p>
                      <a:pPr algn="ctr" rtl="1"/>
                      <a:r>
                        <a:rPr lang="fa-IR" sz="1400" dirty="0">
                          <a:cs typeface="B Homa" pitchFamily="2" charset="-78"/>
                        </a:rPr>
                        <a:t>زمان دفن</a:t>
                      </a:r>
                    </a:p>
                    <a:p>
                      <a:pPr algn="ctr" rtl="1"/>
                      <a:r>
                        <a:rPr lang="fa-IR" sz="1400" dirty="0">
                          <a:cs typeface="B Homa" pitchFamily="2" charset="-78"/>
                        </a:rPr>
                        <a:t>(سال)</a:t>
                      </a:r>
                    </a:p>
                  </a:txBody>
                  <a:tcPr anchor="ctr">
                    <a:cell3D prstMaterial="dkEdge">
                      <a:bevel prst="slope"/>
                      <a:lightRig rig="flood" dir="t"/>
                    </a:cell3D>
                  </a:tcPr>
                </a:tc>
                <a:tc>
                  <a:txBody>
                    <a:bodyPr/>
                    <a:lstStyle/>
                    <a:p>
                      <a:pPr algn="ctr" rtl="1"/>
                      <a:r>
                        <a:rPr lang="fa-IR" sz="1400" dirty="0">
                          <a:cs typeface="B Homa" pitchFamily="2" charset="-78"/>
                        </a:rPr>
                        <a:t>کاربری فعلی</a:t>
                      </a:r>
                    </a:p>
                  </a:txBody>
                  <a:tcPr anchor="ctr">
                    <a:cell3D prstMaterial="dkEdge">
                      <a:bevel prst="slope"/>
                      <a:lightRig rig="flood" dir="t"/>
                    </a:cell3D>
                  </a:tcPr>
                </a:tc>
                <a:extLst>
                  <a:ext uri="{0D108BD9-81ED-4DB2-BD59-A6C34878D82A}">
                    <a16:rowId xmlns="" xmlns:a16="http://schemas.microsoft.com/office/drawing/2014/main" val="10000"/>
                  </a:ext>
                </a:extLst>
              </a:tr>
              <a:tr h="370840">
                <a:tc>
                  <a:txBody>
                    <a:bodyPr/>
                    <a:lstStyle/>
                    <a:p>
                      <a:pPr algn="ctr" rtl="1"/>
                      <a:r>
                        <a:rPr lang="fa-IR" sz="1400" dirty="0">
                          <a:cs typeface="B Homa" pitchFamily="2" charset="-78"/>
                        </a:rPr>
                        <a:t>1</a:t>
                      </a:r>
                    </a:p>
                  </a:txBody>
                  <a:tcPr anchor="ctr">
                    <a:cell3D prstMaterial="dkEdge">
                      <a:bevel prst="slope"/>
                      <a:lightRig rig="flood" dir="t"/>
                    </a:cell3D>
                  </a:tcPr>
                </a:tc>
                <a:tc>
                  <a:txBody>
                    <a:bodyPr/>
                    <a:lstStyle/>
                    <a:p>
                      <a:pPr algn="ctr" rtl="1"/>
                      <a:r>
                        <a:rPr lang="fa-IR" sz="1200" dirty="0">
                          <a:cs typeface="B Homa" pitchFamily="2" charset="-78"/>
                        </a:rPr>
                        <a:t>امت و فجر</a:t>
                      </a:r>
                    </a:p>
                  </a:txBody>
                  <a:tcPr anchor="ctr">
                    <a:cell3D prstMaterial="dkEdge">
                      <a:bevel prst="slope"/>
                      <a:lightRig rig="flood" dir="t"/>
                    </a:cell3D>
                  </a:tcPr>
                </a:tc>
                <a:tc>
                  <a:txBody>
                    <a:bodyPr/>
                    <a:lstStyle/>
                    <a:p>
                      <a:pPr algn="ctr" rtl="1"/>
                      <a:r>
                        <a:rPr lang="fa-IR" sz="1200" dirty="0">
                          <a:cs typeface="B Homa" pitchFamily="2" charset="-78"/>
                        </a:rPr>
                        <a:t>258200.2</a:t>
                      </a:r>
                    </a:p>
                  </a:txBody>
                  <a:tcPr anchor="ctr">
                    <a:cell3D prstMaterial="dkEdge">
                      <a:bevel prst="slope"/>
                      <a:lightRig rig="flood" dir="t"/>
                    </a:cell3D>
                  </a:tcPr>
                </a:tc>
                <a:tc>
                  <a:txBody>
                    <a:bodyPr/>
                    <a:lstStyle/>
                    <a:p>
                      <a:pPr algn="ctr" rtl="1"/>
                      <a:r>
                        <a:rPr lang="fa-IR" sz="1200" dirty="0">
                          <a:cs typeface="B Homa" pitchFamily="2" charset="-78"/>
                        </a:rPr>
                        <a:t>1936502</a:t>
                      </a:r>
                    </a:p>
                  </a:txBody>
                  <a:tcPr anchor="ctr">
                    <a:cell3D prstMaterial="dkEdge">
                      <a:bevel prst="slope"/>
                      <a:lightRig rig="flood" dir="t"/>
                    </a:cell3D>
                  </a:tcPr>
                </a:tc>
                <a:tc>
                  <a:txBody>
                    <a:bodyPr/>
                    <a:lstStyle/>
                    <a:p>
                      <a:pPr algn="ctr" rtl="1"/>
                      <a:r>
                        <a:rPr lang="fa-IR" sz="1200" dirty="0">
                          <a:cs typeface="B Homa" pitchFamily="2" charset="-78"/>
                        </a:rPr>
                        <a:t>11</a:t>
                      </a:r>
                    </a:p>
                  </a:txBody>
                  <a:tcPr anchor="ctr">
                    <a:cell3D prstMaterial="dkEdge">
                      <a:bevel prst="slope"/>
                      <a:lightRig rig="flood" dir="t"/>
                    </a:cell3D>
                  </a:tcPr>
                </a:tc>
                <a:tc>
                  <a:txBody>
                    <a:bodyPr/>
                    <a:lstStyle/>
                    <a:p>
                      <a:pPr algn="ctr" rtl="1"/>
                      <a:r>
                        <a:rPr lang="fa-IR" sz="1200" dirty="0">
                          <a:cs typeface="B Homa" pitchFamily="2" charset="-78"/>
                        </a:rPr>
                        <a:t>پارک امت</a:t>
                      </a:r>
                    </a:p>
                  </a:txBody>
                  <a:tcPr anchor="ctr">
                    <a:cell3D prstMaterial="dkEdge">
                      <a:bevel prst="slope"/>
                      <a:lightRig rig="flood" dir="t"/>
                    </a:cell3D>
                  </a:tcPr>
                </a:tc>
                <a:extLst>
                  <a:ext uri="{0D108BD9-81ED-4DB2-BD59-A6C34878D82A}">
                    <a16:rowId xmlns="" xmlns:a16="http://schemas.microsoft.com/office/drawing/2014/main" val="10001"/>
                  </a:ext>
                </a:extLst>
              </a:tr>
              <a:tr h="370840">
                <a:tc>
                  <a:txBody>
                    <a:bodyPr/>
                    <a:lstStyle/>
                    <a:p>
                      <a:pPr algn="ctr" rtl="1"/>
                      <a:r>
                        <a:rPr lang="fa-IR" sz="1400" dirty="0">
                          <a:cs typeface="B Homa" pitchFamily="2" charset="-78"/>
                        </a:rPr>
                        <a:t>2</a:t>
                      </a:r>
                    </a:p>
                  </a:txBody>
                  <a:tcPr anchor="ctr">
                    <a:cell3D prstMaterial="dkEdge">
                      <a:bevel prst="slope"/>
                      <a:lightRig rig="flood" dir="t"/>
                    </a:cell3D>
                  </a:tcPr>
                </a:tc>
                <a:tc>
                  <a:txBody>
                    <a:bodyPr/>
                    <a:lstStyle/>
                    <a:p>
                      <a:pPr algn="ctr" rtl="1"/>
                      <a:r>
                        <a:rPr lang="fa-IR" sz="1200" dirty="0">
                          <a:cs typeface="B Homa" pitchFamily="2" charset="-78"/>
                        </a:rPr>
                        <a:t>مطهر</a:t>
                      </a:r>
                    </a:p>
                  </a:txBody>
                  <a:tcPr anchor="ctr">
                    <a:cell3D prstMaterial="dkEdge">
                      <a:bevel prst="slope"/>
                      <a:lightRig rig="flood" dir="t"/>
                    </a:cell3D>
                  </a:tcPr>
                </a:tc>
                <a:tc>
                  <a:txBody>
                    <a:bodyPr/>
                    <a:lstStyle/>
                    <a:p>
                      <a:pPr algn="ctr" rtl="1"/>
                      <a:r>
                        <a:rPr lang="fa-IR" sz="1200" dirty="0">
                          <a:cs typeface="B Homa" pitchFamily="2" charset="-78"/>
                        </a:rPr>
                        <a:t>42903.9</a:t>
                      </a:r>
                    </a:p>
                  </a:txBody>
                  <a:tcPr anchor="ctr">
                    <a:cell3D prstMaterial="dkEdge">
                      <a:bevel prst="slope"/>
                      <a:lightRig rig="flood" dir="t"/>
                    </a:cell3D>
                  </a:tcPr>
                </a:tc>
                <a:tc>
                  <a:txBody>
                    <a:bodyPr/>
                    <a:lstStyle/>
                    <a:p>
                      <a:pPr algn="ctr" rtl="1"/>
                      <a:r>
                        <a:rPr lang="fa-IR" sz="1200" dirty="0">
                          <a:cs typeface="B Homa" pitchFamily="2" charset="-78"/>
                        </a:rPr>
                        <a:t>214519.5</a:t>
                      </a:r>
                    </a:p>
                  </a:txBody>
                  <a:tcPr anchor="ctr">
                    <a:cell3D prstMaterial="dkEdge">
                      <a:bevel prst="slope"/>
                      <a:lightRig rig="flood" dir="t"/>
                    </a:cell3D>
                  </a:tcPr>
                </a:tc>
                <a:tc>
                  <a:txBody>
                    <a:bodyPr/>
                    <a:lstStyle/>
                    <a:p>
                      <a:pPr algn="ctr" rtl="1"/>
                      <a:r>
                        <a:rPr lang="fa-IR" sz="1200" dirty="0">
                          <a:cs typeface="B Homa" pitchFamily="2" charset="-78"/>
                        </a:rPr>
                        <a:t>2</a:t>
                      </a:r>
                    </a:p>
                  </a:txBody>
                  <a:tcPr anchor="ctr">
                    <a:cell3D prstMaterial="dkEdge">
                      <a:bevel prst="slope"/>
                      <a:lightRig rig="flood" dir="t"/>
                    </a:cell3D>
                  </a:tcPr>
                </a:tc>
                <a:tc>
                  <a:txBody>
                    <a:bodyPr/>
                    <a:lstStyle/>
                    <a:p>
                      <a:pPr algn="ctr" rtl="1"/>
                      <a:r>
                        <a:rPr lang="fa-IR" sz="1200" dirty="0">
                          <a:cs typeface="B Homa" pitchFamily="2" charset="-78"/>
                        </a:rPr>
                        <a:t>پارک مطهر</a:t>
                      </a:r>
                    </a:p>
                  </a:txBody>
                  <a:tcPr anchor="ctr">
                    <a:cell3D prstMaterial="dkEdge">
                      <a:bevel prst="slope"/>
                      <a:lightRig rig="flood" dir="t"/>
                    </a:cell3D>
                  </a:tcPr>
                </a:tc>
                <a:extLst>
                  <a:ext uri="{0D108BD9-81ED-4DB2-BD59-A6C34878D82A}">
                    <a16:rowId xmlns="" xmlns:a16="http://schemas.microsoft.com/office/drawing/2014/main" val="10002"/>
                  </a:ext>
                </a:extLst>
              </a:tr>
              <a:tr h="370840">
                <a:tc>
                  <a:txBody>
                    <a:bodyPr/>
                    <a:lstStyle/>
                    <a:p>
                      <a:pPr algn="ctr" rtl="1"/>
                      <a:r>
                        <a:rPr lang="fa-IR" sz="1400" dirty="0">
                          <a:cs typeface="B Homa" pitchFamily="2" charset="-78"/>
                        </a:rPr>
                        <a:t>3</a:t>
                      </a:r>
                    </a:p>
                  </a:txBody>
                  <a:tcPr anchor="ctr">
                    <a:cell3D prstMaterial="dkEdge">
                      <a:bevel prst="slope"/>
                      <a:lightRig rig="flood" dir="t"/>
                    </a:cell3D>
                  </a:tcPr>
                </a:tc>
                <a:tc>
                  <a:txBody>
                    <a:bodyPr/>
                    <a:lstStyle/>
                    <a:p>
                      <a:pPr algn="ctr" rtl="1"/>
                      <a:r>
                        <a:rPr lang="fa-IR" sz="1200" dirty="0">
                          <a:cs typeface="B Homa" pitchFamily="2" charset="-78"/>
                        </a:rPr>
                        <a:t>طرق</a:t>
                      </a:r>
                    </a:p>
                  </a:txBody>
                  <a:tcPr anchor="ctr">
                    <a:cell3D prstMaterial="dkEdge">
                      <a:bevel prst="slope"/>
                      <a:lightRig rig="flood" dir="t"/>
                    </a:cell3D>
                  </a:tcPr>
                </a:tc>
                <a:tc>
                  <a:txBody>
                    <a:bodyPr/>
                    <a:lstStyle/>
                    <a:p>
                      <a:pPr algn="ctr" rtl="1"/>
                      <a:r>
                        <a:rPr lang="fa-IR" sz="1200" dirty="0">
                          <a:cs typeface="B Homa" pitchFamily="2" charset="-78"/>
                        </a:rPr>
                        <a:t>391223</a:t>
                      </a:r>
                    </a:p>
                  </a:txBody>
                  <a:tcPr anchor="ctr">
                    <a:cell3D prstMaterial="dkEdge">
                      <a:bevel prst="slope"/>
                      <a:lightRig rig="flood" dir="t"/>
                    </a:cell3D>
                  </a:tcPr>
                </a:tc>
                <a:tc>
                  <a:txBody>
                    <a:bodyPr/>
                    <a:lstStyle/>
                    <a:p>
                      <a:pPr algn="ctr" rtl="1"/>
                      <a:r>
                        <a:rPr lang="fa-IR" sz="1200" dirty="0">
                          <a:cs typeface="B Homa" pitchFamily="2" charset="-78"/>
                        </a:rPr>
                        <a:t>4439101</a:t>
                      </a:r>
                    </a:p>
                  </a:txBody>
                  <a:tcPr anchor="ctr">
                    <a:cell3D prstMaterial="dkEdge">
                      <a:bevel prst="slope"/>
                      <a:lightRig rig="flood" dir="t"/>
                    </a:cell3D>
                  </a:tcPr>
                </a:tc>
                <a:tc>
                  <a:txBody>
                    <a:bodyPr/>
                    <a:lstStyle/>
                    <a:p>
                      <a:pPr algn="ctr" rtl="1"/>
                      <a:r>
                        <a:rPr lang="fa-IR" sz="1200" dirty="0">
                          <a:cs typeface="B Homa" pitchFamily="2" charset="-78"/>
                        </a:rPr>
                        <a:t>33</a:t>
                      </a:r>
                    </a:p>
                  </a:txBody>
                  <a:tcPr anchor="ctr">
                    <a:cell3D prstMaterial="dkEdge">
                      <a:bevel prst="slope"/>
                      <a:lightRig rig="flood" dir="t"/>
                    </a:cell3D>
                  </a:tcPr>
                </a:tc>
                <a:tc>
                  <a:txBody>
                    <a:bodyPr/>
                    <a:lstStyle/>
                    <a:p>
                      <a:pPr algn="ctr" rtl="1"/>
                      <a:r>
                        <a:rPr lang="fa-IR" sz="1200" dirty="0">
                          <a:cs typeface="B Homa" pitchFamily="2" charset="-78"/>
                        </a:rPr>
                        <a:t>محلل فعلی دفن زباله</a:t>
                      </a:r>
                    </a:p>
                  </a:txBody>
                  <a:tcPr anchor="ctr">
                    <a:cell3D prstMaterial="dkEdge">
                      <a:bevel prst="slope"/>
                      <a:lightRig rig="flood" dir="t"/>
                    </a:cell3D>
                  </a:tcPr>
                </a:tc>
                <a:extLst>
                  <a:ext uri="{0D108BD9-81ED-4DB2-BD59-A6C34878D82A}">
                    <a16:rowId xmlns="" xmlns:a16="http://schemas.microsoft.com/office/drawing/2014/main" val="10003"/>
                  </a:ext>
                </a:extLst>
              </a:tr>
            </a:tbl>
          </a:graphicData>
        </a:graphic>
      </p:graphicFrame>
      <p:pic>
        <p:nvPicPr>
          <p:cNvPr id="10" name="Picture 9" descr="F:\8999\ax\IMG_0127.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31362" y="1643050"/>
            <a:ext cx="3350258" cy="2214578"/>
          </a:xfrm>
          <a:prstGeom prst="rect">
            <a:avLst/>
          </a:prstGeom>
          <a:ln w="12065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3540910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0" name="Title 3"/>
          <p:cNvSpPr txBox="1">
            <a:spLocks/>
          </p:cNvSpPr>
          <p:nvPr/>
        </p:nvSpPr>
        <p:spPr>
          <a:xfrm>
            <a:off x="4881554" y="82512"/>
            <a:ext cx="5715040" cy="1131910"/>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محل دفن فعلی زباله در مشهد</a:t>
            </a:r>
          </a:p>
        </p:txBody>
      </p:sp>
      <p:sp>
        <p:nvSpPr>
          <p:cNvPr id="21" name="Rectangle 20"/>
          <p:cNvSpPr/>
          <p:nvPr/>
        </p:nvSpPr>
        <p:spPr>
          <a:xfrm>
            <a:off x="1595410" y="1213681"/>
            <a:ext cx="8810628" cy="738664"/>
          </a:xfrm>
          <a:prstGeom prst="rect">
            <a:avLst/>
          </a:prstGeom>
        </p:spPr>
        <p:txBody>
          <a:bodyPr wrap="square">
            <a:spAutoFit/>
          </a:bodyPr>
          <a:lstStyle/>
          <a:p>
            <a:pPr algn="justLow">
              <a:lnSpc>
                <a:spcPct val="150000"/>
              </a:lnSpc>
              <a:defRPr/>
            </a:pPr>
            <a:r>
              <a:rPr lang="ar-SA" sz="1400" kern="0" dirty="0">
                <a:solidFill>
                  <a:sysClr val="windowText" lastClr="000000"/>
                </a:solidFill>
                <a:cs typeface="B Homa" pitchFamily="2" charset="-78"/>
              </a:rPr>
              <a:t>مرکز دفن زباله شهر مشهد در 5 کیلومتری حاشیه ضلع شمالی جاده آسیایی مشهد _نیشابور واقع شده است که در سال 1354 به صورت تجربی برای این منظور انتخاب و مورد بهره برداری قرار گرفته است.  </a:t>
            </a:r>
          </a:p>
        </p:txBody>
      </p:sp>
      <p:pic>
        <p:nvPicPr>
          <p:cNvPr id="9" name="Picture 2" descr="F:\New Folder\New Folder\a.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52663" y="2357430"/>
            <a:ext cx="4822065" cy="3214710"/>
          </a:xfrm>
          <a:prstGeom prst="rect">
            <a:avLst/>
          </a:prstGeom>
          <a:ln w="190500" cap="sq" cmpd="thickThin">
            <a:solidFill>
              <a:srgbClr val="000000"/>
            </a:solidFill>
            <a:prstDash val="solid"/>
            <a:miter lim="800000"/>
          </a:ln>
          <a:effectLst>
            <a:innerShdw blurRad="76200">
              <a:srgbClr val="000000"/>
            </a:innerShdw>
          </a:effectLst>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1" name="Diagram 10"/>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050" name="Picture 2" descr="D:\seminar shahri\pic\21.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739074" y="3048669"/>
            <a:ext cx="2214578" cy="1532998"/>
          </a:xfrm>
          <a:prstGeom prst="roundRect">
            <a:avLst>
              <a:gd name="adj" fmla="val 8594"/>
            </a:avLst>
          </a:prstGeom>
          <a:solidFill>
            <a:srgbClr val="FFFFFF">
              <a:shade val="85000"/>
            </a:srgbClr>
          </a:solidFill>
          <a:ln>
            <a:noFill/>
          </a:ln>
          <a:effectLst>
            <a:reflection blurRad="6350" stA="50000" endA="300" endPos="55500" dist="50800" dir="5400000" sy="-100000" algn="bl" rotWithShape="0"/>
          </a:effectLst>
        </p:spPr>
      </p:pic>
      <p:sp>
        <p:nvSpPr>
          <p:cNvPr id="12" name="Oval 11"/>
          <p:cNvSpPr/>
          <p:nvPr/>
        </p:nvSpPr>
        <p:spPr>
          <a:xfrm>
            <a:off x="4595802" y="3857628"/>
            <a:ext cx="571504" cy="571504"/>
          </a:xfrm>
          <a:prstGeom prst="ellipse">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endParaRPr lang="fa-IR">
              <a:solidFill>
                <a:prstClr val="black"/>
              </a:solidFill>
            </a:endParaRPr>
          </a:p>
        </p:txBody>
      </p:sp>
    </p:spTree>
    <p:extLst>
      <p:ext uri="{BB962C8B-B14F-4D97-AF65-F5344CB8AC3E}">
        <p14:creationId xmlns:p14="http://schemas.microsoft.com/office/powerpoint/2010/main" val="20404639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12" name="Title 3"/>
          <p:cNvSpPr txBox="1">
            <a:spLocks/>
          </p:cNvSpPr>
          <p:nvPr/>
        </p:nvSpPr>
        <p:spPr>
          <a:xfrm>
            <a:off x="4881554" y="82512"/>
            <a:ext cx="5715040" cy="1131910"/>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مشکلات موجود در زمین فعلی دفن</a:t>
            </a:r>
          </a:p>
        </p:txBody>
      </p:sp>
      <p:graphicFrame>
        <p:nvGraphicFramePr>
          <p:cNvPr id="13" name="Diagram 12"/>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p:cNvGraphicFramePr/>
          <p:nvPr/>
        </p:nvGraphicFramePr>
        <p:xfrm>
          <a:off x="2238348" y="955160"/>
          <a:ext cx="8072494" cy="533136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6250711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pic>
        <p:nvPicPr>
          <p:cNvPr id="10" name="Picture 9" descr="F:\8999\ax\IMG_012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6094480" y="1573132"/>
            <a:ext cx="4432196" cy="385765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1" name="TextBox 10"/>
          <p:cNvSpPr txBox="1"/>
          <p:nvPr/>
        </p:nvSpPr>
        <p:spPr>
          <a:xfrm>
            <a:off x="6596066" y="857232"/>
            <a:ext cx="3286148" cy="285752"/>
          </a:xfrm>
          <a:prstGeom prst="rect">
            <a:avLst/>
          </a:prstGeom>
          <a:noFill/>
        </p:spPr>
        <p:txBody>
          <a:bodyPr wrap="square" rtlCol="1">
            <a:spAutoFit/>
          </a:bodyPr>
          <a:lstStyle/>
          <a:p>
            <a:pPr>
              <a:defRPr/>
            </a:pPr>
            <a:r>
              <a:rPr lang="fa-IR" sz="1200" dirty="0">
                <a:solidFill>
                  <a:prstClr val="black"/>
                </a:solidFill>
                <a:cs typeface="B Homa" pitchFamily="2" charset="-78"/>
              </a:rPr>
              <a:t>فرآیند تاریخی توسعه کالبدی شهر مشهد</a:t>
            </a:r>
          </a:p>
        </p:txBody>
      </p:sp>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2" name="Diagram 11"/>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9" name="Diagram 8"/>
          <p:cNvGraphicFramePr/>
          <p:nvPr/>
        </p:nvGraphicFramePr>
        <p:xfrm>
          <a:off x="685578" y="1428736"/>
          <a:ext cx="5624737" cy="371477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38296185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1" name="TextBox 10"/>
          <p:cNvSpPr txBox="1"/>
          <p:nvPr/>
        </p:nvSpPr>
        <p:spPr>
          <a:xfrm>
            <a:off x="6619110" y="1928802"/>
            <a:ext cx="3286148" cy="285752"/>
          </a:xfrm>
          <a:prstGeom prst="rect">
            <a:avLst/>
          </a:prstGeom>
          <a:noFill/>
        </p:spPr>
        <p:txBody>
          <a:bodyPr wrap="square" rtlCol="1">
            <a:spAutoFit/>
          </a:bodyPr>
          <a:lstStyle/>
          <a:p>
            <a:pPr>
              <a:defRPr/>
            </a:pPr>
            <a:r>
              <a:rPr lang="fa-IR" sz="1200" dirty="0">
                <a:solidFill>
                  <a:prstClr val="black"/>
                </a:solidFill>
                <a:cs typeface="B Homa" pitchFamily="2" charset="-78"/>
              </a:rPr>
              <a:t>مقطع زمین شناسی محل دفن فعلی زباله مشهد</a:t>
            </a:r>
          </a:p>
        </p:txBody>
      </p:sp>
      <p:pic>
        <p:nvPicPr>
          <p:cNvPr id="7" name="Picture 2" descr="F:\8999\ax\IMG_012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19044" y="2357430"/>
            <a:ext cx="4334674" cy="2357454"/>
          </a:xfrm>
          <a:prstGeom prst="roundRect">
            <a:avLst>
              <a:gd name="adj" fmla="val 4167"/>
            </a:avLst>
          </a:prstGeom>
          <a:solidFill>
            <a:srgbClr val="FFFFFF"/>
          </a:solidFill>
          <a:ln w="76200" cap="sq">
            <a:solidFill>
              <a:srgbClr val="292929"/>
            </a:solidFill>
            <a:miter lim="800000"/>
          </a:ln>
          <a:effectLst>
            <a:reflection blurRad="6350" stA="50000" endA="300" endPos="55500" dist="50800" dir="5400000" sy="-100000" algn="bl" rotWithShape="0"/>
          </a:effectLst>
          <a:scene3d>
            <a:camera prst="orthographicFront"/>
            <a:lightRig rig="threePt" dir="t">
              <a:rot lat="0" lon="0" rev="2700000"/>
            </a:lightRig>
          </a:scene3d>
          <a:sp3d>
            <a:bevelT h="38100"/>
            <a:contourClr>
              <a:srgbClr val="C0C0C0"/>
            </a:contourClr>
          </a:sp3d>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8" name="Diagram 7"/>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9" name="Diagram 8"/>
          <p:cNvGraphicFramePr/>
          <p:nvPr/>
        </p:nvGraphicFramePr>
        <p:xfrm>
          <a:off x="685578" y="1428736"/>
          <a:ext cx="5624737" cy="371477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835503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2" name="Title 1"/>
          <p:cNvSpPr txBox="1">
            <a:spLocks/>
          </p:cNvSpPr>
          <p:nvPr/>
        </p:nvSpPr>
        <p:spPr>
          <a:xfrm>
            <a:off x="6381752" y="142852"/>
            <a:ext cx="4310058" cy="1143008"/>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خطرات مرتبط با مواد زائد</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14" name="Rectangle 3"/>
          <p:cNvSpPr>
            <a:spLocks noChangeArrowheads="1"/>
          </p:cNvSpPr>
          <p:nvPr/>
        </p:nvSpPr>
        <p:spPr bwMode="auto">
          <a:xfrm>
            <a:off x="8441721" y="1500174"/>
            <a:ext cx="1708224" cy="175432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lnSpc>
                <a:spcPct val="150000"/>
              </a:lnSpc>
              <a:spcBef>
                <a:spcPct val="0"/>
              </a:spcBef>
              <a:spcAft>
                <a:spcPct val="0"/>
              </a:spcAft>
              <a:buFontTx/>
              <a:buBlip>
                <a:blip r:embed="rId3"/>
              </a:buBlip>
              <a:defRPr/>
            </a:pPr>
            <a:r>
              <a:rPr lang="fa-IR" kern="0" dirty="0">
                <a:solidFill>
                  <a:sysClr val="windowText" lastClr="000000"/>
                </a:solidFill>
                <a:latin typeface="Calibri" pitchFamily="34" charset="0"/>
                <a:ea typeface="Calibri" pitchFamily="34" charset="0"/>
                <a:cs typeface="B Homa" pitchFamily="2" charset="-78"/>
              </a:rPr>
              <a:t>انتقال بیماریها</a:t>
            </a:r>
          </a:p>
          <a:p>
            <a:pPr fontAlgn="base">
              <a:lnSpc>
                <a:spcPct val="150000"/>
              </a:lnSpc>
              <a:spcBef>
                <a:spcPct val="0"/>
              </a:spcBef>
              <a:spcAft>
                <a:spcPct val="0"/>
              </a:spcAft>
              <a:buFontTx/>
              <a:buBlip>
                <a:blip r:embed="rId3"/>
              </a:buBlip>
              <a:defRPr/>
            </a:pPr>
            <a:r>
              <a:rPr lang="fa-IR" kern="0" dirty="0">
                <a:solidFill>
                  <a:sysClr val="windowText" lastClr="000000"/>
                </a:solidFill>
                <a:cs typeface="B Homa" pitchFamily="2" charset="-78"/>
              </a:rPr>
              <a:t>آلودگی</a:t>
            </a:r>
            <a:endParaRPr lang="en-US" kern="0" dirty="0">
              <a:solidFill>
                <a:sysClr val="windowText" lastClr="000000"/>
              </a:solidFill>
              <a:cs typeface="B Homa" pitchFamily="2" charset="-78"/>
            </a:endParaRPr>
          </a:p>
          <a:p>
            <a:pPr fontAlgn="base">
              <a:lnSpc>
                <a:spcPct val="150000"/>
              </a:lnSpc>
              <a:spcBef>
                <a:spcPct val="0"/>
              </a:spcBef>
              <a:spcAft>
                <a:spcPct val="0"/>
              </a:spcAft>
              <a:buFontTx/>
              <a:buBlip>
                <a:blip r:embed="rId3"/>
              </a:buBlip>
              <a:defRPr/>
            </a:pPr>
            <a:r>
              <a:rPr lang="fa-IR" kern="0" dirty="0">
                <a:solidFill>
                  <a:sysClr val="windowText" lastClr="000000"/>
                </a:solidFill>
                <a:cs typeface="B Homa" pitchFamily="2" charset="-78"/>
              </a:rPr>
              <a:t>اثر در روحیه افراد</a:t>
            </a:r>
            <a:endParaRPr lang="en-US" kern="0" dirty="0">
              <a:solidFill>
                <a:sysClr val="windowText" lastClr="000000"/>
              </a:solidFill>
              <a:cs typeface="B Homa" pitchFamily="2" charset="-78"/>
            </a:endParaRPr>
          </a:p>
          <a:p>
            <a:pPr fontAlgn="base">
              <a:lnSpc>
                <a:spcPct val="150000"/>
              </a:lnSpc>
              <a:spcBef>
                <a:spcPct val="0"/>
              </a:spcBef>
              <a:spcAft>
                <a:spcPct val="0"/>
              </a:spcAft>
              <a:buFontTx/>
              <a:buBlip>
                <a:blip r:embed="rId3"/>
              </a:buBlip>
              <a:defRPr/>
            </a:pPr>
            <a:endParaRPr lang="fa-IR" kern="0" dirty="0">
              <a:solidFill>
                <a:sysClr val="windowText" lastClr="000000"/>
              </a:solidFill>
              <a:latin typeface="Arial" pitchFamily="34" charset="0"/>
              <a:cs typeface="Arial" pitchFamily="34" charset="0"/>
            </a:endParaRPr>
          </a:p>
        </p:txBody>
      </p:sp>
      <p:pic>
        <p:nvPicPr>
          <p:cNvPr id="15" name="Picture 2" descr="H:\1 (4).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61202" y="3833657"/>
            <a:ext cx="2216150" cy="15732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 name="Picture 3" descr="H:\1-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452926" y="1571612"/>
            <a:ext cx="2353512" cy="16017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Picture 2" descr="H:\File00322.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952597" y="1214423"/>
            <a:ext cx="2200363" cy="14763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Picture 4" descr="H:\10000 (3).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095737" y="3546488"/>
            <a:ext cx="2324355" cy="1597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9" name="Freeform 1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pic>
        <p:nvPicPr>
          <p:cNvPr id="13" name="Picture 2" descr="E:\tasisat shahri\ZOBALEH\azade\New Folder\g.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166910" y="2928934"/>
            <a:ext cx="1752600" cy="23660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710810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1" name="TextBox 10"/>
          <p:cNvSpPr txBox="1"/>
          <p:nvPr/>
        </p:nvSpPr>
        <p:spPr>
          <a:xfrm>
            <a:off x="6453190" y="1142984"/>
            <a:ext cx="3286148" cy="285752"/>
          </a:xfrm>
          <a:prstGeom prst="rect">
            <a:avLst/>
          </a:prstGeom>
          <a:noFill/>
        </p:spPr>
        <p:txBody>
          <a:bodyPr wrap="square" rtlCol="1">
            <a:spAutoFit/>
          </a:bodyPr>
          <a:lstStyle/>
          <a:p>
            <a:pPr>
              <a:defRPr/>
            </a:pPr>
            <a:r>
              <a:rPr lang="fa-IR" sz="1200" dirty="0">
                <a:solidFill>
                  <a:prstClr val="black"/>
                </a:solidFill>
                <a:cs typeface="B Homa" pitchFamily="2" charset="-78"/>
              </a:rPr>
              <a:t>موقعیت کارخانه کمپوست و محل دفن زباله شهر مشهد</a:t>
            </a:r>
          </a:p>
        </p:txBody>
      </p:sp>
      <p:pic>
        <p:nvPicPr>
          <p:cNvPr id="6" name="Picture 2" descr="E:\tasisat shahri\ZOBALEH\pic\ketab\IMG_462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0800000">
            <a:off x="5738810" y="1571612"/>
            <a:ext cx="4687692" cy="3786214"/>
          </a:xfrm>
          <a:prstGeom prst="roundRect">
            <a:avLst>
              <a:gd name="adj" fmla="val 4167"/>
            </a:avLst>
          </a:prstGeom>
          <a:solidFill>
            <a:srgbClr val="FFFFFF"/>
          </a:solidFill>
          <a:ln w="76200" cap="sq">
            <a:solidFill>
              <a:srgbClr val="292929"/>
            </a:solidFill>
            <a:miter lim="800000"/>
          </a:ln>
          <a:effectLst>
            <a:reflection blurRad="6350" stA="50000" endA="300" endPos="38500" dist="50800" dir="5400000" sy="-100000" algn="bl" rotWithShape="0"/>
          </a:effectLst>
          <a:scene3d>
            <a:camera prst="orthographicFront"/>
            <a:lightRig rig="threePt" dir="t">
              <a:rot lat="0" lon="0" rev="2700000"/>
            </a:lightRig>
          </a:scene3d>
          <a:sp3d>
            <a:bevelT h="38100"/>
            <a:contourClr>
              <a:srgbClr val="C0C0C0"/>
            </a:contourClr>
          </a:sp3d>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7" name="Diagram 6"/>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9" name="Diagram 8"/>
          <p:cNvGraphicFramePr/>
          <p:nvPr/>
        </p:nvGraphicFramePr>
        <p:xfrm>
          <a:off x="685578" y="1428736"/>
          <a:ext cx="5624737" cy="371477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38292022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6" name="TextBox 5"/>
          <p:cNvSpPr txBox="1"/>
          <p:nvPr/>
        </p:nvSpPr>
        <p:spPr>
          <a:xfrm>
            <a:off x="7180067" y="1928802"/>
            <a:ext cx="2857520" cy="285752"/>
          </a:xfrm>
          <a:prstGeom prst="rect">
            <a:avLst/>
          </a:prstGeom>
          <a:noFill/>
        </p:spPr>
        <p:txBody>
          <a:bodyPr wrap="square" rtlCol="1">
            <a:spAutoFit/>
          </a:bodyPr>
          <a:lstStyle/>
          <a:p>
            <a:pPr>
              <a:defRPr/>
            </a:pPr>
            <a:r>
              <a:rPr lang="fa-IR" sz="1200" dirty="0">
                <a:solidFill>
                  <a:prstClr val="black"/>
                </a:solidFill>
                <a:cs typeface="B Homa" pitchFamily="2" charset="-78"/>
              </a:rPr>
              <a:t>حجم و مساحت محل های دفن قدیم زباله مشهد</a:t>
            </a:r>
          </a:p>
        </p:txBody>
      </p:sp>
      <p:graphicFrame>
        <p:nvGraphicFramePr>
          <p:cNvPr id="7" name="Table 6"/>
          <p:cNvGraphicFramePr>
            <a:graphicFrameLocks noGrp="1"/>
          </p:cNvGraphicFramePr>
          <p:nvPr/>
        </p:nvGraphicFramePr>
        <p:xfrm>
          <a:off x="5894184" y="2285992"/>
          <a:ext cx="4416659" cy="1643074"/>
        </p:xfrm>
        <a:graphic>
          <a:graphicData uri="http://schemas.openxmlformats.org/drawingml/2006/table">
            <a:tbl>
              <a:tblPr rtl="1" firstRow="1" firstCol="1" bandRow="1">
                <a:effectLst>
                  <a:reflection blurRad="6350" stA="50000" endA="300" endPos="90000" dist="50800" dir="5400000" sy="-100000" algn="bl" rotWithShape="0"/>
                </a:effectLst>
                <a:tableStyleId>{073A0DAA-6AF3-43AB-8588-CEC1D06C72B9}</a:tableStyleId>
              </a:tblPr>
              <a:tblGrid>
                <a:gridCol w="1104165">
                  <a:extLst>
                    <a:ext uri="{9D8B030D-6E8A-4147-A177-3AD203B41FA5}">
                      <a16:colId xmlns="" xmlns:a16="http://schemas.microsoft.com/office/drawing/2014/main" val="20000"/>
                    </a:ext>
                  </a:extLst>
                </a:gridCol>
                <a:gridCol w="1191713">
                  <a:extLst>
                    <a:ext uri="{9D8B030D-6E8A-4147-A177-3AD203B41FA5}">
                      <a16:colId xmlns="" xmlns:a16="http://schemas.microsoft.com/office/drawing/2014/main" val="20001"/>
                    </a:ext>
                  </a:extLst>
                </a:gridCol>
                <a:gridCol w="1016616">
                  <a:extLst>
                    <a:ext uri="{9D8B030D-6E8A-4147-A177-3AD203B41FA5}">
                      <a16:colId xmlns="" xmlns:a16="http://schemas.microsoft.com/office/drawing/2014/main" val="20002"/>
                    </a:ext>
                  </a:extLst>
                </a:gridCol>
                <a:gridCol w="1104165">
                  <a:extLst>
                    <a:ext uri="{9D8B030D-6E8A-4147-A177-3AD203B41FA5}">
                      <a16:colId xmlns="" xmlns:a16="http://schemas.microsoft.com/office/drawing/2014/main" val="20003"/>
                    </a:ext>
                  </a:extLst>
                </a:gridCol>
              </a:tblGrid>
              <a:tr h="957678">
                <a:tc>
                  <a:txBody>
                    <a:bodyPr/>
                    <a:lstStyle/>
                    <a:p>
                      <a:pPr algn="ctr" rtl="1"/>
                      <a:r>
                        <a:rPr lang="fa-IR" sz="1400" dirty="0">
                          <a:cs typeface="B Homa" pitchFamily="2" charset="-78"/>
                        </a:rPr>
                        <a:t>محل دفن</a:t>
                      </a:r>
                    </a:p>
                  </a:txBody>
                  <a:tcPr anchor="ctr">
                    <a:cell3D prstMaterial="dkEdge">
                      <a:bevel prst="slope"/>
                      <a:lightRig rig="flood" dir="t"/>
                    </a:cell3D>
                  </a:tcPr>
                </a:tc>
                <a:tc>
                  <a:txBody>
                    <a:bodyPr/>
                    <a:lstStyle/>
                    <a:p>
                      <a:pPr algn="ctr" rtl="1"/>
                      <a:r>
                        <a:rPr lang="fa-IR" sz="1400" dirty="0">
                          <a:cs typeface="B Homa" pitchFamily="2" charset="-78"/>
                        </a:rPr>
                        <a:t>مساحت</a:t>
                      </a:r>
                    </a:p>
                    <a:p>
                      <a:pPr algn="ctr" rtl="1"/>
                      <a:r>
                        <a:rPr lang="fa-IR" sz="1400" dirty="0">
                          <a:cs typeface="B Homa" pitchFamily="2" charset="-78"/>
                        </a:rPr>
                        <a:t>(</a:t>
                      </a:r>
                      <a:r>
                        <a:rPr lang="en-US" sz="1400" dirty="0">
                          <a:cs typeface="B Homa" pitchFamily="2" charset="-78"/>
                        </a:rPr>
                        <a:t>m2</a:t>
                      </a:r>
                      <a:r>
                        <a:rPr lang="fa-IR" sz="1400" dirty="0">
                          <a:cs typeface="B Homa" pitchFamily="2" charset="-78"/>
                        </a:rPr>
                        <a:t>)</a:t>
                      </a:r>
                    </a:p>
                  </a:txBody>
                  <a:tcPr anchor="ctr">
                    <a:cell3D prstMaterial="dkEdge">
                      <a:bevel prst="slope"/>
                      <a:lightRig rig="flood" dir="t"/>
                    </a:cell3D>
                  </a:tcPr>
                </a:tc>
                <a:tc>
                  <a:txBody>
                    <a:bodyPr/>
                    <a:lstStyle/>
                    <a:p>
                      <a:pPr algn="ctr" rtl="1"/>
                      <a:r>
                        <a:rPr lang="fa-IR" sz="1400" dirty="0">
                          <a:cs typeface="B Homa" pitchFamily="2" charset="-78"/>
                        </a:rPr>
                        <a:t>حجم زباله</a:t>
                      </a:r>
                    </a:p>
                    <a:p>
                      <a:pPr marL="0" marR="0" indent="0" algn="ctr" defTabSz="914400" rtl="1" eaLnBrk="1" fontAlgn="auto" latinLnBrk="0" hangingPunct="1">
                        <a:lnSpc>
                          <a:spcPct val="100000"/>
                        </a:lnSpc>
                        <a:spcBef>
                          <a:spcPts val="0"/>
                        </a:spcBef>
                        <a:spcAft>
                          <a:spcPts val="0"/>
                        </a:spcAft>
                        <a:buClrTx/>
                        <a:buSzTx/>
                        <a:buFontTx/>
                        <a:buNone/>
                        <a:tabLst/>
                        <a:defRPr/>
                      </a:pPr>
                      <a:r>
                        <a:rPr lang="fa-IR" sz="1400" dirty="0">
                          <a:cs typeface="B Homa" pitchFamily="2" charset="-78"/>
                        </a:rPr>
                        <a:t>(</a:t>
                      </a:r>
                      <a:r>
                        <a:rPr lang="en-US" sz="1400" dirty="0">
                          <a:cs typeface="B Homa" pitchFamily="2" charset="-78"/>
                        </a:rPr>
                        <a:t>m2</a:t>
                      </a:r>
                      <a:r>
                        <a:rPr lang="fa-IR" sz="1400" dirty="0">
                          <a:cs typeface="B Homa" pitchFamily="2" charset="-78"/>
                        </a:rPr>
                        <a:t>)</a:t>
                      </a:r>
                    </a:p>
                  </a:txBody>
                  <a:tcPr anchor="ctr">
                    <a:cell3D prstMaterial="dkEdge">
                      <a:bevel prst="slope"/>
                      <a:lightRig rig="flood" dir="t"/>
                    </a:cell3D>
                  </a:tcPr>
                </a:tc>
                <a:tc>
                  <a:txBody>
                    <a:bodyPr/>
                    <a:lstStyle/>
                    <a:p>
                      <a:pPr algn="ctr" rtl="1"/>
                      <a:r>
                        <a:rPr lang="fa-IR" sz="1400" dirty="0">
                          <a:cs typeface="B Homa" pitchFamily="2" charset="-78"/>
                        </a:rPr>
                        <a:t>زمان دفن</a:t>
                      </a:r>
                    </a:p>
                    <a:p>
                      <a:pPr algn="ctr" rtl="1"/>
                      <a:r>
                        <a:rPr lang="fa-IR" sz="1400" dirty="0">
                          <a:cs typeface="B Homa" pitchFamily="2" charset="-78"/>
                        </a:rPr>
                        <a:t>(سال)</a:t>
                      </a:r>
                    </a:p>
                  </a:txBody>
                  <a:tcPr anchor="ctr">
                    <a:cell3D prstMaterial="dkEdge">
                      <a:bevel prst="slope"/>
                      <a:lightRig rig="flood" dir="t"/>
                    </a:cell3D>
                  </a:tcPr>
                </a:tc>
                <a:extLst>
                  <a:ext uri="{0D108BD9-81ED-4DB2-BD59-A6C34878D82A}">
                    <a16:rowId xmlns="" xmlns:a16="http://schemas.microsoft.com/office/drawing/2014/main" val="10000"/>
                  </a:ext>
                </a:extLst>
              </a:tr>
              <a:tr h="685396">
                <a:tc>
                  <a:txBody>
                    <a:bodyPr/>
                    <a:lstStyle/>
                    <a:p>
                      <a:pPr algn="ctr" rtl="1"/>
                      <a:r>
                        <a:rPr lang="fa-IR" sz="1200" dirty="0">
                          <a:cs typeface="B Homa" pitchFamily="2" charset="-78"/>
                        </a:rPr>
                        <a:t>طرق</a:t>
                      </a:r>
                    </a:p>
                  </a:txBody>
                  <a:tcPr anchor="ctr">
                    <a:cell3D prstMaterial="dkEdge">
                      <a:bevel prst="slope"/>
                      <a:lightRig rig="flood" dir="t"/>
                    </a:cell3D>
                  </a:tcPr>
                </a:tc>
                <a:tc>
                  <a:txBody>
                    <a:bodyPr/>
                    <a:lstStyle/>
                    <a:p>
                      <a:pPr algn="ctr" rtl="1"/>
                      <a:r>
                        <a:rPr lang="fa-IR" sz="1200" dirty="0">
                          <a:cs typeface="B Homa" pitchFamily="2" charset="-78"/>
                        </a:rPr>
                        <a:t>391223</a:t>
                      </a:r>
                    </a:p>
                  </a:txBody>
                  <a:tcPr anchor="ctr">
                    <a:cell3D prstMaterial="dkEdge">
                      <a:bevel prst="slope"/>
                      <a:lightRig rig="flood" dir="t"/>
                    </a:cell3D>
                  </a:tcPr>
                </a:tc>
                <a:tc>
                  <a:txBody>
                    <a:bodyPr/>
                    <a:lstStyle/>
                    <a:p>
                      <a:pPr algn="ctr" rtl="1"/>
                      <a:r>
                        <a:rPr lang="fa-IR" sz="1200" dirty="0">
                          <a:cs typeface="B Homa" pitchFamily="2" charset="-78"/>
                        </a:rPr>
                        <a:t>4439101</a:t>
                      </a:r>
                    </a:p>
                  </a:txBody>
                  <a:tcPr anchor="ctr">
                    <a:cell3D prstMaterial="dkEdge">
                      <a:bevel prst="slope"/>
                      <a:lightRig rig="flood" dir="t"/>
                    </a:cell3D>
                  </a:tcPr>
                </a:tc>
                <a:tc>
                  <a:txBody>
                    <a:bodyPr/>
                    <a:lstStyle/>
                    <a:p>
                      <a:pPr algn="ctr" rtl="1"/>
                      <a:r>
                        <a:rPr lang="fa-IR" sz="1200" dirty="0">
                          <a:cs typeface="B Homa" pitchFamily="2" charset="-78"/>
                        </a:rPr>
                        <a:t>30</a:t>
                      </a:r>
                    </a:p>
                  </a:txBody>
                  <a:tcPr anchor="ctr">
                    <a:cell3D prstMaterial="dkEdge">
                      <a:bevel prst="slope"/>
                      <a:lightRig rig="flood" dir="t"/>
                    </a:cell3D>
                  </a:tcPr>
                </a:tc>
                <a:extLst>
                  <a:ext uri="{0D108BD9-81ED-4DB2-BD59-A6C34878D82A}">
                    <a16:rowId xmlns="" xmlns:a16="http://schemas.microsoft.com/office/drawing/2014/main" val="10001"/>
                  </a:ext>
                </a:extLst>
              </a:tr>
            </a:tbl>
          </a:graphicData>
        </a:graphic>
      </p:graphicFrame>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8" name="Diagram 7"/>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nvGraphicFramePr>
        <p:xfrm>
          <a:off x="685578" y="1428736"/>
          <a:ext cx="5624737" cy="371477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93228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1" name="TextBox 10"/>
          <p:cNvSpPr txBox="1"/>
          <p:nvPr/>
        </p:nvSpPr>
        <p:spPr>
          <a:xfrm>
            <a:off x="6953256" y="2285992"/>
            <a:ext cx="3286148" cy="285752"/>
          </a:xfrm>
          <a:prstGeom prst="rect">
            <a:avLst/>
          </a:prstGeom>
          <a:noFill/>
        </p:spPr>
        <p:txBody>
          <a:bodyPr wrap="square" rtlCol="1">
            <a:spAutoFit/>
          </a:bodyPr>
          <a:lstStyle/>
          <a:p>
            <a:pPr>
              <a:defRPr/>
            </a:pPr>
            <a:r>
              <a:rPr lang="fa-IR" sz="1200" dirty="0">
                <a:solidFill>
                  <a:prstClr val="black"/>
                </a:solidFill>
                <a:cs typeface="B Homa" pitchFamily="2" charset="-78"/>
              </a:rPr>
              <a:t>جهت و سرعت باد در مشهد</a:t>
            </a:r>
          </a:p>
        </p:txBody>
      </p:sp>
      <p:pic>
        <p:nvPicPr>
          <p:cNvPr id="8" name="Picture 1" descr="E:\tasisat shahri\ZOBALEH\pic\ketab\IMG_4633.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6200000">
            <a:off x="5845293" y="607873"/>
            <a:ext cx="2144488" cy="2643206"/>
          </a:xfrm>
          <a:prstGeom prst="roundRect">
            <a:avLst>
              <a:gd name="adj" fmla="val 4167"/>
            </a:avLst>
          </a:prstGeom>
          <a:solidFill>
            <a:srgbClr val="FFFFFF"/>
          </a:solidFill>
          <a:ln w="76200" cap="sq">
            <a:solidFill>
              <a:srgbClr val="292929"/>
            </a:solidFill>
            <a:miter lim="800000"/>
          </a:ln>
          <a:effectLst>
            <a:reflection blurRad="6350" stA="50000" endA="300" endPos="55500" dist="50800" dir="5400000" sy="-100000" algn="bl" rotWithShape="0"/>
          </a:effectLst>
          <a:scene3d>
            <a:camera prst="orthographicFront"/>
            <a:lightRig rig="threePt" dir="t">
              <a:rot lat="0" lon="0" rev="2700000"/>
            </a:lightRig>
          </a:scene3d>
          <a:sp3d>
            <a:bevelT h="38100"/>
            <a:contourClr>
              <a:srgbClr val="C0C0C0"/>
            </a:contourClr>
          </a:sp3d>
        </p:spPr>
      </p:pic>
      <p:sp>
        <p:nvSpPr>
          <p:cNvPr id="10" name="TextBox 9"/>
          <p:cNvSpPr txBox="1"/>
          <p:nvPr/>
        </p:nvSpPr>
        <p:spPr>
          <a:xfrm>
            <a:off x="7096132" y="5143512"/>
            <a:ext cx="3286148" cy="285752"/>
          </a:xfrm>
          <a:prstGeom prst="rect">
            <a:avLst/>
          </a:prstGeom>
          <a:noFill/>
        </p:spPr>
        <p:txBody>
          <a:bodyPr wrap="square" rtlCol="1">
            <a:spAutoFit/>
          </a:bodyPr>
          <a:lstStyle/>
          <a:p>
            <a:pPr>
              <a:defRPr/>
            </a:pPr>
            <a:r>
              <a:rPr lang="fa-IR" sz="1200" dirty="0">
                <a:solidFill>
                  <a:prstClr val="black"/>
                </a:solidFill>
                <a:cs typeface="B Homa" pitchFamily="2" charset="-78"/>
              </a:rPr>
              <a:t>مهندسین مشاور فرنهاد,طرح مجموعه شهری مشهد,مرحله 1</a:t>
            </a:r>
          </a:p>
        </p:txBody>
      </p:sp>
      <p:pic>
        <p:nvPicPr>
          <p:cNvPr id="7" name="Picture 6" descr="F:\8999\ax\IMG_012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167570" y="2786058"/>
            <a:ext cx="3286148" cy="2286016"/>
          </a:xfrm>
          <a:prstGeom prst="roundRect">
            <a:avLst>
              <a:gd name="adj" fmla="val 4167"/>
            </a:avLst>
          </a:prstGeom>
          <a:solidFill>
            <a:srgbClr val="FFFFFF"/>
          </a:solidFill>
          <a:ln w="76200" cap="sq">
            <a:solidFill>
              <a:srgbClr val="292929"/>
            </a:solidFill>
            <a:miter lim="800000"/>
          </a:ln>
          <a:effectLst>
            <a:reflection blurRad="6350" stA="50000" endA="300" endPos="55500" dist="50800" dir="5400000" sy="-100000" algn="bl" rotWithShape="0"/>
          </a:effectLst>
          <a:scene3d>
            <a:camera prst="orthographicFront"/>
            <a:lightRig rig="threePt" dir="t">
              <a:rot lat="0" lon="0" rev="2700000"/>
            </a:lightRig>
          </a:scene3d>
          <a:sp3d>
            <a:bevelT h="38100"/>
            <a:contourClr>
              <a:srgbClr val="C0C0C0"/>
            </a:contourClr>
          </a:sp3d>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2" name="Diagram 11"/>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9" name="Diagram 8"/>
          <p:cNvGraphicFramePr/>
          <p:nvPr/>
        </p:nvGraphicFramePr>
        <p:xfrm>
          <a:off x="685578" y="1428736"/>
          <a:ext cx="5624737" cy="371477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8979986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pic>
        <p:nvPicPr>
          <p:cNvPr id="10" name="Picture 2" descr="D:\seminar shahri\pic\111 (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67637" y="928670"/>
            <a:ext cx="1562947" cy="10820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3" name="Group 18"/>
          <p:cNvGrpSpPr/>
          <p:nvPr/>
        </p:nvGrpSpPr>
        <p:grpSpPr>
          <a:xfrm>
            <a:off x="2064978" y="785794"/>
            <a:ext cx="3959585" cy="2714644"/>
            <a:chOff x="384269" y="659873"/>
            <a:chExt cx="3039552" cy="2138737"/>
          </a:xfrm>
          <a:effectLst/>
        </p:grpSpPr>
        <p:pic>
          <p:nvPicPr>
            <p:cNvPr id="12" name="Picture 2" descr="F:\New Folder\New Folder\a.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4269" y="659873"/>
              <a:ext cx="3039552" cy="2138737"/>
            </a:xfrm>
            <a:prstGeom prst="rect">
              <a:avLst/>
            </a:prstGeom>
            <a:ln w="158750" cap="sq">
              <a:solidFill>
                <a:srgbClr val="C8C6BD"/>
              </a:solidFill>
              <a:prstDash val="solid"/>
              <a:miter lim="800000"/>
            </a:ln>
            <a:effectLst>
              <a:outerShdw blurRad="254000" algn="bl" rotWithShape="0">
                <a:srgbClr val="000000">
                  <a:alpha val="43000"/>
                </a:srgbClr>
              </a:outerShdw>
              <a:reflection blurRad="6350" stA="50000" endA="300" endPos="90000" dist="50800" dir="5400000" sy="-100000" algn="bl" rotWithShape="0"/>
            </a:effectLst>
            <a:scene3d>
              <a:camera prst="perspectiveFront" fov="5400000"/>
              <a:lightRig rig="threePt" dir="t">
                <a:rot lat="0" lon="0" rev="2100000"/>
              </a:lightRig>
            </a:scene3d>
            <a:sp3d extrusionH="25400">
              <a:bevelT w="304800" h="152400" prst="hardEdge"/>
              <a:extrusionClr>
                <a:srgbClr val="000000"/>
              </a:extrusionClr>
            </a:sp3d>
          </p:spPr>
        </p:pic>
        <p:pic>
          <p:nvPicPr>
            <p:cNvPr id="13" name="Picture 2" descr="F:\New Folder\New Folder\a.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14400" y="1828800"/>
              <a:ext cx="1219200" cy="381000"/>
            </a:xfrm>
            <a:prstGeom prst="rect">
              <a:avLst/>
            </a:prstGeom>
            <a:ln w="158750" cap="sq">
              <a:no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pic>
        <p:nvPicPr>
          <p:cNvPr id="14" name="Picture 2" descr="F:\New Folder\New Folder\a.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38678" y="1500174"/>
            <a:ext cx="247650" cy="304800"/>
          </a:xfrm>
          <a:prstGeom prst="rect">
            <a:avLst/>
          </a:prstGeom>
          <a:noFill/>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17" name="Oval 16"/>
          <p:cNvSpPr/>
          <p:nvPr/>
        </p:nvSpPr>
        <p:spPr>
          <a:xfrm>
            <a:off x="4595802" y="1357298"/>
            <a:ext cx="571504" cy="571504"/>
          </a:xfrm>
          <a:prstGeom prst="ellipse">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endParaRPr lang="fa-IR">
              <a:solidFill>
                <a:prstClr val="black"/>
              </a:solidFill>
            </a:endParaRPr>
          </a:p>
        </p:txBody>
      </p:sp>
      <p:sp>
        <p:nvSpPr>
          <p:cNvPr id="19" name="TextBox 18"/>
          <p:cNvSpPr txBox="1"/>
          <p:nvPr/>
        </p:nvSpPr>
        <p:spPr>
          <a:xfrm>
            <a:off x="4524364" y="1024250"/>
            <a:ext cx="1214446" cy="261610"/>
          </a:xfrm>
          <a:prstGeom prst="rect">
            <a:avLst/>
          </a:prstGeom>
          <a:noFill/>
        </p:spPr>
        <p:txBody>
          <a:bodyPr wrap="square" rtlCol="1">
            <a:spAutoFit/>
          </a:bodyPr>
          <a:lstStyle/>
          <a:p>
            <a:r>
              <a:rPr lang="fa-IR" sz="1100" dirty="0">
                <a:solidFill>
                  <a:srgbClr val="E40059">
                    <a:lumMod val="60000"/>
                    <a:lumOff val="40000"/>
                  </a:srgbClr>
                </a:solidFill>
                <a:cs typeface="B Homa" pitchFamily="2" charset="-78"/>
              </a:rPr>
              <a:t>مرکز جدید دفن زباله</a:t>
            </a:r>
          </a:p>
        </p:txBody>
      </p:sp>
      <p:sp>
        <p:nvSpPr>
          <p:cNvPr id="16" name="Content Placeholder 2"/>
          <p:cNvSpPr txBox="1">
            <a:spLocks/>
          </p:cNvSpPr>
          <p:nvPr/>
        </p:nvSpPr>
        <p:spPr>
          <a:xfrm>
            <a:off x="1381092" y="285728"/>
            <a:ext cx="9358378" cy="6357982"/>
          </a:xfrm>
          <a:prstGeom prst="rect">
            <a:avLst/>
          </a:prstGeom>
        </p:spPr>
        <p:txBody>
          <a:bodyPr vert="horz" lIns="91440" tIns="45720" rIns="91440" bIns="45720" rtlCol="1">
            <a:normAutofit/>
          </a:bodyPr>
          <a:lstStyle/>
          <a:p>
            <a:pPr marL="342900" indent="-342900" algn="justLow">
              <a:spcBef>
                <a:spcPct val="20000"/>
              </a:spcBef>
              <a:buBlip>
                <a:blip r:embed="rId7"/>
              </a:buBlip>
              <a:defRPr/>
            </a:pPr>
            <a:r>
              <a:rPr lang="fa-IR" sz="1600" dirty="0">
                <a:solidFill>
                  <a:sysClr val="windowText" lastClr="000000"/>
                </a:solidFill>
                <a:latin typeface="Calibri"/>
                <a:cs typeface="B Homa" pitchFamily="2" charset="-78"/>
              </a:rPr>
              <a:t>محل دفن جدید زباله در مشهد در 30 کیلومتری محور مشهد _سرخس واقع شده است</a:t>
            </a: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Blip>
                <a:blip r:embed="rId7"/>
              </a:buBlip>
              <a:defRPr/>
            </a:pPr>
            <a:r>
              <a:rPr lang="fa-IR" sz="1600" dirty="0">
                <a:solidFill>
                  <a:sysClr val="windowText" lastClr="000000"/>
                </a:solidFill>
                <a:effectLst>
                  <a:outerShdw blurRad="38100" dist="38100" dir="2700000" algn="tl">
                    <a:srgbClr val="000000">
                      <a:alpha val="43137"/>
                    </a:srgbClr>
                  </a:outerShdw>
                </a:effectLst>
                <a:latin typeface="Calibri"/>
                <a:cs typeface="B Homa" pitchFamily="2" charset="-78"/>
              </a:rPr>
              <a:t>علل موثر در انتخاب و مکانیابی محل جدید دفن زباله :</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 دور بودن از مناطق مسکونی و فاصله مناسب از شهر مشهد</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مسیر جهت وزش بادهای غالب به طرف شهر نمی باشد </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پایین بودن سطح آب های زیرزمینی و عدم امکان آلودگی منابع آب</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داشنت ذخیره خاک مناسب و کافی جهت پوشش و دفن بهداشتی مواد زائد جامد</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کافی بودن مساحت زمین به منظور فازبندی جهت دفن مجزای زائدات عفونی و احتمالا سمی و خطرناک از سایر زائدات جامد و اجرای پوشش فضای سبز</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عدم تاثیر بر محیط های مسکونی ،فرهنگی ،اقتصادی و اجتماعی به دلیل بعد مسافت زیاد </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امکان احداث جاده های مناسب در مسیر </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مناسب بودن محل مورد نظر از نظر ارزیابی زیست محیطی نسبت به دیگر محورهای شهر مشهد </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محل دفن جدید در مجاورت جاده اصلی انتخاب و امکان تردد ماشین های حمل زباله در تمام طول سال و ایام یخبندان با هزینه مناسب مسیر است </a:t>
            </a:r>
          </a:p>
          <a:p>
            <a:pPr indent="-342900" fontAlgn="base">
              <a:lnSpc>
                <a:spcPct val="150000"/>
              </a:lnSpc>
              <a:spcBef>
                <a:spcPct val="0"/>
              </a:spcBef>
              <a:spcAft>
                <a:spcPct val="0"/>
              </a:spcAft>
              <a:buBlip>
                <a:blip r:embed="rId8"/>
              </a:buBlip>
              <a:defRPr/>
            </a:pPr>
            <a:r>
              <a:rPr lang="fa-IR" sz="1400" kern="0" dirty="0">
                <a:solidFill>
                  <a:sysClr val="windowText" lastClr="000000"/>
                </a:solidFill>
                <a:cs typeface="B Homa" pitchFamily="2" charset="-78"/>
              </a:rPr>
              <a:t>محل ذکور دارای توپوگرافی مناسب بوده و در معرض سیلاب ها و مسیل ها قرار ندارد و با توجه به مساحت زمین (494 هکتار)برای دراز مدت و بیش از 15 سال پاسخگوی زباله شهر مشهدد خواهد بود.ر</a:t>
            </a:r>
          </a:p>
        </p:txBody>
      </p:sp>
    </p:spTree>
    <p:extLst>
      <p:ext uri="{BB962C8B-B14F-4D97-AF65-F5344CB8AC3E}">
        <p14:creationId xmlns:p14="http://schemas.microsoft.com/office/powerpoint/2010/main" val="4907987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itle 1"/>
          <p:cNvSpPr txBox="1">
            <a:spLocks/>
          </p:cNvSpPr>
          <p:nvPr/>
        </p:nvSpPr>
        <p:spPr>
          <a:xfrm>
            <a:off x="8096264" y="274638"/>
            <a:ext cx="2457436" cy="1082660"/>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بلایای طبیعی</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8" name="Content Placeholder 2"/>
          <p:cNvSpPr txBox="1">
            <a:spLocks/>
          </p:cNvSpPr>
          <p:nvPr/>
        </p:nvSpPr>
        <p:spPr>
          <a:xfrm>
            <a:off x="1666844" y="1142985"/>
            <a:ext cx="8915400" cy="4525963"/>
          </a:xfrm>
          <a:prstGeom prst="rect">
            <a:avLst/>
          </a:prstGeom>
        </p:spPr>
        <p:txBody>
          <a:bodyPr vert="horz" lIns="91440" tIns="45720" rIns="91440" bIns="45720" rtlCol="1">
            <a:normAutofit/>
          </a:bodyPr>
          <a:lstStyle/>
          <a:p>
            <a:pPr marL="342900" indent="-342900" algn="justLow">
              <a:spcBef>
                <a:spcPct val="20000"/>
              </a:spcBef>
              <a:defRPr/>
            </a:pPr>
            <a:r>
              <a:rPr lang="fa-IR" sz="1600" dirty="0">
                <a:solidFill>
                  <a:sysClr val="windowText" lastClr="000000"/>
                </a:solidFill>
                <a:latin typeface="Calibri"/>
                <a:cs typeface="B Homa" pitchFamily="2" charset="-78"/>
              </a:rPr>
              <a:t>بلایا و مخاطرات طبیعی بخشی از رفتار اطراف محیط ماست که به طور ناگهانی رخ می دهد و موجب خسارت ها و تلفات جانی و مالی به انسان می شود.</a:t>
            </a: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Font typeface="Arial" pitchFamily="34" charset="0"/>
              <a:buChar char="•"/>
              <a:defRPr/>
            </a:pPr>
            <a:endParaRPr lang="fa-IR" sz="1600" dirty="0">
              <a:solidFill>
                <a:sysClr val="windowText" lastClr="000000"/>
              </a:solidFill>
              <a:latin typeface="Calibri"/>
              <a:cs typeface="B Homa" pitchFamily="2" charset="-78"/>
            </a:endParaRPr>
          </a:p>
          <a:p>
            <a:pPr marL="342900" indent="-342900" algn="justLow">
              <a:spcBef>
                <a:spcPct val="20000"/>
              </a:spcBef>
              <a:buBlip>
                <a:blip r:embed="rId3"/>
              </a:buBlip>
              <a:defRPr/>
            </a:pPr>
            <a:r>
              <a:rPr lang="fa-IR" sz="1600" dirty="0">
                <a:solidFill>
                  <a:sysClr val="windowText" lastClr="000000"/>
                </a:solidFill>
                <a:effectLst>
                  <a:outerShdw blurRad="38100" dist="38100" dir="2700000" algn="tl">
                    <a:srgbClr val="000000">
                      <a:alpha val="43137"/>
                    </a:srgbClr>
                  </a:outerShdw>
                </a:effectLst>
                <a:latin typeface="Calibri"/>
                <a:cs typeface="B Homa" pitchFamily="2" charset="-78"/>
              </a:rPr>
              <a:t>از جمله حوادث طبیعی ناگهانی ،می توان به</a:t>
            </a:r>
          </a:p>
          <a:p>
            <a:pPr marL="342900" indent="-342900" algn="justLow">
              <a:spcBef>
                <a:spcPct val="20000"/>
              </a:spcBef>
              <a:defRPr/>
            </a:pPr>
            <a:r>
              <a:rPr lang="fa-IR" sz="1600" dirty="0">
                <a:solidFill>
                  <a:sysClr val="windowText" lastClr="000000"/>
                </a:solidFill>
                <a:effectLst>
                  <a:outerShdw blurRad="38100" dist="38100" dir="2700000" algn="tl">
                    <a:srgbClr val="000000">
                      <a:alpha val="43137"/>
                    </a:srgbClr>
                  </a:outerShdw>
                </a:effectLst>
                <a:latin typeface="Calibri"/>
                <a:cs typeface="B Homa" pitchFamily="2" charset="-78"/>
              </a:rPr>
              <a:t>      موارد روبرو اشاره کرد :</a:t>
            </a:r>
            <a:endParaRPr lang="fa-IR" sz="1600" dirty="0">
              <a:solidFill>
                <a:sysClr val="windowText" lastClr="000000"/>
              </a:solidFill>
              <a:latin typeface="Calibri"/>
              <a:cs typeface="B Homa" pitchFamily="2" charset="-78"/>
            </a:endParaRPr>
          </a:p>
        </p:txBody>
      </p:sp>
      <p:cxnSp>
        <p:nvCxnSpPr>
          <p:cNvPr id="14" name="Curved Connector 13"/>
          <p:cNvCxnSpPr/>
          <p:nvPr/>
        </p:nvCxnSpPr>
        <p:spPr>
          <a:xfrm rot="10800000" flipV="1">
            <a:off x="7167570" y="3286124"/>
            <a:ext cx="857256" cy="500066"/>
          </a:xfrm>
          <a:prstGeom prst="curvedConnector3">
            <a:avLst>
              <a:gd name="adj1" fmla="val 50000"/>
            </a:avLst>
          </a:prstGeom>
          <a:ln>
            <a:tailEnd type="arrow" w="lg" len="lg"/>
          </a:ln>
        </p:spPr>
        <p:style>
          <a:lnRef idx="2">
            <a:schemeClr val="accent1"/>
          </a:lnRef>
          <a:fillRef idx="0">
            <a:schemeClr val="accent1"/>
          </a:fillRef>
          <a:effectRef idx="1">
            <a:schemeClr val="accent1"/>
          </a:effectRef>
          <a:fontRef idx="minor">
            <a:schemeClr val="tx1"/>
          </a:fontRef>
        </p:style>
      </p:cxnSp>
      <p:graphicFrame>
        <p:nvGraphicFramePr>
          <p:cNvPr id="10" name="Diagram 9"/>
          <p:cNvGraphicFramePr/>
          <p:nvPr/>
        </p:nvGraphicFramePr>
        <p:xfrm>
          <a:off x="1381092" y="1643050"/>
          <a:ext cx="6929486" cy="46434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Tree>
    <p:extLst>
      <p:ext uri="{BB962C8B-B14F-4D97-AF65-F5344CB8AC3E}">
        <p14:creationId xmlns:p14="http://schemas.microsoft.com/office/powerpoint/2010/main" val="6388260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1" name="Rectangle 20"/>
          <p:cNvSpPr/>
          <p:nvPr/>
        </p:nvSpPr>
        <p:spPr>
          <a:xfrm>
            <a:off x="1595410" y="1213682"/>
            <a:ext cx="8810628" cy="2973891"/>
          </a:xfrm>
          <a:prstGeom prst="rect">
            <a:avLst/>
          </a:prstGeom>
        </p:spPr>
        <p:txBody>
          <a:bodyPr wrap="square">
            <a:spAutoFit/>
          </a:bodyPr>
          <a:lstStyle/>
          <a:p>
            <a:pPr algn="l">
              <a:lnSpc>
                <a:spcPct val="150000"/>
              </a:lnSpc>
              <a:defRPr/>
            </a:pPr>
            <a:r>
              <a:rPr lang="ar-SA" sz="1400" kern="0" dirty="0">
                <a:solidFill>
                  <a:sysClr val="windowText" lastClr="000000"/>
                </a:solidFill>
                <a:cs typeface="B Homa" pitchFamily="2" charset="-78"/>
              </a:rPr>
              <a:t>تعداد واحدهاي مسكوني تخريب شده = تعداد كل واحدهاي مسكوني × درصد تخريب</a:t>
            </a:r>
          </a:p>
          <a:p>
            <a:pPr algn="l">
              <a:lnSpc>
                <a:spcPct val="150000"/>
              </a:lnSpc>
              <a:defRPr/>
            </a:pPr>
            <a:r>
              <a:rPr lang="ar-SA" sz="1400" kern="0" dirty="0">
                <a:solidFill>
                  <a:sysClr val="windowText" lastClr="000000"/>
                </a:solidFill>
                <a:cs typeface="B Homa" pitchFamily="2" charset="-78"/>
              </a:rPr>
              <a:t>560000 = 700000 × 80%</a:t>
            </a:r>
          </a:p>
          <a:p>
            <a:pPr algn="l">
              <a:lnSpc>
                <a:spcPct val="150000"/>
              </a:lnSpc>
              <a:defRPr/>
            </a:pPr>
            <a:endParaRPr lang="ar-SA" sz="1400" kern="0" dirty="0">
              <a:solidFill>
                <a:sysClr val="windowText" lastClr="000000"/>
              </a:solidFill>
              <a:cs typeface="B Homa" pitchFamily="2" charset="-78"/>
            </a:endParaRPr>
          </a:p>
          <a:p>
            <a:pPr algn="l">
              <a:lnSpc>
                <a:spcPct val="150000"/>
              </a:lnSpc>
              <a:defRPr/>
            </a:pPr>
            <a:r>
              <a:rPr lang="ar-SA" sz="1400" kern="0" dirty="0">
                <a:solidFill>
                  <a:sysClr val="windowText" lastClr="000000"/>
                </a:solidFill>
                <a:cs typeface="B Homa" pitchFamily="2" charset="-78"/>
              </a:rPr>
              <a:t>سطح كل تخريب شده=متوسط تراكم ساختماني مشهد × متوسط زيربناي سلختمان هاي مشهد × تعداد واحدهاي مسكوني تخريب شده</a:t>
            </a:r>
          </a:p>
          <a:p>
            <a:pPr algn="l">
              <a:lnSpc>
                <a:spcPct val="150000"/>
              </a:lnSpc>
              <a:defRPr/>
            </a:pPr>
            <a:r>
              <a:rPr lang="ar-SA" sz="1400" kern="0" dirty="0">
                <a:solidFill>
                  <a:sysClr val="windowText" lastClr="000000"/>
                </a:solidFill>
                <a:cs typeface="B Homa" pitchFamily="2" charset="-78"/>
              </a:rPr>
              <a:t>140000000 = 2.5 × 100 × 560000</a:t>
            </a:r>
          </a:p>
          <a:p>
            <a:pPr algn="justLow">
              <a:lnSpc>
                <a:spcPct val="150000"/>
              </a:lnSpc>
              <a:defRPr/>
            </a:pPr>
            <a:endParaRPr lang="ar-SA" sz="1400" kern="0" dirty="0">
              <a:solidFill>
                <a:sysClr val="windowText" lastClr="000000"/>
              </a:solidFill>
              <a:cs typeface="B Homa" pitchFamily="2" charset="-78"/>
            </a:endParaRPr>
          </a:p>
          <a:p>
            <a:pPr algn="justLow">
              <a:lnSpc>
                <a:spcPct val="150000"/>
              </a:lnSpc>
              <a:defRPr/>
            </a:pPr>
            <a:r>
              <a:rPr lang="ar-SA" sz="1400" kern="0" dirty="0">
                <a:solidFill>
                  <a:sysClr val="windowText" lastClr="000000"/>
                </a:solidFill>
                <a:cs typeface="B Homa" pitchFamily="2" charset="-78"/>
              </a:rPr>
              <a:t>بطور متوسط در ازاي تخريب هر يك مترمربع از ساختمان ، يك متر مكعب نخاله بوجود مي آيد بنابر اين در صورت بروز زلزله اي با قدرتي حدود 6 ريشتر در شهر مشهد با حجمي حدود 140 ميليون مترمكعب نخاله ساختماني مواجه مي شويم.</a:t>
            </a:r>
          </a:p>
          <a:p>
            <a:pPr algn="justLow">
              <a:lnSpc>
                <a:spcPct val="150000"/>
              </a:lnSpc>
              <a:defRPr/>
            </a:pPr>
            <a:endParaRPr lang="ar-SA" sz="1400" kern="0" dirty="0">
              <a:solidFill>
                <a:sysClr val="windowText" lastClr="000000"/>
              </a:solidFill>
              <a:cs typeface="B Homa" pitchFamily="2" charset="-78"/>
            </a:endParaRPr>
          </a:p>
        </p:txBody>
      </p:sp>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7" name="Title 1"/>
          <p:cNvSpPr txBox="1">
            <a:spLocks/>
          </p:cNvSpPr>
          <p:nvPr/>
        </p:nvSpPr>
        <p:spPr>
          <a:xfrm>
            <a:off x="3738546" y="285728"/>
            <a:ext cx="6953264" cy="928694"/>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محاسبه حجم مواد زائد جامد در شرایط بحرانی</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graphicFrame>
        <p:nvGraphicFramePr>
          <p:cNvPr id="9" name="Table 8"/>
          <p:cNvGraphicFramePr>
            <a:graphicFrameLocks noGrp="1"/>
          </p:cNvGraphicFramePr>
          <p:nvPr/>
        </p:nvGraphicFramePr>
        <p:xfrm>
          <a:off x="3881422" y="4214818"/>
          <a:ext cx="4786346" cy="1185230"/>
        </p:xfrm>
        <a:graphic>
          <a:graphicData uri="http://schemas.openxmlformats.org/drawingml/2006/table">
            <a:tbl>
              <a:tblPr firstRow="1" bandRow="1">
                <a:tableStyleId>{073A0DAA-6AF3-43AB-8588-CEC1D06C72B9}</a:tableStyleId>
              </a:tblPr>
              <a:tblGrid>
                <a:gridCol w="2393173">
                  <a:extLst>
                    <a:ext uri="{9D8B030D-6E8A-4147-A177-3AD203B41FA5}">
                      <a16:colId xmlns="" xmlns:a16="http://schemas.microsoft.com/office/drawing/2014/main" val="20000"/>
                    </a:ext>
                  </a:extLst>
                </a:gridCol>
                <a:gridCol w="2393173">
                  <a:extLst>
                    <a:ext uri="{9D8B030D-6E8A-4147-A177-3AD203B41FA5}">
                      <a16:colId xmlns="" xmlns:a16="http://schemas.microsoft.com/office/drawing/2014/main" val="20001"/>
                    </a:ext>
                  </a:extLst>
                </a:gridCol>
              </a:tblGrid>
              <a:tr h="654421">
                <a:tc>
                  <a:txBody>
                    <a:bodyPr/>
                    <a:lstStyle>
                      <a:lvl1pPr marL="0" algn="r" rtl="1" eaLnBrk="1" latinLnBrk="0" hangingPunct="1">
                        <a:defRPr kumimoji="0" b="1" kern="1200">
                          <a:solidFill>
                            <a:schemeClr val="lt1"/>
                          </a:solidFill>
                          <a:latin typeface="Calibri"/>
                        </a:defRPr>
                      </a:lvl1pPr>
                      <a:lvl2pPr marL="457200" algn="r" rtl="1" eaLnBrk="1" latinLnBrk="0" hangingPunct="1">
                        <a:defRPr kumimoji="0" b="1" kern="1200">
                          <a:solidFill>
                            <a:schemeClr val="lt1"/>
                          </a:solidFill>
                          <a:latin typeface="Calibri"/>
                        </a:defRPr>
                      </a:lvl2pPr>
                      <a:lvl3pPr marL="914400" algn="r" rtl="1" eaLnBrk="1" latinLnBrk="0" hangingPunct="1">
                        <a:defRPr kumimoji="0" b="1" kern="1200">
                          <a:solidFill>
                            <a:schemeClr val="lt1"/>
                          </a:solidFill>
                          <a:latin typeface="Calibri"/>
                        </a:defRPr>
                      </a:lvl3pPr>
                      <a:lvl4pPr marL="1371600" algn="r" rtl="1" eaLnBrk="1" latinLnBrk="0" hangingPunct="1">
                        <a:defRPr kumimoji="0" b="1" kern="1200">
                          <a:solidFill>
                            <a:schemeClr val="lt1"/>
                          </a:solidFill>
                          <a:latin typeface="Calibri"/>
                        </a:defRPr>
                      </a:lvl4pPr>
                      <a:lvl5pPr marL="1828800" algn="r" rtl="1" eaLnBrk="1" latinLnBrk="0" hangingPunct="1">
                        <a:defRPr kumimoji="0" b="1" kern="1200">
                          <a:solidFill>
                            <a:schemeClr val="lt1"/>
                          </a:solidFill>
                          <a:latin typeface="Calibri"/>
                        </a:defRPr>
                      </a:lvl5pPr>
                      <a:lvl6pPr marL="2286000" algn="r" rtl="1" eaLnBrk="1" latinLnBrk="0" hangingPunct="1">
                        <a:defRPr kumimoji="0" b="1" kern="1200">
                          <a:solidFill>
                            <a:schemeClr val="lt1"/>
                          </a:solidFill>
                          <a:latin typeface="Calibri"/>
                        </a:defRPr>
                      </a:lvl6pPr>
                      <a:lvl7pPr marL="2743200" algn="r" rtl="1" eaLnBrk="1" latinLnBrk="0" hangingPunct="1">
                        <a:defRPr kumimoji="0" b="1" kern="1200">
                          <a:solidFill>
                            <a:schemeClr val="lt1"/>
                          </a:solidFill>
                          <a:latin typeface="Calibri"/>
                        </a:defRPr>
                      </a:lvl7pPr>
                      <a:lvl8pPr marL="3200400" algn="r" rtl="1" eaLnBrk="1" latinLnBrk="0" hangingPunct="1">
                        <a:defRPr kumimoji="0" b="1" kern="1200">
                          <a:solidFill>
                            <a:schemeClr val="lt1"/>
                          </a:solidFill>
                          <a:latin typeface="Calibri"/>
                        </a:defRPr>
                      </a:lvl8pPr>
                      <a:lvl9pPr marL="3657600" algn="r" rtl="1" eaLnBrk="1" latinLnBrk="0" hangingPunct="1">
                        <a:defRPr kumimoji="0" b="1" kern="1200">
                          <a:solidFill>
                            <a:schemeClr val="lt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200" dirty="0">
                          <a:cs typeface="B Homa" pitchFamily="2" charset="-78"/>
                        </a:rPr>
                        <a:t>ساختمان هاي با عمر كمتر از20 سال</a:t>
                      </a:r>
                      <a:endParaRPr lang="en-US" sz="1200" dirty="0">
                        <a:cs typeface="B Homa" pitchFamily="2" charset="-78"/>
                      </a:endParaRPr>
                    </a:p>
                    <a:p>
                      <a:pPr algn="ctr"/>
                      <a:endParaRPr lang="en-US" sz="1200" dirty="0">
                        <a:cs typeface="B Homa" pitchFamily="2" charset="-78"/>
                      </a:endParaRPr>
                    </a:p>
                  </a:txBody>
                  <a:tcPr anchor="ctr">
                    <a:cell3D prstMaterial="dkEdge">
                      <a:bevel/>
                      <a:lightRig rig="flood" dir="t"/>
                    </a:cell3D>
                  </a:tcPr>
                </a:tc>
                <a:tc>
                  <a:txBody>
                    <a:bodyPr/>
                    <a:lstStyle>
                      <a:lvl1pPr marL="0" algn="r" rtl="1" eaLnBrk="1" latinLnBrk="0" hangingPunct="1">
                        <a:defRPr kumimoji="0" b="1" kern="1200">
                          <a:solidFill>
                            <a:schemeClr val="lt1"/>
                          </a:solidFill>
                          <a:latin typeface="Calibri"/>
                        </a:defRPr>
                      </a:lvl1pPr>
                      <a:lvl2pPr marL="457200" algn="r" rtl="1" eaLnBrk="1" latinLnBrk="0" hangingPunct="1">
                        <a:defRPr kumimoji="0" b="1" kern="1200">
                          <a:solidFill>
                            <a:schemeClr val="lt1"/>
                          </a:solidFill>
                          <a:latin typeface="Calibri"/>
                        </a:defRPr>
                      </a:lvl2pPr>
                      <a:lvl3pPr marL="914400" algn="r" rtl="1" eaLnBrk="1" latinLnBrk="0" hangingPunct="1">
                        <a:defRPr kumimoji="0" b="1" kern="1200">
                          <a:solidFill>
                            <a:schemeClr val="lt1"/>
                          </a:solidFill>
                          <a:latin typeface="Calibri"/>
                        </a:defRPr>
                      </a:lvl3pPr>
                      <a:lvl4pPr marL="1371600" algn="r" rtl="1" eaLnBrk="1" latinLnBrk="0" hangingPunct="1">
                        <a:defRPr kumimoji="0" b="1" kern="1200">
                          <a:solidFill>
                            <a:schemeClr val="lt1"/>
                          </a:solidFill>
                          <a:latin typeface="Calibri"/>
                        </a:defRPr>
                      </a:lvl4pPr>
                      <a:lvl5pPr marL="1828800" algn="r" rtl="1" eaLnBrk="1" latinLnBrk="0" hangingPunct="1">
                        <a:defRPr kumimoji="0" b="1" kern="1200">
                          <a:solidFill>
                            <a:schemeClr val="lt1"/>
                          </a:solidFill>
                          <a:latin typeface="Calibri"/>
                        </a:defRPr>
                      </a:lvl5pPr>
                      <a:lvl6pPr marL="2286000" algn="r" rtl="1" eaLnBrk="1" latinLnBrk="0" hangingPunct="1">
                        <a:defRPr kumimoji="0" b="1" kern="1200">
                          <a:solidFill>
                            <a:schemeClr val="lt1"/>
                          </a:solidFill>
                          <a:latin typeface="Calibri"/>
                        </a:defRPr>
                      </a:lvl6pPr>
                      <a:lvl7pPr marL="2743200" algn="r" rtl="1" eaLnBrk="1" latinLnBrk="0" hangingPunct="1">
                        <a:defRPr kumimoji="0" b="1" kern="1200">
                          <a:solidFill>
                            <a:schemeClr val="lt1"/>
                          </a:solidFill>
                          <a:latin typeface="Calibri"/>
                        </a:defRPr>
                      </a:lvl7pPr>
                      <a:lvl8pPr marL="3200400" algn="r" rtl="1" eaLnBrk="1" latinLnBrk="0" hangingPunct="1">
                        <a:defRPr kumimoji="0" b="1" kern="1200">
                          <a:solidFill>
                            <a:schemeClr val="lt1"/>
                          </a:solidFill>
                          <a:latin typeface="Calibri"/>
                        </a:defRPr>
                      </a:lvl8pPr>
                      <a:lvl9pPr marL="3657600" algn="r" rtl="1" eaLnBrk="1" latinLnBrk="0" hangingPunct="1">
                        <a:defRPr kumimoji="0" b="1" kern="1200">
                          <a:solidFill>
                            <a:schemeClr val="lt1"/>
                          </a:solidFill>
                          <a:latin typeface="Calibri"/>
                        </a:defRPr>
                      </a:lvl9pPr>
                    </a:lstStyle>
                    <a:p>
                      <a:pPr algn="ctr" rtl="1"/>
                      <a:r>
                        <a:rPr lang="fa-IR" sz="1200" dirty="0">
                          <a:cs typeface="B Homa" pitchFamily="2" charset="-78"/>
                        </a:rPr>
                        <a:t>ساختمان هاي با عمر بالاي 20 سال</a:t>
                      </a:r>
                      <a:endParaRPr lang="en-US" sz="1200" dirty="0">
                        <a:cs typeface="B Homa" pitchFamily="2" charset="-78"/>
                      </a:endParaRPr>
                    </a:p>
                  </a:txBody>
                  <a:tcPr anchor="ctr">
                    <a:cell3D prstMaterial="dkEdge">
                      <a:bevel/>
                      <a:lightRig rig="flood" dir="t"/>
                    </a:cell3D>
                  </a:tcPr>
                </a:tc>
                <a:extLst>
                  <a:ext uri="{0D108BD9-81ED-4DB2-BD59-A6C34878D82A}">
                    <a16:rowId xmlns="" xmlns:a16="http://schemas.microsoft.com/office/drawing/2014/main" val="10000"/>
                  </a:ext>
                </a:extLst>
              </a:tr>
              <a:tr h="530809">
                <a:tc>
                  <a:txBody>
                    <a:bodyPr/>
                    <a:lstStyle>
                      <a:lvl1pPr marL="0" algn="r" rtl="1" eaLnBrk="1" latinLnBrk="0" hangingPunct="1">
                        <a:defRPr kumimoji="0" kern="1200">
                          <a:solidFill>
                            <a:schemeClr val="dk1"/>
                          </a:solidFill>
                          <a:latin typeface="Calibri"/>
                        </a:defRPr>
                      </a:lvl1pPr>
                      <a:lvl2pPr marL="457200" algn="r" rtl="1" eaLnBrk="1" latinLnBrk="0" hangingPunct="1">
                        <a:defRPr kumimoji="0" kern="1200">
                          <a:solidFill>
                            <a:schemeClr val="dk1"/>
                          </a:solidFill>
                          <a:latin typeface="Calibri"/>
                        </a:defRPr>
                      </a:lvl2pPr>
                      <a:lvl3pPr marL="914400" algn="r" rtl="1" eaLnBrk="1" latinLnBrk="0" hangingPunct="1">
                        <a:defRPr kumimoji="0" kern="1200">
                          <a:solidFill>
                            <a:schemeClr val="dk1"/>
                          </a:solidFill>
                          <a:latin typeface="Calibri"/>
                        </a:defRPr>
                      </a:lvl3pPr>
                      <a:lvl4pPr marL="1371600" algn="r" rtl="1" eaLnBrk="1" latinLnBrk="0" hangingPunct="1">
                        <a:defRPr kumimoji="0" kern="1200">
                          <a:solidFill>
                            <a:schemeClr val="dk1"/>
                          </a:solidFill>
                          <a:latin typeface="Calibri"/>
                        </a:defRPr>
                      </a:lvl4pPr>
                      <a:lvl5pPr marL="1828800" algn="r" rtl="1" eaLnBrk="1" latinLnBrk="0" hangingPunct="1">
                        <a:defRPr kumimoji="0" kern="1200">
                          <a:solidFill>
                            <a:schemeClr val="dk1"/>
                          </a:solidFill>
                          <a:latin typeface="Calibri"/>
                        </a:defRPr>
                      </a:lvl5pPr>
                      <a:lvl6pPr marL="2286000" algn="r" rtl="1" eaLnBrk="1" latinLnBrk="0" hangingPunct="1">
                        <a:defRPr kumimoji="0" kern="1200">
                          <a:solidFill>
                            <a:schemeClr val="dk1"/>
                          </a:solidFill>
                          <a:latin typeface="Calibri"/>
                        </a:defRPr>
                      </a:lvl6pPr>
                      <a:lvl7pPr marL="2743200" algn="r" rtl="1" eaLnBrk="1" latinLnBrk="0" hangingPunct="1">
                        <a:defRPr kumimoji="0" kern="1200">
                          <a:solidFill>
                            <a:schemeClr val="dk1"/>
                          </a:solidFill>
                          <a:latin typeface="Calibri"/>
                        </a:defRPr>
                      </a:lvl7pPr>
                      <a:lvl8pPr marL="3200400" algn="r" rtl="1" eaLnBrk="1" latinLnBrk="0" hangingPunct="1">
                        <a:defRPr kumimoji="0" kern="1200">
                          <a:solidFill>
                            <a:schemeClr val="dk1"/>
                          </a:solidFill>
                          <a:latin typeface="Calibri"/>
                        </a:defRPr>
                      </a:lvl8pPr>
                      <a:lvl9pPr marL="3657600" algn="r" rtl="1" eaLnBrk="1" latinLnBrk="0" hangingPunct="1">
                        <a:defRPr kumimoji="0" kern="1200">
                          <a:solidFill>
                            <a:schemeClr val="dk1"/>
                          </a:solidFill>
                          <a:latin typeface="Calibri"/>
                        </a:defRPr>
                      </a:lvl9pPr>
                    </a:lstStyle>
                    <a:p>
                      <a:pPr algn="ctr"/>
                      <a:r>
                        <a:rPr lang="fa-IR" sz="1200" dirty="0">
                          <a:cs typeface="B Homa" pitchFamily="2" charset="-78"/>
                        </a:rPr>
                        <a:t>45%</a:t>
                      </a:r>
                      <a:endParaRPr lang="en-US" sz="1200" dirty="0">
                        <a:cs typeface="B Homa" pitchFamily="2" charset="-78"/>
                      </a:endParaRPr>
                    </a:p>
                  </a:txBody>
                  <a:tcPr anchor="ctr">
                    <a:cell3D prstMaterial="dkEdge">
                      <a:bevel/>
                      <a:lightRig rig="flood" dir="t"/>
                    </a:cell3D>
                  </a:tcPr>
                </a:tc>
                <a:tc>
                  <a:txBody>
                    <a:bodyPr/>
                    <a:lstStyle>
                      <a:lvl1pPr marL="0" algn="r" rtl="1" eaLnBrk="1" latinLnBrk="0" hangingPunct="1">
                        <a:defRPr kumimoji="0" kern="1200">
                          <a:solidFill>
                            <a:schemeClr val="dk1"/>
                          </a:solidFill>
                          <a:latin typeface="Calibri"/>
                        </a:defRPr>
                      </a:lvl1pPr>
                      <a:lvl2pPr marL="457200" algn="r" rtl="1" eaLnBrk="1" latinLnBrk="0" hangingPunct="1">
                        <a:defRPr kumimoji="0" kern="1200">
                          <a:solidFill>
                            <a:schemeClr val="dk1"/>
                          </a:solidFill>
                          <a:latin typeface="Calibri"/>
                        </a:defRPr>
                      </a:lvl2pPr>
                      <a:lvl3pPr marL="914400" algn="r" rtl="1" eaLnBrk="1" latinLnBrk="0" hangingPunct="1">
                        <a:defRPr kumimoji="0" kern="1200">
                          <a:solidFill>
                            <a:schemeClr val="dk1"/>
                          </a:solidFill>
                          <a:latin typeface="Calibri"/>
                        </a:defRPr>
                      </a:lvl3pPr>
                      <a:lvl4pPr marL="1371600" algn="r" rtl="1" eaLnBrk="1" latinLnBrk="0" hangingPunct="1">
                        <a:defRPr kumimoji="0" kern="1200">
                          <a:solidFill>
                            <a:schemeClr val="dk1"/>
                          </a:solidFill>
                          <a:latin typeface="Calibri"/>
                        </a:defRPr>
                      </a:lvl4pPr>
                      <a:lvl5pPr marL="1828800" algn="r" rtl="1" eaLnBrk="1" latinLnBrk="0" hangingPunct="1">
                        <a:defRPr kumimoji="0" kern="1200">
                          <a:solidFill>
                            <a:schemeClr val="dk1"/>
                          </a:solidFill>
                          <a:latin typeface="Calibri"/>
                        </a:defRPr>
                      </a:lvl5pPr>
                      <a:lvl6pPr marL="2286000" algn="r" rtl="1" eaLnBrk="1" latinLnBrk="0" hangingPunct="1">
                        <a:defRPr kumimoji="0" kern="1200">
                          <a:solidFill>
                            <a:schemeClr val="dk1"/>
                          </a:solidFill>
                          <a:latin typeface="Calibri"/>
                        </a:defRPr>
                      </a:lvl6pPr>
                      <a:lvl7pPr marL="2743200" algn="r" rtl="1" eaLnBrk="1" latinLnBrk="0" hangingPunct="1">
                        <a:defRPr kumimoji="0" kern="1200">
                          <a:solidFill>
                            <a:schemeClr val="dk1"/>
                          </a:solidFill>
                          <a:latin typeface="Calibri"/>
                        </a:defRPr>
                      </a:lvl7pPr>
                      <a:lvl8pPr marL="3200400" algn="r" rtl="1" eaLnBrk="1" latinLnBrk="0" hangingPunct="1">
                        <a:defRPr kumimoji="0" kern="1200">
                          <a:solidFill>
                            <a:schemeClr val="dk1"/>
                          </a:solidFill>
                          <a:latin typeface="Calibri"/>
                        </a:defRPr>
                      </a:lvl8pPr>
                      <a:lvl9pPr marL="3657600" algn="r" rtl="1" eaLnBrk="1" latinLnBrk="0" hangingPunct="1">
                        <a:defRPr kumimoji="0" kern="1200">
                          <a:solidFill>
                            <a:schemeClr val="dk1"/>
                          </a:solidFill>
                          <a:latin typeface="Calibri"/>
                        </a:defRPr>
                      </a:lvl9pPr>
                    </a:lstStyle>
                    <a:p>
                      <a:pPr algn="ctr" rtl="1"/>
                      <a:r>
                        <a:rPr lang="fa-IR" sz="1200" dirty="0">
                          <a:cs typeface="B Homa" pitchFamily="2" charset="-78"/>
                        </a:rPr>
                        <a:t>55%</a:t>
                      </a:r>
                      <a:endParaRPr lang="en-US" sz="1200" dirty="0">
                        <a:cs typeface="B Homa" pitchFamily="2" charset="-78"/>
                      </a:endParaRPr>
                    </a:p>
                  </a:txBody>
                  <a:tcPr anchor="ctr">
                    <a:cell3D prstMaterial="dkEdge">
                      <a:bevel/>
                      <a:lightRig rig="flood" dir="t"/>
                    </a:cell3D>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32888982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pic>
        <p:nvPicPr>
          <p:cNvPr id="1027" name="Picture 3" descr="H:\POOSTER\MAKAN DAFN.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24166" y="857232"/>
            <a:ext cx="6564164" cy="4071966"/>
          </a:xfrm>
          <a:prstGeom prst="roundRect">
            <a:avLst>
              <a:gd name="adj" fmla="val 8594"/>
            </a:avLst>
          </a:prstGeom>
          <a:solidFill>
            <a:srgbClr val="FFFFFF">
              <a:shade val="85000"/>
            </a:srgbClr>
          </a:solidFill>
          <a:ln>
            <a:noFill/>
          </a:ln>
          <a:effectLst>
            <a:reflection blurRad="6350" stA="50000" endA="300" endPos="55500" dist="50800" dir="5400000" sy="-100000" algn="bl" rotWithShape="0"/>
          </a:effectLst>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Tree>
    <p:extLst>
      <p:ext uri="{BB962C8B-B14F-4D97-AF65-F5344CB8AC3E}">
        <p14:creationId xmlns:p14="http://schemas.microsoft.com/office/powerpoint/2010/main" val="41601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pic>
        <p:nvPicPr>
          <p:cNvPr id="1026" name="Picture 2" descr="H:\POOSTER\mashhad.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24298" y="500042"/>
            <a:ext cx="5143536" cy="5731316"/>
          </a:xfrm>
          <a:prstGeom prst="rect">
            <a:avLst/>
          </a:prstGeom>
          <a:ln>
            <a:noFill/>
          </a:ln>
          <a:effectLst>
            <a:softEdge rad="112500"/>
          </a:effectLst>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Tree>
    <p:extLst>
      <p:ext uri="{BB962C8B-B14F-4D97-AF65-F5344CB8AC3E}">
        <p14:creationId xmlns:p14="http://schemas.microsoft.com/office/powerpoint/2010/main" val="30027003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6" name="Content Placeholder 2"/>
          <p:cNvSpPr txBox="1">
            <a:spLocks/>
          </p:cNvSpPr>
          <p:nvPr/>
        </p:nvSpPr>
        <p:spPr>
          <a:xfrm>
            <a:off x="1381092" y="457204"/>
            <a:ext cx="9286940" cy="828659"/>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110000"/>
              </a:lnSpc>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گروه های تخصصی در مدیریت مواد زائد در زمان وقوع بلایای طبیعی</a:t>
            </a:r>
          </a:p>
          <a:p>
            <a:pPr>
              <a:lnSpc>
                <a:spcPct val="110000"/>
              </a:lnSpc>
              <a:spcBef>
                <a:spcPct val="0"/>
              </a:spcBef>
              <a:buFont typeface="Wingdings" pitchFamily="2" charset="2"/>
              <a:buChar char="Ø"/>
              <a:defRPr/>
            </a:pPr>
            <a:endParaRPr lang="fa-IR" sz="2900" b="1" spc="50" dirty="0">
              <a:ln w="11430"/>
              <a:gradFill>
                <a:gsLst>
                  <a:gs pos="25000">
                    <a:srgbClr val="E40059">
                      <a:satMod val="155000"/>
                    </a:srgbClr>
                  </a:gs>
                  <a:gs pos="100000">
                    <a:srgbClr val="E40059">
                      <a:shade val="45000"/>
                      <a:satMod val="165000"/>
                    </a:srgbClr>
                  </a:gs>
                </a:gsLst>
                <a:lin ang="5400000"/>
              </a:gradFill>
              <a:effectLst>
                <a:outerShdw blurRad="76200" dist="50800" dir="5400000" algn="tl" rotWithShape="0">
                  <a:srgbClr val="000000">
                    <a:alpha val="65000"/>
                  </a:srgbClr>
                </a:outerShdw>
              </a:effectLst>
              <a:latin typeface="Calibri"/>
              <a:cs typeface="B Homa" pitchFamily="2" charset="-78"/>
            </a:endParaRPr>
          </a:p>
          <a:p>
            <a:pPr>
              <a:lnSpc>
                <a:spcPct val="110000"/>
              </a:lnSpc>
              <a:spcBef>
                <a:spcPct val="0"/>
              </a:spcBef>
              <a:buFont typeface="Wingdings" pitchFamily="2" charset="2"/>
              <a:buChar char="Ø"/>
              <a:defRPr/>
            </a:pPr>
            <a:endParaRPr lang="fa-IR" sz="2900" b="1" spc="50" dirty="0">
              <a:ln w="11430"/>
              <a:gradFill>
                <a:gsLst>
                  <a:gs pos="25000">
                    <a:srgbClr val="E40059">
                      <a:satMod val="155000"/>
                    </a:srgbClr>
                  </a:gs>
                  <a:gs pos="100000">
                    <a:srgbClr val="E40059">
                      <a:shade val="45000"/>
                      <a:satMod val="165000"/>
                    </a:srgbClr>
                  </a:gs>
                </a:gsLst>
                <a:lin ang="5400000"/>
              </a:gradFill>
              <a:effectLst>
                <a:outerShdw blurRad="76200" dist="50800" dir="5400000" algn="tl" rotWithShape="0">
                  <a:srgbClr val="000000">
                    <a:alpha val="65000"/>
                  </a:srgbClr>
                </a:outerShdw>
              </a:effectLst>
              <a:latin typeface="Calibri"/>
              <a:cs typeface="B Homa" pitchFamily="2" charset="-78"/>
            </a:endParaRPr>
          </a:p>
        </p:txBody>
      </p:sp>
      <p:sp>
        <p:nvSpPr>
          <p:cNvPr id="7" name="Freeform 6"/>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pSp>
        <p:nvGrpSpPr>
          <p:cNvPr id="23" name="Group 22"/>
          <p:cNvGrpSpPr/>
          <p:nvPr/>
        </p:nvGrpSpPr>
        <p:grpSpPr>
          <a:xfrm>
            <a:off x="2666976" y="1071546"/>
            <a:ext cx="7215238" cy="5143536"/>
            <a:chOff x="1595414" y="1285860"/>
            <a:chExt cx="7215238" cy="5143536"/>
          </a:xfrm>
        </p:grpSpPr>
        <p:graphicFrame>
          <p:nvGraphicFramePr>
            <p:cNvPr id="8" name="Diagram 7"/>
            <p:cNvGraphicFramePr/>
            <p:nvPr/>
          </p:nvGraphicFramePr>
          <p:xfrm>
            <a:off x="1595414" y="1285860"/>
            <a:ext cx="7215238"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Arrow Connector 9"/>
            <p:cNvCxnSpPr/>
            <p:nvPr/>
          </p:nvCxnSpPr>
          <p:spPr>
            <a:xfrm rot="5400000" flipH="1" flipV="1">
              <a:off x="4988719" y="2393149"/>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flipV="1">
              <a:off x="6381760" y="2857496"/>
              <a:ext cx="500066" cy="2857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a:off x="6667512" y="4286256"/>
              <a:ext cx="428628"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rot="16200000" flipH="1">
              <a:off x="6024570" y="5214950"/>
              <a:ext cx="500066" cy="5000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rot="10800000" flipV="1">
              <a:off x="4024306" y="5286388"/>
              <a:ext cx="357190"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rot="10800000">
              <a:off x="3309926" y="4357694"/>
              <a:ext cx="428628"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rot="10800000">
              <a:off x="3595678" y="2857496"/>
              <a:ext cx="428628" cy="3571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1119460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itle 1"/>
          <p:cNvSpPr txBox="1">
            <a:spLocks/>
          </p:cNvSpPr>
          <p:nvPr/>
        </p:nvSpPr>
        <p:spPr>
          <a:xfrm>
            <a:off x="1638300" y="274638"/>
            <a:ext cx="8915400" cy="1143000"/>
          </a:xfrm>
          <a:prstGeom prst="rect">
            <a:avLst/>
          </a:prstGeom>
        </p:spPr>
        <p:txBody>
          <a:bodyPr vert="horz" lIns="91440" tIns="45720" rIns="91440" bIns="45720" rtlCol="1" anchor="ctr">
            <a:normAutofit fontScale="975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110000"/>
              </a:lnSpc>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ویژگی های مواد زائد جامد در مناطق حادثه دیده</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8" name="Content Placeholder 2"/>
          <p:cNvSpPr txBox="1">
            <a:spLocks/>
          </p:cNvSpPr>
          <p:nvPr/>
        </p:nvSpPr>
        <p:spPr>
          <a:xfrm>
            <a:off x="1881158" y="1142985"/>
            <a:ext cx="8743980" cy="542911"/>
          </a:xfrm>
          <a:prstGeom prst="rect">
            <a:avLst/>
          </a:prstGeom>
        </p:spPr>
        <p:txBody>
          <a:bodyPr vert="horz" lIns="91440" tIns="45720" rIns="91440" bIns="45720" rtlCol="1">
            <a:normAutofit/>
          </a:bodyPr>
          <a:lstStyle/>
          <a:p>
            <a:pPr indent="-342900" fontAlgn="base">
              <a:lnSpc>
                <a:spcPct val="150000"/>
              </a:lnSpc>
              <a:spcBef>
                <a:spcPct val="0"/>
              </a:spcBef>
              <a:spcAft>
                <a:spcPct val="0"/>
              </a:spcAft>
              <a:buBlip>
                <a:blip r:embed="rId3"/>
              </a:buBlip>
              <a:defRPr/>
            </a:pPr>
            <a:r>
              <a:rPr lang="fa-IR" sz="1600" kern="0" dirty="0">
                <a:solidFill>
                  <a:prstClr val="black"/>
                </a:solidFill>
                <a:cs typeface="B Homa" pitchFamily="2" charset="-78"/>
              </a:rPr>
              <a:t>مواد زائد جامدی که در هر حادثه طبیعی،تولید می گردد از قسمت های زیر تشکیل می شود:</a:t>
            </a:r>
          </a:p>
          <a:p>
            <a:pPr marL="342900" indent="-342900">
              <a:spcBef>
                <a:spcPct val="20000"/>
              </a:spcBef>
              <a:buBlip>
                <a:blip r:embed="rId3"/>
              </a:buBlip>
              <a:defRPr/>
            </a:pPr>
            <a:endParaRPr lang="en-US" dirty="0">
              <a:solidFill>
                <a:sysClr val="windowText" lastClr="000000"/>
              </a:solidFill>
              <a:latin typeface="Calibri"/>
            </a:endParaRPr>
          </a:p>
        </p:txBody>
      </p:sp>
      <p:graphicFrame>
        <p:nvGraphicFramePr>
          <p:cNvPr id="6" name="Diagram 5"/>
          <p:cNvGraphicFramePr/>
          <p:nvPr/>
        </p:nvGraphicFramePr>
        <p:xfrm>
          <a:off x="2524100" y="1955292"/>
          <a:ext cx="6604000" cy="4402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Tree>
    <p:extLst>
      <p:ext uri="{BB962C8B-B14F-4D97-AF65-F5344CB8AC3E}">
        <p14:creationId xmlns:p14="http://schemas.microsoft.com/office/powerpoint/2010/main" val="4124808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5" name="Title 1"/>
          <p:cNvSpPr txBox="1">
            <a:spLocks/>
          </p:cNvSpPr>
          <p:nvPr/>
        </p:nvSpPr>
        <p:spPr>
          <a:xfrm>
            <a:off x="6596066" y="428604"/>
            <a:ext cx="3957634" cy="571504"/>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منابع و انواع مواد زائد</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18" name="Freeform 17"/>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0" name="Table 9"/>
          <p:cNvGraphicFramePr>
            <a:graphicFrameLocks noGrp="1"/>
          </p:cNvGraphicFramePr>
          <p:nvPr/>
        </p:nvGraphicFramePr>
        <p:xfrm>
          <a:off x="1571626" y="967076"/>
          <a:ext cx="4430928" cy="4990995"/>
        </p:xfrm>
        <a:graphic>
          <a:graphicData uri="http://schemas.openxmlformats.org/drawingml/2006/table">
            <a:tbl>
              <a:tblPr rtl="1" firstRow="1" bandRow="1">
                <a:tableStyleId>{073A0DAA-6AF3-43AB-8588-CEC1D06C72B9}</a:tableStyleId>
              </a:tblPr>
              <a:tblGrid>
                <a:gridCol w="1476976">
                  <a:extLst>
                    <a:ext uri="{9D8B030D-6E8A-4147-A177-3AD203B41FA5}">
                      <a16:colId xmlns="" xmlns:a16="http://schemas.microsoft.com/office/drawing/2014/main" val="20000"/>
                    </a:ext>
                  </a:extLst>
                </a:gridCol>
                <a:gridCol w="1476976">
                  <a:extLst>
                    <a:ext uri="{9D8B030D-6E8A-4147-A177-3AD203B41FA5}">
                      <a16:colId xmlns="" xmlns:a16="http://schemas.microsoft.com/office/drawing/2014/main" val="20001"/>
                    </a:ext>
                  </a:extLst>
                </a:gridCol>
                <a:gridCol w="1476976">
                  <a:extLst>
                    <a:ext uri="{9D8B030D-6E8A-4147-A177-3AD203B41FA5}">
                      <a16:colId xmlns="" xmlns:a16="http://schemas.microsoft.com/office/drawing/2014/main" val="20002"/>
                    </a:ext>
                  </a:extLst>
                </a:gridCol>
              </a:tblGrid>
              <a:tr h="544166">
                <a:tc>
                  <a:txBody>
                    <a:bodyPr/>
                    <a:lstStyle/>
                    <a:p>
                      <a:pPr algn="ctr" rtl="1"/>
                      <a:r>
                        <a:rPr lang="fa-IR" sz="1050" dirty="0">
                          <a:cs typeface="B Homa" pitchFamily="2" charset="-78"/>
                        </a:rPr>
                        <a:t>نوع</a:t>
                      </a:r>
                      <a:r>
                        <a:rPr lang="fa-IR" sz="1050" baseline="0" dirty="0">
                          <a:cs typeface="B Homa" pitchFamily="2" charset="-78"/>
                        </a:rPr>
                        <a:t> ماده زائد</a:t>
                      </a:r>
                      <a:endParaRPr lang="fa-IR" sz="1050" dirty="0">
                        <a:cs typeface="B Homa" pitchFamily="2" charset="-78"/>
                      </a:endParaRPr>
                    </a:p>
                  </a:txBody>
                  <a:tcPr marL="68793" marR="68793" marT="34396" marB="34396" anchor="ctr">
                    <a:cell3D prstMaterial="dkEdge">
                      <a:bevel prst="cross"/>
                      <a:lightRig rig="flood" dir="t"/>
                    </a:cell3D>
                  </a:tcPr>
                </a:tc>
                <a:tc>
                  <a:txBody>
                    <a:bodyPr/>
                    <a:lstStyle/>
                    <a:p>
                      <a:pPr algn="ctr" rtl="1"/>
                      <a:r>
                        <a:rPr lang="fa-IR" sz="1050" dirty="0">
                          <a:cs typeface="B Homa" pitchFamily="2" charset="-78"/>
                        </a:rPr>
                        <a:t>ترکیب</a:t>
                      </a:r>
                      <a:endParaRPr lang="fa-IR" sz="1000" dirty="0">
                        <a:cs typeface="B Homa" pitchFamily="2" charset="-78"/>
                      </a:endParaRPr>
                    </a:p>
                  </a:txBody>
                  <a:tcPr marL="68793" marR="68793" marT="34396" marB="34396" anchor="ctr">
                    <a:cell3D prstMaterial="dkEdge">
                      <a:bevel prst="cross"/>
                      <a:lightRig rig="flood" dir="t"/>
                    </a:cell3D>
                  </a:tcPr>
                </a:tc>
                <a:tc>
                  <a:txBody>
                    <a:bodyPr/>
                    <a:lstStyle/>
                    <a:p>
                      <a:pPr algn="ctr" rtl="1"/>
                      <a:r>
                        <a:rPr lang="fa-IR" sz="1050" dirty="0">
                          <a:cs typeface="B Homa" pitchFamily="2" charset="-78"/>
                        </a:rPr>
                        <a:t>منبع</a:t>
                      </a:r>
                    </a:p>
                  </a:txBody>
                  <a:tcPr marL="68793" marR="68793" marT="34396" marB="34396" anchor="ctr">
                    <a:cell3D prstMaterial="dkEdge">
                      <a:bevel prst="cross"/>
                      <a:lightRig rig="flood" dir="t"/>
                    </a:cell3D>
                  </a:tcPr>
                </a:tc>
                <a:extLst>
                  <a:ext uri="{0D108BD9-81ED-4DB2-BD59-A6C34878D82A}">
                    <a16:rowId xmlns="" xmlns:a16="http://schemas.microsoft.com/office/drawing/2014/main" val="10000"/>
                  </a:ext>
                </a:extLst>
              </a:tr>
              <a:tr h="756722">
                <a:tc>
                  <a:txBody>
                    <a:bodyPr/>
                    <a:lstStyle/>
                    <a:p>
                      <a:pPr algn="ctr" rtl="1"/>
                      <a:r>
                        <a:rPr lang="fa-IR" sz="900" dirty="0">
                          <a:cs typeface="B Homa" pitchFamily="2" charset="-78"/>
                        </a:rPr>
                        <a:t>پس مانده مواد غذایی</a:t>
                      </a: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مواد زائد ناشی از</a:t>
                      </a:r>
                      <a:r>
                        <a:rPr lang="fa-IR" sz="900" baseline="0" dirty="0">
                          <a:cs typeface="B Homa" pitchFamily="2" charset="-78"/>
                        </a:rPr>
                        <a:t> آماده سازی مواد غذایی برای پخت,مواد زائد فروشگاهها,مواد زائد حاصل از جابجایی,انبار سازی و فروش محصولات غذایی</a:t>
                      </a:r>
                      <a:endParaRPr lang="fa-IR" sz="900" dirty="0">
                        <a:cs typeface="B Homa" pitchFamily="2" charset="-78"/>
                      </a:endParaRP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منازل,رستورانها,سازمانهای مختلف فروشگاهها و مراکز</a:t>
                      </a:r>
                      <a:r>
                        <a:rPr lang="fa-IR" sz="900" baseline="0" dirty="0">
                          <a:cs typeface="B Homa" pitchFamily="2" charset="-78"/>
                        </a:rPr>
                        <a:t> تجاری</a:t>
                      </a:r>
                      <a:endParaRPr lang="fa-IR" sz="900" dirty="0">
                        <a:cs typeface="B Homa" pitchFamily="2" charset="-78"/>
                      </a:endParaRPr>
                    </a:p>
                  </a:txBody>
                  <a:tcPr marL="68793" marR="68793" marT="34396" marB="34396" anchor="ctr">
                    <a:cell3D prstMaterial="dkEdge">
                      <a:bevel prst="cross"/>
                      <a:lightRig rig="flood" dir="t"/>
                    </a:cell3D>
                  </a:tcPr>
                </a:tc>
                <a:extLst>
                  <a:ext uri="{0D108BD9-81ED-4DB2-BD59-A6C34878D82A}">
                    <a16:rowId xmlns="" xmlns:a16="http://schemas.microsoft.com/office/drawing/2014/main" val="10001"/>
                  </a:ext>
                </a:extLst>
              </a:tr>
              <a:tr h="894307">
                <a:tc>
                  <a:txBody>
                    <a:bodyPr/>
                    <a:lstStyle/>
                    <a:p>
                      <a:pPr algn="ctr" rtl="1"/>
                      <a:r>
                        <a:rPr lang="fa-IR" sz="900" dirty="0">
                          <a:cs typeface="B Homa" pitchFamily="2" charset="-78"/>
                        </a:rPr>
                        <a:t>آشغال</a:t>
                      </a: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مواد قابل احتراق مانند کاغذ,کارتن ,چوب,مواد باقیمانده تجاری,درخت,شاخه,مواد زائد باغبانی,مواد</a:t>
                      </a:r>
                      <a:r>
                        <a:rPr lang="fa-IR" sz="900" baseline="0" dirty="0">
                          <a:cs typeface="B Homa" pitchFamily="2" charset="-78"/>
                        </a:rPr>
                        <a:t> زائد ناشی از کارگاههای ساخت مبلمان,تخت خواب و ...</a:t>
                      </a:r>
                      <a:endParaRPr lang="fa-IR" sz="900" dirty="0">
                        <a:cs typeface="B Homa" pitchFamily="2" charset="-78"/>
                      </a:endParaRPr>
                    </a:p>
                  </a:txBody>
                  <a:tcPr marL="68793" marR="68793" marT="34396" marB="34396" anchor="ctr">
                    <a:cell3D prstMaterial="dkEdge">
                      <a:bevel prst="cross"/>
                      <a:lightRig rig="flood" dir="t"/>
                    </a:cell3D>
                  </a:tcPr>
                </a:tc>
                <a:tc>
                  <a:txBody>
                    <a:bodyPr/>
                    <a:lstStyle/>
                    <a:p>
                      <a:pPr marL="0" marR="0" indent="0" algn="justLow" defTabSz="914400" rtl="1" eaLnBrk="1" fontAlgn="auto" latinLnBrk="0" hangingPunct="1">
                        <a:lnSpc>
                          <a:spcPct val="100000"/>
                        </a:lnSpc>
                        <a:spcBef>
                          <a:spcPts val="0"/>
                        </a:spcBef>
                        <a:spcAft>
                          <a:spcPts val="0"/>
                        </a:spcAft>
                        <a:buClrTx/>
                        <a:buSzTx/>
                        <a:buFontTx/>
                        <a:buNone/>
                        <a:tabLst/>
                        <a:defRPr/>
                      </a:pPr>
                      <a:r>
                        <a:rPr lang="fa-IR" sz="900" dirty="0">
                          <a:cs typeface="B Homa" pitchFamily="2" charset="-78"/>
                        </a:rPr>
                        <a:t>منازل,رستورانها,سازمانهای مختلف فروشگاهها و مراکز</a:t>
                      </a:r>
                      <a:r>
                        <a:rPr lang="fa-IR" sz="900" baseline="0" dirty="0">
                          <a:cs typeface="B Homa" pitchFamily="2" charset="-78"/>
                        </a:rPr>
                        <a:t> تجاری</a:t>
                      </a:r>
                      <a:endParaRPr lang="fa-IR" sz="900" dirty="0">
                        <a:cs typeface="B Homa" pitchFamily="2" charset="-78"/>
                      </a:endParaRPr>
                    </a:p>
                    <a:p>
                      <a:pPr algn="justLow" rtl="1"/>
                      <a:endParaRPr lang="fa-IR" sz="900" dirty="0">
                        <a:cs typeface="B Homa" pitchFamily="2" charset="-78"/>
                      </a:endParaRPr>
                    </a:p>
                  </a:txBody>
                  <a:tcPr marL="68793" marR="68793" marT="34396" marB="34396" anchor="ctr">
                    <a:cell3D prstMaterial="dkEdge">
                      <a:bevel prst="cross"/>
                      <a:lightRig rig="flood" dir="t"/>
                    </a:cell3D>
                  </a:tcPr>
                </a:tc>
                <a:extLst>
                  <a:ext uri="{0D108BD9-81ED-4DB2-BD59-A6C34878D82A}">
                    <a16:rowId xmlns="" xmlns:a16="http://schemas.microsoft.com/office/drawing/2014/main" val="10002"/>
                  </a:ext>
                </a:extLst>
              </a:tr>
              <a:tr h="544166">
                <a:tc>
                  <a:txBody>
                    <a:bodyPr/>
                    <a:lstStyle/>
                    <a:p>
                      <a:pPr algn="ctr" rtl="1"/>
                      <a:r>
                        <a:rPr lang="fa-IR" sz="900" dirty="0">
                          <a:cs typeface="B Homa" pitchFamily="2" charset="-78"/>
                        </a:rPr>
                        <a:t>خاکستر</a:t>
                      </a: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مواد باقیمانده از سوخت حاصل از آشزی,گرم کردن خانه</a:t>
                      </a:r>
                      <a:r>
                        <a:rPr lang="fa-IR" sz="900" baseline="0" dirty="0">
                          <a:cs typeface="B Homa" pitchFamily="2" charset="-78"/>
                        </a:rPr>
                        <a:t> و زباله سوزی</a:t>
                      </a:r>
                      <a:endParaRPr lang="fa-IR" sz="900" dirty="0">
                        <a:cs typeface="B Homa" pitchFamily="2" charset="-78"/>
                      </a:endParaRPr>
                    </a:p>
                  </a:txBody>
                  <a:tcPr marL="68793" marR="68793" marT="34396" marB="34396" anchor="ctr">
                    <a:cell3D prstMaterial="dkEdge">
                      <a:bevel prst="cross"/>
                      <a:lightRig rig="flood" dir="t"/>
                    </a:cell3D>
                  </a:tcPr>
                </a:tc>
                <a:tc>
                  <a:txBody>
                    <a:bodyPr/>
                    <a:lstStyle/>
                    <a:p>
                      <a:pPr marL="0" marR="0" indent="0" algn="justLow" defTabSz="914400" rtl="1" eaLnBrk="1" fontAlgn="auto" latinLnBrk="0" hangingPunct="1">
                        <a:lnSpc>
                          <a:spcPct val="100000"/>
                        </a:lnSpc>
                        <a:spcBef>
                          <a:spcPts val="0"/>
                        </a:spcBef>
                        <a:spcAft>
                          <a:spcPts val="0"/>
                        </a:spcAft>
                        <a:buClrTx/>
                        <a:buSzTx/>
                        <a:buFontTx/>
                        <a:buNone/>
                        <a:tabLst/>
                        <a:defRPr/>
                      </a:pPr>
                      <a:r>
                        <a:rPr lang="fa-IR" sz="900" dirty="0">
                          <a:cs typeface="B Homa" pitchFamily="2" charset="-78"/>
                        </a:rPr>
                        <a:t>منازل,رستورانها,سازمانهای مختلف فروشگاهها و مراکز</a:t>
                      </a:r>
                      <a:r>
                        <a:rPr lang="fa-IR" sz="900" baseline="0" dirty="0">
                          <a:cs typeface="B Homa" pitchFamily="2" charset="-78"/>
                        </a:rPr>
                        <a:t> تجاری</a:t>
                      </a:r>
                      <a:endParaRPr lang="fa-IR" sz="900" dirty="0">
                        <a:cs typeface="B Homa" pitchFamily="2" charset="-78"/>
                      </a:endParaRPr>
                    </a:p>
                    <a:p>
                      <a:pPr algn="justLow" rtl="1"/>
                      <a:endParaRPr lang="fa-IR" sz="900" dirty="0">
                        <a:cs typeface="B Homa" pitchFamily="2" charset="-78"/>
                      </a:endParaRPr>
                    </a:p>
                  </a:txBody>
                  <a:tcPr marL="68793" marR="68793" marT="34396" marB="34396" anchor="ctr">
                    <a:cell3D prstMaterial="dkEdge">
                      <a:bevel prst="cross"/>
                      <a:lightRig rig="flood" dir="t"/>
                    </a:cell3D>
                  </a:tcPr>
                </a:tc>
                <a:extLst>
                  <a:ext uri="{0D108BD9-81ED-4DB2-BD59-A6C34878D82A}">
                    <a16:rowId xmlns="" xmlns:a16="http://schemas.microsoft.com/office/drawing/2014/main" val="10003"/>
                  </a:ext>
                </a:extLst>
              </a:tr>
              <a:tr h="544166">
                <a:tc>
                  <a:txBody>
                    <a:bodyPr/>
                    <a:lstStyle/>
                    <a:p>
                      <a:pPr algn="ctr" rtl="1"/>
                      <a:r>
                        <a:rPr lang="fa-IR" sz="900" dirty="0">
                          <a:cs typeface="B Homa" pitchFamily="2" charset="-78"/>
                        </a:rPr>
                        <a:t>مواد زائد خیابانی</a:t>
                      </a: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مواد حاصل از رفتن و تمییز کردن خیابان ها,برگها</a:t>
                      </a:r>
                      <a:r>
                        <a:rPr lang="fa-IR" sz="900" baseline="0" dirty="0">
                          <a:cs typeface="B Homa" pitchFamily="2" charset="-78"/>
                        </a:rPr>
                        <a:t> و سایر آشغالهای خیابانی</a:t>
                      </a:r>
                      <a:endParaRPr lang="fa-IR" sz="900" dirty="0">
                        <a:cs typeface="B Homa" pitchFamily="2" charset="-78"/>
                      </a:endParaRP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خیابانعپیادهرو,کوچه,پارکها و زمین های بایر</a:t>
                      </a:r>
                    </a:p>
                  </a:txBody>
                  <a:tcPr marL="68793" marR="68793" marT="34396" marB="34396" anchor="ctr">
                    <a:cell3D prstMaterial="dkEdge">
                      <a:bevel prst="cross"/>
                      <a:lightRig rig="flood" dir="t"/>
                    </a:cell3D>
                  </a:tcPr>
                </a:tc>
                <a:extLst>
                  <a:ext uri="{0D108BD9-81ED-4DB2-BD59-A6C34878D82A}">
                    <a16:rowId xmlns="" xmlns:a16="http://schemas.microsoft.com/office/drawing/2014/main" val="10004"/>
                  </a:ext>
                </a:extLst>
              </a:tr>
              <a:tr h="544166">
                <a:tc>
                  <a:txBody>
                    <a:bodyPr/>
                    <a:lstStyle/>
                    <a:p>
                      <a:pPr algn="ctr" rtl="1"/>
                      <a:r>
                        <a:rPr lang="fa-IR" sz="900" dirty="0">
                          <a:cs typeface="B Homa" pitchFamily="2" charset="-78"/>
                        </a:rPr>
                        <a:t>اجساد حیوانات</a:t>
                      </a: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گربه,سگ,اسب,گاو و ....</a:t>
                      </a:r>
                    </a:p>
                  </a:txBody>
                  <a:tcPr marL="68793" marR="68793" marT="34396" marB="34396" anchor="ctr">
                    <a:cell3D prstMaterial="dkEdge">
                      <a:bevel prst="cross"/>
                      <a:lightRig rig="flood" dir="t"/>
                    </a:cell3D>
                  </a:tcPr>
                </a:tc>
                <a:tc>
                  <a:txBody>
                    <a:bodyPr/>
                    <a:lstStyle/>
                    <a:p>
                      <a:pPr marL="0" marR="0" indent="0" algn="justLow" defTabSz="914400" rtl="1" eaLnBrk="1" fontAlgn="auto" latinLnBrk="0" hangingPunct="1">
                        <a:lnSpc>
                          <a:spcPct val="100000"/>
                        </a:lnSpc>
                        <a:spcBef>
                          <a:spcPts val="0"/>
                        </a:spcBef>
                        <a:spcAft>
                          <a:spcPts val="0"/>
                        </a:spcAft>
                        <a:buClrTx/>
                        <a:buSzTx/>
                        <a:buFontTx/>
                        <a:buNone/>
                        <a:tabLst/>
                        <a:defRPr/>
                      </a:pPr>
                      <a:r>
                        <a:rPr lang="fa-IR" sz="900" dirty="0">
                          <a:cs typeface="B Homa" pitchFamily="2" charset="-78"/>
                        </a:rPr>
                        <a:t>خیابانعپیادهرو,کوچه,پارکها و زمین های بایر</a:t>
                      </a:r>
                    </a:p>
                    <a:p>
                      <a:pPr algn="justLow" rtl="1"/>
                      <a:endParaRPr lang="fa-IR" sz="900" dirty="0">
                        <a:cs typeface="B Homa" pitchFamily="2" charset="-78"/>
                      </a:endParaRPr>
                    </a:p>
                  </a:txBody>
                  <a:tcPr marL="68793" marR="68793" marT="34396" marB="34396" anchor="ctr">
                    <a:cell3D prstMaterial="dkEdge">
                      <a:bevel prst="cross"/>
                      <a:lightRig rig="flood" dir="t"/>
                    </a:cell3D>
                  </a:tcPr>
                </a:tc>
                <a:extLst>
                  <a:ext uri="{0D108BD9-81ED-4DB2-BD59-A6C34878D82A}">
                    <a16:rowId xmlns="" xmlns:a16="http://schemas.microsoft.com/office/drawing/2014/main" val="10005"/>
                  </a:ext>
                </a:extLst>
              </a:tr>
              <a:tr h="544166">
                <a:tc>
                  <a:txBody>
                    <a:bodyPr/>
                    <a:lstStyle/>
                    <a:p>
                      <a:pPr algn="ctr" rtl="1"/>
                      <a:r>
                        <a:rPr lang="fa-IR" sz="900" dirty="0">
                          <a:cs typeface="B Homa" pitchFamily="2" charset="-78"/>
                        </a:rPr>
                        <a:t>وسائط نقلیه اسقاطی</a:t>
                      </a: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انواع ماشینهاو کامین های اسقاطیکه در معابر عمومی رها می شوند</a:t>
                      </a:r>
                    </a:p>
                  </a:txBody>
                  <a:tcPr marL="68793" marR="68793" marT="34396" marB="34396" anchor="ctr">
                    <a:cell3D prstMaterial="dkEdge">
                      <a:bevel prst="cross"/>
                      <a:lightRig rig="flood" dir="t"/>
                    </a:cell3D>
                  </a:tcPr>
                </a:tc>
                <a:tc>
                  <a:txBody>
                    <a:bodyPr/>
                    <a:lstStyle/>
                    <a:p>
                      <a:pPr marL="0" marR="0" indent="0" algn="justLow" defTabSz="914400" rtl="1" eaLnBrk="1" fontAlgn="auto" latinLnBrk="0" hangingPunct="1">
                        <a:lnSpc>
                          <a:spcPct val="100000"/>
                        </a:lnSpc>
                        <a:spcBef>
                          <a:spcPts val="0"/>
                        </a:spcBef>
                        <a:spcAft>
                          <a:spcPts val="0"/>
                        </a:spcAft>
                        <a:buClrTx/>
                        <a:buSzTx/>
                        <a:buFontTx/>
                        <a:buNone/>
                        <a:tabLst/>
                        <a:defRPr/>
                      </a:pPr>
                      <a:r>
                        <a:rPr lang="fa-IR" sz="900" dirty="0">
                          <a:cs typeface="B Homa" pitchFamily="2" charset="-78"/>
                        </a:rPr>
                        <a:t>خیابانعپیادهرو,کوچه,پارکها و زمین های بایر</a:t>
                      </a:r>
                    </a:p>
                    <a:p>
                      <a:pPr algn="justLow" rtl="1"/>
                      <a:endParaRPr lang="fa-IR" sz="900" dirty="0">
                        <a:cs typeface="B Homa" pitchFamily="2" charset="-78"/>
                      </a:endParaRPr>
                    </a:p>
                  </a:txBody>
                  <a:tcPr marL="68793" marR="68793" marT="34396" marB="34396" anchor="ctr">
                    <a:cell3D prstMaterial="dkEdge">
                      <a:bevel prst="cross"/>
                      <a:lightRig rig="flood" dir="t"/>
                    </a:cell3D>
                  </a:tcPr>
                </a:tc>
                <a:extLst>
                  <a:ext uri="{0D108BD9-81ED-4DB2-BD59-A6C34878D82A}">
                    <a16:rowId xmlns="" xmlns:a16="http://schemas.microsoft.com/office/drawing/2014/main" val="10006"/>
                  </a:ext>
                </a:extLst>
              </a:tr>
              <a:tr h="619136">
                <a:tc>
                  <a:txBody>
                    <a:bodyPr/>
                    <a:lstStyle/>
                    <a:p>
                      <a:pPr algn="ctr" rtl="1"/>
                      <a:r>
                        <a:rPr lang="fa-IR" sz="900" dirty="0">
                          <a:cs typeface="B Homa" pitchFamily="2" charset="-78"/>
                        </a:rPr>
                        <a:t>نخاله های ساختمانی</a:t>
                      </a: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تخته,الوار,لوله,آجرو</a:t>
                      </a:r>
                      <a:r>
                        <a:rPr lang="fa-IR" sz="900" baseline="0" dirty="0">
                          <a:cs typeface="B Homa" pitchFamily="2" charset="-78"/>
                        </a:rPr>
                        <a:t> سایر موادی که از تخریب بناهای کهنه,ساخت و ساختمتنهای جدید باقی می ماند</a:t>
                      </a:r>
                      <a:endParaRPr lang="fa-IR" sz="900" dirty="0">
                        <a:cs typeface="B Homa" pitchFamily="2" charset="-78"/>
                      </a:endParaRPr>
                    </a:p>
                  </a:txBody>
                  <a:tcPr marL="68793" marR="68793" marT="34396" marB="34396" anchor="ctr">
                    <a:cell3D prstMaterial="dkEdge">
                      <a:bevel prst="cross"/>
                      <a:lightRig rig="flood" dir="t"/>
                    </a:cell3D>
                  </a:tcPr>
                </a:tc>
                <a:tc>
                  <a:txBody>
                    <a:bodyPr/>
                    <a:lstStyle/>
                    <a:p>
                      <a:pPr algn="justLow" rtl="1"/>
                      <a:r>
                        <a:rPr lang="fa-IR" sz="900" dirty="0">
                          <a:cs typeface="B Homa" pitchFamily="2" charset="-78"/>
                        </a:rPr>
                        <a:t>محل هایی که برای ساختن بناهای جدید و یا تخریب بناهای قدیمی,ساختمان سازی و راه سازی می شود.</a:t>
                      </a:r>
                    </a:p>
                  </a:txBody>
                  <a:tcPr marL="68793" marR="68793" marT="34396" marB="34396" anchor="ctr">
                    <a:cell3D prstMaterial="dkEdge">
                      <a:bevel prst="cross"/>
                      <a:lightRig rig="flood" dir="t"/>
                    </a:cell3D>
                  </a:tcPr>
                </a:tc>
                <a:extLst>
                  <a:ext uri="{0D108BD9-81ED-4DB2-BD59-A6C34878D82A}">
                    <a16:rowId xmlns="" xmlns:a16="http://schemas.microsoft.com/office/drawing/2014/main" val="10007"/>
                  </a:ext>
                </a:extLst>
              </a:tr>
            </a:tbl>
          </a:graphicData>
        </a:graphic>
      </p:graphicFrame>
      <p:sp>
        <p:nvSpPr>
          <p:cNvPr id="11" name="TextBox 10"/>
          <p:cNvSpPr txBox="1"/>
          <p:nvPr/>
        </p:nvSpPr>
        <p:spPr>
          <a:xfrm>
            <a:off x="2643199" y="642919"/>
            <a:ext cx="2928959" cy="276999"/>
          </a:xfrm>
          <a:prstGeom prst="rect">
            <a:avLst/>
          </a:prstGeom>
          <a:noFill/>
        </p:spPr>
        <p:txBody>
          <a:bodyPr wrap="square" rtlCol="1">
            <a:spAutoFit/>
          </a:bodyPr>
          <a:lstStyle/>
          <a:p>
            <a:r>
              <a:rPr lang="fa-IR" sz="1200" dirty="0">
                <a:solidFill>
                  <a:prstClr val="black"/>
                </a:solidFill>
                <a:cs typeface="B Homa" pitchFamily="2" charset="-78"/>
              </a:rPr>
              <a:t>طبقه بندی مواد زائد(سازمان خدمات عمومی1966)</a:t>
            </a:r>
          </a:p>
        </p:txBody>
      </p:sp>
      <p:sp>
        <p:nvSpPr>
          <p:cNvPr id="13" name="TextBox 12"/>
          <p:cNvSpPr txBox="1"/>
          <p:nvPr/>
        </p:nvSpPr>
        <p:spPr>
          <a:xfrm>
            <a:off x="1643066" y="6039170"/>
            <a:ext cx="4381496" cy="461665"/>
          </a:xfrm>
          <a:prstGeom prst="rect">
            <a:avLst/>
          </a:prstGeom>
          <a:noFill/>
        </p:spPr>
        <p:txBody>
          <a:bodyPr wrap="square" rtlCol="1">
            <a:spAutoFit/>
          </a:bodyPr>
          <a:lstStyle/>
          <a:p>
            <a:r>
              <a:rPr lang="fa-IR" sz="1200" dirty="0">
                <a:solidFill>
                  <a:prstClr val="black"/>
                </a:solidFill>
                <a:cs typeface="B Homa" pitchFamily="2" charset="-78"/>
              </a:rPr>
              <a:t>مجلسی منیره و نوری جعفر,مکان بابی  و مدیریت محل دفن بهداشتی,سازمان بازیافت و تبدیل مواد,1373</a:t>
            </a:r>
          </a:p>
        </p:txBody>
      </p:sp>
      <p:sp>
        <p:nvSpPr>
          <p:cNvPr id="19" name="Rectangle 18"/>
          <p:cNvSpPr/>
          <p:nvPr/>
        </p:nvSpPr>
        <p:spPr>
          <a:xfrm>
            <a:off x="6310314" y="1213682"/>
            <a:ext cx="4095724" cy="1384995"/>
          </a:xfrm>
          <a:prstGeom prst="rect">
            <a:avLst/>
          </a:prstGeom>
        </p:spPr>
        <p:txBody>
          <a:bodyPr wrap="square">
            <a:spAutoFit/>
          </a:bodyPr>
          <a:lstStyle/>
          <a:p>
            <a:pPr algn="justLow">
              <a:lnSpc>
                <a:spcPct val="150000"/>
              </a:lnSpc>
              <a:defRPr/>
            </a:pPr>
            <a:r>
              <a:rPr lang="ar-SA" sz="1400" kern="0" dirty="0">
                <a:solidFill>
                  <a:sysClr val="windowText" lastClr="000000"/>
                </a:solidFill>
                <a:cs typeface="B Homa" pitchFamily="2" charset="-78"/>
              </a:rPr>
              <a:t>توجه به منابع تولید همراه با آگاهی از تركیب و نرخ تولید زباله، اساس مدیریت مواد زاید جامد را تشكیل می دهد. نوع زباله تولید شده در هر شهر و منطقه در ارتباط مستقیم سیستم فعالیت، اماكن تولید و نحوه زندگی مردم است. </a:t>
            </a:r>
          </a:p>
        </p:txBody>
      </p:sp>
      <p:pic>
        <p:nvPicPr>
          <p:cNvPr id="20" name="Picture 2" descr="F:\New Folder\New Folder\d.jpg"/>
          <p:cNvPicPr>
            <a:picLocks noChangeAspect="1" noChangeArrowheads="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6249058" y="3429000"/>
            <a:ext cx="4490412" cy="2428892"/>
          </a:xfrm>
          <a:prstGeom prst="rect">
            <a:avLst/>
          </a:prstGeom>
          <a:ln>
            <a:noFill/>
          </a:ln>
          <a:effectLst>
            <a:outerShdw blurRad="190500" algn="tl" rotWithShape="0">
              <a:srgbClr val="000000">
                <a:alpha val="70000"/>
              </a:srgbClr>
            </a:outerShdw>
          </a:effectLst>
        </p:spPr>
      </p:pic>
      <p:sp>
        <p:nvSpPr>
          <p:cNvPr id="21" name="TextBox 20"/>
          <p:cNvSpPr txBox="1"/>
          <p:nvPr/>
        </p:nvSpPr>
        <p:spPr>
          <a:xfrm>
            <a:off x="7677819" y="3071811"/>
            <a:ext cx="1714513" cy="276999"/>
          </a:xfrm>
          <a:prstGeom prst="rect">
            <a:avLst/>
          </a:prstGeom>
          <a:noFill/>
        </p:spPr>
        <p:txBody>
          <a:bodyPr wrap="square" rtlCol="1">
            <a:spAutoFit/>
          </a:bodyPr>
          <a:lstStyle/>
          <a:p>
            <a:r>
              <a:rPr lang="fa-IR" sz="1200" dirty="0">
                <a:solidFill>
                  <a:prstClr val="black"/>
                </a:solidFill>
                <a:cs typeface="B Homa" pitchFamily="2" charset="-78"/>
              </a:rPr>
              <a:t>منابع تولید زباله های شهری</a:t>
            </a:r>
          </a:p>
        </p:txBody>
      </p:sp>
    </p:spTree>
    <p:extLst>
      <p:ext uri="{BB962C8B-B14F-4D97-AF65-F5344CB8AC3E}">
        <p14:creationId xmlns:p14="http://schemas.microsoft.com/office/powerpoint/2010/main" val="14296090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1" name="Title 1"/>
          <p:cNvSpPr txBox="1">
            <a:spLocks/>
          </p:cNvSpPr>
          <p:nvPr/>
        </p:nvSpPr>
        <p:spPr>
          <a:xfrm>
            <a:off x="5381620" y="428604"/>
            <a:ext cx="5132398" cy="571504"/>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110000"/>
              </a:lnSpc>
              <a:spcBef>
                <a:spcPct val="0"/>
              </a:spcBef>
              <a:buFont typeface="Wingdings" pitchFamily="2" charset="2"/>
              <a:buChar char="Ø"/>
              <a:defRPr/>
            </a:pPr>
            <a:r>
              <a:rPr lang="fa-IR" sz="27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مدیریت مواد زائد جامد در شرایط بحرانی</a:t>
            </a:r>
            <a:endParaRPr lang="en-US" sz="27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9" name="TextBox 8"/>
          <p:cNvSpPr txBox="1"/>
          <p:nvPr/>
        </p:nvSpPr>
        <p:spPr>
          <a:xfrm>
            <a:off x="1238216" y="1285861"/>
            <a:ext cx="9429816" cy="1754326"/>
          </a:xfrm>
          <a:prstGeom prst="rect">
            <a:avLst/>
          </a:prstGeom>
          <a:noFill/>
        </p:spPr>
        <p:txBody>
          <a:bodyPr wrap="square" rtlCol="1">
            <a:spAutoFit/>
          </a:bodyPr>
          <a:lstStyle/>
          <a:p>
            <a:pPr marL="342900" indent="-342900" algn="justLow">
              <a:lnSpc>
                <a:spcPct val="150000"/>
              </a:lnSpc>
              <a:spcBef>
                <a:spcPct val="0"/>
              </a:spcBef>
              <a:buBlip>
                <a:blip r:embed="rId3"/>
              </a:buBlip>
              <a:defRPr/>
            </a:pPr>
            <a:r>
              <a:rPr lang="fa-IR" sz="1600" dirty="0">
                <a:solidFill>
                  <a:sysClr val="windowText" lastClr="000000"/>
                </a:solidFill>
                <a:effectLst>
                  <a:outerShdw blurRad="38100" dist="38100" dir="2700000" algn="tl">
                    <a:srgbClr val="000000">
                      <a:alpha val="43137"/>
                    </a:srgbClr>
                  </a:outerShdw>
                </a:effectLst>
                <a:latin typeface="Calibri"/>
                <a:cs typeface="B Homa" pitchFamily="2" charset="-78"/>
              </a:rPr>
              <a:t>دو عملكرد مديريتي در رابطه با ضايعات زلزله وجود دارد</a:t>
            </a:r>
            <a:r>
              <a:rPr lang="fa-IR" sz="1400" kern="0" dirty="0">
                <a:solidFill>
                  <a:sysClr val="windowText" lastClr="000000"/>
                </a:solidFill>
                <a:cs typeface="B Homa" pitchFamily="2" charset="-78"/>
              </a:rPr>
              <a:t>:</a:t>
            </a:r>
          </a:p>
          <a:p>
            <a:pPr lvl="1" indent="-342900" fontAlgn="base">
              <a:lnSpc>
                <a:spcPct val="150000"/>
              </a:lnSpc>
              <a:spcBef>
                <a:spcPct val="0"/>
              </a:spcBef>
              <a:spcAft>
                <a:spcPct val="0"/>
              </a:spcAft>
              <a:buBlip>
                <a:blip r:embed="rId4"/>
              </a:buBlip>
              <a:defRPr/>
            </a:pPr>
            <a:r>
              <a:rPr lang="fa-IR" sz="1400" kern="0" dirty="0">
                <a:solidFill>
                  <a:sysClr val="windowText" lastClr="000000"/>
                </a:solidFill>
                <a:cs typeface="B Homa" pitchFamily="2" charset="-78"/>
              </a:rPr>
              <a:t> اقدامات پيش از وقوع</a:t>
            </a:r>
          </a:p>
          <a:p>
            <a:pPr lvl="1" indent="-342900" fontAlgn="base">
              <a:lnSpc>
                <a:spcPct val="150000"/>
              </a:lnSpc>
              <a:spcBef>
                <a:spcPct val="0"/>
              </a:spcBef>
              <a:spcAft>
                <a:spcPct val="0"/>
              </a:spcAft>
              <a:buBlip>
                <a:blip r:embed="rId4"/>
              </a:buBlip>
              <a:defRPr/>
            </a:pPr>
            <a:r>
              <a:rPr lang="fa-IR" sz="1400" kern="0" dirty="0">
                <a:solidFill>
                  <a:sysClr val="windowText" lastClr="000000"/>
                </a:solidFill>
                <a:cs typeface="B Homa" pitchFamily="2" charset="-78"/>
              </a:rPr>
              <a:t> اقدامات پس از وقوع </a:t>
            </a:r>
          </a:p>
          <a:p>
            <a:pPr marL="342900" indent="-342900" algn="justLow">
              <a:lnSpc>
                <a:spcPct val="150000"/>
              </a:lnSpc>
              <a:spcBef>
                <a:spcPct val="0"/>
              </a:spcBef>
              <a:defRPr/>
            </a:pPr>
            <a:endParaRPr lang="fa-IR" sz="1400" kern="0" dirty="0">
              <a:solidFill>
                <a:sysClr val="windowText" lastClr="000000"/>
              </a:solidFill>
              <a:cs typeface="B Homa" pitchFamily="2" charset="-78"/>
            </a:endParaRPr>
          </a:p>
          <a:p>
            <a:pPr marL="342900" indent="-342900" algn="justLow">
              <a:lnSpc>
                <a:spcPct val="150000"/>
              </a:lnSpc>
              <a:spcBef>
                <a:spcPct val="0"/>
              </a:spcBef>
              <a:defRPr/>
            </a:pPr>
            <a:endParaRPr lang="fa-IR" sz="1400" kern="0" dirty="0">
              <a:solidFill>
                <a:sysClr val="windowText" lastClr="000000"/>
              </a:solidFill>
              <a:cs typeface="B Homa" pitchFamily="2" charset="-78"/>
            </a:endParaRPr>
          </a:p>
        </p:txBody>
      </p:sp>
      <p:sp>
        <p:nvSpPr>
          <p:cNvPr id="12" name="Round Diagonal Corner Rectangle 11"/>
          <p:cNvSpPr/>
          <p:nvPr/>
        </p:nvSpPr>
        <p:spPr>
          <a:xfrm>
            <a:off x="1452530" y="1714488"/>
            <a:ext cx="3071834" cy="642942"/>
          </a:xfrm>
          <a:prstGeom prst="round2DiagRect">
            <a:avLst/>
          </a:prstGeom>
          <a:ln/>
        </p:spPr>
        <p:style>
          <a:lnRef idx="1">
            <a:schemeClr val="accent4"/>
          </a:lnRef>
          <a:fillRef idx="2">
            <a:schemeClr val="accent4"/>
          </a:fillRef>
          <a:effectRef idx="1">
            <a:schemeClr val="accent4"/>
          </a:effectRef>
          <a:fontRef idx="minor">
            <a:schemeClr val="dk1"/>
          </a:fontRef>
        </p:style>
        <p:txBody>
          <a:bodyPr rtlCol="1" anchor="ctr"/>
          <a:lstStyle/>
          <a:p>
            <a:pPr algn="justLow"/>
            <a:r>
              <a:rPr lang="fa-IR" sz="1200" dirty="0">
                <a:solidFill>
                  <a:prstClr val="black"/>
                </a:solidFill>
                <a:cs typeface="B Homa" pitchFamily="2" charset="-78"/>
              </a:rPr>
              <a:t>شامل برنامه ريزي اجرايي، كنترل و پايش حين عمليات، عمليات اجراء، تهيه گزارش نهايي و ارزشيابي است.</a:t>
            </a:r>
          </a:p>
        </p:txBody>
      </p:sp>
      <p:sp>
        <p:nvSpPr>
          <p:cNvPr id="17" name="Freeform 16"/>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pSp>
        <p:nvGrpSpPr>
          <p:cNvPr id="10" name="Group 9"/>
          <p:cNvGrpSpPr/>
          <p:nvPr/>
        </p:nvGrpSpPr>
        <p:grpSpPr>
          <a:xfrm>
            <a:off x="3667108" y="2143116"/>
            <a:ext cx="5143536" cy="3394728"/>
            <a:chOff x="3738554" y="1785926"/>
            <a:chExt cx="3571900" cy="2357450"/>
          </a:xfrm>
        </p:grpSpPr>
        <p:graphicFrame>
          <p:nvGraphicFramePr>
            <p:cNvPr id="21" name="Diagram 20"/>
            <p:cNvGraphicFramePr/>
            <p:nvPr/>
          </p:nvGraphicFramePr>
          <p:xfrm>
            <a:off x="3738554" y="1785926"/>
            <a:ext cx="3571900" cy="23574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2" name="TextBox 21"/>
            <p:cNvSpPr txBox="1"/>
            <p:nvPr/>
          </p:nvSpPr>
          <p:spPr>
            <a:xfrm rot="21257747">
              <a:off x="4246823" y="2919411"/>
              <a:ext cx="1960867" cy="235107"/>
            </a:xfrm>
            <a:prstGeom prst="rect">
              <a:avLst/>
            </a:prstGeom>
            <a:noFill/>
          </p:spPr>
          <p:txBody>
            <a:bodyPr wrap="square" rtlCol="1">
              <a:spAutoFit/>
            </a:bodyPr>
            <a:lstStyle/>
            <a:p>
              <a:r>
                <a:rPr lang="fa-IR" sz="1600" dirty="0">
                  <a:solidFill>
                    <a:prstClr val="black"/>
                  </a:solidFill>
                  <a:cs typeface="B Homa" pitchFamily="2" charset="-78"/>
                </a:rPr>
                <a:t>مدیریت مواد زائدجامد</a:t>
              </a:r>
            </a:p>
          </p:txBody>
        </p:sp>
      </p:grpSp>
      <p:sp>
        <p:nvSpPr>
          <p:cNvPr id="13" name="Round Diagonal Corner Rectangle 12"/>
          <p:cNvSpPr/>
          <p:nvPr/>
        </p:nvSpPr>
        <p:spPr>
          <a:xfrm>
            <a:off x="7596198" y="5500702"/>
            <a:ext cx="3071834" cy="785818"/>
          </a:xfrm>
          <a:prstGeom prst="round2DiagRect">
            <a:avLst/>
          </a:prstGeom>
          <a:ln/>
        </p:spPr>
        <p:style>
          <a:lnRef idx="1">
            <a:schemeClr val="accent4"/>
          </a:lnRef>
          <a:fillRef idx="2">
            <a:schemeClr val="accent4"/>
          </a:fillRef>
          <a:effectRef idx="1">
            <a:schemeClr val="accent4"/>
          </a:effectRef>
          <a:fontRef idx="minor">
            <a:schemeClr val="dk1"/>
          </a:fontRef>
        </p:style>
        <p:txBody>
          <a:bodyPr rtlCol="1" anchor="ctr"/>
          <a:lstStyle/>
          <a:p>
            <a:pPr algn="justLow"/>
            <a:r>
              <a:rPr lang="fa-IR" sz="1100" dirty="0">
                <a:solidFill>
                  <a:prstClr val="black"/>
                </a:solidFill>
                <a:cs typeface="B Homa" pitchFamily="2" charset="-78"/>
              </a:rPr>
              <a:t>شامل اقدامات پيش گيرنده براي جلوگيري از توليد ضايعات زياد و </a:t>
            </a:r>
            <a:br>
              <a:rPr lang="fa-IR" sz="1100" dirty="0">
                <a:solidFill>
                  <a:prstClr val="black"/>
                </a:solidFill>
                <a:cs typeface="B Homa" pitchFamily="2" charset="-78"/>
              </a:rPr>
            </a:br>
            <a:r>
              <a:rPr lang="fa-IR" sz="1100" dirty="0">
                <a:solidFill>
                  <a:prstClr val="black"/>
                </a:solidFill>
                <a:cs typeface="B Homa" pitchFamily="2" charset="-78"/>
              </a:rPr>
              <a:t>پيش بيني و برنامه ريزي اصولي در راستاي ضايعات توليدي مي باشد.</a:t>
            </a:r>
          </a:p>
        </p:txBody>
      </p:sp>
    </p:spTree>
    <p:extLst>
      <p:ext uri="{BB962C8B-B14F-4D97-AF65-F5344CB8AC3E}">
        <p14:creationId xmlns:p14="http://schemas.microsoft.com/office/powerpoint/2010/main" val="40166888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7" name="Freeform 16"/>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8" name="TextBox 7"/>
          <p:cNvSpPr txBox="1"/>
          <p:nvPr/>
        </p:nvSpPr>
        <p:spPr>
          <a:xfrm>
            <a:off x="5881686" y="875868"/>
            <a:ext cx="4143404" cy="338554"/>
          </a:xfrm>
          <a:prstGeom prst="rect">
            <a:avLst/>
          </a:prstGeom>
          <a:noFill/>
        </p:spPr>
        <p:txBody>
          <a:bodyPr wrap="square" rtlCol="1">
            <a:spAutoFit/>
          </a:bodyPr>
          <a:lstStyle/>
          <a:p>
            <a:pPr>
              <a:buFontTx/>
              <a:buBlip>
                <a:blip r:embed="rId3"/>
              </a:buBlip>
              <a:defRPr/>
            </a:pPr>
            <a:r>
              <a:rPr lang="fa-IR" sz="1600" dirty="0">
                <a:solidFill>
                  <a:prstClr val="black"/>
                </a:solidFill>
                <a:cs typeface="B Homa" pitchFamily="2" charset="-78"/>
              </a:rPr>
              <a:t>راهکارهای پیشنهادی قبل و بعد از زلزله</a:t>
            </a:r>
          </a:p>
        </p:txBody>
      </p:sp>
      <p:grpSp>
        <p:nvGrpSpPr>
          <p:cNvPr id="9" name="Group 8"/>
          <p:cNvGrpSpPr/>
          <p:nvPr/>
        </p:nvGrpSpPr>
        <p:grpSpPr>
          <a:xfrm>
            <a:off x="1269805" y="5299730"/>
            <a:ext cx="2111559" cy="1415515"/>
            <a:chOff x="666720" y="642918"/>
            <a:chExt cx="2857520" cy="1915581"/>
          </a:xfrm>
        </p:grpSpPr>
        <p:graphicFrame>
          <p:nvGraphicFramePr>
            <p:cNvPr id="10" name="Diagram 9"/>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extBox 11"/>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graphicFrame>
        <p:nvGraphicFramePr>
          <p:cNvPr id="23" name="Diagram 22"/>
          <p:cNvGraphicFramePr/>
          <p:nvPr/>
        </p:nvGraphicFramePr>
        <p:xfrm>
          <a:off x="3024166" y="1455226"/>
          <a:ext cx="6604000" cy="440266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34901257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6" name="Rectangle 5"/>
          <p:cNvSpPr/>
          <p:nvPr/>
        </p:nvSpPr>
        <p:spPr>
          <a:xfrm>
            <a:off x="2216150" y="442319"/>
            <a:ext cx="8420100" cy="1431161"/>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110000"/>
              </a:lnSpc>
              <a:spcBef>
                <a:spcPct val="0"/>
              </a:spcBef>
              <a:buFont typeface="Wingdings" pitchFamily="2" charset="2"/>
              <a:buChar char="Ø"/>
              <a:defRPr/>
            </a:pPr>
            <a:r>
              <a:rPr lang="fa-IR" sz="27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مدیریت مواد زائد جامد قبل از بلایای طبیعی</a:t>
            </a:r>
          </a:p>
          <a:p>
            <a:pPr>
              <a:spcBef>
                <a:spcPct val="0"/>
              </a:spcBef>
              <a:buFont typeface="Wingdings" pitchFamily="2" charset="2"/>
              <a:buChar char="Ø"/>
              <a:defRPr/>
            </a:pPr>
            <a:endParaRPr lang="fa-IR" sz="2900" b="1" spc="50" dirty="0">
              <a:ln w="11430"/>
              <a:gradFill>
                <a:gsLst>
                  <a:gs pos="25000">
                    <a:srgbClr val="E40059">
                      <a:satMod val="155000"/>
                    </a:srgbClr>
                  </a:gs>
                  <a:gs pos="100000">
                    <a:srgbClr val="E40059">
                      <a:shade val="45000"/>
                      <a:satMod val="165000"/>
                    </a:srgbClr>
                  </a:gs>
                </a:gsLst>
                <a:lin ang="5400000"/>
              </a:gradFill>
              <a:effectLst>
                <a:outerShdw blurRad="76200" dist="50800" dir="5400000" algn="tl" rotWithShape="0">
                  <a:srgbClr val="000000">
                    <a:alpha val="65000"/>
                  </a:srgbClr>
                </a:outerShdw>
              </a:effectLst>
              <a:latin typeface="Calibri"/>
              <a:cs typeface="B Homa" pitchFamily="2" charset="-78"/>
            </a:endParaRPr>
          </a:p>
          <a:p>
            <a:pPr>
              <a:spcBef>
                <a:spcPct val="0"/>
              </a:spcBef>
              <a:buFont typeface="Wingdings" pitchFamily="2" charset="2"/>
              <a:buChar char="Ø"/>
              <a:defRPr/>
            </a:pPr>
            <a:endParaRPr lang="fa-IR" sz="2900" b="1" spc="50" dirty="0">
              <a:ln w="11430"/>
              <a:gradFill>
                <a:gsLst>
                  <a:gs pos="25000">
                    <a:srgbClr val="E40059">
                      <a:satMod val="155000"/>
                    </a:srgbClr>
                  </a:gs>
                  <a:gs pos="100000">
                    <a:srgbClr val="E40059">
                      <a:shade val="45000"/>
                      <a:satMod val="165000"/>
                    </a:srgbClr>
                  </a:gs>
                </a:gsLst>
                <a:lin ang="5400000"/>
              </a:gradFill>
              <a:effectLst>
                <a:outerShdw blurRad="76200" dist="50800" dir="5400000" algn="tl" rotWithShape="0">
                  <a:srgbClr val="000000">
                    <a:alpha val="65000"/>
                  </a:srgbClr>
                </a:outerShdw>
              </a:effectLst>
              <a:latin typeface="Calibri"/>
              <a:cs typeface="B Homa" pitchFamily="2" charset="-78"/>
            </a:endParaRPr>
          </a:p>
        </p:txBody>
      </p:sp>
      <p:grpSp>
        <p:nvGrpSpPr>
          <p:cNvPr id="9" name="Group 8"/>
          <p:cNvGrpSpPr/>
          <p:nvPr/>
        </p:nvGrpSpPr>
        <p:grpSpPr>
          <a:xfrm>
            <a:off x="1269805" y="5299730"/>
            <a:ext cx="2111559" cy="1415515"/>
            <a:chOff x="666720" y="642918"/>
            <a:chExt cx="2857520" cy="1915581"/>
          </a:xfrm>
        </p:grpSpPr>
        <p:graphicFrame>
          <p:nvGraphicFramePr>
            <p:cNvPr id="5" name="Diagram 4"/>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
        <p:nvSpPr>
          <p:cNvPr id="10" name="TextBox 9"/>
          <p:cNvSpPr txBox="1"/>
          <p:nvPr/>
        </p:nvSpPr>
        <p:spPr>
          <a:xfrm>
            <a:off x="3238480" y="1214423"/>
            <a:ext cx="7286676" cy="461665"/>
          </a:xfrm>
          <a:prstGeom prst="rect">
            <a:avLst/>
          </a:prstGeom>
          <a:noFill/>
        </p:spPr>
        <p:txBody>
          <a:bodyPr wrap="square" rtlCol="1">
            <a:spAutoFit/>
          </a:bodyPr>
          <a:lstStyle/>
          <a:p>
            <a:pPr>
              <a:lnSpc>
                <a:spcPct val="150000"/>
              </a:lnSpc>
              <a:spcBef>
                <a:spcPct val="0"/>
              </a:spcBef>
              <a:buFontTx/>
              <a:buBlip>
                <a:blip r:embed="rId8"/>
              </a:buBlip>
              <a:defRPr/>
            </a:pPr>
            <a:r>
              <a:rPr lang="fa-IR" sz="1600" kern="0" dirty="0">
                <a:solidFill>
                  <a:prstClr val="black"/>
                </a:solidFill>
                <a:cs typeface="B Homa" pitchFamily="2" charset="-78"/>
              </a:rPr>
              <a:t>در اقدامات قبل از وقوع بلایا،دواقدام اساسی را می توان در نظر گرفت:</a:t>
            </a:r>
          </a:p>
        </p:txBody>
      </p:sp>
      <p:graphicFrame>
        <p:nvGraphicFramePr>
          <p:cNvPr id="11" name="Diagram 10"/>
          <p:cNvGraphicFramePr/>
          <p:nvPr/>
        </p:nvGraphicFramePr>
        <p:xfrm>
          <a:off x="3667109" y="1928802"/>
          <a:ext cx="5465005" cy="364333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7" name="Freeform 6"/>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Tree>
    <p:extLst>
      <p:ext uri="{BB962C8B-B14F-4D97-AF65-F5344CB8AC3E}">
        <p14:creationId xmlns:p14="http://schemas.microsoft.com/office/powerpoint/2010/main" val="12172859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8" name="Rectangle 7"/>
          <p:cNvSpPr/>
          <p:nvPr/>
        </p:nvSpPr>
        <p:spPr>
          <a:xfrm>
            <a:off x="2216150" y="442321"/>
            <a:ext cx="8420100" cy="549381"/>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110000"/>
              </a:lnSpc>
              <a:spcBef>
                <a:spcPct val="0"/>
              </a:spcBef>
              <a:buFont typeface="Wingdings" pitchFamily="2" charset="2"/>
              <a:buChar char="Ø"/>
              <a:defRPr/>
            </a:pPr>
            <a:r>
              <a:rPr lang="fa-IR" sz="27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پیشگیری های پیش از بروز بلایا</a:t>
            </a:r>
          </a:p>
        </p:txBody>
      </p:sp>
      <p:grpSp>
        <p:nvGrpSpPr>
          <p:cNvPr id="6" name="Group 5"/>
          <p:cNvGrpSpPr/>
          <p:nvPr/>
        </p:nvGrpSpPr>
        <p:grpSpPr>
          <a:xfrm>
            <a:off x="1269805" y="5299730"/>
            <a:ext cx="2111559" cy="1415515"/>
            <a:chOff x="666720" y="642918"/>
            <a:chExt cx="2857520" cy="1915581"/>
          </a:xfrm>
        </p:grpSpPr>
        <p:graphicFrame>
          <p:nvGraphicFramePr>
            <p:cNvPr id="10" name="Diagram 9"/>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graphicFrame>
        <p:nvGraphicFramePr>
          <p:cNvPr id="13" name="Diagram 12"/>
          <p:cNvGraphicFramePr/>
          <p:nvPr/>
        </p:nvGraphicFramePr>
        <p:xfrm>
          <a:off x="2166911" y="714356"/>
          <a:ext cx="2571768" cy="171451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7" name="Title 1"/>
          <p:cNvSpPr txBox="1">
            <a:spLocks/>
          </p:cNvSpPr>
          <p:nvPr/>
        </p:nvSpPr>
        <p:spPr>
          <a:xfrm>
            <a:off x="1381092" y="1857364"/>
            <a:ext cx="9163050" cy="3687762"/>
          </a:xfrm>
          <a:prstGeom prst="rect">
            <a:avLst/>
          </a:prstGeom>
        </p:spPr>
        <p:txBody>
          <a:bodyPr anchor="t">
            <a:normAutofit/>
          </a:bodyPr>
          <a:lstStyle/>
          <a:p>
            <a:pPr marL="342900" indent="-342900" algn="justLow">
              <a:lnSpc>
                <a:spcPct val="150000"/>
              </a:lnSpc>
              <a:spcBef>
                <a:spcPct val="0"/>
              </a:spcBef>
              <a:buFont typeface="+mj-lt"/>
              <a:buAutoNum type="arabicPeriod"/>
              <a:defRPr/>
            </a:pPr>
            <a:r>
              <a:rPr lang="fa-IR" sz="1400" dirty="0">
                <a:solidFill>
                  <a:sysClr val="windowText" lastClr="000000"/>
                </a:solidFill>
                <a:latin typeface="Calibri"/>
                <a:cs typeface="B Homa" pitchFamily="2" charset="-78"/>
              </a:rPr>
              <a:t>توجه به ساخت و ساز بناها برروی خطوط گسل زلزله</a:t>
            </a:r>
          </a:p>
          <a:p>
            <a:pPr marL="342900" indent="-342900" algn="justLow">
              <a:lnSpc>
                <a:spcPct val="150000"/>
              </a:lnSpc>
              <a:spcBef>
                <a:spcPct val="0"/>
              </a:spcBef>
              <a:buFont typeface="+mj-lt"/>
              <a:buAutoNum type="arabicPeriod"/>
              <a:defRPr/>
            </a:pPr>
            <a:r>
              <a:rPr lang="fa-IR" sz="1400" dirty="0">
                <a:solidFill>
                  <a:sysClr val="windowText" lastClr="000000"/>
                </a:solidFill>
                <a:latin typeface="Calibri"/>
                <a:cs typeface="B Homa" pitchFamily="2" charset="-78"/>
              </a:rPr>
              <a:t>پایدار کردن بناهای قدیمی و احیا و بازسازی آن ها</a:t>
            </a:r>
          </a:p>
          <a:p>
            <a:pPr marL="342900" indent="-342900" algn="justLow">
              <a:lnSpc>
                <a:spcPct val="150000"/>
              </a:lnSpc>
              <a:spcBef>
                <a:spcPct val="0"/>
              </a:spcBef>
              <a:buFont typeface="+mj-lt"/>
              <a:buAutoNum type="arabicPeriod"/>
              <a:defRPr/>
            </a:pPr>
            <a:r>
              <a:rPr lang="fa-IR" sz="1400" dirty="0">
                <a:solidFill>
                  <a:sysClr val="windowText" lastClr="000000"/>
                </a:solidFill>
                <a:latin typeface="Calibri"/>
                <a:cs typeface="B Homa" pitchFamily="2" charset="-78"/>
              </a:rPr>
              <a:t>رعایت اصول شهرسازی نوین و راه های ارتباطی </a:t>
            </a:r>
          </a:p>
          <a:p>
            <a:pPr marL="342900" indent="-342900" algn="justLow">
              <a:lnSpc>
                <a:spcPct val="150000"/>
              </a:lnSpc>
              <a:spcBef>
                <a:spcPct val="0"/>
              </a:spcBef>
              <a:buFont typeface="+mj-lt"/>
              <a:buAutoNum type="arabicPeriod"/>
              <a:defRPr/>
            </a:pPr>
            <a:r>
              <a:rPr lang="fa-IR" sz="1400" dirty="0">
                <a:solidFill>
                  <a:sysClr val="windowText" lastClr="000000"/>
                </a:solidFill>
                <a:latin typeface="Calibri"/>
                <a:cs typeface="B Homa" pitchFamily="2" charset="-78"/>
              </a:rPr>
              <a:t>تعیین جایگاه های ذخیره ی چند منظوره در شهر (به منظور پناهگاه ها ،خانه های موقت ،تلنبار نخاله های حوادث و ... )</a:t>
            </a:r>
          </a:p>
          <a:p>
            <a:pPr marL="342900" indent="-342900" algn="justLow">
              <a:lnSpc>
                <a:spcPct val="150000"/>
              </a:lnSpc>
              <a:spcBef>
                <a:spcPct val="0"/>
              </a:spcBef>
              <a:buFont typeface="+mj-lt"/>
              <a:buAutoNum type="arabicPeriod"/>
              <a:defRPr/>
            </a:pPr>
            <a:r>
              <a:rPr lang="fa-IR" sz="1400" dirty="0">
                <a:solidFill>
                  <a:sysClr val="windowText" lastClr="000000"/>
                </a:solidFill>
                <a:latin typeface="Calibri"/>
                <a:cs typeface="B Homa" pitchFamily="2" charset="-78"/>
              </a:rPr>
              <a:t>ساخت تاسیسات دفع مواد زائد در اماکنی که آسیب های وارده به جاده و پل های ارتباطی ،تاثیر روی کار آن ها نداشته باشد</a:t>
            </a:r>
          </a:p>
          <a:p>
            <a:pPr marL="342900" indent="-342900">
              <a:lnSpc>
                <a:spcPct val="150000"/>
              </a:lnSpc>
              <a:spcBef>
                <a:spcPct val="0"/>
              </a:spcBef>
              <a:buFont typeface="+mj-lt"/>
              <a:buAutoNum type="arabicPeriod"/>
              <a:defRPr/>
            </a:pPr>
            <a:r>
              <a:rPr lang="fa-IR" sz="1400" dirty="0">
                <a:solidFill>
                  <a:sysClr val="windowText" lastClr="000000"/>
                </a:solidFill>
                <a:latin typeface="Calibri"/>
                <a:cs typeface="B Homa" pitchFamily="2" charset="-78"/>
              </a:rPr>
              <a:t>تشویق و یا الزام صنایع و کارخانجات تولید کننده مواد و مصالح ساختمانی ، به تولید محصولات استاندارد ،قابل بازیافت و عاری از ترکیبات آلاینده ،مضر و غیر قابل بازیافت </a:t>
            </a:r>
            <a:br>
              <a:rPr lang="fa-IR" sz="1400" dirty="0">
                <a:solidFill>
                  <a:sysClr val="windowText" lastClr="000000"/>
                </a:solidFill>
                <a:latin typeface="Calibri"/>
                <a:cs typeface="B Homa" pitchFamily="2" charset="-78"/>
              </a:rPr>
            </a:br>
            <a:r>
              <a:rPr lang="fa-IR" sz="2000" dirty="0">
                <a:solidFill>
                  <a:sysClr val="windowText" lastClr="000000"/>
                </a:solidFill>
                <a:latin typeface="Calibri"/>
                <a:cs typeface="B Homa" pitchFamily="2" charset="-78"/>
              </a:rPr>
              <a:t/>
            </a:r>
            <a:br>
              <a:rPr lang="fa-IR" sz="2000" dirty="0">
                <a:solidFill>
                  <a:sysClr val="windowText" lastClr="000000"/>
                </a:solidFill>
                <a:latin typeface="Calibri"/>
                <a:cs typeface="B Homa" pitchFamily="2" charset="-78"/>
              </a:rPr>
            </a:br>
            <a:endParaRPr lang="en-US" sz="3200" dirty="0">
              <a:solidFill>
                <a:sysClr val="windowText" lastClr="000000"/>
              </a:solidFill>
              <a:latin typeface="Calibri"/>
              <a:cs typeface="B Homa" pitchFamily="2" charset="-78"/>
            </a:endParaRPr>
          </a:p>
        </p:txBody>
      </p:sp>
    </p:spTree>
    <p:extLst>
      <p:ext uri="{BB962C8B-B14F-4D97-AF65-F5344CB8AC3E}">
        <p14:creationId xmlns:p14="http://schemas.microsoft.com/office/powerpoint/2010/main" val="1476324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grpSp>
        <p:nvGrpSpPr>
          <p:cNvPr id="14" name="Group 13"/>
          <p:cNvGrpSpPr/>
          <p:nvPr/>
        </p:nvGrpSpPr>
        <p:grpSpPr>
          <a:xfrm>
            <a:off x="1269805" y="5299730"/>
            <a:ext cx="2111559" cy="1415515"/>
            <a:chOff x="666720" y="642918"/>
            <a:chExt cx="2857520" cy="1915581"/>
          </a:xfrm>
        </p:grpSpPr>
        <p:graphicFrame>
          <p:nvGraphicFramePr>
            <p:cNvPr id="15" name="Diagram 14"/>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Box 15"/>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
        <p:nvSpPr>
          <p:cNvPr id="17" name="TextBox 16"/>
          <p:cNvSpPr txBox="1"/>
          <p:nvPr/>
        </p:nvSpPr>
        <p:spPr>
          <a:xfrm>
            <a:off x="3738546" y="5857893"/>
            <a:ext cx="4572032" cy="338554"/>
          </a:xfrm>
          <a:prstGeom prst="rect">
            <a:avLst/>
          </a:prstGeom>
          <a:noFill/>
        </p:spPr>
        <p:txBody>
          <a:bodyPr wrap="square" rtlCol="1">
            <a:spAutoFit/>
          </a:bodyPr>
          <a:lstStyle/>
          <a:p>
            <a:pPr>
              <a:buFontTx/>
              <a:buBlip>
                <a:blip r:embed="rId8"/>
              </a:buBlip>
              <a:defRPr/>
            </a:pPr>
            <a:r>
              <a:rPr lang="fa-IR" sz="1600" dirty="0">
                <a:solidFill>
                  <a:prstClr val="black"/>
                </a:solidFill>
                <a:cs typeface="B Homa" pitchFamily="2" charset="-78"/>
              </a:rPr>
              <a:t>راهکارهای پیشنهادی قبل از وقوع بلایا در ارتباط با مواد زائد</a:t>
            </a:r>
          </a:p>
        </p:txBody>
      </p:sp>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8" name="Diagram 17"/>
          <p:cNvGraphicFramePr/>
          <p:nvPr/>
        </p:nvGraphicFramePr>
        <p:xfrm>
          <a:off x="2095472" y="500042"/>
          <a:ext cx="8286808" cy="507209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2403120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Rectangle 6"/>
          <p:cNvSpPr/>
          <p:nvPr/>
        </p:nvSpPr>
        <p:spPr>
          <a:xfrm>
            <a:off x="1331115" y="408458"/>
            <a:ext cx="9265480" cy="1103379"/>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110000"/>
              </a:lnSpc>
              <a:spcBef>
                <a:spcPct val="0"/>
              </a:spcBef>
              <a:buFont typeface="Wingdings" pitchFamily="2" charset="2"/>
              <a:buChar char="Ø"/>
              <a:defRPr/>
            </a:pPr>
            <a:r>
              <a:rPr lang="fa-IR" sz="27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پیش بینی و یا برنامه ریزی اصولی در راستای مدیریت ضایعات تولیدی</a:t>
            </a:r>
          </a:p>
          <a:p>
            <a:pPr>
              <a:spcBef>
                <a:spcPct val="0"/>
              </a:spcBef>
              <a:defRPr/>
            </a:pPr>
            <a:endParaRPr lang="fa-IR" b="1" kern="0" spc="50" dirty="0">
              <a:ln w="11430"/>
              <a:gradFill>
                <a:gsLst>
                  <a:gs pos="25000">
                    <a:srgbClr val="E40059">
                      <a:satMod val="155000"/>
                    </a:srgbClr>
                  </a:gs>
                  <a:gs pos="100000">
                    <a:srgbClr val="E40059">
                      <a:shade val="45000"/>
                      <a:satMod val="165000"/>
                    </a:srgbClr>
                  </a:gs>
                </a:gsLst>
                <a:lin ang="5400000"/>
              </a:gradFill>
              <a:effectLst>
                <a:outerShdw blurRad="76200" dist="50800" dir="5400000" algn="tl" rotWithShape="0">
                  <a:srgbClr val="000000">
                    <a:alpha val="65000"/>
                  </a:srgbClr>
                </a:outerShdw>
              </a:effectLst>
            </a:endParaRPr>
          </a:p>
          <a:p>
            <a:pPr>
              <a:spcBef>
                <a:spcPct val="0"/>
              </a:spcBef>
              <a:defRPr/>
            </a:pPr>
            <a:endParaRPr lang="en-US" b="1" kern="0" spc="50" dirty="0">
              <a:ln w="11430"/>
              <a:gradFill>
                <a:gsLst>
                  <a:gs pos="25000">
                    <a:srgbClr val="E40059">
                      <a:satMod val="155000"/>
                    </a:srgbClr>
                  </a:gs>
                  <a:gs pos="100000">
                    <a:srgbClr val="E40059">
                      <a:shade val="45000"/>
                      <a:satMod val="165000"/>
                    </a:srgbClr>
                  </a:gs>
                </a:gsLst>
                <a:lin ang="5400000"/>
              </a:gradFill>
              <a:effectLst>
                <a:outerShdw blurRad="76200" dist="50800" dir="5400000" algn="tl" rotWithShape="0">
                  <a:srgbClr val="000000">
                    <a:alpha val="65000"/>
                  </a:srgbClr>
                </a:outerShdw>
              </a:effectLst>
            </a:endParaRPr>
          </a:p>
        </p:txBody>
      </p:sp>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pSp>
        <p:nvGrpSpPr>
          <p:cNvPr id="6" name="Group 5"/>
          <p:cNvGrpSpPr/>
          <p:nvPr/>
        </p:nvGrpSpPr>
        <p:grpSpPr>
          <a:xfrm>
            <a:off x="1269805" y="5299730"/>
            <a:ext cx="2111559" cy="1415515"/>
            <a:chOff x="666720" y="642918"/>
            <a:chExt cx="2857520" cy="1915581"/>
          </a:xfrm>
        </p:grpSpPr>
        <p:graphicFrame>
          <p:nvGraphicFramePr>
            <p:cNvPr id="10" name="Diagram 9"/>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
        <p:nvSpPr>
          <p:cNvPr id="12" name="TextBox 11"/>
          <p:cNvSpPr txBox="1"/>
          <p:nvPr/>
        </p:nvSpPr>
        <p:spPr>
          <a:xfrm>
            <a:off x="1952597" y="2217518"/>
            <a:ext cx="8572560" cy="2354491"/>
          </a:xfrm>
          <a:prstGeom prst="rect">
            <a:avLst/>
          </a:prstGeom>
          <a:noFill/>
        </p:spPr>
        <p:txBody>
          <a:bodyPr wrap="square" rtlCol="1">
            <a:spAutoFit/>
          </a:bodyPr>
          <a:lstStyle/>
          <a:p>
            <a:pPr marL="342900" indent="-342900">
              <a:lnSpc>
                <a:spcPct val="150000"/>
              </a:lnSpc>
              <a:spcBef>
                <a:spcPct val="0"/>
              </a:spcBef>
              <a:buFont typeface="+mj-lt"/>
              <a:buAutoNum type="arabicPeriod"/>
              <a:defRPr/>
            </a:pPr>
            <a:r>
              <a:rPr lang="fa-IR" sz="1400" kern="0" dirty="0">
                <a:solidFill>
                  <a:sysClr val="windowText" lastClr="000000"/>
                </a:solidFill>
                <a:cs typeface="B Homa" pitchFamily="2" charset="-78"/>
              </a:rPr>
              <a:t>شناخت مدیریت و تشکیلات ستاد حوادث غیر مترقبه کشور</a:t>
            </a:r>
          </a:p>
          <a:p>
            <a:pPr marL="342900" indent="-342900">
              <a:lnSpc>
                <a:spcPct val="150000"/>
              </a:lnSpc>
              <a:spcBef>
                <a:spcPct val="0"/>
              </a:spcBef>
              <a:buFont typeface="+mj-lt"/>
              <a:buAutoNum type="arabicPeriod"/>
              <a:defRPr/>
            </a:pPr>
            <a:r>
              <a:rPr lang="fa-IR" sz="1400" kern="0" dirty="0">
                <a:solidFill>
                  <a:sysClr val="windowText" lastClr="000000"/>
                </a:solidFill>
                <a:cs typeface="B Homa" pitchFamily="2" charset="-78"/>
              </a:rPr>
              <a:t>شناسایی وضعیت کلی منطقه مورد مطالعه </a:t>
            </a:r>
          </a:p>
          <a:p>
            <a:pPr marL="342900" indent="-342900">
              <a:lnSpc>
                <a:spcPct val="150000"/>
              </a:lnSpc>
              <a:spcBef>
                <a:spcPct val="0"/>
              </a:spcBef>
              <a:buFont typeface="+mj-lt"/>
              <a:buAutoNum type="arabicPeriod"/>
              <a:defRPr/>
            </a:pPr>
            <a:r>
              <a:rPr lang="fa-IR" sz="1400" kern="0" dirty="0">
                <a:solidFill>
                  <a:sysClr val="windowText" lastClr="000000"/>
                </a:solidFill>
                <a:cs typeface="B Homa" pitchFamily="2" charset="-78"/>
              </a:rPr>
              <a:t>بررسی سوابق  بلایای طبیعی در منطقه مورد نظر و تعیین پتانسیل خطرزایی در زمینه مورد نظر</a:t>
            </a:r>
          </a:p>
          <a:p>
            <a:pPr marL="342900" indent="-342900">
              <a:lnSpc>
                <a:spcPct val="150000"/>
              </a:lnSpc>
              <a:spcBef>
                <a:spcPct val="0"/>
              </a:spcBef>
              <a:buFont typeface="+mj-lt"/>
              <a:buAutoNum type="arabicPeriod"/>
              <a:defRPr/>
            </a:pPr>
            <a:r>
              <a:rPr lang="fa-IR" sz="1400" kern="0" dirty="0">
                <a:solidFill>
                  <a:sysClr val="windowText" lastClr="000000"/>
                </a:solidFill>
                <a:cs typeface="B Homa" pitchFamily="2" charset="-78"/>
              </a:rPr>
              <a:t>بررسی وضعیت موجود جمع آوری و دفع مواد زائد جامد </a:t>
            </a:r>
          </a:p>
          <a:p>
            <a:pPr marL="342900" indent="-342900">
              <a:lnSpc>
                <a:spcPct val="150000"/>
              </a:lnSpc>
              <a:spcBef>
                <a:spcPct val="0"/>
              </a:spcBef>
              <a:buFont typeface="+mj-lt"/>
              <a:buAutoNum type="arabicPeriod"/>
              <a:defRPr/>
            </a:pPr>
            <a:r>
              <a:rPr lang="fa-IR" sz="1400" kern="0" dirty="0">
                <a:solidFill>
                  <a:sysClr val="windowText" lastClr="000000"/>
                </a:solidFill>
                <a:cs typeface="B Homa" pitchFamily="2" charset="-78"/>
              </a:rPr>
              <a:t>تعیین و شناخت دقیق مراکز حساس بر حسب درجه بندی ،حساسیت مراکز از نظر ضایعات تولیدی و خطرات ناشی بعد از وقوع بلایا</a:t>
            </a:r>
          </a:p>
          <a:p>
            <a:pPr marL="342900" indent="-342900">
              <a:lnSpc>
                <a:spcPct val="150000"/>
              </a:lnSpc>
              <a:spcBef>
                <a:spcPct val="0"/>
              </a:spcBef>
              <a:buFont typeface="+mj-lt"/>
              <a:buAutoNum type="arabicPeriod"/>
              <a:defRPr/>
            </a:pPr>
            <a:r>
              <a:rPr lang="fa-IR" sz="1400" kern="0" dirty="0">
                <a:solidFill>
                  <a:sysClr val="windowText" lastClr="000000"/>
                </a:solidFill>
                <a:cs typeface="B Homa" pitchFamily="2" charset="-78"/>
              </a:rPr>
              <a:t>اجرای طرح های بهینه سازی مدیریت مواد زائد جامد بر اساس الگوهای ارائه شده</a:t>
            </a:r>
          </a:p>
          <a:p>
            <a:pPr marL="342900" indent="-342900">
              <a:lnSpc>
                <a:spcPct val="150000"/>
              </a:lnSpc>
              <a:spcBef>
                <a:spcPct val="0"/>
              </a:spcBef>
              <a:buFont typeface="+mj-lt"/>
              <a:buAutoNum type="arabicPeriod"/>
              <a:defRPr/>
            </a:pPr>
            <a:r>
              <a:rPr lang="fa-IR" sz="1400" kern="0" dirty="0">
                <a:solidFill>
                  <a:sysClr val="windowText" lastClr="000000"/>
                </a:solidFill>
                <a:cs typeface="B Homa" pitchFamily="2" charset="-78"/>
              </a:rPr>
              <a:t>توجه به مشارکت های مردمی</a:t>
            </a:r>
          </a:p>
        </p:txBody>
      </p:sp>
      <p:graphicFrame>
        <p:nvGraphicFramePr>
          <p:cNvPr id="13" name="Diagram 12"/>
          <p:cNvGraphicFramePr/>
          <p:nvPr/>
        </p:nvGraphicFramePr>
        <p:xfrm>
          <a:off x="1881158" y="1285860"/>
          <a:ext cx="2571768" cy="171451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4465606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itle 1"/>
          <p:cNvSpPr txBox="1">
            <a:spLocks/>
          </p:cNvSpPr>
          <p:nvPr/>
        </p:nvSpPr>
        <p:spPr>
          <a:xfrm>
            <a:off x="3524232" y="274638"/>
            <a:ext cx="7029468" cy="1154098"/>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90000"/>
              </a:lnSpc>
              <a:spcBef>
                <a:spcPct val="0"/>
              </a:spcBef>
              <a:buFont typeface="Wingdings" pitchFamily="2" charset="2"/>
              <a:buChar char="Ø"/>
              <a:defRPr/>
            </a:pPr>
            <a:r>
              <a:rPr lang="fa-IR" sz="27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موارد مدیریتی مواد زائد جامد هنگام بروز بلایا</a:t>
            </a:r>
            <a:endParaRPr lang="en-US" sz="27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5" name="Diagram 14"/>
          <p:cNvGraphicFramePr/>
          <p:nvPr/>
        </p:nvGraphicFramePr>
        <p:xfrm>
          <a:off x="2809852" y="1285860"/>
          <a:ext cx="7143800" cy="4929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82421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2" name="Title 1"/>
          <p:cNvSpPr txBox="1">
            <a:spLocks/>
          </p:cNvSpPr>
          <p:nvPr/>
        </p:nvSpPr>
        <p:spPr>
          <a:xfrm>
            <a:off x="1638300" y="142852"/>
            <a:ext cx="8915400" cy="1143000"/>
          </a:xfrm>
          <a:prstGeom prst="rect">
            <a:avLst/>
          </a:prstGeom>
        </p:spPr>
        <p:txBody>
          <a:bodyPr vert="horz" lIns="91440" tIns="45720" rIns="91440" bIns="45720" rtlCol="1" anchor="ctr">
            <a:normAutofit fontScale="975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90000"/>
              </a:lnSpc>
              <a:spcBef>
                <a:spcPct val="0"/>
              </a:spcBef>
              <a:buFont typeface="Wingdings" pitchFamily="2" charset="2"/>
              <a:buChar char="Ø"/>
              <a:defRPr/>
            </a:pPr>
            <a:r>
              <a:rPr lang="fa-IR" sz="27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موارد مدیریتی مواد زائد جامد بعد ازوقوع بلایا</a:t>
            </a:r>
            <a:endParaRPr lang="en-US" sz="27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19" name="Freeform 1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11" name="TextBox 10"/>
          <p:cNvSpPr txBox="1"/>
          <p:nvPr/>
        </p:nvSpPr>
        <p:spPr>
          <a:xfrm>
            <a:off x="3238480" y="1214423"/>
            <a:ext cx="7286676" cy="461665"/>
          </a:xfrm>
          <a:prstGeom prst="rect">
            <a:avLst/>
          </a:prstGeom>
          <a:noFill/>
        </p:spPr>
        <p:txBody>
          <a:bodyPr wrap="square" rtlCol="1">
            <a:spAutoFit/>
          </a:bodyPr>
          <a:lstStyle/>
          <a:p>
            <a:pPr>
              <a:lnSpc>
                <a:spcPct val="150000"/>
              </a:lnSpc>
              <a:spcBef>
                <a:spcPct val="0"/>
              </a:spcBef>
              <a:buFontTx/>
              <a:buBlip>
                <a:blip r:embed="rId3"/>
              </a:buBlip>
              <a:defRPr/>
            </a:pPr>
            <a:r>
              <a:rPr lang="fa-IR" sz="1600" kern="0" dirty="0">
                <a:solidFill>
                  <a:prstClr val="black"/>
                </a:solidFill>
                <a:cs typeface="B Homa" pitchFamily="2" charset="-78"/>
              </a:rPr>
              <a:t>در اقدامات بعد از وقوع بلایا، 4 اقدام اساسی را می توان در نظر گرفت:</a:t>
            </a:r>
          </a:p>
        </p:txBody>
      </p:sp>
      <p:graphicFrame>
        <p:nvGraphicFramePr>
          <p:cNvPr id="13" name="Diagram 12"/>
          <p:cNvGraphicFramePr/>
          <p:nvPr/>
        </p:nvGraphicFramePr>
        <p:xfrm>
          <a:off x="3595670" y="1942048"/>
          <a:ext cx="5516578" cy="34157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1269805" y="5299730"/>
            <a:ext cx="2111559" cy="1415515"/>
            <a:chOff x="666720" y="642918"/>
            <a:chExt cx="2857520" cy="1915581"/>
          </a:xfrm>
        </p:grpSpPr>
        <p:graphicFrame>
          <p:nvGraphicFramePr>
            <p:cNvPr id="15" name="Diagram 14"/>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6" name="TextBox 15"/>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Tree>
    <p:extLst>
      <p:ext uri="{BB962C8B-B14F-4D97-AF65-F5344CB8AC3E}">
        <p14:creationId xmlns:p14="http://schemas.microsoft.com/office/powerpoint/2010/main" val="37520909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graphicFrame>
        <p:nvGraphicFramePr>
          <p:cNvPr id="13" name="Diagram 12"/>
          <p:cNvGraphicFramePr/>
          <p:nvPr/>
        </p:nvGraphicFramePr>
        <p:xfrm>
          <a:off x="1523968" y="500042"/>
          <a:ext cx="3230482" cy="2000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4881554" y="724098"/>
            <a:ext cx="5929354" cy="1061829"/>
          </a:xfrm>
          <a:prstGeom prst="rect">
            <a:avLst/>
          </a:prstGeom>
          <a:noFill/>
        </p:spPr>
        <p:txBody>
          <a:bodyPr wrap="square" rtlCol="1">
            <a:spAutoFit/>
          </a:bodyPr>
          <a:lstStyle/>
          <a:p>
            <a:pPr marL="342900" indent="-342900" algn="justLow">
              <a:lnSpc>
                <a:spcPct val="150000"/>
              </a:lnSpc>
              <a:spcBef>
                <a:spcPct val="0"/>
              </a:spcBef>
              <a:defRPr/>
            </a:pPr>
            <a:r>
              <a:rPr lang="fa-IR" sz="1400" kern="0" dirty="0">
                <a:solidFill>
                  <a:sysClr val="windowText" lastClr="000000"/>
                </a:solidFill>
                <a:cs typeface="B Homa" pitchFamily="2" charset="-78"/>
              </a:rPr>
              <a:t>این کار بلافاصله بعد از حوادث انجام می شود.در این برنامه از پیش طرح های قبل از بروز حادثه کمک گرفته و مورد بررسی و بازبینی قرار میگیرد تا در مراحل اجرایی به طور دقیق و جزئی تر مدون و به مورد اجرا گذاشته شود. </a:t>
            </a:r>
          </a:p>
        </p:txBody>
      </p:sp>
      <p:grpSp>
        <p:nvGrpSpPr>
          <p:cNvPr id="14" name="Group 13"/>
          <p:cNvGrpSpPr/>
          <p:nvPr/>
        </p:nvGrpSpPr>
        <p:grpSpPr>
          <a:xfrm>
            <a:off x="1269805" y="5299730"/>
            <a:ext cx="2111559" cy="1415515"/>
            <a:chOff x="666720" y="642918"/>
            <a:chExt cx="2857520" cy="1915581"/>
          </a:xfrm>
        </p:grpSpPr>
        <p:graphicFrame>
          <p:nvGraphicFramePr>
            <p:cNvPr id="17" name="Diagram 16"/>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8" name="TextBox 17"/>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
        <p:nvSpPr>
          <p:cNvPr id="22" name="TextBox 21"/>
          <p:cNvSpPr txBox="1"/>
          <p:nvPr/>
        </p:nvSpPr>
        <p:spPr>
          <a:xfrm>
            <a:off x="3024166" y="1928803"/>
            <a:ext cx="7512050" cy="1384995"/>
          </a:xfrm>
          <a:prstGeom prst="rect">
            <a:avLst/>
          </a:prstGeom>
          <a:noFill/>
        </p:spPr>
        <p:txBody>
          <a:bodyPr wrap="square" rtlCol="1">
            <a:spAutoFit/>
          </a:bodyPr>
          <a:lstStyle/>
          <a:p>
            <a:pPr indent="-342900" fontAlgn="base">
              <a:lnSpc>
                <a:spcPct val="150000"/>
              </a:lnSpc>
              <a:spcBef>
                <a:spcPct val="0"/>
              </a:spcBef>
              <a:spcAft>
                <a:spcPct val="0"/>
              </a:spcAft>
              <a:buBlip>
                <a:blip r:embed="rId13"/>
              </a:buBlip>
              <a:defRPr/>
            </a:pPr>
            <a:r>
              <a:rPr lang="fa-IR" sz="1400" kern="0" dirty="0">
                <a:solidFill>
                  <a:sysClr val="windowText" lastClr="000000"/>
                </a:solidFill>
                <a:cs typeface="B Homa" pitchFamily="2" charset="-78"/>
              </a:rPr>
              <a:t>تعیین کمیت ضایعات و انواع آن</a:t>
            </a:r>
          </a:p>
          <a:p>
            <a:pPr indent="-342900" fontAlgn="base">
              <a:lnSpc>
                <a:spcPct val="150000"/>
              </a:lnSpc>
              <a:spcBef>
                <a:spcPct val="0"/>
              </a:spcBef>
              <a:spcAft>
                <a:spcPct val="0"/>
              </a:spcAft>
              <a:buBlip>
                <a:blip r:embed="rId13"/>
              </a:buBlip>
              <a:defRPr/>
            </a:pPr>
            <a:r>
              <a:rPr lang="fa-IR" sz="1400" kern="0" dirty="0">
                <a:solidFill>
                  <a:sysClr val="windowText" lastClr="000000"/>
                </a:solidFill>
                <a:cs typeface="B Homa" pitchFamily="2" charset="-78"/>
              </a:rPr>
              <a:t>تعیین نیروی انسانی لازم و تجهیزات مورد نیاز</a:t>
            </a:r>
          </a:p>
          <a:p>
            <a:pPr indent="-342900" fontAlgn="base">
              <a:lnSpc>
                <a:spcPct val="150000"/>
              </a:lnSpc>
              <a:spcBef>
                <a:spcPct val="0"/>
              </a:spcBef>
              <a:spcAft>
                <a:spcPct val="0"/>
              </a:spcAft>
              <a:buBlip>
                <a:blip r:embed="rId13"/>
              </a:buBlip>
              <a:defRPr/>
            </a:pPr>
            <a:r>
              <a:rPr lang="fa-IR" sz="1400" kern="0" dirty="0">
                <a:solidFill>
                  <a:sysClr val="windowText" lastClr="000000"/>
                </a:solidFill>
                <a:cs typeface="B Homa" pitchFamily="2" charset="-78"/>
              </a:rPr>
              <a:t>برآورد هزینه عملیاتی و تامین بودجه</a:t>
            </a:r>
          </a:p>
          <a:p>
            <a:pPr indent="-342900" fontAlgn="base">
              <a:lnSpc>
                <a:spcPct val="150000"/>
              </a:lnSpc>
              <a:spcBef>
                <a:spcPct val="0"/>
              </a:spcBef>
              <a:spcAft>
                <a:spcPct val="0"/>
              </a:spcAft>
              <a:buBlip>
                <a:blip r:embed="rId13"/>
              </a:buBlip>
              <a:defRPr/>
            </a:pPr>
            <a:r>
              <a:rPr lang="fa-IR" sz="1400" kern="0" dirty="0">
                <a:solidFill>
                  <a:sysClr val="windowText" lastClr="000000"/>
                </a:solidFill>
                <a:cs typeface="B Homa" pitchFamily="2" charset="-78"/>
              </a:rPr>
              <a:t>استراتژیئارتباطات و آموزش</a:t>
            </a:r>
          </a:p>
        </p:txBody>
      </p:sp>
      <p:sp>
        <p:nvSpPr>
          <p:cNvPr id="25" name="TextBox 24"/>
          <p:cNvSpPr txBox="1"/>
          <p:nvPr/>
        </p:nvSpPr>
        <p:spPr>
          <a:xfrm>
            <a:off x="5310180" y="6072206"/>
            <a:ext cx="2857520" cy="285752"/>
          </a:xfrm>
          <a:prstGeom prst="rect">
            <a:avLst/>
          </a:prstGeom>
          <a:noFill/>
        </p:spPr>
        <p:txBody>
          <a:bodyPr wrap="square" rtlCol="1">
            <a:spAutoFit/>
          </a:bodyPr>
          <a:lstStyle/>
          <a:p>
            <a:pPr>
              <a:defRPr/>
            </a:pPr>
            <a:r>
              <a:rPr lang="fa-IR" sz="1200" dirty="0">
                <a:solidFill>
                  <a:prstClr val="black"/>
                </a:solidFill>
                <a:cs typeface="B Homa" pitchFamily="2" charset="-78"/>
              </a:rPr>
              <a:t>انواع زائدات حاصل از حوادث مختلف</a:t>
            </a:r>
          </a:p>
        </p:txBody>
      </p:sp>
      <p:sp>
        <p:nvSpPr>
          <p:cNvPr id="19" name="Freeform 1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24" name="Table 23"/>
          <p:cNvGraphicFramePr>
            <a:graphicFrameLocks noGrp="1"/>
          </p:cNvGraphicFramePr>
          <p:nvPr/>
        </p:nvGraphicFramePr>
        <p:xfrm>
          <a:off x="3381356" y="3571876"/>
          <a:ext cx="6786612" cy="2322204"/>
        </p:xfrm>
        <a:graphic>
          <a:graphicData uri="http://schemas.openxmlformats.org/drawingml/2006/table">
            <a:tbl>
              <a:tblPr rtl="1" firstRow="1" firstCol="1" bandRow="1">
                <a:effectLst>
                  <a:reflection blurRad="6350" stA="50000" endA="300" endPos="38500" dist="50800" dir="5400000" sy="-100000" algn="bl" rotWithShape="0"/>
                </a:effectLst>
                <a:tableStyleId>{073A0DAA-6AF3-43AB-8588-CEC1D06C72B9}</a:tableStyleId>
              </a:tblPr>
              <a:tblGrid>
                <a:gridCol w="1131102">
                  <a:extLst>
                    <a:ext uri="{9D8B030D-6E8A-4147-A177-3AD203B41FA5}">
                      <a16:colId xmlns="" xmlns:a16="http://schemas.microsoft.com/office/drawing/2014/main" val="20000"/>
                    </a:ext>
                  </a:extLst>
                </a:gridCol>
                <a:gridCol w="1131102">
                  <a:extLst>
                    <a:ext uri="{9D8B030D-6E8A-4147-A177-3AD203B41FA5}">
                      <a16:colId xmlns="" xmlns:a16="http://schemas.microsoft.com/office/drawing/2014/main" val="20001"/>
                    </a:ext>
                  </a:extLst>
                </a:gridCol>
                <a:gridCol w="1131102">
                  <a:extLst>
                    <a:ext uri="{9D8B030D-6E8A-4147-A177-3AD203B41FA5}">
                      <a16:colId xmlns="" xmlns:a16="http://schemas.microsoft.com/office/drawing/2014/main" val="20002"/>
                    </a:ext>
                  </a:extLst>
                </a:gridCol>
                <a:gridCol w="1131102">
                  <a:extLst>
                    <a:ext uri="{9D8B030D-6E8A-4147-A177-3AD203B41FA5}">
                      <a16:colId xmlns="" xmlns:a16="http://schemas.microsoft.com/office/drawing/2014/main" val="20003"/>
                    </a:ext>
                  </a:extLst>
                </a:gridCol>
                <a:gridCol w="1131102">
                  <a:extLst>
                    <a:ext uri="{9D8B030D-6E8A-4147-A177-3AD203B41FA5}">
                      <a16:colId xmlns="" xmlns:a16="http://schemas.microsoft.com/office/drawing/2014/main" val="20004"/>
                    </a:ext>
                  </a:extLst>
                </a:gridCol>
                <a:gridCol w="1131102">
                  <a:extLst>
                    <a:ext uri="{9D8B030D-6E8A-4147-A177-3AD203B41FA5}">
                      <a16:colId xmlns="" xmlns:a16="http://schemas.microsoft.com/office/drawing/2014/main" val="20005"/>
                    </a:ext>
                  </a:extLst>
                </a:gridCol>
              </a:tblGrid>
              <a:tr h="428628">
                <a:tc>
                  <a:txBody>
                    <a:bodyPr/>
                    <a:lstStyle/>
                    <a:p>
                      <a:pPr algn="ctr" rtl="1"/>
                      <a:endParaRPr lang="fa-IR" sz="1400" dirty="0">
                        <a:cs typeface="B Homa" pitchFamily="2" charset="-78"/>
                      </a:endParaRPr>
                    </a:p>
                  </a:txBody>
                  <a:tcPr anchor="ctr">
                    <a:cell3D prstMaterial="dkEdge">
                      <a:bevel w="77470" h="12700" prst="softRound"/>
                      <a:lightRig rig="flood" dir="t"/>
                    </a:cell3D>
                  </a:tcPr>
                </a:tc>
                <a:tc>
                  <a:txBody>
                    <a:bodyPr/>
                    <a:lstStyle/>
                    <a:p>
                      <a:pPr algn="ctr" rtl="1"/>
                      <a:r>
                        <a:rPr lang="fa-IR" sz="1400" dirty="0">
                          <a:cs typeface="B Homa" pitchFamily="2" charset="-78"/>
                        </a:rPr>
                        <a:t>آسیب ساختمان</a:t>
                      </a:r>
                    </a:p>
                  </a:txBody>
                  <a:tcPr anchor="ctr">
                    <a:cell3D prstMaterial="dkEdge">
                      <a:bevel w="77470" h="12700" prst="softRound"/>
                      <a:lightRig rig="flood" dir="t"/>
                    </a:cell3D>
                  </a:tcPr>
                </a:tc>
                <a:tc>
                  <a:txBody>
                    <a:bodyPr/>
                    <a:lstStyle/>
                    <a:p>
                      <a:pPr algn="ctr" rtl="1"/>
                      <a:r>
                        <a:rPr lang="fa-IR" sz="1400" dirty="0">
                          <a:cs typeface="B Homa" pitchFamily="2" charset="-78"/>
                        </a:rPr>
                        <a:t>مواد ته نشست</a:t>
                      </a:r>
                    </a:p>
                  </a:txBody>
                  <a:tcPr anchor="ctr">
                    <a:cell3D prstMaterial="dkEdge">
                      <a:bevel w="77470" h="12700" prst="softRound"/>
                      <a:lightRig rig="flood" dir="t"/>
                    </a:cell3D>
                  </a:tcPr>
                </a:tc>
                <a:tc>
                  <a:txBody>
                    <a:bodyPr/>
                    <a:lstStyle/>
                    <a:p>
                      <a:pPr algn="ctr" rtl="1"/>
                      <a:r>
                        <a:rPr lang="fa-IR" sz="1400" dirty="0">
                          <a:cs typeface="B Homa" pitchFamily="2" charset="-78"/>
                        </a:rPr>
                        <a:t>زائدات سبز</a:t>
                      </a:r>
                    </a:p>
                  </a:txBody>
                  <a:tcPr anchor="ctr">
                    <a:cell3D prstMaterial="dkEdge">
                      <a:bevel w="77470" h="12700" prst="softRound"/>
                      <a:lightRig rig="flood" dir="t"/>
                    </a:cell3D>
                  </a:tcPr>
                </a:tc>
                <a:tc>
                  <a:txBody>
                    <a:bodyPr/>
                    <a:lstStyle/>
                    <a:p>
                      <a:pPr algn="ctr" rtl="1"/>
                      <a:r>
                        <a:rPr lang="fa-IR" sz="1400" dirty="0">
                          <a:cs typeface="B Homa" pitchFamily="2" charset="-78"/>
                        </a:rPr>
                        <a:t>دارایی اشخاص</a:t>
                      </a:r>
                    </a:p>
                  </a:txBody>
                  <a:tcPr anchor="ctr">
                    <a:cell3D prstMaterial="dkEdge">
                      <a:bevel w="77470" h="12700" prst="softRound"/>
                      <a:lightRig rig="flood" dir="t"/>
                    </a:cell3D>
                  </a:tcPr>
                </a:tc>
                <a:tc>
                  <a:txBody>
                    <a:bodyPr/>
                    <a:lstStyle/>
                    <a:p>
                      <a:pPr algn="ctr" rtl="1"/>
                      <a:r>
                        <a:rPr lang="fa-IR" sz="1400" dirty="0">
                          <a:cs typeface="B Homa" pitchFamily="2" charset="-78"/>
                        </a:rPr>
                        <a:t>خاکستر</a:t>
                      </a:r>
                    </a:p>
                  </a:txBody>
                  <a:tcPr anchor="ctr">
                    <a:cell3D prstMaterial="dkEdge">
                      <a:bevel w="77470" h="12700" prst="softRound"/>
                      <a:lightRig rig="flood" dir="t"/>
                    </a:cell3D>
                  </a:tcPr>
                </a:tc>
                <a:extLst>
                  <a:ext uri="{0D108BD9-81ED-4DB2-BD59-A6C34878D82A}">
                    <a16:rowId xmlns="" xmlns:a16="http://schemas.microsoft.com/office/drawing/2014/main" val="10000"/>
                  </a:ext>
                </a:extLst>
              </a:tr>
              <a:tr h="428628">
                <a:tc>
                  <a:txBody>
                    <a:bodyPr/>
                    <a:lstStyle/>
                    <a:p>
                      <a:pPr algn="ctr" rtl="1"/>
                      <a:r>
                        <a:rPr lang="fa-IR" sz="1400" dirty="0">
                          <a:cs typeface="B Homa" pitchFamily="2" charset="-78"/>
                        </a:rPr>
                        <a:t>تند بادهای دریایی</a:t>
                      </a:r>
                    </a:p>
                  </a:txBody>
                  <a:tcPr anchor="ctr">
                    <a:cell3D prstMaterial="dkEdge">
                      <a:bevel w="77470" h="12700" prst="softRound"/>
                      <a:lightRig rig="flood" dir="t"/>
                    </a:cell3D>
                  </a:tcPr>
                </a:tc>
                <a:tc>
                  <a:txBody>
                    <a:bodyPr/>
                    <a:lstStyle/>
                    <a:p>
                      <a:pPr algn="ctr" rtl="1">
                        <a:buFont typeface="Wingdings" pitchFamily="2" charset="2"/>
                        <a:buChar char="v"/>
                      </a:pPr>
                      <a:endParaRPr lang="fa-IR" sz="1200" dirty="0">
                        <a:cs typeface="B Homa" pitchFamily="2" charset="-78"/>
                      </a:endParaRPr>
                    </a:p>
                  </a:txBody>
                  <a:tcPr anchor="ctr">
                    <a:cell3D prstMaterial="dkEdge">
                      <a:bevel w="77470" h="12700" prst="softRound"/>
                      <a:lightRig rig="flood" dir="t"/>
                    </a:cell3D>
                  </a:tcPr>
                </a:tc>
                <a:tc>
                  <a:txBody>
                    <a:bodyPr/>
                    <a:lstStyle/>
                    <a:p>
                      <a:pPr algn="ctr" rtl="1"/>
                      <a:endParaRPr lang="fa-IR" sz="1200" dirty="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extLst>
                  <a:ext uri="{0D108BD9-81ED-4DB2-BD59-A6C34878D82A}">
                    <a16:rowId xmlns="" xmlns:a16="http://schemas.microsoft.com/office/drawing/2014/main" val="10001"/>
                  </a:ext>
                </a:extLst>
              </a:tr>
              <a:tr h="428628">
                <a:tc>
                  <a:txBody>
                    <a:bodyPr/>
                    <a:lstStyle/>
                    <a:p>
                      <a:pPr algn="ctr" rtl="1"/>
                      <a:r>
                        <a:rPr lang="fa-IR" sz="1400" dirty="0">
                          <a:cs typeface="B Homa" pitchFamily="2" charset="-78"/>
                        </a:rPr>
                        <a:t>زلزله</a:t>
                      </a: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extLst>
                  <a:ext uri="{0D108BD9-81ED-4DB2-BD59-A6C34878D82A}">
                    <a16:rowId xmlns="" xmlns:a16="http://schemas.microsoft.com/office/drawing/2014/main" val="10002"/>
                  </a:ext>
                </a:extLst>
              </a:tr>
              <a:tr h="428628">
                <a:tc>
                  <a:txBody>
                    <a:bodyPr/>
                    <a:lstStyle/>
                    <a:p>
                      <a:pPr algn="ctr" rtl="1"/>
                      <a:r>
                        <a:rPr lang="fa-IR" sz="1400" dirty="0">
                          <a:cs typeface="B Homa" pitchFamily="2" charset="-78"/>
                        </a:rPr>
                        <a:t>سیل</a:t>
                      </a:r>
                    </a:p>
                  </a:txBody>
                  <a:tcPr anchor="ctr">
                    <a:cell3D prstMaterial="dkEdge">
                      <a:bevel w="77470" h="12700" prst="softRound"/>
                      <a:lightRig rig="flood" dir="t"/>
                    </a:cell3D>
                  </a:tcPr>
                </a:tc>
                <a:tc>
                  <a:txBody>
                    <a:bodyPr/>
                    <a:lstStyle/>
                    <a:p>
                      <a:pPr algn="ctr" rtl="1"/>
                      <a:endParaRPr lang="fa-IR" sz="1200" dirty="0">
                        <a:cs typeface="B Homa" pitchFamily="2" charset="-78"/>
                      </a:endParaRPr>
                    </a:p>
                  </a:txBody>
                  <a:tcPr anchor="ctr">
                    <a:cell3D prstMaterial="dkEdge">
                      <a:bevel w="77470" h="12700" prst="softRound"/>
                      <a:lightRig rig="flood" dir="t"/>
                    </a:cell3D>
                  </a:tcPr>
                </a:tc>
                <a:tc>
                  <a:txBody>
                    <a:bodyPr/>
                    <a:lstStyle/>
                    <a:p>
                      <a:pPr algn="ctr" rtl="1"/>
                      <a:endParaRPr lang="fa-IR" sz="1200" dirty="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tc>
                  <a:txBody>
                    <a:bodyPr/>
                    <a:lstStyle/>
                    <a:p>
                      <a:pPr algn="ctr" rtl="1"/>
                      <a:endParaRPr lang="fa-IR" sz="1200" dirty="0">
                        <a:cs typeface="B Homa" pitchFamily="2" charset="-78"/>
                      </a:endParaRPr>
                    </a:p>
                  </a:txBody>
                  <a:tcPr anchor="ctr">
                    <a:cell3D prstMaterial="dkEdge">
                      <a:bevel w="77470" h="12700" prst="softRound"/>
                      <a:lightRig rig="flood" dir="t"/>
                    </a:cell3D>
                  </a:tcPr>
                </a:tc>
                <a:tc>
                  <a:txBody>
                    <a:bodyPr/>
                    <a:lstStyle/>
                    <a:p>
                      <a:pPr algn="ctr" rtl="1"/>
                      <a:endParaRPr lang="fa-IR" sz="1200" dirty="0">
                        <a:cs typeface="B Homa" pitchFamily="2" charset="-78"/>
                      </a:endParaRPr>
                    </a:p>
                  </a:txBody>
                  <a:tcPr anchor="ctr">
                    <a:cell3D prstMaterial="dkEdge">
                      <a:bevel w="77470" h="12700" prst="softRound"/>
                      <a:lightRig rig="flood" dir="t"/>
                    </a:cell3D>
                  </a:tcPr>
                </a:tc>
                <a:extLst>
                  <a:ext uri="{0D108BD9-81ED-4DB2-BD59-A6C34878D82A}">
                    <a16:rowId xmlns="" xmlns:a16="http://schemas.microsoft.com/office/drawing/2014/main" val="10003"/>
                  </a:ext>
                </a:extLst>
              </a:tr>
              <a:tr h="428628">
                <a:tc>
                  <a:txBody>
                    <a:bodyPr/>
                    <a:lstStyle/>
                    <a:p>
                      <a:pPr algn="ctr" rtl="1"/>
                      <a:r>
                        <a:rPr lang="fa-IR" sz="1400" dirty="0">
                          <a:cs typeface="B Homa" pitchFamily="2" charset="-78"/>
                        </a:rPr>
                        <a:t>آتش</a:t>
                      </a:r>
                    </a:p>
                  </a:txBody>
                  <a:tcPr anchor="ctr">
                    <a:cell3D prstMaterial="dkEdge">
                      <a:bevel w="77470" h="12700" prst="softRound"/>
                      <a:lightRig rig="flood" dir="t"/>
                    </a:cell3D>
                  </a:tcPr>
                </a:tc>
                <a:tc>
                  <a:txBody>
                    <a:bodyPr/>
                    <a:lstStyle/>
                    <a:p>
                      <a:pPr algn="ctr" rtl="1"/>
                      <a:endParaRPr lang="fa-IR" sz="1200" dirty="0">
                        <a:cs typeface="B Homa" pitchFamily="2" charset="-78"/>
                      </a:endParaRPr>
                    </a:p>
                  </a:txBody>
                  <a:tcPr anchor="ctr">
                    <a:cell3D prstMaterial="dkEdge">
                      <a:bevel w="77470" h="12700" prst="softRound"/>
                      <a:lightRig rig="flood" dir="t"/>
                    </a:cell3D>
                  </a:tcPr>
                </a:tc>
                <a:tc>
                  <a:txBody>
                    <a:bodyPr/>
                    <a:lstStyle/>
                    <a:p>
                      <a:pPr algn="ctr" rtl="1"/>
                      <a:endParaRPr lang="fa-IR" sz="1200" dirty="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tc>
                  <a:txBody>
                    <a:bodyPr/>
                    <a:lstStyle/>
                    <a:p>
                      <a:pPr algn="ctr" rtl="1"/>
                      <a:endParaRPr lang="fa-IR" sz="1200">
                        <a:cs typeface="B Homa" pitchFamily="2" charset="-78"/>
                      </a:endParaRPr>
                    </a:p>
                  </a:txBody>
                  <a:tcPr anchor="ctr">
                    <a:cell3D prstMaterial="dkEdge">
                      <a:bevel w="77470" h="12700" prst="softRound"/>
                      <a:lightRig rig="flood" dir="t"/>
                    </a:cell3D>
                  </a:tcPr>
                </a:tc>
                <a:tc>
                  <a:txBody>
                    <a:bodyPr/>
                    <a:lstStyle/>
                    <a:p>
                      <a:pPr algn="ctr" rtl="1"/>
                      <a:endParaRPr lang="fa-IR" sz="1200" dirty="0">
                        <a:cs typeface="B Homa" pitchFamily="2" charset="-78"/>
                      </a:endParaRPr>
                    </a:p>
                  </a:txBody>
                  <a:tcPr anchor="ctr">
                    <a:cell3D prstMaterial="dkEdge">
                      <a:bevel w="77470" h="12700" prst="softRound"/>
                      <a:lightRig rig="flood" dir="t"/>
                    </a:cell3D>
                  </a:tcPr>
                </a:tc>
                <a:extLst>
                  <a:ext uri="{0D108BD9-81ED-4DB2-BD59-A6C34878D82A}">
                    <a16:rowId xmlns="" xmlns:a16="http://schemas.microsoft.com/office/drawing/2014/main" val="10004"/>
                  </a:ext>
                </a:extLst>
              </a:tr>
            </a:tbl>
          </a:graphicData>
        </a:graphic>
      </p:graphicFrame>
      <p:grpSp>
        <p:nvGrpSpPr>
          <p:cNvPr id="43" name="Group 42"/>
          <p:cNvGrpSpPr/>
          <p:nvPr/>
        </p:nvGrpSpPr>
        <p:grpSpPr>
          <a:xfrm>
            <a:off x="3711250" y="4201170"/>
            <a:ext cx="4813642" cy="1643074"/>
            <a:chOff x="2568250" y="4201170"/>
            <a:chExt cx="4813642" cy="1643074"/>
          </a:xfrm>
        </p:grpSpPr>
        <p:sp>
          <p:nvSpPr>
            <p:cNvPr id="26" name="Multiply 25"/>
            <p:cNvSpPr/>
            <p:nvPr/>
          </p:nvSpPr>
          <p:spPr>
            <a:xfrm>
              <a:off x="7096140" y="4201170"/>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27" name="Multiply 26"/>
            <p:cNvSpPr/>
            <p:nvPr/>
          </p:nvSpPr>
          <p:spPr>
            <a:xfrm>
              <a:off x="6024570" y="4201170"/>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28" name="Multiply 27"/>
            <p:cNvSpPr/>
            <p:nvPr/>
          </p:nvSpPr>
          <p:spPr>
            <a:xfrm>
              <a:off x="4854266" y="4201170"/>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29" name="Multiply 28"/>
            <p:cNvSpPr/>
            <p:nvPr/>
          </p:nvSpPr>
          <p:spPr>
            <a:xfrm>
              <a:off x="3738554" y="4201170"/>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0" name="Multiply 29"/>
            <p:cNvSpPr/>
            <p:nvPr/>
          </p:nvSpPr>
          <p:spPr>
            <a:xfrm>
              <a:off x="7096140" y="4701236"/>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1" name="Multiply 30"/>
            <p:cNvSpPr/>
            <p:nvPr/>
          </p:nvSpPr>
          <p:spPr>
            <a:xfrm>
              <a:off x="7096140" y="5085722"/>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2" name="Multiply 31"/>
            <p:cNvSpPr/>
            <p:nvPr/>
          </p:nvSpPr>
          <p:spPr>
            <a:xfrm>
              <a:off x="7096140" y="5558492"/>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3" name="Multiply 32"/>
            <p:cNvSpPr/>
            <p:nvPr/>
          </p:nvSpPr>
          <p:spPr>
            <a:xfrm>
              <a:off x="6010922" y="4657094"/>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4" name="Multiply 33"/>
            <p:cNvSpPr/>
            <p:nvPr/>
          </p:nvSpPr>
          <p:spPr>
            <a:xfrm>
              <a:off x="6024570" y="5129864"/>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5" name="Multiply 34"/>
            <p:cNvSpPr/>
            <p:nvPr/>
          </p:nvSpPr>
          <p:spPr>
            <a:xfrm>
              <a:off x="6024570" y="5558492"/>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6" name="Multiply 35"/>
            <p:cNvSpPr/>
            <p:nvPr/>
          </p:nvSpPr>
          <p:spPr>
            <a:xfrm>
              <a:off x="3738554" y="4646644"/>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7" name="Multiply 36"/>
            <p:cNvSpPr/>
            <p:nvPr/>
          </p:nvSpPr>
          <p:spPr>
            <a:xfrm>
              <a:off x="3728104" y="5558492"/>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8" name="Multiply 37"/>
            <p:cNvSpPr/>
            <p:nvPr/>
          </p:nvSpPr>
          <p:spPr>
            <a:xfrm>
              <a:off x="3738554" y="5075272"/>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39" name="Multiply 38"/>
            <p:cNvSpPr/>
            <p:nvPr/>
          </p:nvSpPr>
          <p:spPr>
            <a:xfrm>
              <a:off x="4810124" y="5129864"/>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40" name="Multiply 39"/>
            <p:cNvSpPr/>
            <p:nvPr/>
          </p:nvSpPr>
          <p:spPr>
            <a:xfrm>
              <a:off x="4823772" y="4701236"/>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41" name="Multiply 40"/>
            <p:cNvSpPr/>
            <p:nvPr/>
          </p:nvSpPr>
          <p:spPr>
            <a:xfrm>
              <a:off x="2568250" y="5487054"/>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sp>
          <p:nvSpPr>
            <p:cNvPr id="42" name="Multiply 41"/>
            <p:cNvSpPr/>
            <p:nvPr/>
          </p:nvSpPr>
          <p:spPr>
            <a:xfrm>
              <a:off x="2568250" y="4701236"/>
              <a:ext cx="285752" cy="285752"/>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fa-IR">
                <a:solidFill>
                  <a:prstClr val="black"/>
                </a:solidFill>
              </a:endParaRPr>
            </a:p>
          </p:txBody>
        </p:sp>
      </p:grpSp>
    </p:spTree>
    <p:extLst>
      <p:ext uri="{BB962C8B-B14F-4D97-AF65-F5344CB8AC3E}">
        <p14:creationId xmlns:p14="http://schemas.microsoft.com/office/powerpoint/2010/main" val="3584292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graphicFrame>
        <p:nvGraphicFramePr>
          <p:cNvPr id="13" name="Diagram 12"/>
          <p:cNvGraphicFramePr/>
          <p:nvPr/>
        </p:nvGraphicFramePr>
        <p:xfrm>
          <a:off x="1523968" y="500042"/>
          <a:ext cx="3230482" cy="2000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4833894" y="1047262"/>
            <a:ext cx="6215106" cy="738664"/>
          </a:xfrm>
          <a:prstGeom prst="rect">
            <a:avLst/>
          </a:prstGeom>
          <a:noFill/>
        </p:spPr>
        <p:txBody>
          <a:bodyPr wrap="square" rtlCol="1">
            <a:spAutoFit/>
          </a:bodyPr>
          <a:lstStyle/>
          <a:p>
            <a:pPr marL="342900" indent="-342900" algn="justLow">
              <a:lnSpc>
                <a:spcPct val="150000"/>
              </a:lnSpc>
              <a:spcBef>
                <a:spcPct val="0"/>
              </a:spcBef>
              <a:defRPr/>
            </a:pPr>
            <a:r>
              <a:rPr lang="fa-IR" sz="1400" kern="0" dirty="0">
                <a:solidFill>
                  <a:sysClr val="windowText" lastClr="000000"/>
                </a:solidFill>
                <a:cs typeface="B Homa" pitchFamily="2" charset="-78"/>
              </a:rPr>
              <a:t>         عملیات اجرا طبق برنامه ریزی اجرایی صورت میگیرد.زمان اجرا نیز بعد از اتمام عملیات جست و جو و فعالیت های اورژانس و امداد رسانی میسر است.</a:t>
            </a:r>
          </a:p>
        </p:txBody>
      </p:sp>
      <p:grpSp>
        <p:nvGrpSpPr>
          <p:cNvPr id="11" name="Group 10"/>
          <p:cNvGrpSpPr/>
          <p:nvPr/>
        </p:nvGrpSpPr>
        <p:grpSpPr>
          <a:xfrm>
            <a:off x="1269805" y="5299730"/>
            <a:ext cx="2111559" cy="1415515"/>
            <a:chOff x="666720" y="642918"/>
            <a:chExt cx="2857520" cy="1915581"/>
          </a:xfrm>
        </p:grpSpPr>
        <p:graphicFrame>
          <p:nvGraphicFramePr>
            <p:cNvPr id="12" name="Diagram 11"/>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4" name="TextBox 13"/>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
        <p:nvSpPr>
          <p:cNvPr id="15" name="Rectangle 3"/>
          <p:cNvSpPr>
            <a:spLocks noChangeArrowheads="1"/>
          </p:cNvSpPr>
          <p:nvPr/>
        </p:nvSpPr>
        <p:spPr bwMode="auto">
          <a:xfrm>
            <a:off x="3667108" y="2000240"/>
            <a:ext cx="689770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buFontTx/>
              <a:buBlip>
                <a:blip r:embed="rId13"/>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در طول اجرا این موارد باید مورد توجه قرار بگیرند: </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جدا سازی آوار در در روزهای اولیه به طور افقی</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مد نظر داشتن دارایی های شخصی</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حفظ آرامش ,تعهد و مسئولیت پذیری</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حفظ بهداشت فردی و جلوگیری از شیوع بیماری ها</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حفظ نظم و ترتیب در انجام کار</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توجه به کنترل آلودگی صوتی و سر و صداهای بی مورد</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حفظ امنیت و آرامش و عدم مزاحمت برای ساکنین</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سمپاشی و ضد عفونی مراکز جمع آوری موقت و دفع در صورت نیاز و حفظ بهداشت محیط آن</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توجه به وضعیت رفاهی و آموزش پرسنل اجرایی</a:t>
            </a:r>
          </a:p>
          <a:p>
            <a:pPr fontAlgn="base">
              <a:lnSpc>
                <a:spcPct val="150000"/>
              </a:lnSpc>
              <a:spcBef>
                <a:spcPct val="0"/>
              </a:spcBef>
              <a:spcAft>
                <a:spcPct val="0"/>
              </a:spcAft>
              <a:buFontTx/>
              <a:buBlip>
                <a:blip r:embed="rId14"/>
              </a:buBlip>
              <a:defRPr/>
            </a:pPr>
            <a:r>
              <a:rPr lang="fa-IR" sz="1400" kern="0" dirty="0">
                <a:solidFill>
                  <a:sysClr val="windowText" lastClr="000000"/>
                </a:solidFill>
                <a:cs typeface="B Homa" pitchFamily="2" charset="-78"/>
              </a:rPr>
              <a:t>اجرای عملیات رعایت جهت کاهش پراکندگی گرد و خاک و ایجاد تمهیداتی برای کنترل آن از جمله آب پاشی </a:t>
            </a:r>
          </a:p>
        </p:txBody>
      </p:sp>
      <p:sp>
        <p:nvSpPr>
          <p:cNvPr id="19" name="Freeform 1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17" name="TextBox 16"/>
          <p:cNvSpPr txBox="1"/>
          <p:nvPr/>
        </p:nvSpPr>
        <p:spPr>
          <a:xfrm>
            <a:off x="1452530" y="4500571"/>
            <a:ext cx="2857520" cy="461665"/>
          </a:xfrm>
          <a:prstGeom prst="rect">
            <a:avLst/>
          </a:prstGeom>
          <a:noFill/>
        </p:spPr>
        <p:txBody>
          <a:bodyPr wrap="square" rtlCol="1">
            <a:spAutoFit/>
          </a:bodyPr>
          <a:lstStyle/>
          <a:p>
            <a:pPr algn="ctr">
              <a:defRPr/>
            </a:pPr>
            <a:r>
              <a:rPr lang="fa-IR" sz="1200" dirty="0">
                <a:solidFill>
                  <a:prstClr val="black"/>
                </a:solidFill>
                <a:cs typeface="B Homa" pitchFamily="2" charset="-78"/>
              </a:rPr>
              <a:t> نمونه ای از خرابی ساختمان بصورت پن کیک در زلزله 1999 ایزمیت </a:t>
            </a:r>
          </a:p>
        </p:txBody>
      </p:sp>
      <p:pic>
        <p:nvPicPr>
          <p:cNvPr id="16" name="Picture 15" descr="مدیریت آوار برداری زلزله در زلزله ایزمیت ترکیه - در ایران چه خواهیم کرد؟">
            <a:hlinkClick r:id="rId15" tgtFrame="_blank" tooltip="&quot;مدیریت آوار برداری زلزله در زلزله ایزمیت ترکیه - در ایران چه خواهیم کرد؟&quot;"/>
          </p:cNvPr>
          <p:cNvPicPr/>
          <p:nvPr/>
        </p:nvPicPr>
        <p:blipFill>
          <a:blip r:embed="rId16"/>
          <a:srcRect/>
          <a:stretch>
            <a:fillRect/>
          </a:stretch>
        </p:blipFill>
        <p:spPr bwMode="auto">
          <a:xfrm>
            <a:off x="1595406" y="2928935"/>
            <a:ext cx="2650490" cy="1574165"/>
          </a:xfrm>
          <a:prstGeom prst="roundRect">
            <a:avLst>
              <a:gd name="adj" fmla="val 8594"/>
            </a:avLst>
          </a:prstGeom>
          <a:solidFill>
            <a:srgbClr val="FFFFFF">
              <a:shade val="85000"/>
            </a:srgbClr>
          </a:solidFill>
          <a:ln>
            <a:noFill/>
          </a:ln>
          <a:effectLst>
            <a:reflection blurRad="6350" stA="50000" endA="300" endPos="55500" dist="50800" dir="5400000" sy="-100000" algn="bl" rotWithShape="0"/>
          </a:effectLst>
        </p:spPr>
      </p:pic>
    </p:spTree>
    <p:extLst>
      <p:ext uri="{BB962C8B-B14F-4D97-AF65-F5344CB8AC3E}">
        <p14:creationId xmlns:p14="http://schemas.microsoft.com/office/powerpoint/2010/main" val="1332392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20" name="Title 3"/>
          <p:cNvSpPr txBox="1">
            <a:spLocks/>
          </p:cNvSpPr>
          <p:nvPr/>
        </p:nvSpPr>
        <p:spPr>
          <a:xfrm>
            <a:off x="5667372" y="296826"/>
            <a:ext cx="4929222" cy="846158"/>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طبقه بندی مواد زائد در شهر مشهد</a:t>
            </a:r>
            <a:endParaRPr lang="fa-IR" sz="2800" b="1" spc="50" dirty="0">
              <a:ln w="11430"/>
              <a:gradFill>
                <a:gsLst>
                  <a:gs pos="25000">
                    <a:srgbClr val="E40059">
                      <a:satMod val="155000"/>
                    </a:srgbClr>
                  </a:gs>
                  <a:gs pos="100000">
                    <a:srgbClr val="E40059">
                      <a:shade val="45000"/>
                      <a:satMod val="165000"/>
                    </a:srgbClr>
                  </a:gs>
                </a:gsLst>
                <a:lin ang="5400000"/>
              </a:gradFill>
              <a:effectLst>
                <a:outerShdw blurRad="76200" dist="50800" dir="5400000" algn="tl" rotWithShape="0">
                  <a:srgbClr val="000000">
                    <a:alpha val="65000"/>
                  </a:srgbClr>
                </a:outerShdw>
                <a:reflection blurRad="6350" stA="60000" endA="900" endPos="60000" dist="29997" dir="5400000" sy="-100000" algn="bl" rotWithShape="0"/>
              </a:effectLst>
              <a:latin typeface="Calibri"/>
              <a:cs typeface="B Homa" pitchFamily="2" charset="-78"/>
            </a:endParaRPr>
          </a:p>
        </p:txBody>
      </p:sp>
      <p:sp>
        <p:nvSpPr>
          <p:cNvPr id="21" name="Rectangle 20"/>
          <p:cNvSpPr/>
          <p:nvPr/>
        </p:nvSpPr>
        <p:spPr>
          <a:xfrm>
            <a:off x="1595410" y="1340354"/>
            <a:ext cx="8810628" cy="4355038"/>
          </a:xfrm>
          <a:prstGeom prst="rect">
            <a:avLst/>
          </a:prstGeom>
        </p:spPr>
        <p:txBody>
          <a:bodyPr wrap="square">
            <a:spAutoFit/>
          </a:bodyPr>
          <a:lstStyle/>
          <a:p>
            <a:pPr>
              <a:spcBef>
                <a:spcPct val="0"/>
              </a:spcBef>
              <a:buFontTx/>
              <a:buBlip>
                <a:blip r:embed="rId3"/>
              </a:buBlip>
              <a:defRPr/>
            </a:pPr>
            <a:r>
              <a:rPr lang="ar-SA" sz="1600" dirty="0">
                <a:solidFill>
                  <a:prstClr val="black"/>
                </a:solidFill>
                <a:effectLst>
                  <a:outerShdw blurRad="38100" dist="38100" dir="2700000" algn="tl">
                    <a:srgbClr val="000000">
                      <a:alpha val="43137"/>
                    </a:srgbClr>
                  </a:outerShdw>
                </a:effectLst>
                <a:latin typeface="Calibri"/>
                <a:cs typeface="B Homa" pitchFamily="2" charset="-78"/>
              </a:rPr>
              <a:t>تقسیم بندی که در سطح شهر مشهد مطرح می باشد به قرار زیر می باشد :</a:t>
            </a:r>
          </a:p>
          <a:p>
            <a:pPr fontAlgn="base">
              <a:lnSpc>
                <a:spcPct val="150000"/>
              </a:lnSpc>
              <a:spcBef>
                <a:spcPct val="0"/>
              </a:spcBef>
              <a:spcAft>
                <a:spcPct val="0"/>
              </a:spcAft>
              <a:buFontTx/>
              <a:buBlip>
                <a:blip r:embed="rId4"/>
              </a:buBlip>
              <a:defRPr/>
            </a:pPr>
            <a:r>
              <a:rPr lang="ar-SA" sz="1400" kern="0" dirty="0">
                <a:solidFill>
                  <a:sysClr val="windowText" lastClr="000000"/>
                </a:solidFill>
                <a:cs typeface="B Homa" pitchFamily="2" charset="-78"/>
              </a:rPr>
              <a:t>زباله های خانگی </a:t>
            </a:r>
          </a:p>
          <a:p>
            <a:pPr fontAlgn="base">
              <a:lnSpc>
                <a:spcPct val="150000"/>
              </a:lnSpc>
              <a:spcBef>
                <a:spcPct val="0"/>
              </a:spcBef>
              <a:spcAft>
                <a:spcPct val="0"/>
              </a:spcAft>
              <a:buFontTx/>
              <a:buBlip>
                <a:blip r:embed="rId4"/>
              </a:buBlip>
              <a:defRPr/>
            </a:pPr>
            <a:r>
              <a:rPr lang="ar-SA" sz="1400" kern="0" dirty="0">
                <a:solidFill>
                  <a:sysClr val="windowText" lastClr="000000"/>
                </a:solidFill>
                <a:cs typeface="B Homa" pitchFamily="2" charset="-78"/>
              </a:rPr>
              <a:t>زباله های تجاری</a:t>
            </a:r>
          </a:p>
          <a:p>
            <a:pPr fontAlgn="base">
              <a:lnSpc>
                <a:spcPct val="150000"/>
              </a:lnSpc>
              <a:spcBef>
                <a:spcPct val="0"/>
              </a:spcBef>
              <a:spcAft>
                <a:spcPct val="0"/>
              </a:spcAft>
              <a:buFontTx/>
              <a:buBlip>
                <a:blip r:embed="rId4"/>
              </a:buBlip>
              <a:defRPr/>
            </a:pPr>
            <a:r>
              <a:rPr lang="ar-SA" sz="1400" kern="0" dirty="0">
                <a:solidFill>
                  <a:sysClr val="windowText" lastClr="000000"/>
                </a:solidFill>
                <a:cs typeface="B Homa" pitchFamily="2" charset="-78"/>
              </a:rPr>
              <a:t>زباله های بیمارستانی </a:t>
            </a:r>
          </a:p>
          <a:p>
            <a:pPr fontAlgn="base">
              <a:lnSpc>
                <a:spcPct val="150000"/>
              </a:lnSpc>
              <a:spcBef>
                <a:spcPct val="0"/>
              </a:spcBef>
              <a:spcAft>
                <a:spcPct val="0"/>
              </a:spcAft>
              <a:buFontTx/>
              <a:buBlip>
                <a:blip r:embed="rId4"/>
              </a:buBlip>
              <a:defRPr/>
            </a:pPr>
            <a:r>
              <a:rPr lang="ar-SA" sz="1400" kern="0" dirty="0">
                <a:solidFill>
                  <a:sysClr val="windowText" lastClr="000000"/>
                </a:solidFill>
                <a:cs typeface="B Homa" pitchFamily="2" charset="-78"/>
              </a:rPr>
              <a:t>زباله های صنعتی </a:t>
            </a:r>
          </a:p>
          <a:p>
            <a:pPr fontAlgn="base">
              <a:lnSpc>
                <a:spcPct val="150000"/>
              </a:lnSpc>
              <a:spcBef>
                <a:spcPct val="0"/>
              </a:spcBef>
              <a:spcAft>
                <a:spcPct val="0"/>
              </a:spcAft>
              <a:buFontTx/>
              <a:buBlip>
                <a:blip r:embed="rId4"/>
              </a:buBlip>
              <a:defRPr/>
            </a:pPr>
            <a:r>
              <a:rPr lang="ar-SA" sz="1400" kern="0" dirty="0">
                <a:solidFill>
                  <a:sysClr val="windowText" lastClr="000000"/>
                </a:solidFill>
                <a:cs typeface="B Homa" pitchFamily="2" charset="-78"/>
              </a:rPr>
              <a:t>زباله های ناشی از رفت وروب معابر</a:t>
            </a:r>
            <a:endParaRPr lang="fa-IR" sz="1400" kern="0" dirty="0">
              <a:solidFill>
                <a:sysClr val="windowText" lastClr="000000"/>
              </a:solidFill>
              <a:cs typeface="B Homa" pitchFamily="2" charset="-78"/>
            </a:endParaRPr>
          </a:p>
          <a:p>
            <a:pPr fontAlgn="base">
              <a:lnSpc>
                <a:spcPct val="150000"/>
              </a:lnSpc>
              <a:spcBef>
                <a:spcPct val="0"/>
              </a:spcBef>
              <a:spcAft>
                <a:spcPct val="0"/>
              </a:spcAft>
              <a:buFontTx/>
              <a:buBlip>
                <a:blip r:embed="rId4"/>
              </a:buBlip>
              <a:defRPr/>
            </a:pPr>
            <a:endParaRPr lang="fa-IR" kern="0" dirty="0">
              <a:solidFill>
                <a:sysClr val="windowText" lastClr="000000"/>
              </a:solidFill>
              <a:cs typeface="B Homa" pitchFamily="2" charset="-78"/>
            </a:endParaRPr>
          </a:p>
          <a:p>
            <a:pPr fontAlgn="base">
              <a:lnSpc>
                <a:spcPct val="150000"/>
              </a:lnSpc>
              <a:spcBef>
                <a:spcPct val="0"/>
              </a:spcBef>
              <a:spcAft>
                <a:spcPct val="0"/>
              </a:spcAft>
              <a:buFontTx/>
              <a:buBlip>
                <a:blip r:embed="rId4"/>
              </a:buBlip>
              <a:defRPr/>
            </a:pPr>
            <a:endParaRPr lang="fa-IR" kern="0" dirty="0">
              <a:solidFill>
                <a:sysClr val="windowText" lastClr="000000"/>
              </a:solidFill>
              <a:cs typeface="B Homa" pitchFamily="2" charset="-78"/>
            </a:endParaRPr>
          </a:p>
          <a:p>
            <a:pPr fontAlgn="base">
              <a:lnSpc>
                <a:spcPct val="150000"/>
              </a:lnSpc>
              <a:spcBef>
                <a:spcPct val="0"/>
              </a:spcBef>
              <a:spcAft>
                <a:spcPct val="0"/>
              </a:spcAft>
              <a:buFontTx/>
              <a:buBlip>
                <a:blip r:embed="rId4"/>
              </a:buBlip>
              <a:defRPr/>
            </a:pPr>
            <a:endParaRPr lang="fa-IR" kern="0" dirty="0">
              <a:solidFill>
                <a:sysClr val="windowText" lastClr="000000"/>
              </a:solidFill>
              <a:cs typeface="B Homa" pitchFamily="2" charset="-78"/>
            </a:endParaRPr>
          </a:p>
          <a:p>
            <a:pPr fontAlgn="base">
              <a:lnSpc>
                <a:spcPct val="150000"/>
              </a:lnSpc>
              <a:spcBef>
                <a:spcPct val="0"/>
              </a:spcBef>
              <a:spcAft>
                <a:spcPct val="0"/>
              </a:spcAft>
              <a:buFontTx/>
              <a:buBlip>
                <a:blip r:embed="rId4"/>
              </a:buBlip>
              <a:defRPr/>
            </a:pPr>
            <a:endParaRPr lang="fa-IR" kern="0" dirty="0">
              <a:solidFill>
                <a:sysClr val="windowText" lastClr="000000"/>
              </a:solidFill>
              <a:cs typeface="B Homa" pitchFamily="2" charset="-78"/>
            </a:endParaRPr>
          </a:p>
          <a:p>
            <a:pPr fontAlgn="base">
              <a:lnSpc>
                <a:spcPct val="150000"/>
              </a:lnSpc>
              <a:spcBef>
                <a:spcPct val="0"/>
              </a:spcBef>
              <a:spcAft>
                <a:spcPct val="0"/>
              </a:spcAft>
              <a:buFontTx/>
              <a:buBlip>
                <a:blip r:embed="rId4"/>
              </a:buBlip>
              <a:defRPr/>
            </a:pPr>
            <a:endParaRPr lang="ar-SA" kern="0" dirty="0">
              <a:solidFill>
                <a:sysClr val="windowText" lastClr="000000"/>
              </a:solidFill>
              <a:cs typeface="B Homa" pitchFamily="2" charset="-78"/>
            </a:endParaRPr>
          </a:p>
          <a:p>
            <a:pPr algn="justLow">
              <a:lnSpc>
                <a:spcPct val="150000"/>
              </a:lnSpc>
              <a:defRPr/>
            </a:pPr>
            <a:r>
              <a:rPr lang="ar-SA" sz="1400" kern="0" dirty="0">
                <a:solidFill>
                  <a:sysClr val="windowText" lastClr="000000"/>
                </a:solidFill>
                <a:cs typeface="B Homa" pitchFamily="2" charset="-78"/>
              </a:rPr>
              <a:t>که نحوه جمع آوری ، حمل و نقل و دفع  هر یک به طرق مختلف صورت می گیرد.</a:t>
            </a:r>
          </a:p>
        </p:txBody>
      </p:sp>
      <p:pic>
        <p:nvPicPr>
          <p:cNvPr id="2050" name="Picture 2" descr="D:\seminar shahri\pic\DSC01576.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24034" y="1214423"/>
            <a:ext cx="1428760" cy="19050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descr="D:\seminar shahri\pic\10.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952860" y="1714489"/>
            <a:ext cx="2500330" cy="18018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3" name="Picture 5" descr="D:\seminar shahri\ashghal\ax zobale\IMG_0016.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809720" y="3214686"/>
            <a:ext cx="2000264" cy="26670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Freeform 3"/>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pic>
        <p:nvPicPr>
          <p:cNvPr id="2054" name="Picture 6" descr="D:\seminar shahri\pic\4.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024299" y="3714752"/>
            <a:ext cx="2338385" cy="14459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733535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grpSp>
        <p:nvGrpSpPr>
          <p:cNvPr id="11" name="Group 10"/>
          <p:cNvGrpSpPr/>
          <p:nvPr/>
        </p:nvGrpSpPr>
        <p:grpSpPr>
          <a:xfrm>
            <a:off x="1269805" y="5299730"/>
            <a:ext cx="2111559" cy="1415515"/>
            <a:chOff x="666720" y="642918"/>
            <a:chExt cx="2857520" cy="1915581"/>
          </a:xfrm>
        </p:grpSpPr>
        <p:graphicFrame>
          <p:nvGraphicFramePr>
            <p:cNvPr id="20" name="Diagram 19"/>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TextBox 20"/>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graphicFrame>
        <p:nvGraphicFramePr>
          <p:cNvPr id="9" name="Diagram 8"/>
          <p:cNvGraphicFramePr/>
          <p:nvPr/>
        </p:nvGraphicFramePr>
        <p:xfrm>
          <a:off x="2166910" y="857232"/>
          <a:ext cx="8215370" cy="54292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9" name="Freeform 1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14" name="TextBox 13"/>
          <p:cNvSpPr txBox="1"/>
          <p:nvPr/>
        </p:nvSpPr>
        <p:spPr>
          <a:xfrm>
            <a:off x="1309654" y="500043"/>
            <a:ext cx="9429816" cy="461665"/>
          </a:xfrm>
          <a:prstGeom prst="rect">
            <a:avLst/>
          </a:prstGeom>
          <a:noFill/>
        </p:spPr>
        <p:txBody>
          <a:bodyPr wrap="square" rtlCol="1">
            <a:spAutoFit/>
          </a:bodyPr>
          <a:lstStyle/>
          <a:p>
            <a:pPr marL="342900" indent="-342900" algn="justLow">
              <a:lnSpc>
                <a:spcPct val="150000"/>
              </a:lnSpc>
              <a:spcBef>
                <a:spcPct val="0"/>
              </a:spcBef>
              <a:buBlip>
                <a:blip r:embed="rId13"/>
              </a:buBlip>
              <a:defRPr/>
            </a:pPr>
            <a:r>
              <a:rPr lang="fa-IR" sz="1600" kern="0" dirty="0">
                <a:solidFill>
                  <a:prstClr val="black"/>
                </a:solidFill>
                <a:cs typeface="B Homa" pitchFamily="2" charset="-78"/>
              </a:rPr>
              <a:t>خلاصه موارد مدیریتی مواد زائد جامد بعد از وقوع بلایا</a:t>
            </a:r>
          </a:p>
        </p:txBody>
      </p:sp>
    </p:spTree>
    <p:extLst>
      <p:ext uri="{BB962C8B-B14F-4D97-AF65-F5344CB8AC3E}">
        <p14:creationId xmlns:p14="http://schemas.microsoft.com/office/powerpoint/2010/main" val="23051985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itle 1"/>
          <p:cNvSpPr txBox="1">
            <a:spLocks/>
          </p:cNvSpPr>
          <p:nvPr/>
        </p:nvSpPr>
        <p:spPr>
          <a:xfrm>
            <a:off x="3524232" y="142852"/>
            <a:ext cx="7029468" cy="1154098"/>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اقدامات لازم جهت جمع آوری و حمل زباله پس از بلایا</a:t>
            </a:r>
            <a:endParaRPr lang="en-US"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grpSp>
        <p:nvGrpSpPr>
          <p:cNvPr id="13" name="Group 12"/>
          <p:cNvGrpSpPr/>
          <p:nvPr/>
        </p:nvGrpSpPr>
        <p:grpSpPr>
          <a:xfrm>
            <a:off x="1269805" y="5299730"/>
            <a:ext cx="2111559" cy="1415515"/>
            <a:chOff x="666720" y="642918"/>
            <a:chExt cx="2857520" cy="1915581"/>
          </a:xfrm>
        </p:grpSpPr>
        <p:graphicFrame>
          <p:nvGraphicFramePr>
            <p:cNvPr id="14" name="Diagram 13"/>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
        <p:nvSpPr>
          <p:cNvPr id="16" name="Rectangle 3"/>
          <p:cNvSpPr>
            <a:spLocks noChangeArrowheads="1"/>
          </p:cNvSpPr>
          <p:nvPr/>
        </p:nvSpPr>
        <p:spPr bwMode="auto">
          <a:xfrm>
            <a:off x="3238480" y="1123640"/>
            <a:ext cx="7254894" cy="50321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buFontTx/>
              <a:buBlip>
                <a:blip r:embed="rId8"/>
              </a:buBlip>
              <a:defRPr/>
            </a:pPr>
            <a:r>
              <a:rPr lang="fa-IR" sz="1600" dirty="0">
                <a:solidFill>
                  <a:prstClr val="black"/>
                </a:solidFill>
                <a:effectLst>
                  <a:outerShdw blurRad="38100" dist="38100" dir="2700000" algn="tl">
                    <a:srgbClr val="000000">
                      <a:alpha val="43137"/>
                    </a:srgbClr>
                  </a:outerShdw>
                </a:effectLst>
                <a:latin typeface="Calibri"/>
                <a:cs typeface="B Homa" pitchFamily="2" charset="-78"/>
              </a:rPr>
              <a:t>در عملیات جمع آوری مواد زائد جامد,باید موارد ذیل را در نظر گرفت:</a:t>
            </a:r>
          </a:p>
          <a:p>
            <a:pPr fontAlgn="base">
              <a:lnSpc>
                <a:spcPct val="150000"/>
              </a:lnSpc>
              <a:spcBef>
                <a:spcPct val="0"/>
              </a:spcBef>
              <a:spcAft>
                <a:spcPct val="0"/>
              </a:spcAft>
              <a:buFontTx/>
              <a:buBlip>
                <a:blip r:embed="rId8"/>
              </a:buBlip>
              <a:defRPr/>
            </a:pPr>
            <a:endParaRPr lang="fa-IR" sz="1600" dirty="0">
              <a:solidFill>
                <a:prstClr val="black"/>
              </a:solidFill>
              <a:effectLst>
                <a:outerShdw blurRad="38100" dist="38100" dir="2700000" algn="tl">
                  <a:srgbClr val="000000">
                    <a:alpha val="43137"/>
                  </a:srgbClr>
                </a:outerShdw>
              </a:effectLst>
              <a:latin typeface="Calibri"/>
              <a:cs typeface="B Homa" pitchFamily="2" charset="-78"/>
            </a:endParaRP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دقت شود که افراد سالم ,مجروح یا جسد در زیر نخاله ها نباشد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اشیا نفیس یا با ارزش مجزا شوند و به امین اموال سپرده شوند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آثار باستانی و فرهنگی,حتی قسمت های کوچک آنها حفظ گردد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مصالح ساختمانی قابل استفاده به صورت مجزا جمع آوری گردد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محلی برای نگه داری مواد قابل استفاده در نظر گرفته شود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آهن آلات به طور مجزا جمع آوری گردد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تاسیسات سالم فنی و قابل تعمیر حفظ گردد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درب و پنجره های سالم و مرمت پذیر ,نگهداری شود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مواد مشکوک مانند مواد شیمیایی و یا وسایل پیچیده ناشناخته با احتیاط کامل در محل مناسب نگهداری شوند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از نخاله های ساختمانی برای پر کردن باتلاق ها و لجن زارها و یا تسطیح جاده ها و یا حریم آنها استفاده شود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از انباشت نخاله ها در زمین های قابل کشت و حاصلخیز ,خودداری گردد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در حاشیه مسیل ها,می توان نخاله ها را تخلیه نمود</a:t>
            </a:r>
          </a:p>
          <a:p>
            <a:pPr fontAlgn="base">
              <a:lnSpc>
                <a:spcPct val="150000"/>
              </a:lnSpc>
              <a:spcBef>
                <a:spcPct val="0"/>
              </a:spcBef>
              <a:spcAft>
                <a:spcPct val="0"/>
              </a:spcAft>
              <a:buFontTx/>
              <a:buBlip>
                <a:blip r:embed="rId9"/>
              </a:buBlip>
              <a:defRPr/>
            </a:pPr>
            <a:r>
              <a:rPr lang="fa-IR" sz="1400" kern="0" dirty="0">
                <a:solidFill>
                  <a:sysClr val="windowText" lastClr="000000"/>
                </a:solidFill>
                <a:cs typeface="B Homa" pitchFamily="2" charset="-78"/>
              </a:rPr>
              <a:t>نخاله های ساختمانی,هیچ گاه در مسیر تاسیسات انتقال نیرو تخلیه نگردد</a:t>
            </a:r>
          </a:p>
        </p:txBody>
      </p:sp>
      <p:pic>
        <p:nvPicPr>
          <p:cNvPr id="10" name="Picture 9" descr="آوار برداری با بیل مکانیکی پس از زلزله ایزمیت ترکیه">
            <a:hlinkClick r:id="rId10" tgtFrame="_blank" tooltip="&quot;آوار برداری با بیل مکانیکی پس از زلزله ایزمیت ترکیه&quot;"/>
          </p:cNvPr>
          <p:cNvPicPr/>
          <p:nvPr/>
        </p:nvPicPr>
        <p:blipFill>
          <a:blip r:embed="rId11"/>
          <a:srcRect/>
          <a:stretch>
            <a:fillRect/>
          </a:stretch>
        </p:blipFill>
        <p:spPr bwMode="auto">
          <a:xfrm>
            <a:off x="2024034" y="1857364"/>
            <a:ext cx="2928958" cy="2071702"/>
          </a:xfrm>
          <a:prstGeom prst="rect">
            <a:avLst/>
          </a:prstGeom>
          <a:ln>
            <a:noFill/>
          </a:ln>
          <a:effectLst>
            <a:outerShdw blurRad="292100" dist="139700" dir="2700000" algn="tl" rotWithShape="0">
              <a:srgbClr val="333333">
                <a:alpha val="65000"/>
              </a:srgbClr>
            </a:outerShdw>
          </a:effectLst>
        </p:spPr>
      </p:pic>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Tree>
    <p:extLst>
      <p:ext uri="{BB962C8B-B14F-4D97-AF65-F5344CB8AC3E}">
        <p14:creationId xmlns:p14="http://schemas.microsoft.com/office/powerpoint/2010/main" val="31138994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itle 1"/>
          <p:cNvSpPr txBox="1">
            <a:spLocks/>
          </p:cNvSpPr>
          <p:nvPr/>
        </p:nvSpPr>
        <p:spPr>
          <a:xfrm>
            <a:off x="3524232" y="274638"/>
            <a:ext cx="7029468" cy="1154098"/>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مدیریت بازیافت پس از وقوع بلایا</a:t>
            </a:r>
            <a:endParaRPr lang="en-US"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pSp>
        <p:nvGrpSpPr>
          <p:cNvPr id="6" name="Group 5"/>
          <p:cNvGrpSpPr/>
          <p:nvPr/>
        </p:nvGrpSpPr>
        <p:grpSpPr>
          <a:xfrm>
            <a:off x="1269805" y="5299730"/>
            <a:ext cx="2111559" cy="1415515"/>
            <a:chOff x="666720" y="642918"/>
            <a:chExt cx="2857520" cy="1915581"/>
          </a:xfrm>
        </p:grpSpPr>
        <p:graphicFrame>
          <p:nvGraphicFramePr>
            <p:cNvPr id="10" name="Diagram 9"/>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
        <p:nvSpPr>
          <p:cNvPr id="12" name="TextBox 11"/>
          <p:cNvSpPr txBox="1"/>
          <p:nvPr/>
        </p:nvSpPr>
        <p:spPr>
          <a:xfrm>
            <a:off x="1381092" y="1285862"/>
            <a:ext cx="9429816" cy="1714511"/>
          </a:xfrm>
          <a:prstGeom prst="rect">
            <a:avLst/>
          </a:prstGeom>
          <a:noFill/>
        </p:spPr>
        <p:txBody>
          <a:bodyPr wrap="square" rtlCol="1">
            <a:spAutoFit/>
          </a:bodyPr>
          <a:lstStyle/>
          <a:p>
            <a:pPr marL="342900" indent="-342900" algn="justLow">
              <a:lnSpc>
                <a:spcPct val="150000"/>
              </a:lnSpc>
              <a:spcBef>
                <a:spcPct val="0"/>
              </a:spcBef>
              <a:defRPr/>
            </a:pPr>
            <a:r>
              <a:rPr lang="fa-IR" sz="1400" kern="0" dirty="0">
                <a:solidFill>
                  <a:sysClr val="windowText" lastClr="000000"/>
                </a:solidFill>
                <a:cs typeface="B Homa" pitchFamily="2" charset="-78"/>
              </a:rPr>
              <a:t>        عمده ضايعات بجا مانده از زلزله شامل خاك  و نخاله هاي ساختماني مثل بتون، آسفالت ،آجر، گچ آهك، كاشي، سراميك، شن، ماسه، و چوب درختان مي باشد كه درصد زيادي از آنها قابل بازيابي هستند . بررسي و تجربيات نشان داده است كه اگر ضايعات را بخوبي بازيافت نماييم، 80 تا 90% كاهش حجم خواهيم داشت. مهمترين نكته اي كه در تمام دنيا در دستور كار استراتژي بازيافت قرار گرفته است تفكيك در مبدا است . هرچه اين اقدام به نقطه و  زمان توليد نزديكتر باشد، عمليات بازيافت توفيق كمي و كيفي  و نهايتاً ثمره اقتصادي بيشتري خواهد داشت. بنابراين در هنگام جمع آوري بايد سعي شود تا آنجا كه ممكن است مواد يكسان و يكنواخت را با هم جمع آوري كرد، و به مكانهاي بعدي انتقال دهيم .</a:t>
            </a:r>
          </a:p>
        </p:txBody>
      </p:sp>
    </p:spTree>
    <p:extLst>
      <p:ext uri="{BB962C8B-B14F-4D97-AF65-F5344CB8AC3E}">
        <p14:creationId xmlns:p14="http://schemas.microsoft.com/office/powerpoint/2010/main" val="31344275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itle 1"/>
          <p:cNvSpPr txBox="1">
            <a:spLocks/>
          </p:cNvSpPr>
          <p:nvPr/>
        </p:nvSpPr>
        <p:spPr>
          <a:xfrm>
            <a:off x="1638300" y="274638"/>
            <a:ext cx="8915400" cy="1143000"/>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90000"/>
              </a:lnSpc>
              <a:spcBef>
                <a:spcPct val="0"/>
              </a:spcBef>
              <a:buFont typeface="Wingdings" pitchFamily="2" charset="2"/>
              <a:buChar char="Ø"/>
              <a:defRPr/>
            </a:pPr>
            <a:r>
              <a:rPr lang="fa-IR"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اهمیت بازیافت</a:t>
            </a:r>
            <a:endParaRPr lang="en-US"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8" name="Content Placeholder 2"/>
          <p:cNvSpPr txBox="1">
            <a:spLocks/>
          </p:cNvSpPr>
          <p:nvPr/>
        </p:nvSpPr>
        <p:spPr>
          <a:xfrm>
            <a:off x="5024430" y="1142984"/>
            <a:ext cx="5629252" cy="571504"/>
          </a:xfrm>
          <a:prstGeom prst="rect">
            <a:avLst/>
          </a:prstGeom>
        </p:spPr>
        <p:txBody>
          <a:bodyPr vert="horz" lIns="91440" tIns="45720" rIns="91440" bIns="45720" rtlCol="1">
            <a:normAutofit/>
          </a:bodyPr>
          <a:lstStyle/>
          <a:p>
            <a:pPr marL="342900" indent="-342900" algn="justLow">
              <a:lnSpc>
                <a:spcPct val="150000"/>
              </a:lnSpc>
              <a:spcBef>
                <a:spcPct val="20000"/>
              </a:spcBef>
              <a:buBlip>
                <a:blip r:embed="rId3"/>
              </a:buBlip>
              <a:defRPr/>
            </a:pPr>
            <a:r>
              <a:rPr lang="fa-IR" sz="1600" dirty="0">
                <a:solidFill>
                  <a:sysClr val="windowText" lastClr="000000"/>
                </a:solidFill>
                <a:effectLst>
                  <a:outerShdw blurRad="38100" dist="38100" dir="2700000" algn="tl">
                    <a:srgbClr val="000000">
                      <a:alpha val="43137"/>
                    </a:srgbClr>
                  </a:outerShdw>
                </a:effectLst>
                <a:latin typeface="Calibri"/>
                <a:cs typeface="B Homa" pitchFamily="2" charset="-78"/>
              </a:rPr>
              <a:t> با اجرای بازیافت ،می توان به مزایای زیر دست یافت </a:t>
            </a:r>
            <a:r>
              <a:rPr lang="fa-IR" sz="1600" dirty="0">
                <a:solidFill>
                  <a:sysClr val="windowText" lastClr="000000"/>
                </a:solidFill>
                <a:latin typeface="Calibri"/>
                <a:cs typeface="B Homa" pitchFamily="2" charset="-78"/>
              </a:rPr>
              <a:t>:</a:t>
            </a:r>
          </a:p>
        </p:txBody>
      </p:sp>
      <p:graphicFrame>
        <p:nvGraphicFramePr>
          <p:cNvPr id="6" name="Diagram 5"/>
          <p:cNvGraphicFramePr/>
          <p:nvPr/>
        </p:nvGraphicFramePr>
        <p:xfrm>
          <a:off x="3167042" y="1714489"/>
          <a:ext cx="6429420" cy="41883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pSp>
        <p:nvGrpSpPr>
          <p:cNvPr id="10" name="Group 9"/>
          <p:cNvGrpSpPr/>
          <p:nvPr/>
        </p:nvGrpSpPr>
        <p:grpSpPr>
          <a:xfrm>
            <a:off x="1269805" y="5299730"/>
            <a:ext cx="2111559" cy="1415515"/>
            <a:chOff x="666720" y="642918"/>
            <a:chExt cx="2857520" cy="1915581"/>
          </a:xfrm>
        </p:grpSpPr>
        <p:graphicFrame>
          <p:nvGraphicFramePr>
            <p:cNvPr id="11" name="Diagram 10"/>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2" name="TextBox 11"/>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Tree>
    <p:extLst>
      <p:ext uri="{BB962C8B-B14F-4D97-AF65-F5344CB8AC3E}">
        <p14:creationId xmlns:p14="http://schemas.microsoft.com/office/powerpoint/2010/main" val="23794637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itle 1"/>
          <p:cNvSpPr txBox="1">
            <a:spLocks/>
          </p:cNvSpPr>
          <p:nvPr/>
        </p:nvSpPr>
        <p:spPr>
          <a:xfrm>
            <a:off x="7424778" y="131762"/>
            <a:ext cx="3171816" cy="1154098"/>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90000"/>
              </a:lnSpc>
              <a:spcBef>
                <a:spcPct val="0"/>
              </a:spcBef>
              <a:buFont typeface="Wingdings" pitchFamily="2" charset="2"/>
              <a:buChar char="Ø"/>
              <a:defRPr/>
            </a:pPr>
            <a:r>
              <a:rPr lang="fa-IR"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کاربرد مواد بازیافتی </a:t>
            </a:r>
            <a:endParaRPr lang="en-US"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graphicFrame>
        <p:nvGraphicFramePr>
          <p:cNvPr id="10" name="Diagram 9"/>
          <p:cNvGraphicFramePr/>
          <p:nvPr/>
        </p:nvGraphicFramePr>
        <p:xfrm>
          <a:off x="1920466" y="1142984"/>
          <a:ext cx="8461855" cy="5214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pSp>
        <p:nvGrpSpPr>
          <p:cNvPr id="6" name="Group 5"/>
          <p:cNvGrpSpPr/>
          <p:nvPr/>
        </p:nvGrpSpPr>
        <p:grpSpPr>
          <a:xfrm>
            <a:off x="1095341" y="5357827"/>
            <a:ext cx="2111559" cy="1415515"/>
            <a:chOff x="666720" y="642918"/>
            <a:chExt cx="2857520" cy="1915581"/>
          </a:xfrm>
        </p:grpSpPr>
        <p:graphicFrame>
          <p:nvGraphicFramePr>
            <p:cNvPr id="8" name="Diagram 7"/>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TextBox 10"/>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spTree>
    <p:extLst>
      <p:ext uri="{BB962C8B-B14F-4D97-AF65-F5344CB8AC3E}">
        <p14:creationId xmlns:p14="http://schemas.microsoft.com/office/powerpoint/2010/main" val="23646744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itle 1"/>
          <p:cNvSpPr txBox="1">
            <a:spLocks/>
          </p:cNvSpPr>
          <p:nvPr/>
        </p:nvSpPr>
        <p:spPr>
          <a:xfrm>
            <a:off x="3524232" y="142852"/>
            <a:ext cx="7029468" cy="1154098"/>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90000"/>
              </a:lnSpc>
              <a:spcBef>
                <a:spcPct val="0"/>
              </a:spcBef>
              <a:buFont typeface="Wingdings" pitchFamily="2" charset="2"/>
              <a:buChar char="Ø"/>
              <a:defRPr/>
            </a:pPr>
            <a:r>
              <a:rPr lang="fa-IR"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دستورالعمل بازیافت مواد بعد از وقوع بلایا</a:t>
            </a:r>
            <a:endParaRPr lang="en-US"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grpSp>
        <p:nvGrpSpPr>
          <p:cNvPr id="10" name="Group 9"/>
          <p:cNvGrpSpPr/>
          <p:nvPr/>
        </p:nvGrpSpPr>
        <p:grpSpPr>
          <a:xfrm>
            <a:off x="1269805" y="5299730"/>
            <a:ext cx="2111559" cy="1415515"/>
            <a:chOff x="666720" y="642918"/>
            <a:chExt cx="2857520" cy="1915581"/>
          </a:xfrm>
        </p:grpSpPr>
        <p:graphicFrame>
          <p:nvGraphicFramePr>
            <p:cNvPr id="11" name="Diagram 10"/>
            <p:cNvGraphicFramePr/>
            <p:nvPr/>
          </p:nvGraphicFramePr>
          <p:xfrm>
            <a:off x="666720" y="642918"/>
            <a:ext cx="2857520" cy="1915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rot="21257747">
              <a:off x="1002029" y="1406790"/>
              <a:ext cx="1960867" cy="374856"/>
            </a:xfrm>
            <a:prstGeom prst="rect">
              <a:avLst/>
            </a:prstGeom>
            <a:noFill/>
          </p:spPr>
          <p:txBody>
            <a:bodyPr wrap="square" rtlCol="1">
              <a:spAutoFit/>
            </a:bodyPr>
            <a:lstStyle/>
            <a:p>
              <a:r>
                <a:rPr lang="fa-IR" sz="1200" dirty="0">
                  <a:solidFill>
                    <a:prstClr val="black"/>
                  </a:solidFill>
                  <a:cs typeface="B Homa" pitchFamily="2" charset="-78"/>
                </a:rPr>
                <a:t>مدیریت مواد زائدجامد</a:t>
              </a:r>
            </a:p>
          </p:txBody>
        </p:sp>
      </p:grpSp>
      <p:graphicFrame>
        <p:nvGraphicFramePr>
          <p:cNvPr id="13" name="Diagram 12"/>
          <p:cNvGraphicFramePr/>
          <p:nvPr/>
        </p:nvGraphicFramePr>
        <p:xfrm>
          <a:off x="3238480" y="1714488"/>
          <a:ext cx="6088082" cy="407196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Tree>
    <p:extLst>
      <p:ext uri="{BB962C8B-B14F-4D97-AF65-F5344CB8AC3E}">
        <p14:creationId xmlns:p14="http://schemas.microsoft.com/office/powerpoint/2010/main" val="6160793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8" name="TextBox 7"/>
          <p:cNvSpPr txBox="1"/>
          <p:nvPr/>
        </p:nvSpPr>
        <p:spPr>
          <a:xfrm>
            <a:off x="1317658" y="928670"/>
            <a:ext cx="9493250" cy="5909310"/>
          </a:xfrm>
          <a:prstGeom prst="rect">
            <a:avLst/>
          </a:prstGeom>
          <a:noFill/>
        </p:spPr>
        <p:txBody>
          <a:bodyPr wrap="square" rtlCol="1">
            <a:spAutoFit/>
          </a:bodyPr>
          <a:lstStyle/>
          <a:p>
            <a:pPr>
              <a:lnSpc>
                <a:spcPct val="150000"/>
              </a:lnSpc>
              <a:buFont typeface="Arial" pitchFamily="34" charset="0"/>
              <a:buChar char="•"/>
              <a:defRPr/>
            </a:pPr>
            <a:r>
              <a:rPr lang="fa-IR" sz="1400" kern="0" dirty="0">
                <a:solidFill>
                  <a:sysClr val="windowText" lastClr="000000"/>
                </a:solidFill>
                <a:cs typeface="B Homa" pitchFamily="2" charset="-78"/>
              </a:rPr>
              <a:t>محمد، پذیرا،مدیریت بهداشت محیط در شرایط اضطراری ،انتشارات آذربرزین، زمستان </a:t>
            </a:r>
          </a:p>
          <a:p>
            <a:pPr>
              <a:lnSpc>
                <a:spcPct val="150000"/>
              </a:lnSpc>
              <a:buFont typeface="Arial" pitchFamily="34" charset="0"/>
              <a:buChar char="•"/>
              <a:defRPr/>
            </a:pPr>
            <a:r>
              <a:rPr lang="fa-IR" sz="1400" dirty="0">
                <a:solidFill>
                  <a:prstClr val="black"/>
                </a:solidFill>
                <a:cs typeface="B Homa" pitchFamily="2" charset="-78"/>
              </a:rPr>
              <a:t>مجلسی منیره و نوری جعفر,مکان بابی  و مدیریت محل دفن بهداشتی,سازمان بازیافت و تبدیل مواد, 1373</a:t>
            </a:r>
          </a:p>
          <a:p>
            <a:pPr>
              <a:lnSpc>
                <a:spcPct val="150000"/>
              </a:lnSpc>
              <a:buFont typeface="Arial" pitchFamily="34" charset="0"/>
              <a:buChar char="•"/>
              <a:defRPr/>
            </a:pPr>
            <a:r>
              <a:rPr lang="fa-IR" sz="1400" dirty="0">
                <a:solidFill>
                  <a:prstClr val="black"/>
                </a:solidFill>
                <a:cs typeface="B Homa" pitchFamily="2" charset="-78"/>
              </a:rPr>
              <a:t>مهندسین مشاور فرنهاد,طرح مجموعه شهری مشهد,مرحله 1</a:t>
            </a:r>
          </a:p>
          <a:p>
            <a:pPr>
              <a:lnSpc>
                <a:spcPct val="150000"/>
              </a:lnSpc>
              <a:buFont typeface="Arial" pitchFamily="34" charset="0"/>
              <a:buChar char="•"/>
              <a:defRPr/>
            </a:pPr>
            <a:r>
              <a:rPr lang="fa-IR" sz="1400" dirty="0">
                <a:solidFill>
                  <a:prstClr val="black"/>
                </a:solidFill>
                <a:cs typeface="B Homa" pitchFamily="2" charset="-78"/>
              </a:rPr>
              <a:t>حیدر زاده ,نیما (1380),معیارهای مکان یابی محل دفن مواد زائد جامد شهری,انتشارات سازمان شهرداری های کشور</a:t>
            </a:r>
          </a:p>
          <a:p>
            <a:pPr>
              <a:lnSpc>
                <a:spcPct val="150000"/>
              </a:lnSpc>
              <a:buFont typeface="Arial" pitchFamily="34" charset="0"/>
              <a:buChar char="•"/>
              <a:defRPr/>
            </a:pPr>
            <a:r>
              <a:rPr lang="fa-IR" sz="1400" dirty="0">
                <a:solidFill>
                  <a:prstClr val="black"/>
                </a:solidFill>
                <a:cs typeface="B Homa" pitchFamily="2" charset="-78"/>
              </a:rPr>
              <a:t>سعید نیا,احمد(1378),مواد زائد جامد شهری ,مرکز مطالعات برنامه ریزی شهری</a:t>
            </a:r>
          </a:p>
          <a:p>
            <a:pPr>
              <a:lnSpc>
                <a:spcPct val="150000"/>
              </a:lnSpc>
              <a:buFont typeface="Arial" pitchFamily="34" charset="0"/>
              <a:buChar char="•"/>
              <a:defRPr/>
            </a:pPr>
            <a:r>
              <a:rPr lang="fa-IR" sz="1400" kern="0" dirty="0">
                <a:solidFill>
                  <a:sysClr val="windowText" lastClr="000000"/>
                </a:solidFill>
                <a:cs typeface="B Homa" pitchFamily="2" charset="-78"/>
              </a:rPr>
              <a:t>عبدلی,محمد علی(1279),مدیریت دفع مواد زائد جامد شهری(3 جلد),مرکز مطالعات برنامه ریزی شهری وزارت کشور</a:t>
            </a:r>
          </a:p>
          <a:p>
            <a:pPr>
              <a:lnSpc>
                <a:spcPct val="150000"/>
              </a:lnSpc>
              <a:buFont typeface="Arial" pitchFamily="34" charset="0"/>
              <a:buChar char="•"/>
              <a:defRPr/>
            </a:pPr>
            <a:r>
              <a:rPr lang="fa-IR" sz="1400" kern="0" dirty="0">
                <a:solidFill>
                  <a:sysClr val="windowText" lastClr="000000"/>
                </a:solidFill>
                <a:cs typeface="B Homa" pitchFamily="2" charset="-78"/>
              </a:rPr>
              <a:t>عمرانی,قاسم علی(1364),دفن بهداشتی زباله...,انتشارات جهاد دانشگاهی</a:t>
            </a:r>
          </a:p>
          <a:p>
            <a:pPr>
              <a:lnSpc>
                <a:spcPct val="150000"/>
              </a:lnSpc>
              <a:buFont typeface="Arial" pitchFamily="34" charset="0"/>
              <a:buChar char="•"/>
              <a:defRPr/>
            </a:pPr>
            <a:r>
              <a:rPr lang="fa-IR" sz="1400" kern="0" dirty="0">
                <a:solidFill>
                  <a:sysClr val="windowText" lastClr="000000"/>
                </a:solidFill>
                <a:cs typeface="B Homa" pitchFamily="2" charset="-78"/>
              </a:rPr>
              <a:t>یغماییان,کامکار(1382),تجزیه,فصلنامه آموزشی-پژوهشی مدیریت پسماند,شماره 1</a:t>
            </a:r>
          </a:p>
          <a:p>
            <a:pPr>
              <a:lnSpc>
                <a:spcPct val="150000"/>
              </a:lnSpc>
              <a:buFont typeface="Arial" pitchFamily="34" charset="0"/>
              <a:buChar char="•"/>
              <a:defRPr/>
            </a:pPr>
            <a:r>
              <a:rPr lang="fa-IR" sz="1400" kern="0" dirty="0">
                <a:solidFill>
                  <a:sysClr val="windowText" lastClr="000000"/>
                </a:solidFill>
                <a:cs typeface="B Homa" pitchFamily="2" charset="-78"/>
              </a:rPr>
              <a:t>عشقی، ساسان (1382)، گزارش نهایی پروژه تحقیقی بررسی خرابی ساختمانها و مدیریت آواربرداری در زلزله های بزرگ، تهران، موسسه علمی کاربردی هلال، آذرماه 1382</a:t>
            </a:r>
          </a:p>
          <a:p>
            <a:pPr>
              <a:lnSpc>
                <a:spcPct val="150000"/>
              </a:lnSpc>
              <a:buFont typeface="Arial" pitchFamily="34" charset="0"/>
              <a:buChar char="•"/>
              <a:defRPr/>
            </a:pPr>
            <a:r>
              <a:rPr lang="fa-IR" sz="1400" kern="0" dirty="0">
                <a:solidFill>
                  <a:sysClr val="windowText" lastClr="000000"/>
                </a:solidFill>
                <a:cs typeface="B Homa" pitchFamily="2" charset="-78"/>
              </a:rPr>
              <a:t>گزارش مقدماتی شناسایی زلزله 5 دی  ماه 1382 بم، پژوهشگاه بین المللی زلزله شناسی و مهندسی زلزله</a:t>
            </a:r>
          </a:p>
          <a:p>
            <a:pPr algn="l" rtl="0">
              <a:lnSpc>
                <a:spcPct val="150000"/>
              </a:lnSpc>
              <a:buFont typeface="Arial" pitchFamily="34" charset="0"/>
              <a:buChar char="•"/>
              <a:defRPr/>
            </a:pPr>
            <a:r>
              <a:rPr lang="en-US" sz="1400" kern="0" dirty="0">
                <a:solidFill>
                  <a:sysClr val="windowText" lastClr="000000"/>
                </a:solidFill>
                <a:cs typeface="B Homa" pitchFamily="2" charset="-78"/>
              </a:rPr>
              <a:t> Earthquake Damaged Buildings: An Overview of heavy debris and Victim Extrication, FEMA 158/ September 1988</a:t>
            </a:r>
          </a:p>
          <a:p>
            <a:pPr algn="l" rtl="0">
              <a:lnSpc>
                <a:spcPct val="150000"/>
              </a:lnSpc>
              <a:buFont typeface="Arial" pitchFamily="34" charset="0"/>
              <a:buChar char="•"/>
              <a:defRPr/>
            </a:pPr>
            <a:r>
              <a:rPr lang="en-US" sz="1400" kern="0" dirty="0">
                <a:solidFill>
                  <a:sysClr val="windowText" lastClr="000000"/>
                </a:solidFill>
                <a:cs typeface="B Homa" pitchFamily="2" charset="-78"/>
              </a:rPr>
              <a:t>Post-earthquake solid waste management strategy (for the City of Vancouver and the surrounding area) </a:t>
            </a:r>
            <a:r>
              <a:rPr lang="en-US" sz="1400" kern="0" dirty="0" err="1">
                <a:solidFill>
                  <a:sysClr val="windowText" lastClr="000000"/>
                </a:solidFill>
                <a:cs typeface="B Homa" pitchFamily="2" charset="-78"/>
              </a:rPr>
              <a:t>Wojtarowicz</a:t>
            </a:r>
            <a:r>
              <a:rPr lang="en-US" sz="1400" kern="0" dirty="0">
                <a:solidFill>
                  <a:sysClr val="windowText" lastClr="000000"/>
                </a:solidFill>
                <a:cs typeface="B Homa" pitchFamily="2" charset="-78"/>
              </a:rPr>
              <a:t>, Margaret, Atwater, James W.</a:t>
            </a:r>
          </a:p>
          <a:p>
            <a:pPr algn="l" rtl="0">
              <a:lnSpc>
                <a:spcPct val="150000"/>
              </a:lnSpc>
              <a:buFont typeface="Arial" pitchFamily="34" charset="0"/>
              <a:buChar char="•"/>
              <a:defRPr/>
            </a:pPr>
            <a:r>
              <a:rPr lang="en-US" sz="1400" kern="0" dirty="0">
                <a:solidFill>
                  <a:sysClr val="windowText" lastClr="000000"/>
                </a:solidFill>
                <a:cs typeface="B Homa" pitchFamily="2" charset="-78"/>
              </a:rPr>
              <a:t>http://www.p30lords.com/forum/showthread.php?t=33046</a:t>
            </a:r>
          </a:p>
          <a:p>
            <a:pPr algn="l" rtl="0">
              <a:lnSpc>
                <a:spcPct val="150000"/>
              </a:lnSpc>
              <a:buFont typeface="Arial" pitchFamily="34" charset="0"/>
              <a:buChar char="•"/>
              <a:defRPr/>
            </a:pPr>
            <a:endParaRPr lang="en-US" sz="1400" kern="0" dirty="0">
              <a:solidFill>
                <a:sysClr val="windowText" lastClr="000000"/>
              </a:solidFill>
              <a:cs typeface="B Homa" pitchFamily="2" charset="-78"/>
            </a:endParaRPr>
          </a:p>
          <a:p>
            <a:pPr algn="l" rtl="0">
              <a:lnSpc>
                <a:spcPct val="150000"/>
              </a:lnSpc>
              <a:buFont typeface="Arial" pitchFamily="34" charset="0"/>
              <a:buChar char="•"/>
              <a:defRPr/>
            </a:pPr>
            <a:endParaRPr lang="en-US" sz="1400" kern="0" dirty="0">
              <a:solidFill>
                <a:sysClr val="windowText" lastClr="000000"/>
              </a:solidFill>
              <a:cs typeface="B Homa" pitchFamily="2" charset="-78"/>
            </a:endParaRPr>
          </a:p>
          <a:p>
            <a:pPr>
              <a:lnSpc>
                <a:spcPct val="150000"/>
              </a:lnSpc>
              <a:buFont typeface="Arial" pitchFamily="34" charset="0"/>
              <a:buChar char="•"/>
              <a:defRPr/>
            </a:pPr>
            <a:endParaRPr lang="fa-IR" sz="1400" kern="0" dirty="0">
              <a:solidFill>
                <a:sysClr val="windowText" lastClr="000000"/>
              </a:solidFill>
              <a:cs typeface="B Homa" pitchFamily="2" charset="-78"/>
            </a:endParaRPr>
          </a:p>
        </p:txBody>
      </p:sp>
      <p:sp>
        <p:nvSpPr>
          <p:cNvPr id="9" name="Freeform 8"/>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10" name="Title 1"/>
          <p:cNvSpPr txBox="1">
            <a:spLocks/>
          </p:cNvSpPr>
          <p:nvPr/>
        </p:nvSpPr>
        <p:spPr>
          <a:xfrm>
            <a:off x="3524232" y="142852"/>
            <a:ext cx="7029468" cy="1154098"/>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90000"/>
              </a:lnSpc>
              <a:spcBef>
                <a:spcPct val="0"/>
              </a:spcBef>
              <a:buFont typeface="Wingdings" pitchFamily="2" charset="2"/>
              <a:buChar char="Ø"/>
              <a:defRPr/>
            </a:pPr>
            <a:r>
              <a:rPr lang="fa-IR"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منابع</a:t>
            </a:r>
            <a:endParaRPr lang="en-US" sz="26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Tree>
    <p:extLst>
      <p:ext uri="{BB962C8B-B14F-4D97-AF65-F5344CB8AC3E}">
        <p14:creationId xmlns:p14="http://schemas.microsoft.com/office/powerpoint/2010/main" val="3578328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6" name="Title 1"/>
          <p:cNvSpPr txBox="1">
            <a:spLocks/>
          </p:cNvSpPr>
          <p:nvPr/>
        </p:nvSpPr>
        <p:spPr>
          <a:xfrm>
            <a:off x="6524633" y="285728"/>
            <a:ext cx="4029072" cy="776270"/>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مراحل مدیریت مواد زائد</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17" name="Freeform 16"/>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aphicFrame>
        <p:nvGraphicFramePr>
          <p:cNvPr id="16" name="Diagram 15"/>
          <p:cNvGraphicFramePr/>
          <p:nvPr/>
        </p:nvGraphicFramePr>
        <p:xfrm>
          <a:off x="1952596" y="1571614"/>
          <a:ext cx="8532826" cy="35718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6963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0" name="Title 1"/>
          <p:cNvSpPr txBox="1">
            <a:spLocks/>
          </p:cNvSpPr>
          <p:nvPr/>
        </p:nvSpPr>
        <p:spPr>
          <a:xfrm>
            <a:off x="5095868" y="357166"/>
            <a:ext cx="5457832" cy="714380"/>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عناصر موظف در مدیریت مواد زائد</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graphicFrame>
        <p:nvGraphicFramePr>
          <p:cNvPr id="17" name="Diagram 16"/>
          <p:cNvGraphicFramePr/>
          <p:nvPr/>
        </p:nvGraphicFramePr>
        <p:xfrm>
          <a:off x="5953124" y="1142984"/>
          <a:ext cx="5000660" cy="33337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Freeform 17"/>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grpSp>
        <p:nvGrpSpPr>
          <p:cNvPr id="36" name="Group 35"/>
          <p:cNvGrpSpPr/>
          <p:nvPr/>
        </p:nvGrpSpPr>
        <p:grpSpPr>
          <a:xfrm>
            <a:off x="1143000" y="2928934"/>
            <a:ext cx="5357850" cy="3571898"/>
            <a:chOff x="309530" y="357165"/>
            <a:chExt cx="7786742" cy="5288001"/>
          </a:xfrm>
        </p:grpSpPr>
        <p:graphicFrame>
          <p:nvGraphicFramePr>
            <p:cNvPr id="37" name="Diagram 36"/>
            <p:cNvGraphicFramePr/>
            <p:nvPr/>
          </p:nvGraphicFramePr>
          <p:xfrm>
            <a:off x="309530" y="357165"/>
            <a:ext cx="7786742" cy="50006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38" name="Straight Connector 37"/>
            <p:cNvCxnSpPr/>
            <p:nvPr/>
          </p:nvCxnSpPr>
          <p:spPr>
            <a:xfrm>
              <a:off x="1381100" y="5643578"/>
              <a:ext cx="5643602" cy="1588"/>
            </a:xfrm>
            <a:prstGeom prst="line">
              <a:avLst/>
            </a:prstGeom>
            <a:ln w="28575">
              <a:solidFill>
                <a:srgbClr val="585858"/>
              </a:solidFill>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a:xfrm rot="5400000" flipH="1" flipV="1">
              <a:off x="1239018" y="5500702"/>
              <a:ext cx="284958" cy="794"/>
            </a:xfrm>
            <a:prstGeom prst="line">
              <a:avLst/>
            </a:prstGeom>
            <a:ln w="28575">
              <a:solidFill>
                <a:srgbClr val="585858"/>
              </a:solidFill>
              <a:tailEnd type="arrow"/>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rot="5400000" flipH="1" flipV="1">
              <a:off x="6883017" y="5500305"/>
              <a:ext cx="284958" cy="1588"/>
            </a:xfrm>
            <a:prstGeom prst="line">
              <a:avLst/>
            </a:prstGeom>
            <a:ln w="28575">
              <a:solidFill>
                <a:srgbClr val="585858"/>
              </a:solidFill>
              <a:headEnd type="none"/>
              <a:tailEnd type="arrow"/>
            </a:ln>
          </p:spPr>
          <p:style>
            <a:lnRef idx="1">
              <a:schemeClr val="dk1"/>
            </a:lnRef>
            <a:fillRef idx="0">
              <a:schemeClr val="dk1"/>
            </a:fillRef>
            <a:effectRef idx="0">
              <a:schemeClr val="dk1"/>
            </a:effectRef>
            <a:fontRef idx="minor">
              <a:schemeClr val="tx1"/>
            </a:fontRef>
          </p:style>
        </p:cxnSp>
        <p:cxnSp>
          <p:nvCxnSpPr>
            <p:cNvPr id="41" name="Straight Arrow Connector 40"/>
            <p:cNvCxnSpPr/>
            <p:nvPr/>
          </p:nvCxnSpPr>
          <p:spPr>
            <a:xfrm>
              <a:off x="2309794" y="4857760"/>
              <a:ext cx="1081094" cy="9524"/>
            </a:xfrm>
            <a:prstGeom prst="straightConnector1">
              <a:avLst/>
            </a:prstGeom>
            <a:ln w="28575">
              <a:solidFill>
                <a:srgbClr val="585858"/>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10800000">
              <a:off x="4986338" y="4929198"/>
              <a:ext cx="1143008" cy="1588"/>
            </a:xfrm>
            <a:prstGeom prst="straightConnector1">
              <a:avLst/>
            </a:prstGeom>
            <a:ln w="28575">
              <a:solidFill>
                <a:srgbClr val="585858"/>
              </a:solidFill>
              <a:tailEnd type="arrow"/>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1143007" y="4857760"/>
            <a:ext cx="2143140" cy="285752"/>
          </a:xfrm>
          <a:prstGeom prst="rect">
            <a:avLst/>
          </a:prstGeom>
          <a:noFill/>
        </p:spPr>
        <p:txBody>
          <a:bodyPr wrap="square" rtlCol="1">
            <a:spAutoFit/>
          </a:bodyPr>
          <a:lstStyle/>
          <a:p>
            <a:r>
              <a:rPr lang="fa-IR" sz="1200" dirty="0">
                <a:solidFill>
                  <a:prstClr val="black"/>
                </a:solidFill>
                <a:cs typeface="B Homa" pitchFamily="2" charset="-78"/>
              </a:rPr>
              <a:t>روابط مراحل مختلف کنترل زباله</a:t>
            </a:r>
          </a:p>
        </p:txBody>
      </p:sp>
    </p:spTree>
    <p:extLst>
      <p:ext uri="{BB962C8B-B14F-4D97-AF65-F5344CB8AC3E}">
        <p14:creationId xmlns:p14="http://schemas.microsoft.com/office/powerpoint/2010/main" val="2929565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10" name="Title 1"/>
          <p:cNvSpPr txBox="1">
            <a:spLocks/>
          </p:cNvSpPr>
          <p:nvPr/>
        </p:nvSpPr>
        <p:spPr>
          <a:xfrm>
            <a:off x="9310715" y="0"/>
            <a:ext cx="1242990" cy="1214422"/>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تولید</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12" name="Title 1"/>
          <p:cNvSpPr txBox="1">
            <a:spLocks/>
          </p:cNvSpPr>
          <p:nvPr/>
        </p:nvSpPr>
        <p:spPr>
          <a:xfrm>
            <a:off x="6738942" y="2143116"/>
            <a:ext cx="3765544" cy="714380"/>
          </a:xfrm>
          <a:prstGeom prst="rect">
            <a:avLst/>
          </a:prstGeom>
        </p:spPr>
        <p:txBody>
          <a:bodyPr vert="horz" lIns="91440" tIns="45720" rIns="91440" bIns="45720" rtlCol="0" anchor="ctr">
            <a:normAutofit/>
          </a:bodyPr>
          <a:lstStyle/>
          <a:p>
            <a:pPr>
              <a:spcBef>
                <a:spcPct val="0"/>
              </a:spcBef>
              <a:buFontTx/>
              <a:buBlip>
                <a:blip r:embed="rId3"/>
              </a:buBlip>
              <a:defRPr/>
            </a:pPr>
            <a:r>
              <a:rPr lang="fa-IR" sz="2000" dirty="0">
                <a:solidFill>
                  <a:prstClr val="black"/>
                </a:solidFill>
                <a:effectLst>
                  <a:outerShdw blurRad="38100" dist="38100" dir="2700000" algn="tl">
                    <a:srgbClr val="000000">
                      <a:alpha val="43137"/>
                    </a:srgbClr>
                  </a:outerShdw>
                </a:effectLst>
                <a:latin typeface="Calibri"/>
                <a:cs typeface="B Homa" pitchFamily="2" charset="-78"/>
              </a:rPr>
              <a:t>فاکتورهای موثر در کمیت مواد زائد</a:t>
            </a:r>
            <a:endParaRPr lang="en-US" sz="2000" dirty="0">
              <a:solidFill>
                <a:prstClr val="black"/>
              </a:solidFill>
              <a:effectLst>
                <a:outerShdw blurRad="38100" dist="38100" dir="2700000" algn="tl">
                  <a:srgbClr val="000000">
                    <a:alpha val="43137"/>
                  </a:srgbClr>
                </a:outerShdw>
              </a:effectLst>
              <a:latin typeface="Calibri"/>
              <a:cs typeface="B Homa" pitchFamily="2" charset="-78"/>
            </a:endParaRPr>
          </a:p>
        </p:txBody>
      </p:sp>
      <p:sp>
        <p:nvSpPr>
          <p:cNvPr id="13" name="Rectangle 1"/>
          <p:cNvSpPr>
            <a:spLocks noChangeArrowheads="1"/>
          </p:cNvSpPr>
          <p:nvPr/>
        </p:nvSpPr>
        <p:spPr bwMode="auto">
          <a:xfrm>
            <a:off x="4524364" y="3000373"/>
            <a:ext cx="5943600" cy="21698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lnSpc>
                <a:spcPct val="150000"/>
              </a:lnSpc>
              <a:spcBef>
                <a:spcPct val="0"/>
              </a:spcBef>
              <a:spcAft>
                <a:spcPct val="0"/>
              </a:spcAft>
              <a:buFontTx/>
              <a:buBlip>
                <a:blip r:embed="rId4"/>
              </a:buBlip>
              <a:defRPr/>
            </a:pPr>
            <a:r>
              <a:rPr lang="fa-IR" kern="0" dirty="0">
                <a:solidFill>
                  <a:sysClr val="windowText" lastClr="000000"/>
                </a:solidFill>
                <a:cs typeface="B Homa" pitchFamily="2" charset="-78"/>
              </a:rPr>
              <a:t>موقعیت جغرافیایی محل</a:t>
            </a:r>
          </a:p>
          <a:p>
            <a:pPr fontAlgn="base">
              <a:lnSpc>
                <a:spcPct val="150000"/>
              </a:lnSpc>
              <a:spcBef>
                <a:spcPct val="0"/>
              </a:spcBef>
              <a:spcAft>
                <a:spcPct val="0"/>
              </a:spcAft>
              <a:buFontTx/>
              <a:buBlip>
                <a:blip r:embed="rId4"/>
              </a:buBlip>
              <a:defRPr/>
            </a:pPr>
            <a:r>
              <a:rPr lang="fa-IR" kern="0" dirty="0">
                <a:solidFill>
                  <a:sysClr val="windowText" lastClr="000000"/>
                </a:solidFill>
                <a:cs typeface="B Homa" pitchFamily="2" charset="-78"/>
              </a:rPr>
              <a:t>فصول سال</a:t>
            </a:r>
          </a:p>
          <a:p>
            <a:pPr fontAlgn="base">
              <a:lnSpc>
                <a:spcPct val="150000"/>
              </a:lnSpc>
              <a:spcBef>
                <a:spcPct val="0"/>
              </a:spcBef>
              <a:spcAft>
                <a:spcPct val="0"/>
              </a:spcAft>
              <a:buFontTx/>
              <a:buBlip>
                <a:blip r:embed="rId4"/>
              </a:buBlip>
              <a:defRPr/>
            </a:pPr>
            <a:r>
              <a:rPr lang="fa-IR" kern="0" dirty="0">
                <a:solidFill>
                  <a:sysClr val="windowText" lastClr="000000"/>
                </a:solidFill>
                <a:cs typeface="B Homa" pitchFamily="2" charset="-78"/>
              </a:rPr>
              <a:t>وضعیت اقتصادی مردم</a:t>
            </a:r>
          </a:p>
          <a:p>
            <a:pPr fontAlgn="base">
              <a:lnSpc>
                <a:spcPct val="150000"/>
              </a:lnSpc>
              <a:spcBef>
                <a:spcPct val="0"/>
              </a:spcBef>
              <a:spcAft>
                <a:spcPct val="0"/>
              </a:spcAft>
              <a:buFontTx/>
              <a:buBlip>
                <a:blip r:embed="rId4"/>
              </a:buBlip>
              <a:defRPr/>
            </a:pPr>
            <a:r>
              <a:rPr lang="fa-IR" kern="0" dirty="0">
                <a:solidFill>
                  <a:sysClr val="windowText" lastClr="000000"/>
                </a:solidFill>
                <a:cs typeface="B Homa" pitchFamily="2" charset="-78"/>
              </a:rPr>
              <a:t>کاربری زمین و وضعیت ساختمان سازی</a:t>
            </a:r>
          </a:p>
          <a:p>
            <a:pPr fontAlgn="base">
              <a:lnSpc>
                <a:spcPct val="150000"/>
              </a:lnSpc>
              <a:spcBef>
                <a:spcPct val="0"/>
              </a:spcBef>
              <a:spcAft>
                <a:spcPct val="0"/>
              </a:spcAft>
              <a:buFontTx/>
              <a:buBlip>
                <a:blip r:embed="rId4"/>
              </a:buBlip>
              <a:defRPr/>
            </a:pPr>
            <a:r>
              <a:rPr lang="fa-IR" kern="0" dirty="0">
                <a:solidFill>
                  <a:sysClr val="windowText" lastClr="000000"/>
                </a:solidFill>
                <a:cs typeface="B Homa" pitchFamily="2" charset="-78"/>
              </a:rPr>
              <a:t>آداب و رسوم و فرهنگ و عادات مردم</a:t>
            </a:r>
          </a:p>
        </p:txBody>
      </p:sp>
      <p:sp>
        <p:nvSpPr>
          <p:cNvPr id="14" name="Rectangle 13"/>
          <p:cNvSpPr/>
          <p:nvPr/>
        </p:nvSpPr>
        <p:spPr>
          <a:xfrm>
            <a:off x="1523968" y="1071546"/>
            <a:ext cx="8923352" cy="642942"/>
          </a:xfrm>
          <a:prstGeom prst="rect">
            <a:avLst/>
          </a:prstGeom>
        </p:spPr>
        <p:txBody>
          <a:bodyPr wrap="square">
            <a:spAutoFit/>
          </a:bodyPr>
          <a:lstStyle/>
          <a:p>
            <a:pPr>
              <a:defRPr/>
            </a:pPr>
            <a:r>
              <a:rPr lang="fa-IR" kern="0" dirty="0">
                <a:solidFill>
                  <a:sysClr val="windowText" lastClr="000000"/>
                </a:solidFill>
                <a:cs typeface="B Homa" pitchFamily="2" charset="-78"/>
              </a:rPr>
              <a:t>تولید مواد زاید مرحله ای است که مواد برای صاحب آنها,بی ارزش می شود و تمایل به نگهداری و استفاده از آنها دیگر وجود ندارد.</a:t>
            </a:r>
          </a:p>
        </p:txBody>
      </p:sp>
      <p:graphicFrame>
        <p:nvGraphicFramePr>
          <p:cNvPr id="15" name="Diagram 14"/>
          <p:cNvGraphicFramePr/>
          <p:nvPr/>
        </p:nvGraphicFramePr>
        <p:xfrm>
          <a:off x="1095346" y="5262672"/>
          <a:ext cx="2178859" cy="145257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28" name="Chart 27"/>
          <p:cNvGraphicFramePr/>
          <p:nvPr/>
        </p:nvGraphicFramePr>
        <p:xfrm>
          <a:off x="881026" y="1500174"/>
          <a:ext cx="5715040" cy="3288346"/>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1" name="Chart 30"/>
          <p:cNvGraphicFramePr/>
          <p:nvPr/>
        </p:nvGraphicFramePr>
        <p:xfrm>
          <a:off x="3381356" y="4429132"/>
          <a:ext cx="3000396" cy="1643074"/>
        </p:xfrm>
        <a:graphic>
          <a:graphicData uri="http://schemas.openxmlformats.org/drawingml/2006/chart">
            <c:chart xmlns:c="http://schemas.openxmlformats.org/drawingml/2006/chart" xmlns:r="http://schemas.openxmlformats.org/officeDocument/2006/relationships" r:id="rId11"/>
          </a:graphicData>
        </a:graphic>
      </p:graphicFrame>
      <p:sp>
        <p:nvSpPr>
          <p:cNvPr id="16" name="Freeform 15"/>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Tree>
    <p:extLst>
      <p:ext uri="{BB962C8B-B14F-4D97-AF65-F5344CB8AC3E}">
        <p14:creationId xmlns:p14="http://schemas.microsoft.com/office/powerpoint/2010/main" val="2582243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1 (4).jpg"/>
          <p:cNvPicPr>
            <a:picLocks noChangeAspect="1" noChangeArrowheads="1"/>
          </p:cNvPicPr>
          <p:nvPr/>
        </p:nvPicPr>
        <p:blipFill>
          <a:blip r:embed="rId2">
            <a:lum contrast="40000"/>
            <a:duotone>
              <a:srgbClr val="EEECE1">
                <a:shade val="45000"/>
                <a:satMod val="135000"/>
              </a:srgbClr>
              <a:prstClr val="white"/>
            </a:duotone>
          </a:blip>
          <a:srcRect/>
          <a:stretch>
            <a:fillRect/>
          </a:stretch>
        </p:blipFill>
        <p:spPr bwMode="auto">
          <a:xfrm>
            <a:off x="1357314" y="142855"/>
            <a:ext cx="9525032" cy="6594253"/>
          </a:xfrm>
          <a:prstGeom prst="rect">
            <a:avLst/>
          </a:prstGeom>
          <a:ln>
            <a:noFill/>
          </a:ln>
          <a:effectLst>
            <a:softEdge rad="635000"/>
          </a:effectLst>
        </p:spPr>
      </p:pic>
      <p:sp>
        <p:nvSpPr>
          <p:cNvPr id="7" name="TextBox 6"/>
          <p:cNvSpPr txBox="1"/>
          <p:nvPr/>
        </p:nvSpPr>
        <p:spPr>
          <a:xfrm>
            <a:off x="3667108" y="6009522"/>
            <a:ext cx="5214974" cy="276999"/>
          </a:xfrm>
          <a:prstGeom prst="rect">
            <a:avLst/>
          </a:prstGeom>
          <a:noFill/>
        </p:spPr>
        <p:txBody>
          <a:bodyPr wrap="square" rtlCol="1">
            <a:spAutoFit/>
          </a:bodyPr>
          <a:lstStyle/>
          <a:p>
            <a:r>
              <a:rPr lang="fa-IR" sz="1200" dirty="0">
                <a:solidFill>
                  <a:prstClr val="black"/>
                </a:solidFill>
                <a:cs typeface="B Homa" pitchFamily="2" charset="-78"/>
              </a:rPr>
              <a:t>روند افزایش تولید زباله در شهر مشهد از سال 1355 و پیش بینی آن تا سال 1400</a:t>
            </a:r>
          </a:p>
        </p:txBody>
      </p:sp>
      <p:sp>
        <p:nvSpPr>
          <p:cNvPr id="6" name="Freeform 5"/>
          <p:cNvSpPr/>
          <p:nvPr/>
        </p:nvSpPr>
        <p:spPr>
          <a:xfrm>
            <a:off x="1095340" y="3438230"/>
            <a:ext cx="7715304" cy="3205480"/>
          </a:xfrm>
          <a:custGeom>
            <a:avLst/>
            <a:gdLst>
              <a:gd name="connsiteX0" fmla="*/ 0 w 6454140"/>
              <a:gd name="connsiteY0" fmla="*/ 1968500 h 3205480"/>
              <a:gd name="connsiteX1" fmla="*/ 228600 w 6454140"/>
              <a:gd name="connsiteY1" fmla="*/ 1968500 h 3205480"/>
              <a:gd name="connsiteX2" fmla="*/ 502920 w 6454140"/>
              <a:gd name="connsiteY2" fmla="*/ 1663700 h 3205480"/>
              <a:gd name="connsiteX3" fmla="*/ 1234440 w 6454140"/>
              <a:gd name="connsiteY3" fmla="*/ 246380 h 3205480"/>
              <a:gd name="connsiteX4" fmla="*/ 1386840 w 6454140"/>
              <a:gd name="connsiteY4" fmla="*/ 337820 h 3205480"/>
              <a:gd name="connsiteX5" fmla="*/ 1813560 w 6454140"/>
              <a:gd name="connsiteY5" fmla="*/ 2273300 h 3205480"/>
              <a:gd name="connsiteX6" fmla="*/ 2057400 w 6454140"/>
              <a:gd name="connsiteY6" fmla="*/ 3187700 h 3205480"/>
              <a:gd name="connsiteX7" fmla="*/ 2575560 w 6454140"/>
              <a:gd name="connsiteY7" fmla="*/ 2166620 h 3205480"/>
              <a:gd name="connsiteX8" fmla="*/ 2941320 w 6454140"/>
              <a:gd name="connsiteY8" fmla="*/ 2471420 h 3205480"/>
              <a:gd name="connsiteX9" fmla="*/ 3246120 w 6454140"/>
              <a:gd name="connsiteY9" fmla="*/ 2166620 h 3205480"/>
              <a:gd name="connsiteX10" fmla="*/ 3474720 w 6454140"/>
              <a:gd name="connsiteY10" fmla="*/ 2379980 h 3205480"/>
              <a:gd name="connsiteX11" fmla="*/ 3764280 w 6454140"/>
              <a:gd name="connsiteY11" fmla="*/ 2197100 h 3205480"/>
              <a:gd name="connsiteX12" fmla="*/ 3901440 w 6454140"/>
              <a:gd name="connsiteY12" fmla="*/ 2334260 h 3205480"/>
              <a:gd name="connsiteX13" fmla="*/ 4282440 w 6454140"/>
              <a:gd name="connsiteY13" fmla="*/ 2136140 h 3205480"/>
              <a:gd name="connsiteX14" fmla="*/ 4617720 w 6454140"/>
              <a:gd name="connsiteY14" fmla="*/ 2319020 h 3205480"/>
              <a:gd name="connsiteX15" fmla="*/ 4770120 w 6454140"/>
              <a:gd name="connsiteY15" fmla="*/ 2227580 h 3205480"/>
              <a:gd name="connsiteX16" fmla="*/ 4876800 w 6454140"/>
              <a:gd name="connsiteY16" fmla="*/ 2334260 h 3205480"/>
              <a:gd name="connsiteX17" fmla="*/ 5288280 w 6454140"/>
              <a:gd name="connsiteY17" fmla="*/ 2379980 h 3205480"/>
              <a:gd name="connsiteX18" fmla="*/ 6263640 w 6454140"/>
              <a:gd name="connsiteY18" fmla="*/ 2273300 h 3205480"/>
              <a:gd name="connsiteX19" fmla="*/ 6431280 w 6454140"/>
              <a:gd name="connsiteY19" fmla="*/ 2334260 h 320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454140" h="3205480">
                <a:moveTo>
                  <a:pt x="0" y="1968500"/>
                </a:moveTo>
                <a:cubicBezTo>
                  <a:pt x="72390" y="1993900"/>
                  <a:pt x="144780" y="2019300"/>
                  <a:pt x="228600" y="1968500"/>
                </a:cubicBezTo>
                <a:cubicBezTo>
                  <a:pt x="312420" y="1917700"/>
                  <a:pt x="335280" y="1950720"/>
                  <a:pt x="502920" y="1663700"/>
                </a:cubicBezTo>
                <a:cubicBezTo>
                  <a:pt x="670560" y="1376680"/>
                  <a:pt x="1087120" y="467360"/>
                  <a:pt x="1234440" y="246380"/>
                </a:cubicBezTo>
                <a:cubicBezTo>
                  <a:pt x="1381760" y="25400"/>
                  <a:pt x="1290320" y="0"/>
                  <a:pt x="1386840" y="337820"/>
                </a:cubicBezTo>
                <a:cubicBezTo>
                  <a:pt x="1483360" y="675640"/>
                  <a:pt x="1701800" y="1798320"/>
                  <a:pt x="1813560" y="2273300"/>
                </a:cubicBezTo>
                <a:cubicBezTo>
                  <a:pt x="1925320" y="2748280"/>
                  <a:pt x="1930400" y="3205480"/>
                  <a:pt x="2057400" y="3187700"/>
                </a:cubicBezTo>
                <a:cubicBezTo>
                  <a:pt x="2184400" y="3169920"/>
                  <a:pt x="2428240" y="2286000"/>
                  <a:pt x="2575560" y="2166620"/>
                </a:cubicBezTo>
                <a:cubicBezTo>
                  <a:pt x="2722880" y="2047240"/>
                  <a:pt x="2829560" y="2471420"/>
                  <a:pt x="2941320" y="2471420"/>
                </a:cubicBezTo>
                <a:cubicBezTo>
                  <a:pt x="3053080" y="2471420"/>
                  <a:pt x="3157220" y="2181860"/>
                  <a:pt x="3246120" y="2166620"/>
                </a:cubicBezTo>
                <a:cubicBezTo>
                  <a:pt x="3335020" y="2151380"/>
                  <a:pt x="3388360" y="2374900"/>
                  <a:pt x="3474720" y="2379980"/>
                </a:cubicBezTo>
                <a:cubicBezTo>
                  <a:pt x="3561080" y="2385060"/>
                  <a:pt x="3693160" y="2204720"/>
                  <a:pt x="3764280" y="2197100"/>
                </a:cubicBezTo>
                <a:cubicBezTo>
                  <a:pt x="3835400" y="2189480"/>
                  <a:pt x="3815080" y="2344420"/>
                  <a:pt x="3901440" y="2334260"/>
                </a:cubicBezTo>
                <a:cubicBezTo>
                  <a:pt x="3987800" y="2324100"/>
                  <a:pt x="4163060" y="2138680"/>
                  <a:pt x="4282440" y="2136140"/>
                </a:cubicBezTo>
                <a:cubicBezTo>
                  <a:pt x="4401820" y="2133600"/>
                  <a:pt x="4536440" y="2303780"/>
                  <a:pt x="4617720" y="2319020"/>
                </a:cubicBezTo>
                <a:cubicBezTo>
                  <a:pt x="4699000" y="2334260"/>
                  <a:pt x="4726940" y="2225040"/>
                  <a:pt x="4770120" y="2227580"/>
                </a:cubicBezTo>
                <a:cubicBezTo>
                  <a:pt x="4813300" y="2230120"/>
                  <a:pt x="4790440" y="2308860"/>
                  <a:pt x="4876800" y="2334260"/>
                </a:cubicBezTo>
                <a:cubicBezTo>
                  <a:pt x="4963160" y="2359660"/>
                  <a:pt x="5057140" y="2390140"/>
                  <a:pt x="5288280" y="2379980"/>
                </a:cubicBezTo>
                <a:cubicBezTo>
                  <a:pt x="5519420" y="2369820"/>
                  <a:pt x="6073140" y="2280920"/>
                  <a:pt x="6263640" y="2273300"/>
                </a:cubicBezTo>
                <a:cubicBezTo>
                  <a:pt x="6454140" y="2265680"/>
                  <a:pt x="6442710" y="2299970"/>
                  <a:pt x="6431280" y="2334260"/>
                </a:cubicBezTo>
              </a:path>
            </a:pathLst>
          </a:custGeom>
          <a:ln w="38100">
            <a:solidFill>
              <a:schemeClr val="bg2">
                <a:lumMod val="60000"/>
                <a:lumOff val="40000"/>
              </a:schemeClr>
            </a:solidFill>
          </a:ln>
        </p:spPr>
        <p:style>
          <a:lnRef idx="2">
            <a:schemeClr val="accent6"/>
          </a:lnRef>
          <a:fillRef idx="0">
            <a:schemeClr val="accent6"/>
          </a:fillRef>
          <a:effectRef idx="1">
            <a:schemeClr val="accent6"/>
          </a:effectRef>
          <a:fontRef idx="minor">
            <a:schemeClr val="tx1"/>
          </a:fontRef>
        </p:style>
        <p:txBody>
          <a:bodyPr rtlCol="1" anchor="ctr"/>
          <a:lstStyle/>
          <a:p>
            <a:pPr algn="ctr"/>
            <a:endParaRPr lang="fa-IR">
              <a:solidFill>
                <a:prstClr val="white"/>
              </a:solidFill>
            </a:endParaRPr>
          </a:p>
        </p:txBody>
      </p:sp>
      <p:sp>
        <p:nvSpPr>
          <p:cNvPr id="8" name="Title 3"/>
          <p:cNvSpPr txBox="1">
            <a:spLocks/>
          </p:cNvSpPr>
          <p:nvPr/>
        </p:nvSpPr>
        <p:spPr>
          <a:xfrm>
            <a:off x="6667504" y="-57814"/>
            <a:ext cx="3929090" cy="1060472"/>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0"/>
              </a:spcBef>
              <a:buFont typeface="Wingdings" pitchFamily="2" charset="2"/>
              <a:buChar char="Ø"/>
              <a:defRPr/>
            </a:pPr>
            <a:r>
              <a:rPr lang="fa-IR"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rPr>
              <a:t>وضعیت زباله شهر مشهد</a:t>
            </a:r>
            <a:endParaRPr lang="en-US" sz="2800" dirty="0">
              <a:ln w="10160">
                <a:solidFill>
                  <a:srgbClr val="FF388C"/>
                </a:solidFill>
                <a:prstDash val="solid"/>
              </a:ln>
              <a:solidFill>
                <a:srgbClr val="FFFFFF"/>
              </a:solidFill>
              <a:effectLst>
                <a:outerShdw blurRad="50800" dist="38100" dir="2700000" algn="tl" rotWithShape="0">
                  <a:prstClr val="black">
                    <a:alpha val="40000"/>
                  </a:prstClr>
                </a:outerShdw>
                <a:reflection blurRad="6350" stA="60000" endA="900" endPos="60000" dist="29997" dir="5400000" sy="-100000" algn="bl" rotWithShape="0"/>
              </a:effectLst>
              <a:latin typeface="Calibri"/>
              <a:cs typeface="B Homa" pitchFamily="2" charset="-78"/>
            </a:endParaRPr>
          </a:p>
        </p:txBody>
      </p:sp>
      <p:sp>
        <p:nvSpPr>
          <p:cNvPr id="10" name="Rectangle 9"/>
          <p:cNvSpPr/>
          <p:nvPr/>
        </p:nvSpPr>
        <p:spPr>
          <a:xfrm>
            <a:off x="1636354" y="646116"/>
            <a:ext cx="8810628" cy="738664"/>
          </a:xfrm>
          <a:prstGeom prst="rect">
            <a:avLst/>
          </a:prstGeom>
        </p:spPr>
        <p:txBody>
          <a:bodyPr wrap="square">
            <a:spAutoFit/>
          </a:bodyPr>
          <a:lstStyle/>
          <a:p>
            <a:pPr algn="justLow">
              <a:lnSpc>
                <a:spcPct val="150000"/>
              </a:lnSpc>
              <a:defRPr/>
            </a:pPr>
            <a:r>
              <a:rPr lang="ar-SA" sz="1400" kern="0" dirty="0">
                <a:solidFill>
                  <a:sysClr val="windowText" lastClr="000000"/>
                </a:solidFill>
                <a:cs typeface="B Homa" pitchFamily="2" charset="-78"/>
              </a:rPr>
              <a:t>در شهر مقدس مشهد با جمعيت بيش از دو ميليون نفر و حضور سالانه بيش از 12 ميليون زائر ، روزانه بالغ بر 1500 تن زباله توليد مي شود . به عبارتي هر شهروند روزانه بطور متوسط بيش از </a:t>
            </a:r>
            <a:r>
              <a:rPr lang="fa-IR" sz="1400" kern="0" dirty="0">
                <a:solidFill>
                  <a:sysClr val="windowText" lastClr="000000"/>
                </a:solidFill>
                <a:cs typeface="B Homa" pitchFamily="2" charset="-78"/>
              </a:rPr>
              <a:t>580</a:t>
            </a:r>
            <a:r>
              <a:rPr lang="ar-SA" sz="1400" kern="0" dirty="0">
                <a:solidFill>
                  <a:sysClr val="windowText" lastClr="000000"/>
                </a:solidFill>
                <a:cs typeface="B Homa" pitchFamily="2" charset="-78"/>
              </a:rPr>
              <a:t> گرم زباله توليد مي كند</a:t>
            </a:r>
          </a:p>
        </p:txBody>
      </p:sp>
      <p:graphicFrame>
        <p:nvGraphicFramePr>
          <p:cNvPr id="11" name="Table 10"/>
          <p:cNvGraphicFramePr>
            <a:graphicFrameLocks noGrp="1"/>
          </p:cNvGraphicFramePr>
          <p:nvPr/>
        </p:nvGraphicFramePr>
        <p:xfrm>
          <a:off x="1809720" y="1500170"/>
          <a:ext cx="8599304" cy="4000532"/>
        </p:xfrm>
        <a:graphic>
          <a:graphicData uri="http://schemas.openxmlformats.org/drawingml/2006/table">
            <a:tbl>
              <a:tblPr rtl="1" firstRow="1" bandRow="1">
                <a:tableStyleId>{073A0DAA-6AF3-43AB-8588-CEC1D06C72B9}</a:tableStyleId>
              </a:tblPr>
              <a:tblGrid>
                <a:gridCol w="1228472">
                  <a:extLst>
                    <a:ext uri="{9D8B030D-6E8A-4147-A177-3AD203B41FA5}">
                      <a16:colId xmlns="" xmlns:a16="http://schemas.microsoft.com/office/drawing/2014/main" val="20000"/>
                    </a:ext>
                  </a:extLst>
                </a:gridCol>
                <a:gridCol w="1228472">
                  <a:extLst>
                    <a:ext uri="{9D8B030D-6E8A-4147-A177-3AD203B41FA5}">
                      <a16:colId xmlns="" xmlns:a16="http://schemas.microsoft.com/office/drawing/2014/main" val="20001"/>
                    </a:ext>
                  </a:extLst>
                </a:gridCol>
                <a:gridCol w="1228472">
                  <a:extLst>
                    <a:ext uri="{9D8B030D-6E8A-4147-A177-3AD203B41FA5}">
                      <a16:colId xmlns="" xmlns:a16="http://schemas.microsoft.com/office/drawing/2014/main" val="20002"/>
                    </a:ext>
                  </a:extLst>
                </a:gridCol>
                <a:gridCol w="1228472">
                  <a:extLst>
                    <a:ext uri="{9D8B030D-6E8A-4147-A177-3AD203B41FA5}">
                      <a16:colId xmlns="" xmlns:a16="http://schemas.microsoft.com/office/drawing/2014/main" val="20003"/>
                    </a:ext>
                  </a:extLst>
                </a:gridCol>
                <a:gridCol w="1228472">
                  <a:extLst>
                    <a:ext uri="{9D8B030D-6E8A-4147-A177-3AD203B41FA5}">
                      <a16:colId xmlns="" xmlns:a16="http://schemas.microsoft.com/office/drawing/2014/main" val="20004"/>
                    </a:ext>
                  </a:extLst>
                </a:gridCol>
                <a:gridCol w="1228472">
                  <a:extLst>
                    <a:ext uri="{9D8B030D-6E8A-4147-A177-3AD203B41FA5}">
                      <a16:colId xmlns="" xmlns:a16="http://schemas.microsoft.com/office/drawing/2014/main" val="20005"/>
                    </a:ext>
                  </a:extLst>
                </a:gridCol>
                <a:gridCol w="1228472">
                  <a:extLst>
                    <a:ext uri="{9D8B030D-6E8A-4147-A177-3AD203B41FA5}">
                      <a16:colId xmlns="" xmlns:a16="http://schemas.microsoft.com/office/drawing/2014/main" val="20006"/>
                    </a:ext>
                  </a:extLst>
                </a:gridCol>
              </a:tblGrid>
              <a:tr h="490190">
                <a:tc>
                  <a:txBody>
                    <a:bodyPr/>
                    <a:lstStyle/>
                    <a:p>
                      <a:pPr algn="ctr" rtl="1"/>
                      <a:r>
                        <a:rPr lang="fa-IR" sz="1100" dirty="0">
                          <a:cs typeface="B Homa" pitchFamily="2" charset="-78"/>
                        </a:rPr>
                        <a:t>سال</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نرخ رشد سالانه</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سرانه زباله در مشهد</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زباله شهر مشهد در روز (</a:t>
                      </a:r>
                      <a:r>
                        <a:rPr kumimoji="0" lang="en-US" sz="1100" b="1" kern="1200" dirty="0">
                          <a:solidFill>
                            <a:schemeClr val="lt1"/>
                          </a:solidFill>
                          <a:latin typeface="+mn-lt"/>
                          <a:ea typeface="+mn-ea"/>
                          <a:cs typeface="B Homa" pitchFamily="2" charset="-78"/>
                        </a:rPr>
                        <a:t>(Kg</a:t>
                      </a:r>
                      <a:endParaRPr kumimoji="0" lang="fa-IR" sz="1100" b="1" kern="1200" dirty="0">
                        <a:solidFill>
                          <a:schemeClr val="lt1"/>
                        </a:solidFill>
                        <a:latin typeface="+mn-lt"/>
                        <a:ea typeface="+mn-ea"/>
                        <a:cs typeface="B Homa" pitchFamily="2" charset="-78"/>
                      </a:endParaRP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جمعیت</a:t>
                      </a:r>
                      <a:r>
                        <a:rPr lang="fa-IR" sz="1100" baseline="0" dirty="0">
                          <a:cs typeface="B Homa" pitchFamily="2" charset="-78"/>
                        </a:rPr>
                        <a:t> زوار</a:t>
                      </a:r>
                      <a:endParaRPr lang="fa-IR" sz="1100" dirty="0">
                        <a:cs typeface="B Homa" pitchFamily="2" charset="-78"/>
                      </a:endParaRP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زباله در روز (</a:t>
                      </a:r>
                      <a:r>
                        <a:rPr lang="en-US" sz="1100" dirty="0">
                          <a:cs typeface="B Homa" pitchFamily="2" charset="-78"/>
                        </a:rPr>
                        <a:t>Kg</a:t>
                      </a:r>
                      <a:r>
                        <a:rPr lang="fa-IR" sz="1100" dirty="0">
                          <a:cs typeface="B Homa" pitchFamily="2" charset="-78"/>
                        </a:rPr>
                        <a:t>)</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کل زباله در روز (</a:t>
                      </a:r>
                      <a:r>
                        <a:rPr lang="en-US" sz="1100" dirty="0">
                          <a:cs typeface="B Homa" pitchFamily="2" charset="-78"/>
                        </a:rPr>
                        <a:t>Kg</a:t>
                      </a:r>
                      <a:r>
                        <a:rPr lang="fa-IR" sz="1100" dirty="0">
                          <a:cs typeface="B Homa" pitchFamily="2" charset="-78"/>
                        </a:rPr>
                        <a:t>)</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0"/>
                  </a:ext>
                </a:extLst>
              </a:tr>
              <a:tr h="390038">
                <a:tc>
                  <a:txBody>
                    <a:bodyPr/>
                    <a:lstStyle/>
                    <a:p>
                      <a:pPr algn="ctr" rtl="1"/>
                      <a:r>
                        <a:rPr lang="fa-IR" sz="1100" dirty="0">
                          <a:cs typeface="B Homa" pitchFamily="2" charset="-78"/>
                        </a:rPr>
                        <a:t>1355</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5.01</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400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267000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6000000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16000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274000</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1"/>
                  </a:ext>
                </a:extLst>
              </a:tr>
              <a:tr h="390038">
                <a:tc>
                  <a:txBody>
                    <a:bodyPr/>
                    <a:lstStyle/>
                    <a:p>
                      <a:pPr algn="ctr" rtl="1"/>
                      <a:r>
                        <a:rPr lang="fa-IR" sz="1100" dirty="0">
                          <a:cs typeface="B Homa" pitchFamily="2" charset="-78"/>
                        </a:rPr>
                        <a:t>1365</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8.16</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450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659000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7000000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9000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668000</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2"/>
                  </a:ext>
                </a:extLst>
              </a:tr>
              <a:tr h="390038">
                <a:tc>
                  <a:txBody>
                    <a:bodyPr/>
                    <a:lstStyle/>
                    <a:p>
                      <a:pPr algn="ctr" rtl="1"/>
                      <a:r>
                        <a:rPr lang="fa-IR" sz="1100" dirty="0">
                          <a:cs typeface="B Homa" pitchFamily="2" charset="-78"/>
                        </a:rPr>
                        <a:t>1370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3.7</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470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827000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8000000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11000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838000</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3"/>
                  </a:ext>
                </a:extLst>
              </a:tr>
              <a:tr h="390038">
                <a:tc>
                  <a:txBody>
                    <a:bodyPr/>
                    <a:lstStyle/>
                    <a:p>
                      <a:pPr algn="ctr" rtl="1"/>
                      <a:r>
                        <a:rPr lang="fa-IR" sz="1100" dirty="0">
                          <a:cs typeface="B Homa" pitchFamily="2" charset="-78"/>
                        </a:rPr>
                        <a:t>1375</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1.7</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510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962000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10000000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18000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980000</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4"/>
                  </a:ext>
                </a:extLst>
              </a:tr>
              <a:tr h="390038">
                <a:tc>
                  <a:txBody>
                    <a:bodyPr/>
                    <a:lstStyle/>
                    <a:p>
                      <a:pPr algn="ctr" rtl="1"/>
                      <a:r>
                        <a:rPr lang="fa-IR" sz="1100" dirty="0">
                          <a:cs typeface="B Homa" pitchFamily="2" charset="-78"/>
                        </a:rPr>
                        <a:t>1380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2.7</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550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1186000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12000000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23000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1209000</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5"/>
                  </a:ext>
                </a:extLst>
              </a:tr>
              <a:tr h="390038">
                <a:tc>
                  <a:txBody>
                    <a:bodyPr/>
                    <a:lstStyle/>
                    <a:p>
                      <a:pPr algn="ctr" rtl="1"/>
                      <a:r>
                        <a:rPr lang="fa-IR" sz="1100" dirty="0">
                          <a:cs typeface="B Homa" pitchFamily="2" charset="-78"/>
                        </a:rPr>
                        <a:t>1385</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2.5</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580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1415000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14000000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27000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1443000</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6"/>
                  </a:ext>
                </a:extLst>
              </a:tr>
              <a:tr h="390038">
                <a:tc>
                  <a:txBody>
                    <a:bodyPr/>
                    <a:lstStyle/>
                    <a:p>
                      <a:pPr algn="ctr" rtl="1"/>
                      <a:r>
                        <a:rPr lang="fa-IR" sz="1100" dirty="0">
                          <a:cs typeface="B Homa" pitchFamily="2" charset="-78"/>
                        </a:rPr>
                        <a:t>1390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2.3</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610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1667000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15000000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29000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1696000</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7"/>
                  </a:ext>
                </a:extLst>
              </a:tr>
              <a:tr h="390038">
                <a:tc>
                  <a:txBody>
                    <a:bodyPr/>
                    <a:lstStyle/>
                    <a:p>
                      <a:pPr algn="ctr" rtl="1"/>
                      <a:r>
                        <a:rPr lang="fa-IR" sz="1100" dirty="0">
                          <a:cs typeface="B Homa" pitchFamily="2" charset="-78"/>
                        </a:rPr>
                        <a:t>1395</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2.1</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660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2001000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16000000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33000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2034000</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8"/>
                  </a:ext>
                </a:extLst>
              </a:tr>
              <a:tr h="390038">
                <a:tc>
                  <a:txBody>
                    <a:bodyPr/>
                    <a:lstStyle/>
                    <a:p>
                      <a:pPr algn="ctr" rtl="1"/>
                      <a:r>
                        <a:rPr lang="fa-IR" sz="1100" dirty="0">
                          <a:cs typeface="B Homa" pitchFamily="2" charset="-78"/>
                        </a:rPr>
                        <a:t>1400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1.9</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700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2332000</a:t>
                      </a:r>
                    </a:p>
                  </a:txBody>
                  <a:tcPr marL="48065" marR="48065" marT="24032" marB="24032" anchor="ctr">
                    <a:cell3D prstMaterial="dkEdge">
                      <a:bevel prst="cross"/>
                      <a:lightRig rig="flood" dir="t"/>
                    </a:cell3D>
                  </a:tcPr>
                </a:tc>
                <a:tc>
                  <a:txBody>
                    <a:bodyPr/>
                    <a:lstStyle/>
                    <a:p>
                      <a:pPr algn="ctr" rtl="1"/>
                      <a:r>
                        <a:rPr lang="fa-IR" sz="1100" dirty="0">
                          <a:cs typeface="B Homa" pitchFamily="2" charset="-78"/>
                        </a:rPr>
                        <a:t>18000000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35000</a:t>
                      </a:r>
                    </a:p>
                  </a:txBody>
                  <a:tcPr marL="48065" marR="48065" marT="24032" marB="24032" anchor="ctr">
                    <a:cell3D prstMaterial="dkEdge">
                      <a:bevel prst="cross"/>
                      <a:lightRig rig="flood" dir="t"/>
                    </a:cell3D>
                  </a:tcPr>
                </a:tc>
                <a:tc>
                  <a:txBody>
                    <a:bodyPr/>
                    <a:lstStyle/>
                    <a:p>
                      <a:pPr algn="ctr"/>
                      <a:r>
                        <a:rPr kumimoji="0" lang="fa-IR" sz="1100" kern="1200" dirty="0">
                          <a:solidFill>
                            <a:schemeClr val="dk1"/>
                          </a:solidFill>
                          <a:latin typeface="+mn-lt"/>
                          <a:ea typeface="+mn-ea"/>
                          <a:cs typeface="B Homa" pitchFamily="2" charset="-78"/>
                        </a:rPr>
                        <a:t>2367000</a:t>
                      </a:r>
                    </a:p>
                  </a:txBody>
                  <a:tcPr marL="48065" marR="48065" marT="24032" marB="24032" anchor="ctr">
                    <a:cell3D prstMaterial="dkEdge">
                      <a:bevel prst="cross"/>
                      <a:lightRig rig="flood" dir="t"/>
                    </a:cell3D>
                  </a:tcPr>
                </a:tc>
                <a:extLst>
                  <a:ext uri="{0D108BD9-81ED-4DB2-BD59-A6C34878D82A}">
                    <a16:rowId xmlns="" xmlns:a16="http://schemas.microsoft.com/office/drawing/2014/main" val="10009"/>
                  </a:ext>
                </a:extLst>
              </a:tr>
            </a:tbl>
          </a:graphicData>
        </a:graphic>
      </p:graphicFrame>
      <p:graphicFrame>
        <p:nvGraphicFramePr>
          <p:cNvPr id="14" name="Diagram 13"/>
          <p:cNvGraphicFramePr/>
          <p:nvPr/>
        </p:nvGraphicFramePr>
        <p:xfrm>
          <a:off x="916746" y="5262672"/>
          <a:ext cx="2178859" cy="14525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2439144"/>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lnDef>
      <a:spPr>
        <a:ln>
          <a:tailEnd type="arrow"/>
        </a:ln>
      </a:spPr>
      <a:bodyPr/>
      <a:lstStyle/>
      <a:style>
        <a:lnRef idx="1">
          <a:schemeClr val="dk1"/>
        </a:lnRef>
        <a:fillRef idx="0">
          <a:schemeClr val="dk1"/>
        </a:fillRef>
        <a:effectRef idx="0">
          <a:schemeClr val="dk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5181</Words>
  <Application>Microsoft Office PowerPoint</Application>
  <PresentationFormat>Widescreen</PresentationFormat>
  <Paragraphs>871</Paragraphs>
  <Slides>56</Slides>
  <Notes>0</Notes>
  <HiddenSlides>0</HiddenSlides>
  <MMClips>0</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56</vt:i4>
      </vt:variant>
    </vt:vector>
  </HeadingPairs>
  <TitlesOfParts>
    <vt:vector size="73" baseType="lpstr">
      <vt:lpstr>[Nasim] Reyhan</vt:lpstr>
      <vt:lpstr>Arial</vt:lpstr>
      <vt:lpstr>B Badr</vt:lpstr>
      <vt:lpstr>B Esfehan</vt:lpstr>
      <vt:lpstr>B Homa</vt:lpstr>
      <vt:lpstr>B Mitra</vt:lpstr>
      <vt:lpstr>B Tabassom</vt:lpstr>
      <vt:lpstr>Calibri</vt:lpstr>
      <vt:lpstr>Calibri Light</vt:lpstr>
      <vt:lpstr>Constantia</vt:lpstr>
      <vt:lpstr>Koodak</vt:lpstr>
      <vt:lpstr>Mitra</vt:lpstr>
      <vt:lpstr>Times New Roman</vt:lpstr>
      <vt:lpstr>Wingdings</vt:lpstr>
      <vt:lpstr>Wingdings 2</vt:lpstr>
      <vt:lpstr>Office Theme</vt:lpstr>
      <vt:lpstr>Paper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2</cp:revision>
  <dcterms:created xsi:type="dcterms:W3CDTF">2020-12-06T12:24:10Z</dcterms:created>
  <dcterms:modified xsi:type="dcterms:W3CDTF">2020-12-13T23:37:50Z</dcterms:modified>
</cp:coreProperties>
</file>